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4"/>
    <p:sldMasterId id="2147483851" r:id="rId5"/>
    <p:sldMasterId id="2147483820" r:id="rId6"/>
    <p:sldMasterId id="2147483907" r:id="rId7"/>
  </p:sldMasterIdLst>
  <p:notesMasterIdLst>
    <p:notesMasterId r:id="rId44"/>
  </p:notesMasterIdLst>
  <p:handoutMasterIdLst>
    <p:handoutMasterId r:id="rId45"/>
  </p:handoutMasterIdLst>
  <p:sldIdLst>
    <p:sldId id="2147473686" r:id="rId8"/>
    <p:sldId id="308" r:id="rId9"/>
    <p:sldId id="2147483531" r:id="rId10"/>
    <p:sldId id="549" r:id="rId11"/>
    <p:sldId id="2147483164" r:id="rId12"/>
    <p:sldId id="2147473691" r:id="rId13"/>
    <p:sldId id="2147482346" r:id="rId14"/>
    <p:sldId id="2147473692" r:id="rId15"/>
    <p:sldId id="2147482351" r:id="rId16"/>
    <p:sldId id="2147473699" r:id="rId17"/>
    <p:sldId id="2147482297" r:id="rId18"/>
    <p:sldId id="2147473700" r:id="rId19"/>
    <p:sldId id="2147482352" r:id="rId20"/>
    <p:sldId id="2147482298" r:id="rId21"/>
    <p:sldId id="2147482300" r:id="rId22"/>
    <p:sldId id="2147482302" r:id="rId23"/>
    <p:sldId id="2147482305" r:id="rId24"/>
    <p:sldId id="2147482347" r:id="rId25"/>
    <p:sldId id="2147482309" r:id="rId26"/>
    <p:sldId id="2147482316" r:id="rId27"/>
    <p:sldId id="2147482348" r:id="rId28"/>
    <p:sldId id="2147482315" r:id="rId29"/>
    <p:sldId id="2147482317" r:id="rId30"/>
    <p:sldId id="2147482343" r:id="rId31"/>
    <p:sldId id="2147482314" r:id="rId32"/>
    <p:sldId id="2147482319" r:id="rId33"/>
    <p:sldId id="2147482342" r:id="rId34"/>
    <p:sldId id="2147482307" r:id="rId35"/>
    <p:sldId id="2147482325" r:id="rId36"/>
    <p:sldId id="2147482326" r:id="rId37"/>
    <p:sldId id="2147482332" r:id="rId38"/>
    <p:sldId id="2147482350" r:id="rId39"/>
    <p:sldId id="2147482337" r:id="rId40"/>
    <p:sldId id="2147482338" r:id="rId41"/>
    <p:sldId id="2147482328" r:id="rId42"/>
    <p:sldId id="2147472370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1368" userDrawn="1">
          <p15:clr>
            <a:srgbClr val="A4A3A4"/>
          </p15:clr>
        </p15:guide>
        <p15:guide id="10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2" name=" " initials="MAC" lastIdx="17" clrIdx="1"/>
  <p:cmAuthor id="3" name="Andrew Bowser" initials="AB" lastIdx="3" clrIdx="2"/>
  <p:cmAuthor id="4" name="Melanie Couton" initials="MAC" lastIdx="1" clrIdx="3"/>
  <p:cmAuthor id="5" name="Taryn Gross" initials="TG" lastIdx="7" clrIdx="4"/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7" name="Kristen Rosenthal" initials="KR" lastIdx="5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8" name="Dussadee Royal" initials="DR" lastIdx="2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10" name="Jennifer Eimers" initials="JE" lastIdx="13" clrIdx="9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1" name="Hannah  Powell" initials="HP" lastIdx="59" clrIdx="10">
    <p:extLst>
      <p:ext uri="{19B8F6BF-5375-455C-9EA6-DF929625EA0E}">
        <p15:presenceInfo xmlns:p15="http://schemas.microsoft.com/office/powerpoint/2012/main" userId="S::hpowell@deceraclinical.com::5554e887-77ea-4e0c-93e3-e5d19f7937e3" providerId="AD"/>
      </p:ext>
    </p:extLst>
  </p:cmAuthor>
  <p:cmAuthor id="12" name="Allison Weckerle" initials="AW" lastIdx="94" clrIdx="11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13" name="Katherine Lee" initials="KL" lastIdx="27" clrIdx="12">
    <p:extLst>
      <p:ext uri="{19B8F6BF-5375-455C-9EA6-DF929625EA0E}">
        <p15:presenceInfo xmlns:p15="http://schemas.microsoft.com/office/powerpoint/2012/main" userId="S::klee@cealliance.com::27e3126b-9ac9-41d6-ad38-e282a6b7474b" providerId="AD"/>
      </p:ext>
    </p:extLst>
  </p:cmAuthor>
  <p:cmAuthor id="14" name="Timothy Quill" initials="TQ" lastIdx="46" clrIdx="13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15" name="Melanie Couton" initials="MC" lastIdx="9" clrIdx="14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6" name="Liz Donohue" initials="LD" lastIdx="3" clrIdx="15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2000"/>
    <a:srgbClr val="D0F0EE"/>
    <a:srgbClr val="E8E8E8"/>
    <a:srgbClr val="C9BDFF"/>
    <a:srgbClr val="FDD8C9"/>
    <a:srgbClr val="7CD5D0"/>
    <a:srgbClr val="009A9E"/>
    <a:srgbClr val="EEE6CA"/>
    <a:srgbClr val="BA3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1136C7-AE7D-45B9-B867-F8F9563766D5}" v="3" dt="2026-04-29T15:07:33.3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85401" autoAdjust="0"/>
  </p:normalViewPr>
  <p:slideViewPr>
    <p:cSldViewPr snapToGrid="0">
      <p:cViewPr varScale="1">
        <p:scale>
          <a:sx n="63" d="100"/>
          <a:sy n="63" d="100"/>
        </p:scale>
        <p:origin x="704" y="56"/>
      </p:cViewPr>
      <p:guideLst>
        <p:guide orient="horz" pos="13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commentAuthors" Target="commentAuthor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FF-C847-A412-1F24C6FA39B1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6FF-C847-A412-1F24C6FA39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6FF-C847-A412-1F24C6FA39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6FF-C847-A412-1F24C6FA39B1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6FF-C847-A412-1F24C6FA3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3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9050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/>
          </c:spPr>
          <c:explosion val="1"/>
          <c:dPt>
            <c:idx val="0"/>
            <c:bubble3D val="0"/>
            <c:spPr>
              <a:solidFill>
                <a:schemeClr val="accent6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D0-7B44-A75D-BD473C34123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D0-7B44-A75D-BD473C341238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D0-7B44-A75D-BD473C3412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D0-7B44-A75D-BD473C34123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D0-7B44-A75D-BD473C341238}"/>
              </c:ext>
            </c:extLst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D0-7B44-A75D-BD473C341238}"/>
              </c:ext>
            </c:extLst>
          </c:dPt>
          <c:dPt>
            <c:idx val="6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11D0-7B44-A75D-BD473C341238}"/>
              </c:ext>
            </c:extLst>
          </c:dPt>
          <c:dPt>
            <c:idx val="7"/>
            <c:bubble3D val="0"/>
            <c:spPr>
              <a:solidFill>
                <a:schemeClr val="bg2">
                  <a:lumMod val="75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1D0-7B44-A75D-BD473C341238}"/>
              </c:ext>
            </c:extLst>
          </c:dPt>
          <c:dPt>
            <c:idx val="8"/>
            <c:bubble3D val="0"/>
            <c:spPr>
              <a:solidFill>
                <a:srgbClr val="D0F0EE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11D0-7B44-A75D-BD473C341238}"/>
              </c:ext>
            </c:extLst>
          </c:dPt>
          <c:dPt>
            <c:idx val="9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1D0-7B44-A75D-BD473C341238}"/>
              </c:ext>
            </c:extLst>
          </c:dPt>
          <c:dPt>
            <c:idx val="10"/>
            <c:bubble3D val="0"/>
            <c:spPr>
              <a:solidFill>
                <a:srgbClr val="992000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11D0-7B44-A75D-BD473C341238}"/>
              </c:ext>
            </c:extLst>
          </c:dPt>
          <c:dPt>
            <c:idx val="11"/>
            <c:bubble3D val="0"/>
            <c:spPr>
              <a:noFill/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1D0-7B44-A75D-BD473C341238}"/>
              </c:ext>
            </c:extLst>
          </c:dPt>
          <c:cat>
            <c:strRef>
              <c:f>Sheet1!$A$2:$A$13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6.1</c:v>
                </c:pt>
                <c:pt idx="1">
                  <c:v>6.1</c:v>
                </c:pt>
                <c:pt idx="2">
                  <c:v>6.1</c:v>
                </c:pt>
                <c:pt idx="3">
                  <c:v>6.1</c:v>
                </c:pt>
                <c:pt idx="4">
                  <c:v>6.1</c:v>
                </c:pt>
                <c:pt idx="5">
                  <c:v>6.1</c:v>
                </c:pt>
                <c:pt idx="6">
                  <c:v>6.1</c:v>
                </c:pt>
                <c:pt idx="7">
                  <c:v>6.1</c:v>
                </c:pt>
                <c:pt idx="8">
                  <c:v>6.1</c:v>
                </c:pt>
                <c:pt idx="9">
                  <c:v>6.1</c:v>
                </c:pt>
                <c:pt idx="10">
                  <c:v>6.1</c:v>
                </c:pt>
                <c:pt idx="11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1D0-7B44-A75D-BD473C341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9050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DA-F446-A9AC-B3937191C2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DA-F446-A9AC-B3937191C2BF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DA-F446-A9AC-B3937191C2BF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DA-F446-A9AC-B3937191C2BF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18DA-F446-A9AC-B3937191C2BF}"/>
              </c:ext>
            </c:extLst>
          </c:dPt>
          <c:dPt>
            <c:idx val="5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8DA-F446-A9AC-B3937191C2BF}"/>
              </c:ext>
            </c:extLst>
          </c:dPt>
          <c:cat>
            <c:strRef>
              <c:f>Sheet1!$A$2:$A$7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16</c:v>
                </c:pt>
                <c:pt idx="2">
                  <c:v>16</c:v>
                </c:pt>
                <c:pt idx="3">
                  <c:v>16</c:v>
                </c:pt>
                <c:pt idx="4">
                  <c:v>16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DA-F446-A9AC-B3937191C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9050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/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81-014D-80F0-999A5C67F0EF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CA-ED4C-A6C8-07D3CDF41B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81-014D-80F0-999A5C67F0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81-014D-80F0-999A5C67F0E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</c:v>
                </c:pt>
                <c:pt idx="1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A-ED4C-A6C8-07D3CDF41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3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2700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D32742-745B-437D-9277-DB9323C098F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A7048E-E22F-4E1A-8FB0-2460D5D4A791}">
      <dgm:prSet phldrT="[Text]" phldr="0" custT="1"/>
      <dgm:spPr/>
      <dgm:t>
        <a:bodyPr/>
        <a:lstStyle/>
        <a:p>
          <a:r>
            <a:rPr lang="en-US" sz="2000" b="1">
              <a:solidFill>
                <a:schemeClr val="bg2"/>
              </a:solidFill>
            </a:rPr>
            <a:t>Immunotherapy</a:t>
          </a:r>
          <a:r>
            <a:rPr lang="en-US" sz="2000" b="1" baseline="30000">
              <a:solidFill>
                <a:schemeClr val="bg2"/>
              </a:solidFill>
            </a:rPr>
            <a:t>1-2</a:t>
          </a:r>
          <a:r>
            <a:rPr lang="en-US" sz="2000">
              <a:solidFill>
                <a:schemeClr val="bg2"/>
              </a:solidFill>
            </a:rPr>
            <a:t> </a:t>
          </a:r>
          <a:endParaRPr lang="en-US" sz="2000" dirty="0">
            <a:solidFill>
              <a:schemeClr val="bg2"/>
            </a:solidFill>
          </a:endParaRPr>
        </a:p>
      </dgm:t>
    </dgm:pt>
    <dgm:pt modelId="{3050688B-9A18-4CEB-B64F-992E837379B1}" type="parTrans" cxnId="{64F27F21-6486-44DF-BA9B-7A9EFB34947E}">
      <dgm:prSet/>
      <dgm:spPr/>
      <dgm:t>
        <a:bodyPr/>
        <a:lstStyle/>
        <a:p>
          <a:endParaRPr lang="en-US"/>
        </a:p>
      </dgm:t>
    </dgm:pt>
    <dgm:pt modelId="{38B6BA13-7AEB-4383-8B14-FEB7A6D176A9}" type="sibTrans" cxnId="{64F27F21-6486-44DF-BA9B-7A9EFB34947E}">
      <dgm:prSet/>
      <dgm:spPr/>
      <dgm:t>
        <a:bodyPr/>
        <a:lstStyle/>
        <a:p>
          <a:endParaRPr lang="en-US"/>
        </a:p>
      </dgm:t>
    </dgm:pt>
    <dgm:pt modelId="{3AE4E18B-FD97-4938-AAAB-742653881BEB}">
      <dgm:prSet phldrT="[Text]" phldr="0" custT="1"/>
      <dgm:spPr>
        <a:solidFill>
          <a:srgbClr val="FDD8C9"/>
        </a:solidFill>
      </dgm:spPr>
      <dgm:t>
        <a:bodyPr/>
        <a:lstStyle/>
        <a:p>
          <a:r>
            <a:rPr lang="en-US" sz="1800" dirty="0"/>
            <a:t>CodeBreaK 101: Sotorasib + pembrolizumab</a:t>
          </a:r>
        </a:p>
      </dgm:t>
    </dgm:pt>
    <dgm:pt modelId="{F2162658-91AB-477E-AE88-DEF77C782998}" type="parTrans" cxnId="{95FDA012-3605-4ABE-8A25-CB3DDBB094D5}">
      <dgm:prSet/>
      <dgm:spPr/>
      <dgm:t>
        <a:bodyPr/>
        <a:lstStyle/>
        <a:p>
          <a:endParaRPr lang="en-US"/>
        </a:p>
      </dgm:t>
    </dgm:pt>
    <dgm:pt modelId="{3C89F72B-C7FE-4800-BDB1-F671D28A4B3C}" type="sibTrans" cxnId="{95FDA012-3605-4ABE-8A25-CB3DDBB094D5}">
      <dgm:prSet/>
      <dgm:spPr/>
      <dgm:t>
        <a:bodyPr/>
        <a:lstStyle/>
        <a:p>
          <a:endParaRPr lang="en-US"/>
        </a:p>
      </dgm:t>
    </dgm:pt>
    <dgm:pt modelId="{135B8776-E562-491C-B97E-01BEF35FC941}">
      <dgm:prSet phldrT="[Text]" phldr="0" custT="1"/>
      <dgm:spPr>
        <a:solidFill>
          <a:srgbClr val="FDD8C9"/>
        </a:solidFill>
      </dgm:spPr>
      <dgm:t>
        <a:bodyPr/>
        <a:lstStyle/>
        <a:p>
          <a:r>
            <a:rPr lang="en-US" sz="1800" dirty="0"/>
            <a:t>KRYSTAL-7: Adagrasib + pembrolizumab</a:t>
          </a:r>
        </a:p>
      </dgm:t>
    </dgm:pt>
    <dgm:pt modelId="{F659CCE6-AD25-4335-A918-D208010A03C1}" type="parTrans" cxnId="{6401695F-942F-4EA1-931F-552E75D7DCC9}">
      <dgm:prSet/>
      <dgm:spPr/>
      <dgm:t>
        <a:bodyPr/>
        <a:lstStyle/>
        <a:p>
          <a:endParaRPr lang="en-US"/>
        </a:p>
      </dgm:t>
    </dgm:pt>
    <dgm:pt modelId="{B592551E-0B36-4B46-9A92-B6508878E2D5}" type="sibTrans" cxnId="{6401695F-942F-4EA1-931F-552E75D7DCC9}">
      <dgm:prSet/>
      <dgm:spPr/>
      <dgm:t>
        <a:bodyPr/>
        <a:lstStyle/>
        <a:p>
          <a:endParaRPr lang="en-US"/>
        </a:p>
      </dgm:t>
    </dgm:pt>
    <dgm:pt modelId="{A470C7F9-3D7E-48A6-A91F-0F6E1020A677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US" sz="2000" b="1">
              <a:solidFill>
                <a:schemeClr val="bg2"/>
              </a:solidFill>
            </a:rPr>
            <a:t>Chemotherapy</a:t>
          </a:r>
          <a:r>
            <a:rPr lang="en-US" sz="2000" b="1" baseline="30000">
              <a:solidFill>
                <a:schemeClr val="bg2"/>
              </a:solidFill>
            </a:rPr>
            <a:t>3-4</a:t>
          </a:r>
          <a:endParaRPr lang="en-US" sz="2000" b="1" dirty="0">
            <a:solidFill>
              <a:schemeClr val="bg2"/>
            </a:solidFill>
          </a:endParaRPr>
        </a:p>
      </dgm:t>
    </dgm:pt>
    <dgm:pt modelId="{1C363BE3-F8F6-486F-B9D0-16D5000EDB63}" type="parTrans" cxnId="{D1B554FD-C067-429E-9762-7E9E5A915869}">
      <dgm:prSet/>
      <dgm:spPr/>
      <dgm:t>
        <a:bodyPr/>
        <a:lstStyle/>
        <a:p>
          <a:endParaRPr lang="en-US"/>
        </a:p>
      </dgm:t>
    </dgm:pt>
    <dgm:pt modelId="{E8C70449-0310-4B87-905F-29EB1B99552D}" type="sibTrans" cxnId="{D1B554FD-C067-429E-9762-7E9E5A915869}">
      <dgm:prSet/>
      <dgm:spPr/>
      <dgm:t>
        <a:bodyPr/>
        <a:lstStyle/>
        <a:p>
          <a:endParaRPr lang="en-US"/>
        </a:p>
      </dgm:t>
    </dgm:pt>
    <dgm:pt modelId="{A92875A6-0EFE-4986-920F-9108CB59BD32}">
      <dgm:prSet phldrT="[Text]" phldr="0" custT="1"/>
      <dgm:spPr>
        <a:solidFill>
          <a:srgbClr val="C9BDFF"/>
        </a:solidFill>
      </dgm:spPr>
      <dgm:t>
        <a:bodyPr/>
        <a:lstStyle/>
        <a:p>
          <a:r>
            <a:rPr lang="en-US" sz="1800" dirty="0"/>
            <a:t>CodeBreaK 101/202: Sotorasib + carboplatin/pemetrexed</a:t>
          </a:r>
        </a:p>
      </dgm:t>
    </dgm:pt>
    <dgm:pt modelId="{A4132384-08C9-48CC-9895-FCD7A1805417}" type="parTrans" cxnId="{FD5A8F9C-CEDF-46CC-89E2-4544C35D6EA9}">
      <dgm:prSet/>
      <dgm:spPr/>
      <dgm:t>
        <a:bodyPr/>
        <a:lstStyle/>
        <a:p>
          <a:endParaRPr lang="en-US"/>
        </a:p>
      </dgm:t>
    </dgm:pt>
    <dgm:pt modelId="{C06E8D45-3EA0-4364-A173-7318BEB26425}" type="sibTrans" cxnId="{FD5A8F9C-CEDF-46CC-89E2-4544C35D6EA9}">
      <dgm:prSet/>
      <dgm:spPr/>
      <dgm:t>
        <a:bodyPr/>
        <a:lstStyle/>
        <a:p>
          <a:endParaRPr lang="en-US"/>
        </a:p>
      </dgm:t>
    </dgm:pt>
    <dgm:pt modelId="{51D14100-BCCD-45DB-9B34-9F02AA33F920}">
      <dgm:prSet phldrT="[Text]" phldr="0" custT="1"/>
      <dgm:spPr>
        <a:solidFill>
          <a:schemeClr val="tx1"/>
        </a:solidFill>
      </dgm:spPr>
      <dgm:t>
        <a:bodyPr/>
        <a:lstStyle/>
        <a:p>
          <a:r>
            <a:rPr lang="en-US" sz="2000" b="1">
              <a:solidFill>
                <a:schemeClr val="bg2"/>
              </a:solidFill>
            </a:rPr>
            <a:t>Other Targeted Inhibitors</a:t>
          </a:r>
          <a:r>
            <a:rPr lang="en-US" sz="2000" b="1" baseline="30000">
              <a:solidFill>
                <a:schemeClr val="bg2"/>
              </a:solidFill>
            </a:rPr>
            <a:t>1,5</a:t>
          </a:r>
          <a:endParaRPr lang="en-US" sz="2000" b="1" baseline="30000" dirty="0">
            <a:solidFill>
              <a:schemeClr val="bg2"/>
            </a:solidFill>
          </a:endParaRPr>
        </a:p>
      </dgm:t>
    </dgm:pt>
    <dgm:pt modelId="{8B08B1FE-2286-46E0-B793-6E07E11CF2DE}" type="parTrans" cxnId="{BF666603-946E-4145-BCCC-3C8D66DF9006}">
      <dgm:prSet/>
      <dgm:spPr/>
      <dgm:t>
        <a:bodyPr/>
        <a:lstStyle/>
        <a:p>
          <a:endParaRPr lang="en-US"/>
        </a:p>
      </dgm:t>
    </dgm:pt>
    <dgm:pt modelId="{43DB32D3-5E2E-4313-94D9-2069474FA07C}" type="sibTrans" cxnId="{BF666603-946E-4145-BCCC-3C8D66DF9006}">
      <dgm:prSet/>
      <dgm:spPr/>
      <dgm:t>
        <a:bodyPr/>
        <a:lstStyle/>
        <a:p>
          <a:endParaRPr lang="en-US"/>
        </a:p>
      </dgm:t>
    </dgm:pt>
    <dgm:pt modelId="{4C2CEEB8-DD57-415C-A217-DBFB317273A0}">
      <dgm:prSet phldrT="[Text]" phldr="0" custT="1"/>
      <dgm:spPr>
        <a:solidFill>
          <a:srgbClr val="E8E8E8"/>
        </a:solidFill>
      </dgm:spPr>
      <dgm:t>
        <a:bodyPr/>
        <a:lstStyle/>
        <a:p>
          <a:r>
            <a:rPr lang="en-US" sz="1800" dirty="0"/>
            <a:t>CodeBreaK 101: Sotorasib + panitumumab</a:t>
          </a:r>
        </a:p>
      </dgm:t>
    </dgm:pt>
    <dgm:pt modelId="{5B8EB968-4A82-41AC-9968-0E9639FFB87B}" type="parTrans" cxnId="{86EAF54F-8143-4E19-BCD3-E297A822ECA9}">
      <dgm:prSet/>
      <dgm:spPr/>
      <dgm:t>
        <a:bodyPr/>
        <a:lstStyle/>
        <a:p>
          <a:endParaRPr lang="en-US"/>
        </a:p>
      </dgm:t>
    </dgm:pt>
    <dgm:pt modelId="{A49A025B-3115-427F-AEBC-DA856C379E94}" type="sibTrans" cxnId="{86EAF54F-8143-4E19-BCD3-E297A822ECA9}">
      <dgm:prSet/>
      <dgm:spPr/>
      <dgm:t>
        <a:bodyPr/>
        <a:lstStyle/>
        <a:p>
          <a:endParaRPr lang="en-US"/>
        </a:p>
      </dgm:t>
    </dgm:pt>
    <dgm:pt modelId="{E635E8E6-1ECA-4A34-8E20-3748505BD04C}">
      <dgm:prSet phldrT="[Text]" phldr="0" custT="1"/>
      <dgm:spPr>
        <a:solidFill>
          <a:srgbClr val="E8E8E8"/>
        </a:solidFill>
      </dgm:spPr>
      <dgm:t>
        <a:bodyPr/>
        <a:lstStyle/>
        <a:p>
          <a:r>
            <a:rPr lang="en-US" sz="1800" dirty="0"/>
            <a:t>KROCUS: </a:t>
          </a:r>
          <a:r>
            <a:rPr lang="en-US" sz="1800" dirty="0" err="1"/>
            <a:t>Fulzerasib</a:t>
          </a:r>
          <a:r>
            <a:rPr lang="en-US" sz="1800" dirty="0"/>
            <a:t> + cetuximab</a:t>
          </a:r>
        </a:p>
      </dgm:t>
    </dgm:pt>
    <dgm:pt modelId="{487B8156-557D-4D56-ACA6-D01C98BB4B68}" type="parTrans" cxnId="{D390E173-9E2C-4A96-9B94-E0DFB324CB24}">
      <dgm:prSet/>
      <dgm:spPr/>
      <dgm:t>
        <a:bodyPr/>
        <a:lstStyle/>
        <a:p>
          <a:endParaRPr lang="en-US"/>
        </a:p>
      </dgm:t>
    </dgm:pt>
    <dgm:pt modelId="{03A277C2-46F5-4875-9B23-C2CA4D518A33}" type="sibTrans" cxnId="{D390E173-9E2C-4A96-9B94-E0DFB324CB24}">
      <dgm:prSet/>
      <dgm:spPr/>
      <dgm:t>
        <a:bodyPr/>
        <a:lstStyle/>
        <a:p>
          <a:endParaRPr lang="en-US"/>
        </a:p>
      </dgm:t>
    </dgm:pt>
    <dgm:pt modelId="{0E6E7379-3544-46E4-A5A9-6B224B53DEA3}">
      <dgm:prSet phldrT="[Text]" phldr="0" custT="1"/>
      <dgm:spPr>
        <a:solidFill>
          <a:srgbClr val="C9BDFF"/>
        </a:solidFill>
      </dgm:spPr>
      <dgm:t>
        <a:bodyPr/>
        <a:lstStyle/>
        <a:p>
          <a:r>
            <a:rPr lang="en-US" sz="1800" dirty="0"/>
            <a:t>SCARLET: Sotorasib + carboplatin + pemetrexed</a:t>
          </a:r>
        </a:p>
      </dgm:t>
    </dgm:pt>
    <dgm:pt modelId="{5474BE86-A507-4CA8-9B16-B4D92396C0F4}" type="parTrans" cxnId="{FBBE1ABB-4121-4852-9148-0FEA490AED77}">
      <dgm:prSet/>
      <dgm:spPr/>
      <dgm:t>
        <a:bodyPr/>
        <a:lstStyle/>
        <a:p>
          <a:endParaRPr lang="en-US"/>
        </a:p>
      </dgm:t>
    </dgm:pt>
    <dgm:pt modelId="{412F7638-4DC8-4D4D-B50F-27FD8A54CC92}" type="sibTrans" cxnId="{FBBE1ABB-4121-4852-9148-0FEA490AED77}">
      <dgm:prSet/>
      <dgm:spPr/>
      <dgm:t>
        <a:bodyPr/>
        <a:lstStyle/>
        <a:p>
          <a:endParaRPr lang="en-US"/>
        </a:p>
      </dgm:t>
    </dgm:pt>
    <dgm:pt modelId="{2AC1FB0F-7740-4D8D-B440-EB9189A666EB}" type="pres">
      <dgm:prSet presAssocID="{9DD32742-745B-437D-9277-DB9323C098FE}" presName="Name0" presStyleCnt="0">
        <dgm:presLayoutVars>
          <dgm:dir/>
          <dgm:animLvl val="lvl"/>
          <dgm:resizeHandles val="exact"/>
        </dgm:presLayoutVars>
      </dgm:prSet>
      <dgm:spPr/>
    </dgm:pt>
    <dgm:pt modelId="{A27CF645-95A7-4211-B852-4FFE1ECC0C91}" type="pres">
      <dgm:prSet presAssocID="{79A7048E-E22F-4E1A-8FB0-2460D5D4A791}" presName="linNode" presStyleCnt="0"/>
      <dgm:spPr/>
    </dgm:pt>
    <dgm:pt modelId="{21B35D1D-65D6-45A6-B6A0-5AB4F1F55C73}" type="pres">
      <dgm:prSet presAssocID="{79A7048E-E22F-4E1A-8FB0-2460D5D4A791}" presName="parentText" presStyleLbl="node1" presStyleIdx="0" presStyleCnt="3" custLinFactNeighborX="-13">
        <dgm:presLayoutVars>
          <dgm:chMax val="1"/>
          <dgm:bulletEnabled val="1"/>
        </dgm:presLayoutVars>
      </dgm:prSet>
      <dgm:spPr/>
    </dgm:pt>
    <dgm:pt modelId="{6301DF45-7095-45B8-9B08-784D17F7225B}" type="pres">
      <dgm:prSet presAssocID="{79A7048E-E22F-4E1A-8FB0-2460D5D4A791}" presName="descendantText" presStyleLbl="alignAccFollowNode1" presStyleIdx="0" presStyleCnt="3">
        <dgm:presLayoutVars>
          <dgm:bulletEnabled val="1"/>
        </dgm:presLayoutVars>
      </dgm:prSet>
      <dgm:spPr/>
    </dgm:pt>
    <dgm:pt modelId="{6E65E4C0-6AD4-47DC-91B0-7F731411CEAB}" type="pres">
      <dgm:prSet presAssocID="{38B6BA13-7AEB-4383-8B14-FEB7A6D176A9}" presName="sp" presStyleCnt="0"/>
      <dgm:spPr/>
    </dgm:pt>
    <dgm:pt modelId="{DA27E5D6-240E-42B6-9015-14B06D77B004}" type="pres">
      <dgm:prSet presAssocID="{A470C7F9-3D7E-48A6-A91F-0F6E1020A677}" presName="linNode" presStyleCnt="0"/>
      <dgm:spPr/>
    </dgm:pt>
    <dgm:pt modelId="{D758BB9B-92AC-44B7-B2BB-BB3567669CA4}" type="pres">
      <dgm:prSet presAssocID="{A470C7F9-3D7E-48A6-A91F-0F6E1020A67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684C327-04F8-41A8-9F7A-C1546B4B702D}" type="pres">
      <dgm:prSet presAssocID="{A470C7F9-3D7E-48A6-A91F-0F6E1020A677}" presName="descendantText" presStyleLbl="alignAccFollowNode1" presStyleIdx="1" presStyleCnt="3">
        <dgm:presLayoutVars>
          <dgm:bulletEnabled val="1"/>
        </dgm:presLayoutVars>
      </dgm:prSet>
      <dgm:spPr/>
    </dgm:pt>
    <dgm:pt modelId="{9A9A862F-7339-4175-A85D-68D3F1B0F1A0}" type="pres">
      <dgm:prSet presAssocID="{E8C70449-0310-4B87-905F-29EB1B99552D}" presName="sp" presStyleCnt="0"/>
      <dgm:spPr/>
    </dgm:pt>
    <dgm:pt modelId="{67FCF5D4-6AB5-43C4-A498-8E1DFDAEA40A}" type="pres">
      <dgm:prSet presAssocID="{51D14100-BCCD-45DB-9B34-9F02AA33F920}" presName="linNode" presStyleCnt="0"/>
      <dgm:spPr/>
    </dgm:pt>
    <dgm:pt modelId="{5077022D-818F-408F-AD9E-4A2B825D0C11}" type="pres">
      <dgm:prSet presAssocID="{51D14100-BCCD-45DB-9B34-9F02AA33F920}" presName="parentText" presStyleLbl="node1" presStyleIdx="2" presStyleCnt="3" custLinFactY="77228" custLinFactNeighborX="-11" custLinFactNeighborY="100000">
        <dgm:presLayoutVars>
          <dgm:chMax val="1"/>
          <dgm:bulletEnabled val="1"/>
        </dgm:presLayoutVars>
      </dgm:prSet>
      <dgm:spPr/>
    </dgm:pt>
    <dgm:pt modelId="{1AE602C5-90F7-4D35-B436-5C750AF01B32}" type="pres">
      <dgm:prSet presAssocID="{51D14100-BCCD-45DB-9B34-9F02AA33F92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BF666603-946E-4145-BCCC-3C8D66DF9006}" srcId="{9DD32742-745B-437D-9277-DB9323C098FE}" destId="{51D14100-BCCD-45DB-9B34-9F02AA33F920}" srcOrd="2" destOrd="0" parTransId="{8B08B1FE-2286-46E0-B793-6E07E11CF2DE}" sibTransId="{43DB32D3-5E2E-4313-94D9-2069474FA07C}"/>
    <dgm:cxn modelId="{93492904-D0E6-4978-9113-ACE5DEDD18EE}" type="presOf" srcId="{3AE4E18B-FD97-4938-AAAB-742653881BEB}" destId="{6301DF45-7095-45B8-9B08-784D17F7225B}" srcOrd="0" destOrd="0" presId="urn:microsoft.com/office/officeart/2005/8/layout/vList5"/>
    <dgm:cxn modelId="{2369180A-7B34-44BD-9C47-F00A4C689F93}" type="presOf" srcId="{79A7048E-E22F-4E1A-8FB0-2460D5D4A791}" destId="{21B35D1D-65D6-45A6-B6A0-5AB4F1F55C73}" srcOrd="0" destOrd="0" presId="urn:microsoft.com/office/officeart/2005/8/layout/vList5"/>
    <dgm:cxn modelId="{95FDA012-3605-4ABE-8A25-CB3DDBB094D5}" srcId="{79A7048E-E22F-4E1A-8FB0-2460D5D4A791}" destId="{3AE4E18B-FD97-4938-AAAB-742653881BEB}" srcOrd="0" destOrd="0" parTransId="{F2162658-91AB-477E-AE88-DEF77C782998}" sibTransId="{3C89F72B-C7FE-4800-BDB1-F671D28A4B3C}"/>
    <dgm:cxn modelId="{805D7D19-9DFA-40C2-9AB3-62EA198E5266}" type="presOf" srcId="{4C2CEEB8-DD57-415C-A217-DBFB317273A0}" destId="{1AE602C5-90F7-4D35-B436-5C750AF01B32}" srcOrd="0" destOrd="0" presId="urn:microsoft.com/office/officeart/2005/8/layout/vList5"/>
    <dgm:cxn modelId="{64F27F21-6486-44DF-BA9B-7A9EFB34947E}" srcId="{9DD32742-745B-437D-9277-DB9323C098FE}" destId="{79A7048E-E22F-4E1A-8FB0-2460D5D4A791}" srcOrd="0" destOrd="0" parTransId="{3050688B-9A18-4CEB-B64F-992E837379B1}" sibTransId="{38B6BA13-7AEB-4383-8B14-FEB7A6D176A9}"/>
    <dgm:cxn modelId="{6BC9EC38-1AED-438E-9D27-72A99FD59325}" type="presOf" srcId="{0E6E7379-3544-46E4-A5A9-6B224B53DEA3}" destId="{9684C327-04F8-41A8-9F7A-C1546B4B702D}" srcOrd="0" destOrd="1" presId="urn:microsoft.com/office/officeart/2005/8/layout/vList5"/>
    <dgm:cxn modelId="{6401695F-942F-4EA1-931F-552E75D7DCC9}" srcId="{79A7048E-E22F-4E1A-8FB0-2460D5D4A791}" destId="{135B8776-E562-491C-B97E-01BEF35FC941}" srcOrd="1" destOrd="0" parTransId="{F659CCE6-AD25-4335-A918-D208010A03C1}" sibTransId="{B592551E-0B36-4B46-9A92-B6508878E2D5}"/>
    <dgm:cxn modelId="{AA785E63-AA67-4E5A-8EE5-ECB963E648B2}" type="presOf" srcId="{A92875A6-0EFE-4986-920F-9108CB59BD32}" destId="{9684C327-04F8-41A8-9F7A-C1546B4B702D}" srcOrd="0" destOrd="0" presId="urn:microsoft.com/office/officeart/2005/8/layout/vList5"/>
    <dgm:cxn modelId="{86EAF54F-8143-4E19-BCD3-E297A822ECA9}" srcId="{51D14100-BCCD-45DB-9B34-9F02AA33F920}" destId="{4C2CEEB8-DD57-415C-A217-DBFB317273A0}" srcOrd="0" destOrd="0" parTransId="{5B8EB968-4A82-41AC-9968-0E9639FFB87B}" sibTransId="{A49A025B-3115-427F-AEBC-DA856C379E94}"/>
    <dgm:cxn modelId="{D390E173-9E2C-4A96-9B94-E0DFB324CB24}" srcId="{51D14100-BCCD-45DB-9B34-9F02AA33F920}" destId="{E635E8E6-1ECA-4A34-8E20-3748505BD04C}" srcOrd="1" destOrd="0" parTransId="{487B8156-557D-4D56-ACA6-D01C98BB4B68}" sibTransId="{03A277C2-46F5-4875-9B23-C2CA4D518A33}"/>
    <dgm:cxn modelId="{5CAEDA75-64A8-4C9B-8C9E-5E0D1B55A460}" type="presOf" srcId="{E635E8E6-1ECA-4A34-8E20-3748505BD04C}" destId="{1AE602C5-90F7-4D35-B436-5C750AF01B32}" srcOrd="0" destOrd="1" presId="urn:microsoft.com/office/officeart/2005/8/layout/vList5"/>
    <dgm:cxn modelId="{FD5A8F9C-CEDF-46CC-89E2-4544C35D6EA9}" srcId="{A470C7F9-3D7E-48A6-A91F-0F6E1020A677}" destId="{A92875A6-0EFE-4986-920F-9108CB59BD32}" srcOrd="0" destOrd="0" parTransId="{A4132384-08C9-48CC-9895-FCD7A1805417}" sibTransId="{C06E8D45-3EA0-4364-A173-7318BEB26425}"/>
    <dgm:cxn modelId="{E86091B8-0B44-4446-AE53-609BA0ADCCA1}" type="presOf" srcId="{9DD32742-745B-437D-9277-DB9323C098FE}" destId="{2AC1FB0F-7740-4D8D-B440-EB9189A666EB}" srcOrd="0" destOrd="0" presId="urn:microsoft.com/office/officeart/2005/8/layout/vList5"/>
    <dgm:cxn modelId="{FBBE1ABB-4121-4852-9148-0FEA490AED77}" srcId="{A470C7F9-3D7E-48A6-A91F-0F6E1020A677}" destId="{0E6E7379-3544-46E4-A5A9-6B224B53DEA3}" srcOrd="1" destOrd="0" parTransId="{5474BE86-A507-4CA8-9B16-B4D92396C0F4}" sibTransId="{412F7638-4DC8-4D4D-B50F-27FD8A54CC92}"/>
    <dgm:cxn modelId="{59AF1EDB-CEA9-4C65-9CE4-DF0F996B4AB0}" type="presOf" srcId="{135B8776-E562-491C-B97E-01BEF35FC941}" destId="{6301DF45-7095-45B8-9B08-784D17F7225B}" srcOrd="0" destOrd="1" presId="urn:microsoft.com/office/officeart/2005/8/layout/vList5"/>
    <dgm:cxn modelId="{792BE0E7-C1DA-4406-84D0-3BBE741C48ED}" type="presOf" srcId="{A470C7F9-3D7E-48A6-A91F-0F6E1020A677}" destId="{D758BB9B-92AC-44B7-B2BB-BB3567669CA4}" srcOrd="0" destOrd="0" presId="urn:microsoft.com/office/officeart/2005/8/layout/vList5"/>
    <dgm:cxn modelId="{85C363ED-FEFC-4413-938A-0090B35D0C8A}" type="presOf" srcId="{51D14100-BCCD-45DB-9B34-9F02AA33F920}" destId="{5077022D-818F-408F-AD9E-4A2B825D0C11}" srcOrd="0" destOrd="0" presId="urn:microsoft.com/office/officeart/2005/8/layout/vList5"/>
    <dgm:cxn modelId="{D1B554FD-C067-429E-9762-7E9E5A915869}" srcId="{9DD32742-745B-437D-9277-DB9323C098FE}" destId="{A470C7F9-3D7E-48A6-A91F-0F6E1020A677}" srcOrd="1" destOrd="0" parTransId="{1C363BE3-F8F6-486F-B9D0-16D5000EDB63}" sibTransId="{E8C70449-0310-4B87-905F-29EB1B99552D}"/>
    <dgm:cxn modelId="{D59C2AB1-E5BE-4758-9CDE-34815C1E45ED}" type="presParOf" srcId="{2AC1FB0F-7740-4D8D-B440-EB9189A666EB}" destId="{A27CF645-95A7-4211-B852-4FFE1ECC0C91}" srcOrd="0" destOrd="0" presId="urn:microsoft.com/office/officeart/2005/8/layout/vList5"/>
    <dgm:cxn modelId="{7B56A932-8F7A-496A-BC17-43E9E157784C}" type="presParOf" srcId="{A27CF645-95A7-4211-B852-4FFE1ECC0C91}" destId="{21B35D1D-65D6-45A6-B6A0-5AB4F1F55C73}" srcOrd="0" destOrd="0" presId="urn:microsoft.com/office/officeart/2005/8/layout/vList5"/>
    <dgm:cxn modelId="{754D0127-BFB7-4B39-890E-7043C67DCC51}" type="presParOf" srcId="{A27CF645-95A7-4211-B852-4FFE1ECC0C91}" destId="{6301DF45-7095-45B8-9B08-784D17F7225B}" srcOrd="1" destOrd="0" presId="urn:microsoft.com/office/officeart/2005/8/layout/vList5"/>
    <dgm:cxn modelId="{67602276-CA01-46CD-8807-807EC7398685}" type="presParOf" srcId="{2AC1FB0F-7740-4D8D-B440-EB9189A666EB}" destId="{6E65E4C0-6AD4-47DC-91B0-7F731411CEAB}" srcOrd="1" destOrd="0" presId="urn:microsoft.com/office/officeart/2005/8/layout/vList5"/>
    <dgm:cxn modelId="{47B2A1E9-D12A-4AF7-8E64-31EC12473F89}" type="presParOf" srcId="{2AC1FB0F-7740-4D8D-B440-EB9189A666EB}" destId="{DA27E5D6-240E-42B6-9015-14B06D77B004}" srcOrd="2" destOrd="0" presId="urn:microsoft.com/office/officeart/2005/8/layout/vList5"/>
    <dgm:cxn modelId="{F9F92B3F-A899-4579-9CF8-7ED6A10B3241}" type="presParOf" srcId="{DA27E5D6-240E-42B6-9015-14B06D77B004}" destId="{D758BB9B-92AC-44B7-B2BB-BB3567669CA4}" srcOrd="0" destOrd="0" presId="urn:microsoft.com/office/officeart/2005/8/layout/vList5"/>
    <dgm:cxn modelId="{5A5E295C-3B6B-4822-A632-ACEC2F886375}" type="presParOf" srcId="{DA27E5D6-240E-42B6-9015-14B06D77B004}" destId="{9684C327-04F8-41A8-9F7A-C1546B4B702D}" srcOrd="1" destOrd="0" presId="urn:microsoft.com/office/officeart/2005/8/layout/vList5"/>
    <dgm:cxn modelId="{7B930CE0-3408-40AB-BFA4-635B8CB029BC}" type="presParOf" srcId="{2AC1FB0F-7740-4D8D-B440-EB9189A666EB}" destId="{9A9A862F-7339-4175-A85D-68D3F1B0F1A0}" srcOrd="3" destOrd="0" presId="urn:microsoft.com/office/officeart/2005/8/layout/vList5"/>
    <dgm:cxn modelId="{99648867-7715-461B-90CF-F96E98C0AF1C}" type="presParOf" srcId="{2AC1FB0F-7740-4D8D-B440-EB9189A666EB}" destId="{67FCF5D4-6AB5-43C4-A498-8E1DFDAEA40A}" srcOrd="4" destOrd="0" presId="urn:microsoft.com/office/officeart/2005/8/layout/vList5"/>
    <dgm:cxn modelId="{120534AC-A1D1-4A55-BA41-4BE562FAFDFF}" type="presParOf" srcId="{67FCF5D4-6AB5-43C4-A498-8E1DFDAEA40A}" destId="{5077022D-818F-408F-AD9E-4A2B825D0C11}" srcOrd="0" destOrd="0" presId="urn:microsoft.com/office/officeart/2005/8/layout/vList5"/>
    <dgm:cxn modelId="{414C0689-92FE-4EC0-BB14-288298282BA6}" type="presParOf" srcId="{67FCF5D4-6AB5-43C4-A498-8E1DFDAEA40A}" destId="{1AE602C5-90F7-4D35-B436-5C750AF01B3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D32742-745B-437D-9277-DB9323C098F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A7048E-E22F-4E1A-8FB0-2460D5D4A791}">
      <dgm:prSet phldrT="[Text]" phldr="0" custT="1"/>
      <dgm:spPr/>
      <dgm:t>
        <a:bodyPr/>
        <a:lstStyle/>
        <a:p>
          <a:r>
            <a:rPr lang="en-US" sz="2000">
              <a:solidFill>
                <a:schemeClr val="bg2"/>
              </a:solidFill>
            </a:rPr>
            <a:t>Immunotherapy</a:t>
          </a:r>
          <a:r>
            <a:rPr lang="en-US" sz="2000" baseline="30000">
              <a:solidFill>
                <a:schemeClr val="bg2"/>
              </a:solidFill>
            </a:rPr>
            <a:t>1-2</a:t>
          </a:r>
          <a:r>
            <a:rPr lang="en-US" sz="2000">
              <a:solidFill>
                <a:schemeClr val="bg2"/>
              </a:solidFill>
            </a:rPr>
            <a:t> </a:t>
          </a:r>
          <a:endParaRPr lang="en-US" sz="2000" dirty="0">
            <a:solidFill>
              <a:schemeClr val="bg2"/>
            </a:solidFill>
          </a:endParaRPr>
        </a:p>
      </dgm:t>
    </dgm:pt>
    <dgm:pt modelId="{3050688B-9A18-4CEB-B64F-992E837379B1}" type="parTrans" cxnId="{64F27F21-6486-44DF-BA9B-7A9EFB34947E}">
      <dgm:prSet/>
      <dgm:spPr/>
      <dgm:t>
        <a:bodyPr/>
        <a:lstStyle/>
        <a:p>
          <a:endParaRPr lang="en-US"/>
        </a:p>
      </dgm:t>
    </dgm:pt>
    <dgm:pt modelId="{38B6BA13-7AEB-4383-8B14-FEB7A6D176A9}" type="sibTrans" cxnId="{64F27F21-6486-44DF-BA9B-7A9EFB34947E}">
      <dgm:prSet/>
      <dgm:spPr/>
      <dgm:t>
        <a:bodyPr/>
        <a:lstStyle/>
        <a:p>
          <a:endParaRPr lang="en-US"/>
        </a:p>
      </dgm:t>
    </dgm:pt>
    <dgm:pt modelId="{3AE4E18B-FD97-4938-AAAB-742653881BEB}">
      <dgm:prSet phldrT="[Text]" phldr="0" custT="1"/>
      <dgm:spPr>
        <a:solidFill>
          <a:srgbClr val="FDD8C9"/>
        </a:solidFill>
      </dgm:spPr>
      <dgm:t>
        <a:bodyPr/>
        <a:lstStyle/>
        <a:p>
          <a:r>
            <a:rPr lang="en-US" sz="1800" dirty="0"/>
            <a:t>LOXO-RAS-20001: Olomorasib + pembrolizumab</a:t>
          </a:r>
        </a:p>
      </dgm:t>
    </dgm:pt>
    <dgm:pt modelId="{F2162658-91AB-477E-AE88-DEF77C782998}" type="parTrans" cxnId="{95FDA012-3605-4ABE-8A25-CB3DDBB094D5}">
      <dgm:prSet/>
      <dgm:spPr/>
      <dgm:t>
        <a:bodyPr/>
        <a:lstStyle/>
        <a:p>
          <a:endParaRPr lang="en-US"/>
        </a:p>
      </dgm:t>
    </dgm:pt>
    <dgm:pt modelId="{3C89F72B-C7FE-4800-BDB1-F671D28A4B3C}" type="sibTrans" cxnId="{95FDA012-3605-4ABE-8A25-CB3DDBB094D5}">
      <dgm:prSet/>
      <dgm:spPr/>
      <dgm:t>
        <a:bodyPr/>
        <a:lstStyle/>
        <a:p>
          <a:endParaRPr lang="en-US"/>
        </a:p>
      </dgm:t>
    </dgm:pt>
    <dgm:pt modelId="{A470C7F9-3D7E-48A6-A91F-0F6E1020A677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US" sz="2000">
              <a:solidFill>
                <a:schemeClr val="bg2"/>
              </a:solidFill>
            </a:rPr>
            <a:t>Immunotherapy + Chemotherapy</a:t>
          </a:r>
          <a:r>
            <a:rPr lang="en-US" sz="2000" baseline="30000">
              <a:solidFill>
                <a:schemeClr val="bg2"/>
              </a:solidFill>
            </a:rPr>
            <a:t>3</a:t>
          </a:r>
          <a:r>
            <a:rPr lang="en-US" sz="2000">
              <a:solidFill>
                <a:schemeClr val="bg2"/>
              </a:solidFill>
            </a:rPr>
            <a:t> </a:t>
          </a:r>
          <a:endParaRPr lang="en-US" sz="2000" dirty="0">
            <a:solidFill>
              <a:schemeClr val="bg2"/>
            </a:solidFill>
          </a:endParaRPr>
        </a:p>
      </dgm:t>
    </dgm:pt>
    <dgm:pt modelId="{1C363BE3-F8F6-486F-B9D0-16D5000EDB63}" type="parTrans" cxnId="{D1B554FD-C067-429E-9762-7E9E5A915869}">
      <dgm:prSet/>
      <dgm:spPr/>
      <dgm:t>
        <a:bodyPr/>
        <a:lstStyle/>
        <a:p>
          <a:endParaRPr lang="en-US"/>
        </a:p>
      </dgm:t>
    </dgm:pt>
    <dgm:pt modelId="{E8C70449-0310-4B87-905F-29EB1B99552D}" type="sibTrans" cxnId="{D1B554FD-C067-429E-9762-7E9E5A915869}">
      <dgm:prSet/>
      <dgm:spPr/>
      <dgm:t>
        <a:bodyPr/>
        <a:lstStyle/>
        <a:p>
          <a:endParaRPr lang="en-US"/>
        </a:p>
      </dgm:t>
    </dgm:pt>
    <dgm:pt modelId="{A92875A6-0EFE-4986-920F-9108CB59BD32}">
      <dgm:prSet phldrT="[Text]" phldr="0" custT="1"/>
      <dgm:spPr>
        <a:solidFill>
          <a:srgbClr val="C9BDFF"/>
        </a:solidFill>
      </dgm:spPr>
      <dgm:t>
        <a:bodyPr/>
        <a:lstStyle/>
        <a:p>
          <a:r>
            <a:rPr lang="en-US" sz="1800" dirty="0"/>
            <a:t>KANDLELIT-001: Calderasib + pembrolizumab + chemotherapy</a:t>
          </a:r>
        </a:p>
      </dgm:t>
    </dgm:pt>
    <dgm:pt modelId="{A4132384-08C9-48CC-9895-FCD7A1805417}" type="parTrans" cxnId="{FD5A8F9C-CEDF-46CC-89E2-4544C35D6EA9}">
      <dgm:prSet/>
      <dgm:spPr/>
      <dgm:t>
        <a:bodyPr/>
        <a:lstStyle/>
        <a:p>
          <a:endParaRPr lang="en-US"/>
        </a:p>
      </dgm:t>
    </dgm:pt>
    <dgm:pt modelId="{C06E8D45-3EA0-4364-A173-7318BEB26425}" type="sibTrans" cxnId="{FD5A8F9C-CEDF-46CC-89E2-4544C35D6EA9}">
      <dgm:prSet/>
      <dgm:spPr/>
      <dgm:t>
        <a:bodyPr/>
        <a:lstStyle/>
        <a:p>
          <a:endParaRPr lang="en-US"/>
        </a:p>
      </dgm:t>
    </dgm:pt>
    <dgm:pt modelId="{51D14100-BCCD-45DB-9B34-9F02AA33F920}">
      <dgm:prSet phldrT="[Text]" phldr="0" custT="1"/>
      <dgm:spPr>
        <a:solidFill>
          <a:schemeClr val="tx1"/>
        </a:solidFill>
      </dgm:spPr>
      <dgm:t>
        <a:bodyPr/>
        <a:lstStyle/>
        <a:p>
          <a:r>
            <a:rPr lang="en-US" sz="2000">
              <a:solidFill>
                <a:schemeClr val="bg2"/>
              </a:solidFill>
            </a:rPr>
            <a:t>Other Targeted Inhibitors</a:t>
          </a:r>
          <a:r>
            <a:rPr lang="en-US" sz="2000" baseline="30000">
              <a:solidFill>
                <a:schemeClr val="bg2"/>
              </a:solidFill>
            </a:rPr>
            <a:t>4-5</a:t>
          </a:r>
          <a:endParaRPr lang="en-US" sz="2000" dirty="0">
            <a:solidFill>
              <a:schemeClr val="bg2"/>
            </a:solidFill>
          </a:endParaRPr>
        </a:p>
      </dgm:t>
    </dgm:pt>
    <dgm:pt modelId="{8B08B1FE-2286-46E0-B793-6E07E11CF2DE}" type="parTrans" cxnId="{BF666603-946E-4145-BCCC-3C8D66DF9006}">
      <dgm:prSet/>
      <dgm:spPr/>
      <dgm:t>
        <a:bodyPr/>
        <a:lstStyle/>
        <a:p>
          <a:endParaRPr lang="en-US"/>
        </a:p>
      </dgm:t>
    </dgm:pt>
    <dgm:pt modelId="{43DB32D3-5E2E-4313-94D9-2069474FA07C}" type="sibTrans" cxnId="{BF666603-946E-4145-BCCC-3C8D66DF9006}">
      <dgm:prSet/>
      <dgm:spPr/>
      <dgm:t>
        <a:bodyPr/>
        <a:lstStyle/>
        <a:p>
          <a:endParaRPr lang="en-US"/>
        </a:p>
      </dgm:t>
    </dgm:pt>
    <dgm:pt modelId="{4C2CEEB8-DD57-415C-A217-DBFB317273A0}">
      <dgm:prSet phldrT="[Text]" phldr="0" custT="1"/>
      <dgm:spPr>
        <a:solidFill>
          <a:srgbClr val="E8E8E8"/>
        </a:solidFill>
      </dgm:spPr>
      <dgm:t>
        <a:bodyPr/>
        <a:lstStyle/>
        <a:p>
          <a:r>
            <a:rPr lang="en-US" sz="1800"/>
            <a:t>KROCUS: Fulzerasib + cetuximab (EGFRi)</a:t>
          </a:r>
        </a:p>
      </dgm:t>
    </dgm:pt>
    <dgm:pt modelId="{5B8EB968-4A82-41AC-9968-0E9639FFB87B}" type="parTrans" cxnId="{86EAF54F-8143-4E19-BCD3-E297A822ECA9}">
      <dgm:prSet/>
      <dgm:spPr/>
      <dgm:t>
        <a:bodyPr/>
        <a:lstStyle/>
        <a:p>
          <a:endParaRPr lang="en-US"/>
        </a:p>
      </dgm:t>
    </dgm:pt>
    <dgm:pt modelId="{A49A025B-3115-427F-AEBC-DA856C379E94}" type="sibTrans" cxnId="{86EAF54F-8143-4E19-BCD3-E297A822ECA9}">
      <dgm:prSet/>
      <dgm:spPr/>
      <dgm:t>
        <a:bodyPr/>
        <a:lstStyle/>
        <a:p>
          <a:endParaRPr lang="en-US"/>
        </a:p>
      </dgm:t>
    </dgm:pt>
    <dgm:pt modelId="{1BFB289A-2791-433C-B48A-0A1CA9FDEB9D}">
      <dgm:prSet phldrT="[Text]" phldr="0" custT="1"/>
      <dgm:spPr>
        <a:solidFill>
          <a:srgbClr val="FDD8C9"/>
        </a:solidFill>
      </dgm:spPr>
      <dgm:t>
        <a:bodyPr/>
        <a:lstStyle/>
        <a:p>
          <a:r>
            <a:rPr lang="en-US" sz="1800" dirty="0" err="1"/>
            <a:t>KRAScendo</a:t>
          </a:r>
          <a:r>
            <a:rPr lang="en-US" sz="1800" dirty="0"/>
            <a:t> 170: Divarasib + atezolizumab</a:t>
          </a:r>
        </a:p>
      </dgm:t>
    </dgm:pt>
    <dgm:pt modelId="{62A0057E-B37B-40FB-9142-78599BC35823}" type="parTrans" cxnId="{8CE19E0C-D8AC-41A5-B5A6-5C1BAB0AD0B5}">
      <dgm:prSet/>
      <dgm:spPr/>
      <dgm:t>
        <a:bodyPr/>
        <a:lstStyle/>
        <a:p>
          <a:endParaRPr lang="en-US"/>
        </a:p>
      </dgm:t>
    </dgm:pt>
    <dgm:pt modelId="{8F9C12F1-F1E6-45DD-BAE0-D5EA0A10F55D}" type="sibTrans" cxnId="{8CE19E0C-D8AC-41A5-B5A6-5C1BAB0AD0B5}">
      <dgm:prSet/>
      <dgm:spPr/>
      <dgm:t>
        <a:bodyPr/>
        <a:lstStyle/>
        <a:p>
          <a:endParaRPr lang="en-US"/>
        </a:p>
      </dgm:t>
    </dgm:pt>
    <dgm:pt modelId="{6356F9A5-1026-4E4A-A5DB-9671FB3404A2}">
      <dgm:prSet phldrT="[Text]" phldr="0" custT="1"/>
      <dgm:spPr>
        <a:solidFill>
          <a:srgbClr val="E8E8E8"/>
        </a:solidFill>
      </dgm:spPr>
      <dgm:t>
        <a:bodyPr/>
        <a:lstStyle/>
        <a:p>
          <a:r>
            <a:rPr lang="en-US" sz="1800" b="0" i="0" dirty="0"/>
            <a:t>JAB-3312 (China): </a:t>
          </a:r>
          <a:r>
            <a:rPr lang="en-US" sz="1800" dirty="0" err="1"/>
            <a:t>Glecirasib</a:t>
          </a:r>
          <a:r>
            <a:rPr lang="en-US" sz="1800" dirty="0"/>
            <a:t> + </a:t>
          </a:r>
          <a:r>
            <a:rPr lang="en-US" sz="1800" dirty="0" err="1"/>
            <a:t>sitneprotafib</a:t>
          </a:r>
          <a:r>
            <a:rPr lang="en-US" sz="1800" dirty="0"/>
            <a:t> (SHP2i)</a:t>
          </a:r>
        </a:p>
      </dgm:t>
    </dgm:pt>
    <dgm:pt modelId="{C63D4855-314E-43CE-BED3-99BF98AB89F2}" type="parTrans" cxnId="{93E5342F-6EFA-4CE0-91D4-6C71AD4F8E26}">
      <dgm:prSet/>
      <dgm:spPr/>
      <dgm:t>
        <a:bodyPr/>
        <a:lstStyle/>
        <a:p>
          <a:endParaRPr lang="en-US"/>
        </a:p>
      </dgm:t>
    </dgm:pt>
    <dgm:pt modelId="{5E28EBAC-7CA6-4E04-AE04-5CDF30ADB683}" type="sibTrans" cxnId="{93E5342F-6EFA-4CE0-91D4-6C71AD4F8E26}">
      <dgm:prSet/>
      <dgm:spPr/>
      <dgm:t>
        <a:bodyPr/>
        <a:lstStyle/>
        <a:p>
          <a:endParaRPr lang="en-US"/>
        </a:p>
      </dgm:t>
    </dgm:pt>
    <dgm:pt modelId="{2AC1FB0F-7740-4D8D-B440-EB9189A666EB}" type="pres">
      <dgm:prSet presAssocID="{9DD32742-745B-437D-9277-DB9323C098FE}" presName="Name0" presStyleCnt="0">
        <dgm:presLayoutVars>
          <dgm:dir/>
          <dgm:animLvl val="lvl"/>
          <dgm:resizeHandles val="exact"/>
        </dgm:presLayoutVars>
      </dgm:prSet>
      <dgm:spPr/>
    </dgm:pt>
    <dgm:pt modelId="{A27CF645-95A7-4211-B852-4FFE1ECC0C91}" type="pres">
      <dgm:prSet presAssocID="{79A7048E-E22F-4E1A-8FB0-2460D5D4A791}" presName="linNode" presStyleCnt="0"/>
      <dgm:spPr/>
    </dgm:pt>
    <dgm:pt modelId="{21B35D1D-65D6-45A6-B6A0-5AB4F1F55C73}" type="pres">
      <dgm:prSet presAssocID="{79A7048E-E22F-4E1A-8FB0-2460D5D4A791}" presName="parentText" presStyleLbl="node1" presStyleIdx="0" presStyleCnt="3" custScaleX="112016" custLinFactNeighborX="-172">
        <dgm:presLayoutVars>
          <dgm:chMax val="1"/>
          <dgm:bulletEnabled val="1"/>
        </dgm:presLayoutVars>
      </dgm:prSet>
      <dgm:spPr/>
    </dgm:pt>
    <dgm:pt modelId="{6301DF45-7095-45B8-9B08-784D17F7225B}" type="pres">
      <dgm:prSet presAssocID="{79A7048E-E22F-4E1A-8FB0-2460D5D4A791}" presName="descendantText" presStyleLbl="alignAccFollowNode1" presStyleIdx="0" presStyleCnt="3">
        <dgm:presLayoutVars>
          <dgm:bulletEnabled val="1"/>
        </dgm:presLayoutVars>
      </dgm:prSet>
      <dgm:spPr/>
    </dgm:pt>
    <dgm:pt modelId="{6E65E4C0-6AD4-47DC-91B0-7F731411CEAB}" type="pres">
      <dgm:prSet presAssocID="{38B6BA13-7AEB-4383-8B14-FEB7A6D176A9}" presName="sp" presStyleCnt="0"/>
      <dgm:spPr/>
    </dgm:pt>
    <dgm:pt modelId="{DA27E5D6-240E-42B6-9015-14B06D77B004}" type="pres">
      <dgm:prSet presAssocID="{A470C7F9-3D7E-48A6-A91F-0F6E1020A677}" presName="linNode" presStyleCnt="0"/>
      <dgm:spPr/>
    </dgm:pt>
    <dgm:pt modelId="{D758BB9B-92AC-44B7-B2BB-BB3567669CA4}" type="pres">
      <dgm:prSet presAssocID="{A470C7F9-3D7E-48A6-A91F-0F6E1020A677}" presName="parentText" presStyleLbl="node1" presStyleIdx="1" presStyleCnt="3" custScaleX="112016" custLinFactNeighborX="-135" custLinFactNeighborY="-1132">
        <dgm:presLayoutVars>
          <dgm:chMax val="1"/>
          <dgm:bulletEnabled val="1"/>
        </dgm:presLayoutVars>
      </dgm:prSet>
      <dgm:spPr/>
    </dgm:pt>
    <dgm:pt modelId="{9684C327-04F8-41A8-9F7A-C1546B4B702D}" type="pres">
      <dgm:prSet presAssocID="{A470C7F9-3D7E-48A6-A91F-0F6E1020A677}" presName="descendantText" presStyleLbl="alignAccFollowNode1" presStyleIdx="1" presStyleCnt="3">
        <dgm:presLayoutVars>
          <dgm:bulletEnabled val="1"/>
        </dgm:presLayoutVars>
      </dgm:prSet>
      <dgm:spPr/>
    </dgm:pt>
    <dgm:pt modelId="{9A9A862F-7339-4175-A85D-68D3F1B0F1A0}" type="pres">
      <dgm:prSet presAssocID="{E8C70449-0310-4B87-905F-29EB1B99552D}" presName="sp" presStyleCnt="0"/>
      <dgm:spPr/>
    </dgm:pt>
    <dgm:pt modelId="{67FCF5D4-6AB5-43C4-A498-8E1DFDAEA40A}" type="pres">
      <dgm:prSet presAssocID="{51D14100-BCCD-45DB-9B34-9F02AA33F920}" presName="linNode" presStyleCnt="0"/>
      <dgm:spPr/>
    </dgm:pt>
    <dgm:pt modelId="{5077022D-818F-408F-AD9E-4A2B825D0C11}" type="pres">
      <dgm:prSet presAssocID="{51D14100-BCCD-45DB-9B34-9F02AA33F920}" presName="parentText" presStyleLbl="node1" presStyleIdx="2" presStyleCnt="3" custScaleX="112016" custLinFactY="77228" custLinFactNeighborX="-11" custLinFactNeighborY="100000">
        <dgm:presLayoutVars>
          <dgm:chMax val="1"/>
          <dgm:bulletEnabled val="1"/>
        </dgm:presLayoutVars>
      </dgm:prSet>
      <dgm:spPr/>
    </dgm:pt>
    <dgm:pt modelId="{1AE602C5-90F7-4D35-B436-5C750AF01B32}" type="pres">
      <dgm:prSet presAssocID="{51D14100-BCCD-45DB-9B34-9F02AA33F92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BF666603-946E-4145-BCCC-3C8D66DF9006}" srcId="{9DD32742-745B-437D-9277-DB9323C098FE}" destId="{51D14100-BCCD-45DB-9B34-9F02AA33F920}" srcOrd="2" destOrd="0" parTransId="{8B08B1FE-2286-46E0-B793-6E07E11CF2DE}" sibTransId="{43DB32D3-5E2E-4313-94D9-2069474FA07C}"/>
    <dgm:cxn modelId="{93492904-D0E6-4978-9113-ACE5DEDD18EE}" type="presOf" srcId="{3AE4E18B-FD97-4938-AAAB-742653881BEB}" destId="{6301DF45-7095-45B8-9B08-784D17F7225B}" srcOrd="0" destOrd="0" presId="urn:microsoft.com/office/officeart/2005/8/layout/vList5"/>
    <dgm:cxn modelId="{2369180A-7B34-44BD-9C47-F00A4C689F93}" type="presOf" srcId="{79A7048E-E22F-4E1A-8FB0-2460D5D4A791}" destId="{21B35D1D-65D6-45A6-B6A0-5AB4F1F55C73}" srcOrd="0" destOrd="0" presId="urn:microsoft.com/office/officeart/2005/8/layout/vList5"/>
    <dgm:cxn modelId="{8CE19E0C-D8AC-41A5-B5A6-5C1BAB0AD0B5}" srcId="{79A7048E-E22F-4E1A-8FB0-2460D5D4A791}" destId="{1BFB289A-2791-433C-B48A-0A1CA9FDEB9D}" srcOrd="1" destOrd="0" parTransId="{62A0057E-B37B-40FB-9142-78599BC35823}" sibTransId="{8F9C12F1-F1E6-45DD-BAE0-D5EA0A10F55D}"/>
    <dgm:cxn modelId="{95FDA012-3605-4ABE-8A25-CB3DDBB094D5}" srcId="{79A7048E-E22F-4E1A-8FB0-2460D5D4A791}" destId="{3AE4E18B-FD97-4938-AAAB-742653881BEB}" srcOrd="0" destOrd="0" parTransId="{F2162658-91AB-477E-AE88-DEF77C782998}" sibTransId="{3C89F72B-C7FE-4800-BDB1-F671D28A4B3C}"/>
    <dgm:cxn modelId="{805D7D19-9DFA-40C2-9AB3-62EA198E5266}" type="presOf" srcId="{4C2CEEB8-DD57-415C-A217-DBFB317273A0}" destId="{1AE602C5-90F7-4D35-B436-5C750AF01B32}" srcOrd="0" destOrd="0" presId="urn:microsoft.com/office/officeart/2005/8/layout/vList5"/>
    <dgm:cxn modelId="{64F27F21-6486-44DF-BA9B-7A9EFB34947E}" srcId="{9DD32742-745B-437D-9277-DB9323C098FE}" destId="{79A7048E-E22F-4E1A-8FB0-2460D5D4A791}" srcOrd="0" destOrd="0" parTransId="{3050688B-9A18-4CEB-B64F-992E837379B1}" sibTransId="{38B6BA13-7AEB-4383-8B14-FEB7A6D176A9}"/>
    <dgm:cxn modelId="{93E5342F-6EFA-4CE0-91D4-6C71AD4F8E26}" srcId="{51D14100-BCCD-45DB-9B34-9F02AA33F920}" destId="{6356F9A5-1026-4E4A-A5DB-9671FB3404A2}" srcOrd="1" destOrd="0" parTransId="{C63D4855-314E-43CE-BED3-99BF98AB89F2}" sibTransId="{5E28EBAC-7CA6-4E04-AE04-5CDF30ADB683}"/>
    <dgm:cxn modelId="{3AB59241-DCC8-40FD-8F0F-3B6B51FE7FC7}" type="presOf" srcId="{6356F9A5-1026-4E4A-A5DB-9671FB3404A2}" destId="{1AE602C5-90F7-4D35-B436-5C750AF01B32}" srcOrd="0" destOrd="1" presId="urn:microsoft.com/office/officeart/2005/8/layout/vList5"/>
    <dgm:cxn modelId="{AA785E63-AA67-4E5A-8EE5-ECB963E648B2}" type="presOf" srcId="{A92875A6-0EFE-4986-920F-9108CB59BD32}" destId="{9684C327-04F8-41A8-9F7A-C1546B4B702D}" srcOrd="0" destOrd="0" presId="urn:microsoft.com/office/officeart/2005/8/layout/vList5"/>
    <dgm:cxn modelId="{86EAF54F-8143-4E19-BCD3-E297A822ECA9}" srcId="{51D14100-BCCD-45DB-9B34-9F02AA33F920}" destId="{4C2CEEB8-DD57-415C-A217-DBFB317273A0}" srcOrd="0" destOrd="0" parTransId="{5B8EB968-4A82-41AC-9968-0E9639FFB87B}" sibTransId="{A49A025B-3115-427F-AEBC-DA856C379E94}"/>
    <dgm:cxn modelId="{FD5A8F9C-CEDF-46CC-89E2-4544C35D6EA9}" srcId="{A470C7F9-3D7E-48A6-A91F-0F6E1020A677}" destId="{A92875A6-0EFE-4986-920F-9108CB59BD32}" srcOrd="0" destOrd="0" parTransId="{A4132384-08C9-48CC-9895-FCD7A1805417}" sibTransId="{C06E8D45-3EA0-4364-A173-7318BEB26425}"/>
    <dgm:cxn modelId="{9CCBF1B2-A135-4591-9F4C-B31581186CF1}" type="presOf" srcId="{1BFB289A-2791-433C-B48A-0A1CA9FDEB9D}" destId="{6301DF45-7095-45B8-9B08-784D17F7225B}" srcOrd="0" destOrd="1" presId="urn:microsoft.com/office/officeart/2005/8/layout/vList5"/>
    <dgm:cxn modelId="{E86091B8-0B44-4446-AE53-609BA0ADCCA1}" type="presOf" srcId="{9DD32742-745B-437D-9277-DB9323C098FE}" destId="{2AC1FB0F-7740-4D8D-B440-EB9189A666EB}" srcOrd="0" destOrd="0" presId="urn:microsoft.com/office/officeart/2005/8/layout/vList5"/>
    <dgm:cxn modelId="{792BE0E7-C1DA-4406-84D0-3BBE741C48ED}" type="presOf" srcId="{A470C7F9-3D7E-48A6-A91F-0F6E1020A677}" destId="{D758BB9B-92AC-44B7-B2BB-BB3567669CA4}" srcOrd="0" destOrd="0" presId="urn:microsoft.com/office/officeart/2005/8/layout/vList5"/>
    <dgm:cxn modelId="{85C363ED-FEFC-4413-938A-0090B35D0C8A}" type="presOf" srcId="{51D14100-BCCD-45DB-9B34-9F02AA33F920}" destId="{5077022D-818F-408F-AD9E-4A2B825D0C11}" srcOrd="0" destOrd="0" presId="urn:microsoft.com/office/officeart/2005/8/layout/vList5"/>
    <dgm:cxn modelId="{D1B554FD-C067-429E-9762-7E9E5A915869}" srcId="{9DD32742-745B-437D-9277-DB9323C098FE}" destId="{A470C7F9-3D7E-48A6-A91F-0F6E1020A677}" srcOrd="1" destOrd="0" parTransId="{1C363BE3-F8F6-486F-B9D0-16D5000EDB63}" sibTransId="{E8C70449-0310-4B87-905F-29EB1B99552D}"/>
    <dgm:cxn modelId="{D59C2AB1-E5BE-4758-9CDE-34815C1E45ED}" type="presParOf" srcId="{2AC1FB0F-7740-4D8D-B440-EB9189A666EB}" destId="{A27CF645-95A7-4211-B852-4FFE1ECC0C91}" srcOrd="0" destOrd="0" presId="urn:microsoft.com/office/officeart/2005/8/layout/vList5"/>
    <dgm:cxn modelId="{7B56A932-8F7A-496A-BC17-43E9E157784C}" type="presParOf" srcId="{A27CF645-95A7-4211-B852-4FFE1ECC0C91}" destId="{21B35D1D-65D6-45A6-B6A0-5AB4F1F55C73}" srcOrd="0" destOrd="0" presId="urn:microsoft.com/office/officeart/2005/8/layout/vList5"/>
    <dgm:cxn modelId="{754D0127-BFB7-4B39-890E-7043C67DCC51}" type="presParOf" srcId="{A27CF645-95A7-4211-B852-4FFE1ECC0C91}" destId="{6301DF45-7095-45B8-9B08-784D17F7225B}" srcOrd="1" destOrd="0" presId="urn:microsoft.com/office/officeart/2005/8/layout/vList5"/>
    <dgm:cxn modelId="{67602276-CA01-46CD-8807-807EC7398685}" type="presParOf" srcId="{2AC1FB0F-7740-4D8D-B440-EB9189A666EB}" destId="{6E65E4C0-6AD4-47DC-91B0-7F731411CEAB}" srcOrd="1" destOrd="0" presId="urn:microsoft.com/office/officeart/2005/8/layout/vList5"/>
    <dgm:cxn modelId="{47B2A1E9-D12A-4AF7-8E64-31EC12473F89}" type="presParOf" srcId="{2AC1FB0F-7740-4D8D-B440-EB9189A666EB}" destId="{DA27E5D6-240E-42B6-9015-14B06D77B004}" srcOrd="2" destOrd="0" presId="urn:microsoft.com/office/officeart/2005/8/layout/vList5"/>
    <dgm:cxn modelId="{F9F92B3F-A899-4579-9CF8-7ED6A10B3241}" type="presParOf" srcId="{DA27E5D6-240E-42B6-9015-14B06D77B004}" destId="{D758BB9B-92AC-44B7-B2BB-BB3567669CA4}" srcOrd="0" destOrd="0" presId="urn:microsoft.com/office/officeart/2005/8/layout/vList5"/>
    <dgm:cxn modelId="{5A5E295C-3B6B-4822-A632-ACEC2F886375}" type="presParOf" srcId="{DA27E5D6-240E-42B6-9015-14B06D77B004}" destId="{9684C327-04F8-41A8-9F7A-C1546B4B702D}" srcOrd="1" destOrd="0" presId="urn:microsoft.com/office/officeart/2005/8/layout/vList5"/>
    <dgm:cxn modelId="{7B930CE0-3408-40AB-BFA4-635B8CB029BC}" type="presParOf" srcId="{2AC1FB0F-7740-4D8D-B440-EB9189A666EB}" destId="{9A9A862F-7339-4175-A85D-68D3F1B0F1A0}" srcOrd="3" destOrd="0" presId="urn:microsoft.com/office/officeart/2005/8/layout/vList5"/>
    <dgm:cxn modelId="{99648867-7715-461B-90CF-F96E98C0AF1C}" type="presParOf" srcId="{2AC1FB0F-7740-4D8D-B440-EB9189A666EB}" destId="{67FCF5D4-6AB5-43C4-A498-8E1DFDAEA40A}" srcOrd="4" destOrd="0" presId="urn:microsoft.com/office/officeart/2005/8/layout/vList5"/>
    <dgm:cxn modelId="{120534AC-A1D1-4A55-BA41-4BE562FAFDFF}" type="presParOf" srcId="{67FCF5D4-6AB5-43C4-A498-8E1DFDAEA40A}" destId="{5077022D-818F-408F-AD9E-4A2B825D0C11}" srcOrd="0" destOrd="0" presId="urn:microsoft.com/office/officeart/2005/8/layout/vList5"/>
    <dgm:cxn modelId="{414C0689-92FE-4EC0-BB14-288298282BA6}" type="presParOf" srcId="{67FCF5D4-6AB5-43C4-A498-8E1DFDAEA40A}" destId="{1AE602C5-90F7-4D35-B436-5C750AF01B3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1DF45-7095-45B8-9B08-784D17F7225B}">
      <dsp:nvSpPr>
        <dsp:cNvPr id="0" name=""/>
        <dsp:cNvSpPr/>
      </dsp:nvSpPr>
      <dsp:spPr>
        <a:xfrm rot="5400000">
          <a:off x="6952647" y="-2830951"/>
          <a:ext cx="1125850" cy="7073480"/>
        </a:xfrm>
        <a:prstGeom prst="round2SameRect">
          <a:avLst/>
        </a:prstGeom>
        <a:solidFill>
          <a:srgbClr val="FDD8C9"/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CodeBreaK 101: Sotorasib + pembrolizumab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KRYSTAL-7: Adagrasib + pembrolizumab</a:t>
          </a:r>
        </a:p>
      </dsp:txBody>
      <dsp:txXfrm rot="-5400000">
        <a:off x="3978833" y="197822"/>
        <a:ext cx="7018521" cy="1015932"/>
      </dsp:txXfrm>
    </dsp:sp>
    <dsp:sp modelId="{21B35D1D-65D6-45A6-B6A0-5AB4F1F55C73}">
      <dsp:nvSpPr>
        <dsp:cNvPr id="0" name=""/>
        <dsp:cNvSpPr/>
      </dsp:nvSpPr>
      <dsp:spPr>
        <a:xfrm>
          <a:off x="0" y="2132"/>
          <a:ext cx="3978832" cy="14073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</a:rPr>
            <a:t>Immunotherapy</a:t>
          </a:r>
          <a:r>
            <a:rPr lang="en-US" sz="2000" b="1" kern="1200" baseline="30000">
              <a:solidFill>
                <a:schemeClr val="bg2"/>
              </a:solidFill>
            </a:rPr>
            <a:t>1-2</a:t>
          </a:r>
          <a:r>
            <a:rPr lang="en-US" sz="2000" kern="1200">
              <a:solidFill>
                <a:schemeClr val="bg2"/>
              </a:solidFill>
            </a:rPr>
            <a:t> </a:t>
          </a:r>
          <a:endParaRPr lang="en-US" sz="2000" kern="1200" dirty="0">
            <a:solidFill>
              <a:schemeClr val="bg2"/>
            </a:solidFill>
          </a:endParaRPr>
        </a:p>
      </dsp:txBody>
      <dsp:txXfrm>
        <a:off x="68699" y="70831"/>
        <a:ext cx="3841434" cy="1269915"/>
      </dsp:txXfrm>
    </dsp:sp>
    <dsp:sp modelId="{9684C327-04F8-41A8-9F7A-C1546B4B702D}">
      <dsp:nvSpPr>
        <dsp:cNvPr id="0" name=""/>
        <dsp:cNvSpPr/>
      </dsp:nvSpPr>
      <dsp:spPr>
        <a:xfrm rot="5400000">
          <a:off x="6952647" y="-1353271"/>
          <a:ext cx="1125850" cy="7073480"/>
        </a:xfrm>
        <a:prstGeom prst="round2SameRect">
          <a:avLst/>
        </a:prstGeom>
        <a:solidFill>
          <a:srgbClr val="C9BDFF"/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CodeBreaK 101/202: Sotorasib + carboplatin/pemetrexed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SCARLET: Sotorasib + carboplatin + pemetrexed</a:t>
          </a:r>
        </a:p>
      </dsp:txBody>
      <dsp:txXfrm rot="-5400000">
        <a:off x="3978833" y="1675502"/>
        <a:ext cx="7018521" cy="1015932"/>
      </dsp:txXfrm>
    </dsp:sp>
    <dsp:sp modelId="{D758BB9B-92AC-44B7-B2BB-BB3567669CA4}">
      <dsp:nvSpPr>
        <dsp:cNvPr id="0" name=""/>
        <dsp:cNvSpPr/>
      </dsp:nvSpPr>
      <dsp:spPr>
        <a:xfrm>
          <a:off x="0" y="1479811"/>
          <a:ext cx="3978832" cy="1407313"/>
        </a:xfrm>
        <a:prstGeom prst="roundRect">
          <a:avLst/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</a:rPr>
            <a:t>Chemotherapy</a:t>
          </a:r>
          <a:r>
            <a:rPr lang="en-US" sz="2000" b="1" kern="1200" baseline="30000">
              <a:solidFill>
                <a:schemeClr val="bg2"/>
              </a:solidFill>
            </a:rPr>
            <a:t>3-4</a:t>
          </a:r>
          <a:endParaRPr lang="en-US" sz="2000" b="1" kern="1200" dirty="0">
            <a:solidFill>
              <a:schemeClr val="bg2"/>
            </a:solidFill>
          </a:endParaRPr>
        </a:p>
      </dsp:txBody>
      <dsp:txXfrm>
        <a:off x="68699" y="1548510"/>
        <a:ext cx="3841434" cy="1269915"/>
      </dsp:txXfrm>
    </dsp:sp>
    <dsp:sp modelId="{1AE602C5-90F7-4D35-B436-5C750AF01B32}">
      <dsp:nvSpPr>
        <dsp:cNvPr id="0" name=""/>
        <dsp:cNvSpPr/>
      </dsp:nvSpPr>
      <dsp:spPr>
        <a:xfrm rot="5400000">
          <a:off x="6952647" y="124407"/>
          <a:ext cx="1125850" cy="7073480"/>
        </a:xfrm>
        <a:prstGeom prst="round2SameRect">
          <a:avLst/>
        </a:prstGeom>
        <a:solidFill>
          <a:srgbClr val="E8E8E8"/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CodeBreaK 101: Sotorasib + panitumumab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KROCUS: </a:t>
          </a:r>
          <a:r>
            <a:rPr lang="en-US" sz="1800" kern="1200" dirty="0" err="1"/>
            <a:t>Fulzerasib</a:t>
          </a:r>
          <a:r>
            <a:rPr lang="en-US" sz="1800" kern="1200" dirty="0"/>
            <a:t> + cetuximab</a:t>
          </a:r>
        </a:p>
      </dsp:txBody>
      <dsp:txXfrm rot="-5400000">
        <a:off x="3978833" y="3153181"/>
        <a:ext cx="7018521" cy="1015932"/>
      </dsp:txXfrm>
    </dsp:sp>
    <dsp:sp modelId="{5077022D-818F-408F-AD9E-4A2B825D0C11}">
      <dsp:nvSpPr>
        <dsp:cNvPr id="0" name=""/>
        <dsp:cNvSpPr/>
      </dsp:nvSpPr>
      <dsp:spPr>
        <a:xfrm>
          <a:off x="0" y="2959623"/>
          <a:ext cx="3978832" cy="1407313"/>
        </a:xfrm>
        <a:prstGeom prst="roundRect">
          <a:avLst/>
        </a:prstGeom>
        <a:solidFill>
          <a:schemeClr val="tx1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</a:rPr>
            <a:t>Other Targeted Inhibitors</a:t>
          </a:r>
          <a:r>
            <a:rPr lang="en-US" sz="2000" b="1" kern="1200" baseline="30000">
              <a:solidFill>
                <a:schemeClr val="bg2"/>
              </a:solidFill>
            </a:rPr>
            <a:t>1,5</a:t>
          </a:r>
          <a:endParaRPr lang="en-US" sz="2000" b="1" kern="1200" baseline="30000" dirty="0">
            <a:solidFill>
              <a:schemeClr val="bg2"/>
            </a:solidFill>
          </a:endParaRPr>
        </a:p>
      </dsp:txBody>
      <dsp:txXfrm>
        <a:off x="68699" y="3028322"/>
        <a:ext cx="3841434" cy="1269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1DF45-7095-45B8-9B08-784D17F7225B}">
      <dsp:nvSpPr>
        <dsp:cNvPr id="0" name=""/>
        <dsp:cNvSpPr/>
      </dsp:nvSpPr>
      <dsp:spPr>
        <a:xfrm rot="5400000">
          <a:off x="6750572" y="-2538989"/>
          <a:ext cx="1100562" cy="6457850"/>
        </a:xfrm>
        <a:prstGeom prst="round2SameRect">
          <a:avLst/>
        </a:prstGeom>
        <a:solidFill>
          <a:srgbClr val="FDD8C9"/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LOXO-RAS-20001: Olomorasib + pembrolizumab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/>
            <a:t>KRAScendo</a:t>
          </a:r>
          <a:r>
            <a:rPr lang="en-US" sz="1800" kern="1200" dirty="0"/>
            <a:t> 170: Divarasib + atezolizumab</a:t>
          </a:r>
        </a:p>
      </dsp:txBody>
      <dsp:txXfrm rot="-5400000">
        <a:off x="4071929" y="193379"/>
        <a:ext cx="6404125" cy="993112"/>
      </dsp:txXfrm>
    </dsp:sp>
    <dsp:sp modelId="{21B35D1D-65D6-45A6-B6A0-5AB4F1F55C73}">
      <dsp:nvSpPr>
        <dsp:cNvPr id="0" name=""/>
        <dsp:cNvSpPr/>
      </dsp:nvSpPr>
      <dsp:spPr>
        <a:xfrm>
          <a:off x="0" y="2084"/>
          <a:ext cx="4069026" cy="13757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2"/>
              </a:solidFill>
            </a:rPr>
            <a:t>Immunotherapy</a:t>
          </a:r>
          <a:r>
            <a:rPr lang="en-US" sz="2000" kern="1200" baseline="30000">
              <a:solidFill>
                <a:schemeClr val="bg2"/>
              </a:solidFill>
            </a:rPr>
            <a:t>1-2</a:t>
          </a:r>
          <a:r>
            <a:rPr lang="en-US" sz="2000" kern="1200">
              <a:solidFill>
                <a:schemeClr val="bg2"/>
              </a:solidFill>
            </a:rPr>
            <a:t> </a:t>
          </a:r>
          <a:endParaRPr lang="en-US" sz="2000" kern="1200" dirty="0">
            <a:solidFill>
              <a:schemeClr val="bg2"/>
            </a:solidFill>
          </a:endParaRPr>
        </a:p>
      </dsp:txBody>
      <dsp:txXfrm>
        <a:off x="67156" y="69240"/>
        <a:ext cx="3934714" cy="1241390"/>
      </dsp:txXfrm>
    </dsp:sp>
    <dsp:sp modelId="{9684C327-04F8-41A8-9F7A-C1546B4B702D}">
      <dsp:nvSpPr>
        <dsp:cNvPr id="0" name=""/>
        <dsp:cNvSpPr/>
      </dsp:nvSpPr>
      <dsp:spPr>
        <a:xfrm rot="5400000">
          <a:off x="6750572" y="-1094501"/>
          <a:ext cx="1100562" cy="6457850"/>
        </a:xfrm>
        <a:prstGeom prst="round2SameRect">
          <a:avLst/>
        </a:prstGeom>
        <a:solidFill>
          <a:srgbClr val="C9BDFF"/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KANDLELIT-001: Calderasib + pembrolizumab + chemotherapy</a:t>
          </a:r>
        </a:p>
      </dsp:txBody>
      <dsp:txXfrm rot="-5400000">
        <a:off x="4071929" y="1637867"/>
        <a:ext cx="6404125" cy="993112"/>
      </dsp:txXfrm>
    </dsp:sp>
    <dsp:sp modelId="{D758BB9B-92AC-44B7-B2BB-BB3567669CA4}">
      <dsp:nvSpPr>
        <dsp:cNvPr id="0" name=""/>
        <dsp:cNvSpPr/>
      </dsp:nvSpPr>
      <dsp:spPr>
        <a:xfrm>
          <a:off x="0" y="1430999"/>
          <a:ext cx="4069026" cy="1375702"/>
        </a:xfrm>
        <a:prstGeom prst="roundRect">
          <a:avLst/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2"/>
              </a:solidFill>
            </a:rPr>
            <a:t>Immunotherapy + Chemotherapy</a:t>
          </a:r>
          <a:r>
            <a:rPr lang="en-US" sz="2000" kern="1200" baseline="30000">
              <a:solidFill>
                <a:schemeClr val="bg2"/>
              </a:solidFill>
            </a:rPr>
            <a:t>3</a:t>
          </a:r>
          <a:r>
            <a:rPr lang="en-US" sz="2000" kern="1200">
              <a:solidFill>
                <a:schemeClr val="bg2"/>
              </a:solidFill>
            </a:rPr>
            <a:t> </a:t>
          </a:r>
          <a:endParaRPr lang="en-US" sz="2000" kern="1200" dirty="0">
            <a:solidFill>
              <a:schemeClr val="bg2"/>
            </a:solidFill>
          </a:endParaRPr>
        </a:p>
      </dsp:txBody>
      <dsp:txXfrm>
        <a:off x="67156" y="1498155"/>
        <a:ext cx="3934714" cy="1241390"/>
      </dsp:txXfrm>
    </dsp:sp>
    <dsp:sp modelId="{1AE602C5-90F7-4D35-B436-5C750AF01B32}">
      <dsp:nvSpPr>
        <dsp:cNvPr id="0" name=""/>
        <dsp:cNvSpPr/>
      </dsp:nvSpPr>
      <dsp:spPr>
        <a:xfrm rot="5400000">
          <a:off x="6750572" y="349987"/>
          <a:ext cx="1100562" cy="6457850"/>
        </a:xfrm>
        <a:prstGeom prst="round2SameRect">
          <a:avLst/>
        </a:prstGeom>
        <a:solidFill>
          <a:srgbClr val="E8E8E8"/>
        </a:solidFill>
        <a:ln w="31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KROCUS: Fulzerasib + cetuximab (EGFRi)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JAB-3312 (China): </a:t>
          </a:r>
          <a:r>
            <a:rPr lang="en-US" sz="1800" kern="1200" dirty="0" err="1"/>
            <a:t>Glecirasib</a:t>
          </a:r>
          <a:r>
            <a:rPr lang="en-US" sz="1800" kern="1200" dirty="0"/>
            <a:t> + </a:t>
          </a:r>
          <a:r>
            <a:rPr lang="en-US" sz="1800" kern="1200" dirty="0" err="1"/>
            <a:t>sitneprotafib</a:t>
          </a:r>
          <a:r>
            <a:rPr lang="en-US" sz="1800" kern="1200" dirty="0"/>
            <a:t> (SHP2i)</a:t>
          </a:r>
        </a:p>
      </dsp:txBody>
      <dsp:txXfrm rot="-5400000">
        <a:off x="4071929" y="3082356"/>
        <a:ext cx="6404125" cy="993112"/>
      </dsp:txXfrm>
    </dsp:sp>
    <dsp:sp modelId="{5077022D-818F-408F-AD9E-4A2B825D0C11}">
      <dsp:nvSpPr>
        <dsp:cNvPr id="0" name=""/>
        <dsp:cNvSpPr/>
      </dsp:nvSpPr>
      <dsp:spPr>
        <a:xfrm>
          <a:off x="2191" y="2893145"/>
          <a:ext cx="4069026" cy="1375702"/>
        </a:xfrm>
        <a:prstGeom prst="roundRect">
          <a:avLst/>
        </a:prstGeom>
        <a:solidFill>
          <a:schemeClr val="tx1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2"/>
              </a:solidFill>
            </a:rPr>
            <a:t>Other Targeted Inhibitors</a:t>
          </a:r>
          <a:r>
            <a:rPr lang="en-US" sz="2000" kern="1200" baseline="30000">
              <a:solidFill>
                <a:schemeClr val="bg2"/>
              </a:solidFill>
            </a:rPr>
            <a:t>4-5</a:t>
          </a:r>
          <a:endParaRPr lang="en-US" sz="2000" kern="1200" dirty="0">
            <a:solidFill>
              <a:schemeClr val="bg2"/>
            </a:solidFill>
          </a:endParaRPr>
        </a:p>
      </dsp:txBody>
      <dsp:txXfrm>
        <a:off x="69347" y="2960301"/>
        <a:ext cx="3934714" cy="1241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04AF7-49FF-5472-2238-619BC495B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3C1EB-896A-96B3-8E9F-42407FA4E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51814-DAB0-D35E-E6AB-204C6F201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561CF-C3B3-519B-0DB5-82827F729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13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Clinical Care Options website reflect the views of the authors of the CCO material, not those of Clinical Care Options, LLC; Clinical Education Alliance, LLC; the CME providers;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878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kern="120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+mn-cs"/>
              </a:rPr>
              <a:t>BOR, Best Overall Response; CM-057, Checkmate-057; DFCI/MGH, Dana-Farber Cancer Institute and Massachusetts General Hospital; K-only, KRAS mutation only; KL, KRAS and STK11/LKB1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+mn-cs"/>
              </a:rPr>
              <a:t> co-mutated; KP, KRAS and TP53 co-mutated; </a:t>
            </a:r>
            <a:r>
              <a:rPr lang="nb-NO" sz="1200" b="0" i="1" kern="120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+mn-cs"/>
              </a:rPr>
              <a:t> MDACC, MD Anderson Cancer Center; MSKCC,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+mn-cs"/>
              </a:rPr>
              <a:t>Memorial Sloan Kettering Cancer Center; Mut, mutated;</a:t>
            </a:r>
            <a:r>
              <a:rPr lang="nb-NO" sz="1200" b="0" i="1" kern="120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+mn-ea"/>
                <a:cs typeface="+mn-cs"/>
              </a:rPr>
              <a:t> SU2C, Stand Up to Cancer; WT, wildtype. </a:t>
            </a:r>
          </a:p>
          <a:p>
            <a:endParaRPr lang="nb-NO" sz="1200" b="0" i="0" kern="1200" dirty="0">
              <a:solidFill>
                <a:schemeClr val="tx1"/>
              </a:solidFill>
              <a:effectLst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54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C9B3-D3CE-1B97-FEDD-E81D8BD3D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AEDC8C-EF72-2835-B345-3DFC24EA9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4FDFB7-975B-9451-AEB0-2E0538BA0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AD28A-A962-29DF-3308-4BF1EDBEA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19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97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69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13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00A3F-FF47-EEA1-CE52-3DBB54BB1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A1472C-3D1B-E30E-3327-5ED78FE48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FB946-5101-B269-1FFA-60570AFB2F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2E2CD-5267-6B0D-5AF1-D6E16B3F3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56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38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47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19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19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78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47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www.clinicaloptions.com/" TargetMode="Externa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44242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27276B6-B7A9-8375-07A4-B3BEA2EE1D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F4AEEB7-5169-2113-8064-38FFB83F44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4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2091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9092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12857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</p:spTree>
    <p:extLst>
      <p:ext uri="{BB962C8B-B14F-4D97-AF65-F5344CB8AC3E}">
        <p14:creationId xmlns:p14="http://schemas.microsoft.com/office/powerpoint/2010/main" val="258488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60023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48084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5162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6535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282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sv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sv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0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  <p:sldLayoutId id="2147483884" r:id="rId12"/>
    <p:sldLayoutId id="2147483790" r:id="rId13"/>
    <p:sldLayoutId id="2147483777" r:id="rId14"/>
    <p:sldLayoutId id="2147483776" r:id="rId15"/>
    <p:sldLayoutId id="2147483778" r:id="rId16"/>
    <p:sldLayoutId id="2147483787" r:id="rId17"/>
    <p:sldLayoutId id="2147483786" r:id="rId18"/>
    <p:sldLayoutId id="2147483785" r:id="rId19"/>
    <p:sldLayoutId id="2147483788" r:id="rId20"/>
    <p:sldLayoutId id="2147483792" r:id="rId21"/>
    <p:sldLayoutId id="2147483881" r:id="rId2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b="0" dirty="0">
                <a:latin typeface="Poppins" panose="00000500000000000000" pitchFamily="2" charset="0"/>
                <a:cs typeface="Poppins" panose="00000500000000000000" pitchFamily="2" charset="0"/>
              </a:rPr>
              <a:t>Slide credit: </a:t>
            </a:r>
            <a:r>
              <a:rPr lang="en-US" altLang="en-US" sz="800" b="0" kern="1200" dirty="0">
                <a:solidFill>
                  <a:schemeClr val="accent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28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oncology/global-local-lives-rrcll/53882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79D0A-801E-F15B-FEE3-5883A3E5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33B368E8-DB5E-3C46-82AD-3B3F7EB3270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08551"/>
            <a:ext cx="11742738" cy="238760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Research Focus in Advanced NSCLC: Emerging Insights on Next-Generation KRAS G12C Inhibitors</a:t>
            </a:r>
            <a:endParaRPr lang="en-US" altLang="en-US" sz="4000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F008673-47B3-28CC-4210-EAEFD17255AB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8686800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en-US"/>
              <a:t>Provided by Clinical Care Options, LLC dba Decera Clinical Education.</a:t>
            </a:r>
          </a:p>
          <a:p>
            <a:pPr>
              <a:spcBef>
                <a:spcPts val="0"/>
              </a:spcBef>
            </a:pPr>
            <a:r>
              <a:rPr lang="en-US" altLang="en-US"/>
              <a:t>Supported by educational grants from Genentech, a member of the Roche Group and Lilly.</a:t>
            </a:r>
          </a:p>
        </p:txBody>
      </p:sp>
    </p:spTree>
    <p:extLst>
      <p:ext uri="{BB962C8B-B14F-4D97-AF65-F5344CB8AC3E}">
        <p14:creationId xmlns:p14="http://schemas.microsoft.com/office/powerpoint/2010/main" val="298586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marL="0" indent="0" eaLnBrk="1" hangingPunct="1">
              <a:spcBef>
                <a:spcPts val="1600"/>
              </a:spcBef>
              <a:buNone/>
              <a:defRPr/>
            </a:pPr>
            <a:endParaRPr lang="en-US" altLang="en-US" sz="2200" dirty="0"/>
          </a:p>
          <a:p>
            <a:pPr marL="0" indent="0" eaLnBrk="1" hangingPunct="1">
              <a:spcBef>
                <a:spcPts val="1600"/>
              </a:spcBef>
              <a:buNone/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3290500"/>
            <a:ext cx="819446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deceraclinical.com/education 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6114E-57B7-6003-1CC5-F8B68BA1F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6BAAC2-0844-8897-3753-E93CC434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3F0F2F-5EA8-4F40-E071-8F3E488C0C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6" y="1333500"/>
            <a:ext cx="5282334" cy="4762500"/>
          </a:xfrm>
          <a:prstGeom prst="rect">
            <a:avLst/>
          </a:prstGeom>
        </p:spPr>
        <p:txBody>
          <a:bodyPr lIns="0" tIns="0" rIns="0" bIns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Poppins"/>
                <a:cs typeface="Poppins"/>
              </a:rPr>
              <a:t>Luís Paz-Ares, MD, PhD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Poppins"/>
                <a:cs typeface="Poppins"/>
              </a:rPr>
              <a:t>Head of Medical Oncology Department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Poppins"/>
                <a:cs typeface="Poppins"/>
              </a:rPr>
              <a:t>Hospital Universitario 12 de </a:t>
            </a:r>
            <a:r>
              <a:rPr lang="en-US" sz="2000" dirty="0" err="1">
                <a:latin typeface="Poppins"/>
                <a:cs typeface="Poppins"/>
              </a:rPr>
              <a:t>Octubre</a:t>
            </a:r>
            <a:endParaRPr lang="en-US" sz="2000" dirty="0">
              <a:latin typeface="Poppins"/>
              <a:cs typeface="Poppins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Poppins"/>
                <a:cs typeface="Poppins"/>
              </a:rPr>
              <a:t>Associate Professor, Universidad Complutense de Madrid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Poppins"/>
                <a:cs typeface="Poppins"/>
              </a:rPr>
              <a:t>Madrid, Spain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solidFill>
                <a:schemeClr val="accent1"/>
              </a:solidFill>
              <a:latin typeface="Poppins"/>
              <a:cs typeface="Poppins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371F32F-E78D-7A26-E7B8-7670A3604C70}"/>
              </a:ext>
            </a:extLst>
          </p:cNvPr>
          <p:cNvSpPr txBox="1">
            <a:spLocks/>
          </p:cNvSpPr>
          <p:nvPr/>
        </p:nvSpPr>
        <p:spPr>
          <a:xfrm>
            <a:off x="6101896" y="1346886"/>
            <a:ext cx="4624385" cy="47545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/>
                </a:solidFill>
                <a:latin typeface="Poppins"/>
                <a:cs typeface="Poppins"/>
              </a:rPr>
              <a:t>Christine </a:t>
            </a:r>
            <a:r>
              <a:rPr lang="en-US" b="1" dirty="0" err="1">
                <a:solidFill>
                  <a:schemeClr val="accent1"/>
                </a:solidFill>
                <a:latin typeface="Poppins"/>
                <a:cs typeface="Poppins"/>
              </a:rPr>
              <a:t>Bestvina</a:t>
            </a:r>
            <a:r>
              <a:rPr lang="en-US" b="1" dirty="0">
                <a:solidFill>
                  <a:schemeClr val="accent1"/>
                </a:solidFill>
                <a:latin typeface="Poppins"/>
                <a:cs typeface="Poppins"/>
              </a:rPr>
              <a:t>, MD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Associate Professor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University of Chicago Medicine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Division of Medicine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Section of Hematology/Oncology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University of Chicago Medicine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Chicago, Illinois</a:t>
            </a:r>
          </a:p>
        </p:txBody>
      </p:sp>
    </p:spTree>
    <p:extLst>
      <p:ext uri="{BB962C8B-B14F-4D97-AF65-F5344CB8AC3E}">
        <p14:creationId xmlns:p14="http://schemas.microsoft.com/office/powerpoint/2010/main" val="162898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31807" y="1296924"/>
            <a:ext cx="10113963" cy="4762500"/>
          </a:xfrm>
        </p:spPr>
        <p:txBody>
          <a:bodyPr lIns="0" tIns="0" rIns="0" bIns="0" anchor="t"/>
          <a:lstStyle/>
          <a:p>
            <a:pPr marL="0" indent="0">
              <a:buClr>
                <a:schemeClr val="accent6"/>
              </a:buClr>
              <a:buNone/>
              <a:defRPr/>
            </a:pPr>
            <a:r>
              <a:rPr lang="en-US" sz="1800" dirty="0">
                <a:latin typeface="Poppins"/>
                <a:cs typeface="Poppins"/>
              </a:rPr>
              <a:t>The </a:t>
            </a:r>
            <a:r>
              <a:rPr lang="en-US" sz="1800" b="1" i="1" dirty="0">
                <a:latin typeface="Poppins"/>
                <a:cs typeface="Poppins"/>
              </a:rPr>
              <a:t>faculty</a:t>
            </a:r>
            <a:r>
              <a:rPr lang="en-US" sz="1800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buClr>
                <a:schemeClr val="accent6"/>
              </a:buClr>
              <a:buNone/>
              <a:defRPr/>
            </a:pPr>
            <a:r>
              <a:rPr lang="en-US" sz="1800" b="1" dirty="0">
                <a:solidFill>
                  <a:srgbClr val="E1471D"/>
                </a:solidFill>
                <a:latin typeface="Poppins"/>
                <a:cs typeface="Poppins"/>
              </a:rPr>
              <a:t>Luís Paz-Ares, MD, PhD: </a:t>
            </a:r>
            <a:r>
              <a:rPr lang="en-US" sz="1800" i="1" dirty="0"/>
              <a:t>honoraria</a:t>
            </a:r>
            <a:r>
              <a:rPr lang="en-US" sz="1800" dirty="0"/>
              <a:t>: Amgen, AstraZeneca, Bayer, </a:t>
            </a:r>
            <a:r>
              <a:rPr lang="en-US" sz="1800" dirty="0" err="1"/>
              <a:t>Beigene</a:t>
            </a:r>
            <a:r>
              <a:rPr lang="en-US" sz="1800" dirty="0"/>
              <a:t>, Boehringer-Ingelheim, Bristol Myers Squibb, Daiichi Sankyo, Eli Lilly, Jazz Pharmaceuticals, Merck Serono, Mirati Therapeutics, Merck Sharp &amp; Dohme, Novartis, Pfizer, PharmaMar, Roche/Genentech, Sanofi, Takeda</a:t>
            </a:r>
            <a:r>
              <a:rPr lang="en-US" sz="1800" i="1" dirty="0"/>
              <a:t>; founder and board member</a:t>
            </a:r>
            <a:r>
              <a:rPr lang="en-US" sz="1800" dirty="0"/>
              <a:t>: ALTUM Sequencing, Stab therapeutics; </a:t>
            </a:r>
            <a:r>
              <a:rPr lang="en-US" sz="1800" i="1" dirty="0"/>
              <a:t>research funding </a:t>
            </a:r>
            <a:r>
              <a:rPr lang="en-US" sz="1800" dirty="0"/>
              <a:t>(to Institution): AstraZeneca, Bristol Myers Squibb, Merck Sharp &amp; Dohme, PharmaMar; speaker fees: Bristol Myers Squibb, Eli Lilly, Merck Serono, Merck Sharp &amp; Dohme Oncology, Pfizer, Roche/Genentech. </a:t>
            </a:r>
          </a:p>
          <a:p>
            <a:pPr marL="0" indent="0">
              <a:buClr>
                <a:schemeClr val="accent6"/>
              </a:buClr>
              <a:buNone/>
              <a:defRPr/>
            </a:pPr>
            <a:r>
              <a:rPr lang="en-US" sz="1800" b="1" dirty="0">
                <a:solidFill>
                  <a:srgbClr val="E1471D"/>
                </a:solidFill>
              </a:rPr>
              <a:t>Christine </a:t>
            </a:r>
            <a:r>
              <a:rPr lang="en-US" sz="1800" b="1" dirty="0" err="1">
                <a:solidFill>
                  <a:srgbClr val="E1471D"/>
                </a:solidFill>
              </a:rPr>
              <a:t>Bestvina</a:t>
            </a:r>
            <a:r>
              <a:rPr lang="en-US" sz="1800" b="1" dirty="0">
                <a:solidFill>
                  <a:srgbClr val="E1471D"/>
                </a:solidFill>
              </a:rPr>
              <a:t>, MD: </a:t>
            </a:r>
            <a:r>
              <a:rPr lang="en-US" sz="1800" i="1" dirty="0"/>
              <a:t>advisor: </a:t>
            </a:r>
            <a:r>
              <a:rPr lang="en-US" sz="1800" dirty="0"/>
              <a:t>AbbVie, Amgen, AstraZeneca, Boehringer Ingelheim, Bristol Myers Squibb, Catalyst, Daiichi, EMD Serono, Genentech, Gilead, Guardant, Jazz, Johnson &amp; Johnson, Lilly, Mirati, Novartis, Pfizer, Summit, Tempus, Turning Point Therapeutics, </a:t>
            </a:r>
            <a:r>
              <a:rPr lang="en-US" sz="1800" dirty="0" err="1"/>
              <a:t>Voroni</a:t>
            </a:r>
            <a:r>
              <a:rPr lang="en-US" sz="1800" dirty="0"/>
              <a:t>;</a:t>
            </a:r>
            <a:r>
              <a:rPr lang="en-US" sz="1800" i="1" dirty="0"/>
              <a:t> researcher (paid to institution): </a:t>
            </a:r>
            <a:r>
              <a:rPr lang="en-US" sz="1800" dirty="0"/>
              <a:t>AstraZeneca, Bristol Myers Squibb.</a:t>
            </a:r>
          </a:p>
          <a:p>
            <a:pPr marL="0" indent="0">
              <a:buClr>
                <a:schemeClr val="accent6"/>
              </a:buClr>
              <a:buNone/>
              <a:defRPr/>
            </a:pPr>
            <a:endParaRPr lang="en-US" sz="18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13695-A1B9-1282-BE8A-B424E154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A182F-AE1C-70AE-1756-235F0FFEC3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Identify patients with NSCLC who may be eligible for treatment with next-generation KRAS G12C–targeted therapies when they become available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Consider how next-generation KRAS G12C–targeted agents in late-phase clinical trials might be integrated into real-world clinical practice for patients with NSCLC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Discuss with colleagues and patients ongoing advances in targeting KRAS G12C for solid tumors</a:t>
            </a:r>
          </a:p>
        </p:txBody>
      </p:sp>
    </p:spTree>
    <p:extLst>
      <p:ext uri="{BB962C8B-B14F-4D97-AF65-F5344CB8AC3E}">
        <p14:creationId xmlns:p14="http://schemas.microsoft.com/office/powerpoint/2010/main" val="3171466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B8CBA-49B0-9A0B-38E8-1E71E644C1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8294" y="1296687"/>
            <a:ext cx="5861786" cy="4423474"/>
          </a:xfrm>
        </p:spPr>
        <p:txBody>
          <a:bodyPr/>
          <a:lstStyle/>
          <a:p>
            <a:r>
              <a:rPr lang="en-US" sz="1800" dirty="0"/>
              <a:t>~</a:t>
            </a:r>
            <a:r>
              <a:rPr lang="en-US" sz="1800" b="1" dirty="0"/>
              <a:t>30% of patients with NSCLC harbor a </a:t>
            </a:r>
            <a:r>
              <a:rPr lang="en-US" sz="1800" b="1" i="1" dirty="0"/>
              <a:t>KRAS </a:t>
            </a:r>
            <a:r>
              <a:rPr lang="en-US" sz="1800" b="1" dirty="0"/>
              <a:t>mutation</a:t>
            </a:r>
            <a:endParaRPr lang="en-US" sz="1800" dirty="0"/>
          </a:p>
          <a:p>
            <a:r>
              <a:rPr lang="en-US" sz="1600" i="1" dirty="0"/>
              <a:t>KRAS</a:t>
            </a:r>
            <a:r>
              <a:rPr lang="en-US" sz="1600" dirty="0"/>
              <a:t> G12C is the most common mutation (~40% of all </a:t>
            </a:r>
            <a:r>
              <a:rPr lang="en-US" sz="1600" i="1" dirty="0"/>
              <a:t>KRAS</a:t>
            </a:r>
            <a:r>
              <a:rPr lang="en-US" sz="1600" dirty="0"/>
              <a:t> mutations)</a:t>
            </a:r>
          </a:p>
          <a:p>
            <a:r>
              <a:rPr lang="en-US" sz="1600" i="1" dirty="0"/>
              <a:t>KRAS</a:t>
            </a:r>
            <a:r>
              <a:rPr lang="en-US" sz="1600" dirty="0"/>
              <a:t> G12D is more common in never smokers</a:t>
            </a:r>
          </a:p>
          <a:p>
            <a:r>
              <a:rPr lang="en-US" sz="1600" i="1" dirty="0"/>
              <a:t>KRAS</a:t>
            </a:r>
            <a:r>
              <a:rPr lang="en-US" sz="1600" dirty="0"/>
              <a:t> G12C is more common in patients with a current or prior smoking history</a:t>
            </a:r>
          </a:p>
          <a:p>
            <a:r>
              <a:rPr lang="en-US" sz="1600" dirty="0"/>
              <a:t>Relevant impact on prognosis (poor) and predicting therapy response (IO: favorable;  chemo: ?)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8CDDFE-E654-FDF3-1676-4AA0CE777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KRAS</a:t>
            </a:r>
            <a:r>
              <a:rPr lang="en-US"/>
              <a:t> Mutational Landscape in NSCLC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88CBF5-3778-EFC2-C673-01CA8487D5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4861" y="6302375"/>
            <a:ext cx="7849628" cy="327025"/>
          </a:xfrm>
        </p:spPr>
        <p:txBody>
          <a:bodyPr/>
          <a:lstStyle/>
          <a:p>
            <a:pPr algn="ctr"/>
            <a:r>
              <a:rPr lang="en-US" dirty="0"/>
              <a:t>Yu. J </a:t>
            </a:r>
            <a:r>
              <a:rPr lang="en-US" dirty="0" err="1"/>
              <a:t>Thorac</a:t>
            </a:r>
            <a:r>
              <a:rPr lang="en-US" dirty="0"/>
              <a:t> </a:t>
            </a:r>
            <a:r>
              <a:rPr lang="en-US" dirty="0" err="1"/>
              <a:t>Onc</a:t>
            </a:r>
            <a:r>
              <a:rPr lang="en-US" dirty="0"/>
              <a:t>. 2015;10:431. </a:t>
            </a:r>
            <a:r>
              <a:rPr lang="es-ES" dirty="0"/>
              <a:t>Cascetta. </a:t>
            </a:r>
            <a:r>
              <a:rPr lang="es-ES" dirty="0" err="1"/>
              <a:t>Cancers</a:t>
            </a:r>
            <a:r>
              <a:rPr lang="es-ES" dirty="0"/>
              <a:t>. 2022;14:5430. Tan. JCO. 2022;40:611.</a:t>
            </a:r>
          </a:p>
        </p:txBody>
      </p:sp>
      <p:graphicFrame>
        <p:nvGraphicFramePr>
          <p:cNvPr id="2" name="Group 3">
            <a:extLst>
              <a:ext uri="{FF2B5EF4-FFF2-40B4-BE49-F238E27FC236}">
                <a16:creationId xmlns:a16="http://schemas.microsoft.com/office/drawing/2014/main" id="{B6BA82D0-4AC1-3BFE-30A6-379A9B3D3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479176"/>
              </p:ext>
            </p:extLst>
          </p:nvPr>
        </p:nvGraphicFramePr>
        <p:xfrm>
          <a:off x="6208294" y="4603042"/>
          <a:ext cx="5763043" cy="1249728"/>
        </p:xfrm>
        <a:graphic>
          <a:graphicData uri="http://schemas.openxmlformats.org/drawingml/2006/table">
            <a:tbl>
              <a:tblPr/>
              <a:tblGrid>
                <a:gridCol w="1690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609">
                  <a:extLst>
                    <a:ext uri="{9D8B030D-6E8A-4147-A177-3AD203B41FA5}">
                      <a16:colId xmlns:a16="http://schemas.microsoft.com/office/drawing/2014/main" val="4099883752"/>
                    </a:ext>
                  </a:extLst>
                </a:gridCol>
              </a:tblGrid>
              <a:tr h="1481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Mutation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Western Populations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Asian Populations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G12C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2.8%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Other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KRAS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10.3%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8.4%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90137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1FDA8AA-5CE3-8230-C660-BC783F9AA248}"/>
              </a:ext>
            </a:extLst>
          </p:cNvPr>
          <p:cNvSpPr txBox="1"/>
          <p:nvPr/>
        </p:nvSpPr>
        <p:spPr>
          <a:xfrm>
            <a:off x="1071165" y="1205041"/>
            <a:ext cx="3462256" cy="27892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b="1" i="1" dirty="0"/>
              <a:t>KRAS</a:t>
            </a:r>
            <a:r>
              <a:rPr lang="en-US" sz="1400" b="1" dirty="0"/>
              <a:t> Point Mutations in All Patients</a:t>
            </a:r>
            <a:endParaRPr lang="en-US" sz="1400" dirty="0"/>
          </a:p>
        </p:txBody>
      </p: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98A84A20-3EE2-F2CB-A8E1-AA873C6A6DE4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15029607"/>
              <a:gd name="adj2" fmla="val 18677722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E94AD851-051F-1B4E-1E7A-457BCD36D685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18664102"/>
              <a:gd name="adj2" fmla="val 208178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Partial Circle 11">
            <a:extLst>
              <a:ext uri="{FF2B5EF4-FFF2-40B4-BE49-F238E27FC236}">
                <a16:creationId xmlns:a16="http://schemas.microsoft.com/office/drawing/2014/main" id="{85E8E06E-DB93-9E02-467A-E3A7D900B434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20803038"/>
              <a:gd name="adj2" fmla="val 11992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3B0A6966-4EF9-28D5-7BD5-F1904DF3578A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92027"/>
              <a:gd name="adj2" fmla="val 87035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Partial Circle 13">
            <a:extLst>
              <a:ext uri="{FF2B5EF4-FFF2-40B4-BE49-F238E27FC236}">
                <a16:creationId xmlns:a16="http://schemas.microsoft.com/office/drawing/2014/main" id="{1CA3E199-87E5-0A31-0C46-B7F2966273A7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855303"/>
              <a:gd name="adj2" fmla="val 147665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Partial Circle 14">
            <a:extLst>
              <a:ext uri="{FF2B5EF4-FFF2-40B4-BE49-F238E27FC236}">
                <a16:creationId xmlns:a16="http://schemas.microsoft.com/office/drawing/2014/main" id="{515B80DB-07C7-E405-D9A5-3EC0F11A83CE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1461507"/>
              <a:gd name="adj2" fmla="val 1841772"/>
            </a:avLst>
          </a:prstGeom>
          <a:solidFill>
            <a:schemeClr val="accent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Partial Circle 15">
            <a:extLst>
              <a:ext uri="{FF2B5EF4-FFF2-40B4-BE49-F238E27FC236}">
                <a16:creationId xmlns:a16="http://schemas.microsoft.com/office/drawing/2014/main" id="{BA48F135-A3B2-D472-8E6E-5C8F9F0F95A7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1803214"/>
              <a:gd name="adj2" fmla="val 196846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Partial Circle 16">
            <a:extLst>
              <a:ext uri="{FF2B5EF4-FFF2-40B4-BE49-F238E27FC236}">
                <a16:creationId xmlns:a16="http://schemas.microsoft.com/office/drawing/2014/main" id="{EFFD7C7B-B297-CB0D-0B47-186B946A426A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1939111"/>
              <a:gd name="adj2" fmla="val 2129400"/>
            </a:avLst>
          </a:prstGeom>
          <a:solidFill>
            <a:srgbClr val="D0F0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Partial Circle 18">
            <a:extLst>
              <a:ext uri="{FF2B5EF4-FFF2-40B4-BE49-F238E27FC236}">
                <a16:creationId xmlns:a16="http://schemas.microsoft.com/office/drawing/2014/main" id="{5E493B54-8C95-7E94-A400-0AF33D35B5F4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2121580"/>
              <a:gd name="adj2" fmla="val 1051459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Partial Circle 19">
            <a:extLst>
              <a:ext uri="{FF2B5EF4-FFF2-40B4-BE49-F238E27FC236}">
                <a16:creationId xmlns:a16="http://schemas.microsoft.com/office/drawing/2014/main" id="{F32A1372-CD74-9880-1352-C82D7AB41A3F}"/>
              </a:ext>
            </a:extLst>
          </p:cNvPr>
          <p:cNvSpPr/>
          <p:nvPr/>
        </p:nvSpPr>
        <p:spPr>
          <a:xfrm>
            <a:off x="1838363" y="1497751"/>
            <a:ext cx="1872860" cy="1872860"/>
          </a:xfrm>
          <a:prstGeom prst="pie">
            <a:avLst>
              <a:gd name="adj1" fmla="val 10487482"/>
              <a:gd name="adj2" fmla="val 1503167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88FFCD-54DA-561D-2436-A13589CC86B4}"/>
              </a:ext>
            </a:extLst>
          </p:cNvPr>
          <p:cNvSpPr txBox="1"/>
          <p:nvPr/>
        </p:nvSpPr>
        <p:spPr>
          <a:xfrm>
            <a:off x="3850589" y="1978873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G13C 4%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0294A-235A-3355-E194-77DEC40BD8F4}"/>
              </a:ext>
            </a:extLst>
          </p:cNvPr>
          <p:cNvSpPr txBox="1"/>
          <p:nvPr/>
        </p:nvSpPr>
        <p:spPr>
          <a:xfrm>
            <a:off x="3899942" y="2265752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G13D 3%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CA1BAB-B044-F79F-121F-97BD690DEDEC}"/>
              </a:ext>
            </a:extLst>
          </p:cNvPr>
          <p:cNvSpPr txBox="1"/>
          <p:nvPr/>
        </p:nvSpPr>
        <p:spPr>
          <a:xfrm>
            <a:off x="3899942" y="2515782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G12S 3%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FD9ACC-CE6E-5293-363D-FB413F4C9E17}"/>
              </a:ext>
            </a:extLst>
          </p:cNvPr>
          <p:cNvSpPr txBox="1"/>
          <p:nvPr/>
        </p:nvSpPr>
        <p:spPr>
          <a:xfrm>
            <a:off x="3850589" y="2715356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G12F 2%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519554-CD1A-7D09-83A5-1F5217290E0D}"/>
              </a:ext>
            </a:extLst>
          </p:cNvPr>
          <p:cNvSpPr txBox="1"/>
          <p:nvPr/>
        </p:nvSpPr>
        <p:spPr>
          <a:xfrm>
            <a:off x="3854066" y="2914930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G12R 0.5%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2458C0-ADF9-B18F-9D52-6FE34E1510A5}"/>
              </a:ext>
            </a:extLst>
          </p:cNvPr>
          <p:cNvSpPr txBox="1"/>
          <p:nvPr/>
        </p:nvSpPr>
        <p:spPr>
          <a:xfrm>
            <a:off x="3749560" y="3114504"/>
            <a:ext cx="899849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Other* 0.5%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0ACC72-DF28-6BF6-5C1F-987FC4F5600D}"/>
              </a:ext>
            </a:extLst>
          </p:cNvPr>
          <p:cNvSpPr txBox="1"/>
          <p:nvPr/>
        </p:nvSpPr>
        <p:spPr>
          <a:xfrm>
            <a:off x="760995" y="2790178"/>
            <a:ext cx="839962" cy="59872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*Other:</a:t>
            </a:r>
          </a:p>
          <a:p>
            <a:pPr algn="l"/>
            <a:r>
              <a:rPr lang="en-US" sz="1200" dirty="0"/>
              <a:t>G12V, G13R,</a:t>
            </a:r>
          </a:p>
          <a:p>
            <a:pPr algn="l"/>
            <a:r>
              <a:rPr lang="en-US" sz="1200" dirty="0"/>
              <a:t>G13S, G13V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A622B17-ACA6-5F54-186A-4BD4A816C89D}"/>
              </a:ext>
            </a:extLst>
          </p:cNvPr>
          <p:cNvCxnSpPr>
            <a:cxnSpLocks/>
          </p:cNvCxnSpPr>
          <p:nvPr/>
        </p:nvCxnSpPr>
        <p:spPr>
          <a:xfrm flipV="1">
            <a:off x="3695430" y="2118289"/>
            <a:ext cx="155159" cy="17423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A09B8A9-7F95-8CFC-9E1C-FA68CA341BA9}"/>
              </a:ext>
            </a:extLst>
          </p:cNvPr>
          <p:cNvCxnSpPr>
            <a:cxnSpLocks/>
          </p:cNvCxnSpPr>
          <p:nvPr/>
        </p:nvCxnSpPr>
        <p:spPr>
          <a:xfrm flipH="1">
            <a:off x="3695430" y="2373519"/>
            <a:ext cx="204512" cy="1748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AE8822E-D8F0-5FDF-057A-C68EC38F2114}"/>
              </a:ext>
            </a:extLst>
          </p:cNvPr>
          <p:cNvCxnSpPr>
            <a:cxnSpLocks/>
          </p:cNvCxnSpPr>
          <p:nvPr/>
        </p:nvCxnSpPr>
        <p:spPr>
          <a:xfrm flipH="1">
            <a:off x="3658714" y="2618078"/>
            <a:ext cx="207896" cy="1113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4B4E13A-F92F-16A7-9C25-C22B1BEB414C}"/>
              </a:ext>
            </a:extLst>
          </p:cNvPr>
          <p:cNvCxnSpPr>
            <a:cxnSpLocks/>
          </p:cNvCxnSpPr>
          <p:nvPr/>
        </p:nvCxnSpPr>
        <p:spPr>
          <a:xfrm flipH="1">
            <a:off x="3599799" y="2807070"/>
            <a:ext cx="237395" cy="450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B02A6BC-3E11-1397-995F-695C748408E6}"/>
              </a:ext>
            </a:extLst>
          </p:cNvPr>
          <p:cNvCxnSpPr>
            <a:cxnSpLocks/>
          </p:cNvCxnSpPr>
          <p:nvPr/>
        </p:nvCxnSpPr>
        <p:spPr>
          <a:xfrm flipH="1" flipV="1">
            <a:off x="3574026" y="2913061"/>
            <a:ext cx="266645" cy="821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034FF3A-D86F-4A61-D47D-A7E83EAC50B7}"/>
              </a:ext>
            </a:extLst>
          </p:cNvPr>
          <p:cNvCxnSpPr>
            <a:cxnSpLocks/>
          </p:cNvCxnSpPr>
          <p:nvPr/>
        </p:nvCxnSpPr>
        <p:spPr>
          <a:xfrm flipH="1" flipV="1">
            <a:off x="3550200" y="2957470"/>
            <a:ext cx="206581" cy="1775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638589B-61ED-E06B-503A-F4E4B8904FBB}"/>
              </a:ext>
            </a:extLst>
          </p:cNvPr>
          <p:cNvSpPr txBox="1"/>
          <p:nvPr/>
        </p:nvSpPr>
        <p:spPr>
          <a:xfrm>
            <a:off x="3134394" y="1928374"/>
            <a:ext cx="456406" cy="37983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G12A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10%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8E3A2AA-9AE6-D0E1-4557-2B78A77ACC95}"/>
              </a:ext>
            </a:extLst>
          </p:cNvPr>
          <p:cNvSpPr txBox="1"/>
          <p:nvPr/>
        </p:nvSpPr>
        <p:spPr>
          <a:xfrm>
            <a:off x="2639651" y="1655554"/>
            <a:ext cx="456406" cy="37983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G12D</a:t>
            </a:r>
            <a:br>
              <a:rPr lang="en-US" sz="1200" dirty="0"/>
            </a:br>
            <a:r>
              <a:rPr lang="en-US" sz="1200" dirty="0"/>
              <a:t>17%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F0996A4-027C-5027-6D54-F3154C3B7C08}"/>
              </a:ext>
            </a:extLst>
          </p:cNvPr>
          <p:cNvSpPr txBox="1"/>
          <p:nvPr/>
        </p:nvSpPr>
        <p:spPr>
          <a:xfrm>
            <a:off x="2051358" y="1978231"/>
            <a:ext cx="456406" cy="37983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G12V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21%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E79FB2-E24D-6292-019F-5CA02DAEF007}"/>
              </a:ext>
            </a:extLst>
          </p:cNvPr>
          <p:cNvSpPr txBox="1"/>
          <p:nvPr/>
        </p:nvSpPr>
        <p:spPr>
          <a:xfrm>
            <a:off x="2405462" y="2729430"/>
            <a:ext cx="456406" cy="37983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G12C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39%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DE21FCA-525D-F6D6-9C85-BB9129545F8A}"/>
              </a:ext>
            </a:extLst>
          </p:cNvPr>
          <p:cNvSpPr txBox="1"/>
          <p:nvPr/>
        </p:nvSpPr>
        <p:spPr>
          <a:xfrm>
            <a:off x="368327" y="3487129"/>
            <a:ext cx="4904482" cy="27892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b="1" i="1" dirty="0"/>
              <a:t>KRAS</a:t>
            </a:r>
            <a:r>
              <a:rPr lang="en-US" sz="1400" b="1" dirty="0"/>
              <a:t> Point Mutations Separated by Smoking Status</a:t>
            </a:r>
            <a:endParaRPr lang="en-US" sz="1400" dirty="0"/>
          </a:p>
        </p:txBody>
      </p:sp>
      <p:sp>
        <p:nvSpPr>
          <p:cNvPr id="63" name="Partial Circle 62">
            <a:extLst>
              <a:ext uri="{FF2B5EF4-FFF2-40B4-BE49-F238E27FC236}">
                <a16:creationId xmlns:a16="http://schemas.microsoft.com/office/drawing/2014/main" id="{2F5036C9-EEFB-3866-7AEA-2EB64EE9B935}"/>
              </a:ext>
            </a:extLst>
          </p:cNvPr>
          <p:cNvSpPr/>
          <p:nvPr/>
        </p:nvSpPr>
        <p:spPr>
          <a:xfrm>
            <a:off x="596449" y="4071927"/>
            <a:ext cx="1788917" cy="1788917"/>
          </a:xfrm>
          <a:prstGeom prst="pie">
            <a:avLst>
              <a:gd name="adj1" fmla="val 14143042"/>
              <a:gd name="adj2" fmla="val 4676953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Partial Circle 63">
            <a:extLst>
              <a:ext uri="{FF2B5EF4-FFF2-40B4-BE49-F238E27FC236}">
                <a16:creationId xmlns:a16="http://schemas.microsoft.com/office/drawing/2014/main" id="{2B508DD6-934C-09C2-E845-735307EC913A}"/>
              </a:ext>
            </a:extLst>
          </p:cNvPr>
          <p:cNvSpPr/>
          <p:nvPr/>
        </p:nvSpPr>
        <p:spPr>
          <a:xfrm>
            <a:off x="597789" y="4071927"/>
            <a:ext cx="1788917" cy="1788917"/>
          </a:xfrm>
          <a:prstGeom prst="pie">
            <a:avLst>
              <a:gd name="adj1" fmla="val 5509797"/>
              <a:gd name="adj2" fmla="val 736557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Partial Circle 65">
            <a:extLst>
              <a:ext uri="{FF2B5EF4-FFF2-40B4-BE49-F238E27FC236}">
                <a16:creationId xmlns:a16="http://schemas.microsoft.com/office/drawing/2014/main" id="{CAC1E70C-C52E-E1FF-5B7B-CD5BE3B50900}"/>
              </a:ext>
            </a:extLst>
          </p:cNvPr>
          <p:cNvSpPr/>
          <p:nvPr/>
        </p:nvSpPr>
        <p:spPr>
          <a:xfrm>
            <a:off x="595486" y="4071927"/>
            <a:ext cx="1788917" cy="1788917"/>
          </a:xfrm>
          <a:prstGeom prst="pie">
            <a:avLst>
              <a:gd name="adj1" fmla="val 4627113"/>
              <a:gd name="adj2" fmla="val 509139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Partial Circle 66">
            <a:extLst>
              <a:ext uri="{FF2B5EF4-FFF2-40B4-BE49-F238E27FC236}">
                <a16:creationId xmlns:a16="http://schemas.microsoft.com/office/drawing/2014/main" id="{E1EDD7BF-084A-B631-42C9-6685AB130704}"/>
              </a:ext>
            </a:extLst>
          </p:cNvPr>
          <p:cNvSpPr/>
          <p:nvPr/>
        </p:nvSpPr>
        <p:spPr>
          <a:xfrm>
            <a:off x="597788" y="4073250"/>
            <a:ext cx="1788917" cy="1788917"/>
          </a:xfrm>
          <a:prstGeom prst="pie">
            <a:avLst>
              <a:gd name="adj1" fmla="val 5079219"/>
              <a:gd name="adj2" fmla="val 552502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Partial Circle 70">
            <a:extLst>
              <a:ext uri="{FF2B5EF4-FFF2-40B4-BE49-F238E27FC236}">
                <a16:creationId xmlns:a16="http://schemas.microsoft.com/office/drawing/2014/main" id="{DE88A466-2A4D-CC44-64D1-E63B7A8EB381}"/>
              </a:ext>
            </a:extLst>
          </p:cNvPr>
          <p:cNvSpPr/>
          <p:nvPr/>
        </p:nvSpPr>
        <p:spPr>
          <a:xfrm>
            <a:off x="596011" y="4070940"/>
            <a:ext cx="1788917" cy="1788917"/>
          </a:xfrm>
          <a:prstGeom prst="pie">
            <a:avLst>
              <a:gd name="adj1" fmla="val 7342590"/>
              <a:gd name="adj2" fmla="val 1002231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Partial Circle 71">
            <a:extLst>
              <a:ext uri="{FF2B5EF4-FFF2-40B4-BE49-F238E27FC236}">
                <a16:creationId xmlns:a16="http://schemas.microsoft.com/office/drawing/2014/main" id="{4DA0CBCE-0C24-515D-B9B6-23237D89CD1A}"/>
              </a:ext>
            </a:extLst>
          </p:cNvPr>
          <p:cNvSpPr/>
          <p:nvPr/>
        </p:nvSpPr>
        <p:spPr>
          <a:xfrm>
            <a:off x="596449" y="4067890"/>
            <a:ext cx="1788917" cy="1788917"/>
          </a:xfrm>
          <a:prstGeom prst="pie">
            <a:avLst>
              <a:gd name="adj1" fmla="val 9998306"/>
              <a:gd name="adj2" fmla="val 1419404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64EB720-6E34-B3FC-2BB5-9E7A26EC9B47}"/>
              </a:ext>
            </a:extLst>
          </p:cNvPr>
          <p:cNvCxnSpPr>
            <a:cxnSpLocks/>
          </p:cNvCxnSpPr>
          <p:nvPr/>
        </p:nvCxnSpPr>
        <p:spPr>
          <a:xfrm flipH="1" flipV="1">
            <a:off x="1638620" y="5845420"/>
            <a:ext cx="90625" cy="1254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C256A517-066D-05E8-2953-7048F62A7B3D}"/>
              </a:ext>
            </a:extLst>
          </p:cNvPr>
          <p:cNvSpPr txBox="1"/>
          <p:nvPr/>
        </p:nvSpPr>
        <p:spPr>
          <a:xfrm>
            <a:off x="1071165" y="5459848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G12A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8%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80108AB-7861-76BC-A6D4-C0BBD8D677BB}"/>
              </a:ext>
            </a:extLst>
          </p:cNvPr>
          <p:cNvSpPr txBox="1"/>
          <p:nvPr/>
        </p:nvSpPr>
        <p:spPr>
          <a:xfrm>
            <a:off x="1644302" y="4673843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G12D</a:t>
            </a:r>
            <a:br>
              <a:rPr lang="en-US" sz="1200" dirty="0"/>
            </a:br>
            <a:r>
              <a:rPr lang="en-US" sz="1200" dirty="0"/>
              <a:t>56%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FE99D05-D72E-3176-4869-FAC83D4E7CDF}"/>
              </a:ext>
            </a:extLst>
          </p:cNvPr>
          <p:cNvSpPr txBox="1"/>
          <p:nvPr/>
        </p:nvSpPr>
        <p:spPr>
          <a:xfrm>
            <a:off x="763861" y="4624602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G12V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19%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2497D68-BC5A-E9D5-4E7D-2A9B556B632E}"/>
              </a:ext>
            </a:extLst>
          </p:cNvPr>
          <p:cNvSpPr txBox="1"/>
          <p:nvPr/>
        </p:nvSpPr>
        <p:spPr>
          <a:xfrm>
            <a:off x="763861" y="5164665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G12C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13%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43BFA4-5BD4-7C05-DC77-D493DFB6B6BA}"/>
              </a:ext>
            </a:extLst>
          </p:cNvPr>
          <p:cNvSpPr txBox="1"/>
          <p:nvPr/>
        </p:nvSpPr>
        <p:spPr>
          <a:xfrm>
            <a:off x="953331" y="5993668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G13S 2%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7791EF1-D5D6-EC23-34FB-1F9E69E7B54D}"/>
              </a:ext>
            </a:extLst>
          </p:cNvPr>
          <p:cNvSpPr txBox="1"/>
          <p:nvPr/>
        </p:nvSpPr>
        <p:spPr>
          <a:xfrm>
            <a:off x="1674861" y="5995210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G13D 2%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1C4E47F6-9FD8-6899-B7E0-1F66530C7234}"/>
              </a:ext>
            </a:extLst>
          </p:cNvPr>
          <p:cNvCxnSpPr>
            <a:cxnSpLocks/>
          </p:cNvCxnSpPr>
          <p:nvPr/>
        </p:nvCxnSpPr>
        <p:spPr>
          <a:xfrm flipV="1">
            <a:off x="1466160" y="5845420"/>
            <a:ext cx="32976" cy="1254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9980857-5606-B2B9-1B85-60EEB1525FBC}"/>
              </a:ext>
            </a:extLst>
          </p:cNvPr>
          <p:cNvSpPr txBox="1"/>
          <p:nvPr/>
        </p:nvSpPr>
        <p:spPr>
          <a:xfrm>
            <a:off x="506665" y="3779697"/>
            <a:ext cx="1918990" cy="27892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/>
              <a:t>Never Smokers</a:t>
            </a:r>
            <a:endParaRPr lang="en-US" sz="1200" dirty="0"/>
          </a:p>
        </p:txBody>
      </p:sp>
      <p:sp>
        <p:nvSpPr>
          <p:cNvPr id="85" name="Partial Circle 84">
            <a:extLst>
              <a:ext uri="{FF2B5EF4-FFF2-40B4-BE49-F238E27FC236}">
                <a16:creationId xmlns:a16="http://schemas.microsoft.com/office/drawing/2014/main" id="{D31766BC-ACE4-028D-84E9-4F9A11E4E1D1}"/>
              </a:ext>
            </a:extLst>
          </p:cNvPr>
          <p:cNvSpPr/>
          <p:nvPr/>
        </p:nvSpPr>
        <p:spPr>
          <a:xfrm>
            <a:off x="3167558" y="4111640"/>
            <a:ext cx="1788917" cy="1788917"/>
          </a:xfrm>
          <a:prstGeom prst="pie">
            <a:avLst>
              <a:gd name="adj1" fmla="val 17530479"/>
              <a:gd name="adj2" fmla="val 2068220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Partial Circle 85">
            <a:extLst>
              <a:ext uri="{FF2B5EF4-FFF2-40B4-BE49-F238E27FC236}">
                <a16:creationId xmlns:a16="http://schemas.microsoft.com/office/drawing/2014/main" id="{CD86D86D-5D7D-44AC-2880-0CD6B679D7C9}"/>
              </a:ext>
            </a:extLst>
          </p:cNvPr>
          <p:cNvSpPr/>
          <p:nvPr/>
        </p:nvSpPr>
        <p:spPr>
          <a:xfrm>
            <a:off x="3167558" y="4107575"/>
            <a:ext cx="1788917" cy="1788917"/>
          </a:xfrm>
          <a:prstGeom prst="pie">
            <a:avLst>
              <a:gd name="adj1" fmla="val 509027"/>
              <a:gd name="adj2" fmla="val 276709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7" name="Partial Circle 86">
            <a:extLst>
              <a:ext uri="{FF2B5EF4-FFF2-40B4-BE49-F238E27FC236}">
                <a16:creationId xmlns:a16="http://schemas.microsoft.com/office/drawing/2014/main" id="{E4E0FD2D-48EF-0911-6CBA-C86DBFBE73D8}"/>
              </a:ext>
            </a:extLst>
          </p:cNvPr>
          <p:cNvSpPr/>
          <p:nvPr/>
        </p:nvSpPr>
        <p:spPr>
          <a:xfrm>
            <a:off x="3168403" y="4111270"/>
            <a:ext cx="1788917" cy="1788917"/>
          </a:xfrm>
          <a:prstGeom prst="pie">
            <a:avLst>
              <a:gd name="adj1" fmla="val 20663871"/>
              <a:gd name="adj2" fmla="val 2135528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Partial Circle 88">
            <a:extLst>
              <a:ext uri="{FF2B5EF4-FFF2-40B4-BE49-F238E27FC236}">
                <a16:creationId xmlns:a16="http://schemas.microsoft.com/office/drawing/2014/main" id="{145DF8D6-B916-1B64-F64B-0D78DAAD11F1}"/>
              </a:ext>
            </a:extLst>
          </p:cNvPr>
          <p:cNvSpPr/>
          <p:nvPr/>
        </p:nvSpPr>
        <p:spPr>
          <a:xfrm>
            <a:off x="3167516" y="4107575"/>
            <a:ext cx="1788917" cy="1788917"/>
          </a:xfrm>
          <a:prstGeom prst="pie">
            <a:avLst>
              <a:gd name="adj1" fmla="val 2708382"/>
              <a:gd name="adj2" fmla="val 116564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Partial Circle 89">
            <a:extLst>
              <a:ext uri="{FF2B5EF4-FFF2-40B4-BE49-F238E27FC236}">
                <a16:creationId xmlns:a16="http://schemas.microsoft.com/office/drawing/2014/main" id="{BA76C7A7-4F4B-6B0C-04CB-0AC6B5B74D58}"/>
              </a:ext>
            </a:extLst>
          </p:cNvPr>
          <p:cNvSpPr/>
          <p:nvPr/>
        </p:nvSpPr>
        <p:spPr>
          <a:xfrm>
            <a:off x="3163379" y="4114305"/>
            <a:ext cx="1788917" cy="1788917"/>
          </a:xfrm>
          <a:prstGeom prst="pie">
            <a:avLst>
              <a:gd name="adj1" fmla="val 12163763"/>
              <a:gd name="adj2" fmla="val 166294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4F7DB86-4EB2-7AEA-5CCB-AF9C045632C2}"/>
              </a:ext>
            </a:extLst>
          </p:cNvPr>
          <p:cNvCxnSpPr>
            <a:cxnSpLocks/>
          </p:cNvCxnSpPr>
          <p:nvPr/>
        </p:nvCxnSpPr>
        <p:spPr>
          <a:xfrm flipH="1" flipV="1">
            <a:off x="3138584" y="4554079"/>
            <a:ext cx="90625" cy="1254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B7091568-E729-F726-8DA1-C8D60565BE1A}"/>
              </a:ext>
            </a:extLst>
          </p:cNvPr>
          <p:cNvSpPr txBox="1"/>
          <p:nvPr/>
        </p:nvSpPr>
        <p:spPr>
          <a:xfrm>
            <a:off x="4419163" y="5127269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G12A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 10%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EA8CE94-05B1-DAAF-420B-2567B8B4A296}"/>
              </a:ext>
            </a:extLst>
          </p:cNvPr>
          <p:cNvSpPr txBox="1"/>
          <p:nvPr/>
        </p:nvSpPr>
        <p:spPr>
          <a:xfrm>
            <a:off x="3545725" y="4369231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G12V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21%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7C37307-30A1-9CA6-F063-828AB634E411}"/>
              </a:ext>
            </a:extLst>
          </p:cNvPr>
          <p:cNvSpPr txBox="1"/>
          <p:nvPr/>
        </p:nvSpPr>
        <p:spPr>
          <a:xfrm>
            <a:off x="3596811" y="5235251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G12C</a:t>
            </a:r>
            <a:br>
              <a:rPr lang="en-US" sz="1200" dirty="0">
                <a:solidFill>
                  <a:schemeClr val="bg2"/>
                </a:solidFill>
              </a:rPr>
            </a:br>
            <a:r>
              <a:rPr lang="en-US" sz="1200" dirty="0">
                <a:solidFill>
                  <a:schemeClr val="bg2"/>
                </a:solidFill>
              </a:rPr>
              <a:t>42%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BFA80B5-51FA-FB8D-2FAD-8A43A019EB29}"/>
              </a:ext>
            </a:extLst>
          </p:cNvPr>
          <p:cNvCxnSpPr>
            <a:cxnSpLocks/>
          </p:cNvCxnSpPr>
          <p:nvPr/>
        </p:nvCxnSpPr>
        <p:spPr>
          <a:xfrm>
            <a:off x="3112367" y="4725476"/>
            <a:ext cx="90086" cy="217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E761F175-80EC-AD60-1DFF-235065C7EBED}"/>
              </a:ext>
            </a:extLst>
          </p:cNvPr>
          <p:cNvSpPr txBox="1"/>
          <p:nvPr/>
        </p:nvSpPr>
        <p:spPr>
          <a:xfrm>
            <a:off x="2982717" y="3785584"/>
            <a:ext cx="2137963" cy="27892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/>
              <a:t>Former/Current Smokers</a:t>
            </a:r>
            <a:endParaRPr lang="en-US" sz="1200" dirty="0"/>
          </a:p>
        </p:txBody>
      </p:sp>
      <p:sp>
        <p:nvSpPr>
          <p:cNvPr id="100" name="Partial Circle 99">
            <a:extLst>
              <a:ext uri="{FF2B5EF4-FFF2-40B4-BE49-F238E27FC236}">
                <a16:creationId xmlns:a16="http://schemas.microsoft.com/office/drawing/2014/main" id="{66785421-9B80-9455-9BEE-C0EC64442C70}"/>
              </a:ext>
            </a:extLst>
          </p:cNvPr>
          <p:cNvSpPr/>
          <p:nvPr/>
        </p:nvSpPr>
        <p:spPr>
          <a:xfrm>
            <a:off x="3169160" y="4110422"/>
            <a:ext cx="1788917" cy="1788917"/>
          </a:xfrm>
          <a:prstGeom prst="pie">
            <a:avLst>
              <a:gd name="adj1" fmla="val 21322280"/>
              <a:gd name="adj2" fmla="val 520624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Partial Circle 100">
            <a:extLst>
              <a:ext uri="{FF2B5EF4-FFF2-40B4-BE49-F238E27FC236}">
                <a16:creationId xmlns:a16="http://schemas.microsoft.com/office/drawing/2014/main" id="{1A1A9054-DF4E-C06A-B361-E63F5C3DF275}"/>
              </a:ext>
            </a:extLst>
          </p:cNvPr>
          <p:cNvSpPr/>
          <p:nvPr/>
        </p:nvSpPr>
        <p:spPr>
          <a:xfrm>
            <a:off x="3161375" y="4083393"/>
            <a:ext cx="1872860" cy="1872860"/>
          </a:xfrm>
          <a:prstGeom prst="pie">
            <a:avLst>
              <a:gd name="adj1" fmla="val 11647986"/>
              <a:gd name="adj2" fmla="val 12004551"/>
            </a:avLst>
          </a:prstGeom>
          <a:solidFill>
            <a:schemeClr val="accent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Partial Circle 101">
            <a:extLst>
              <a:ext uri="{FF2B5EF4-FFF2-40B4-BE49-F238E27FC236}">
                <a16:creationId xmlns:a16="http://schemas.microsoft.com/office/drawing/2014/main" id="{FDACE2E7-5D1A-7790-6A16-3DB0B7CECD51}"/>
              </a:ext>
            </a:extLst>
          </p:cNvPr>
          <p:cNvSpPr/>
          <p:nvPr/>
        </p:nvSpPr>
        <p:spPr>
          <a:xfrm>
            <a:off x="3115572" y="4112156"/>
            <a:ext cx="1872860" cy="1872860"/>
          </a:xfrm>
          <a:prstGeom prst="pie">
            <a:avLst>
              <a:gd name="adj1" fmla="val 16615090"/>
              <a:gd name="adj2" fmla="val 175160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A21E40B-E830-164A-6BE1-9A7F112E15FC}"/>
              </a:ext>
            </a:extLst>
          </p:cNvPr>
          <p:cNvSpPr txBox="1"/>
          <p:nvPr/>
        </p:nvSpPr>
        <p:spPr>
          <a:xfrm>
            <a:off x="2640187" y="4372364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G12R 1%</a:t>
            </a:r>
          </a:p>
        </p:txBody>
      </p:sp>
      <p:sp>
        <p:nvSpPr>
          <p:cNvPr id="104" name="Partial Circle 103">
            <a:extLst>
              <a:ext uri="{FF2B5EF4-FFF2-40B4-BE49-F238E27FC236}">
                <a16:creationId xmlns:a16="http://schemas.microsoft.com/office/drawing/2014/main" id="{9E46A6E5-EC94-89C7-0D66-06F5C7390E5A}"/>
              </a:ext>
            </a:extLst>
          </p:cNvPr>
          <p:cNvSpPr/>
          <p:nvPr/>
        </p:nvSpPr>
        <p:spPr>
          <a:xfrm>
            <a:off x="3162647" y="4084294"/>
            <a:ext cx="1872860" cy="1872860"/>
          </a:xfrm>
          <a:prstGeom prst="pie">
            <a:avLst>
              <a:gd name="adj1" fmla="val 11957412"/>
              <a:gd name="adj2" fmla="val 1217379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CCA4677-14B1-4F5A-6DB4-84387FEB9B49}"/>
              </a:ext>
            </a:extLst>
          </p:cNvPr>
          <p:cNvSpPr txBox="1"/>
          <p:nvPr/>
        </p:nvSpPr>
        <p:spPr>
          <a:xfrm>
            <a:off x="2523100" y="4635209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G12F 2%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F7B25DD-1AAF-96B4-E0F9-1E14F3BEB0DB}"/>
              </a:ext>
            </a:extLst>
          </p:cNvPr>
          <p:cNvSpPr txBox="1"/>
          <p:nvPr/>
        </p:nvSpPr>
        <p:spPr>
          <a:xfrm>
            <a:off x="4583775" y="4001523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G13C 4%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7FC0C2E3-354D-ACCE-FA88-192371E2DF82}"/>
              </a:ext>
            </a:extLst>
          </p:cNvPr>
          <p:cNvCxnSpPr>
            <a:cxnSpLocks/>
          </p:cNvCxnSpPr>
          <p:nvPr/>
        </p:nvCxnSpPr>
        <p:spPr>
          <a:xfrm flipH="1">
            <a:off x="4304906" y="4106291"/>
            <a:ext cx="228515" cy="451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05693DBC-FAE1-8353-140B-CAAEC780C2B9}"/>
              </a:ext>
            </a:extLst>
          </p:cNvPr>
          <p:cNvSpPr txBox="1"/>
          <p:nvPr/>
        </p:nvSpPr>
        <p:spPr>
          <a:xfrm>
            <a:off x="5111242" y="4736353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G13D 3%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EAE31E7-E691-7F9C-D9F5-49C938A6C1EF}"/>
              </a:ext>
            </a:extLst>
          </p:cNvPr>
          <p:cNvSpPr txBox="1"/>
          <p:nvPr/>
        </p:nvSpPr>
        <p:spPr>
          <a:xfrm>
            <a:off x="5134833" y="4976826"/>
            <a:ext cx="730601" cy="1746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G12S 3%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BA4C3E41-01A0-05FB-0640-8414500B359E}"/>
              </a:ext>
            </a:extLst>
          </p:cNvPr>
          <p:cNvCxnSpPr>
            <a:cxnSpLocks/>
          </p:cNvCxnSpPr>
          <p:nvPr/>
        </p:nvCxnSpPr>
        <p:spPr>
          <a:xfrm flipH="1">
            <a:off x="4944927" y="4828891"/>
            <a:ext cx="138370" cy="121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6DF2C45C-4523-CE25-E998-43A6B6E77025}"/>
              </a:ext>
            </a:extLst>
          </p:cNvPr>
          <p:cNvCxnSpPr>
            <a:cxnSpLocks/>
          </p:cNvCxnSpPr>
          <p:nvPr/>
        </p:nvCxnSpPr>
        <p:spPr>
          <a:xfrm flipH="1" flipV="1">
            <a:off x="4950445" y="5040075"/>
            <a:ext cx="157868" cy="231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A0888344-7789-BA95-EE6B-A0B8CA5CBC59}"/>
              </a:ext>
            </a:extLst>
          </p:cNvPr>
          <p:cNvSpPr txBox="1"/>
          <p:nvPr/>
        </p:nvSpPr>
        <p:spPr>
          <a:xfrm>
            <a:off x="4292439" y="4439384"/>
            <a:ext cx="435950" cy="36280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G12D</a:t>
            </a:r>
            <a:br>
              <a:rPr lang="en-US" sz="1200" dirty="0"/>
            </a:br>
            <a:r>
              <a:rPr lang="en-US" sz="1200" dirty="0"/>
              <a:t>14%</a:t>
            </a:r>
          </a:p>
        </p:txBody>
      </p:sp>
    </p:spTree>
    <p:extLst>
      <p:ext uri="{BB962C8B-B14F-4D97-AF65-F5344CB8AC3E}">
        <p14:creationId xmlns:p14="http://schemas.microsoft.com/office/powerpoint/2010/main" val="93511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roup 973">
            <a:extLst>
              <a:ext uri="{FF2B5EF4-FFF2-40B4-BE49-F238E27FC236}">
                <a16:creationId xmlns:a16="http://schemas.microsoft.com/office/drawing/2014/main" id="{7B2409E8-9760-48DF-3E1A-CF964AD70CCD}"/>
              </a:ext>
            </a:extLst>
          </p:cNvPr>
          <p:cNvGrpSpPr/>
          <p:nvPr/>
        </p:nvGrpSpPr>
        <p:grpSpPr>
          <a:xfrm>
            <a:off x="5150495" y="5255097"/>
            <a:ext cx="2357535" cy="909020"/>
            <a:chOff x="5150496" y="5393094"/>
            <a:chExt cx="2357535" cy="909020"/>
          </a:xfrm>
        </p:grpSpPr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1DE77619-204D-B847-7BE2-9EBD8C479080}"/>
                </a:ext>
              </a:extLst>
            </p:cNvPr>
            <p:cNvSpPr/>
            <p:nvPr/>
          </p:nvSpPr>
          <p:spPr>
            <a:xfrm>
              <a:off x="5262467" y="5393094"/>
              <a:ext cx="2170924" cy="861861"/>
            </a:xfrm>
            <a:custGeom>
              <a:avLst/>
              <a:gdLst>
                <a:gd name="csX0" fmla="*/ 1085462 w 2170924"/>
                <a:gd name="csY0" fmla="*/ 0 h 861861"/>
                <a:gd name="csX1" fmla="*/ 2170924 w 2170924"/>
                <a:gd name="csY1" fmla="*/ 849253 h 861861"/>
                <a:gd name="csX2" fmla="*/ 2170111 w 2170924"/>
                <a:gd name="csY2" fmla="*/ 861861 h 861861"/>
                <a:gd name="csX3" fmla="*/ 814 w 2170924"/>
                <a:gd name="csY3" fmla="*/ 861861 h 861861"/>
                <a:gd name="csX4" fmla="*/ 0 w 2170924"/>
                <a:gd name="csY4" fmla="*/ 849253 h 861861"/>
                <a:gd name="csX5" fmla="*/ 1085462 w 2170924"/>
                <a:gd name="csY5" fmla="*/ 0 h 8618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70924" h="861861">
                  <a:moveTo>
                    <a:pt x="1085462" y="0"/>
                  </a:moveTo>
                  <a:cubicBezTo>
                    <a:pt x="1684946" y="0"/>
                    <a:pt x="2170924" y="380224"/>
                    <a:pt x="2170924" y="849253"/>
                  </a:cubicBezTo>
                  <a:lnTo>
                    <a:pt x="2170111" y="861861"/>
                  </a:lnTo>
                  <a:lnTo>
                    <a:pt x="814" y="861861"/>
                  </a:lnTo>
                  <a:lnTo>
                    <a:pt x="0" y="849253"/>
                  </a:lnTo>
                  <a:cubicBezTo>
                    <a:pt x="0" y="380224"/>
                    <a:pt x="485978" y="0"/>
                    <a:pt x="1085462" y="0"/>
                  </a:cubicBezTo>
                  <a:close/>
                </a:path>
              </a:pathLst>
            </a:custGeom>
            <a:solidFill>
              <a:schemeClr val="bg2"/>
            </a:solidFill>
            <a:ln w="28575"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3" name="Rectangle 972">
              <a:extLst>
                <a:ext uri="{FF2B5EF4-FFF2-40B4-BE49-F238E27FC236}">
                  <a16:creationId xmlns:a16="http://schemas.microsoft.com/office/drawing/2014/main" id="{9DF4CC55-D892-9B33-327F-38DEBD8940B8}"/>
                </a:ext>
              </a:extLst>
            </p:cNvPr>
            <p:cNvSpPr/>
            <p:nvPr/>
          </p:nvSpPr>
          <p:spPr>
            <a:xfrm>
              <a:off x="5150496" y="6230075"/>
              <a:ext cx="2357535" cy="72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88BDC21-6304-6535-7FFF-1A5130BFC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KRAS</a:t>
            </a:r>
            <a:r>
              <a:rPr lang="en-US" dirty="0"/>
              <a:t> Signaling Cascade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DBFBD-1BB0-9D28-B0E9-5EDE62FC485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Riedl. Cancer Cell. 2026;44:471. 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1EF5251-BE33-5F75-5725-2C7DC0C95AED}"/>
              </a:ext>
            </a:extLst>
          </p:cNvPr>
          <p:cNvGrpSpPr/>
          <p:nvPr/>
        </p:nvGrpSpPr>
        <p:grpSpPr>
          <a:xfrm>
            <a:off x="5733383" y="5676437"/>
            <a:ext cx="1320437" cy="201651"/>
            <a:chOff x="2316417" y="4967033"/>
            <a:chExt cx="2208797" cy="337303"/>
          </a:xfrm>
        </p:grpSpPr>
        <p:sp>
          <p:nvSpPr>
            <p:cNvPr id="70" name="Rectangle 5">
              <a:extLst>
                <a:ext uri="{FF2B5EF4-FFF2-40B4-BE49-F238E27FC236}">
                  <a16:creationId xmlns:a16="http://schemas.microsoft.com/office/drawing/2014/main" id="{3CFC6588-0F3F-5A88-4075-676BEDFA2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8072" y="5015219"/>
              <a:ext cx="17099" cy="239377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Rectangle 6">
              <a:extLst>
                <a:ext uri="{FF2B5EF4-FFF2-40B4-BE49-F238E27FC236}">
                  <a16:creationId xmlns:a16="http://schemas.microsoft.com/office/drawing/2014/main" id="{8BC7674A-AC36-688F-907F-74A76FA43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9056" y="5019883"/>
              <a:ext cx="17099" cy="237823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2" name="Rectangle 7">
              <a:extLst>
                <a:ext uri="{FF2B5EF4-FFF2-40B4-BE49-F238E27FC236}">
                  <a16:creationId xmlns:a16="http://schemas.microsoft.com/office/drawing/2014/main" id="{A8EE3362-0A7E-7D20-1A2D-CC3F5A4A1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1906" y="5019883"/>
              <a:ext cx="17099" cy="237823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Rectangle 8">
              <a:extLst>
                <a:ext uri="{FF2B5EF4-FFF2-40B4-BE49-F238E27FC236}">
                  <a16:creationId xmlns:a16="http://schemas.microsoft.com/office/drawing/2014/main" id="{E52C2A32-DAF4-E81F-19F1-6444CB86A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2375" y="4996566"/>
              <a:ext cx="17099" cy="27202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Rectangle 9">
              <a:extLst>
                <a:ext uri="{FF2B5EF4-FFF2-40B4-BE49-F238E27FC236}">
                  <a16:creationId xmlns:a16="http://schemas.microsoft.com/office/drawing/2014/main" id="{2B4B25BF-1433-7028-AB7B-1364D7C7E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779" y="5024545"/>
              <a:ext cx="17099" cy="21606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5" name="Rectangle 10">
              <a:extLst>
                <a:ext uri="{FF2B5EF4-FFF2-40B4-BE49-F238E27FC236}">
                  <a16:creationId xmlns:a16="http://schemas.microsoft.com/office/drawing/2014/main" id="{E83F1B29-7B5C-1928-0295-D8B7A97FA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560" y="4971696"/>
              <a:ext cx="17099" cy="32642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Rectangle 11">
              <a:extLst>
                <a:ext uri="{FF2B5EF4-FFF2-40B4-BE49-F238E27FC236}">
                  <a16:creationId xmlns:a16="http://schemas.microsoft.com/office/drawing/2014/main" id="{696367D7-D20E-306B-2C6F-7A3675EF1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3048" y="4971696"/>
              <a:ext cx="17099" cy="32642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7" name="Rectangle 12">
              <a:extLst>
                <a:ext uri="{FF2B5EF4-FFF2-40B4-BE49-F238E27FC236}">
                  <a16:creationId xmlns:a16="http://schemas.microsoft.com/office/drawing/2014/main" id="{6DE6E138-8146-2272-5FB9-7C6940E0A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536" y="5015219"/>
              <a:ext cx="17099" cy="239377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Freeform 13">
              <a:extLst>
                <a:ext uri="{FF2B5EF4-FFF2-40B4-BE49-F238E27FC236}">
                  <a16:creationId xmlns:a16="http://schemas.microsoft.com/office/drawing/2014/main" id="{3924A069-239A-A7DA-954C-4915F8DDA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417" y="4971696"/>
              <a:ext cx="761654" cy="332640"/>
            </a:xfrm>
            <a:custGeom>
              <a:avLst/>
              <a:gdLst>
                <a:gd name="T0" fmla="*/ 45 w 982"/>
                <a:gd name="T1" fmla="*/ 71 h 427"/>
                <a:gd name="T2" fmla="*/ 75 w 982"/>
                <a:gd name="T3" fmla="*/ 76 h 427"/>
                <a:gd name="T4" fmla="*/ 125 w 982"/>
                <a:gd name="T5" fmla="*/ 101 h 427"/>
                <a:gd name="T6" fmla="*/ 167 w 982"/>
                <a:gd name="T7" fmla="*/ 140 h 427"/>
                <a:gd name="T8" fmla="*/ 215 w 982"/>
                <a:gd name="T9" fmla="*/ 204 h 427"/>
                <a:gd name="T10" fmla="*/ 257 w 982"/>
                <a:gd name="T11" fmla="*/ 270 h 427"/>
                <a:gd name="T12" fmla="*/ 303 w 982"/>
                <a:gd name="T13" fmla="*/ 329 h 427"/>
                <a:gd name="T14" fmla="*/ 341 w 982"/>
                <a:gd name="T15" fmla="*/ 368 h 427"/>
                <a:gd name="T16" fmla="*/ 384 w 982"/>
                <a:gd name="T17" fmla="*/ 399 h 427"/>
                <a:gd name="T18" fmla="*/ 435 w 982"/>
                <a:gd name="T19" fmla="*/ 419 h 427"/>
                <a:gd name="T20" fmla="*/ 490 w 982"/>
                <a:gd name="T21" fmla="*/ 427 h 427"/>
                <a:gd name="T22" fmla="*/ 529 w 982"/>
                <a:gd name="T23" fmla="*/ 424 h 427"/>
                <a:gd name="T24" fmla="*/ 581 w 982"/>
                <a:gd name="T25" fmla="*/ 407 h 427"/>
                <a:gd name="T26" fmla="*/ 627 w 982"/>
                <a:gd name="T27" fmla="*/ 379 h 427"/>
                <a:gd name="T28" fmla="*/ 667 w 982"/>
                <a:gd name="T29" fmla="*/ 343 h 427"/>
                <a:gd name="T30" fmla="*/ 702 w 982"/>
                <a:gd name="T31" fmla="*/ 301 h 427"/>
                <a:gd name="T32" fmla="*/ 745 w 982"/>
                <a:gd name="T33" fmla="*/ 237 h 427"/>
                <a:gd name="T34" fmla="*/ 801 w 982"/>
                <a:gd name="T35" fmla="*/ 155 h 427"/>
                <a:gd name="T36" fmla="*/ 841 w 982"/>
                <a:gd name="T37" fmla="*/ 112 h 427"/>
                <a:gd name="T38" fmla="*/ 889 w 982"/>
                <a:gd name="T39" fmla="*/ 82 h 427"/>
                <a:gd name="T40" fmla="*/ 927 w 982"/>
                <a:gd name="T41" fmla="*/ 72 h 427"/>
                <a:gd name="T42" fmla="*/ 947 w 982"/>
                <a:gd name="T43" fmla="*/ 70 h 427"/>
                <a:gd name="T44" fmla="*/ 968 w 982"/>
                <a:gd name="T45" fmla="*/ 63 h 427"/>
                <a:gd name="T46" fmla="*/ 979 w 982"/>
                <a:gd name="T47" fmla="*/ 46 h 427"/>
                <a:gd name="T48" fmla="*/ 981 w 982"/>
                <a:gd name="T49" fmla="*/ 26 h 427"/>
                <a:gd name="T50" fmla="*/ 973 w 982"/>
                <a:gd name="T51" fmla="*/ 10 h 427"/>
                <a:gd name="T52" fmla="*/ 956 w 982"/>
                <a:gd name="T53" fmla="*/ 0 h 427"/>
                <a:gd name="T54" fmla="*/ 928 w 982"/>
                <a:gd name="T55" fmla="*/ 1 h 427"/>
                <a:gd name="T56" fmla="*/ 873 w 982"/>
                <a:gd name="T57" fmla="*/ 13 h 427"/>
                <a:gd name="T58" fmla="*/ 826 w 982"/>
                <a:gd name="T59" fmla="*/ 37 h 427"/>
                <a:gd name="T60" fmla="*/ 784 w 982"/>
                <a:gd name="T61" fmla="*/ 70 h 427"/>
                <a:gd name="T62" fmla="*/ 747 w 982"/>
                <a:gd name="T63" fmla="*/ 110 h 427"/>
                <a:gd name="T64" fmla="*/ 714 w 982"/>
                <a:gd name="T65" fmla="*/ 156 h 427"/>
                <a:gd name="T66" fmla="*/ 649 w 982"/>
                <a:gd name="T67" fmla="*/ 255 h 427"/>
                <a:gd name="T68" fmla="*/ 611 w 982"/>
                <a:gd name="T69" fmla="*/ 301 h 427"/>
                <a:gd name="T70" fmla="*/ 566 w 982"/>
                <a:gd name="T71" fmla="*/ 336 h 427"/>
                <a:gd name="T72" fmla="*/ 531 w 982"/>
                <a:gd name="T73" fmla="*/ 350 h 427"/>
                <a:gd name="T74" fmla="*/ 501 w 982"/>
                <a:gd name="T75" fmla="*/ 355 h 427"/>
                <a:gd name="T76" fmla="*/ 480 w 982"/>
                <a:gd name="T77" fmla="*/ 355 h 427"/>
                <a:gd name="T78" fmla="*/ 450 w 982"/>
                <a:gd name="T79" fmla="*/ 350 h 427"/>
                <a:gd name="T80" fmla="*/ 415 w 982"/>
                <a:gd name="T81" fmla="*/ 336 h 427"/>
                <a:gd name="T82" fmla="*/ 370 w 982"/>
                <a:gd name="T83" fmla="*/ 301 h 427"/>
                <a:gd name="T84" fmla="*/ 331 w 982"/>
                <a:gd name="T85" fmla="*/ 255 h 427"/>
                <a:gd name="T86" fmla="*/ 268 w 982"/>
                <a:gd name="T87" fmla="*/ 156 h 427"/>
                <a:gd name="T88" fmla="*/ 233 w 982"/>
                <a:gd name="T89" fmla="*/ 110 h 427"/>
                <a:gd name="T90" fmla="*/ 196 w 982"/>
                <a:gd name="T91" fmla="*/ 70 h 427"/>
                <a:gd name="T92" fmla="*/ 155 w 982"/>
                <a:gd name="T93" fmla="*/ 37 h 427"/>
                <a:gd name="T94" fmla="*/ 108 w 982"/>
                <a:gd name="T95" fmla="*/ 13 h 427"/>
                <a:gd name="T96" fmla="*/ 54 w 982"/>
                <a:gd name="T97" fmla="*/ 1 h 427"/>
                <a:gd name="T98" fmla="*/ 26 w 982"/>
                <a:gd name="T99" fmla="*/ 0 h 427"/>
                <a:gd name="T100" fmla="*/ 9 w 982"/>
                <a:gd name="T101" fmla="*/ 10 h 427"/>
                <a:gd name="T102" fmla="*/ 0 w 982"/>
                <a:gd name="T103" fmla="*/ 26 h 427"/>
                <a:gd name="T104" fmla="*/ 2 w 982"/>
                <a:gd name="T105" fmla="*/ 46 h 427"/>
                <a:gd name="T106" fmla="*/ 13 w 982"/>
                <a:gd name="T107" fmla="*/ 63 h 427"/>
                <a:gd name="T108" fmla="*/ 34 w 982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70"/>
                  </a:moveTo>
                  <a:lnTo>
                    <a:pt x="34" y="70"/>
                  </a:lnTo>
                  <a:lnTo>
                    <a:pt x="45" y="71"/>
                  </a:lnTo>
                  <a:lnTo>
                    <a:pt x="55" y="72"/>
                  </a:lnTo>
                  <a:lnTo>
                    <a:pt x="64" y="74"/>
                  </a:lnTo>
                  <a:lnTo>
                    <a:pt x="75" y="76"/>
                  </a:lnTo>
                  <a:lnTo>
                    <a:pt x="92" y="82"/>
                  </a:lnTo>
                  <a:lnTo>
                    <a:pt x="110" y="91"/>
                  </a:lnTo>
                  <a:lnTo>
                    <a:pt x="125" y="101"/>
                  </a:lnTo>
                  <a:lnTo>
                    <a:pt x="141" y="112"/>
                  </a:lnTo>
                  <a:lnTo>
                    <a:pt x="154" y="126"/>
                  </a:lnTo>
                  <a:lnTo>
                    <a:pt x="167" y="140"/>
                  </a:lnTo>
                  <a:lnTo>
                    <a:pt x="180" y="155"/>
                  </a:lnTo>
                  <a:lnTo>
                    <a:pt x="192" y="170"/>
                  </a:lnTo>
                  <a:lnTo>
                    <a:pt x="215" y="204"/>
                  </a:lnTo>
                  <a:lnTo>
                    <a:pt x="237" y="237"/>
                  </a:lnTo>
                  <a:lnTo>
                    <a:pt x="257" y="270"/>
                  </a:lnTo>
                  <a:lnTo>
                    <a:pt x="257" y="270"/>
                  </a:lnTo>
                  <a:lnTo>
                    <a:pt x="279" y="301"/>
                  </a:lnTo>
                  <a:lnTo>
                    <a:pt x="290" y="315"/>
                  </a:lnTo>
                  <a:lnTo>
                    <a:pt x="303" y="329"/>
                  </a:lnTo>
                  <a:lnTo>
                    <a:pt x="315" y="343"/>
                  </a:lnTo>
                  <a:lnTo>
                    <a:pt x="327" y="355"/>
                  </a:lnTo>
                  <a:lnTo>
                    <a:pt x="341" y="368"/>
                  </a:lnTo>
                  <a:lnTo>
                    <a:pt x="355" y="379"/>
                  </a:lnTo>
                  <a:lnTo>
                    <a:pt x="370" y="389"/>
                  </a:lnTo>
                  <a:lnTo>
                    <a:pt x="384" y="399"/>
                  </a:lnTo>
                  <a:lnTo>
                    <a:pt x="401" y="407"/>
                  </a:lnTo>
                  <a:lnTo>
                    <a:pt x="417" y="413"/>
                  </a:lnTo>
                  <a:lnTo>
                    <a:pt x="435" y="419"/>
                  </a:lnTo>
                  <a:lnTo>
                    <a:pt x="452" y="424"/>
                  </a:lnTo>
                  <a:lnTo>
                    <a:pt x="471" y="426"/>
                  </a:lnTo>
                  <a:lnTo>
                    <a:pt x="490" y="427"/>
                  </a:lnTo>
                  <a:lnTo>
                    <a:pt x="490" y="427"/>
                  </a:lnTo>
                  <a:lnTo>
                    <a:pt x="510" y="426"/>
                  </a:lnTo>
                  <a:lnTo>
                    <a:pt x="529" y="424"/>
                  </a:lnTo>
                  <a:lnTo>
                    <a:pt x="547" y="419"/>
                  </a:lnTo>
                  <a:lnTo>
                    <a:pt x="565" y="413"/>
                  </a:lnTo>
                  <a:lnTo>
                    <a:pt x="581" y="407"/>
                  </a:lnTo>
                  <a:lnTo>
                    <a:pt x="597" y="399"/>
                  </a:lnTo>
                  <a:lnTo>
                    <a:pt x="612" y="389"/>
                  </a:lnTo>
                  <a:lnTo>
                    <a:pt x="627" y="379"/>
                  </a:lnTo>
                  <a:lnTo>
                    <a:pt x="640" y="368"/>
                  </a:lnTo>
                  <a:lnTo>
                    <a:pt x="653" y="355"/>
                  </a:lnTo>
                  <a:lnTo>
                    <a:pt x="667" y="343"/>
                  </a:lnTo>
                  <a:lnTo>
                    <a:pt x="679" y="329"/>
                  </a:lnTo>
                  <a:lnTo>
                    <a:pt x="691" y="315"/>
                  </a:lnTo>
                  <a:lnTo>
                    <a:pt x="702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6" y="204"/>
                  </a:lnTo>
                  <a:lnTo>
                    <a:pt x="789" y="170"/>
                  </a:lnTo>
                  <a:lnTo>
                    <a:pt x="801" y="155"/>
                  </a:lnTo>
                  <a:lnTo>
                    <a:pt x="813" y="140"/>
                  </a:lnTo>
                  <a:lnTo>
                    <a:pt x="827" y="126"/>
                  </a:lnTo>
                  <a:lnTo>
                    <a:pt x="841" y="112"/>
                  </a:lnTo>
                  <a:lnTo>
                    <a:pt x="856" y="101"/>
                  </a:lnTo>
                  <a:lnTo>
                    <a:pt x="872" y="91"/>
                  </a:lnTo>
                  <a:lnTo>
                    <a:pt x="889" y="82"/>
                  </a:lnTo>
                  <a:lnTo>
                    <a:pt x="907" y="76"/>
                  </a:lnTo>
                  <a:lnTo>
                    <a:pt x="917" y="74"/>
                  </a:lnTo>
                  <a:lnTo>
                    <a:pt x="927" y="72"/>
                  </a:lnTo>
                  <a:lnTo>
                    <a:pt x="937" y="71"/>
                  </a:lnTo>
                  <a:lnTo>
                    <a:pt x="947" y="70"/>
                  </a:lnTo>
                  <a:lnTo>
                    <a:pt x="947" y="70"/>
                  </a:lnTo>
                  <a:lnTo>
                    <a:pt x="956" y="69"/>
                  </a:lnTo>
                  <a:lnTo>
                    <a:pt x="962" y="67"/>
                  </a:lnTo>
                  <a:lnTo>
                    <a:pt x="968" y="63"/>
                  </a:lnTo>
                  <a:lnTo>
                    <a:pt x="973" y="59"/>
                  </a:lnTo>
                  <a:lnTo>
                    <a:pt x="976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2" y="34"/>
                  </a:lnTo>
                  <a:lnTo>
                    <a:pt x="981" y="26"/>
                  </a:lnTo>
                  <a:lnTo>
                    <a:pt x="979" y="20"/>
                  </a:lnTo>
                  <a:lnTo>
                    <a:pt x="976" y="15"/>
                  </a:lnTo>
                  <a:lnTo>
                    <a:pt x="973" y="10"/>
                  </a:lnTo>
                  <a:lnTo>
                    <a:pt x="968" y="5"/>
                  </a:lnTo>
                  <a:lnTo>
                    <a:pt x="962" y="2"/>
                  </a:lnTo>
                  <a:lnTo>
                    <a:pt x="956" y="0"/>
                  </a:lnTo>
                  <a:lnTo>
                    <a:pt x="947" y="0"/>
                  </a:lnTo>
                  <a:lnTo>
                    <a:pt x="947" y="0"/>
                  </a:lnTo>
                  <a:lnTo>
                    <a:pt x="928" y="1"/>
                  </a:lnTo>
                  <a:lnTo>
                    <a:pt x="908" y="4"/>
                  </a:lnTo>
                  <a:lnTo>
                    <a:pt x="891" y="8"/>
                  </a:lnTo>
                  <a:lnTo>
                    <a:pt x="873" y="13"/>
                  </a:lnTo>
                  <a:lnTo>
                    <a:pt x="857" y="20"/>
                  </a:lnTo>
                  <a:lnTo>
                    <a:pt x="841" y="27"/>
                  </a:lnTo>
                  <a:lnTo>
                    <a:pt x="826" y="37"/>
                  </a:lnTo>
                  <a:lnTo>
                    <a:pt x="811" y="47"/>
                  </a:lnTo>
                  <a:lnTo>
                    <a:pt x="798" y="57"/>
                  </a:lnTo>
                  <a:lnTo>
                    <a:pt x="784" y="70"/>
                  </a:lnTo>
                  <a:lnTo>
                    <a:pt x="772" y="82"/>
                  </a:lnTo>
                  <a:lnTo>
                    <a:pt x="760" y="96"/>
                  </a:lnTo>
                  <a:lnTo>
                    <a:pt x="747" y="110"/>
                  </a:lnTo>
                  <a:lnTo>
                    <a:pt x="736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4" y="188"/>
                  </a:lnTo>
                  <a:lnTo>
                    <a:pt x="672" y="221"/>
                  </a:lnTo>
                  <a:lnTo>
                    <a:pt x="649" y="255"/>
                  </a:lnTo>
                  <a:lnTo>
                    <a:pt x="637" y="271"/>
                  </a:lnTo>
                  <a:lnTo>
                    <a:pt x="625" y="286"/>
                  </a:lnTo>
                  <a:lnTo>
                    <a:pt x="611" y="301"/>
                  </a:lnTo>
                  <a:lnTo>
                    <a:pt x="597" y="314"/>
                  </a:lnTo>
                  <a:lnTo>
                    <a:pt x="582" y="325"/>
                  </a:lnTo>
                  <a:lnTo>
                    <a:pt x="566" y="336"/>
                  </a:lnTo>
                  <a:lnTo>
                    <a:pt x="549" y="344"/>
                  </a:lnTo>
                  <a:lnTo>
                    <a:pt x="540" y="348"/>
                  </a:lnTo>
                  <a:lnTo>
                    <a:pt x="531" y="350"/>
                  </a:lnTo>
                  <a:lnTo>
                    <a:pt x="521" y="352"/>
                  </a:lnTo>
                  <a:lnTo>
                    <a:pt x="511" y="354"/>
                  </a:lnTo>
                  <a:lnTo>
                    <a:pt x="501" y="355"/>
                  </a:lnTo>
                  <a:lnTo>
                    <a:pt x="490" y="355"/>
                  </a:lnTo>
                  <a:lnTo>
                    <a:pt x="490" y="355"/>
                  </a:lnTo>
                  <a:lnTo>
                    <a:pt x="480" y="355"/>
                  </a:lnTo>
                  <a:lnTo>
                    <a:pt x="470" y="354"/>
                  </a:lnTo>
                  <a:lnTo>
                    <a:pt x="460" y="352"/>
                  </a:lnTo>
                  <a:lnTo>
                    <a:pt x="450" y="350"/>
                  </a:lnTo>
                  <a:lnTo>
                    <a:pt x="441" y="348"/>
                  </a:lnTo>
                  <a:lnTo>
                    <a:pt x="433" y="344"/>
                  </a:lnTo>
                  <a:lnTo>
                    <a:pt x="415" y="336"/>
                  </a:lnTo>
                  <a:lnTo>
                    <a:pt x="400" y="325"/>
                  </a:lnTo>
                  <a:lnTo>
                    <a:pt x="384" y="314"/>
                  </a:lnTo>
                  <a:lnTo>
                    <a:pt x="370" y="301"/>
                  </a:lnTo>
                  <a:lnTo>
                    <a:pt x="356" y="286"/>
                  </a:lnTo>
                  <a:lnTo>
                    <a:pt x="344" y="271"/>
                  </a:lnTo>
                  <a:lnTo>
                    <a:pt x="331" y="255"/>
                  </a:lnTo>
                  <a:lnTo>
                    <a:pt x="309" y="221"/>
                  </a:lnTo>
                  <a:lnTo>
                    <a:pt x="288" y="188"/>
                  </a:lnTo>
                  <a:lnTo>
                    <a:pt x="268" y="156"/>
                  </a:lnTo>
                  <a:lnTo>
                    <a:pt x="268" y="156"/>
                  </a:lnTo>
                  <a:lnTo>
                    <a:pt x="245" y="125"/>
                  </a:lnTo>
                  <a:lnTo>
                    <a:pt x="233" y="110"/>
                  </a:lnTo>
                  <a:lnTo>
                    <a:pt x="222" y="96"/>
                  </a:lnTo>
                  <a:lnTo>
                    <a:pt x="210" y="82"/>
                  </a:lnTo>
                  <a:lnTo>
                    <a:pt x="196" y="70"/>
                  </a:lnTo>
                  <a:lnTo>
                    <a:pt x="183" y="57"/>
                  </a:lnTo>
                  <a:lnTo>
                    <a:pt x="170" y="47"/>
                  </a:lnTo>
                  <a:lnTo>
                    <a:pt x="155" y="37"/>
                  </a:lnTo>
                  <a:lnTo>
                    <a:pt x="140" y="27"/>
                  </a:lnTo>
                  <a:lnTo>
                    <a:pt x="124" y="20"/>
                  </a:lnTo>
                  <a:lnTo>
                    <a:pt x="108" y="13"/>
                  </a:lnTo>
                  <a:lnTo>
                    <a:pt x="90" y="8"/>
                  </a:lnTo>
                  <a:lnTo>
                    <a:pt x="73" y="4"/>
                  </a:lnTo>
                  <a:lnTo>
                    <a:pt x="54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2"/>
                  </a:lnTo>
                  <a:lnTo>
                    <a:pt x="13" y="5"/>
                  </a:lnTo>
                  <a:lnTo>
                    <a:pt x="9" y="10"/>
                  </a:lnTo>
                  <a:lnTo>
                    <a:pt x="4" y="15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9" y="59"/>
                  </a:lnTo>
                  <a:lnTo>
                    <a:pt x="13" y="63"/>
                  </a:lnTo>
                  <a:lnTo>
                    <a:pt x="19" y="67"/>
                  </a:lnTo>
                  <a:lnTo>
                    <a:pt x="26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CDD72FDF-0770-3D83-6B9A-98FAF7D23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417" y="4967033"/>
              <a:ext cx="761654" cy="331086"/>
            </a:xfrm>
            <a:custGeom>
              <a:avLst/>
              <a:gdLst>
                <a:gd name="T0" fmla="*/ 54 w 982"/>
                <a:gd name="T1" fmla="*/ 426 h 427"/>
                <a:gd name="T2" fmla="*/ 108 w 982"/>
                <a:gd name="T3" fmla="*/ 414 h 427"/>
                <a:gd name="T4" fmla="*/ 155 w 982"/>
                <a:gd name="T5" fmla="*/ 390 h 427"/>
                <a:gd name="T6" fmla="*/ 196 w 982"/>
                <a:gd name="T7" fmla="*/ 357 h 427"/>
                <a:gd name="T8" fmla="*/ 233 w 982"/>
                <a:gd name="T9" fmla="*/ 317 h 427"/>
                <a:gd name="T10" fmla="*/ 268 w 982"/>
                <a:gd name="T11" fmla="*/ 271 h 427"/>
                <a:gd name="T12" fmla="*/ 331 w 982"/>
                <a:gd name="T13" fmla="*/ 172 h 427"/>
                <a:gd name="T14" fmla="*/ 370 w 982"/>
                <a:gd name="T15" fmla="*/ 126 h 427"/>
                <a:gd name="T16" fmla="*/ 415 w 982"/>
                <a:gd name="T17" fmla="*/ 90 h 427"/>
                <a:gd name="T18" fmla="*/ 450 w 982"/>
                <a:gd name="T19" fmla="*/ 76 h 427"/>
                <a:gd name="T20" fmla="*/ 480 w 982"/>
                <a:gd name="T21" fmla="*/ 72 h 427"/>
                <a:gd name="T22" fmla="*/ 501 w 982"/>
                <a:gd name="T23" fmla="*/ 72 h 427"/>
                <a:gd name="T24" fmla="*/ 531 w 982"/>
                <a:gd name="T25" fmla="*/ 76 h 427"/>
                <a:gd name="T26" fmla="*/ 566 w 982"/>
                <a:gd name="T27" fmla="*/ 90 h 427"/>
                <a:gd name="T28" fmla="*/ 611 w 982"/>
                <a:gd name="T29" fmla="*/ 126 h 427"/>
                <a:gd name="T30" fmla="*/ 649 w 982"/>
                <a:gd name="T31" fmla="*/ 172 h 427"/>
                <a:gd name="T32" fmla="*/ 714 w 982"/>
                <a:gd name="T33" fmla="*/ 271 h 427"/>
                <a:gd name="T34" fmla="*/ 747 w 982"/>
                <a:gd name="T35" fmla="*/ 317 h 427"/>
                <a:gd name="T36" fmla="*/ 784 w 982"/>
                <a:gd name="T37" fmla="*/ 357 h 427"/>
                <a:gd name="T38" fmla="*/ 826 w 982"/>
                <a:gd name="T39" fmla="*/ 390 h 427"/>
                <a:gd name="T40" fmla="*/ 873 w 982"/>
                <a:gd name="T41" fmla="*/ 414 h 427"/>
                <a:gd name="T42" fmla="*/ 928 w 982"/>
                <a:gd name="T43" fmla="*/ 426 h 427"/>
                <a:gd name="T44" fmla="*/ 956 w 982"/>
                <a:gd name="T45" fmla="*/ 427 h 427"/>
                <a:gd name="T46" fmla="*/ 973 w 982"/>
                <a:gd name="T47" fmla="*/ 417 h 427"/>
                <a:gd name="T48" fmla="*/ 981 w 982"/>
                <a:gd name="T49" fmla="*/ 400 h 427"/>
                <a:gd name="T50" fmla="*/ 979 w 982"/>
                <a:gd name="T51" fmla="*/ 380 h 427"/>
                <a:gd name="T52" fmla="*/ 968 w 982"/>
                <a:gd name="T53" fmla="*/ 364 h 427"/>
                <a:gd name="T54" fmla="*/ 947 w 982"/>
                <a:gd name="T55" fmla="*/ 357 h 427"/>
                <a:gd name="T56" fmla="*/ 927 w 982"/>
                <a:gd name="T57" fmla="*/ 355 h 427"/>
                <a:gd name="T58" fmla="*/ 889 w 982"/>
                <a:gd name="T59" fmla="*/ 345 h 427"/>
                <a:gd name="T60" fmla="*/ 841 w 982"/>
                <a:gd name="T61" fmla="*/ 314 h 427"/>
                <a:gd name="T62" fmla="*/ 801 w 982"/>
                <a:gd name="T63" fmla="*/ 272 h 427"/>
                <a:gd name="T64" fmla="*/ 745 w 982"/>
                <a:gd name="T65" fmla="*/ 190 h 427"/>
                <a:gd name="T66" fmla="*/ 702 w 982"/>
                <a:gd name="T67" fmla="*/ 126 h 427"/>
                <a:gd name="T68" fmla="*/ 667 w 982"/>
                <a:gd name="T69" fmla="*/ 84 h 427"/>
                <a:gd name="T70" fmla="*/ 627 w 982"/>
                <a:gd name="T71" fmla="*/ 48 h 427"/>
                <a:gd name="T72" fmla="*/ 581 w 982"/>
                <a:gd name="T73" fmla="*/ 20 h 427"/>
                <a:gd name="T74" fmla="*/ 529 w 982"/>
                <a:gd name="T75" fmla="*/ 3 h 427"/>
                <a:gd name="T76" fmla="*/ 490 w 982"/>
                <a:gd name="T77" fmla="*/ 0 h 427"/>
                <a:gd name="T78" fmla="*/ 435 w 982"/>
                <a:gd name="T79" fmla="*/ 8 h 427"/>
                <a:gd name="T80" fmla="*/ 384 w 982"/>
                <a:gd name="T81" fmla="*/ 28 h 427"/>
                <a:gd name="T82" fmla="*/ 341 w 982"/>
                <a:gd name="T83" fmla="*/ 59 h 427"/>
                <a:gd name="T84" fmla="*/ 303 w 982"/>
                <a:gd name="T85" fmla="*/ 98 h 427"/>
                <a:gd name="T86" fmla="*/ 257 w 982"/>
                <a:gd name="T87" fmla="*/ 156 h 427"/>
                <a:gd name="T88" fmla="*/ 215 w 982"/>
                <a:gd name="T89" fmla="*/ 223 h 427"/>
                <a:gd name="T90" fmla="*/ 167 w 982"/>
                <a:gd name="T91" fmla="*/ 287 h 427"/>
                <a:gd name="T92" fmla="*/ 125 w 982"/>
                <a:gd name="T93" fmla="*/ 326 h 427"/>
                <a:gd name="T94" fmla="*/ 75 w 982"/>
                <a:gd name="T95" fmla="*/ 351 h 427"/>
                <a:gd name="T96" fmla="*/ 45 w 982"/>
                <a:gd name="T97" fmla="*/ 356 h 427"/>
                <a:gd name="T98" fmla="*/ 26 w 982"/>
                <a:gd name="T99" fmla="*/ 358 h 427"/>
                <a:gd name="T100" fmla="*/ 9 w 982"/>
                <a:gd name="T101" fmla="*/ 369 h 427"/>
                <a:gd name="T102" fmla="*/ 0 w 982"/>
                <a:gd name="T103" fmla="*/ 386 h 427"/>
                <a:gd name="T104" fmla="*/ 2 w 982"/>
                <a:gd name="T105" fmla="*/ 406 h 427"/>
                <a:gd name="T106" fmla="*/ 13 w 982"/>
                <a:gd name="T107" fmla="*/ 421 h 427"/>
                <a:gd name="T108" fmla="*/ 34 w 982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427"/>
                  </a:moveTo>
                  <a:lnTo>
                    <a:pt x="34" y="427"/>
                  </a:lnTo>
                  <a:lnTo>
                    <a:pt x="54" y="426"/>
                  </a:lnTo>
                  <a:lnTo>
                    <a:pt x="73" y="423"/>
                  </a:lnTo>
                  <a:lnTo>
                    <a:pt x="90" y="419"/>
                  </a:lnTo>
                  <a:lnTo>
                    <a:pt x="108" y="414"/>
                  </a:lnTo>
                  <a:lnTo>
                    <a:pt x="124" y="407"/>
                  </a:lnTo>
                  <a:lnTo>
                    <a:pt x="140" y="399"/>
                  </a:lnTo>
                  <a:lnTo>
                    <a:pt x="155" y="390"/>
                  </a:lnTo>
                  <a:lnTo>
                    <a:pt x="170" y="380"/>
                  </a:lnTo>
                  <a:lnTo>
                    <a:pt x="183" y="369"/>
                  </a:lnTo>
                  <a:lnTo>
                    <a:pt x="196" y="357"/>
                  </a:lnTo>
                  <a:lnTo>
                    <a:pt x="210" y="345"/>
                  </a:lnTo>
                  <a:lnTo>
                    <a:pt x="222" y="331"/>
                  </a:lnTo>
                  <a:lnTo>
                    <a:pt x="233" y="317"/>
                  </a:lnTo>
                  <a:lnTo>
                    <a:pt x="245" y="302"/>
                  </a:lnTo>
                  <a:lnTo>
                    <a:pt x="268" y="271"/>
                  </a:lnTo>
                  <a:lnTo>
                    <a:pt x="268" y="271"/>
                  </a:lnTo>
                  <a:lnTo>
                    <a:pt x="288" y="239"/>
                  </a:lnTo>
                  <a:lnTo>
                    <a:pt x="309" y="205"/>
                  </a:lnTo>
                  <a:lnTo>
                    <a:pt x="331" y="172"/>
                  </a:lnTo>
                  <a:lnTo>
                    <a:pt x="344" y="155"/>
                  </a:lnTo>
                  <a:lnTo>
                    <a:pt x="356" y="140"/>
                  </a:lnTo>
                  <a:lnTo>
                    <a:pt x="370" y="126"/>
                  </a:lnTo>
                  <a:lnTo>
                    <a:pt x="384" y="113"/>
                  </a:lnTo>
                  <a:lnTo>
                    <a:pt x="400" y="101"/>
                  </a:lnTo>
                  <a:lnTo>
                    <a:pt x="415" y="90"/>
                  </a:lnTo>
                  <a:lnTo>
                    <a:pt x="433" y="82"/>
                  </a:lnTo>
                  <a:lnTo>
                    <a:pt x="441" y="79"/>
                  </a:lnTo>
                  <a:lnTo>
                    <a:pt x="450" y="76"/>
                  </a:lnTo>
                  <a:lnTo>
                    <a:pt x="460" y="74"/>
                  </a:lnTo>
                  <a:lnTo>
                    <a:pt x="470" y="73"/>
                  </a:lnTo>
                  <a:lnTo>
                    <a:pt x="480" y="72"/>
                  </a:lnTo>
                  <a:lnTo>
                    <a:pt x="490" y="71"/>
                  </a:lnTo>
                  <a:lnTo>
                    <a:pt x="490" y="71"/>
                  </a:lnTo>
                  <a:lnTo>
                    <a:pt x="501" y="72"/>
                  </a:lnTo>
                  <a:lnTo>
                    <a:pt x="511" y="73"/>
                  </a:lnTo>
                  <a:lnTo>
                    <a:pt x="521" y="74"/>
                  </a:lnTo>
                  <a:lnTo>
                    <a:pt x="531" y="76"/>
                  </a:lnTo>
                  <a:lnTo>
                    <a:pt x="540" y="79"/>
                  </a:lnTo>
                  <a:lnTo>
                    <a:pt x="549" y="82"/>
                  </a:lnTo>
                  <a:lnTo>
                    <a:pt x="566" y="90"/>
                  </a:lnTo>
                  <a:lnTo>
                    <a:pt x="582" y="101"/>
                  </a:lnTo>
                  <a:lnTo>
                    <a:pt x="597" y="113"/>
                  </a:lnTo>
                  <a:lnTo>
                    <a:pt x="611" y="126"/>
                  </a:lnTo>
                  <a:lnTo>
                    <a:pt x="625" y="140"/>
                  </a:lnTo>
                  <a:lnTo>
                    <a:pt x="637" y="155"/>
                  </a:lnTo>
                  <a:lnTo>
                    <a:pt x="649" y="172"/>
                  </a:lnTo>
                  <a:lnTo>
                    <a:pt x="672" y="205"/>
                  </a:lnTo>
                  <a:lnTo>
                    <a:pt x="694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6" y="302"/>
                  </a:lnTo>
                  <a:lnTo>
                    <a:pt x="747" y="317"/>
                  </a:lnTo>
                  <a:lnTo>
                    <a:pt x="760" y="331"/>
                  </a:lnTo>
                  <a:lnTo>
                    <a:pt x="772" y="345"/>
                  </a:lnTo>
                  <a:lnTo>
                    <a:pt x="784" y="357"/>
                  </a:lnTo>
                  <a:lnTo>
                    <a:pt x="798" y="369"/>
                  </a:lnTo>
                  <a:lnTo>
                    <a:pt x="811" y="380"/>
                  </a:lnTo>
                  <a:lnTo>
                    <a:pt x="826" y="390"/>
                  </a:lnTo>
                  <a:lnTo>
                    <a:pt x="841" y="400"/>
                  </a:lnTo>
                  <a:lnTo>
                    <a:pt x="857" y="407"/>
                  </a:lnTo>
                  <a:lnTo>
                    <a:pt x="873" y="414"/>
                  </a:lnTo>
                  <a:lnTo>
                    <a:pt x="891" y="419"/>
                  </a:lnTo>
                  <a:lnTo>
                    <a:pt x="908" y="423"/>
                  </a:lnTo>
                  <a:lnTo>
                    <a:pt x="928" y="426"/>
                  </a:lnTo>
                  <a:lnTo>
                    <a:pt x="947" y="427"/>
                  </a:lnTo>
                  <a:lnTo>
                    <a:pt x="947" y="427"/>
                  </a:lnTo>
                  <a:lnTo>
                    <a:pt x="956" y="427"/>
                  </a:lnTo>
                  <a:lnTo>
                    <a:pt x="962" y="425"/>
                  </a:lnTo>
                  <a:lnTo>
                    <a:pt x="968" y="421"/>
                  </a:lnTo>
                  <a:lnTo>
                    <a:pt x="973" y="417"/>
                  </a:lnTo>
                  <a:lnTo>
                    <a:pt x="976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2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6" y="374"/>
                  </a:lnTo>
                  <a:lnTo>
                    <a:pt x="973" y="369"/>
                  </a:lnTo>
                  <a:lnTo>
                    <a:pt x="968" y="364"/>
                  </a:lnTo>
                  <a:lnTo>
                    <a:pt x="962" y="360"/>
                  </a:lnTo>
                  <a:lnTo>
                    <a:pt x="956" y="358"/>
                  </a:lnTo>
                  <a:lnTo>
                    <a:pt x="947" y="357"/>
                  </a:lnTo>
                  <a:lnTo>
                    <a:pt x="947" y="357"/>
                  </a:lnTo>
                  <a:lnTo>
                    <a:pt x="937" y="356"/>
                  </a:lnTo>
                  <a:lnTo>
                    <a:pt x="927" y="355"/>
                  </a:lnTo>
                  <a:lnTo>
                    <a:pt x="917" y="353"/>
                  </a:lnTo>
                  <a:lnTo>
                    <a:pt x="907" y="351"/>
                  </a:lnTo>
                  <a:lnTo>
                    <a:pt x="889" y="345"/>
                  </a:lnTo>
                  <a:lnTo>
                    <a:pt x="872" y="336"/>
                  </a:lnTo>
                  <a:lnTo>
                    <a:pt x="856" y="326"/>
                  </a:lnTo>
                  <a:lnTo>
                    <a:pt x="841" y="314"/>
                  </a:lnTo>
                  <a:lnTo>
                    <a:pt x="827" y="301"/>
                  </a:lnTo>
                  <a:lnTo>
                    <a:pt x="813" y="287"/>
                  </a:lnTo>
                  <a:lnTo>
                    <a:pt x="801" y="272"/>
                  </a:lnTo>
                  <a:lnTo>
                    <a:pt x="789" y="256"/>
                  </a:lnTo>
                  <a:lnTo>
                    <a:pt x="767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2" y="126"/>
                  </a:lnTo>
                  <a:lnTo>
                    <a:pt x="691" y="112"/>
                  </a:lnTo>
                  <a:lnTo>
                    <a:pt x="679" y="98"/>
                  </a:lnTo>
                  <a:lnTo>
                    <a:pt x="667" y="84"/>
                  </a:lnTo>
                  <a:lnTo>
                    <a:pt x="653" y="71"/>
                  </a:lnTo>
                  <a:lnTo>
                    <a:pt x="640" y="59"/>
                  </a:lnTo>
                  <a:lnTo>
                    <a:pt x="627" y="48"/>
                  </a:lnTo>
                  <a:lnTo>
                    <a:pt x="612" y="38"/>
                  </a:lnTo>
                  <a:lnTo>
                    <a:pt x="597" y="28"/>
                  </a:lnTo>
                  <a:lnTo>
                    <a:pt x="581" y="20"/>
                  </a:lnTo>
                  <a:lnTo>
                    <a:pt x="565" y="13"/>
                  </a:lnTo>
                  <a:lnTo>
                    <a:pt x="547" y="8"/>
                  </a:lnTo>
                  <a:lnTo>
                    <a:pt x="529" y="3"/>
                  </a:lnTo>
                  <a:lnTo>
                    <a:pt x="510" y="1"/>
                  </a:lnTo>
                  <a:lnTo>
                    <a:pt x="490" y="0"/>
                  </a:lnTo>
                  <a:lnTo>
                    <a:pt x="490" y="0"/>
                  </a:lnTo>
                  <a:lnTo>
                    <a:pt x="471" y="1"/>
                  </a:lnTo>
                  <a:lnTo>
                    <a:pt x="452" y="3"/>
                  </a:lnTo>
                  <a:lnTo>
                    <a:pt x="435" y="8"/>
                  </a:lnTo>
                  <a:lnTo>
                    <a:pt x="417" y="13"/>
                  </a:lnTo>
                  <a:lnTo>
                    <a:pt x="401" y="20"/>
                  </a:lnTo>
                  <a:lnTo>
                    <a:pt x="384" y="28"/>
                  </a:lnTo>
                  <a:lnTo>
                    <a:pt x="370" y="38"/>
                  </a:lnTo>
                  <a:lnTo>
                    <a:pt x="355" y="48"/>
                  </a:lnTo>
                  <a:lnTo>
                    <a:pt x="341" y="59"/>
                  </a:lnTo>
                  <a:lnTo>
                    <a:pt x="327" y="71"/>
                  </a:lnTo>
                  <a:lnTo>
                    <a:pt x="315" y="84"/>
                  </a:lnTo>
                  <a:lnTo>
                    <a:pt x="303" y="98"/>
                  </a:lnTo>
                  <a:lnTo>
                    <a:pt x="290" y="112"/>
                  </a:lnTo>
                  <a:lnTo>
                    <a:pt x="279" y="126"/>
                  </a:lnTo>
                  <a:lnTo>
                    <a:pt x="257" y="156"/>
                  </a:lnTo>
                  <a:lnTo>
                    <a:pt x="257" y="156"/>
                  </a:lnTo>
                  <a:lnTo>
                    <a:pt x="237" y="190"/>
                  </a:lnTo>
                  <a:lnTo>
                    <a:pt x="215" y="223"/>
                  </a:lnTo>
                  <a:lnTo>
                    <a:pt x="192" y="256"/>
                  </a:lnTo>
                  <a:lnTo>
                    <a:pt x="180" y="272"/>
                  </a:lnTo>
                  <a:lnTo>
                    <a:pt x="167" y="287"/>
                  </a:lnTo>
                  <a:lnTo>
                    <a:pt x="154" y="301"/>
                  </a:lnTo>
                  <a:lnTo>
                    <a:pt x="141" y="314"/>
                  </a:lnTo>
                  <a:lnTo>
                    <a:pt x="125" y="326"/>
                  </a:lnTo>
                  <a:lnTo>
                    <a:pt x="110" y="336"/>
                  </a:lnTo>
                  <a:lnTo>
                    <a:pt x="92" y="345"/>
                  </a:lnTo>
                  <a:lnTo>
                    <a:pt x="75" y="351"/>
                  </a:lnTo>
                  <a:lnTo>
                    <a:pt x="64" y="353"/>
                  </a:lnTo>
                  <a:lnTo>
                    <a:pt x="55" y="355"/>
                  </a:lnTo>
                  <a:lnTo>
                    <a:pt x="45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6" y="358"/>
                  </a:lnTo>
                  <a:lnTo>
                    <a:pt x="19" y="360"/>
                  </a:lnTo>
                  <a:lnTo>
                    <a:pt x="13" y="364"/>
                  </a:lnTo>
                  <a:lnTo>
                    <a:pt x="9" y="369"/>
                  </a:lnTo>
                  <a:lnTo>
                    <a:pt x="4" y="374"/>
                  </a:lnTo>
                  <a:lnTo>
                    <a:pt x="2" y="380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0"/>
                  </a:lnTo>
                  <a:lnTo>
                    <a:pt x="2" y="406"/>
                  </a:lnTo>
                  <a:lnTo>
                    <a:pt x="4" y="412"/>
                  </a:lnTo>
                  <a:lnTo>
                    <a:pt x="9" y="417"/>
                  </a:lnTo>
                  <a:lnTo>
                    <a:pt x="13" y="421"/>
                  </a:lnTo>
                  <a:lnTo>
                    <a:pt x="19" y="425"/>
                  </a:lnTo>
                  <a:lnTo>
                    <a:pt x="26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Rectangle 29">
              <a:extLst>
                <a:ext uri="{FF2B5EF4-FFF2-40B4-BE49-F238E27FC236}">
                  <a16:creationId xmlns:a16="http://schemas.microsoft.com/office/drawing/2014/main" id="{43A6F7F1-3849-1074-41ED-AB393C395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771" y="5015219"/>
              <a:ext cx="15544" cy="239377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Rectangle 30">
              <a:extLst>
                <a:ext uri="{FF2B5EF4-FFF2-40B4-BE49-F238E27FC236}">
                  <a16:creationId xmlns:a16="http://schemas.microsoft.com/office/drawing/2014/main" id="{9681E9C0-0693-E22E-6C85-19A536F79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201" y="5019883"/>
              <a:ext cx="17099" cy="237823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Rectangle 31">
              <a:extLst>
                <a:ext uri="{FF2B5EF4-FFF2-40B4-BE49-F238E27FC236}">
                  <a16:creationId xmlns:a16="http://schemas.microsoft.com/office/drawing/2014/main" id="{7A1DB9AD-8E8E-F813-2C28-22A8B83D3E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051" y="5019883"/>
              <a:ext cx="17099" cy="237823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Rectangle 32">
              <a:extLst>
                <a:ext uri="{FF2B5EF4-FFF2-40B4-BE49-F238E27FC236}">
                  <a16:creationId xmlns:a16="http://schemas.microsoft.com/office/drawing/2014/main" id="{2A29D043-E317-3B84-5F55-39A0B1570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9520" y="4996566"/>
              <a:ext cx="17099" cy="27202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Rectangle 33">
              <a:extLst>
                <a:ext uri="{FF2B5EF4-FFF2-40B4-BE49-F238E27FC236}">
                  <a16:creationId xmlns:a16="http://schemas.microsoft.com/office/drawing/2014/main" id="{2E100EDF-E18D-B179-849E-53B47854A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924" y="5024545"/>
              <a:ext cx="17099" cy="21606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Rectangle 34">
              <a:extLst>
                <a:ext uri="{FF2B5EF4-FFF2-40B4-BE49-F238E27FC236}">
                  <a16:creationId xmlns:a16="http://schemas.microsoft.com/office/drawing/2014/main" id="{801A9FD8-1027-40E3-CA8D-DBFE8A7E9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7705" y="4971696"/>
              <a:ext cx="17099" cy="32642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Rectangle 35">
              <a:extLst>
                <a:ext uri="{FF2B5EF4-FFF2-40B4-BE49-F238E27FC236}">
                  <a16:creationId xmlns:a16="http://schemas.microsoft.com/office/drawing/2014/main" id="{740D1767-0075-E292-7AA8-351928BE7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192" y="4971696"/>
              <a:ext cx="17099" cy="32642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7" name="Rectangle 36">
              <a:extLst>
                <a:ext uri="{FF2B5EF4-FFF2-40B4-BE49-F238E27FC236}">
                  <a16:creationId xmlns:a16="http://schemas.microsoft.com/office/drawing/2014/main" id="{F8CA5674-DBF1-4280-C622-EAFF450AC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2679" y="5015219"/>
              <a:ext cx="17099" cy="239377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700CC0A3-7486-216B-7821-1F968669A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560" y="4971696"/>
              <a:ext cx="761654" cy="332640"/>
            </a:xfrm>
            <a:custGeom>
              <a:avLst/>
              <a:gdLst>
                <a:gd name="T0" fmla="*/ 44 w 981"/>
                <a:gd name="T1" fmla="*/ 71 h 427"/>
                <a:gd name="T2" fmla="*/ 74 w 981"/>
                <a:gd name="T3" fmla="*/ 76 h 427"/>
                <a:gd name="T4" fmla="*/ 126 w 981"/>
                <a:gd name="T5" fmla="*/ 101 h 427"/>
                <a:gd name="T6" fmla="*/ 167 w 981"/>
                <a:gd name="T7" fmla="*/ 140 h 427"/>
                <a:gd name="T8" fmla="*/ 214 w 981"/>
                <a:gd name="T9" fmla="*/ 204 h 427"/>
                <a:gd name="T10" fmla="*/ 257 w 981"/>
                <a:gd name="T11" fmla="*/ 270 h 427"/>
                <a:gd name="T12" fmla="*/ 302 w 981"/>
                <a:gd name="T13" fmla="*/ 329 h 427"/>
                <a:gd name="T14" fmla="*/ 340 w 981"/>
                <a:gd name="T15" fmla="*/ 368 h 427"/>
                <a:gd name="T16" fmla="*/ 385 w 981"/>
                <a:gd name="T17" fmla="*/ 399 h 427"/>
                <a:gd name="T18" fmla="*/ 434 w 981"/>
                <a:gd name="T19" fmla="*/ 419 h 427"/>
                <a:gd name="T20" fmla="*/ 490 w 981"/>
                <a:gd name="T21" fmla="*/ 427 h 427"/>
                <a:gd name="T22" fmla="*/ 529 w 981"/>
                <a:gd name="T23" fmla="*/ 424 h 427"/>
                <a:gd name="T24" fmla="*/ 581 w 981"/>
                <a:gd name="T25" fmla="*/ 407 h 427"/>
                <a:gd name="T26" fmla="*/ 626 w 981"/>
                <a:gd name="T27" fmla="*/ 379 h 427"/>
                <a:gd name="T28" fmla="*/ 666 w 981"/>
                <a:gd name="T29" fmla="*/ 343 h 427"/>
                <a:gd name="T30" fmla="*/ 702 w 981"/>
                <a:gd name="T31" fmla="*/ 301 h 427"/>
                <a:gd name="T32" fmla="*/ 745 w 981"/>
                <a:gd name="T33" fmla="*/ 237 h 427"/>
                <a:gd name="T34" fmla="*/ 800 w 981"/>
                <a:gd name="T35" fmla="*/ 155 h 427"/>
                <a:gd name="T36" fmla="*/ 841 w 981"/>
                <a:gd name="T37" fmla="*/ 112 h 427"/>
                <a:gd name="T38" fmla="*/ 888 w 981"/>
                <a:gd name="T39" fmla="*/ 82 h 427"/>
                <a:gd name="T40" fmla="*/ 926 w 981"/>
                <a:gd name="T41" fmla="*/ 72 h 427"/>
                <a:gd name="T42" fmla="*/ 947 w 981"/>
                <a:gd name="T43" fmla="*/ 70 h 427"/>
                <a:gd name="T44" fmla="*/ 968 w 981"/>
                <a:gd name="T45" fmla="*/ 63 h 427"/>
                <a:gd name="T46" fmla="*/ 979 w 981"/>
                <a:gd name="T47" fmla="*/ 46 h 427"/>
                <a:gd name="T48" fmla="*/ 981 w 981"/>
                <a:gd name="T49" fmla="*/ 26 h 427"/>
                <a:gd name="T50" fmla="*/ 973 w 981"/>
                <a:gd name="T51" fmla="*/ 10 h 427"/>
                <a:gd name="T52" fmla="*/ 955 w 981"/>
                <a:gd name="T53" fmla="*/ 0 h 427"/>
                <a:gd name="T54" fmla="*/ 927 w 981"/>
                <a:gd name="T55" fmla="*/ 1 h 427"/>
                <a:gd name="T56" fmla="*/ 874 w 981"/>
                <a:gd name="T57" fmla="*/ 13 h 427"/>
                <a:gd name="T58" fmla="*/ 826 w 981"/>
                <a:gd name="T59" fmla="*/ 37 h 427"/>
                <a:gd name="T60" fmla="*/ 784 w 981"/>
                <a:gd name="T61" fmla="*/ 70 h 427"/>
                <a:gd name="T62" fmla="*/ 748 w 981"/>
                <a:gd name="T63" fmla="*/ 110 h 427"/>
                <a:gd name="T64" fmla="*/ 714 w 981"/>
                <a:gd name="T65" fmla="*/ 156 h 427"/>
                <a:gd name="T66" fmla="*/ 649 w 981"/>
                <a:gd name="T67" fmla="*/ 255 h 427"/>
                <a:gd name="T68" fmla="*/ 611 w 981"/>
                <a:gd name="T69" fmla="*/ 301 h 427"/>
                <a:gd name="T70" fmla="*/ 566 w 981"/>
                <a:gd name="T71" fmla="*/ 336 h 427"/>
                <a:gd name="T72" fmla="*/ 530 w 981"/>
                <a:gd name="T73" fmla="*/ 350 h 427"/>
                <a:gd name="T74" fmla="*/ 501 w 981"/>
                <a:gd name="T75" fmla="*/ 355 h 427"/>
                <a:gd name="T76" fmla="*/ 479 w 981"/>
                <a:gd name="T77" fmla="*/ 355 h 427"/>
                <a:gd name="T78" fmla="*/ 451 w 981"/>
                <a:gd name="T79" fmla="*/ 350 h 427"/>
                <a:gd name="T80" fmla="*/ 414 w 981"/>
                <a:gd name="T81" fmla="*/ 336 h 427"/>
                <a:gd name="T82" fmla="*/ 370 w 981"/>
                <a:gd name="T83" fmla="*/ 301 h 427"/>
                <a:gd name="T84" fmla="*/ 332 w 981"/>
                <a:gd name="T85" fmla="*/ 255 h 427"/>
                <a:gd name="T86" fmla="*/ 267 w 981"/>
                <a:gd name="T87" fmla="*/ 156 h 427"/>
                <a:gd name="T88" fmla="*/ 233 w 981"/>
                <a:gd name="T89" fmla="*/ 110 h 427"/>
                <a:gd name="T90" fmla="*/ 197 w 981"/>
                <a:gd name="T91" fmla="*/ 70 h 427"/>
                <a:gd name="T92" fmla="*/ 154 w 981"/>
                <a:gd name="T93" fmla="*/ 37 h 427"/>
                <a:gd name="T94" fmla="*/ 107 w 981"/>
                <a:gd name="T95" fmla="*/ 13 h 427"/>
                <a:gd name="T96" fmla="*/ 53 w 981"/>
                <a:gd name="T97" fmla="*/ 1 h 427"/>
                <a:gd name="T98" fmla="*/ 25 w 981"/>
                <a:gd name="T99" fmla="*/ 0 h 427"/>
                <a:gd name="T100" fmla="*/ 8 w 981"/>
                <a:gd name="T101" fmla="*/ 10 h 427"/>
                <a:gd name="T102" fmla="*/ 0 w 981"/>
                <a:gd name="T103" fmla="*/ 26 h 427"/>
                <a:gd name="T104" fmla="*/ 2 w 981"/>
                <a:gd name="T105" fmla="*/ 46 h 427"/>
                <a:gd name="T106" fmla="*/ 13 w 981"/>
                <a:gd name="T107" fmla="*/ 63 h 427"/>
                <a:gd name="T108" fmla="*/ 34 w 981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1" h="427">
                  <a:moveTo>
                    <a:pt x="34" y="70"/>
                  </a:moveTo>
                  <a:lnTo>
                    <a:pt x="34" y="70"/>
                  </a:lnTo>
                  <a:lnTo>
                    <a:pt x="44" y="71"/>
                  </a:lnTo>
                  <a:lnTo>
                    <a:pt x="54" y="72"/>
                  </a:lnTo>
                  <a:lnTo>
                    <a:pt x="65" y="74"/>
                  </a:lnTo>
                  <a:lnTo>
                    <a:pt x="74" y="76"/>
                  </a:lnTo>
                  <a:lnTo>
                    <a:pt x="93" y="82"/>
                  </a:lnTo>
                  <a:lnTo>
                    <a:pt x="109" y="91"/>
                  </a:lnTo>
                  <a:lnTo>
                    <a:pt x="126" y="101"/>
                  </a:lnTo>
                  <a:lnTo>
                    <a:pt x="140" y="112"/>
                  </a:lnTo>
                  <a:lnTo>
                    <a:pt x="154" y="126"/>
                  </a:lnTo>
                  <a:lnTo>
                    <a:pt x="167" y="140"/>
                  </a:lnTo>
                  <a:lnTo>
                    <a:pt x="180" y="155"/>
                  </a:lnTo>
                  <a:lnTo>
                    <a:pt x="192" y="170"/>
                  </a:lnTo>
                  <a:lnTo>
                    <a:pt x="214" y="204"/>
                  </a:lnTo>
                  <a:lnTo>
                    <a:pt x="236" y="237"/>
                  </a:lnTo>
                  <a:lnTo>
                    <a:pt x="257" y="270"/>
                  </a:lnTo>
                  <a:lnTo>
                    <a:pt x="257" y="270"/>
                  </a:lnTo>
                  <a:lnTo>
                    <a:pt x="278" y="301"/>
                  </a:lnTo>
                  <a:lnTo>
                    <a:pt x="290" y="315"/>
                  </a:lnTo>
                  <a:lnTo>
                    <a:pt x="302" y="329"/>
                  </a:lnTo>
                  <a:lnTo>
                    <a:pt x="314" y="343"/>
                  </a:lnTo>
                  <a:lnTo>
                    <a:pt x="327" y="355"/>
                  </a:lnTo>
                  <a:lnTo>
                    <a:pt x="340" y="368"/>
                  </a:lnTo>
                  <a:lnTo>
                    <a:pt x="355" y="379"/>
                  </a:lnTo>
                  <a:lnTo>
                    <a:pt x="369" y="389"/>
                  </a:lnTo>
                  <a:lnTo>
                    <a:pt x="385" y="399"/>
                  </a:lnTo>
                  <a:lnTo>
                    <a:pt x="400" y="407"/>
                  </a:lnTo>
                  <a:lnTo>
                    <a:pt x="417" y="413"/>
                  </a:lnTo>
                  <a:lnTo>
                    <a:pt x="434" y="419"/>
                  </a:lnTo>
                  <a:lnTo>
                    <a:pt x="452" y="424"/>
                  </a:lnTo>
                  <a:lnTo>
                    <a:pt x="470" y="426"/>
                  </a:lnTo>
                  <a:lnTo>
                    <a:pt x="490" y="427"/>
                  </a:lnTo>
                  <a:lnTo>
                    <a:pt x="490" y="427"/>
                  </a:lnTo>
                  <a:lnTo>
                    <a:pt x="509" y="426"/>
                  </a:lnTo>
                  <a:lnTo>
                    <a:pt x="529" y="424"/>
                  </a:lnTo>
                  <a:lnTo>
                    <a:pt x="547" y="419"/>
                  </a:lnTo>
                  <a:lnTo>
                    <a:pt x="564" y="413"/>
                  </a:lnTo>
                  <a:lnTo>
                    <a:pt x="581" y="407"/>
                  </a:lnTo>
                  <a:lnTo>
                    <a:pt x="596" y="399"/>
                  </a:lnTo>
                  <a:lnTo>
                    <a:pt x="612" y="389"/>
                  </a:lnTo>
                  <a:lnTo>
                    <a:pt x="626" y="379"/>
                  </a:lnTo>
                  <a:lnTo>
                    <a:pt x="640" y="368"/>
                  </a:lnTo>
                  <a:lnTo>
                    <a:pt x="654" y="355"/>
                  </a:lnTo>
                  <a:lnTo>
                    <a:pt x="666" y="343"/>
                  </a:lnTo>
                  <a:lnTo>
                    <a:pt x="679" y="329"/>
                  </a:lnTo>
                  <a:lnTo>
                    <a:pt x="690" y="315"/>
                  </a:lnTo>
                  <a:lnTo>
                    <a:pt x="702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6" y="204"/>
                  </a:lnTo>
                  <a:lnTo>
                    <a:pt x="789" y="170"/>
                  </a:lnTo>
                  <a:lnTo>
                    <a:pt x="800" y="155"/>
                  </a:lnTo>
                  <a:lnTo>
                    <a:pt x="813" y="140"/>
                  </a:lnTo>
                  <a:lnTo>
                    <a:pt x="826" y="126"/>
                  </a:lnTo>
                  <a:lnTo>
                    <a:pt x="841" y="112"/>
                  </a:lnTo>
                  <a:lnTo>
                    <a:pt x="855" y="101"/>
                  </a:lnTo>
                  <a:lnTo>
                    <a:pt x="872" y="91"/>
                  </a:lnTo>
                  <a:lnTo>
                    <a:pt x="888" y="82"/>
                  </a:lnTo>
                  <a:lnTo>
                    <a:pt x="907" y="76"/>
                  </a:lnTo>
                  <a:lnTo>
                    <a:pt x="916" y="74"/>
                  </a:lnTo>
                  <a:lnTo>
                    <a:pt x="926" y="72"/>
                  </a:lnTo>
                  <a:lnTo>
                    <a:pt x="937" y="71"/>
                  </a:lnTo>
                  <a:lnTo>
                    <a:pt x="947" y="70"/>
                  </a:lnTo>
                  <a:lnTo>
                    <a:pt x="947" y="70"/>
                  </a:lnTo>
                  <a:lnTo>
                    <a:pt x="955" y="69"/>
                  </a:lnTo>
                  <a:lnTo>
                    <a:pt x="962" y="67"/>
                  </a:lnTo>
                  <a:lnTo>
                    <a:pt x="968" y="63"/>
                  </a:lnTo>
                  <a:lnTo>
                    <a:pt x="973" y="59"/>
                  </a:lnTo>
                  <a:lnTo>
                    <a:pt x="976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1" y="34"/>
                  </a:lnTo>
                  <a:lnTo>
                    <a:pt x="981" y="26"/>
                  </a:lnTo>
                  <a:lnTo>
                    <a:pt x="979" y="20"/>
                  </a:lnTo>
                  <a:lnTo>
                    <a:pt x="977" y="15"/>
                  </a:lnTo>
                  <a:lnTo>
                    <a:pt x="973" y="10"/>
                  </a:lnTo>
                  <a:lnTo>
                    <a:pt x="968" y="5"/>
                  </a:lnTo>
                  <a:lnTo>
                    <a:pt x="962" y="2"/>
                  </a:lnTo>
                  <a:lnTo>
                    <a:pt x="955" y="0"/>
                  </a:lnTo>
                  <a:lnTo>
                    <a:pt x="947" y="0"/>
                  </a:lnTo>
                  <a:lnTo>
                    <a:pt x="947" y="0"/>
                  </a:lnTo>
                  <a:lnTo>
                    <a:pt x="927" y="1"/>
                  </a:lnTo>
                  <a:lnTo>
                    <a:pt x="909" y="4"/>
                  </a:lnTo>
                  <a:lnTo>
                    <a:pt x="890" y="8"/>
                  </a:lnTo>
                  <a:lnTo>
                    <a:pt x="874" y="13"/>
                  </a:lnTo>
                  <a:lnTo>
                    <a:pt x="857" y="20"/>
                  </a:lnTo>
                  <a:lnTo>
                    <a:pt x="841" y="27"/>
                  </a:lnTo>
                  <a:lnTo>
                    <a:pt x="826" y="37"/>
                  </a:lnTo>
                  <a:lnTo>
                    <a:pt x="812" y="47"/>
                  </a:lnTo>
                  <a:lnTo>
                    <a:pt x="797" y="57"/>
                  </a:lnTo>
                  <a:lnTo>
                    <a:pt x="784" y="70"/>
                  </a:lnTo>
                  <a:lnTo>
                    <a:pt x="771" y="82"/>
                  </a:lnTo>
                  <a:lnTo>
                    <a:pt x="759" y="96"/>
                  </a:lnTo>
                  <a:lnTo>
                    <a:pt x="748" y="110"/>
                  </a:lnTo>
                  <a:lnTo>
                    <a:pt x="735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3" y="188"/>
                  </a:lnTo>
                  <a:lnTo>
                    <a:pt x="671" y="221"/>
                  </a:lnTo>
                  <a:lnTo>
                    <a:pt x="649" y="255"/>
                  </a:lnTo>
                  <a:lnTo>
                    <a:pt x="637" y="271"/>
                  </a:lnTo>
                  <a:lnTo>
                    <a:pt x="624" y="286"/>
                  </a:lnTo>
                  <a:lnTo>
                    <a:pt x="611" y="301"/>
                  </a:lnTo>
                  <a:lnTo>
                    <a:pt x="597" y="314"/>
                  </a:lnTo>
                  <a:lnTo>
                    <a:pt x="582" y="325"/>
                  </a:lnTo>
                  <a:lnTo>
                    <a:pt x="566" y="336"/>
                  </a:lnTo>
                  <a:lnTo>
                    <a:pt x="549" y="344"/>
                  </a:lnTo>
                  <a:lnTo>
                    <a:pt x="539" y="348"/>
                  </a:lnTo>
                  <a:lnTo>
                    <a:pt x="530" y="350"/>
                  </a:lnTo>
                  <a:lnTo>
                    <a:pt x="521" y="352"/>
                  </a:lnTo>
                  <a:lnTo>
                    <a:pt x="511" y="354"/>
                  </a:lnTo>
                  <a:lnTo>
                    <a:pt x="501" y="355"/>
                  </a:lnTo>
                  <a:lnTo>
                    <a:pt x="490" y="355"/>
                  </a:lnTo>
                  <a:lnTo>
                    <a:pt x="490" y="355"/>
                  </a:lnTo>
                  <a:lnTo>
                    <a:pt x="479" y="355"/>
                  </a:lnTo>
                  <a:lnTo>
                    <a:pt x="469" y="354"/>
                  </a:lnTo>
                  <a:lnTo>
                    <a:pt x="460" y="352"/>
                  </a:lnTo>
                  <a:lnTo>
                    <a:pt x="451" y="350"/>
                  </a:lnTo>
                  <a:lnTo>
                    <a:pt x="441" y="348"/>
                  </a:lnTo>
                  <a:lnTo>
                    <a:pt x="432" y="344"/>
                  </a:lnTo>
                  <a:lnTo>
                    <a:pt x="414" y="336"/>
                  </a:lnTo>
                  <a:lnTo>
                    <a:pt x="399" y="325"/>
                  </a:lnTo>
                  <a:lnTo>
                    <a:pt x="384" y="314"/>
                  </a:lnTo>
                  <a:lnTo>
                    <a:pt x="370" y="301"/>
                  </a:lnTo>
                  <a:lnTo>
                    <a:pt x="357" y="286"/>
                  </a:lnTo>
                  <a:lnTo>
                    <a:pt x="343" y="271"/>
                  </a:lnTo>
                  <a:lnTo>
                    <a:pt x="332" y="255"/>
                  </a:lnTo>
                  <a:lnTo>
                    <a:pt x="309" y="221"/>
                  </a:lnTo>
                  <a:lnTo>
                    <a:pt x="288" y="188"/>
                  </a:lnTo>
                  <a:lnTo>
                    <a:pt x="267" y="156"/>
                  </a:lnTo>
                  <a:lnTo>
                    <a:pt x="267" y="156"/>
                  </a:lnTo>
                  <a:lnTo>
                    <a:pt x="245" y="125"/>
                  </a:lnTo>
                  <a:lnTo>
                    <a:pt x="233" y="110"/>
                  </a:lnTo>
                  <a:lnTo>
                    <a:pt x="222" y="96"/>
                  </a:lnTo>
                  <a:lnTo>
                    <a:pt x="209" y="82"/>
                  </a:lnTo>
                  <a:lnTo>
                    <a:pt x="197" y="70"/>
                  </a:lnTo>
                  <a:lnTo>
                    <a:pt x="183" y="57"/>
                  </a:lnTo>
                  <a:lnTo>
                    <a:pt x="169" y="47"/>
                  </a:lnTo>
                  <a:lnTo>
                    <a:pt x="154" y="37"/>
                  </a:lnTo>
                  <a:lnTo>
                    <a:pt x="140" y="27"/>
                  </a:lnTo>
                  <a:lnTo>
                    <a:pt x="124" y="20"/>
                  </a:lnTo>
                  <a:lnTo>
                    <a:pt x="107" y="13"/>
                  </a:lnTo>
                  <a:lnTo>
                    <a:pt x="90" y="8"/>
                  </a:lnTo>
                  <a:lnTo>
                    <a:pt x="72" y="4"/>
                  </a:lnTo>
                  <a:lnTo>
                    <a:pt x="53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18" y="2"/>
                  </a:lnTo>
                  <a:lnTo>
                    <a:pt x="13" y="5"/>
                  </a:lnTo>
                  <a:lnTo>
                    <a:pt x="8" y="10"/>
                  </a:lnTo>
                  <a:lnTo>
                    <a:pt x="4" y="15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8" y="59"/>
                  </a:lnTo>
                  <a:lnTo>
                    <a:pt x="13" y="63"/>
                  </a:lnTo>
                  <a:lnTo>
                    <a:pt x="18" y="67"/>
                  </a:lnTo>
                  <a:lnTo>
                    <a:pt x="25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Freeform 39">
              <a:extLst>
                <a:ext uri="{FF2B5EF4-FFF2-40B4-BE49-F238E27FC236}">
                  <a16:creationId xmlns:a16="http://schemas.microsoft.com/office/drawing/2014/main" id="{0AB07D4F-6BAA-1D58-4AE0-8CC905303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560" y="4967033"/>
              <a:ext cx="761654" cy="331086"/>
            </a:xfrm>
            <a:custGeom>
              <a:avLst/>
              <a:gdLst>
                <a:gd name="T0" fmla="*/ 53 w 981"/>
                <a:gd name="T1" fmla="*/ 426 h 427"/>
                <a:gd name="T2" fmla="*/ 107 w 981"/>
                <a:gd name="T3" fmla="*/ 414 h 427"/>
                <a:gd name="T4" fmla="*/ 154 w 981"/>
                <a:gd name="T5" fmla="*/ 390 h 427"/>
                <a:gd name="T6" fmla="*/ 197 w 981"/>
                <a:gd name="T7" fmla="*/ 357 h 427"/>
                <a:gd name="T8" fmla="*/ 233 w 981"/>
                <a:gd name="T9" fmla="*/ 317 h 427"/>
                <a:gd name="T10" fmla="*/ 267 w 981"/>
                <a:gd name="T11" fmla="*/ 271 h 427"/>
                <a:gd name="T12" fmla="*/ 332 w 981"/>
                <a:gd name="T13" fmla="*/ 172 h 427"/>
                <a:gd name="T14" fmla="*/ 370 w 981"/>
                <a:gd name="T15" fmla="*/ 126 h 427"/>
                <a:gd name="T16" fmla="*/ 414 w 981"/>
                <a:gd name="T17" fmla="*/ 90 h 427"/>
                <a:gd name="T18" fmla="*/ 451 w 981"/>
                <a:gd name="T19" fmla="*/ 76 h 427"/>
                <a:gd name="T20" fmla="*/ 479 w 981"/>
                <a:gd name="T21" fmla="*/ 72 h 427"/>
                <a:gd name="T22" fmla="*/ 501 w 981"/>
                <a:gd name="T23" fmla="*/ 72 h 427"/>
                <a:gd name="T24" fmla="*/ 530 w 981"/>
                <a:gd name="T25" fmla="*/ 76 h 427"/>
                <a:gd name="T26" fmla="*/ 566 w 981"/>
                <a:gd name="T27" fmla="*/ 90 h 427"/>
                <a:gd name="T28" fmla="*/ 611 w 981"/>
                <a:gd name="T29" fmla="*/ 126 h 427"/>
                <a:gd name="T30" fmla="*/ 649 w 981"/>
                <a:gd name="T31" fmla="*/ 172 h 427"/>
                <a:gd name="T32" fmla="*/ 714 w 981"/>
                <a:gd name="T33" fmla="*/ 271 h 427"/>
                <a:gd name="T34" fmla="*/ 748 w 981"/>
                <a:gd name="T35" fmla="*/ 317 h 427"/>
                <a:gd name="T36" fmla="*/ 784 w 981"/>
                <a:gd name="T37" fmla="*/ 357 h 427"/>
                <a:gd name="T38" fmla="*/ 826 w 981"/>
                <a:gd name="T39" fmla="*/ 390 h 427"/>
                <a:gd name="T40" fmla="*/ 874 w 981"/>
                <a:gd name="T41" fmla="*/ 414 h 427"/>
                <a:gd name="T42" fmla="*/ 927 w 981"/>
                <a:gd name="T43" fmla="*/ 426 h 427"/>
                <a:gd name="T44" fmla="*/ 955 w 981"/>
                <a:gd name="T45" fmla="*/ 427 h 427"/>
                <a:gd name="T46" fmla="*/ 973 w 981"/>
                <a:gd name="T47" fmla="*/ 417 h 427"/>
                <a:gd name="T48" fmla="*/ 981 w 981"/>
                <a:gd name="T49" fmla="*/ 400 h 427"/>
                <a:gd name="T50" fmla="*/ 979 w 981"/>
                <a:gd name="T51" fmla="*/ 380 h 427"/>
                <a:gd name="T52" fmla="*/ 968 w 981"/>
                <a:gd name="T53" fmla="*/ 364 h 427"/>
                <a:gd name="T54" fmla="*/ 947 w 981"/>
                <a:gd name="T55" fmla="*/ 357 h 427"/>
                <a:gd name="T56" fmla="*/ 926 w 981"/>
                <a:gd name="T57" fmla="*/ 355 h 427"/>
                <a:gd name="T58" fmla="*/ 888 w 981"/>
                <a:gd name="T59" fmla="*/ 345 h 427"/>
                <a:gd name="T60" fmla="*/ 841 w 981"/>
                <a:gd name="T61" fmla="*/ 314 h 427"/>
                <a:gd name="T62" fmla="*/ 800 w 981"/>
                <a:gd name="T63" fmla="*/ 272 h 427"/>
                <a:gd name="T64" fmla="*/ 745 w 981"/>
                <a:gd name="T65" fmla="*/ 190 h 427"/>
                <a:gd name="T66" fmla="*/ 702 w 981"/>
                <a:gd name="T67" fmla="*/ 126 h 427"/>
                <a:gd name="T68" fmla="*/ 666 w 981"/>
                <a:gd name="T69" fmla="*/ 84 h 427"/>
                <a:gd name="T70" fmla="*/ 626 w 981"/>
                <a:gd name="T71" fmla="*/ 48 h 427"/>
                <a:gd name="T72" fmla="*/ 581 w 981"/>
                <a:gd name="T73" fmla="*/ 20 h 427"/>
                <a:gd name="T74" fmla="*/ 529 w 981"/>
                <a:gd name="T75" fmla="*/ 3 h 427"/>
                <a:gd name="T76" fmla="*/ 490 w 981"/>
                <a:gd name="T77" fmla="*/ 0 h 427"/>
                <a:gd name="T78" fmla="*/ 434 w 981"/>
                <a:gd name="T79" fmla="*/ 8 h 427"/>
                <a:gd name="T80" fmla="*/ 385 w 981"/>
                <a:gd name="T81" fmla="*/ 28 h 427"/>
                <a:gd name="T82" fmla="*/ 340 w 981"/>
                <a:gd name="T83" fmla="*/ 59 h 427"/>
                <a:gd name="T84" fmla="*/ 302 w 981"/>
                <a:gd name="T85" fmla="*/ 98 h 427"/>
                <a:gd name="T86" fmla="*/ 257 w 981"/>
                <a:gd name="T87" fmla="*/ 156 h 427"/>
                <a:gd name="T88" fmla="*/ 214 w 981"/>
                <a:gd name="T89" fmla="*/ 223 h 427"/>
                <a:gd name="T90" fmla="*/ 167 w 981"/>
                <a:gd name="T91" fmla="*/ 287 h 427"/>
                <a:gd name="T92" fmla="*/ 126 w 981"/>
                <a:gd name="T93" fmla="*/ 326 h 427"/>
                <a:gd name="T94" fmla="*/ 74 w 981"/>
                <a:gd name="T95" fmla="*/ 351 h 427"/>
                <a:gd name="T96" fmla="*/ 44 w 981"/>
                <a:gd name="T97" fmla="*/ 356 h 427"/>
                <a:gd name="T98" fmla="*/ 25 w 981"/>
                <a:gd name="T99" fmla="*/ 358 h 427"/>
                <a:gd name="T100" fmla="*/ 8 w 981"/>
                <a:gd name="T101" fmla="*/ 369 h 427"/>
                <a:gd name="T102" fmla="*/ 0 w 981"/>
                <a:gd name="T103" fmla="*/ 386 h 427"/>
                <a:gd name="T104" fmla="*/ 2 w 981"/>
                <a:gd name="T105" fmla="*/ 406 h 427"/>
                <a:gd name="T106" fmla="*/ 13 w 981"/>
                <a:gd name="T107" fmla="*/ 421 h 427"/>
                <a:gd name="T108" fmla="*/ 34 w 981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1" h="427">
                  <a:moveTo>
                    <a:pt x="34" y="427"/>
                  </a:moveTo>
                  <a:lnTo>
                    <a:pt x="34" y="427"/>
                  </a:lnTo>
                  <a:lnTo>
                    <a:pt x="53" y="426"/>
                  </a:lnTo>
                  <a:lnTo>
                    <a:pt x="72" y="423"/>
                  </a:lnTo>
                  <a:lnTo>
                    <a:pt x="90" y="419"/>
                  </a:lnTo>
                  <a:lnTo>
                    <a:pt x="107" y="414"/>
                  </a:lnTo>
                  <a:lnTo>
                    <a:pt x="124" y="407"/>
                  </a:lnTo>
                  <a:lnTo>
                    <a:pt x="140" y="399"/>
                  </a:lnTo>
                  <a:lnTo>
                    <a:pt x="154" y="390"/>
                  </a:lnTo>
                  <a:lnTo>
                    <a:pt x="169" y="380"/>
                  </a:lnTo>
                  <a:lnTo>
                    <a:pt x="183" y="369"/>
                  </a:lnTo>
                  <a:lnTo>
                    <a:pt x="197" y="357"/>
                  </a:lnTo>
                  <a:lnTo>
                    <a:pt x="209" y="345"/>
                  </a:lnTo>
                  <a:lnTo>
                    <a:pt x="222" y="331"/>
                  </a:lnTo>
                  <a:lnTo>
                    <a:pt x="233" y="317"/>
                  </a:lnTo>
                  <a:lnTo>
                    <a:pt x="245" y="302"/>
                  </a:lnTo>
                  <a:lnTo>
                    <a:pt x="267" y="271"/>
                  </a:lnTo>
                  <a:lnTo>
                    <a:pt x="267" y="271"/>
                  </a:lnTo>
                  <a:lnTo>
                    <a:pt x="288" y="239"/>
                  </a:lnTo>
                  <a:lnTo>
                    <a:pt x="309" y="205"/>
                  </a:lnTo>
                  <a:lnTo>
                    <a:pt x="332" y="172"/>
                  </a:lnTo>
                  <a:lnTo>
                    <a:pt x="343" y="155"/>
                  </a:lnTo>
                  <a:lnTo>
                    <a:pt x="357" y="140"/>
                  </a:lnTo>
                  <a:lnTo>
                    <a:pt x="370" y="126"/>
                  </a:lnTo>
                  <a:lnTo>
                    <a:pt x="384" y="113"/>
                  </a:lnTo>
                  <a:lnTo>
                    <a:pt x="399" y="101"/>
                  </a:lnTo>
                  <a:lnTo>
                    <a:pt x="414" y="90"/>
                  </a:lnTo>
                  <a:lnTo>
                    <a:pt x="432" y="82"/>
                  </a:lnTo>
                  <a:lnTo>
                    <a:pt x="441" y="79"/>
                  </a:lnTo>
                  <a:lnTo>
                    <a:pt x="451" y="76"/>
                  </a:lnTo>
                  <a:lnTo>
                    <a:pt x="460" y="74"/>
                  </a:lnTo>
                  <a:lnTo>
                    <a:pt x="469" y="73"/>
                  </a:lnTo>
                  <a:lnTo>
                    <a:pt x="479" y="72"/>
                  </a:lnTo>
                  <a:lnTo>
                    <a:pt x="490" y="71"/>
                  </a:lnTo>
                  <a:lnTo>
                    <a:pt x="490" y="71"/>
                  </a:lnTo>
                  <a:lnTo>
                    <a:pt x="501" y="72"/>
                  </a:lnTo>
                  <a:lnTo>
                    <a:pt x="511" y="73"/>
                  </a:lnTo>
                  <a:lnTo>
                    <a:pt x="521" y="74"/>
                  </a:lnTo>
                  <a:lnTo>
                    <a:pt x="530" y="76"/>
                  </a:lnTo>
                  <a:lnTo>
                    <a:pt x="539" y="79"/>
                  </a:lnTo>
                  <a:lnTo>
                    <a:pt x="549" y="82"/>
                  </a:lnTo>
                  <a:lnTo>
                    <a:pt x="566" y="90"/>
                  </a:lnTo>
                  <a:lnTo>
                    <a:pt x="582" y="101"/>
                  </a:lnTo>
                  <a:lnTo>
                    <a:pt x="597" y="113"/>
                  </a:lnTo>
                  <a:lnTo>
                    <a:pt x="611" y="126"/>
                  </a:lnTo>
                  <a:lnTo>
                    <a:pt x="624" y="140"/>
                  </a:lnTo>
                  <a:lnTo>
                    <a:pt x="637" y="155"/>
                  </a:lnTo>
                  <a:lnTo>
                    <a:pt x="649" y="172"/>
                  </a:lnTo>
                  <a:lnTo>
                    <a:pt x="671" y="205"/>
                  </a:lnTo>
                  <a:lnTo>
                    <a:pt x="693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5" y="302"/>
                  </a:lnTo>
                  <a:lnTo>
                    <a:pt x="748" y="317"/>
                  </a:lnTo>
                  <a:lnTo>
                    <a:pt x="759" y="331"/>
                  </a:lnTo>
                  <a:lnTo>
                    <a:pt x="771" y="345"/>
                  </a:lnTo>
                  <a:lnTo>
                    <a:pt x="784" y="357"/>
                  </a:lnTo>
                  <a:lnTo>
                    <a:pt x="797" y="369"/>
                  </a:lnTo>
                  <a:lnTo>
                    <a:pt x="812" y="380"/>
                  </a:lnTo>
                  <a:lnTo>
                    <a:pt x="826" y="390"/>
                  </a:lnTo>
                  <a:lnTo>
                    <a:pt x="841" y="400"/>
                  </a:lnTo>
                  <a:lnTo>
                    <a:pt x="857" y="407"/>
                  </a:lnTo>
                  <a:lnTo>
                    <a:pt x="874" y="414"/>
                  </a:lnTo>
                  <a:lnTo>
                    <a:pt x="890" y="419"/>
                  </a:lnTo>
                  <a:lnTo>
                    <a:pt x="909" y="423"/>
                  </a:lnTo>
                  <a:lnTo>
                    <a:pt x="927" y="426"/>
                  </a:lnTo>
                  <a:lnTo>
                    <a:pt x="947" y="427"/>
                  </a:lnTo>
                  <a:lnTo>
                    <a:pt x="947" y="427"/>
                  </a:lnTo>
                  <a:lnTo>
                    <a:pt x="955" y="427"/>
                  </a:lnTo>
                  <a:lnTo>
                    <a:pt x="962" y="425"/>
                  </a:lnTo>
                  <a:lnTo>
                    <a:pt x="968" y="421"/>
                  </a:lnTo>
                  <a:lnTo>
                    <a:pt x="973" y="417"/>
                  </a:lnTo>
                  <a:lnTo>
                    <a:pt x="977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1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6" y="374"/>
                  </a:lnTo>
                  <a:lnTo>
                    <a:pt x="973" y="369"/>
                  </a:lnTo>
                  <a:lnTo>
                    <a:pt x="968" y="364"/>
                  </a:lnTo>
                  <a:lnTo>
                    <a:pt x="962" y="360"/>
                  </a:lnTo>
                  <a:lnTo>
                    <a:pt x="955" y="358"/>
                  </a:lnTo>
                  <a:lnTo>
                    <a:pt x="947" y="357"/>
                  </a:lnTo>
                  <a:lnTo>
                    <a:pt x="947" y="357"/>
                  </a:lnTo>
                  <a:lnTo>
                    <a:pt x="937" y="356"/>
                  </a:lnTo>
                  <a:lnTo>
                    <a:pt x="926" y="355"/>
                  </a:lnTo>
                  <a:lnTo>
                    <a:pt x="916" y="353"/>
                  </a:lnTo>
                  <a:lnTo>
                    <a:pt x="907" y="351"/>
                  </a:lnTo>
                  <a:lnTo>
                    <a:pt x="888" y="345"/>
                  </a:lnTo>
                  <a:lnTo>
                    <a:pt x="872" y="336"/>
                  </a:lnTo>
                  <a:lnTo>
                    <a:pt x="855" y="326"/>
                  </a:lnTo>
                  <a:lnTo>
                    <a:pt x="841" y="314"/>
                  </a:lnTo>
                  <a:lnTo>
                    <a:pt x="826" y="301"/>
                  </a:lnTo>
                  <a:lnTo>
                    <a:pt x="813" y="287"/>
                  </a:lnTo>
                  <a:lnTo>
                    <a:pt x="800" y="272"/>
                  </a:lnTo>
                  <a:lnTo>
                    <a:pt x="789" y="256"/>
                  </a:lnTo>
                  <a:lnTo>
                    <a:pt x="766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2" y="126"/>
                  </a:lnTo>
                  <a:lnTo>
                    <a:pt x="690" y="112"/>
                  </a:lnTo>
                  <a:lnTo>
                    <a:pt x="679" y="98"/>
                  </a:lnTo>
                  <a:lnTo>
                    <a:pt x="666" y="84"/>
                  </a:lnTo>
                  <a:lnTo>
                    <a:pt x="654" y="71"/>
                  </a:lnTo>
                  <a:lnTo>
                    <a:pt x="640" y="59"/>
                  </a:lnTo>
                  <a:lnTo>
                    <a:pt x="626" y="48"/>
                  </a:lnTo>
                  <a:lnTo>
                    <a:pt x="612" y="38"/>
                  </a:lnTo>
                  <a:lnTo>
                    <a:pt x="596" y="28"/>
                  </a:lnTo>
                  <a:lnTo>
                    <a:pt x="581" y="20"/>
                  </a:lnTo>
                  <a:lnTo>
                    <a:pt x="564" y="13"/>
                  </a:lnTo>
                  <a:lnTo>
                    <a:pt x="547" y="8"/>
                  </a:lnTo>
                  <a:lnTo>
                    <a:pt x="529" y="3"/>
                  </a:lnTo>
                  <a:lnTo>
                    <a:pt x="509" y="1"/>
                  </a:lnTo>
                  <a:lnTo>
                    <a:pt x="490" y="0"/>
                  </a:lnTo>
                  <a:lnTo>
                    <a:pt x="490" y="0"/>
                  </a:lnTo>
                  <a:lnTo>
                    <a:pt x="470" y="1"/>
                  </a:lnTo>
                  <a:lnTo>
                    <a:pt x="452" y="3"/>
                  </a:lnTo>
                  <a:lnTo>
                    <a:pt x="434" y="8"/>
                  </a:lnTo>
                  <a:lnTo>
                    <a:pt x="417" y="13"/>
                  </a:lnTo>
                  <a:lnTo>
                    <a:pt x="400" y="20"/>
                  </a:lnTo>
                  <a:lnTo>
                    <a:pt x="385" y="28"/>
                  </a:lnTo>
                  <a:lnTo>
                    <a:pt x="369" y="38"/>
                  </a:lnTo>
                  <a:lnTo>
                    <a:pt x="355" y="48"/>
                  </a:lnTo>
                  <a:lnTo>
                    <a:pt x="340" y="59"/>
                  </a:lnTo>
                  <a:lnTo>
                    <a:pt x="327" y="71"/>
                  </a:lnTo>
                  <a:lnTo>
                    <a:pt x="314" y="84"/>
                  </a:lnTo>
                  <a:lnTo>
                    <a:pt x="302" y="98"/>
                  </a:lnTo>
                  <a:lnTo>
                    <a:pt x="290" y="112"/>
                  </a:lnTo>
                  <a:lnTo>
                    <a:pt x="278" y="126"/>
                  </a:lnTo>
                  <a:lnTo>
                    <a:pt x="257" y="156"/>
                  </a:lnTo>
                  <a:lnTo>
                    <a:pt x="257" y="156"/>
                  </a:lnTo>
                  <a:lnTo>
                    <a:pt x="236" y="190"/>
                  </a:lnTo>
                  <a:lnTo>
                    <a:pt x="214" y="223"/>
                  </a:lnTo>
                  <a:lnTo>
                    <a:pt x="192" y="256"/>
                  </a:lnTo>
                  <a:lnTo>
                    <a:pt x="180" y="272"/>
                  </a:lnTo>
                  <a:lnTo>
                    <a:pt x="167" y="287"/>
                  </a:lnTo>
                  <a:lnTo>
                    <a:pt x="154" y="301"/>
                  </a:lnTo>
                  <a:lnTo>
                    <a:pt x="140" y="314"/>
                  </a:lnTo>
                  <a:lnTo>
                    <a:pt x="126" y="326"/>
                  </a:lnTo>
                  <a:lnTo>
                    <a:pt x="109" y="336"/>
                  </a:lnTo>
                  <a:lnTo>
                    <a:pt x="93" y="345"/>
                  </a:lnTo>
                  <a:lnTo>
                    <a:pt x="74" y="351"/>
                  </a:lnTo>
                  <a:lnTo>
                    <a:pt x="65" y="353"/>
                  </a:lnTo>
                  <a:lnTo>
                    <a:pt x="54" y="355"/>
                  </a:lnTo>
                  <a:lnTo>
                    <a:pt x="44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5" y="358"/>
                  </a:lnTo>
                  <a:lnTo>
                    <a:pt x="18" y="360"/>
                  </a:lnTo>
                  <a:lnTo>
                    <a:pt x="13" y="364"/>
                  </a:lnTo>
                  <a:lnTo>
                    <a:pt x="8" y="369"/>
                  </a:lnTo>
                  <a:lnTo>
                    <a:pt x="4" y="374"/>
                  </a:lnTo>
                  <a:lnTo>
                    <a:pt x="2" y="380"/>
                  </a:lnTo>
                  <a:lnTo>
                    <a:pt x="0" y="386"/>
                  </a:lnTo>
                  <a:lnTo>
                    <a:pt x="0" y="393"/>
                  </a:lnTo>
                  <a:lnTo>
                    <a:pt x="0" y="400"/>
                  </a:lnTo>
                  <a:lnTo>
                    <a:pt x="2" y="406"/>
                  </a:lnTo>
                  <a:lnTo>
                    <a:pt x="4" y="412"/>
                  </a:lnTo>
                  <a:lnTo>
                    <a:pt x="8" y="417"/>
                  </a:lnTo>
                  <a:lnTo>
                    <a:pt x="13" y="421"/>
                  </a:lnTo>
                  <a:lnTo>
                    <a:pt x="18" y="425"/>
                  </a:lnTo>
                  <a:lnTo>
                    <a:pt x="25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0" name="Rectangle 41">
              <a:extLst>
                <a:ext uri="{FF2B5EF4-FFF2-40B4-BE49-F238E27FC236}">
                  <a16:creationId xmlns:a16="http://schemas.microsoft.com/office/drawing/2014/main" id="{ADE03C16-C5B1-5E8E-8CB7-1BC9CE33C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7086" y="5015219"/>
              <a:ext cx="17099" cy="239377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Rectangle 42">
              <a:extLst>
                <a:ext uri="{FF2B5EF4-FFF2-40B4-BE49-F238E27FC236}">
                  <a16:creationId xmlns:a16="http://schemas.microsoft.com/office/drawing/2014/main" id="{4589D8C2-005E-7E15-244A-4AE65B4A2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6515" y="5019883"/>
              <a:ext cx="17099" cy="237823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2" name="Rectangle 43">
              <a:extLst>
                <a:ext uri="{FF2B5EF4-FFF2-40B4-BE49-F238E27FC236}">
                  <a16:creationId xmlns:a16="http://schemas.microsoft.com/office/drawing/2014/main" id="{4E8A126D-1DA2-B2A0-504C-87965A0AE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919" y="5019883"/>
              <a:ext cx="17099" cy="237823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3" name="Rectangle 44">
              <a:extLst>
                <a:ext uri="{FF2B5EF4-FFF2-40B4-BE49-F238E27FC236}">
                  <a16:creationId xmlns:a16="http://schemas.microsoft.com/office/drawing/2014/main" id="{E810FEA5-C323-D76A-2812-25D9DC622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1388" y="4996566"/>
              <a:ext cx="17099" cy="272020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4" name="Rectangle 45">
              <a:extLst>
                <a:ext uri="{FF2B5EF4-FFF2-40B4-BE49-F238E27FC236}">
                  <a16:creationId xmlns:a16="http://schemas.microsoft.com/office/drawing/2014/main" id="{63BF234F-5B0D-1524-3265-6213821DF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5792" y="5024545"/>
              <a:ext cx="17099" cy="21606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5" name="Rectangle 46">
              <a:extLst>
                <a:ext uri="{FF2B5EF4-FFF2-40B4-BE49-F238E27FC236}">
                  <a16:creationId xmlns:a16="http://schemas.microsoft.com/office/drawing/2014/main" id="{2E792251-81AE-F4CB-067A-FB5F64EA3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9573" y="4971696"/>
              <a:ext cx="17099" cy="32642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6" name="Rectangle 47">
              <a:extLst>
                <a:ext uri="{FF2B5EF4-FFF2-40B4-BE49-F238E27FC236}">
                  <a16:creationId xmlns:a16="http://schemas.microsoft.com/office/drawing/2014/main" id="{6126423D-F152-D975-F0C0-D1E74D75A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060" y="4971696"/>
              <a:ext cx="17099" cy="326422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Rectangle 48">
              <a:extLst>
                <a:ext uri="{FF2B5EF4-FFF2-40B4-BE49-F238E27FC236}">
                  <a16:creationId xmlns:a16="http://schemas.microsoft.com/office/drawing/2014/main" id="{90279C6D-9F81-5B64-1326-0B136EC23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547" y="5015219"/>
              <a:ext cx="17099" cy="239377"/>
            </a:xfrm>
            <a:prstGeom prst="rect">
              <a:avLst/>
            </a:prstGeom>
            <a:solidFill>
              <a:srgbClr val="3A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Freeform 49">
              <a:extLst>
                <a:ext uri="{FF2B5EF4-FFF2-40B4-BE49-F238E27FC236}">
                  <a16:creationId xmlns:a16="http://schemas.microsoft.com/office/drawing/2014/main" id="{BF5FA997-FC76-A225-CC54-70B27B178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876" y="4971696"/>
              <a:ext cx="763210" cy="332640"/>
            </a:xfrm>
            <a:custGeom>
              <a:avLst/>
              <a:gdLst>
                <a:gd name="T0" fmla="*/ 46 w 982"/>
                <a:gd name="T1" fmla="*/ 71 h 427"/>
                <a:gd name="T2" fmla="*/ 74 w 982"/>
                <a:gd name="T3" fmla="*/ 76 h 427"/>
                <a:gd name="T4" fmla="*/ 126 w 982"/>
                <a:gd name="T5" fmla="*/ 101 h 427"/>
                <a:gd name="T6" fmla="*/ 168 w 982"/>
                <a:gd name="T7" fmla="*/ 140 h 427"/>
                <a:gd name="T8" fmla="*/ 216 w 982"/>
                <a:gd name="T9" fmla="*/ 204 h 427"/>
                <a:gd name="T10" fmla="*/ 258 w 982"/>
                <a:gd name="T11" fmla="*/ 270 h 427"/>
                <a:gd name="T12" fmla="*/ 302 w 982"/>
                <a:gd name="T13" fmla="*/ 329 h 427"/>
                <a:gd name="T14" fmla="*/ 342 w 982"/>
                <a:gd name="T15" fmla="*/ 368 h 427"/>
                <a:gd name="T16" fmla="*/ 385 w 982"/>
                <a:gd name="T17" fmla="*/ 399 h 427"/>
                <a:gd name="T18" fmla="*/ 435 w 982"/>
                <a:gd name="T19" fmla="*/ 419 h 427"/>
                <a:gd name="T20" fmla="*/ 491 w 982"/>
                <a:gd name="T21" fmla="*/ 427 h 427"/>
                <a:gd name="T22" fmla="*/ 529 w 982"/>
                <a:gd name="T23" fmla="*/ 424 h 427"/>
                <a:gd name="T24" fmla="*/ 581 w 982"/>
                <a:gd name="T25" fmla="*/ 407 h 427"/>
                <a:gd name="T26" fmla="*/ 626 w 982"/>
                <a:gd name="T27" fmla="*/ 379 h 427"/>
                <a:gd name="T28" fmla="*/ 667 w 982"/>
                <a:gd name="T29" fmla="*/ 343 h 427"/>
                <a:gd name="T30" fmla="*/ 703 w 982"/>
                <a:gd name="T31" fmla="*/ 301 h 427"/>
                <a:gd name="T32" fmla="*/ 745 w 982"/>
                <a:gd name="T33" fmla="*/ 237 h 427"/>
                <a:gd name="T34" fmla="*/ 802 w 982"/>
                <a:gd name="T35" fmla="*/ 155 h 427"/>
                <a:gd name="T36" fmla="*/ 841 w 982"/>
                <a:gd name="T37" fmla="*/ 112 h 427"/>
                <a:gd name="T38" fmla="*/ 890 w 982"/>
                <a:gd name="T39" fmla="*/ 82 h 427"/>
                <a:gd name="T40" fmla="*/ 927 w 982"/>
                <a:gd name="T41" fmla="*/ 72 h 427"/>
                <a:gd name="T42" fmla="*/ 948 w 982"/>
                <a:gd name="T43" fmla="*/ 70 h 427"/>
                <a:gd name="T44" fmla="*/ 969 w 982"/>
                <a:gd name="T45" fmla="*/ 63 h 427"/>
                <a:gd name="T46" fmla="*/ 979 w 982"/>
                <a:gd name="T47" fmla="*/ 46 h 427"/>
                <a:gd name="T48" fmla="*/ 981 w 982"/>
                <a:gd name="T49" fmla="*/ 26 h 427"/>
                <a:gd name="T50" fmla="*/ 973 w 982"/>
                <a:gd name="T51" fmla="*/ 10 h 427"/>
                <a:gd name="T52" fmla="*/ 956 w 982"/>
                <a:gd name="T53" fmla="*/ 0 h 427"/>
                <a:gd name="T54" fmla="*/ 928 w 982"/>
                <a:gd name="T55" fmla="*/ 1 h 427"/>
                <a:gd name="T56" fmla="*/ 874 w 982"/>
                <a:gd name="T57" fmla="*/ 13 h 427"/>
                <a:gd name="T58" fmla="*/ 827 w 982"/>
                <a:gd name="T59" fmla="*/ 37 h 427"/>
                <a:gd name="T60" fmla="*/ 785 w 982"/>
                <a:gd name="T61" fmla="*/ 70 h 427"/>
                <a:gd name="T62" fmla="*/ 748 w 982"/>
                <a:gd name="T63" fmla="*/ 110 h 427"/>
                <a:gd name="T64" fmla="*/ 714 w 982"/>
                <a:gd name="T65" fmla="*/ 156 h 427"/>
                <a:gd name="T66" fmla="*/ 650 w 982"/>
                <a:gd name="T67" fmla="*/ 255 h 427"/>
                <a:gd name="T68" fmla="*/ 612 w 982"/>
                <a:gd name="T69" fmla="*/ 301 h 427"/>
                <a:gd name="T70" fmla="*/ 567 w 982"/>
                <a:gd name="T71" fmla="*/ 336 h 427"/>
                <a:gd name="T72" fmla="*/ 532 w 982"/>
                <a:gd name="T73" fmla="*/ 350 h 427"/>
                <a:gd name="T74" fmla="*/ 502 w 982"/>
                <a:gd name="T75" fmla="*/ 355 h 427"/>
                <a:gd name="T76" fmla="*/ 481 w 982"/>
                <a:gd name="T77" fmla="*/ 355 h 427"/>
                <a:gd name="T78" fmla="*/ 451 w 982"/>
                <a:gd name="T79" fmla="*/ 350 h 427"/>
                <a:gd name="T80" fmla="*/ 416 w 982"/>
                <a:gd name="T81" fmla="*/ 336 h 427"/>
                <a:gd name="T82" fmla="*/ 371 w 982"/>
                <a:gd name="T83" fmla="*/ 301 h 427"/>
                <a:gd name="T84" fmla="*/ 332 w 982"/>
                <a:gd name="T85" fmla="*/ 255 h 427"/>
                <a:gd name="T86" fmla="*/ 267 w 982"/>
                <a:gd name="T87" fmla="*/ 156 h 427"/>
                <a:gd name="T88" fmla="*/ 234 w 982"/>
                <a:gd name="T89" fmla="*/ 110 h 427"/>
                <a:gd name="T90" fmla="*/ 197 w 982"/>
                <a:gd name="T91" fmla="*/ 70 h 427"/>
                <a:gd name="T92" fmla="*/ 156 w 982"/>
                <a:gd name="T93" fmla="*/ 37 h 427"/>
                <a:gd name="T94" fmla="*/ 109 w 982"/>
                <a:gd name="T95" fmla="*/ 13 h 427"/>
                <a:gd name="T96" fmla="*/ 54 w 982"/>
                <a:gd name="T97" fmla="*/ 1 h 427"/>
                <a:gd name="T98" fmla="*/ 26 w 982"/>
                <a:gd name="T99" fmla="*/ 0 h 427"/>
                <a:gd name="T100" fmla="*/ 8 w 982"/>
                <a:gd name="T101" fmla="*/ 10 h 427"/>
                <a:gd name="T102" fmla="*/ 1 w 982"/>
                <a:gd name="T103" fmla="*/ 26 h 427"/>
                <a:gd name="T104" fmla="*/ 2 w 982"/>
                <a:gd name="T105" fmla="*/ 46 h 427"/>
                <a:gd name="T106" fmla="*/ 14 w 982"/>
                <a:gd name="T107" fmla="*/ 63 h 427"/>
                <a:gd name="T108" fmla="*/ 34 w 982"/>
                <a:gd name="T109" fmla="*/ 7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70"/>
                  </a:moveTo>
                  <a:lnTo>
                    <a:pt x="34" y="70"/>
                  </a:lnTo>
                  <a:lnTo>
                    <a:pt x="46" y="71"/>
                  </a:lnTo>
                  <a:lnTo>
                    <a:pt x="55" y="72"/>
                  </a:lnTo>
                  <a:lnTo>
                    <a:pt x="65" y="74"/>
                  </a:lnTo>
                  <a:lnTo>
                    <a:pt x="74" y="76"/>
                  </a:lnTo>
                  <a:lnTo>
                    <a:pt x="93" y="82"/>
                  </a:lnTo>
                  <a:lnTo>
                    <a:pt x="111" y="91"/>
                  </a:lnTo>
                  <a:lnTo>
                    <a:pt x="126" y="101"/>
                  </a:lnTo>
                  <a:lnTo>
                    <a:pt x="140" y="112"/>
                  </a:lnTo>
                  <a:lnTo>
                    <a:pt x="155" y="126"/>
                  </a:lnTo>
                  <a:lnTo>
                    <a:pt x="168" y="140"/>
                  </a:lnTo>
                  <a:lnTo>
                    <a:pt x="181" y="155"/>
                  </a:lnTo>
                  <a:lnTo>
                    <a:pt x="193" y="170"/>
                  </a:lnTo>
                  <a:lnTo>
                    <a:pt x="216" y="204"/>
                  </a:lnTo>
                  <a:lnTo>
                    <a:pt x="236" y="237"/>
                  </a:lnTo>
                  <a:lnTo>
                    <a:pt x="258" y="270"/>
                  </a:lnTo>
                  <a:lnTo>
                    <a:pt x="258" y="270"/>
                  </a:lnTo>
                  <a:lnTo>
                    <a:pt x="280" y="301"/>
                  </a:lnTo>
                  <a:lnTo>
                    <a:pt x="291" y="315"/>
                  </a:lnTo>
                  <a:lnTo>
                    <a:pt x="302" y="329"/>
                  </a:lnTo>
                  <a:lnTo>
                    <a:pt x="315" y="343"/>
                  </a:lnTo>
                  <a:lnTo>
                    <a:pt x="328" y="355"/>
                  </a:lnTo>
                  <a:lnTo>
                    <a:pt x="342" y="368"/>
                  </a:lnTo>
                  <a:lnTo>
                    <a:pt x="355" y="379"/>
                  </a:lnTo>
                  <a:lnTo>
                    <a:pt x="370" y="389"/>
                  </a:lnTo>
                  <a:lnTo>
                    <a:pt x="385" y="399"/>
                  </a:lnTo>
                  <a:lnTo>
                    <a:pt x="402" y="407"/>
                  </a:lnTo>
                  <a:lnTo>
                    <a:pt x="418" y="413"/>
                  </a:lnTo>
                  <a:lnTo>
                    <a:pt x="435" y="419"/>
                  </a:lnTo>
                  <a:lnTo>
                    <a:pt x="453" y="424"/>
                  </a:lnTo>
                  <a:lnTo>
                    <a:pt x="472" y="426"/>
                  </a:lnTo>
                  <a:lnTo>
                    <a:pt x="491" y="427"/>
                  </a:lnTo>
                  <a:lnTo>
                    <a:pt x="491" y="427"/>
                  </a:lnTo>
                  <a:lnTo>
                    <a:pt x="511" y="426"/>
                  </a:lnTo>
                  <a:lnTo>
                    <a:pt x="529" y="424"/>
                  </a:lnTo>
                  <a:lnTo>
                    <a:pt x="548" y="419"/>
                  </a:lnTo>
                  <a:lnTo>
                    <a:pt x="565" y="413"/>
                  </a:lnTo>
                  <a:lnTo>
                    <a:pt x="581" y="407"/>
                  </a:lnTo>
                  <a:lnTo>
                    <a:pt x="598" y="399"/>
                  </a:lnTo>
                  <a:lnTo>
                    <a:pt x="612" y="389"/>
                  </a:lnTo>
                  <a:lnTo>
                    <a:pt x="626" y="379"/>
                  </a:lnTo>
                  <a:lnTo>
                    <a:pt x="641" y="368"/>
                  </a:lnTo>
                  <a:lnTo>
                    <a:pt x="654" y="355"/>
                  </a:lnTo>
                  <a:lnTo>
                    <a:pt x="667" y="343"/>
                  </a:lnTo>
                  <a:lnTo>
                    <a:pt x="679" y="329"/>
                  </a:lnTo>
                  <a:lnTo>
                    <a:pt x="691" y="315"/>
                  </a:lnTo>
                  <a:lnTo>
                    <a:pt x="703" y="301"/>
                  </a:lnTo>
                  <a:lnTo>
                    <a:pt x="724" y="270"/>
                  </a:lnTo>
                  <a:lnTo>
                    <a:pt x="724" y="270"/>
                  </a:lnTo>
                  <a:lnTo>
                    <a:pt x="745" y="237"/>
                  </a:lnTo>
                  <a:lnTo>
                    <a:pt x="767" y="204"/>
                  </a:lnTo>
                  <a:lnTo>
                    <a:pt x="790" y="170"/>
                  </a:lnTo>
                  <a:lnTo>
                    <a:pt x="802" y="155"/>
                  </a:lnTo>
                  <a:lnTo>
                    <a:pt x="814" y="140"/>
                  </a:lnTo>
                  <a:lnTo>
                    <a:pt x="828" y="126"/>
                  </a:lnTo>
                  <a:lnTo>
                    <a:pt x="841" y="112"/>
                  </a:lnTo>
                  <a:lnTo>
                    <a:pt x="857" y="101"/>
                  </a:lnTo>
                  <a:lnTo>
                    <a:pt x="872" y="91"/>
                  </a:lnTo>
                  <a:lnTo>
                    <a:pt x="890" y="82"/>
                  </a:lnTo>
                  <a:lnTo>
                    <a:pt x="907" y="76"/>
                  </a:lnTo>
                  <a:lnTo>
                    <a:pt x="917" y="74"/>
                  </a:lnTo>
                  <a:lnTo>
                    <a:pt x="927" y="72"/>
                  </a:lnTo>
                  <a:lnTo>
                    <a:pt x="937" y="71"/>
                  </a:lnTo>
                  <a:lnTo>
                    <a:pt x="948" y="70"/>
                  </a:lnTo>
                  <a:lnTo>
                    <a:pt x="948" y="70"/>
                  </a:lnTo>
                  <a:lnTo>
                    <a:pt x="956" y="69"/>
                  </a:lnTo>
                  <a:lnTo>
                    <a:pt x="963" y="67"/>
                  </a:lnTo>
                  <a:lnTo>
                    <a:pt x="969" y="63"/>
                  </a:lnTo>
                  <a:lnTo>
                    <a:pt x="973" y="59"/>
                  </a:lnTo>
                  <a:lnTo>
                    <a:pt x="977" y="52"/>
                  </a:lnTo>
                  <a:lnTo>
                    <a:pt x="979" y="46"/>
                  </a:lnTo>
                  <a:lnTo>
                    <a:pt x="981" y="40"/>
                  </a:lnTo>
                  <a:lnTo>
                    <a:pt x="982" y="34"/>
                  </a:lnTo>
                  <a:lnTo>
                    <a:pt x="981" y="26"/>
                  </a:lnTo>
                  <a:lnTo>
                    <a:pt x="980" y="20"/>
                  </a:lnTo>
                  <a:lnTo>
                    <a:pt x="977" y="15"/>
                  </a:lnTo>
                  <a:lnTo>
                    <a:pt x="973" y="10"/>
                  </a:lnTo>
                  <a:lnTo>
                    <a:pt x="969" y="5"/>
                  </a:lnTo>
                  <a:lnTo>
                    <a:pt x="963" y="2"/>
                  </a:lnTo>
                  <a:lnTo>
                    <a:pt x="956" y="0"/>
                  </a:lnTo>
                  <a:lnTo>
                    <a:pt x="948" y="0"/>
                  </a:lnTo>
                  <a:lnTo>
                    <a:pt x="948" y="0"/>
                  </a:lnTo>
                  <a:lnTo>
                    <a:pt x="928" y="1"/>
                  </a:lnTo>
                  <a:lnTo>
                    <a:pt x="909" y="4"/>
                  </a:lnTo>
                  <a:lnTo>
                    <a:pt x="892" y="8"/>
                  </a:lnTo>
                  <a:lnTo>
                    <a:pt x="874" y="13"/>
                  </a:lnTo>
                  <a:lnTo>
                    <a:pt x="858" y="20"/>
                  </a:lnTo>
                  <a:lnTo>
                    <a:pt x="842" y="27"/>
                  </a:lnTo>
                  <a:lnTo>
                    <a:pt x="827" y="37"/>
                  </a:lnTo>
                  <a:lnTo>
                    <a:pt x="812" y="47"/>
                  </a:lnTo>
                  <a:lnTo>
                    <a:pt x="799" y="57"/>
                  </a:lnTo>
                  <a:lnTo>
                    <a:pt x="785" y="70"/>
                  </a:lnTo>
                  <a:lnTo>
                    <a:pt x="772" y="82"/>
                  </a:lnTo>
                  <a:lnTo>
                    <a:pt x="760" y="96"/>
                  </a:lnTo>
                  <a:lnTo>
                    <a:pt x="748" y="110"/>
                  </a:lnTo>
                  <a:lnTo>
                    <a:pt x="737" y="125"/>
                  </a:lnTo>
                  <a:lnTo>
                    <a:pt x="714" y="156"/>
                  </a:lnTo>
                  <a:lnTo>
                    <a:pt x="714" y="156"/>
                  </a:lnTo>
                  <a:lnTo>
                    <a:pt x="694" y="188"/>
                  </a:lnTo>
                  <a:lnTo>
                    <a:pt x="673" y="221"/>
                  </a:lnTo>
                  <a:lnTo>
                    <a:pt x="650" y="255"/>
                  </a:lnTo>
                  <a:lnTo>
                    <a:pt x="638" y="271"/>
                  </a:lnTo>
                  <a:lnTo>
                    <a:pt x="625" y="286"/>
                  </a:lnTo>
                  <a:lnTo>
                    <a:pt x="612" y="301"/>
                  </a:lnTo>
                  <a:lnTo>
                    <a:pt x="598" y="314"/>
                  </a:lnTo>
                  <a:lnTo>
                    <a:pt x="582" y="325"/>
                  </a:lnTo>
                  <a:lnTo>
                    <a:pt x="567" y="336"/>
                  </a:lnTo>
                  <a:lnTo>
                    <a:pt x="549" y="344"/>
                  </a:lnTo>
                  <a:lnTo>
                    <a:pt x="541" y="348"/>
                  </a:lnTo>
                  <a:lnTo>
                    <a:pt x="532" y="350"/>
                  </a:lnTo>
                  <a:lnTo>
                    <a:pt x="522" y="352"/>
                  </a:lnTo>
                  <a:lnTo>
                    <a:pt x="512" y="354"/>
                  </a:lnTo>
                  <a:lnTo>
                    <a:pt x="502" y="355"/>
                  </a:lnTo>
                  <a:lnTo>
                    <a:pt x="491" y="355"/>
                  </a:lnTo>
                  <a:lnTo>
                    <a:pt x="491" y="355"/>
                  </a:lnTo>
                  <a:lnTo>
                    <a:pt x="481" y="355"/>
                  </a:lnTo>
                  <a:lnTo>
                    <a:pt x="471" y="354"/>
                  </a:lnTo>
                  <a:lnTo>
                    <a:pt x="460" y="352"/>
                  </a:lnTo>
                  <a:lnTo>
                    <a:pt x="451" y="350"/>
                  </a:lnTo>
                  <a:lnTo>
                    <a:pt x="442" y="348"/>
                  </a:lnTo>
                  <a:lnTo>
                    <a:pt x="432" y="344"/>
                  </a:lnTo>
                  <a:lnTo>
                    <a:pt x="416" y="336"/>
                  </a:lnTo>
                  <a:lnTo>
                    <a:pt x="399" y="325"/>
                  </a:lnTo>
                  <a:lnTo>
                    <a:pt x="385" y="314"/>
                  </a:lnTo>
                  <a:lnTo>
                    <a:pt x="371" y="301"/>
                  </a:lnTo>
                  <a:lnTo>
                    <a:pt x="357" y="286"/>
                  </a:lnTo>
                  <a:lnTo>
                    <a:pt x="345" y="271"/>
                  </a:lnTo>
                  <a:lnTo>
                    <a:pt x="332" y="255"/>
                  </a:lnTo>
                  <a:lnTo>
                    <a:pt x="310" y="221"/>
                  </a:lnTo>
                  <a:lnTo>
                    <a:pt x="288" y="188"/>
                  </a:lnTo>
                  <a:lnTo>
                    <a:pt x="267" y="156"/>
                  </a:lnTo>
                  <a:lnTo>
                    <a:pt x="267" y="156"/>
                  </a:lnTo>
                  <a:lnTo>
                    <a:pt x="246" y="125"/>
                  </a:lnTo>
                  <a:lnTo>
                    <a:pt x="234" y="110"/>
                  </a:lnTo>
                  <a:lnTo>
                    <a:pt x="222" y="96"/>
                  </a:lnTo>
                  <a:lnTo>
                    <a:pt x="210" y="82"/>
                  </a:lnTo>
                  <a:lnTo>
                    <a:pt x="197" y="70"/>
                  </a:lnTo>
                  <a:lnTo>
                    <a:pt x="184" y="57"/>
                  </a:lnTo>
                  <a:lnTo>
                    <a:pt x="170" y="47"/>
                  </a:lnTo>
                  <a:lnTo>
                    <a:pt x="156" y="37"/>
                  </a:lnTo>
                  <a:lnTo>
                    <a:pt x="140" y="27"/>
                  </a:lnTo>
                  <a:lnTo>
                    <a:pt x="125" y="20"/>
                  </a:lnTo>
                  <a:lnTo>
                    <a:pt x="109" y="13"/>
                  </a:lnTo>
                  <a:lnTo>
                    <a:pt x="91" y="8"/>
                  </a:lnTo>
                  <a:lnTo>
                    <a:pt x="73" y="4"/>
                  </a:lnTo>
                  <a:lnTo>
                    <a:pt x="54" y="1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4" y="5"/>
                  </a:lnTo>
                  <a:lnTo>
                    <a:pt x="8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6"/>
                  </a:lnTo>
                  <a:lnTo>
                    <a:pt x="0" y="34"/>
                  </a:lnTo>
                  <a:lnTo>
                    <a:pt x="1" y="40"/>
                  </a:lnTo>
                  <a:lnTo>
                    <a:pt x="2" y="46"/>
                  </a:lnTo>
                  <a:lnTo>
                    <a:pt x="5" y="52"/>
                  </a:lnTo>
                  <a:lnTo>
                    <a:pt x="8" y="59"/>
                  </a:lnTo>
                  <a:lnTo>
                    <a:pt x="14" y="63"/>
                  </a:lnTo>
                  <a:lnTo>
                    <a:pt x="20" y="67"/>
                  </a:lnTo>
                  <a:lnTo>
                    <a:pt x="27" y="69"/>
                  </a:lnTo>
                  <a:lnTo>
                    <a:pt x="34" y="70"/>
                  </a:lnTo>
                  <a:lnTo>
                    <a:pt x="34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Freeform 51">
              <a:extLst>
                <a:ext uri="{FF2B5EF4-FFF2-40B4-BE49-F238E27FC236}">
                  <a16:creationId xmlns:a16="http://schemas.microsoft.com/office/drawing/2014/main" id="{E824B3D1-7D79-4916-1D5E-0F4A4E885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876" y="4967033"/>
              <a:ext cx="763210" cy="331086"/>
            </a:xfrm>
            <a:custGeom>
              <a:avLst/>
              <a:gdLst>
                <a:gd name="T0" fmla="*/ 54 w 982"/>
                <a:gd name="T1" fmla="*/ 426 h 427"/>
                <a:gd name="T2" fmla="*/ 109 w 982"/>
                <a:gd name="T3" fmla="*/ 414 h 427"/>
                <a:gd name="T4" fmla="*/ 156 w 982"/>
                <a:gd name="T5" fmla="*/ 390 h 427"/>
                <a:gd name="T6" fmla="*/ 197 w 982"/>
                <a:gd name="T7" fmla="*/ 357 h 427"/>
                <a:gd name="T8" fmla="*/ 234 w 982"/>
                <a:gd name="T9" fmla="*/ 317 h 427"/>
                <a:gd name="T10" fmla="*/ 267 w 982"/>
                <a:gd name="T11" fmla="*/ 271 h 427"/>
                <a:gd name="T12" fmla="*/ 332 w 982"/>
                <a:gd name="T13" fmla="*/ 172 h 427"/>
                <a:gd name="T14" fmla="*/ 371 w 982"/>
                <a:gd name="T15" fmla="*/ 126 h 427"/>
                <a:gd name="T16" fmla="*/ 416 w 982"/>
                <a:gd name="T17" fmla="*/ 90 h 427"/>
                <a:gd name="T18" fmla="*/ 451 w 982"/>
                <a:gd name="T19" fmla="*/ 76 h 427"/>
                <a:gd name="T20" fmla="*/ 481 w 982"/>
                <a:gd name="T21" fmla="*/ 72 h 427"/>
                <a:gd name="T22" fmla="*/ 502 w 982"/>
                <a:gd name="T23" fmla="*/ 72 h 427"/>
                <a:gd name="T24" fmla="*/ 532 w 982"/>
                <a:gd name="T25" fmla="*/ 76 h 427"/>
                <a:gd name="T26" fmla="*/ 567 w 982"/>
                <a:gd name="T27" fmla="*/ 90 h 427"/>
                <a:gd name="T28" fmla="*/ 612 w 982"/>
                <a:gd name="T29" fmla="*/ 126 h 427"/>
                <a:gd name="T30" fmla="*/ 650 w 982"/>
                <a:gd name="T31" fmla="*/ 172 h 427"/>
                <a:gd name="T32" fmla="*/ 714 w 982"/>
                <a:gd name="T33" fmla="*/ 271 h 427"/>
                <a:gd name="T34" fmla="*/ 748 w 982"/>
                <a:gd name="T35" fmla="*/ 317 h 427"/>
                <a:gd name="T36" fmla="*/ 785 w 982"/>
                <a:gd name="T37" fmla="*/ 357 h 427"/>
                <a:gd name="T38" fmla="*/ 827 w 982"/>
                <a:gd name="T39" fmla="*/ 390 h 427"/>
                <a:gd name="T40" fmla="*/ 874 w 982"/>
                <a:gd name="T41" fmla="*/ 414 h 427"/>
                <a:gd name="T42" fmla="*/ 928 w 982"/>
                <a:gd name="T43" fmla="*/ 426 h 427"/>
                <a:gd name="T44" fmla="*/ 956 w 982"/>
                <a:gd name="T45" fmla="*/ 427 h 427"/>
                <a:gd name="T46" fmla="*/ 973 w 982"/>
                <a:gd name="T47" fmla="*/ 417 h 427"/>
                <a:gd name="T48" fmla="*/ 981 w 982"/>
                <a:gd name="T49" fmla="*/ 400 h 427"/>
                <a:gd name="T50" fmla="*/ 979 w 982"/>
                <a:gd name="T51" fmla="*/ 380 h 427"/>
                <a:gd name="T52" fmla="*/ 969 w 982"/>
                <a:gd name="T53" fmla="*/ 364 h 427"/>
                <a:gd name="T54" fmla="*/ 948 w 982"/>
                <a:gd name="T55" fmla="*/ 357 h 427"/>
                <a:gd name="T56" fmla="*/ 927 w 982"/>
                <a:gd name="T57" fmla="*/ 355 h 427"/>
                <a:gd name="T58" fmla="*/ 890 w 982"/>
                <a:gd name="T59" fmla="*/ 345 h 427"/>
                <a:gd name="T60" fmla="*/ 841 w 982"/>
                <a:gd name="T61" fmla="*/ 314 h 427"/>
                <a:gd name="T62" fmla="*/ 802 w 982"/>
                <a:gd name="T63" fmla="*/ 272 h 427"/>
                <a:gd name="T64" fmla="*/ 745 w 982"/>
                <a:gd name="T65" fmla="*/ 190 h 427"/>
                <a:gd name="T66" fmla="*/ 703 w 982"/>
                <a:gd name="T67" fmla="*/ 126 h 427"/>
                <a:gd name="T68" fmla="*/ 667 w 982"/>
                <a:gd name="T69" fmla="*/ 84 h 427"/>
                <a:gd name="T70" fmla="*/ 626 w 982"/>
                <a:gd name="T71" fmla="*/ 48 h 427"/>
                <a:gd name="T72" fmla="*/ 581 w 982"/>
                <a:gd name="T73" fmla="*/ 20 h 427"/>
                <a:gd name="T74" fmla="*/ 529 w 982"/>
                <a:gd name="T75" fmla="*/ 3 h 427"/>
                <a:gd name="T76" fmla="*/ 491 w 982"/>
                <a:gd name="T77" fmla="*/ 0 h 427"/>
                <a:gd name="T78" fmla="*/ 435 w 982"/>
                <a:gd name="T79" fmla="*/ 8 h 427"/>
                <a:gd name="T80" fmla="*/ 385 w 982"/>
                <a:gd name="T81" fmla="*/ 28 h 427"/>
                <a:gd name="T82" fmla="*/ 342 w 982"/>
                <a:gd name="T83" fmla="*/ 59 h 427"/>
                <a:gd name="T84" fmla="*/ 302 w 982"/>
                <a:gd name="T85" fmla="*/ 98 h 427"/>
                <a:gd name="T86" fmla="*/ 258 w 982"/>
                <a:gd name="T87" fmla="*/ 156 h 427"/>
                <a:gd name="T88" fmla="*/ 216 w 982"/>
                <a:gd name="T89" fmla="*/ 223 h 427"/>
                <a:gd name="T90" fmla="*/ 168 w 982"/>
                <a:gd name="T91" fmla="*/ 287 h 427"/>
                <a:gd name="T92" fmla="*/ 126 w 982"/>
                <a:gd name="T93" fmla="*/ 326 h 427"/>
                <a:gd name="T94" fmla="*/ 74 w 982"/>
                <a:gd name="T95" fmla="*/ 351 h 427"/>
                <a:gd name="T96" fmla="*/ 46 w 982"/>
                <a:gd name="T97" fmla="*/ 356 h 427"/>
                <a:gd name="T98" fmla="*/ 27 w 982"/>
                <a:gd name="T99" fmla="*/ 358 h 427"/>
                <a:gd name="T100" fmla="*/ 9 w 982"/>
                <a:gd name="T101" fmla="*/ 369 h 427"/>
                <a:gd name="T102" fmla="*/ 1 w 982"/>
                <a:gd name="T103" fmla="*/ 386 h 427"/>
                <a:gd name="T104" fmla="*/ 2 w 982"/>
                <a:gd name="T105" fmla="*/ 406 h 427"/>
                <a:gd name="T106" fmla="*/ 14 w 982"/>
                <a:gd name="T107" fmla="*/ 421 h 427"/>
                <a:gd name="T108" fmla="*/ 34 w 982"/>
                <a:gd name="T109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2" h="427">
                  <a:moveTo>
                    <a:pt x="34" y="427"/>
                  </a:moveTo>
                  <a:lnTo>
                    <a:pt x="34" y="427"/>
                  </a:lnTo>
                  <a:lnTo>
                    <a:pt x="54" y="426"/>
                  </a:lnTo>
                  <a:lnTo>
                    <a:pt x="73" y="423"/>
                  </a:lnTo>
                  <a:lnTo>
                    <a:pt x="91" y="419"/>
                  </a:lnTo>
                  <a:lnTo>
                    <a:pt x="109" y="414"/>
                  </a:lnTo>
                  <a:lnTo>
                    <a:pt x="125" y="407"/>
                  </a:lnTo>
                  <a:lnTo>
                    <a:pt x="140" y="399"/>
                  </a:lnTo>
                  <a:lnTo>
                    <a:pt x="156" y="390"/>
                  </a:lnTo>
                  <a:lnTo>
                    <a:pt x="170" y="380"/>
                  </a:lnTo>
                  <a:lnTo>
                    <a:pt x="184" y="369"/>
                  </a:lnTo>
                  <a:lnTo>
                    <a:pt x="197" y="357"/>
                  </a:lnTo>
                  <a:lnTo>
                    <a:pt x="210" y="345"/>
                  </a:lnTo>
                  <a:lnTo>
                    <a:pt x="222" y="331"/>
                  </a:lnTo>
                  <a:lnTo>
                    <a:pt x="234" y="317"/>
                  </a:lnTo>
                  <a:lnTo>
                    <a:pt x="246" y="302"/>
                  </a:lnTo>
                  <a:lnTo>
                    <a:pt x="267" y="271"/>
                  </a:lnTo>
                  <a:lnTo>
                    <a:pt x="267" y="271"/>
                  </a:lnTo>
                  <a:lnTo>
                    <a:pt x="288" y="239"/>
                  </a:lnTo>
                  <a:lnTo>
                    <a:pt x="310" y="205"/>
                  </a:lnTo>
                  <a:lnTo>
                    <a:pt x="332" y="172"/>
                  </a:lnTo>
                  <a:lnTo>
                    <a:pt x="345" y="155"/>
                  </a:lnTo>
                  <a:lnTo>
                    <a:pt x="357" y="140"/>
                  </a:lnTo>
                  <a:lnTo>
                    <a:pt x="371" y="126"/>
                  </a:lnTo>
                  <a:lnTo>
                    <a:pt x="385" y="113"/>
                  </a:lnTo>
                  <a:lnTo>
                    <a:pt x="399" y="101"/>
                  </a:lnTo>
                  <a:lnTo>
                    <a:pt x="416" y="90"/>
                  </a:lnTo>
                  <a:lnTo>
                    <a:pt x="432" y="82"/>
                  </a:lnTo>
                  <a:lnTo>
                    <a:pt x="442" y="79"/>
                  </a:lnTo>
                  <a:lnTo>
                    <a:pt x="451" y="76"/>
                  </a:lnTo>
                  <a:lnTo>
                    <a:pt x="460" y="74"/>
                  </a:lnTo>
                  <a:lnTo>
                    <a:pt x="471" y="73"/>
                  </a:lnTo>
                  <a:lnTo>
                    <a:pt x="481" y="72"/>
                  </a:lnTo>
                  <a:lnTo>
                    <a:pt x="491" y="71"/>
                  </a:lnTo>
                  <a:lnTo>
                    <a:pt x="491" y="71"/>
                  </a:lnTo>
                  <a:lnTo>
                    <a:pt x="502" y="72"/>
                  </a:lnTo>
                  <a:lnTo>
                    <a:pt x="512" y="73"/>
                  </a:lnTo>
                  <a:lnTo>
                    <a:pt x="522" y="74"/>
                  </a:lnTo>
                  <a:lnTo>
                    <a:pt x="532" y="76"/>
                  </a:lnTo>
                  <a:lnTo>
                    <a:pt x="541" y="79"/>
                  </a:lnTo>
                  <a:lnTo>
                    <a:pt x="549" y="82"/>
                  </a:lnTo>
                  <a:lnTo>
                    <a:pt x="567" y="90"/>
                  </a:lnTo>
                  <a:lnTo>
                    <a:pt x="582" y="101"/>
                  </a:lnTo>
                  <a:lnTo>
                    <a:pt x="598" y="113"/>
                  </a:lnTo>
                  <a:lnTo>
                    <a:pt x="612" y="126"/>
                  </a:lnTo>
                  <a:lnTo>
                    <a:pt x="625" y="140"/>
                  </a:lnTo>
                  <a:lnTo>
                    <a:pt x="638" y="155"/>
                  </a:lnTo>
                  <a:lnTo>
                    <a:pt x="650" y="172"/>
                  </a:lnTo>
                  <a:lnTo>
                    <a:pt x="673" y="205"/>
                  </a:lnTo>
                  <a:lnTo>
                    <a:pt x="694" y="239"/>
                  </a:lnTo>
                  <a:lnTo>
                    <a:pt x="714" y="271"/>
                  </a:lnTo>
                  <a:lnTo>
                    <a:pt x="714" y="271"/>
                  </a:lnTo>
                  <a:lnTo>
                    <a:pt x="737" y="302"/>
                  </a:lnTo>
                  <a:lnTo>
                    <a:pt x="748" y="317"/>
                  </a:lnTo>
                  <a:lnTo>
                    <a:pt x="760" y="331"/>
                  </a:lnTo>
                  <a:lnTo>
                    <a:pt x="772" y="345"/>
                  </a:lnTo>
                  <a:lnTo>
                    <a:pt x="785" y="357"/>
                  </a:lnTo>
                  <a:lnTo>
                    <a:pt x="799" y="369"/>
                  </a:lnTo>
                  <a:lnTo>
                    <a:pt x="812" y="380"/>
                  </a:lnTo>
                  <a:lnTo>
                    <a:pt x="827" y="390"/>
                  </a:lnTo>
                  <a:lnTo>
                    <a:pt x="842" y="400"/>
                  </a:lnTo>
                  <a:lnTo>
                    <a:pt x="858" y="407"/>
                  </a:lnTo>
                  <a:lnTo>
                    <a:pt x="874" y="414"/>
                  </a:lnTo>
                  <a:lnTo>
                    <a:pt x="892" y="419"/>
                  </a:lnTo>
                  <a:lnTo>
                    <a:pt x="909" y="423"/>
                  </a:lnTo>
                  <a:lnTo>
                    <a:pt x="928" y="426"/>
                  </a:lnTo>
                  <a:lnTo>
                    <a:pt x="948" y="427"/>
                  </a:lnTo>
                  <a:lnTo>
                    <a:pt x="948" y="427"/>
                  </a:lnTo>
                  <a:lnTo>
                    <a:pt x="956" y="427"/>
                  </a:lnTo>
                  <a:lnTo>
                    <a:pt x="963" y="425"/>
                  </a:lnTo>
                  <a:lnTo>
                    <a:pt x="969" y="421"/>
                  </a:lnTo>
                  <a:lnTo>
                    <a:pt x="973" y="417"/>
                  </a:lnTo>
                  <a:lnTo>
                    <a:pt x="977" y="412"/>
                  </a:lnTo>
                  <a:lnTo>
                    <a:pt x="979" y="406"/>
                  </a:lnTo>
                  <a:lnTo>
                    <a:pt x="981" y="400"/>
                  </a:lnTo>
                  <a:lnTo>
                    <a:pt x="982" y="393"/>
                  </a:lnTo>
                  <a:lnTo>
                    <a:pt x="981" y="386"/>
                  </a:lnTo>
                  <a:lnTo>
                    <a:pt x="979" y="380"/>
                  </a:lnTo>
                  <a:lnTo>
                    <a:pt x="977" y="374"/>
                  </a:lnTo>
                  <a:lnTo>
                    <a:pt x="973" y="369"/>
                  </a:lnTo>
                  <a:lnTo>
                    <a:pt x="969" y="364"/>
                  </a:lnTo>
                  <a:lnTo>
                    <a:pt x="963" y="360"/>
                  </a:lnTo>
                  <a:lnTo>
                    <a:pt x="956" y="358"/>
                  </a:lnTo>
                  <a:lnTo>
                    <a:pt x="948" y="357"/>
                  </a:lnTo>
                  <a:lnTo>
                    <a:pt x="948" y="357"/>
                  </a:lnTo>
                  <a:lnTo>
                    <a:pt x="937" y="356"/>
                  </a:lnTo>
                  <a:lnTo>
                    <a:pt x="927" y="355"/>
                  </a:lnTo>
                  <a:lnTo>
                    <a:pt x="917" y="353"/>
                  </a:lnTo>
                  <a:lnTo>
                    <a:pt x="907" y="351"/>
                  </a:lnTo>
                  <a:lnTo>
                    <a:pt x="890" y="345"/>
                  </a:lnTo>
                  <a:lnTo>
                    <a:pt x="872" y="336"/>
                  </a:lnTo>
                  <a:lnTo>
                    <a:pt x="857" y="326"/>
                  </a:lnTo>
                  <a:lnTo>
                    <a:pt x="841" y="314"/>
                  </a:lnTo>
                  <a:lnTo>
                    <a:pt x="828" y="301"/>
                  </a:lnTo>
                  <a:lnTo>
                    <a:pt x="814" y="287"/>
                  </a:lnTo>
                  <a:lnTo>
                    <a:pt x="802" y="272"/>
                  </a:lnTo>
                  <a:lnTo>
                    <a:pt x="790" y="256"/>
                  </a:lnTo>
                  <a:lnTo>
                    <a:pt x="767" y="223"/>
                  </a:lnTo>
                  <a:lnTo>
                    <a:pt x="745" y="190"/>
                  </a:lnTo>
                  <a:lnTo>
                    <a:pt x="724" y="156"/>
                  </a:lnTo>
                  <a:lnTo>
                    <a:pt x="724" y="156"/>
                  </a:lnTo>
                  <a:lnTo>
                    <a:pt x="703" y="126"/>
                  </a:lnTo>
                  <a:lnTo>
                    <a:pt x="691" y="112"/>
                  </a:lnTo>
                  <a:lnTo>
                    <a:pt x="679" y="98"/>
                  </a:lnTo>
                  <a:lnTo>
                    <a:pt x="667" y="84"/>
                  </a:lnTo>
                  <a:lnTo>
                    <a:pt x="654" y="71"/>
                  </a:lnTo>
                  <a:lnTo>
                    <a:pt x="641" y="59"/>
                  </a:lnTo>
                  <a:lnTo>
                    <a:pt x="626" y="48"/>
                  </a:lnTo>
                  <a:lnTo>
                    <a:pt x="612" y="38"/>
                  </a:lnTo>
                  <a:lnTo>
                    <a:pt x="598" y="28"/>
                  </a:lnTo>
                  <a:lnTo>
                    <a:pt x="581" y="20"/>
                  </a:lnTo>
                  <a:lnTo>
                    <a:pt x="565" y="13"/>
                  </a:lnTo>
                  <a:lnTo>
                    <a:pt x="548" y="8"/>
                  </a:lnTo>
                  <a:lnTo>
                    <a:pt x="529" y="3"/>
                  </a:lnTo>
                  <a:lnTo>
                    <a:pt x="511" y="1"/>
                  </a:lnTo>
                  <a:lnTo>
                    <a:pt x="491" y="0"/>
                  </a:lnTo>
                  <a:lnTo>
                    <a:pt x="491" y="0"/>
                  </a:lnTo>
                  <a:lnTo>
                    <a:pt x="472" y="1"/>
                  </a:lnTo>
                  <a:lnTo>
                    <a:pt x="453" y="3"/>
                  </a:lnTo>
                  <a:lnTo>
                    <a:pt x="435" y="8"/>
                  </a:lnTo>
                  <a:lnTo>
                    <a:pt x="418" y="13"/>
                  </a:lnTo>
                  <a:lnTo>
                    <a:pt x="402" y="20"/>
                  </a:lnTo>
                  <a:lnTo>
                    <a:pt x="385" y="28"/>
                  </a:lnTo>
                  <a:lnTo>
                    <a:pt x="370" y="38"/>
                  </a:lnTo>
                  <a:lnTo>
                    <a:pt x="355" y="48"/>
                  </a:lnTo>
                  <a:lnTo>
                    <a:pt x="342" y="59"/>
                  </a:lnTo>
                  <a:lnTo>
                    <a:pt x="328" y="71"/>
                  </a:lnTo>
                  <a:lnTo>
                    <a:pt x="315" y="84"/>
                  </a:lnTo>
                  <a:lnTo>
                    <a:pt x="302" y="98"/>
                  </a:lnTo>
                  <a:lnTo>
                    <a:pt x="291" y="112"/>
                  </a:lnTo>
                  <a:lnTo>
                    <a:pt x="280" y="126"/>
                  </a:lnTo>
                  <a:lnTo>
                    <a:pt x="258" y="156"/>
                  </a:lnTo>
                  <a:lnTo>
                    <a:pt x="258" y="156"/>
                  </a:lnTo>
                  <a:lnTo>
                    <a:pt x="236" y="190"/>
                  </a:lnTo>
                  <a:lnTo>
                    <a:pt x="216" y="223"/>
                  </a:lnTo>
                  <a:lnTo>
                    <a:pt x="193" y="256"/>
                  </a:lnTo>
                  <a:lnTo>
                    <a:pt x="181" y="272"/>
                  </a:lnTo>
                  <a:lnTo>
                    <a:pt x="168" y="287"/>
                  </a:lnTo>
                  <a:lnTo>
                    <a:pt x="155" y="301"/>
                  </a:lnTo>
                  <a:lnTo>
                    <a:pt x="140" y="314"/>
                  </a:lnTo>
                  <a:lnTo>
                    <a:pt x="126" y="326"/>
                  </a:lnTo>
                  <a:lnTo>
                    <a:pt x="111" y="336"/>
                  </a:lnTo>
                  <a:lnTo>
                    <a:pt x="93" y="345"/>
                  </a:lnTo>
                  <a:lnTo>
                    <a:pt x="74" y="351"/>
                  </a:lnTo>
                  <a:lnTo>
                    <a:pt x="65" y="353"/>
                  </a:lnTo>
                  <a:lnTo>
                    <a:pt x="55" y="355"/>
                  </a:lnTo>
                  <a:lnTo>
                    <a:pt x="46" y="356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27" y="358"/>
                  </a:lnTo>
                  <a:lnTo>
                    <a:pt x="20" y="360"/>
                  </a:lnTo>
                  <a:lnTo>
                    <a:pt x="14" y="364"/>
                  </a:lnTo>
                  <a:lnTo>
                    <a:pt x="9" y="369"/>
                  </a:lnTo>
                  <a:lnTo>
                    <a:pt x="5" y="374"/>
                  </a:lnTo>
                  <a:lnTo>
                    <a:pt x="2" y="380"/>
                  </a:lnTo>
                  <a:lnTo>
                    <a:pt x="1" y="386"/>
                  </a:lnTo>
                  <a:lnTo>
                    <a:pt x="0" y="393"/>
                  </a:lnTo>
                  <a:lnTo>
                    <a:pt x="1" y="400"/>
                  </a:lnTo>
                  <a:lnTo>
                    <a:pt x="2" y="406"/>
                  </a:lnTo>
                  <a:lnTo>
                    <a:pt x="5" y="412"/>
                  </a:lnTo>
                  <a:lnTo>
                    <a:pt x="8" y="417"/>
                  </a:lnTo>
                  <a:lnTo>
                    <a:pt x="14" y="421"/>
                  </a:lnTo>
                  <a:lnTo>
                    <a:pt x="20" y="425"/>
                  </a:lnTo>
                  <a:lnTo>
                    <a:pt x="26" y="427"/>
                  </a:lnTo>
                  <a:lnTo>
                    <a:pt x="34" y="427"/>
                  </a:lnTo>
                  <a:lnTo>
                    <a:pt x="34" y="4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67" name="Group 966">
            <a:extLst>
              <a:ext uri="{FF2B5EF4-FFF2-40B4-BE49-F238E27FC236}">
                <a16:creationId xmlns:a16="http://schemas.microsoft.com/office/drawing/2014/main" id="{BB9EFC05-AE2D-B195-23DD-04FB5E23A8AF}"/>
              </a:ext>
            </a:extLst>
          </p:cNvPr>
          <p:cNvGrpSpPr/>
          <p:nvPr/>
        </p:nvGrpSpPr>
        <p:grpSpPr>
          <a:xfrm>
            <a:off x="3153628" y="1475275"/>
            <a:ext cx="5003520" cy="272963"/>
            <a:chOff x="586602" y="1810722"/>
            <a:chExt cx="5673427" cy="309513"/>
          </a:xfrm>
        </p:grpSpPr>
        <p:grpSp>
          <p:nvGrpSpPr>
            <p:cNvPr id="539" name="Group 540">
              <a:extLst>
                <a:ext uri="{FF2B5EF4-FFF2-40B4-BE49-F238E27FC236}">
                  <a16:creationId xmlns:a16="http://schemas.microsoft.com/office/drawing/2014/main" id="{B3C5DC27-D630-6E16-A228-EFEB189C6C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822" y="1841906"/>
              <a:ext cx="476796" cy="131715"/>
              <a:chOff x="3124887" y="1897739"/>
              <a:chExt cx="312234" cy="127776"/>
            </a:xfrm>
            <a:solidFill>
              <a:srgbClr val="E1471D"/>
            </a:solidFill>
          </p:grpSpPr>
          <p:grpSp>
            <p:nvGrpSpPr>
              <p:cNvPr id="837" name="Group 541">
                <a:extLst>
                  <a:ext uri="{FF2B5EF4-FFF2-40B4-BE49-F238E27FC236}">
                    <a16:creationId xmlns:a16="http://schemas.microsoft.com/office/drawing/2014/main" id="{AE169E8F-F3D6-9C1F-307C-B1ACF02184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4887" y="1897739"/>
                <a:ext cx="159474" cy="117689"/>
                <a:chOff x="3124887" y="1897739"/>
                <a:chExt cx="159474" cy="117689"/>
              </a:xfrm>
              <a:grpFill/>
            </p:grpSpPr>
            <p:grpSp>
              <p:nvGrpSpPr>
                <p:cNvPr id="851" name="Group 555">
                  <a:extLst>
                    <a:ext uri="{FF2B5EF4-FFF2-40B4-BE49-F238E27FC236}">
                      <a16:creationId xmlns:a16="http://schemas.microsoft.com/office/drawing/2014/main" id="{4A1DACCC-1A53-D68A-DE21-4ACAA6D33F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887" y="1914552"/>
                  <a:ext cx="45324" cy="100876"/>
                  <a:chOff x="3098693" y="1912171"/>
                  <a:chExt cx="45324" cy="100876"/>
                </a:xfrm>
                <a:grpFill/>
              </p:grpSpPr>
              <p:sp>
                <p:nvSpPr>
                  <p:cNvPr id="861" name="Oval 860">
                    <a:extLst>
                      <a:ext uri="{FF2B5EF4-FFF2-40B4-BE49-F238E27FC236}">
                        <a16:creationId xmlns:a16="http://schemas.microsoft.com/office/drawing/2014/main" id="{5F527B7A-B1FC-C43B-EB6B-721023118E02}"/>
                      </a:ext>
                    </a:extLst>
                  </p:cNvPr>
                  <p:cNvSpPr/>
                  <p:nvPr/>
                </p:nvSpPr>
                <p:spPr>
                  <a:xfrm>
                    <a:off x="3098693" y="1912171"/>
                    <a:ext cx="45324" cy="35307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62" name="Straight Connector 566">
                    <a:extLst>
                      <a:ext uri="{FF2B5EF4-FFF2-40B4-BE49-F238E27FC236}">
                        <a16:creationId xmlns:a16="http://schemas.microsoft.com/office/drawing/2014/main" id="{6586837B-1CBA-2CAC-3459-A2205324DC0E}"/>
                      </a:ext>
                    </a:extLst>
                  </p:cNvPr>
                  <p:cNvCxnSpPr>
                    <a:stCxn id="861" idx="4"/>
                  </p:cNvCxnSpPr>
                  <p:nvPr/>
                </p:nvCxnSpPr>
                <p:spPr>
                  <a:xfrm>
                    <a:off x="3122195" y="194747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52" name="Group 556">
                  <a:extLst>
                    <a:ext uri="{FF2B5EF4-FFF2-40B4-BE49-F238E27FC236}">
                      <a16:creationId xmlns:a16="http://schemas.microsoft.com/office/drawing/2014/main" id="{D975CC5D-7377-9056-4732-592DED9986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427" y="1914552"/>
                  <a:ext cx="45325" cy="100876"/>
                  <a:chOff x="3098033" y="1912171"/>
                  <a:chExt cx="45325" cy="100876"/>
                </a:xfrm>
                <a:grpFill/>
              </p:grpSpPr>
              <p:sp>
                <p:nvSpPr>
                  <p:cNvPr id="859" name="Oval 858">
                    <a:extLst>
                      <a:ext uri="{FF2B5EF4-FFF2-40B4-BE49-F238E27FC236}">
                        <a16:creationId xmlns:a16="http://schemas.microsoft.com/office/drawing/2014/main" id="{6BA3DAB7-872D-9B83-BB2D-77B08F27D878}"/>
                      </a:ext>
                    </a:extLst>
                  </p:cNvPr>
                  <p:cNvSpPr/>
                  <p:nvPr/>
                </p:nvSpPr>
                <p:spPr>
                  <a:xfrm>
                    <a:off x="3098033" y="1912171"/>
                    <a:ext cx="45325" cy="35307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60" name="Straight Connector 859">
                    <a:extLst>
                      <a:ext uri="{FF2B5EF4-FFF2-40B4-BE49-F238E27FC236}">
                        <a16:creationId xmlns:a16="http://schemas.microsoft.com/office/drawing/2014/main" id="{2A7137DD-2137-46C8-EE42-B14DE6B48BD0}"/>
                      </a:ext>
                    </a:extLst>
                  </p:cNvPr>
                  <p:cNvCxnSpPr>
                    <a:stCxn id="859" idx="4"/>
                  </p:cNvCxnSpPr>
                  <p:nvPr/>
                </p:nvCxnSpPr>
                <p:spPr>
                  <a:xfrm>
                    <a:off x="3121535" y="194747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53" name="Group 557">
                  <a:extLst>
                    <a:ext uri="{FF2B5EF4-FFF2-40B4-BE49-F238E27FC236}">
                      <a16:creationId xmlns:a16="http://schemas.microsoft.com/office/drawing/2014/main" id="{2122CD58-91EF-0CC6-4E6B-29AA49C5A4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211" y="1897739"/>
                  <a:ext cx="38610" cy="107601"/>
                  <a:chOff x="3105917" y="1904883"/>
                  <a:chExt cx="38610" cy="107601"/>
                </a:xfrm>
                <a:grpFill/>
              </p:grpSpPr>
              <p:sp>
                <p:nvSpPr>
                  <p:cNvPr id="857" name="Oval 856">
                    <a:extLst>
                      <a:ext uri="{FF2B5EF4-FFF2-40B4-BE49-F238E27FC236}">
                        <a16:creationId xmlns:a16="http://schemas.microsoft.com/office/drawing/2014/main" id="{F8398186-C8EC-A184-78DF-3538C4B11D86}"/>
                      </a:ext>
                    </a:extLst>
                  </p:cNvPr>
                  <p:cNvSpPr/>
                  <p:nvPr/>
                </p:nvSpPr>
                <p:spPr>
                  <a:xfrm>
                    <a:off x="3105917" y="1904883"/>
                    <a:ext cx="38610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58" name="Straight Connector 857">
                    <a:extLst>
                      <a:ext uri="{FF2B5EF4-FFF2-40B4-BE49-F238E27FC236}">
                        <a16:creationId xmlns:a16="http://schemas.microsoft.com/office/drawing/2014/main" id="{68C5A438-BDBE-E533-EC3B-0CCBA1D0DB75}"/>
                      </a:ext>
                    </a:extLst>
                  </p:cNvPr>
                  <p:cNvCxnSpPr>
                    <a:stCxn id="857" idx="4"/>
                  </p:cNvCxnSpPr>
                  <p:nvPr/>
                </p:nvCxnSpPr>
                <p:spPr>
                  <a:xfrm>
                    <a:off x="3129418" y="1946915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54" name="Group 558">
                  <a:extLst>
                    <a:ext uri="{FF2B5EF4-FFF2-40B4-BE49-F238E27FC236}">
                      <a16:creationId xmlns:a16="http://schemas.microsoft.com/office/drawing/2014/main" id="{1C7E7EFF-6853-8AC8-14B4-8C778C76E0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9037" y="1897739"/>
                  <a:ext cx="45324" cy="107601"/>
                  <a:chOff x="3098543" y="1904883"/>
                  <a:chExt cx="45324" cy="107601"/>
                </a:xfrm>
                <a:grpFill/>
              </p:grpSpPr>
              <p:sp>
                <p:nvSpPr>
                  <p:cNvPr id="855" name="Oval 854">
                    <a:extLst>
                      <a:ext uri="{FF2B5EF4-FFF2-40B4-BE49-F238E27FC236}">
                        <a16:creationId xmlns:a16="http://schemas.microsoft.com/office/drawing/2014/main" id="{0C9A72C2-0366-4CC0-98EB-3283E6BFC9AF}"/>
                      </a:ext>
                    </a:extLst>
                  </p:cNvPr>
                  <p:cNvSpPr/>
                  <p:nvPr/>
                </p:nvSpPr>
                <p:spPr>
                  <a:xfrm>
                    <a:off x="3098543" y="1904883"/>
                    <a:ext cx="45324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56" name="Straight Connector 855">
                    <a:extLst>
                      <a:ext uri="{FF2B5EF4-FFF2-40B4-BE49-F238E27FC236}">
                        <a16:creationId xmlns:a16="http://schemas.microsoft.com/office/drawing/2014/main" id="{DF5AD46E-7FC3-67D1-3748-50FD6FE43D8E}"/>
                      </a:ext>
                    </a:extLst>
                  </p:cNvPr>
                  <p:cNvCxnSpPr>
                    <a:stCxn id="855" idx="4"/>
                  </p:cNvCxnSpPr>
                  <p:nvPr/>
                </p:nvCxnSpPr>
                <p:spPr>
                  <a:xfrm>
                    <a:off x="3122045" y="1946915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838" name="Group 542">
                <a:extLst>
                  <a:ext uri="{FF2B5EF4-FFF2-40B4-BE49-F238E27FC236}">
                    <a16:creationId xmlns:a16="http://schemas.microsoft.com/office/drawing/2014/main" id="{EAC21030-C95F-C179-ACCB-90BF3B83E7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4362" y="1914552"/>
                <a:ext cx="152759" cy="110963"/>
                <a:chOff x="3131962" y="1905027"/>
                <a:chExt cx="152759" cy="110963"/>
              </a:xfrm>
              <a:grpFill/>
            </p:grpSpPr>
            <p:grpSp>
              <p:nvGrpSpPr>
                <p:cNvPr id="839" name="Group 543">
                  <a:extLst>
                    <a:ext uri="{FF2B5EF4-FFF2-40B4-BE49-F238E27FC236}">
                      <a16:creationId xmlns:a16="http://schemas.microsoft.com/office/drawing/2014/main" id="{AD7F3868-682D-DAD6-265C-9312A319D1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1962" y="1915114"/>
                  <a:ext cx="38610" cy="100876"/>
                  <a:chOff x="3105768" y="1912733"/>
                  <a:chExt cx="38610" cy="100876"/>
                </a:xfrm>
                <a:grpFill/>
              </p:grpSpPr>
              <p:sp>
                <p:nvSpPr>
                  <p:cNvPr id="849" name="Oval 848">
                    <a:extLst>
                      <a:ext uri="{FF2B5EF4-FFF2-40B4-BE49-F238E27FC236}">
                        <a16:creationId xmlns:a16="http://schemas.microsoft.com/office/drawing/2014/main" id="{69B46429-A664-FB65-C974-C1AB470773E1}"/>
                      </a:ext>
                    </a:extLst>
                  </p:cNvPr>
                  <p:cNvSpPr/>
                  <p:nvPr/>
                </p:nvSpPr>
                <p:spPr>
                  <a:xfrm>
                    <a:off x="3105768" y="1912733"/>
                    <a:ext cx="38610" cy="35307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50" name="Straight Connector 554">
                    <a:extLst>
                      <a:ext uri="{FF2B5EF4-FFF2-40B4-BE49-F238E27FC236}">
                        <a16:creationId xmlns:a16="http://schemas.microsoft.com/office/drawing/2014/main" id="{6B3608E7-1F39-77FA-0504-E6E111A93AAD}"/>
                      </a:ext>
                    </a:extLst>
                  </p:cNvPr>
                  <p:cNvCxnSpPr>
                    <a:stCxn id="849" idx="4"/>
                  </p:cNvCxnSpPr>
                  <p:nvPr/>
                </p:nvCxnSpPr>
                <p:spPr>
                  <a:xfrm>
                    <a:off x="3122554" y="1948040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40" name="Group 544">
                  <a:extLst>
                    <a:ext uri="{FF2B5EF4-FFF2-40B4-BE49-F238E27FC236}">
                      <a16:creationId xmlns:a16="http://schemas.microsoft.com/office/drawing/2014/main" id="{F3F61149-8A66-103B-82BC-7B1B16A90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788" y="1915114"/>
                  <a:ext cx="45324" cy="100876"/>
                  <a:chOff x="3098394" y="1912733"/>
                  <a:chExt cx="45324" cy="100876"/>
                </a:xfrm>
                <a:grpFill/>
              </p:grpSpPr>
              <p:sp>
                <p:nvSpPr>
                  <p:cNvPr id="847" name="Oval 846">
                    <a:extLst>
                      <a:ext uri="{FF2B5EF4-FFF2-40B4-BE49-F238E27FC236}">
                        <a16:creationId xmlns:a16="http://schemas.microsoft.com/office/drawing/2014/main" id="{36FB4CED-3A74-7664-25FC-FDC3727B7C8B}"/>
                      </a:ext>
                    </a:extLst>
                  </p:cNvPr>
                  <p:cNvSpPr/>
                  <p:nvPr/>
                </p:nvSpPr>
                <p:spPr>
                  <a:xfrm>
                    <a:off x="3098394" y="1912733"/>
                    <a:ext cx="45324" cy="35307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48" name="Straight Connector 847">
                    <a:extLst>
                      <a:ext uri="{FF2B5EF4-FFF2-40B4-BE49-F238E27FC236}">
                        <a16:creationId xmlns:a16="http://schemas.microsoft.com/office/drawing/2014/main" id="{BCDE6C0E-68AE-352D-EC50-AB7497CE9FB6}"/>
                      </a:ext>
                    </a:extLst>
                  </p:cNvPr>
                  <p:cNvCxnSpPr>
                    <a:stCxn id="847" idx="4"/>
                  </p:cNvCxnSpPr>
                  <p:nvPr/>
                </p:nvCxnSpPr>
                <p:spPr>
                  <a:xfrm>
                    <a:off x="3121895" y="1948040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41" name="Group 545">
                  <a:extLst>
                    <a:ext uri="{FF2B5EF4-FFF2-40B4-BE49-F238E27FC236}">
                      <a16:creationId xmlns:a16="http://schemas.microsoft.com/office/drawing/2014/main" id="{7A663E63-01EC-1C4F-1F32-E59ADBA343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571" y="1905027"/>
                  <a:ext cx="45324" cy="100876"/>
                  <a:chOff x="3106277" y="1912171"/>
                  <a:chExt cx="45324" cy="100876"/>
                </a:xfrm>
                <a:grpFill/>
              </p:grpSpPr>
              <p:sp>
                <p:nvSpPr>
                  <p:cNvPr id="845" name="Oval 844">
                    <a:extLst>
                      <a:ext uri="{FF2B5EF4-FFF2-40B4-BE49-F238E27FC236}">
                        <a16:creationId xmlns:a16="http://schemas.microsoft.com/office/drawing/2014/main" id="{D64BFE15-20A4-9D84-F1FC-754C39F64A57}"/>
                      </a:ext>
                    </a:extLst>
                  </p:cNvPr>
                  <p:cNvSpPr/>
                  <p:nvPr/>
                </p:nvSpPr>
                <p:spPr>
                  <a:xfrm>
                    <a:off x="3106277" y="1912171"/>
                    <a:ext cx="45324" cy="35307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46" name="Straight Connector 845">
                    <a:extLst>
                      <a:ext uri="{FF2B5EF4-FFF2-40B4-BE49-F238E27FC236}">
                        <a16:creationId xmlns:a16="http://schemas.microsoft.com/office/drawing/2014/main" id="{F430E6D5-4B72-AB7E-D73D-D2F39927E53F}"/>
                      </a:ext>
                    </a:extLst>
                  </p:cNvPr>
                  <p:cNvCxnSpPr>
                    <a:stCxn id="845" idx="4"/>
                  </p:cNvCxnSpPr>
                  <p:nvPr/>
                </p:nvCxnSpPr>
                <p:spPr>
                  <a:xfrm>
                    <a:off x="3129779" y="194747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42" name="Group 546">
                  <a:extLst>
                    <a:ext uri="{FF2B5EF4-FFF2-40B4-BE49-F238E27FC236}">
                      <a16:creationId xmlns:a16="http://schemas.microsoft.com/office/drawing/2014/main" id="{5787D2C8-F114-7F43-5D6F-8A83ED2C69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6111" y="1905027"/>
                  <a:ext cx="38610" cy="100876"/>
                  <a:chOff x="3105617" y="1912171"/>
                  <a:chExt cx="38610" cy="100876"/>
                </a:xfrm>
                <a:grpFill/>
              </p:grpSpPr>
              <p:sp>
                <p:nvSpPr>
                  <p:cNvPr id="843" name="Oval 842">
                    <a:extLst>
                      <a:ext uri="{FF2B5EF4-FFF2-40B4-BE49-F238E27FC236}">
                        <a16:creationId xmlns:a16="http://schemas.microsoft.com/office/drawing/2014/main" id="{B470352D-62E9-B8C5-A88D-0D05ED9C0DC3}"/>
                      </a:ext>
                    </a:extLst>
                  </p:cNvPr>
                  <p:cNvSpPr/>
                  <p:nvPr/>
                </p:nvSpPr>
                <p:spPr>
                  <a:xfrm>
                    <a:off x="3105617" y="1912171"/>
                    <a:ext cx="38610" cy="35307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44" name="Straight Connector 843">
                    <a:extLst>
                      <a:ext uri="{FF2B5EF4-FFF2-40B4-BE49-F238E27FC236}">
                        <a16:creationId xmlns:a16="http://schemas.microsoft.com/office/drawing/2014/main" id="{7C7791B4-E713-B0D0-4B00-B0B119B1D395}"/>
                      </a:ext>
                    </a:extLst>
                  </p:cNvPr>
                  <p:cNvCxnSpPr>
                    <a:stCxn id="843" idx="4"/>
                  </p:cNvCxnSpPr>
                  <p:nvPr/>
                </p:nvCxnSpPr>
                <p:spPr>
                  <a:xfrm>
                    <a:off x="3122404" y="194747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0" name="Group 567">
              <a:extLst>
                <a:ext uri="{FF2B5EF4-FFF2-40B4-BE49-F238E27FC236}">
                  <a16:creationId xmlns:a16="http://schemas.microsoft.com/office/drawing/2014/main" id="{2EB3D3F0-5D30-C665-4D3C-6897EB0E37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7054" y="1836709"/>
              <a:ext cx="471668" cy="142113"/>
              <a:chOff x="3128261" y="1895077"/>
              <a:chExt cx="308876" cy="137863"/>
            </a:xfrm>
            <a:solidFill>
              <a:srgbClr val="E1471D"/>
            </a:solidFill>
          </p:grpSpPr>
          <p:grpSp>
            <p:nvGrpSpPr>
              <p:cNvPr id="811" name="Group 568">
                <a:extLst>
                  <a:ext uri="{FF2B5EF4-FFF2-40B4-BE49-F238E27FC236}">
                    <a16:creationId xmlns:a16="http://schemas.microsoft.com/office/drawing/2014/main" id="{154FFE41-075B-4A63-0392-661648567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8261" y="1895077"/>
                <a:ext cx="156117" cy="121051"/>
                <a:chOff x="3128261" y="1895077"/>
                <a:chExt cx="156117" cy="121051"/>
              </a:xfrm>
              <a:grpFill/>
            </p:grpSpPr>
            <p:grpSp>
              <p:nvGrpSpPr>
                <p:cNvPr id="825" name="Group 582">
                  <a:extLst>
                    <a:ext uri="{FF2B5EF4-FFF2-40B4-BE49-F238E27FC236}">
                      <a16:creationId xmlns:a16="http://schemas.microsoft.com/office/drawing/2014/main" id="{F168C6DD-B7B1-AF43-28DC-058CDE8D3C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8261" y="1905164"/>
                  <a:ext cx="45325" cy="110964"/>
                  <a:chOff x="3102067" y="1902783"/>
                  <a:chExt cx="45325" cy="110964"/>
                </a:xfrm>
                <a:grpFill/>
              </p:grpSpPr>
              <p:sp>
                <p:nvSpPr>
                  <p:cNvPr id="835" name="Oval 592">
                    <a:extLst>
                      <a:ext uri="{FF2B5EF4-FFF2-40B4-BE49-F238E27FC236}">
                        <a16:creationId xmlns:a16="http://schemas.microsoft.com/office/drawing/2014/main" id="{9C9D8B4C-CE3C-3254-A411-02BFBE1982E8}"/>
                      </a:ext>
                    </a:extLst>
                  </p:cNvPr>
                  <p:cNvSpPr/>
                  <p:nvPr/>
                </p:nvSpPr>
                <p:spPr>
                  <a:xfrm>
                    <a:off x="3102067" y="1902783"/>
                    <a:ext cx="4532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36" name="Straight Connector 593">
                    <a:extLst>
                      <a:ext uri="{FF2B5EF4-FFF2-40B4-BE49-F238E27FC236}">
                        <a16:creationId xmlns:a16="http://schemas.microsoft.com/office/drawing/2014/main" id="{BB961E16-36E0-8EC7-17CB-539E0F1E8FD3}"/>
                      </a:ext>
                    </a:extLst>
                  </p:cNvPr>
                  <p:cNvCxnSpPr/>
                  <p:nvPr/>
                </p:nvCxnSpPr>
                <p:spPr>
                  <a:xfrm>
                    <a:off x="3125568" y="1948177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26" name="Group 583">
                  <a:extLst>
                    <a:ext uri="{FF2B5EF4-FFF2-40B4-BE49-F238E27FC236}">
                      <a16:creationId xmlns:a16="http://schemas.microsoft.com/office/drawing/2014/main" id="{9DD4F626-BF3A-9797-699D-C39508B1BA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3802" y="1905164"/>
                  <a:ext cx="41966" cy="110964"/>
                  <a:chOff x="3101408" y="1902783"/>
                  <a:chExt cx="41966" cy="110964"/>
                </a:xfrm>
                <a:grpFill/>
              </p:grpSpPr>
              <p:sp>
                <p:nvSpPr>
                  <p:cNvPr id="833" name="Oval 832">
                    <a:extLst>
                      <a:ext uri="{FF2B5EF4-FFF2-40B4-BE49-F238E27FC236}">
                        <a16:creationId xmlns:a16="http://schemas.microsoft.com/office/drawing/2014/main" id="{A900E13C-D1FA-E080-CF71-EAE077F8EE8B}"/>
                      </a:ext>
                    </a:extLst>
                  </p:cNvPr>
                  <p:cNvSpPr/>
                  <p:nvPr/>
                </p:nvSpPr>
                <p:spPr>
                  <a:xfrm>
                    <a:off x="3101408" y="1902783"/>
                    <a:ext cx="41966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34" name="Straight Connector 833">
                    <a:extLst>
                      <a:ext uri="{FF2B5EF4-FFF2-40B4-BE49-F238E27FC236}">
                        <a16:creationId xmlns:a16="http://schemas.microsoft.com/office/drawing/2014/main" id="{CDA81001-FC11-962D-21A2-5465D86DB851}"/>
                      </a:ext>
                    </a:extLst>
                  </p:cNvPr>
                  <p:cNvCxnSpPr>
                    <a:stCxn id="833" idx="4"/>
                  </p:cNvCxnSpPr>
                  <p:nvPr/>
                </p:nvCxnSpPr>
                <p:spPr>
                  <a:xfrm>
                    <a:off x="3121552" y="1948177"/>
                    <a:ext cx="1678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27" name="Group 584">
                  <a:extLst>
                    <a:ext uri="{FF2B5EF4-FFF2-40B4-BE49-F238E27FC236}">
                      <a16:creationId xmlns:a16="http://schemas.microsoft.com/office/drawing/2014/main" id="{AF986E57-D5F5-6254-CB85-5BBB42D5B8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3585" y="1895077"/>
                  <a:ext cx="35252" cy="110962"/>
                  <a:chOff x="3109291" y="1902221"/>
                  <a:chExt cx="35252" cy="110962"/>
                </a:xfrm>
                <a:grpFill/>
              </p:grpSpPr>
              <p:sp>
                <p:nvSpPr>
                  <p:cNvPr id="831" name="Oval 830">
                    <a:extLst>
                      <a:ext uri="{FF2B5EF4-FFF2-40B4-BE49-F238E27FC236}">
                        <a16:creationId xmlns:a16="http://schemas.microsoft.com/office/drawing/2014/main" id="{234475FE-2DAD-374D-BD44-F204B07A8EB6}"/>
                      </a:ext>
                    </a:extLst>
                  </p:cNvPr>
                  <p:cNvSpPr/>
                  <p:nvPr/>
                </p:nvSpPr>
                <p:spPr>
                  <a:xfrm>
                    <a:off x="3109291" y="1902221"/>
                    <a:ext cx="35252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32" name="Straight Connector 831">
                    <a:extLst>
                      <a:ext uri="{FF2B5EF4-FFF2-40B4-BE49-F238E27FC236}">
                        <a16:creationId xmlns:a16="http://schemas.microsoft.com/office/drawing/2014/main" id="{C7B12FAA-B4B3-D5AF-820B-9698A9EC4AF6}"/>
                      </a:ext>
                    </a:extLst>
                  </p:cNvPr>
                  <p:cNvCxnSpPr>
                    <a:stCxn id="831" idx="4"/>
                  </p:cNvCxnSpPr>
                  <p:nvPr/>
                </p:nvCxnSpPr>
                <p:spPr>
                  <a:xfrm>
                    <a:off x="3129435" y="1945933"/>
                    <a:ext cx="1678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28" name="Group 585">
                  <a:extLst>
                    <a:ext uri="{FF2B5EF4-FFF2-40B4-BE49-F238E27FC236}">
                      <a16:creationId xmlns:a16="http://schemas.microsoft.com/office/drawing/2014/main" id="{318C372E-8BD6-74C7-A53D-BC9B649FC8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9053" y="1895077"/>
                  <a:ext cx="45325" cy="110962"/>
                  <a:chOff x="3098559" y="1902221"/>
                  <a:chExt cx="45325" cy="110962"/>
                </a:xfrm>
                <a:grpFill/>
              </p:grpSpPr>
              <p:sp>
                <p:nvSpPr>
                  <p:cNvPr id="829" name="Oval 828">
                    <a:extLst>
                      <a:ext uri="{FF2B5EF4-FFF2-40B4-BE49-F238E27FC236}">
                        <a16:creationId xmlns:a16="http://schemas.microsoft.com/office/drawing/2014/main" id="{F75B96AC-9F95-4F65-C573-34BDF25637B8}"/>
                      </a:ext>
                    </a:extLst>
                  </p:cNvPr>
                  <p:cNvSpPr/>
                  <p:nvPr/>
                </p:nvSpPr>
                <p:spPr>
                  <a:xfrm>
                    <a:off x="3098559" y="1902221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30" name="Straight Connector 829">
                    <a:extLst>
                      <a:ext uri="{FF2B5EF4-FFF2-40B4-BE49-F238E27FC236}">
                        <a16:creationId xmlns:a16="http://schemas.microsoft.com/office/drawing/2014/main" id="{D979B767-B602-7F83-2887-438633612F1D}"/>
                      </a:ext>
                    </a:extLst>
                  </p:cNvPr>
                  <p:cNvCxnSpPr>
                    <a:stCxn id="829" idx="4"/>
                  </p:cNvCxnSpPr>
                  <p:nvPr/>
                </p:nvCxnSpPr>
                <p:spPr>
                  <a:xfrm>
                    <a:off x="3122060" y="1945933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812" name="Group 569">
                <a:extLst>
                  <a:ext uri="{FF2B5EF4-FFF2-40B4-BE49-F238E27FC236}">
                    <a16:creationId xmlns:a16="http://schemas.microsoft.com/office/drawing/2014/main" id="{ADBEAE59-2C18-8902-50A8-945AC20482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7736" y="1905164"/>
                <a:ext cx="149401" cy="127776"/>
                <a:chOff x="3135336" y="1895639"/>
                <a:chExt cx="149401" cy="127776"/>
              </a:xfrm>
              <a:grpFill/>
            </p:grpSpPr>
            <p:grpSp>
              <p:nvGrpSpPr>
                <p:cNvPr id="813" name="Group 570">
                  <a:extLst>
                    <a:ext uri="{FF2B5EF4-FFF2-40B4-BE49-F238E27FC236}">
                      <a16:creationId xmlns:a16="http://schemas.microsoft.com/office/drawing/2014/main" id="{AC37871F-7053-1CDC-739A-C4F4C0DC11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5336" y="1905727"/>
                  <a:ext cx="38609" cy="117688"/>
                  <a:chOff x="3109142" y="1903346"/>
                  <a:chExt cx="38609" cy="117688"/>
                </a:xfrm>
                <a:grpFill/>
              </p:grpSpPr>
              <p:sp>
                <p:nvSpPr>
                  <p:cNvPr id="823" name="Oval 580">
                    <a:extLst>
                      <a:ext uri="{FF2B5EF4-FFF2-40B4-BE49-F238E27FC236}">
                        <a16:creationId xmlns:a16="http://schemas.microsoft.com/office/drawing/2014/main" id="{FE911773-84B3-FE18-1226-41970F1C1663}"/>
                      </a:ext>
                    </a:extLst>
                  </p:cNvPr>
                  <p:cNvSpPr/>
                  <p:nvPr/>
                </p:nvSpPr>
                <p:spPr>
                  <a:xfrm>
                    <a:off x="3109142" y="1903346"/>
                    <a:ext cx="38609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24" name="Straight Connector 581">
                    <a:extLst>
                      <a:ext uri="{FF2B5EF4-FFF2-40B4-BE49-F238E27FC236}">
                        <a16:creationId xmlns:a16="http://schemas.microsoft.com/office/drawing/2014/main" id="{E4131FA7-973C-48AE-9731-D556B89314FB}"/>
                      </a:ext>
                    </a:extLst>
                  </p:cNvPr>
                  <p:cNvCxnSpPr/>
                  <p:nvPr/>
                </p:nvCxnSpPr>
                <p:spPr>
                  <a:xfrm>
                    <a:off x="3125928" y="1948739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14" name="Group 571">
                  <a:extLst>
                    <a:ext uri="{FF2B5EF4-FFF2-40B4-BE49-F238E27FC236}">
                      <a16:creationId xmlns:a16="http://schemas.microsoft.com/office/drawing/2014/main" id="{B0D04F2A-D1C8-8792-E10C-7B48C78173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4161" y="1905727"/>
                  <a:ext cx="41967" cy="117688"/>
                  <a:chOff x="3101767" y="1903346"/>
                  <a:chExt cx="41967" cy="117688"/>
                </a:xfrm>
                <a:grpFill/>
              </p:grpSpPr>
              <p:sp>
                <p:nvSpPr>
                  <p:cNvPr id="821" name="Oval 820">
                    <a:extLst>
                      <a:ext uri="{FF2B5EF4-FFF2-40B4-BE49-F238E27FC236}">
                        <a16:creationId xmlns:a16="http://schemas.microsoft.com/office/drawing/2014/main" id="{AC7A68ED-5CFC-B88D-16AF-90D0F74F3A54}"/>
                      </a:ext>
                    </a:extLst>
                  </p:cNvPr>
                  <p:cNvSpPr/>
                  <p:nvPr/>
                </p:nvSpPr>
                <p:spPr>
                  <a:xfrm>
                    <a:off x="3101767" y="1903346"/>
                    <a:ext cx="41967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22" name="Straight Connector 821">
                    <a:extLst>
                      <a:ext uri="{FF2B5EF4-FFF2-40B4-BE49-F238E27FC236}">
                        <a16:creationId xmlns:a16="http://schemas.microsoft.com/office/drawing/2014/main" id="{AEAB6017-3D2E-DBF3-F3D4-A83516DE7A13}"/>
                      </a:ext>
                    </a:extLst>
                  </p:cNvPr>
                  <p:cNvCxnSpPr>
                    <a:stCxn id="821" idx="4"/>
                  </p:cNvCxnSpPr>
                  <p:nvPr/>
                </p:nvCxnSpPr>
                <p:spPr>
                  <a:xfrm>
                    <a:off x="3121911" y="1948739"/>
                    <a:ext cx="1679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15" name="Group 572">
                  <a:extLst>
                    <a:ext uri="{FF2B5EF4-FFF2-40B4-BE49-F238E27FC236}">
                      <a16:creationId xmlns:a16="http://schemas.microsoft.com/office/drawing/2014/main" id="{0D96DEBD-4496-71CB-88B4-B70CA8D0D3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3944" y="1895639"/>
                  <a:ext cx="41967" cy="110964"/>
                  <a:chOff x="3109650" y="1902783"/>
                  <a:chExt cx="41967" cy="110964"/>
                </a:xfrm>
                <a:grpFill/>
              </p:grpSpPr>
              <p:sp>
                <p:nvSpPr>
                  <p:cNvPr id="819" name="Oval 818">
                    <a:extLst>
                      <a:ext uri="{FF2B5EF4-FFF2-40B4-BE49-F238E27FC236}">
                        <a16:creationId xmlns:a16="http://schemas.microsoft.com/office/drawing/2014/main" id="{2C13D4FA-7F51-0B04-A902-0C9D4502C35F}"/>
                      </a:ext>
                    </a:extLst>
                  </p:cNvPr>
                  <p:cNvSpPr/>
                  <p:nvPr/>
                </p:nvSpPr>
                <p:spPr>
                  <a:xfrm>
                    <a:off x="3109650" y="1902783"/>
                    <a:ext cx="41967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20" name="Straight Connector 819">
                    <a:extLst>
                      <a:ext uri="{FF2B5EF4-FFF2-40B4-BE49-F238E27FC236}">
                        <a16:creationId xmlns:a16="http://schemas.microsoft.com/office/drawing/2014/main" id="{E81996F0-71AA-4C83-9CE5-669D92438B52}"/>
                      </a:ext>
                    </a:extLst>
                  </p:cNvPr>
                  <p:cNvCxnSpPr>
                    <a:stCxn id="819" idx="4"/>
                  </p:cNvCxnSpPr>
                  <p:nvPr/>
                </p:nvCxnSpPr>
                <p:spPr>
                  <a:xfrm>
                    <a:off x="3129794" y="1948177"/>
                    <a:ext cx="1679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16" name="Group 573">
                  <a:extLst>
                    <a:ext uri="{FF2B5EF4-FFF2-40B4-BE49-F238E27FC236}">
                      <a16:creationId xmlns:a16="http://schemas.microsoft.com/office/drawing/2014/main" id="{D4839F08-58CF-92B5-5476-F9C1FA24A8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6128" y="1895639"/>
                  <a:ext cx="38609" cy="110964"/>
                  <a:chOff x="3105634" y="1902783"/>
                  <a:chExt cx="38609" cy="110964"/>
                </a:xfrm>
                <a:grpFill/>
              </p:grpSpPr>
              <p:sp>
                <p:nvSpPr>
                  <p:cNvPr id="817" name="Oval 816">
                    <a:extLst>
                      <a:ext uri="{FF2B5EF4-FFF2-40B4-BE49-F238E27FC236}">
                        <a16:creationId xmlns:a16="http://schemas.microsoft.com/office/drawing/2014/main" id="{D3C925E9-0A6C-AB07-4EEF-4C3B315F54D3}"/>
                      </a:ext>
                    </a:extLst>
                  </p:cNvPr>
                  <p:cNvSpPr/>
                  <p:nvPr/>
                </p:nvSpPr>
                <p:spPr>
                  <a:xfrm>
                    <a:off x="3105634" y="1902783"/>
                    <a:ext cx="38609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18" name="Straight Connector 817">
                    <a:extLst>
                      <a:ext uri="{FF2B5EF4-FFF2-40B4-BE49-F238E27FC236}">
                        <a16:creationId xmlns:a16="http://schemas.microsoft.com/office/drawing/2014/main" id="{F7BE0D6F-3EAD-B9C3-3A2E-01421CB12A3C}"/>
                      </a:ext>
                    </a:extLst>
                  </p:cNvPr>
                  <p:cNvCxnSpPr>
                    <a:stCxn id="817" idx="4"/>
                  </p:cNvCxnSpPr>
                  <p:nvPr/>
                </p:nvCxnSpPr>
                <p:spPr>
                  <a:xfrm>
                    <a:off x="3122421" y="1948177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1" name="Group 594">
              <a:extLst>
                <a:ext uri="{FF2B5EF4-FFF2-40B4-BE49-F238E27FC236}">
                  <a16:creationId xmlns:a16="http://schemas.microsoft.com/office/drawing/2014/main" id="{1CCFD870-6FF5-A341-D4D4-6AD42D9AA8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8716" y="1836722"/>
              <a:ext cx="471669" cy="140380"/>
              <a:chOff x="3127574" y="1897459"/>
              <a:chExt cx="308877" cy="136181"/>
            </a:xfrm>
            <a:solidFill>
              <a:srgbClr val="E1471D"/>
            </a:solidFill>
          </p:grpSpPr>
          <p:grpSp>
            <p:nvGrpSpPr>
              <p:cNvPr id="785" name="Group 595">
                <a:extLst>
                  <a:ext uri="{FF2B5EF4-FFF2-40B4-BE49-F238E27FC236}">
                    <a16:creationId xmlns:a16="http://schemas.microsoft.com/office/drawing/2014/main" id="{3C39A13D-3A3C-CE86-D4E7-B03DF61F4D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7574" y="1897459"/>
                <a:ext cx="156118" cy="126094"/>
                <a:chOff x="3127574" y="1897459"/>
                <a:chExt cx="156118" cy="126094"/>
              </a:xfrm>
              <a:grpFill/>
            </p:grpSpPr>
            <p:grpSp>
              <p:nvGrpSpPr>
                <p:cNvPr id="799" name="Group 609">
                  <a:extLst>
                    <a:ext uri="{FF2B5EF4-FFF2-40B4-BE49-F238E27FC236}">
                      <a16:creationId xmlns:a16="http://schemas.microsoft.com/office/drawing/2014/main" id="{3EDB2EE5-88DA-35C4-25F9-E89FA18BB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7574" y="1907546"/>
                  <a:ext cx="45325" cy="116007"/>
                  <a:chOff x="3101380" y="1905165"/>
                  <a:chExt cx="45325" cy="116007"/>
                </a:xfrm>
                <a:grpFill/>
              </p:grpSpPr>
              <p:sp>
                <p:nvSpPr>
                  <p:cNvPr id="809" name="Oval 619">
                    <a:extLst>
                      <a:ext uri="{FF2B5EF4-FFF2-40B4-BE49-F238E27FC236}">
                        <a16:creationId xmlns:a16="http://schemas.microsoft.com/office/drawing/2014/main" id="{49841F2F-B97B-85A2-A1FC-CDE96BD2FB1F}"/>
                      </a:ext>
                    </a:extLst>
                  </p:cNvPr>
                  <p:cNvSpPr/>
                  <p:nvPr/>
                </p:nvSpPr>
                <p:spPr>
                  <a:xfrm>
                    <a:off x="3101380" y="1905165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10" name="Straight Connector 620">
                    <a:extLst>
                      <a:ext uri="{FF2B5EF4-FFF2-40B4-BE49-F238E27FC236}">
                        <a16:creationId xmlns:a16="http://schemas.microsoft.com/office/drawing/2014/main" id="{7C44A1A9-63D6-A35B-A726-D3F79EF12400}"/>
                      </a:ext>
                    </a:extLst>
                  </p:cNvPr>
                  <p:cNvCxnSpPr/>
                  <p:nvPr/>
                </p:nvCxnSpPr>
                <p:spPr>
                  <a:xfrm>
                    <a:off x="3124882" y="1948878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00" name="Group 610">
                  <a:extLst>
                    <a:ext uri="{FF2B5EF4-FFF2-40B4-BE49-F238E27FC236}">
                      <a16:creationId xmlns:a16="http://schemas.microsoft.com/office/drawing/2014/main" id="{84776CA5-2F17-A9A9-6D41-28E19737FA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3115" y="1907546"/>
                  <a:ext cx="35252" cy="116007"/>
                  <a:chOff x="3100721" y="1905165"/>
                  <a:chExt cx="35252" cy="116007"/>
                </a:xfrm>
                <a:grpFill/>
              </p:grpSpPr>
              <p:sp>
                <p:nvSpPr>
                  <p:cNvPr id="807" name="Oval 806">
                    <a:extLst>
                      <a:ext uri="{FF2B5EF4-FFF2-40B4-BE49-F238E27FC236}">
                        <a16:creationId xmlns:a16="http://schemas.microsoft.com/office/drawing/2014/main" id="{78B8A36D-9714-8F77-2F7E-948BD0A3A964}"/>
                      </a:ext>
                    </a:extLst>
                  </p:cNvPr>
                  <p:cNvSpPr/>
                  <p:nvPr/>
                </p:nvSpPr>
                <p:spPr>
                  <a:xfrm>
                    <a:off x="3100721" y="1905165"/>
                    <a:ext cx="35252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08" name="Straight Connector 618">
                    <a:extLst>
                      <a:ext uri="{FF2B5EF4-FFF2-40B4-BE49-F238E27FC236}">
                        <a16:creationId xmlns:a16="http://schemas.microsoft.com/office/drawing/2014/main" id="{3F54C58E-3401-0749-E3F4-7F8137165CF9}"/>
                      </a:ext>
                    </a:extLst>
                  </p:cNvPr>
                  <p:cNvCxnSpPr>
                    <a:stCxn id="807" idx="4"/>
                  </p:cNvCxnSpPr>
                  <p:nvPr/>
                </p:nvCxnSpPr>
                <p:spPr>
                  <a:xfrm>
                    <a:off x="3120866" y="1948878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01" name="Group 611">
                  <a:extLst>
                    <a:ext uri="{FF2B5EF4-FFF2-40B4-BE49-F238E27FC236}">
                      <a16:creationId xmlns:a16="http://schemas.microsoft.com/office/drawing/2014/main" id="{7A92E016-E3C2-3C9E-733D-8D3B29428C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6184" y="1897459"/>
                  <a:ext cx="41966" cy="112643"/>
                  <a:chOff x="3101890" y="1904603"/>
                  <a:chExt cx="41966" cy="112643"/>
                </a:xfrm>
                <a:grpFill/>
              </p:grpSpPr>
              <p:sp>
                <p:nvSpPr>
                  <p:cNvPr id="805" name="Oval 804">
                    <a:extLst>
                      <a:ext uri="{FF2B5EF4-FFF2-40B4-BE49-F238E27FC236}">
                        <a16:creationId xmlns:a16="http://schemas.microsoft.com/office/drawing/2014/main" id="{F8007DA7-B7A4-9929-49A3-AE46F1C228E9}"/>
                      </a:ext>
                    </a:extLst>
                  </p:cNvPr>
                  <p:cNvSpPr/>
                  <p:nvPr/>
                </p:nvSpPr>
                <p:spPr>
                  <a:xfrm>
                    <a:off x="3101890" y="1904603"/>
                    <a:ext cx="41966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06" name="Straight Connector 805">
                    <a:extLst>
                      <a:ext uri="{FF2B5EF4-FFF2-40B4-BE49-F238E27FC236}">
                        <a16:creationId xmlns:a16="http://schemas.microsoft.com/office/drawing/2014/main" id="{14CF3D7B-046D-52ED-88FC-BA9A73FB15C0}"/>
                      </a:ext>
                    </a:extLst>
                  </p:cNvPr>
                  <p:cNvCxnSpPr>
                    <a:stCxn id="805" idx="4"/>
                  </p:cNvCxnSpPr>
                  <p:nvPr/>
                </p:nvCxnSpPr>
                <p:spPr>
                  <a:xfrm>
                    <a:off x="3122034" y="1948315"/>
                    <a:ext cx="1678" cy="68931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802" name="Group 612">
                  <a:extLst>
                    <a:ext uri="{FF2B5EF4-FFF2-40B4-BE49-F238E27FC236}">
                      <a16:creationId xmlns:a16="http://schemas.microsoft.com/office/drawing/2014/main" id="{2326FAB6-4C53-CBBE-D607-C9FF2D2D5E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367" y="1897459"/>
                  <a:ext cx="45325" cy="112643"/>
                  <a:chOff x="3097873" y="1904603"/>
                  <a:chExt cx="45325" cy="112643"/>
                </a:xfrm>
                <a:grpFill/>
              </p:grpSpPr>
              <p:sp>
                <p:nvSpPr>
                  <p:cNvPr id="803" name="Oval 802">
                    <a:extLst>
                      <a:ext uri="{FF2B5EF4-FFF2-40B4-BE49-F238E27FC236}">
                        <a16:creationId xmlns:a16="http://schemas.microsoft.com/office/drawing/2014/main" id="{256C6D39-588A-14EC-C506-02E72B15BECE}"/>
                      </a:ext>
                    </a:extLst>
                  </p:cNvPr>
                  <p:cNvSpPr/>
                  <p:nvPr/>
                </p:nvSpPr>
                <p:spPr>
                  <a:xfrm>
                    <a:off x="3097873" y="1904603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804" name="Straight Connector 803">
                    <a:extLst>
                      <a:ext uri="{FF2B5EF4-FFF2-40B4-BE49-F238E27FC236}">
                        <a16:creationId xmlns:a16="http://schemas.microsoft.com/office/drawing/2014/main" id="{579E369C-8934-5DAF-4365-CDEF73CFEB9F}"/>
                      </a:ext>
                    </a:extLst>
                  </p:cNvPr>
                  <p:cNvCxnSpPr>
                    <a:stCxn id="803" idx="4"/>
                  </p:cNvCxnSpPr>
                  <p:nvPr/>
                </p:nvCxnSpPr>
                <p:spPr>
                  <a:xfrm>
                    <a:off x="3121374" y="1948315"/>
                    <a:ext cx="0" cy="68931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786" name="Group 596">
                <a:extLst>
                  <a:ext uri="{FF2B5EF4-FFF2-40B4-BE49-F238E27FC236}">
                    <a16:creationId xmlns:a16="http://schemas.microsoft.com/office/drawing/2014/main" id="{3721B7B9-D221-F30A-3C58-ABFAB2A764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0335" y="1907546"/>
                <a:ext cx="156116" cy="126094"/>
                <a:chOff x="3127935" y="1898021"/>
                <a:chExt cx="156116" cy="126094"/>
              </a:xfrm>
              <a:grpFill/>
            </p:grpSpPr>
            <p:grpSp>
              <p:nvGrpSpPr>
                <p:cNvPr id="787" name="Group 597">
                  <a:extLst>
                    <a:ext uri="{FF2B5EF4-FFF2-40B4-BE49-F238E27FC236}">
                      <a16:creationId xmlns:a16="http://schemas.microsoft.com/office/drawing/2014/main" id="{B63EAFC2-BB8B-C86D-788A-8E47CCFB2E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7935" y="1914833"/>
                  <a:ext cx="45324" cy="109282"/>
                  <a:chOff x="3101741" y="1912452"/>
                  <a:chExt cx="45324" cy="109282"/>
                </a:xfrm>
                <a:grpFill/>
              </p:grpSpPr>
              <p:sp>
                <p:nvSpPr>
                  <p:cNvPr id="797" name="Oval 607">
                    <a:extLst>
                      <a:ext uri="{FF2B5EF4-FFF2-40B4-BE49-F238E27FC236}">
                        <a16:creationId xmlns:a16="http://schemas.microsoft.com/office/drawing/2014/main" id="{C44FA8B9-AE47-E7E2-21E7-D944DCE23E7B}"/>
                      </a:ext>
                    </a:extLst>
                  </p:cNvPr>
                  <p:cNvSpPr/>
                  <p:nvPr/>
                </p:nvSpPr>
                <p:spPr>
                  <a:xfrm>
                    <a:off x="3101741" y="1912452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98" name="Straight Connector 608">
                    <a:extLst>
                      <a:ext uri="{FF2B5EF4-FFF2-40B4-BE49-F238E27FC236}">
                        <a16:creationId xmlns:a16="http://schemas.microsoft.com/office/drawing/2014/main" id="{F38CBE7A-8B6C-24C4-7898-CB8C0BF91675}"/>
                      </a:ext>
                    </a:extLst>
                  </p:cNvPr>
                  <p:cNvCxnSpPr/>
                  <p:nvPr/>
                </p:nvCxnSpPr>
                <p:spPr>
                  <a:xfrm>
                    <a:off x="3125242" y="1956165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88" name="Group 598">
                  <a:extLst>
                    <a:ext uri="{FF2B5EF4-FFF2-40B4-BE49-F238E27FC236}">
                      <a16:creationId xmlns:a16="http://schemas.microsoft.com/office/drawing/2014/main" id="{19B9E37E-6101-949B-A363-5DA2313476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3475" y="1914833"/>
                  <a:ext cx="41967" cy="109282"/>
                  <a:chOff x="3101081" y="1912452"/>
                  <a:chExt cx="41967" cy="109282"/>
                </a:xfrm>
                <a:grpFill/>
              </p:grpSpPr>
              <p:sp>
                <p:nvSpPr>
                  <p:cNvPr id="795" name="Oval 794">
                    <a:extLst>
                      <a:ext uri="{FF2B5EF4-FFF2-40B4-BE49-F238E27FC236}">
                        <a16:creationId xmlns:a16="http://schemas.microsoft.com/office/drawing/2014/main" id="{50F77191-B84F-CAB2-1186-74A2CF218262}"/>
                      </a:ext>
                    </a:extLst>
                  </p:cNvPr>
                  <p:cNvSpPr/>
                  <p:nvPr/>
                </p:nvSpPr>
                <p:spPr>
                  <a:xfrm>
                    <a:off x="3101081" y="1912452"/>
                    <a:ext cx="41967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96" name="Straight Connector 606">
                    <a:extLst>
                      <a:ext uri="{FF2B5EF4-FFF2-40B4-BE49-F238E27FC236}">
                        <a16:creationId xmlns:a16="http://schemas.microsoft.com/office/drawing/2014/main" id="{7B1E36A0-FD9D-EE7D-0CD3-2F8CF6200851}"/>
                      </a:ext>
                    </a:extLst>
                  </p:cNvPr>
                  <p:cNvCxnSpPr>
                    <a:stCxn id="795" idx="4"/>
                  </p:cNvCxnSpPr>
                  <p:nvPr/>
                </p:nvCxnSpPr>
                <p:spPr>
                  <a:xfrm>
                    <a:off x="3121225" y="1956165"/>
                    <a:ext cx="1679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89" name="Group 599">
                  <a:extLst>
                    <a:ext uri="{FF2B5EF4-FFF2-40B4-BE49-F238E27FC236}">
                      <a16:creationId xmlns:a16="http://schemas.microsoft.com/office/drawing/2014/main" id="{D1F893B0-18D3-F38E-D5DC-E2CEA93FC6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8223" y="1898021"/>
                  <a:ext cx="40288" cy="116007"/>
                  <a:chOff x="3103929" y="1905165"/>
                  <a:chExt cx="40288" cy="116007"/>
                </a:xfrm>
                <a:grpFill/>
              </p:grpSpPr>
              <p:sp>
                <p:nvSpPr>
                  <p:cNvPr id="793" name="Oval 792">
                    <a:extLst>
                      <a:ext uri="{FF2B5EF4-FFF2-40B4-BE49-F238E27FC236}">
                        <a16:creationId xmlns:a16="http://schemas.microsoft.com/office/drawing/2014/main" id="{BFE1F6A2-7585-1C7F-B803-8626C22BA786}"/>
                      </a:ext>
                    </a:extLst>
                  </p:cNvPr>
                  <p:cNvSpPr/>
                  <p:nvPr/>
                </p:nvSpPr>
                <p:spPr>
                  <a:xfrm>
                    <a:off x="3103929" y="1905165"/>
                    <a:ext cx="40288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94" name="Straight Connector 793">
                    <a:extLst>
                      <a:ext uri="{FF2B5EF4-FFF2-40B4-BE49-F238E27FC236}">
                        <a16:creationId xmlns:a16="http://schemas.microsoft.com/office/drawing/2014/main" id="{9FB4FFF2-52F1-F382-FA9A-EC436FDEF0F8}"/>
                      </a:ext>
                    </a:extLst>
                  </p:cNvPr>
                  <p:cNvCxnSpPr>
                    <a:stCxn id="793" idx="4"/>
                  </p:cNvCxnSpPr>
                  <p:nvPr/>
                </p:nvCxnSpPr>
                <p:spPr>
                  <a:xfrm>
                    <a:off x="3122393" y="1948878"/>
                    <a:ext cx="1679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90" name="Group 600">
                  <a:extLst>
                    <a:ext uri="{FF2B5EF4-FFF2-40B4-BE49-F238E27FC236}">
                      <a16:creationId xmlns:a16="http://schemas.microsoft.com/office/drawing/2014/main" id="{483C1D76-28C9-B2FC-5041-646170D787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727" y="1898021"/>
                  <a:ext cx="45324" cy="116007"/>
                  <a:chOff x="3098233" y="1905165"/>
                  <a:chExt cx="45324" cy="116007"/>
                </a:xfrm>
                <a:grpFill/>
              </p:grpSpPr>
              <p:sp>
                <p:nvSpPr>
                  <p:cNvPr id="791" name="Oval 790">
                    <a:extLst>
                      <a:ext uri="{FF2B5EF4-FFF2-40B4-BE49-F238E27FC236}">
                        <a16:creationId xmlns:a16="http://schemas.microsoft.com/office/drawing/2014/main" id="{41DED3EC-C659-9B57-7D8C-F7E48F3CA761}"/>
                      </a:ext>
                    </a:extLst>
                  </p:cNvPr>
                  <p:cNvSpPr/>
                  <p:nvPr/>
                </p:nvSpPr>
                <p:spPr>
                  <a:xfrm>
                    <a:off x="3098233" y="1905165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92" name="Straight Connector 791">
                    <a:extLst>
                      <a:ext uri="{FF2B5EF4-FFF2-40B4-BE49-F238E27FC236}">
                        <a16:creationId xmlns:a16="http://schemas.microsoft.com/office/drawing/2014/main" id="{F4DBADF7-8DA0-53BA-6598-D71E58292428}"/>
                      </a:ext>
                    </a:extLst>
                  </p:cNvPr>
                  <p:cNvCxnSpPr>
                    <a:stCxn id="791" idx="4"/>
                  </p:cNvCxnSpPr>
                  <p:nvPr/>
                </p:nvCxnSpPr>
                <p:spPr>
                  <a:xfrm>
                    <a:off x="3121735" y="1948878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2" name="Group 621">
              <a:extLst>
                <a:ext uri="{FF2B5EF4-FFF2-40B4-BE49-F238E27FC236}">
                  <a16:creationId xmlns:a16="http://schemas.microsoft.com/office/drawing/2014/main" id="{77C6F45D-68E1-5B99-F576-84752E27A5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2694" y="1843950"/>
              <a:ext cx="476795" cy="142113"/>
              <a:chOff x="3124234" y="1894795"/>
              <a:chExt cx="312234" cy="137863"/>
            </a:xfrm>
            <a:solidFill>
              <a:srgbClr val="E1471D"/>
            </a:solidFill>
          </p:grpSpPr>
          <p:grpSp>
            <p:nvGrpSpPr>
              <p:cNvPr id="759" name="Group 622">
                <a:extLst>
                  <a:ext uri="{FF2B5EF4-FFF2-40B4-BE49-F238E27FC236}">
                    <a16:creationId xmlns:a16="http://schemas.microsoft.com/office/drawing/2014/main" id="{BBA30ABF-0800-9659-DAAC-F7962F6DF0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4234" y="1894795"/>
                <a:ext cx="159474" cy="121051"/>
                <a:chOff x="3124234" y="1894795"/>
                <a:chExt cx="159474" cy="121051"/>
              </a:xfrm>
              <a:grpFill/>
            </p:grpSpPr>
            <p:grpSp>
              <p:nvGrpSpPr>
                <p:cNvPr id="773" name="Group 636">
                  <a:extLst>
                    <a:ext uri="{FF2B5EF4-FFF2-40B4-BE49-F238E27FC236}">
                      <a16:creationId xmlns:a16="http://schemas.microsoft.com/office/drawing/2014/main" id="{1E7A4DAF-6088-2B18-4123-DE3A17B46A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234" y="1904882"/>
                  <a:ext cx="45324" cy="110964"/>
                  <a:chOff x="3098040" y="1902501"/>
                  <a:chExt cx="45324" cy="110964"/>
                </a:xfrm>
                <a:grpFill/>
              </p:grpSpPr>
              <p:sp>
                <p:nvSpPr>
                  <p:cNvPr id="783" name="Oval 646">
                    <a:extLst>
                      <a:ext uri="{FF2B5EF4-FFF2-40B4-BE49-F238E27FC236}">
                        <a16:creationId xmlns:a16="http://schemas.microsoft.com/office/drawing/2014/main" id="{448BB09B-52C5-D999-2525-E174C2FCE728}"/>
                      </a:ext>
                    </a:extLst>
                  </p:cNvPr>
                  <p:cNvSpPr/>
                  <p:nvPr/>
                </p:nvSpPr>
                <p:spPr>
                  <a:xfrm>
                    <a:off x="3098040" y="1902501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84" name="Straight Connector 647">
                    <a:extLst>
                      <a:ext uri="{FF2B5EF4-FFF2-40B4-BE49-F238E27FC236}">
                        <a16:creationId xmlns:a16="http://schemas.microsoft.com/office/drawing/2014/main" id="{63A1B781-815D-DDE2-0BBF-C589D014F10C}"/>
                      </a:ext>
                    </a:extLst>
                  </p:cNvPr>
                  <p:cNvCxnSpPr/>
                  <p:nvPr/>
                </p:nvCxnSpPr>
                <p:spPr>
                  <a:xfrm>
                    <a:off x="3121541" y="1947896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74" name="Group 637">
                  <a:extLst>
                    <a:ext uri="{FF2B5EF4-FFF2-40B4-BE49-F238E27FC236}">
                      <a16:creationId xmlns:a16="http://schemas.microsoft.com/office/drawing/2014/main" id="{9CCC8078-26A4-94CE-ED1C-3C70FC3420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9774" y="1904882"/>
                  <a:ext cx="38610" cy="110964"/>
                  <a:chOff x="3097380" y="1902501"/>
                  <a:chExt cx="38610" cy="110964"/>
                </a:xfrm>
                <a:grpFill/>
              </p:grpSpPr>
              <p:sp>
                <p:nvSpPr>
                  <p:cNvPr id="781" name="Oval 644">
                    <a:extLst>
                      <a:ext uri="{FF2B5EF4-FFF2-40B4-BE49-F238E27FC236}">
                        <a16:creationId xmlns:a16="http://schemas.microsoft.com/office/drawing/2014/main" id="{AAF280B5-A233-79F3-4C3E-90619939CB03}"/>
                      </a:ext>
                    </a:extLst>
                  </p:cNvPr>
                  <p:cNvSpPr/>
                  <p:nvPr/>
                </p:nvSpPr>
                <p:spPr>
                  <a:xfrm>
                    <a:off x="3097380" y="1902501"/>
                    <a:ext cx="38610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82" name="Straight Connector 645">
                    <a:extLst>
                      <a:ext uri="{FF2B5EF4-FFF2-40B4-BE49-F238E27FC236}">
                        <a16:creationId xmlns:a16="http://schemas.microsoft.com/office/drawing/2014/main" id="{D543EE1F-B3BA-EC5F-A011-9EB16B10B7A5}"/>
                      </a:ext>
                    </a:extLst>
                  </p:cNvPr>
                  <p:cNvCxnSpPr/>
                  <p:nvPr/>
                </p:nvCxnSpPr>
                <p:spPr>
                  <a:xfrm>
                    <a:off x="3120881" y="1947896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75" name="Group 638">
                  <a:extLst>
                    <a:ext uri="{FF2B5EF4-FFF2-40B4-BE49-F238E27FC236}">
                      <a16:creationId xmlns:a16="http://schemas.microsoft.com/office/drawing/2014/main" id="{699BE819-6B08-D7D1-208A-E4EC997FD1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842" y="1894795"/>
                  <a:ext cx="45325" cy="110964"/>
                  <a:chOff x="3098548" y="1901939"/>
                  <a:chExt cx="45325" cy="110964"/>
                </a:xfrm>
                <a:grpFill/>
              </p:grpSpPr>
              <p:sp>
                <p:nvSpPr>
                  <p:cNvPr id="779" name="Oval 778">
                    <a:extLst>
                      <a:ext uri="{FF2B5EF4-FFF2-40B4-BE49-F238E27FC236}">
                        <a16:creationId xmlns:a16="http://schemas.microsoft.com/office/drawing/2014/main" id="{30A5FB67-204A-BCC9-9BEA-68AB86896DDC}"/>
                      </a:ext>
                    </a:extLst>
                  </p:cNvPr>
                  <p:cNvSpPr/>
                  <p:nvPr/>
                </p:nvSpPr>
                <p:spPr>
                  <a:xfrm>
                    <a:off x="3098548" y="1901939"/>
                    <a:ext cx="45325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80" name="Straight Connector 779">
                    <a:extLst>
                      <a:ext uri="{FF2B5EF4-FFF2-40B4-BE49-F238E27FC236}">
                        <a16:creationId xmlns:a16="http://schemas.microsoft.com/office/drawing/2014/main" id="{5E19B389-BAAD-1AC9-BF20-F0C487CC0487}"/>
                      </a:ext>
                    </a:extLst>
                  </p:cNvPr>
                  <p:cNvCxnSpPr>
                    <a:stCxn id="779" idx="4"/>
                  </p:cNvCxnSpPr>
                  <p:nvPr/>
                </p:nvCxnSpPr>
                <p:spPr>
                  <a:xfrm>
                    <a:off x="3122050" y="1940609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76" name="Group 639">
                  <a:extLst>
                    <a:ext uri="{FF2B5EF4-FFF2-40B4-BE49-F238E27FC236}">
                      <a16:creationId xmlns:a16="http://schemas.microsoft.com/office/drawing/2014/main" id="{8B864E27-D911-8722-53DB-BBFB01006D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384" y="1894795"/>
                  <a:ext cx="45324" cy="110964"/>
                  <a:chOff x="3097890" y="1901939"/>
                  <a:chExt cx="45324" cy="110964"/>
                </a:xfrm>
                <a:grpFill/>
              </p:grpSpPr>
              <p:sp>
                <p:nvSpPr>
                  <p:cNvPr id="777" name="Oval 776">
                    <a:extLst>
                      <a:ext uri="{FF2B5EF4-FFF2-40B4-BE49-F238E27FC236}">
                        <a16:creationId xmlns:a16="http://schemas.microsoft.com/office/drawing/2014/main" id="{810E0AF5-C595-FE9B-2483-C4F7E96204C8}"/>
                      </a:ext>
                    </a:extLst>
                  </p:cNvPr>
                  <p:cNvSpPr/>
                  <p:nvPr/>
                </p:nvSpPr>
                <p:spPr>
                  <a:xfrm>
                    <a:off x="3097890" y="1901939"/>
                    <a:ext cx="45324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8" name="Straight Connector 777">
                    <a:extLst>
                      <a:ext uri="{FF2B5EF4-FFF2-40B4-BE49-F238E27FC236}">
                        <a16:creationId xmlns:a16="http://schemas.microsoft.com/office/drawing/2014/main" id="{F2FE0C47-2364-1D21-CFA5-92B500FB40FE}"/>
                      </a:ext>
                    </a:extLst>
                  </p:cNvPr>
                  <p:cNvCxnSpPr>
                    <a:stCxn id="777" idx="4"/>
                  </p:cNvCxnSpPr>
                  <p:nvPr/>
                </p:nvCxnSpPr>
                <p:spPr>
                  <a:xfrm>
                    <a:off x="3121391" y="1940609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760" name="Group 623">
                <a:extLst>
                  <a:ext uri="{FF2B5EF4-FFF2-40B4-BE49-F238E27FC236}">
                    <a16:creationId xmlns:a16="http://schemas.microsoft.com/office/drawing/2014/main" id="{FE0F3374-60A8-FA7D-8222-2634EB668A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6993" y="1904882"/>
                <a:ext cx="159475" cy="127776"/>
                <a:chOff x="3124593" y="1895357"/>
                <a:chExt cx="159475" cy="127776"/>
              </a:xfrm>
              <a:grpFill/>
            </p:grpSpPr>
            <p:grpSp>
              <p:nvGrpSpPr>
                <p:cNvPr id="761" name="Group 624">
                  <a:extLst>
                    <a:ext uri="{FF2B5EF4-FFF2-40B4-BE49-F238E27FC236}">
                      <a16:creationId xmlns:a16="http://schemas.microsoft.com/office/drawing/2014/main" id="{90F66321-DFF8-BEB9-8EAF-7644FE800E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593" y="1905445"/>
                  <a:ext cx="45325" cy="117688"/>
                  <a:chOff x="3098399" y="1903064"/>
                  <a:chExt cx="45325" cy="117688"/>
                </a:xfrm>
                <a:grpFill/>
              </p:grpSpPr>
              <p:sp>
                <p:nvSpPr>
                  <p:cNvPr id="771" name="Oval 634">
                    <a:extLst>
                      <a:ext uri="{FF2B5EF4-FFF2-40B4-BE49-F238E27FC236}">
                        <a16:creationId xmlns:a16="http://schemas.microsoft.com/office/drawing/2014/main" id="{6196699D-C631-7BDF-E46D-209D7ACCDEFD}"/>
                      </a:ext>
                    </a:extLst>
                  </p:cNvPr>
                  <p:cNvSpPr/>
                  <p:nvPr/>
                </p:nvSpPr>
                <p:spPr>
                  <a:xfrm>
                    <a:off x="3098399" y="1903064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2" name="Straight Connector 635">
                    <a:extLst>
                      <a:ext uri="{FF2B5EF4-FFF2-40B4-BE49-F238E27FC236}">
                        <a16:creationId xmlns:a16="http://schemas.microsoft.com/office/drawing/2014/main" id="{077B4B20-A67C-B21E-D781-4D43B3FB7F63}"/>
                      </a:ext>
                    </a:extLst>
                  </p:cNvPr>
                  <p:cNvCxnSpPr/>
                  <p:nvPr/>
                </p:nvCxnSpPr>
                <p:spPr>
                  <a:xfrm>
                    <a:off x="3121901" y="1948458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62" name="Group 625">
                  <a:extLst>
                    <a:ext uri="{FF2B5EF4-FFF2-40B4-BE49-F238E27FC236}">
                      <a16:creationId xmlns:a16="http://schemas.microsoft.com/office/drawing/2014/main" id="{CC93DFD3-F50A-947A-9F15-F4F99E77EF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135" y="1905445"/>
                  <a:ext cx="45324" cy="117688"/>
                  <a:chOff x="3097741" y="1903064"/>
                  <a:chExt cx="45324" cy="117688"/>
                </a:xfrm>
                <a:grpFill/>
              </p:grpSpPr>
              <p:sp>
                <p:nvSpPr>
                  <p:cNvPr id="769" name="Oval 632">
                    <a:extLst>
                      <a:ext uri="{FF2B5EF4-FFF2-40B4-BE49-F238E27FC236}">
                        <a16:creationId xmlns:a16="http://schemas.microsoft.com/office/drawing/2014/main" id="{9B613095-10F3-B589-DCFF-6B4B4D401853}"/>
                      </a:ext>
                    </a:extLst>
                  </p:cNvPr>
                  <p:cNvSpPr/>
                  <p:nvPr/>
                </p:nvSpPr>
                <p:spPr>
                  <a:xfrm>
                    <a:off x="3097741" y="1903064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0" name="Straight Connector 633">
                    <a:extLst>
                      <a:ext uri="{FF2B5EF4-FFF2-40B4-BE49-F238E27FC236}">
                        <a16:creationId xmlns:a16="http://schemas.microsoft.com/office/drawing/2014/main" id="{3BE3ADB6-E96C-3496-17D0-5319C05CE7D5}"/>
                      </a:ext>
                    </a:extLst>
                  </p:cNvPr>
                  <p:cNvCxnSpPr/>
                  <p:nvPr/>
                </p:nvCxnSpPr>
                <p:spPr>
                  <a:xfrm>
                    <a:off x="3121242" y="1948458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63" name="Group 626">
                  <a:extLst>
                    <a:ext uri="{FF2B5EF4-FFF2-40B4-BE49-F238E27FC236}">
                      <a16:creationId xmlns:a16="http://schemas.microsoft.com/office/drawing/2014/main" id="{F2C633A3-5881-472E-5124-5989244DE9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9918" y="1895357"/>
                  <a:ext cx="38609" cy="110964"/>
                  <a:chOff x="3105624" y="1902501"/>
                  <a:chExt cx="38609" cy="110964"/>
                </a:xfrm>
                <a:grpFill/>
              </p:grpSpPr>
              <p:sp>
                <p:nvSpPr>
                  <p:cNvPr id="767" name="Oval 766">
                    <a:extLst>
                      <a:ext uri="{FF2B5EF4-FFF2-40B4-BE49-F238E27FC236}">
                        <a16:creationId xmlns:a16="http://schemas.microsoft.com/office/drawing/2014/main" id="{65FE9DE0-FA35-ACED-44F8-A8CE51BDE02B}"/>
                      </a:ext>
                    </a:extLst>
                  </p:cNvPr>
                  <p:cNvSpPr/>
                  <p:nvPr/>
                </p:nvSpPr>
                <p:spPr>
                  <a:xfrm>
                    <a:off x="3105624" y="1902501"/>
                    <a:ext cx="38609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68" name="Straight Connector 767">
                    <a:extLst>
                      <a:ext uri="{FF2B5EF4-FFF2-40B4-BE49-F238E27FC236}">
                        <a16:creationId xmlns:a16="http://schemas.microsoft.com/office/drawing/2014/main" id="{2A0F1D91-B54D-3A2C-9C5E-F89E54791D61}"/>
                      </a:ext>
                    </a:extLst>
                  </p:cNvPr>
                  <p:cNvCxnSpPr>
                    <a:stCxn id="767" idx="4"/>
                  </p:cNvCxnSpPr>
                  <p:nvPr/>
                </p:nvCxnSpPr>
                <p:spPr>
                  <a:xfrm>
                    <a:off x="3122410" y="1947896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64" name="Group 627">
                  <a:extLst>
                    <a:ext uri="{FF2B5EF4-FFF2-40B4-BE49-F238E27FC236}">
                      <a16:creationId xmlns:a16="http://schemas.microsoft.com/office/drawing/2014/main" id="{69F87D0E-1D7F-68CE-20A1-0CD7E4589D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743" y="1895357"/>
                  <a:ext cx="45325" cy="110964"/>
                  <a:chOff x="3098249" y="1902501"/>
                  <a:chExt cx="45325" cy="110964"/>
                </a:xfrm>
                <a:grpFill/>
              </p:grpSpPr>
              <p:sp>
                <p:nvSpPr>
                  <p:cNvPr id="765" name="Oval 764">
                    <a:extLst>
                      <a:ext uri="{FF2B5EF4-FFF2-40B4-BE49-F238E27FC236}">
                        <a16:creationId xmlns:a16="http://schemas.microsoft.com/office/drawing/2014/main" id="{DED4B96B-089C-90F5-BC02-D1D49028B72B}"/>
                      </a:ext>
                    </a:extLst>
                  </p:cNvPr>
                  <p:cNvSpPr/>
                  <p:nvPr/>
                </p:nvSpPr>
                <p:spPr>
                  <a:xfrm>
                    <a:off x="3098249" y="1902501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66" name="Straight Connector 765">
                    <a:extLst>
                      <a:ext uri="{FF2B5EF4-FFF2-40B4-BE49-F238E27FC236}">
                        <a16:creationId xmlns:a16="http://schemas.microsoft.com/office/drawing/2014/main" id="{C1980841-F770-B7FC-5B67-BBB3598EC5B2}"/>
                      </a:ext>
                    </a:extLst>
                  </p:cNvPr>
                  <p:cNvCxnSpPr>
                    <a:stCxn id="765" idx="4"/>
                  </p:cNvCxnSpPr>
                  <p:nvPr/>
                </p:nvCxnSpPr>
                <p:spPr>
                  <a:xfrm>
                    <a:off x="3121751" y="1947896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3" name="Group 648">
              <a:extLst>
                <a:ext uri="{FF2B5EF4-FFF2-40B4-BE49-F238E27FC236}">
                  <a16:creationId xmlns:a16="http://schemas.microsoft.com/office/drawing/2014/main" id="{E42A4A11-E037-C275-6745-7A76CD8E8A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1551" y="1834276"/>
              <a:ext cx="476797" cy="142114"/>
              <a:chOff x="3124426" y="1895619"/>
              <a:chExt cx="312235" cy="137863"/>
            </a:xfrm>
            <a:solidFill>
              <a:srgbClr val="E1471D"/>
            </a:solidFill>
          </p:grpSpPr>
          <p:grpSp>
            <p:nvGrpSpPr>
              <p:cNvPr id="733" name="Group 649">
                <a:extLst>
                  <a:ext uri="{FF2B5EF4-FFF2-40B4-BE49-F238E27FC236}">
                    <a16:creationId xmlns:a16="http://schemas.microsoft.com/office/drawing/2014/main" id="{0DBEF324-9719-B543-9298-55F32FBBEF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4426" y="1895619"/>
                <a:ext cx="159475" cy="127776"/>
                <a:chOff x="3124426" y="1895619"/>
                <a:chExt cx="159475" cy="127776"/>
              </a:xfrm>
              <a:grpFill/>
            </p:grpSpPr>
            <p:grpSp>
              <p:nvGrpSpPr>
                <p:cNvPr id="747" name="Group 712">
                  <a:extLst>
                    <a:ext uri="{FF2B5EF4-FFF2-40B4-BE49-F238E27FC236}">
                      <a16:creationId xmlns:a16="http://schemas.microsoft.com/office/drawing/2014/main" id="{949C0DE8-E155-9FE4-33E2-536B41B71C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426" y="1905706"/>
                  <a:ext cx="45325" cy="117689"/>
                  <a:chOff x="3098232" y="1903325"/>
                  <a:chExt cx="45325" cy="117689"/>
                </a:xfrm>
                <a:grpFill/>
              </p:grpSpPr>
              <p:sp>
                <p:nvSpPr>
                  <p:cNvPr id="757" name="Oval 756">
                    <a:extLst>
                      <a:ext uri="{FF2B5EF4-FFF2-40B4-BE49-F238E27FC236}">
                        <a16:creationId xmlns:a16="http://schemas.microsoft.com/office/drawing/2014/main" id="{F9B5D588-7A12-A83A-5482-71BC394EC99A}"/>
                      </a:ext>
                    </a:extLst>
                  </p:cNvPr>
                  <p:cNvSpPr/>
                  <p:nvPr/>
                </p:nvSpPr>
                <p:spPr>
                  <a:xfrm>
                    <a:off x="3098232" y="1903325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58" name="Straight Connector 757">
                    <a:extLst>
                      <a:ext uri="{FF2B5EF4-FFF2-40B4-BE49-F238E27FC236}">
                        <a16:creationId xmlns:a16="http://schemas.microsoft.com/office/drawing/2014/main" id="{78BB9408-7CD3-67B4-6D00-AAD523E346BD}"/>
                      </a:ext>
                    </a:extLst>
                  </p:cNvPr>
                  <p:cNvCxnSpPr>
                    <a:stCxn id="757" idx="4"/>
                  </p:cNvCxnSpPr>
                  <p:nvPr/>
                </p:nvCxnSpPr>
                <p:spPr>
                  <a:xfrm>
                    <a:off x="3121734" y="194872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48" name="Group 713">
                  <a:extLst>
                    <a:ext uri="{FF2B5EF4-FFF2-40B4-BE49-F238E27FC236}">
                      <a16:creationId xmlns:a16="http://schemas.microsoft.com/office/drawing/2014/main" id="{B06C3D6A-EC9B-727A-5028-5D2A49E9FC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9968" y="1905706"/>
                  <a:ext cx="45324" cy="117689"/>
                  <a:chOff x="3097574" y="1903325"/>
                  <a:chExt cx="45324" cy="117689"/>
                </a:xfrm>
                <a:grpFill/>
              </p:grpSpPr>
              <p:sp>
                <p:nvSpPr>
                  <p:cNvPr id="755" name="Oval 754">
                    <a:extLst>
                      <a:ext uri="{FF2B5EF4-FFF2-40B4-BE49-F238E27FC236}">
                        <a16:creationId xmlns:a16="http://schemas.microsoft.com/office/drawing/2014/main" id="{0790665D-9F0C-75F2-459F-3CED70700EE3}"/>
                      </a:ext>
                    </a:extLst>
                  </p:cNvPr>
                  <p:cNvSpPr/>
                  <p:nvPr/>
                </p:nvSpPr>
                <p:spPr>
                  <a:xfrm>
                    <a:off x="3097574" y="1903325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56" name="Straight Connector 755">
                    <a:extLst>
                      <a:ext uri="{FF2B5EF4-FFF2-40B4-BE49-F238E27FC236}">
                        <a16:creationId xmlns:a16="http://schemas.microsoft.com/office/drawing/2014/main" id="{8E20AF28-D72A-EA60-E450-25634422E1F7}"/>
                      </a:ext>
                    </a:extLst>
                  </p:cNvPr>
                  <p:cNvCxnSpPr>
                    <a:stCxn id="755" idx="4"/>
                  </p:cNvCxnSpPr>
                  <p:nvPr/>
                </p:nvCxnSpPr>
                <p:spPr>
                  <a:xfrm>
                    <a:off x="3121075" y="194872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49" name="Group 714">
                  <a:extLst>
                    <a:ext uri="{FF2B5EF4-FFF2-40B4-BE49-F238E27FC236}">
                      <a16:creationId xmlns:a16="http://schemas.microsoft.com/office/drawing/2014/main" id="{B881378E-3AC6-41F0-589D-5F35FF234E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3036" y="1895619"/>
                  <a:ext cx="45324" cy="110964"/>
                  <a:chOff x="3098742" y="1902763"/>
                  <a:chExt cx="45324" cy="110964"/>
                </a:xfrm>
                <a:grpFill/>
              </p:grpSpPr>
              <p:sp>
                <p:nvSpPr>
                  <p:cNvPr id="753" name="Oval 752">
                    <a:extLst>
                      <a:ext uri="{FF2B5EF4-FFF2-40B4-BE49-F238E27FC236}">
                        <a16:creationId xmlns:a16="http://schemas.microsoft.com/office/drawing/2014/main" id="{FB17AE46-D9F8-A70B-2A79-25B90B95D7E4}"/>
                      </a:ext>
                    </a:extLst>
                  </p:cNvPr>
                  <p:cNvSpPr/>
                  <p:nvPr/>
                </p:nvSpPr>
                <p:spPr>
                  <a:xfrm>
                    <a:off x="3098742" y="1902763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54" name="Straight Connector 753">
                    <a:extLst>
                      <a:ext uri="{FF2B5EF4-FFF2-40B4-BE49-F238E27FC236}">
                        <a16:creationId xmlns:a16="http://schemas.microsoft.com/office/drawing/2014/main" id="{A3F162D7-A4C1-7FDF-B680-444FABAF34E7}"/>
                      </a:ext>
                    </a:extLst>
                  </p:cNvPr>
                  <p:cNvCxnSpPr>
                    <a:stCxn id="753" idx="4"/>
                  </p:cNvCxnSpPr>
                  <p:nvPr/>
                </p:nvCxnSpPr>
                <p:spPr>
                  <a:xfrm>
                    <a:off x="3122243" y="194815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50" name="Group 715">
                  <a:extLst>
                    <a:ext uri="{FF2B5EF4-FFF2-40B4-BE49-F238E27FC236}">
                      <a16:creationId xmlns:a16="http://schemas.microsoft.com/office/drawing/2014/main" id="{415935F1-7172-8973-F6B1-7B94CA299D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576" y="1895619"/>
                  <a:ext cx="45325" cy="110964"/>
                  <a:chOff x="3098082" y="1902763"/>
                  <a:chExt cx="45325" cy="110964"/>
                </a:xfrm>
                <a:grpFill/>
              </p:grpSpPr>
              <p:sp>
                <p:nvSpPr>
                  <p:cNvPr id="751" name="Oval 750">
                    <a:extLst>
                      <a:ext uri="{FF2B5EF4-FFF2-40B4-BE49-F238E27FC236}">
                        <a16:creationId xmlns:a16="http://schemas.microsoft.com/office/drawing/2014/main" id="{A9847A27-B165-6A03-37CB-F4F3CE26A0DF}"/>
                      </a:ext>
                    </a:extLst>
                  </p:cNvPr>
                  <p:cNvSpPr/>
                  <p:nvPr/>
                </p:nvSpPr>
                <p:spPr>
                  <a:xfrm>
                    <a:off x="3098082" y="1902763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52" name="Straight Connector 751">
                    <a:extLst>
                      <a:ext uri="{FF2B5EF4-FFF2-40B4-BE49-F238E27FC236}">
                        <a16:creationId xmlns:a16="http://schemas.microsoft.com/office/drawing/2014/main" id="{01E79D33-0D43-0D0A-2E9E-2EB6EE074AEE}"/>
                      </a:ext>
                    </a:extLst>
                  </p:cNvPr>
                  <p:cNvCxnSpPr>
                    <a:stCxn id="751" idx="4"/>
                  </p:cNvCxnSpPr>
                  <p:nvPr/>
                </p:nvCxnSpPr>
                <p:spPr>
                  <a:xfrm>
                    <a:off x="3121583" y="194815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734" name="Group 650">
                <a:extLst>
                  <a:ext uri="{FF2B5EF4-FFF2-40B4-BE49-F238E27FC236}">
                    <a16:creationId xmlns:a16="http://schemas.microsoft.com/office/drawing/2014/main" id="{3F9B5601-346B-06C8-A701-DFE295516D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7187" y="1905706"/>
                <a:ext cx="159474" cy="127776"/>
                <a:chOff x="3124787" y="1896181"/>
                <a:chExt cx="159474" cy="127776"/>
              </a:xfrm>
              <a:grpFill/>
            </p:grpSpPr>
            <p:grpSp>
              <p:nvGrpSpPr>
                <p:cNvPr id="735" name="Group 651">
                  <a:extLst>
                    <a:ext uri="{FF2B5EF4-FFF2-40B4-BE49-F238E27FC236}">
                      <a16:creationId xmlns:a16="http://schemas.microsoft.com/office/drawing/2014/main" id="{4B3AF4E5-D46D-6706-75E4-BA058B80C3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787" y="1912994"/>
                  <a:ext cx="45324" cy="110963"/>
                  <a:chOff x="3098593" y="1910613"/>
                  <a:chExt cx="45324" cy="110963"/>
                </a:xfrm>
                <a:grpFill/>
              </p:grpSpPr>
              <p:sp>
                <p:nvSpPr>
                  <p:cNvPr id="745" name="Oval 744">
                    <a:extLst>
                      <a:ext uri="{FF2B5EF4-FFF2-40B4-BE49-F238E27FC236}">
                        <a16:creationId xmlns:a16="http://schemas.microsoft.com/office/drawing/2014/main" id="{53125301-FC10-029D-22B2-EFC8E5D82626}"/>
                      </a:ext>
                    </a:extLst>
                  </p:cNvPr>
                  <p:cNvSpPr/>
                  <p:nvPr/>
                </p:nvSpPr>
                <p:spPr>
                  <a:xfrm>
                    <a:off x="3098593" y="1910613"/>
                    <a:ext cx="45324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46" name="Straight Connector 745">
                    <a:extLst>
                      <a:ext uri="{FF2B5EF4-FFF2-40B4-BE49-F238E27FC236}">
                        <a16:creationId xmlns:a16="http://schemas.microsoft.com/office/drawing/2014/main" id="{7895051F-9AF0-A415-3117-8B0A1C18DF1F}"/>
                      </a:ext>
                    </a:extLst>
                  </p:cNvPr>
                  <p:cNvCxnSpPr>
                    <a:stCxn id="745" idx="4"/>
                  </p:cNvCxnSpPr>
                  <p:nvPr/>
                </p:nvCxnSpPr>
                <p:spPr>
                  <a:xfrm>
                    <a:off x="3122094" y="1949282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36" name="Group 652">
                  <a:extLst>
                    <a:ext uri="{FF2B5EF4-FFF2-40B4-BE49-F238E27FC236}">
                      <a16:creationId xmlns:a16="http://schemas.microsoft.com/office/drawing/2014/main" id="{4E069D34-A026-F5E6-C44E-02908A3548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327" y="1912994"/>
                  <a:ext cx="45325" cy="110963"/>
                  <a:chOff x="3097933" y="1910613"/>
                  <a:chExt cx="45325" cy="110963"/>
                </a:xfrm>
                <a:grpFill/>
              </p:grpSpPr>
              <p:sp>
                <p:nvSpPr>
                  <p:cNvPr id="743" name="Oval 742">
                    <a:extLst>
                      <a:ext uri="{FF2B5EF4-FFF2-40B4-BE49-F238E27FC236}">
                        <a16:creationId xmlns:a16="http://schemas.microsoft.com/office/drawing/2014/main" id="{00F96780-0F55-407D-01E3-F16E5CBD26B4}"/>
                      </a:ext>
                    </a:extLst>
                  </p:cNvPr>
                  <p:cNvSpPr/>
                  <p:nvPr/>
                </p:nvSpPr>
                <p:spPr>
                  <a:xfrm>
                    <a:off x="3097933" y="1910613"/>
                    <a:ext cx="45325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44" name="Straight Connector 743">
                    <a:extLst>
                      <a:ext uri="{FF2B5EF4-FFF2-40B4-BE49-F238E27FC236}">
                        <a16:creationId xmlns:a16="http://schemas.microsoft.com/office/drawing/2014/main" id="{334885A7-F6B8-C134-A337-BE741129794A}"/>
                      </a:ext>
                    </a:extLst>
                  </p:cNvPr>
                  <p:cNvCxnSpPr>
                    <a:stCxn id="743" idx="4"/>
                  </p:cNvCxnSpPr>
                  <p:nvPr/>
                </p:nvCxnSpPr>
                <p:spPr>
                  <a:xfrm>
                    <a:off x="3121434" y="1949282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37" name="Group 653">
                  <a:extLst>
                    <a:ext uri="{FF2B5EF4-FFF2-40B4-BE49-F238E27FC236}">
                      <a16:creationId xmlns:a16="http://schemas.microsoft.com/office/drawing/2014/main" id="{3A9FE6C9-0333-2CF9-CB86-23C2CDD5AB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110" y="1896181"/>
                  <a:ext cx="38610" cy="117689"/>
                  <a:chOff x="3105816" y="1903325"/>
                  <a:chExt cx="38610" cy="117689"/>
                </a:xfrm>
                <a:grpFill/>
              </p:grpSpPr>
              <p:sp>
                <p:nvSpPr>
                  <p:cNvPr id="741" name="Oval 740">
                    <a:extLst>
                      <a:ext uri="{FF2B5EF4-FFF2-40B4-BE49-F238E27FC236}">
                        <a16:creationId xmlns:a16="http://schemas.microsoft.com/office/drawing/2014/main" id="{E47C7996-6642-3138-E353-723D31BD35E5}"/>
                      </a:ext>
                    </a:extLst>
                  </p:cNvPr>
                  <p:cNvSpPr/>
                  <p:nvPr/>
                </p:nvSpPr>
                <p:spPr>
                  <a:xfrm>
                    <a:off x="3105816" y="1903325"/>
                    <a:ext cx="38610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42" name="Straight Connector 741">
                    <a:extLst>
                      <a:ext uri="{FF2B5EF4-FFF2-40B4-BE49-F238E27FC236}">
                        <a16:creationId xmlns:a16="http://schemas.microsoft.com/office/drawing/2014/main" id="{42D78499-483D-9D29-82DA-D887C103DC95}"/>
                      </a:ext>
                    </a:extLst>
                  </p:cNvPr>
                  <p:cNvCxnSpPr>
                    <a:stCxn id="741" idx="4"/>
                  </p:cNvCxnSpPr>
                  <p:nvPr/>
                </p:nvCxnSpPr>
                <p:spPr>
                  <a:xfrm>
                    <a:off x="3129318" y="194872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38" name="Group 654">
                  <a:extLst>
                    <a:ext uri="{FF2B5EF4-FFF2-40B4-BE49-F238E27FC236}">
                      <a16:creationId xmlns:a16="http://schemas.microsoft.com/office/drawing/2014/main" id="{E6011005-E3F8-48AE-3714-76A99D1661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937" y="1896181"/>
                  <a:ext cx="45324" cy="117689"/>
                  <a:chOff x="3098443" y="1903325"/>
                  <a:chExt cx="45324" cy="117689"/>
                </a:xfrm>
                <a:grpFill/>
              </p:grpSpPr>
              <p:sp>
                <p:nvSpPr>
                  <p:cNvPr id="739" name="Oval 738">
                    <a:extLst>
                      <a:ext uri="{FF2B5EF4-FFF2-40B4-BE49-F238E27FC236}">
                        <a16:creationId xmlns:a16="http://schemas.microsoft.com/office/drawing/2014/main" id="{1844C825-63AD-FE1E-029E-744997F61B24}"/>
                      </a:ext>
                    </a:extLst>
                  </p:cNvPr>
                  <p:cNvSpPr/>
                  <p:nvPr/>
                </p:nvSpPr>
                <p:spPr>
                  <a:xfrm>
                    <a:off x="3098443" y="1903325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40" name="Straight Connector 739">
                    <a:extLst>
                      <a:ext uri="{FF2B5EF4-FFF2-40B4-BE49-F238E27FC236}">
                        <a16:creationId xmlns:a16="http://schemas.microsoft.com/office/drawing/2014/main" id="{0FE324B6-C80B-8CA0-F1DC-0B40EF69A088}"/>
                      </a:ext>
                    </a:extLst>
                  </p:cNvPr>
                  <p:cNvCxnSpPr>
                    <a:stCxn id="739" idx="4"/>
                  </p:cNvCxnSpPr>
                  <p:nvPr/>
                </p:nvCxnSpPr>
                <p:spPr>
                  <a:xfrm>
                    <a:off x="3121944" y="194872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4" name="Group 675">
              <a:extLst>
                <a:ext uri="{FF2B5EF4-FFF2-40B4-BE49-F238E27FC236}">
                  <a16:creationId xmlns:a16="http://schemas.microsoft.com/office/drawing/2014/main" id="{1A59660F-9E27-6EDC-AFA5-D54B18B9AE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0663" y="1837023"/>
              <a:ext cx="476796" cy="136915"/>
              <a:chOff x="3124443" y="1894638"/>
              <a:chExt cx="312234" cy="132820"/>
            </a:xfrm>
            <a:solidFill>
              <a:srgbClr val="E1471D"/>
            </a:solidFill>
          </p:grpSpPr>
          <p:grpSp>
            <p:nvGrpSpPr>
              <p:cNvPr id="707" name="Group 676">
                <a:extLst>
                  <a:ext uri="{FF2B5EF4-FFF2-40B4-BE49-F238E27FC236}">
                    <a16:creationId xmlns:a16="http://schemas.microsoft.com/office/drawing/2014/main" id="{6C3B944F-C364-4B8B-A65A-09C076863A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4443" y="1894638"/>
                <a:ext cx="159474" cy="117688"/>
                <a:chOff x="3124443" y="1894638"/>
                <a:chExt cx="159474" cy="117688"/>
              </a:xfrm>
              <a:grpFill/>
            </p:grpSpPr>
            <p:grpSp>
              <p:nvGrpSpPr>
                <p:cNvPr id="721" name="Group 690">
                  <a:extLst>
                    <a:ext uri="{FF2B5EF4-FFF2-40B4-BE49-F238E27FC236}">
                      <a16:creationId xmlns:a16="http://schemas.microsoft.com/office/drawing/2014/main" id="{B4513A72-C1FE-6FA9-3EEE-8CEB4AAF8E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443" y="1904726"/>
                  <a:ext cx="48681" cy="107600"/>
                  <a:chOff x="3098249" y="1902345"/>
                  <a:chExt cx="48681" cy="107600"/>
                </a:xfrm>
                <a:grpFill/>
              </p:grpSpPr>
              <p:sp>
                <p:nvSpPr>
                  <p:cNvPr id="731" name="Oval 730">
                    <a:extLst>
                      <a:ext uri="{FF2B5EF4-FFF2-40B4-BE49-F238E27FC236}">
                        <a16:creationId xmlns:a16="http://schemas.microsoft.com/office/drawing/2014/main" id="{B677B2AB-CCC3-58A3-8300-7CB796FC55E3}"/>
                      </a:ext>
                    </a:extLst>
                  </p:cNvPr>
                  <p:cNvSpPr/>
                  <p:nvPr/>
                </p:nvSpPr>
                <p:spPr>
                  <a:xfrm>
                    <a:off x="3098249" y="1902345"/>
                    <a:ext cx="48681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32" name="Straight Connector 731">
                    <a:extLst>
                      <a:ext uri="{FF2B5EF4-FFF2-40B4-BE49-F238E27FC236}">
                        <a16:creationId xmlns:a16="http://schemas.microsoft.com/office/drawing/2014/main" id="{B7F0851E-FBC6-7021-71A0-6E0B36C8CB7D}"/>
                      </a:ext>
                    </a:extLst>
                  </p:cNvPr>
                  <p:cNvCxnSpPr>
                    <a:stCxn id="731" idx="4"/>
                  </p:cNvCxnSpPr>
                  <p:nvPr/>
                </p:nvCxnSpPr>
                <p:spPr>
                  <a:xfrm>
                    <a:off x="3123429" y="1946057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22" name="Group 691">
                  <a:extLst>
                    <a:ext uri="{FF2B5EF4-FFF2-40B4-BE49-F238E27FC236}">
                      <a16:creationId xmlns:a16="http://schemas.microsoft.com/office/drawing/2014/main" id="{861486B9-E9C2-34DA-3596-4AFEF13139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9983" y="1904726"/>
                  <a:ext cx="45325" cy="107600"/>
                  <a:chOff x="3097589" y="1902345"/>
                  <a:chExt cx="45325" cy="107600"/>
                </a:xfrm>
                <a:grpFill/>
              </p:grpSpPr>
              <p:sp>
                <p:nvSpPr>
                  <p:cNvPr id="729" name="Oval 728">
                    <a:extLst>
                      <a:ext uri="{FF2B5EF4-FFF2-40B4-BE49-F238E27FC236}">
                        <a16:creationId xmlns:a16="http://schemas.microsoft.com/office/drawing/2014/main" id="{E700D682-E0DE-0F12-7D3A-CBEF74B0D1D4}"/>
                      </a:ext>
                    </a:extLst>
                  </p:cNvPr>
                  <p:cNvSpPr/>
                  <p:nvPr/>
                </p:nvSpPr>
                <p:spPr>
                  <a:xfrm>
                    <a:off x="3097589" y="1902345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30" name="Straight Connector 729">
                    <a:extLst>
                      <a:ext uri="{FF2B5EF4-FFF2-40B4-BE49-F238E27FC236}">
                        <a16:creationId xmlns:a16="http://schemas.microsoft.com/office/drawing/2014/main" id="{0A65E12A-7562-8127-E8C9-572A2808FD37}"/>
                      </a:ext>
                    </a:extLst>
                  </p:cNvPr>
                  <p:cNvCxnSpPr>
                    <a:stCxn id="729" idx="4"/>
                  </p:cNvCxnSpPr>
                  <p:nvPr/>
                </p:nvCxnSpPr>
                <p:spPr>
                  <a:xfrm>
                    <a:off x="3121091" y="1946057"/>
                    <a:ext cx="1679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23" name="Group 692">
                  <a:extLst>
                    <a:ext uri="{FF2B5EF4-FFF2-40B4-BE49-F238E27FC236}">
                      <a16:creationId xmlns:a16="http://schemas.microsoft.com/office/drawing/2014/main" id="{2E3D75C0-4D78-50A2-2CB8-99324604BE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3052" y="1894638"/>
                  <a:ext cx="45325" cy="107601"/>
                  <a:chOff x="3098758" y="1901782"/>
                  <a:chExt cx="45325" cy="107601"/>
                </a:xfrm>
                <a:grpFill/>
              </p:grpSpPr>
              <p:sp>
                <p:nvSpPr>
                  <p:cNvPr id="727" name="Oval 726">
                    <a:extLst>
                      <a:ext uri="{FF2B5EF4-FFF2-40B4-BE49-F238E27FC236}">
                        <a16:creationId xmlns:a16="http://schemas.microsoft.com/office/drawing/2014/main" id="{DCA3B781-B90E-0E24-2A51-DEC77DC960E6}"/>
                      </a:ext>
                    </a:extLst>
                  </p:cNvPr>
                  <p:cNvSpPr/>
                  <p:nvPr/>
                </p:nvSpPr>
                <p:spPr>
                  <a:xfrm>
                    <a:off x="3098758" y="1901782"/>
                    <a:ext cx="45325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28" name="Straight Connector 727">
                    <a:extLst>
                      <a:ext uri="{FF2B5EF4-FFF2-40B4-BE49-F238E27FC236}">
                        <a16:creationId xmlns:a16="http://schemas.microsoft.com/office/drawing/2014/main" id="{7600977D-4387-18E6-A54B-ED57DB2B282A}"/>
                      </a:ext>
                    </a:extLst>
                  </p:cNvPr>
                  <p:cNvCxnSpPr>
                    <a:stCxn id="727" idx="4"/>
                  </p:cNvCxnSpPr>
                  <p:nvPr/>
                </p:nvCxnSpPr>
                <p:spPr>
                  <a:xfrm>
                    <a:off x="3122259" y="1938770"/>
                    <a:ext cx="1679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24" name="Group 693">
                  <a:extLst>
                    <a:ext uri="{FF2B5EF4-FFF2-40B4-BE49-F238E27FC236}">
                      <a16:creationId xmlns:a16="http://schemas.microsoft.com/office/drawing/2014/main" id="{5ED3D2A2-7AC4-B307-1FAC-59F0109C37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6914" y="1894638"/>
                  <a:ext cx="47003" cy="107601"/>
                  <a:chOff x="3096420" y="1901782"/>
                  <a:chExt cx="47003" cy="107601"/>
                </a:xfrm>
                <a:grpFill/>
              </p:grpSpPr>
              <p:sp>
                <p:nvSpPr>
                  <p:cNvPr id="725" name="Oval 724">
                    <a:extLst>
                      <a:ext uri="{FF2B5EF4-FFF2-40B4-BE49-F238E27FC236}">
                        <a16:creationId xmlns:a16="http://schemas.microsoft.com/office/drawing/2014/main" id="{76132F3D-3252-56D9-67CA-1CD9180C2A04}"/>
                      </a:ext>
                    </a:extLst>
                  </p:cNvPr>
                  <p:cNvSpPr/>
                  <p:nvPr/>
                </p:nvSpPr>
                <p:spPr>
                  <a:xfrm>
                    <a:off x="3096420" y="1901782"/>
                    <a:ext cx="47003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26" name="Straight Connector 725">
                    <a:extLst>
                      <a:ext uri="{FF2B5EF4-FFF2-40B4-BE49-F238E27FC236}">
                        <a16:creationId xmlns:a16="http://schemas.microsoft.com/office/drawing/2014/main" id="{A99C5FC6-56AD-35CA-47A0-7882DDE35B9E}"/>
                      </a:ext>
                    </a:extLst>
                  </p:cNvPr>
                  <p:cNvCxnSpPr>
                    <a:stCxn id="725" idx="4"/>
                  </p:cNvCxnSpPr>
                  <p:nvPr/>
                </p:nvCxnSpPr>
                <p:spPr>
                  <a:xfrm>
                    <a:off x="3121600" y="1938770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708" name="Group 677">
                <a:extLst>
                  <a:ext uri="{FF2B5EF4-FFF2-40B4-BE49-F238E27FC236}">
                    <a16:creationId xmlns:a16="http://schemas.microsoft.com/office/drawing/2014/main" id="{5D7B5E61-3572-0FAF-5C5E-289ABB5901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7203" y="1904726"/>
                <a:ext cx="159474" cy="122732"/>
                <a:chOff x="3124803" y="1895201"/>
                <a:chExt cx="159474" cy="122732"/>
              </a:xfrm>
              <a:grpFill/>
            </p:grpSpPr>
            <p:grpSp>
              <p:nvGrpSpPr>
                <p:cNvPr id="709" name="Group 678">
                  <a:extLst>
                    <a:ext uri="{FF2B5EF4-FFF2-40B4-BE49-F238E27FC236}">
                      <a16:creationId xmlns:a16="http://schemas.microsoft.com/office/drawing/2014/main" id="{D5DC7559-FA26-4488-AF0A-BFE6F8A41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803" y="1905288"/>
                  <a:ext cx="48682" cy="112645"/>
                  <a:chOff x="3098609" y="1902907"/>
                  <a:chExt cx="48682" cy="112645"/>
                </a:xfrm>
                <a:grpFill/>
              </p:grpSpPr>
              <p:sp>
                <p:nvSpPr>
                  <p:cNvPr id="719" name="Oval 718">
                    <a:extLst>
                      <a:ext uri="{FF2B5EF4-FFF2-40B4-BE49-F238E27FC236}">
                        <a16:creationId xmlns:a16="http://schemas.microsoft.com/office/drawing/2014/main" id="{67D113E5-B806-C794-3EC2-77FA50609EB4}"/>
                      </a:ext>
                    </a:extLst>
                  </p:cNvPr>
                  <p:cNvSpPr/>
                  <p:nvPr/>
                </p:nvSpPr>
                <p:spPr>
                  <a:xfrm>
                    <a:off x="3098609" y="1902907"/>
                    <a:ext cx="48682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20" name="Straight Connector 719">
                    <a:extLst>
                      <a:ext uri="{FF2B5EF4-FFF2-40B4-BE49-F238E27FC236}">
                        <a16:creationId xmlns:a16="http://schemas.microsoft.com/office/drawing/2014/main" id="{B0C1332B-E287-F947-AE6B-ABE3FC6846AF}"/>
                      </a:ext>
                    </a:extLst>
                  </p:cNvPr>
                  <p:cNvCxnSpPr>
                    <a:stCxn id="719" idx="4"/>
                  </p:cNvCxnSpPr>
                  <p:nvPr/>
                </p:nvCxnSpPr>
                <p:spPr>
                  <a:xfrm>
                    <a:off x="3123789" y="1946620"/>
                    <a:ext cx="0" cy="68932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10" name="Group 679">
                  <a:extLst>
                    <a:ext uri="{FF2B5EF4-FFF2-40B4-BE49-F238E27FC236}">
                      <a16:creationId xmlns:a16="http://schemas.microsoft.com/office/drawing/2014/main" id="{B8C0FFF6-7E4F-217F-9D68-96B69F86AE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344" y="1905288"/>
                  <a:ext cx="45324" cy="112645"/>
                  <a:chOff x="3097950" y="1902907"/>
                  <a:chExt cx="45324" cy="112645"/>
                </a:xfrm>
                <a:grpFill/>
              </p:grpSpPr>
              <p:sp>
                <p:nvSpPr>
                  <p:cNvPr id="717" name="Oval 716">
                    <a:extLst>
                      <a:ext uri="{FF2B5EF4-FFF2-40B4-BE49-F238E27FC236}">
                        <a16:creationId xmlns:a16="http://schemas.microsoft.com/office/drawing/2014/main" id="{AA4412DB-A49E-224C-DE1B-64D14A2717D6}"/>
                      </a:ext>
                    </a:extLst>
                  </p:cNvPr>
                  <p:cNvSpPr/>
                  <p:nvPr/>
                </p:nvSpPr>
                <p:spPr>
                  <a:xfrm>
                    <a:off x="3097950" y="1902907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18" name="Straight Connector 717">
                    <a:extLst>
                      <a:ext uri="{FF2B5EF4-FFF2-40B4-BE49-F238E27FC236}">
                        <a16:creationId xmlns:a16="http://schemas.microsoft.com/office/drawing/2014/main" id="{7EBBBC92-E731-C9C6-EE76-C1A89C8D3E14}"/>
                      </a:ext>
                    </a:extLst>
                  </p:cNvPr>
                  <p:cNvCxnSpPr>
                    <a:stCxn id="717" idx="4"/>
                  </p:cNvCxnSpPr>
                  <p:nvPr/>
                </p:nvCxnSpPr>
                <p:spPr>
                  <a:xfrm>
                    <a:off x="3121451" y="1946620"/>
                    <a:ext cx="0" cy="68932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11" name="Group 680">
                  <a:extLst>
                    <a:ext uri="{FF2B5EF4-FFF2-40B4-BE49-F238E27FC236}">
                      <a16:creationId xmlns:a16="http://schemas.microsoft.com/office/drawing/2014/main" id="{A9AB5C1B-278F-F7D3-C33F-C3006D90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127" y="1895201"/>
                  <a:ext cx="38609" cy="107600"/>
                  <a:chOff x="3105833" y="1902345"/>
                  <a:chExt cx="38609" cy="107600"/>
                </a:xfrm>
                <a:grpFill/>
              </p:grpSpPr>
              <p:sp>
                <p:nvSpPr>
                  <p:cNvPr id="715" name="Oval 714">
                    <a:extLst>
                      <a:ext uri="{FF2B5EF4-FFF2-40B4-BE49-F238E27FC236}">
                        <a16:creationId xmlns:a16="http://schemas.microsoft.com/office/drawing/2014/main" id="{3F434FB0-576C-72AD-D315-C83C9F3D4F72}"/>
                      </a:ext>
                    </a:extLst>
                  </p:cNvPr>
                  <p:cNvSpPr/>
                  <p:nvPr/>
                </p:nvSpPr>
                <p:spPr>
                  <a:xfrm>
                    <a:off x="3105833" y="1902345"/>
                    <a:ext cx="38609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16" name="Straight Connector 715">
                    <a:extLst>
                      <a:ext uri="{FF2B5EF4-FFF2-40B4-BE49-F238E27FC236}">
                        <a16:creationId xmlns:a16="http://schemas.microsoft.com/office/drawing/2014/main" id="{129D1AF3-5590-1602-DC3E-BB6513BA4485}"/>
                      </a:ext>
                    </a:extLst>
                  </p:cNvPr>
                  <p:cNvCxnSpPr>
                    <a:stCxn id="715" idx="4"/>
                  </p:cNvCxnSpPr>
                  <p:nvPr/>
                </p:nvCxnSpPr>
                <p:spPr>
                  <a:xfrm>
                    <a:off x="3129334" y="1946057"/>
                    <a:ext cx="1678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712" name="Group 681">
                  <a:extLst>
                    <a:ext uri="{FF2B5EF4-FFF2-40B4-BE49-F238E27FC236}">
                      <a16:creationId xmlns:a16="http://schemas.microsoft.com/office/drawing/2014/main" id="{290470F6-79BE-89F7-F28D-0190D2AD0B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7274" y="1895201"/>
                  <a:ext cx="47003" cy="107600"/>
                  <a:chOff x="3096780" y="1902345"/>
                  <a:chExt cx="47003" cy="107600"/>
                </a:xfrm>
                <a:grpFill/>
              </p:grpSpPr>
              <p:sp>
                <p:nvSpPr>
                  <p:cNvPr id="713" name="Oval 712">
                    <a:extLst>
                      <a:ext uri="{FF2B5EF4-FFF2-40B4-BE49-F238E27FC236}">
                        <a16:creationId xmlns:a16="http://schemas.microsoft.com/office/drawing/2014/main" id="{22B82BBC-3966-69CE-6433-943B8870C258}"/>
                      </a:ext>
                    </a:extLst>
                  </p:cNvPr>
                  <p:cNvSpPr/>
                  <p:nvPr/>
                </p:nvSpPr>
                <p:spPr>
                  <a:xfrm>
                    <a:off x="3096780" y="1902345"/>
                    <a:ext cx="47003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14" name="Straight Connector 713">
                    <a:extLst>
                      <a:ext uri="{FF2B5EF4-FFF2-40B4-BE49-F238E27FC236}">
                        <a16:creationId xmlns:a16="http://schemas.microsoft.com/office/drawing/2014/main" id="{A183481F-5F1B-034B-BFEA-4D3E2845C1B8}"/>
                      </a:ext>
                    </a:extLst>
                  </p:cNvPr>
                  <p:cNvCxnSpPr>
                    <a:stCxn id="713" idx="4"/>
                  </p:cNvCxnSpPr>
                  <p:nvPr/>
                </p:nvCxnSpPr>
                <p:spPr>
                  <a:xfrm>
                    <a:off x="3121960" y="1946057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5" name="Group 702">
              <a:extLst>
                <a:ext uri="{FF2B5EF4-FFF2-40B4-BE49-F238E27FC236}">
                  <a16:creationId xmlns:a16="http://schemas.microsoft.com/office/drawing/2014/main" id="{2101856B-EB99-F1C3-4077-15309E1070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2334" y="1822844"/>
              <a:ext cx="476796" cy="142114"/>
              <a:chOff x="3123758" y="1895338"/>
              <a:chExt cx="312234" cy="137864"/>
            </a:xfrm>
            <a:solidFill>
              <a:srgbClr val="E1471D"/>
            </a:solidFill>
          </p:grpSpPr>
          <p:grpSp>
            <p:nvGrpSpPr>
              <p:cNvPr id="681" name="Group 703">
                <a:extLst>
                  <a:ext uri="{FF2B5EF4-FFF2-40B4-BE49-F238E27FC236}">
                    <a16:creationId xmlns:a16="http://schemas.microsoft.com/office/drawing/2014/main" id="{5FEB1CD8-F843-E05E-510A-E7BF314AA0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3758" y="1895338"/>
                <a:ext cx="152759" cy="127776"/>
                <a:chOff x="3123758" y="1895338"/>
                <a:chExt cx="152759" cy="127776"/>
              </a:xfrm>
              <a:grpFill/>
            </p:grpSpPr>
            <p:grpSp>
              <p:nvGrpSpPr>
                <p:cNvPr id="695" name="Group 717">
                  <a:extLst>
                    <a:ext uri="{FF2B5EF4-FFF2-40B4-BE49-F238E27FC236}">
                      <a16:creationId xmlns:a16="http://schemas.microsoft.com/office/drawing/2014/main" id="{BD2EA3B2-280D-033B-64EB-BE9BC0AD95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3758" y="1905426"/>
                  <a:ext cx="45324" cy="117688"/>
                  <a:chOff x="3097564" y="1903045"/>
                  <a:chExt cx="45324" cy="117688"/>
                </a:xfrm>
                <a:grpFill/>
              </p:grpSpPr>
              <p:sp>
                <p:nvSpPr>
                  <p:cNvPr id="705" name="Oval 704">
                    <a:extLst>
                      <a:ext uri="{FF2B5EF4-FFF2-40B4-BE49-F238E27FC236}">
                        <a16:creationId xmlns:a16="http://schemas.microsoft.com/office/drawing/2014/main" id="{BB0AA508-AFBF-7364-BFE4-4A4514D1F897}"/>
                      </a:ext>
                    </a:extLst>
                  </p:cNvPr>
                  <p:cNvSpPr/>
                  <p:nvPr/>
                </p:nvSpPr>
                <p:spPr>
                  <a:xfrm>
                    <a:off x="3097564" y="1903045"/>
                    <a:ext cx="45324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06" name="Straight Connector 705">
                    <a:extLst>
                      <a:ext uri="{FF2B5EF4-FFF2-40B4-BE49-F238E27FC236}">
                        <a16:creationId xmlns:a16="http://schemas.microsoft.com/office/drawing/2014/main" id="{6F5DBC6E-9E12-5B3B-5AE0-2B71A1DA2A19}"/>
                      </a:ext>
                    </a:extLst>
                  </p:cNvPr>
                  <p:cNvCxnSpPr>
                    <a:stCxn id="705" idx="4"/>
                  </p:cNvCxnSpPr>
                  <p:nvPr/>
                </p:nvCxnSpPr>
                <p:spPr>
                  <a:xfrm>
                    <a:off x="3122743" y="1948438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96" name="Group 718">
                  <a:extLst>
                    <a:ext uri="{FF2B5EF4-FFF2-40B4-BE49-F238E27FC236}">
                      <a16:creationId xmlns:a16="http://schemas.microsoft.com/office/drawing/2014/main" id="{D62B43F7-154B-0236-610C-4153325F99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2583" y="1905426"/>
                  <a:ext cx="45325" cy="117688"/>
                  <a:chOff x="3090189" y="1903045"/>
                  <a:chExt cx="45325" cy="117688"/>
                </a:xfrm>
                <a:grpFill/>
              </p:grpSpPr>
              <p:sp>
                <p:nvSpPr>
                  <p:cNvPr id="703" name="Oval 702">
                    <a:extLst>
                      <a:ext uri="{FF2B5EF4-FFF2-40B4-BE49-F238E27FC236}">
                        <a16:creationId xmlns:a16="http://schemas.microsoft.com/office/drawing/2014/main" id="{CA00646D-E6A6-5AC1-05A8-DC91CD699B7C}"/>
                      </a:ext>
                    </a:extLst>
                  </p:cNvPr>
                  <p:cNvSpPr/>
                  <p:nvPr/>
                </p:nvSpPr>
                <p:spPr>
                  <a:xfrm>
                    <a:off x="3090189" y="1903045"/>
                    <a:ext cx="4532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04" name="Straight Connector 703">
                    <a:extLst>
                      <a:ext uri="{FF2B5EF4-FFF2-40B4-BE49-F238E27FC236}">
                        <a16:creationId xmlns:a16="http://schemas.microsoft.com/office/drawing/2014/main" id="{31D67C2C-CD08-B8A2-1558-247A49ABDCDD}"/>
                      </a:ext>
                    </a:extLst>
                  </p:cNvPr>
                  <p:cNvCxnSpPr>
                    <a:stCxn id="703" idx="4"/>
                  </p:cNvCxnSpPr>
                  <p:nvPr/>
                </p:nvCxnSpPr>
                <p:spPr>
                  <a:xfrm>
                    <a:off x="3113691" y="1948438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97" name="Group 719">
                  <a:extLst>
                    <a:ext uri="{FF2B5EF4-FFF2-40B4-BE49-F238E27FC236}">
                      <a16:creationId xmlns:a16="http://schemas.microsoft.com/office/drawing/2014/main" id="{6DC677C9-C397-D1E6-53CC-C7B707B49C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367" y="1895338"/>
                  <a:ext cx="45325" cy="110964"/>
                  <a:chOff x="3098073" y="1902482"/>
                  <a:chExt cx="45325" cy="110964"/>
                </a:xfrm>
                <a:grpFill/>
              </p:grpSpPr>
              <p:sp>
                <p:nvSpPr>
                  <p:cNvPr id="701" name="Oval 700">
                    <a:extLst>
                      <a:ext uri="{FF2B5EF4-FFF2-40B4-BE49-F238E27FC236}">
                        <a16:creationId xmlns:a16="http://schemas.microsoft.com/office/drawing/2014/main" id="{A589160D-4F84-64CB-B442-16318205633D}"/>
                      </a:ext>
                    </a:extLst>
                  </p:cNvPr>
                  <p:cNvSpPr/>
                  <p:nvPr/>
                </p:nvSpPr>
                <p:spPr>
                  <a:xfrm>
                    <a:off x="3098073" y="1902482"/>
                    <a:ext cx="4532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02" name="Straight Connector 701">
                    <a:extLst>
                      <a:ext uri="{FF2B5EF4-FFF2-40B4-BE49-F238E27FC236}">
                        <a16:creationId xmlns:a16="http://schemas.microsoft.com/office/drawing/2014/main" id="{1EB73961-6FB3-C4D4-79CD-280F2ABA4C99}"/>
                      </a:ext>
                    </a:extLst>
                  </p:cNvPr>
                  <p:cNvCxnSpPr>
                    <a:stCxn id="701" idx="4"/>
                  </p:cNvCxnSpPr>
                  <p:nvPr/>
                </p:nvCxnSpPr>
                <p:spPr>
                  <a:xfrm>
                    <a:off x="3121574" y="1947876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98" name="Group 720">
                  <a:extLst>
                    <a:ext uri="{FF2B5EF4-FFF2-40B4-BE49-F238E27FC236}">
                      <a16:creationId xmlns:a16="http://schemas.microsoft.com/office/drawing/2014/main" id="{A15E7283-1981-E1CC-AF9D-C83C39F6AF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6229" y="1895338"/>
                  <a:ext cx="40288" cy="110964"/>
                  <a:chOff x="3095735" y="1902482"/>
                  <a:chExt cx="40288" cy="110964"/>
                </a:xfrm>
                <a:grpFill/>
              </p:grpSpPr>
              <p:sp>
                <p:nvSpPr>
                  <p:cNvPr id="699" name="Oval 698">
                    <a:extLst>
                      <a:ext uri="{FF2B5EF4-FFF2-40B4-BE49-F238E27FC236}">
                        <a16:creationId xmlns:a16="http://schemas.microsoft.com/office/drawing/2014/main" id="{9F410E4B-A219-8FBE-5FCA-858CAE2A796A}"/>
                      </a:ext>
                    </a:extLst>
                  </p:cNvPr>
                  <p:cNvSpPr/>
                  <p:nvPr/>
                </p:nvSpPr>
                <p:spPr>
                  <a:xfrm>
                    <a:off x="3095735" y="1902482"/>
                    <a:ext cx="40288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00" name="Straight Connector 699">
                    <a:extLst>
                      <a:ext uri="{FF2B5EF4-FFF2-40B4-BE49-F238E27FC236}">
                        <a16:creationId xmlns:a16="http://schemas.microsoft.com/office/drawing/2014/main" id="{360A5706-018F-D7C9-07A1-6F2C9E6795AB}"/>
                      </a:ext>
                    </a:extLst>
                  </p:cNvPr>
                  <p:cNvCxnSpPr>
                    <a:stCxn id="699" idx="4"/>
                  </p:cNvCxnSpPr>
                  <p:nvPr/>
                </p:nvCxnSpPr>
                <p:spPr>
                  <a:xfrm>
                    <a:off x="3120915" y="1947876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682" name="Group 704">
                <a:extLst>
                  <a:ext uri="{FF2B5EF4-FFF2-40B4-BE49-F238E27FC236}">
                    <a16:creationId xmlns:a16="http://schemas.microsoft.com/office/drawing/2014/main" id="{907FD51C-2A2D-6626-EA67-C707CEE23B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6518" y="1905426"/>
                <a:ext cx="159474" cy="127776"/>
                <a:chOff x="3124118" y="1895901"/>
                <a:chExt cx="159474" cy="127776"/>
              </a:xfrm>
              <a:grpFill/>
            </p:grpSpPr>
            <p:grpSp>
              <p:nvGrpSpPr>
                <p:cNvPr id="683" name="Group 705">
                  <a:extLst>
                    <a:ext uri="{FF2B5EF4-FFF2-40B4-BE49-F238E27FC236}">
                      <a16:creationId xmlns:a16="http://schemas.microsoft.com/office/drawing/2014/main" id="{E3AC02BF-E57D-260D-2817-62CE072E12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118" y="1912713"/>
                  <a:ext cx="48682" cy="110964"/>
                  <a:chOff x="3097924" y="1910332"/>
                  <a:chExt cx="48682" cy="110964"/>
                </a:xfrm>
                <a:grpFill/>
              </p:grpSpPr>
              <p:sp>
                <p:nvSpPr>
                  <p:cNvPr id="693" name="Oval 692">
                    <a:extLst>
                      <a:ext uri="{FF2B5EF4-FFF2-40B4-BE49-F238E27FC236}">
                        <a16:creationId xmlns:a16="http://schemas.microsoft.com/office/drawing/2014/main" id="{89B70E21-80CB-68F0-1C4F-9134447B2E3A}"/>
                      </a:ext>
                    </a:extLst>
                  </p:cNvPr>
                  <p:cNvSpPr/>
                  <p:nvPr/>
                </p:nvSpPr>
                <p:spPr>
                  <a:xfrm>
                    <a:off x="3097924" y="1910332"/>
                    <a:ext cx="48682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94" name="Straight Connector 693">
                    <a:extLst>
                      <a:ext uri="{FF2B5EF4-FFF2-40B4-BE49-F238E27FC236}">
                        <a16:creationId xmlns:a16="http://schemas.microsoft.com/office/drawing/2014/main" id="{D2720DEA-AA38-F6B9-5066-98DBD425FB98}"/>
                      </a:ext>
                    </a:extLst>
                  </p:cNvPr>
                  <p:cNvCxnSpPr>
                    <a:stCxn id="693" idx="4"/>
                  </p:cNvCxnSpPr>
                  <p:nvPr/>
                </p:nvCxnSpPr>
                <p:spPr>
                  <a:xfrm>
                    <a:off x="3123104" y="1949001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84" name="Group 706">
                  <a:extLst>
                    <a:ext uri="{FF2B5EF4-FFF2-40B4-BE49-F238E27FC236}">
                      <a16:creationId xmlns:a16="http://schemas.microsoft.com/office/drawing/2014/main" id="{2216996B-4C99-A6AA-A12E-809F99F826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9659" y="1912713"/>
                  <a:ext cx="38609" cy="110964"/>
                  <a:chOff x="3097265" y="1910332"/>
                  <a:chExt cx="38609" cy="110964"/>
                </a:xfrm>
                <a:grpFill/>
              </p:grpSpPr>
              <p:sp>
                <p:nvSpPr>
                  <p:cNvPr id="691" name="Oval 690">
                    <a:extLst>
                      <a:ext uri="{FF2B5EF4-FFF2-40B4-BE49-F238E27FC236}">
                        <a16:creationId xmlns:a16="http://schemas.microsoft.com/office/drawing/2014/main" id="{4C0E3375-4534-D502-A747-F46D209BD126}"/>
                      </a:ext>
                    </a:extLst>
                  </p:cNvPr>
                  <p:cNvSpPr/>
                  <p:nvPr/>
                </p:nvSpPr>
                <p:spPr>
                  <a:xfrm>
                    <a:off x="3097265" y="1910332"/>
                    <a:ext cx="38609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92" name="Straight Connector 691">
                    <a:extLst>
                      <a:ext uri="{FF2B5EF4-FFF2-40B4-BE49-F238E27FC236}">
                        <a16:creationId xmlns:a16="http://schemas.microsoft.com/office/drawing/2014/main" id="{20D61F3D-0D60-A99F-72CB-AB2D681C2F3D}"/>
                      </a:ext>
                    </a:extLst>
                  </p:cNvPr>
                  <p:cNvCxnSpPr>
                    <a:stCxn id="691" idx="4"/>
                  </p:cNvCxnSpPr>
                  <p:nvPr/>
                </p:nvCxnSpPr>
                <p:spPr>
                  <a:xfrm>
                    <a:off x="3114051" y="1949001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85" name="Group 707">
                  <a:extLst>
                    <a:ext uri="{FF2B5EF4-FFF2-40B4-BE49-F238E27FC236}">
                      <a16:creationId xmlns:a16="http://schemas.microsoft.com/office/drawing/2014/main" id="{21B301C4-FDC1-CAA8-CFB2-186C62669E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727" y="1895901"/>
                  <a:ext cx="45324" cy="117688"/>
                  <a:chOff x="3098433" y="1903045"/>
                  <a:chExt cx="45324" cy="117688"/>
                </a:xfrm>
                <a:grpFill/>
              </p:grpSpPr>
              <p:sp>
                <p:nvSpPr>
                  <p:cNvPr id="689" name="Oval 688">
                    <a:extLst>
                      <a:ext uri="{FF2B5EF4-FFF2-40B4-BE49-F238E27FC236}">
                        <a16:creationId xmlns:a16="http://schemas.microsoft.com/office/drawing/2014/main" id="{E40B7AB8-AE5D-D526-6E76-CE55AE947022}"/>
                      </a:ext>
                    </a:extLst>
                  </p:cNvPr>
                  <p:cNvSpPr/>
                  <p:nvPr/>
                </p:nvSpPr>
                <p:spPr>
                  <a:xfrm>
                    <a:off x="3098433" y="1903045"/>
                    <a:ext cx="45324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90" name="Straight Connector 689">
                    <a:extLst>
                      <a:ext uri="{FF2B5EF4-FFF2-40B4-BE49-F238E27FC236}">
                        <a16:creationId xmlns:a16="http://schemas.microsoft.com/office/drawing/2014/main" id="{5761F566-9043-D8A5-A85E-C4363E717C62}"/>
                      </a:ext>
                    </a:extLst>
                  </p:cNvPr>
                  <p:cNvCxnSpPr>
                    <a:stCxn id="689" idx="4"/>
                  </p:cNvCxnSpPr>
                  <p:nvPr/>
                </p:nvCxnSpPr>
                <p:spPr>
                  <a:xfrm>
                    <a:off x="3121935" y="1948438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86" name="Group 708">
                  <a:extLst>
                    <a:ext uri="{FF2B5EF4-FFF2-40B4-BE49-F238E27FC236}">
                      <a16:creationId xmlns:a16="http://schemas.microsoft.com/office/drawing/2014/main" id="{D5D89D89-3960-ECA3-AA4B-F518E16182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6589" y="1895901"/>
                  <a:ext cx="47003" cy="117688"/>
                  <a:chOff x="3096095" y="1903045"/>
                  <a:chExt cx="47003" cy="117688"/>
                </a:xfrm>
                <a:grpFill/>
              </p:grpSpPr>
              <p:sp>
                <p:nvSpPr>
                  <p:cNvPr id="687" name="Oval 686">
                    <a:extLst>
                      <a:ext uri="{FF2B5EF4-FFF2-40B4-BE49-F238E27FC236}">
                        <a16:creationId xmlns:a16="http://schemas.microsoft.com/office/drawing/2014/main" id="{AF9A9387-2471-67E5-C5C9-22AC23FFC237}"/>
                      </a:ext>
                    </a:extLst>
                  </p:cNvPr>
                  <p:cNvSpPr/>
                  <p:nvPr/>
                </p:nvSpPr>
                <p:spPr>
                  <a:xfrm>
                    <a:off x="3096095" y="1903045"/>
                    <a:ext cx="47003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88" name="Straight Connector 687">
                    <a:extLst>
                      <a:ext uri="{FF2B5EF4-FFF2-40B4-BE49-F238E27FC236}">
                        <a16:creationId xmlns:a16="http://schemas.microsoft.com/office/drawing/2014/main" id="{E2B6D45F-4A2A-FFA4-79CD-23782D55DB34}"/>
                      </a:ext>
                    </a:extLst>
                  </p:cNvPr>
                  <p:cNvCxnSpPr>
                    <a:stCxn id="687" idx="4"/>
                  </p:cNvCxnSpPr>
                  <p:nvPr/>
                </p:nvCxnSpPr>
                <p:spPr>
                  <a:xfrm>
                    <a:off x="3121275" y="1948438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6" name="Group 729">
              <a:extLst>
                <a:ext uri="{FF2B5EF4-FFF2-40B4-BE49-F238E27FC236}">
                  <a16:creationId xmlns:a16="http://schemas.microsoft.com/office/drawing/2014/main" id="{9A07CA1F-AA58-034E-C4A2-78BC4447C5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1439" y="1821107"/>
              <a:ext cx="476796" cy="129982"/>
              <a:chOff x="3123774" y="1896037"/>
              <a:chExt cx="312234" cy="126095"/>
            </a:xfrm>
            <a:solidFill>
              <a:srgbClr val="E1471D"/>
            </a:solidFill>
          </p:grpSpPr>
          <p:grpSp>
            <p:nvGrpSpPr>
              <p:cNvPr id="655" name="Group 730">
                <a:extLst>
                  <a:ext uri="{FF2B5EF4-FFF2-40B4-BE49-F238E27FC236}">
                    <a16:creationId xmlns:a16="http://schemas.microsoft.com/office/drawing/2014/main" id="{DA08E3A4-5834-AA91-E882-C1E2DC30E1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3774" y="1896037"/>
                <a:ext cx="152760" cy="116007"/>
                <a:chOff x="3123774" y="1896037"/>
                <a:chExt cx="152760" cy="116007"/>
              </a:xfrm>
              <a:grpFill/>
            </p:grpSpPr>
            <p:grpSp>
              <p:nvGrpSpPr>
                <p:cNvPr id="669" name="Group 744">
                  <a:extLst>
                    <a:ext uri="{FF2B5EF4-FFF2-40B4-BE49-F238E27FC236}">
                      <a16:creationId xmlns:a16="http://schemas.microsoft.com/office/drawing/2014/main" id="{B180DB72-1E99-F972-EBF1-40B81DC3A4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3774" y="1912850"/>
                  <a:ext cx="45325" cy="99194"/>
                  <a:chOff x="3097580" y="1910469"/>
                  <a:chExt cx="45325" cy="99194"/>
                </a:xfrm>
                <a:grpFill/>
              </p:grpSpPr>
              <p:sp>
                <p:nvSpPr>
                  <p:cNvPr id="679" name="Oval 678">
                    <a:extLst>
                      <a:ext uri="{FF2B5EF4-FFF2-40B4-BE49-F238E27FC236}">
                        <a16:creationId xmlns:a16="http://schemas.microsoft.com/office/drawing/2014/main" id="{DCBAA841-9C79-246B-CC5A-0CD46F873E6E}"/>
                      </a:ext>
                    </a:extLst>
                  </p:cNvPr>
                  <p:cNvSpPr/>
                  <p:nvPr/>
                </p:nvSpPr>
                <p:spPr>
                  <a:xfrm>
                    <a:off x="3097580" y="1910469"/>
                    <a:ext cx="45325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80" name="Straight Connector 679">
                    <a:extLst>
                      <a:ext uri="{FF2B5EF4-FFF2-40B4-BE49-F238E27FC236}">
                        <a16:creationId xmlns:a16="http://schemas.microsoft.com/office/drawing/2014/main" id="{819EF63D-79D7-CCB3-42F6-5EEE26DB1131}"/>
                      </a:ext>
                    </a:extLst>
                  </p:cNvPr>
                  <p:cNvCxnSpPr>
                    <a:stCxn id="679" idx="4"/>
                  </p:cNvCxnSpPr>
                  <p:nvPr/>
                </p:nvCxnSpPr>
                <p:spPr>
                  <a:xfrm>
                    <a:off x="3121081" y="1947456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70" name="Group 745">
                  <a:extLst>
                    <a:ext uri="{FF2B5EF4-FFF2-40B4-BE49-F238E27FC236}">
                      <a16:creationId xmlns:a16="http://schemas.microsoft.com/office/drawing/2014/main" id="{39084C3B-844D-1CA6-1592-1AA87A5010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2600" y="1912850"/>
                  <a:ext cx="45324" cy="99194"/>
                  <a:chOff x="3090206" y="1910469"/>
                  <a:chExt cx="45324" cy="99194"/>
                </a:xfrm>
                <a:grpFill/>
              </p:grpSpPr>
              <p:sp>
                <p:nvSpPr>
                  <p:cNvPr id="677" name="Oval 676">
                    <a:extLst>
                      <a:ext uri="{FF2B5EF4-FFF2-40B4-BE49-F238E27FC236}">
                        <a16:creationId xmlns:a16="http://schemas.microsoft.com/office/drawing/2014/main" id="{7E7EF005-5F81-C243-FDBC-18A7837D0AC8}"/>
                      </a:ext>
                    </a:extLst>
                  </p:cNvPr>
                  <p:cNvSpPr/>
                  <p:nvPr/>
                </p:nvSpPr>
                <p:spPr>
                  <a:xfrm>
                    <a:off x="3090206" y="1910469"/>
                    <a:ext cx="45324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78" name="Straight Connector 677">
                    <a:extLst>
                      <a:ext uri="{FF2B5EF4-FFF2-40B4-BE49-F238E27FC236}">
                        <a16:creationId xmlns:a16="http://schemas.microsoft.com/office/drawing/2014/main" id="{87DEE7B6-96FF-F9AA-6485-75ACD8E0C0C9}"/>
                      </a:ext>
                    </a:extLst>
                  </p:cNvPr>
                  <p:cNvCxnSpPr>
                    <a:stCxn id="677" idx="4"/>
                  </p:cNvCxnSpPr>
                  <p:nvPr/>
                </p:nvCxnSpPr>
                <p:spPr>
                  <a:xfrm>
                    <a:off x="3113708" y="1947456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71" name="Group 746">
                  <a:extLst>
                    <a:ext uri="{FF2B5EF4-FFF2-40B4-BE49-F238E27FC236}">
                      <a16:creationId xmlns:a16="http://schemas.microsoft.com/office/drawing/2014/main" id="{E1C8E84C-E465-782B-2040-94850512C8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384" y="1896037"/>
                  <a:ext cx="45324" cy="105920"/>
                  <a:chOff x="3098090" y="1903181"/>
                  <a:chExt cx="45324" cy="105920"/>
                </a:xfrm>
                <a:grpFill/>
              </p:grpSpPr>
              <p:sp>
                <p:nvSpPr>
                  <p:cNvPr id="675" name="Oval 674">
                    <a:extLst>
                      <a:ext uri="{FF2B5EF4-FFF2-40B4-BE49-F238E27FC236}">
                        <a16:creationId xmlns:a16="http://schemas.microsoft.com/office/drawing/2014/main" id="{EA4CE421-9484-BA9C-95D6-62352A9B679C}"/>
                      </a:ext>
                    </a:extLst>
                  </p:cNvPr>
                  <p:cNvSpPr/>
                  <p:nvPr/>
                </p:nvSpPr>
                <p:spPr>
                  <a:xfrm>
                    <a:off x="3098090" y="1903181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76" name="Straight Connector 675">
                    <a:extLst>
                      <a:ext uri="{FF2B5EF4-FFF2-40B4-BE49-F238E27FC236}">
                        <a16:creationId xmlns:a16="http://schemas.microsoft.com/office/drawing/2014/main" id="{A1B0B9DB-6E41-93B0-1BBF-628D0A689BCB}"/>
                      </a:ext>
                    </a:extLst>
                  </p:cNvPr>
                  <p:cNvCxnSpPr>
                    <a:stCxn id="675" idx="4"/>
                  </p:cNvCxnSpPr>
                  <p:nvPr/>
                </p:nvCxnSpPr>
                <p:spPr>
                  <a:xfrm>
                    <a:off x="3121591" y="1946894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72" name="Group 747">
                  <a:extLst>
                    <a:ext uri="{FF2B5EF4-FFF2-40B4-BE49-F238E27FC236}">
                      <a16:creationId xmlns:a16="http://schemas.microsoft.com/office/drawing/2014/main" id="{C687CF24-ACAE-B372-2237-13C95F6336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7924" y="1896037"/>
                  <a:ext cx="38610" cy="105920"/>
                  <a:chOff x="3097430" y="1903181"/>
                  <a:chExt cx="38610" cy="105920"/>
                </a:xfrm>
                <a:grpFill/>
              </p:grpSpPr>
              <p:sp>
                <p:nvSpPr>
                  <p:cNvPr id="673" name="Oval 672">
                    <a:extLst>
                      <a:ext uri="{FF2B5EF4-FFF2-40B4-BE49-F238E27FC236}">
                        <a16:creationId xmlns:a16="http://schemas.microsoft.com/office/drawing/2014/main" id="{49CF5592-FB80-5CD0-02FA-E64155E17722}"/>
                      </a:ext>
                    </a:extLst>
                  </p:cNvPr>
                  <p:cNvSpPr/>
                  <p:nvPr/>
                </p:nvSpPr>
                <p:spPr>
                  <a:xfrm>
                    <a:off x="3097430" y="1903181"/>
                    <a:ext cx="38610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74" name="Straight Connector 673">
                    <a:extLst>
                      <a:ext uri="{FF2B5EF4-FFF2-40B4-BE49-F238E27FC236}">
                        <a16:creationId xmlns:a16="http://schemas.microsoft.com/office/drawing/2014/main" id="{AF273231-F769-62FC-BFD4-AEBAE5B17FB2}"/>
                      </a:ext>
                    </a:extLst>
                  </p:cNvPr>
                  <p:cNvCxnSpPr>
                    <a:stCxn id="673" idx="4"/>
                  </p:cNvCxnSpPr>
                  <p:nvPr/>
                </p:nvCxnSpPr>
                <p:spPr>
                  <a:xfrm>
                    <a:off x="3120931" y="1946894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656" name="Group 731">
                <a:extLst>
                  <a:ext uri="{FF2B5EF4-FFF2-40B4-BE49-F238E27FC236}">
                    <a16:creationId xmlns:a16="http://schemas.microsoft.com/office/drawing/2014/main" id="{2C4D0ACA-A995-2FC2-CF09-5CF4ECB455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6534" y="1912850"/>
                <a:ext cx="159474" cy="109282"/>
                <a:chOff x="3124134" y="1903325"/>
                <a:chExt cx="159474" cy="109282"/>
              </a:xfrm>
              <a:grpFill/>
            </p:grpSpPr>
            <p:grpSp>
              <p:nvGrpSpPr>
                <p:cNvPr id="657" name="Group 732">
                  <a:extLst>
                    <a:ext uri="{FF2B5EF4-FFF2-40B4-BE49-F238E27FC236}">
                      <a16:creationId xmlns:a16="http://schemas.microsoft.com/office/drawing/2014/main" id="{E301E1EE-117D-4E12-9BB9-CB6E806E5E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134" y="1913412"/>
                  <a:ext cx="45324" cy="99195"/>
                  <a:chOff x="3097940" y="1911031"/>
                  <a:chExt cx="45324" cy="99195"/>
                </a:xfrm>
                <a:grpFill/>
              </p:grpSpPr>
              <p:sp>
                <p:nvSpPr>
                  <p:cNvPr id="667" name="Oval 666">
                    <a:extLst>
                      <a:ext uri="{FF2B5EF4-FFF2-40B4-BE49-F238E27FC236}">
                        <a16:creationId xmlns:a16="http://schemas.microsoft.com/office/drawing/2014/main" id="{33F74637-469F-323E-9C18-BA239AEBFBC5}"/>
                      </a:ext>
                    </a:extLst>
                  </p:cNvPr>
                  <p:cNvSpPr/>
                  <p:nvPr/>
                </p:nvSpPr>
                <p:spPr>
                  <a:xfrm>
                    <a:off x="3097940" y="1911031"/>
                    <a:ext cx="45324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68" name="Straight Connector 667">
                    <a:extLst>
                      <a:ext uri="{FF2B5EF4-FFF2-40B4-BE49-F238E27FC236}">
                        <a16:creationId xmlns:a16="http://schemas.microsoft.com/office/drawing/2014/main" id="{B26ED6F0-3315-CD38-0CC8-05AB1E531D9E}"/>
                      </a:ext>
                    </a:extLst>
                  </p:cNvPr>
                  <p:cNvCxnSpPr>
                    <a:stCxn id="667" idx="4"/>
                  </p:cNvCxnSpPr>
                  <p:nvPr/>
                </p:nvCxnSpPr>
                <p:spPr>
                  <a:xfrm>
                    <a:off x="3121442" y="1948019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58" name="Group 733">
                  <a:extLst>
                    <a:ext uri="{FF2B5EF4-FFF2-40B4-BE49-F238E27FC236}">
                      <a16:creationId xmlns:a16="http://schemas.microsoft.com/office/drawing/2014/main" id="{56F25A48-EC4D-07D3-5308-213ECF4FBD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9675" y="1913412"/>
                  <a:ext cx="38610" cy="99195"/>
                  <a:chOff x="3097281" y="1911031"/>
                  <a:chExt cx="38610" cy="99195"/>
                </a:xfrm>
                <a:grpFill/>
              </p:grpSpPr>
              <p:sp>
                <p:nvSpPr>
                  <p:cNvPr id="665" name="Oval 664">
                    <a:extLst>
                      <a:ext uri="{FF2B5EF4-FFF2-40B4-BE49-F238E27FC236}">
                        <a16:creationId xmlns:a16="http://schemas.microsoft.com/office/drawing/2014/main" id="{F6102610-407C-86AF-066C-2C0165A9A768}"/>
                      </a:ext>
                    </a:extLst>
                  </p:cNvPr>
                  <p:cNvSpPr/>
                  <p:nvPr/>
                </p:nvSpPr>
                <p:spPr>
                  <a:xfrm>
                    <a:off x="3097281" y="1911031"/>
                    <a:ext cx="38610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66" name="Straight Connector 665">
                    <a:extLst>
                      <a:ext uri="{FF2B5EF4-FFF2-40B4-BE49-F238E27FC236}">
                        <a16:creationId xmlns:a16="http://schemas.microsoft.com/office/drawing/2014/main" id="{E4B35FA7-13AC-B856-10D1-6F527F131A1B}"/>
                      </a:ext>
                    </a:extLst>
                  </p:cNvPr>
                  <p:cNvCxnSpPr>
                    <a:stCxn id="665" idx="4"/>
                  </p:cNvCxnSpPr>
                  <p:nvPr/>
                </p:nvCxnSpPr>
                <p:spPr>
                  <a:xfrm>
                    <a:off x="3114067" y="1948019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59" name="Group 734">
                  <a:extLst>
                    <a:ext uri="{FF2B5EF4-FFF2-40B4-BE49-F238E27FC236}">
                      <a16:creationId xmlns:a16="http://schemas.microsoft.com/office/drawing/2014/main" id="{B1DBA52F-84E6-0DAF-AF07-E35301D785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743" y="1903325"/>
                  <a:ext cx="45325" cy="99194"/>
                  <a:chOff x="3098449" y="1910469"/>
                  <a:chExt cx="45325" cy="99194"/>
                </a:xfrm>
                <a:grpFill/>
              </p:grpSpPr>
              <p:sp>
                <p:nvSpPr>
                  <p:cNvPr id="663" name="Oval 662">
                    <a:extLst>
                      <a:ext uri="{FF2B5EF4-FFF2-40B4-BE49-F238E27FC236}">
                        <a16:creationId xmlns:a16="http://schemas.microsoft.com/office/drawing/2014/main" id="{BDC6205A-CB1F-D87E-4E48-0BB212DC6F14}"/>
                      </a:ext>
                    </a:extLst>
                  </p:cNvPr>
                  <p:cNvSpPr/>
                  <p:nvPr/>
                </p:nvSpPr>
                <p:spPr>
                  <a:xfrm>
                    <a:off x="3098449" y="1910469"/>
                    <a:ext cx="45325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64" name="Straight Connector 663">
                    <a:extLst>
                      <a:ext uri="{FF2B5EF4-FFF2-40B4-BE49-F238E27FC236}">
                        <a16:creationId xmlns:a16="http://schemas.microsoft.com/office/drawing/2014/main" id="{23BC394A-40E4-0972-B3EC-EFE569242E1A}"/>
                      </a:ext>
                    </a:extLst>
                  </p:cNvPr>
                  <p:cNvCxnSpPr>
                    <a:stCxn id="663" idx="4"/>
                  </p:cNvCxnSpPr>
                  <p:nvPr/>
                </p:nvCxnSpPr>
                <p:spPr>
                  <a:xfrm>
                    <a:off x="3121950" y="1947456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60" name="Group 735">
                  <a:extLst>
                    <a:ext uri="{FF2B5EF4-FFF2-40B4-BE49-F238E27FC236}">
                      <a16:creationId xmlns:a16="http://schemas.microsoft.com/office/drawing/2014/main" id="{ADE79779-AD0F-7D8D-F26F-EC76ECE16A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284" y="1903325"/>
                  <a:ext cx="45324" cy="99194"/>
                  <a:chOff x="3097790" y="1910469"/>
                  <a:chExt cx="45324" cy="99194"/>
                </a:xfrm>
                <a:grpFill/>
              </p:grpSpPr>
              <p:sp>
                <p:nvSpPr>
                  <p:cNvPr id="661" name="Oval 660">
                    <a:extLst>
                      <a:ext uri="{FF2B5EF4-FFF2-40B4-BE49-F238E27FC236}">
                        <a16:creationId xmlns:a16="http://schemas.microsoft.com/office/drawing/2014/main" id="{428CC391-96E9-5D98-F270-A499F8454E5C}"/>
                      </a:ext>
                    </a:extLst>
                  </p:cNvPr>
                  <p:cNvSpPr/>
                  <p:nvPr/>
                </p:nvSpPr>
                <p:spPr>
                  <a:xfrm>
                    <a:off x="3097790" y="1910469"/>
                    <a:ext cx="45324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62" name="Straight Connector 661">
                    <a:extLst>
                      <a:ext uri="{FF2B5EF4-FFF2-40B4-BE49-F238E27FC236}">
                        <a16:creationId xmlns:a16="http://schemas.microsoft.com/office/drawing/2014/main" id="{FEFCE514-60CD-092A-90A2-EC2BD448DC86}"/>
                      </a:ext>
                    </a:extLst>
                  </p:cNvPr>
                  <p:cNvCxnSpPr>
                    <a:stCxn id="661" idx="4"/>
                  </p:cNvCxnSpPr>
                  <p:nvPr/>
                </p:nvCxnSpPr>
                <p:spPr>
                  <a:xfrm>
                    <a:off x="3121292" y="1947456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7" name="Group 756">
              <a:extLst>
                <a:ext uri="{FF2B5EF4-FFF2-40B4-BE49-F238E27FC236}">
                  <a16:creationId xmlns:a16="http://schemas.microsoft.com/office/drawing/2014/main" id="{1AE8B943-5671-68B2-7683-9C62DCFB28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73363" y="1817645"/>
              <a:ext cx="476796" cy="142113"/>
              <a:chOff x="3125039" y="1895057"/>
              <a:chExt cx="312234" cy="137863"/>
            </a:xfrm>
            <a:solidFill>
              <a:srgbClr val="E1471D"/>
            </a:solidFill>
          </p:grpSpPr>
          <p:grpSp>
            <p:nvGrpSpPr>
              <p:cNvPr id="629" name="Group 757">
                <a:extLst>
                  <a:ext uri="{FF2B5EF4-FFF2-40B4-BE49-F238E27FC236}">
                    <a16:creationId xmlns:a16="http://schemas.microsoft.com/office/drawing/2014/main" id="{E5A2DDDC-93D9-AE86-5AFC-17E6ECEE4B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5039" y="1895057"/>
                <a:ext cx="159474" cy="121051"/>
                <a:chOff x="3125039" y="1895057"/>
                <a:chExt cx="159474" cy="121051"/>
              </a:xfrm>
              <a:grpFill/>
            </p:grpSpPr>
            <p:grpSp>
              <p:nvGrpSpPr>
                <p:cNvPr id="643" name="Group 771">
                  <a:extLst>
                    <a:ext uri="{FF2B5EF4-FFF2-40B4-BE49-F238E27FC236}">
                      <a16:creationId xmlns:a16="http://schemas.microsoft.com/office/drawing/2014/main" id="{A01256E2-5B41-E19B-4D8C-E7CBC5CDB6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5039" y="1905144"/>
                  <a:ext cx="45325" cy="110964"/>
                  <a:chOff x="3098845" y="1902763"/>
                  <a:chExt cx="45325" cy="110964"/>
                </a:xfrm>
                <a:grpFill/>
              </p:grpSpPr>
              <p:sp>
                <p:nvSpPr>
                  <p:cNvPr id="653" name="Oval 652">
                    <a:extLst>
                      <a:ext uri="{FF2B5EF4-FFF2-40B4-BE49-F238E27FC236}">
                        <a16:creationId xmlns:a16="http://schemas.microsoft.com/office/drawing/2014/main" id="{0A95A8B3-C29A-2C96-3DDD-0DF8AAA8A8DA}"/>
                      </a:ext>
                    </a:extLst>
                  </p:cNvPr>
                  <p:cNvSpPr/>
                  <p:nvPr/>
                </p:nvSpPr>
                <p:spPr>
                  <a:xfrm>
                    <a:off x="3098845" y="1902763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54" name="Straight Connector 653">
                    <a:extLst>
                      <a:ext uri="{FF2B5EF4-FFF2-40B4-BE49-F238E27FC236}">
                        <a16:creationId xmlns:a16="http://schemas.microsoft.com/office/drawing/2014/main" id="{1C01CC08-C587-43C6-582B-23FFC635B1A8}"/>
                      </a:ext>
                    </a:extLst>
                  </p:cNvPr>
                  <p:cNvCxnSpPr>
                    <a:stCxn id="653" idx="4"/>
                  </p:cNvCxnSpPr>
                  <p:nvPr/>
                </p:nvCxnSpPr>
                <p:spPr>
                  <a:xfrm>
                    <a:off x="3122346" y="194815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44" name="Group 772">
                  <a:extLst>
                    <a:ext uri="{FF2B5EF4-FFF2-40B4-BE49-F238E27FC236}">
                      <a16:creationId xmlns:a16="http://schemas.microsoft.com/office/drawing/2014/main" id="{1BBE7A55-8E1B-3081-57D6-D904D60E2A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580" y="1905144"/>
                  <a:ext cx="45324" cy="110964"/>
                  <a:chOff x="3098186" y="1902763"/>
                  <a:chExt cx="45324" cy="110964"/>
                </a:xfrm>
                <a:grpFill/>
              </p:grpSpPr>
              <p:sp>
                <p:nvSpPr>
                  <p:cNvPr id="651" name="Oval 650">
                    <a:extLst>
                      <a:ext uri="{FF2B5EF4-FFF2-40B4-BE49-F238E27FC236}">
                        <a16:creationId xmlns:a16="http://schemas.microsoft.com/office/drawing/2014/main" id="{9298EB86-1403-807A-1E46-644430262383}"/>
                      </a:ext>
                    </a:extLst>
                  </p:cNvPr>
                  <p:cNvSpPr/>
                  <p:nvPr/>
                </p:nvSpPr>
                <p:spPr>
                  <a:xfrm>
                    <a:off x="3098186" y="1902763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52" name="Straight Connector 651">
                    <a:extLst>
                      <a:ext uri="{FF2B5EF4-FFF2-40B4-BE49-F238E27FC236}">
                        <a16:creationId xmlns:a16="http://schemas.microsoft.com/office/drawing/2014/main" id="{3BC9B253-D902-5D08-81E6-4722ACD057D2}"/>
                      </a:ext>
                    </a:extLst>
                  </p:cNvPr>
                  <p:cNvCxnSpPr>
                    <a:stCxn id="651" idx="4"/>
                  </p:cNvCxnSpPr>
                  <p:nvPr/>
                </p:nvCxnSpPr>
                <p:spPr>
                  <a:xfrm>
                    <a:off x="3121687" y="194815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45" name="Group 773">
                  <a:extLst>
                    <a:ext uri="{FF2B5EF4-FFF2-40B4-BE49-F238E27FC236}">
                      <a16:creationId xmlns:a16="http://schemas.microsoft.com/office/drawing/2014/main" id="{83227C6D-8131-A905-E43F-5F5C18EF51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363" y="1895057"/>
                  <a:ext cx="45324" cy="110963"/>
                  <a:chOff x="3106069" y="1902201"/>
                  <a:chExt cx="45324" cy="110963"/>
                </a:xfrm>
                <a:grpFill/>
              </p:grpSpPr>
              <p:sp>
                <p:nvSpPr>
                  <p:cNvPr id="649" name="Oval 648">
                    <a:extLst>
                      <a:ext uri="{FF2B5EF4-FFF2-40B4-BE49-F238E27FC236}">
                        <a16:creationId xmlns:a16="http://schemas.microsoft.com/office/drawing/2014/main" id="{714E4D25-2473-9779-8996-9644A3EE7815}"/>
                      </a:ext>
                    </a:extLst>
                  </p:cNvPr>
                  <p:cNvSpPr/>
                  <p:nvPr/>
                </p:nvSpPr>
                <p:spPr>
                  <a:xfrm>
                    <a:off x="3106069" y="1902201"/>
                    <a:ext cx="45324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50" name="Straight Connector 649">
                    <a:extLst>
                      <a:ext uri="{FF2B5EF4-FFF2-40B4-BE49-F238E27FC236}">
                        <a16:creationId xmlns:a16="http://schemas.microsoft.com/office/drawing/2014/main" id="{BB398525-AA5E-FFF7-E432-1311F2544594}"/>
                      </a:ext>
                    </a:extLst>
                  </p:cNvPr>
                  <p:cNvCxnSpPr>
                    <a:stCxn id="649" idx="4"/>
                  </p:cNvCxnSpPr>
                  <p:nvPr/>
                </p:nvCxnSpPr>
                <p:spPr>
                  <a:xfrm>
                    <a:off x="3129570" y="1944233"/>
                    <a:ext cx="0" cy="68931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46" name="Group 774">
                  <a:extLst>
                    <a:ext uri="{FF2B5EF4-FFF2-40B4-BE49-F238E27FC236}">
                      <a16:creationId xmlns:a16="http://schemas.microsoft.com/office/drawing/2014/main" id="{B9F6EB4F-7B55-A5E6-A656-545DB9C7F7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9188" y="1895057"/>
                  <a:ext cx="45325" cy="110963"/>
                  <a:chOff x="3098694" y="1902201"/>
                  <a:chExt cx="45325" cy="110963"/>
                </a:xfrm>
                <a:grpFill/>
              </p:grpSpPr>
              <p:sp>
                <p:nvSpPr>
                  <p:cNvPr id="647" name="Oval 646">
                    <a:extLst>
                      <a:ext uri="{FF2B5EF4-FFF2-40B4-BE49-F238E27FC236}">
                        <a16:creationId xmlns:a16="http://schemas.microsoft.com/office/drawing/2014/main" id="{E0521396-49EC-D00F-4BC0-663D39A85EBF}"/>
                      </a:ext>
                    </a:extLst>
                  </p:cNvPr>
                  <p:cNvSpPr/>
                  <p:nvPr/>
                </p:nvSpPr>
                <p:spPr>
                  <a:xfrm>
                    <a:off x="3098694" y="1902201"/>
                    <a:ext cx="45325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48" name="Straight Connector 647">
                    <a:extLst>
                      <a:ext uri="{FF2B5EF4-FFF2-40B4-BE49-F238E27FC236}">
                        <a16:creationId xmlns:a16="http://schemas.microsoft.com/office/drawing/2014/main" id="{25BB04AB-369F-235E-BC35-91065FEA886B}"/>
                      </a:ext>
                    </a:extLst>
                  </p:cNvPr>
                  <p:cNvCxnSpPr>
                    <a:stCxn id="647" idx="4"/>
                  </p:cNvCxnSpPr>
                  <p:nvPr/>
                </p:nvCxnSpPr>
                <p:spPr>
                  <a:xfrm>
                    <a:off x="3122196" y="1944233"/>
                    <a:ext cx="0" cy="68931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630" name="Group 758">
                <a:extLst>
                  <a:ext uri="{FF2B5EF4-FFF2-40B4-BE49-F238E27FC236}">
                    <a16:creationId xmlns:a16="http://schemas.microsoft.com/office/drawing/2014/main" id="{B6D3E0F8-7BB5-0495-039A-CE8B40306F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4514" y="1905144"/>
                <a:ext cx="152759" cy="127776"/>
                <a:chOff x="3132114" y="1895619"/>
                <a:chExt cx="152759" cy="127776"/>
              </a:xfrm>
              <a:grpFill/>
            </p:grpSpPr>
            <p:grpSp>
              <p:nvGrpSpPr>
                <p:cNvPr id="631" name="Group 759">
                  <a:extLst>
                    <a:ext uri="{FF2B5EF4-FFF2-40B4-BE49-F238E27FC236}">
                      <a16:creationId xmlns:a16="http://schemas.microsoft.com/office/drawing/2014/main" id="{99B7CAC2-C9B4-24A4-BBDA-CDE3394B2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2114" y="1905706"/>
                  <a:ext cx="38609" cy="117689"/>
                  <a:chOff x="3105920" y="1903325"/>
                  <a:chExt cx="38609" cy="117689"/>
                </a:xfrm>
                <a:grpFill/>
              </p:grpSpPr>
              <p:sp>
                <p:nvSpPr>
                  <p:cNvPr id="641" name="Oval 640">
                    <a:extLst>
                      <a:ext uri="{FF2B5EF4-FFF2-40B4-BE49-F238E27FC236}">
                        <a16:creationId xmlns:a16="http://schemas.microsoft.com/office/drawing/2014/main" id="{698EE1DE-612E-C85E-6710-546CD721E813}"/>
                      </a:ext>
                    </a:extLst>
                  </p:cNvPr>
                  <p:cNvSpPr/>
                  <p:nvPr/>
                </p:nvSpPr>
                <p:spPr>
                  <a:xfrm>
                    <a:off x="3105920" y="1903325"/>
                    <a:ext cx="38609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42" name="Straight Connector 641">
                    <a:extLst>
                      <a:ext uri="{FF2B5EF4-FFF2-40B4-BE49-F238E27FC236}">
                        <a16:creationId xmlns:a16="http://schemas.microsoft.com/office/drawing/2014/main" id="{FCA67F2A-B572-42A3-A04B-1B5B480DC767}"/>
                      </a:ext>
                    </a:extLst>
                  </p:cNvPr>
                  <p:cNvCxnSpPr>
                    <a:stCxn id="641" idx="4"/>
                  </p:cNvCxnSpPr>
                  <p:nvPr/>
                </p:nvCxnSpPr>
                <p:spPr>
                  <a:xfrm>
                    <a:off x="3129421" y="194872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32" name="Group 760">
                  <a:extLst>
                    <a:ext uri="{FF2B5EF4-FFF2-40B4-BE49-F238E27FC236}">
                      <a16:creationId xmlns:a16="http://schemas.microsoft.com/office/drawing/2014/main" id="{669CE622-08CB-F28E-3F29-C89BCC2C09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939" y="1905706"/>
                  <a:ext cx="45325" cy="117689"/>
                  <a:chOff x="3098545" y="1903325"/>
                  <a:chExt cx="45325" cy="117689"/>
                </a:xfrm>
                <a:grpFill/>
              </p:grpSpPr>
              <p:sp>
                <p:nvSpPr>
                  <p:cNvPr id="639" name="Oval 638">
                    <a:extLst>
                      <a:ext uri="{FF2B5EF4-FFF2-40B4-BE49-F238E27FC236}">
                        <a16:creationId xmlns:a16="http://schemas.microsoft.com/office/drawing/2014/main" id="{92BCB6C1-9BA7-C1D4-5920-F4CE3BD4B1F5}"/>
                      </a:ext>
                    </a:extLst>
                  </p:cNvPr>
                  <p:cNvSpPr/>
                  <p:nvPr/>
                </p:nvSpPr>
                <p:spPr>
                  <a:xfrm>
                    <a:off x="3098545" y="1903325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40" name="Straight Connector 639">
                    <a:extLst>
                      <a:ext uri="{FF2B5EF4-FFF2-40B4-BE49-F238E27FC236}">
                        <a16:creationId xmlns:a16="http://schemas.microsoft.com/office/drawing/2014/main" id="{83F4ADF5-29FD-4215-2007-17DC8BF68AD1}"/>
                      </a:ext>
                    </a:extLst>
                  </p:cNvPr>
                  <p:cNvCxnSpPr>
                    <a:stCxn id="639" idx="4"/>
                  </p:cNvCxnSpPr>
                  <p:nvPr/>
                </p:nvCxnSpPr>
                <p:spPr>
                  <a:xfrm>
                    <a:off x="3122047" y="194872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33" name="Group 761">
                  <a:extLst>
                    <a:ext uri="{FF2B5EF4-FFF2-40B4-BE49-F238E27FC236}">
                      <a16:creationId xmlns:a16="http://schemas.microsoft.com/office/drawing/2014/main" id="{F30EC6DB-C59A-7847-C68A-0EFB335E10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722" y="1895619"/>
                  <a:ext cx="45325" cy="110964"/>
                  <a:chOff x="3106428" y="1902763"/>
                  <a:chExt cx="45325" cy="110964"/>
                </a:xfrm>
                <a:grpFill/>
              </p:grpSpPr>
              <p:sp>
                <p:nvSpPr>
                  <p:cNvPr id="637" name="Oval 636">
                    <a:extLst>
                      <a:ext uri="{FF2B5EF4-FFF2-40B4-BE49-F238E27FC236}">
                        <a16:creationId xmlns:a16="http://schemas.microsoft.com/office/drawing/2014/main" id="{C9950483-5B50-F8D6-4569-CF798FCEB7A0}"/>
                      </a:ext>
                    </a:extLst>
                  </p:cNvPr>
                  <p:cNvSpPr/>
                  <p:nvPr/>
                </p:nvSpPr>
                <p:spPr>
                  <a:xfrm>
                    <a:off x="3106428" y="1902763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38" name="Straight Connector 637">
                    <a:extLst>
                      <a:ext uri="{FF2B5EF4-FFF2-40B4-BE49-F238E27FC236}">
                        <a16:creationId xmlns:a16="http://schemas.microsoft.com/office/drawing/2014/main" id="{6CEF5C68-C5A3-81D0-132C-EF0C03CE382A}"/>
                      </a:ext>
                    </a:extLst>
                  </p:cNvPr>
                  <p:cNvCxnSpPr>
                    <a:stCxn id="637" idx="4"/>
                  </p:cNvCxnSpPr>
                  <p:nvPr/>
                </p:nvCxnSpPr>
                <p:spPr>
                  <a:xfrm>
                    <a:off x="3129930" y="194815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34" name="Group 762">
                  <a:extLst>
                    <a:ext uri="{FF2B5EF4-FFF2-40B4-BE49-F238E27FC236}">
                      <a16:creationId xmlns:a16="http://schemas.microsoft.com/office/drawing/2014/main" id="{D9B51AB5-4378-CB3A-8CF8-2FF14442F1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6264" y="1895619"/>
                  <a:ext cx="38609" cy="110964"/>
                  <a:chOff x="3105770" y="1902763"/>
                  <a:chExt cx="38609" cy="110964"/>
                </a:xfrm>
                <a:grpFill/>
              </p:grpSpPr>
              <p:sp>
                <p:nvSpPr>
                  <p:cNvPr id="635" name="Oval 634">
                    <a:extLst>
                      <a:ext uri="{FF2B5EF4-FFF2-40B4-BE49-F238E27FC236}">
                        <a16:creationId xmlns:a16="http://schemas.microsoft.com/office/drawing/2014/main" id="{678DF5A2-5A69-EEA3-2302-C335DBE1F3AD}"/>
                      </a:ext>
                    </a:extLst>
                  </p:cNvPr>
                  <p:cNvSpPr/>
                  <p:nvPr/>
                </p:nvSpPr>
                <p:spPr>
                  <a:xfrm>
                    <a:off x="3105770" y="1902763"/>
                    <a:ext cx="38609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36" name="Straight Connector 635">
                    <a:extLst>
                      <a:ext uri="{FF2B5EF4-FFF2-40B4-BE49-F238E27FC236}">
                        <a16:creationId xmlns:a16="http://schemas.microsoft.com/office/drawing/2014/main" id="{F5ABBE9D-3540-841B-8149-EBB07EDF5E69}"/>
                      </a:ext>
                    </a:extLst>
                  </p:cNvPr>
                  <p:cNvCxnSpPr>
                    <a:stCxn id="635" idx="4"/>
                  </p:cNvCxnSpPr>
                  <p:nvPr/>
                </p:nvCxnSpPr>
                <p:spPr>
                  <a:xfrm>
                    <a:off x="3122556" y="194815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8" name="Group 783">
              <a:extLst>
                <a:ext uri="{FF2B5EF4-FFF2-40B4-BE49-F238E27FC236}">
                  <a16:creationId xmlns:a16="http://schemas.microsoft.com/office/drawing/2014/main" id="{3D98EA71-8E76-6777-6D3E-B85E69F190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39896" y="1815908"/>
              <a:ext cx="479359" cy="138646"/>
              <a:chOff x="3123376" y="1895758"/>
              <a:chExt cx="313913" cy="134500"/>
            </a:xfrm>
            <a:solidFill>
              <a:srgbClr val="E1471D"/>
            </a:solidFill>
          </p:grpSpPr>
          <p:grpSp>
            <p:nvGrpSpPr>
              <p:cNvPr id="603" name="Group 784">
                <a:extLst>
                  <a:ext uri="{FF2B5EF4-FFF2-40B4-BE49-F238E27FC236}">
                    <a16:creationId xmlns:a16="http://schemas.microsoft.com/office/drawing/2014/main" id="{52BD185D-B5B9-7B2A-B5B5-560DB976FF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3376" y="1895758"/>
                <a:ext cx="161153" cy="124413"/>
                <a:chOff x="3123376" y="1895758"/>
                <a:chExt cx="161153" cy="124413"/>
              </a:xfrm>
              <a:grpFill/>
            </p:grpSpPr>
            <p:grpSp>
              <p:nvGrpSpPr>
                <p:cNvPr id="617" name="Group 798">
                  <a:extLst>
                    <a:ext uri="{FF2B5EF4-FFF2-40B4-BE49-F238E27FC236}">
                      <a16:creationId xmlns:a16="http://schemas.microsoft.com/office/drawing/2014/main" id="{18187616-9D9C-0889-DBC9-719C2BF318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3376" y="1905845"/>
                  <a:ext cx="40288" cy="114326"/>
                  <a:chOff x="3097182" y="1903464"/>
                  <a:chExt cx="40288" cy="114326"/>
                </a:xfrm>
                <a:grpFill/>
              </p:grpSpPr>
              <p:sp>
                <p:nvSpPr>
                  <p:cNvPr id="627" name="Oval 626">
                    <a:extLst>
                      <a:ext uri="{FF2B5EF4-FFF2-40B4-BE49-F238E27FC236}">
                        <a16:creationId xmlns:a16="http://schemas.microsoft.com/office/drawing/2014/main" id="{47A788E8-2F33-71BC-973D-85FFBFF936EF}"/>
                      </a:ext>
                    </a:extLst>
                  </p:cNvPr>
                  <p:cNvSpPr/>
                  <p:nvPr/>
                </p:nvSpPr>
                <p:spPr>
                  <a:xfrm>
                    <a:off x="3097182" y="1903464"/>
                    <a:ext cx="40288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28" name="Straight Connector 627">
                    <a:extLst>
                      <a:ext uri="{FF2B5EF4-FFF2-40B4-BE49-F238E27FC236}">
                        <a16:creationId xmlns:a16="http://schemas.microsoft.com/office/drawing/2014/main" id="{997D1F59-8891-6518-0CC2-F41CA50CC2ED}"/>
                      </a:ext>
                    </a:extLst>
                  </p:cNvPr>
                  <p:cNvCxnSpPr>
                    <a:stCxn id="627" idx="4"/>
                  </p:cNvCxnSpPr>
                  <p:nvPr/>
                </p:nvCxnSpPr>
                <p:spPr>
                  <a:xfrm>
                    <a:off x="3113969" y="1947177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18" name="Group 799">
                  <a:extLst>
                    <a:ext uri="{FF2B5EF4-FFF2-40B4-BE49-F238E27FC236}">
                      <a16:creationId xmlns:a16="http://schemas.microsoft.com/office/drawing/2014/main" id="{A5692849-2E0B-27BC-7FDA-7C89869FA7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596" y="1905845"/>
                  <a:ext cx="45325" cy="114326"/>
                  <a:chOff x="3098202" y="1903464"/>
                  <a:chExt cx="45325" cy="114326"/>
                </a:xfrm>
                <a:grpFill/>
              </p:grpSpPr>
              <p:sp>
                <p:nvSpPr>
                  <p:cNvPr id="625" name="Oval 624">
                    <a:extLst>
                      <a:ext uri="{FF2B5EF4-FFF2-40B4-BE49-F238E27FC236}">
                        <a16:creationId xmlns:a16="http://schemas.microsoft.com/office/drawing/2014/main" id="{7252A8B5-024A-3A8D-B64B-8AAB666200FC}"/>
                      </a:ext>
                    </a:extLst>
                  </p:cNvPr>
                  <p:cNvSpPr/>
                  <p:nvPr/>
                </p:nvSpPr>
                <p:spPr>
                  <a:xfrm>
                    <a:off x="3098202" y="1903464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26" name="Straight Connector 625">
                    <a:extLst>
                      <a:ext uri="{FF2B5EF4-FFF2-40B4-BE49-F238E27FC236}">
                        <a16:creationId xmlns:a16="http://schemas.microsoft.com/office/drawing/2014/main" id="{C82781E9-B046-A595-5694-F19902E39717}"/>
                      </a:ext>
                    </a:extLst>
                  </p:cNvPr>
                  <p:cNvCxnSpPr>
                    <a:stCxn id="625" idx="4"/>
                  </p:cNvCxnSpPr>
                  <p:nvPr/>
                </p:nvCxnSpPr>
                <p:spPr>
                  <a:xfrm>
                    <a:off x="3120025" y="1947177"/>
                    <a:ext cx="1678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19" name="Group 800">
                  <a:extLst>
                    <a:ext uri="{FF2B5EF4-FFF2-40B4-BE49-F238E27FC236}">
                      <a16:creationId xmlns:a16="http://schemas.microsoft.com/office/drawing/2014/main" id="{1D17E7EC-793B-C0D8-9EE5-75AB217C86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1986" y="1895758"/>
                  <a:ext cx="45324" cy="110962"/>
                  <a:chOff x="3097692" y="1902902"/>
                  <a:chExt cx="45324" cy="110962"/>
                </a:xfrm>
                <a:grpFill/>
              </p:grpSpPr>
              <p:sp>
                <p:nvSpPr>
                  <p:cNvPr id="623" name="Oval 622">
                    <a:extLst>
                      <a:ext uri="{FF2B5EF4-FFF2-40B4-BE49-F238E27FC236}">
                        <a16:creationId xmlns:a16="http://schemas.microsoft.com/office/drawing/2014/main" id="{10B9F49A-2681-86F9-65EB-2884D469E4FA}"/>
                      </a:ext>
                    </a:extLst>
                  </p:cNvPr>
                  <p:cNvSpPr/>
                  <p:nvPr/>
                </p:nvSpPr>
                <p:spPr>
                  <a:xfrm>
                    <a:off x="3097692" y="1902902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24" name="Straight Connector 623">
                    <a:extLst>
                      <a:ext uri="{FF2B5EF4-FFF2-40B4-BE49-F238E27FC236}">
                        <a16:creationId xmlns:a16="http://schemas.microsoft.com/office/drawing/2014/main" id="{31F78976-E381-8C4F-B016-645F2A29831F}"/>
                      </a:ext>
                    </a:extLst>
                  </p:cNvPr>
                  <p:cNvCxnSpPr>
                    <a:stCxn id="623" idx="4"/>
                  </p:cNvCxnSpPr>
                  <p:nvPr/>
                </p:nvCxnSpPr>
                <p:spPr>
                  <a:xfrm>
                    <a:off x="3119514" y="1946614"/>
                    <a:ext cx="1679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20" name="Group 801">
                  <a:extLst>
                    <a:ext uri="{FF2B5EF4-FFF2-40B4-BE49-F238E27FC236}">
                      <a16:creationId xmlns:a16="http://schemas.microsoft.com/office/drawing/2014/main" id="{557248B3-A5AB-CFC2-F3A0-6066BB586B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5848" y="1895758"/>
                  <a:ext cx="48681" cy="110962"/>
                  <a:chOff x="3095354" y="1902902"/>
                  <a:chExt cx="48681" cy="110962"/>
                </a:xfrm>
                <a:grpFill/>
              </p:grpSpPr>
              <p:sp>
                <p:nvSpPr>
                  <p:cNvPr id="621" name="Oval 620">
                    <a:extLst>
                      <a:ext uri="{FF2B5EF4-FFF2-40B4-BE49-F238E27FC236}">
                        <a16:creationId xmlns:a16="http://schemas.microsoft.com/office/drawing/2014/main" id="{9C4870A2-8D3A-D20A-A3BB-F3D1B4B2F9D5}"/>
                      </a:ext>
                    </a:extLst>
                  </p:cNvPr>
                  <p:cNvSpPr/>
                  <p:nvPr/>
                </p:nvSpPr>
                <p:spPr>
                  <a:xfrm>
                    <a:off x="3095354" y="1902902"/>
                    <a:ext cx="48681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22" name="Straight Connector 621">
                    <a:extLst>
                      <a:ext uri="{FF2B5EF4-FFF2-40B4-BE49-F238E27FC236}">
                        <a16:creationId xmlns:a16="http://schemas.microsoft.com/office/drawing/2014/main" id="{E447D414-2B22-5FF7-E111-AB57249B60FC}"/>
                      </a:ext>
                    </a:extLst>
                  </p:cNvPr>
                  <p:cNvCxnSpPr>
                    <a:stCxn id="621" idx="4"/>
                  </p:cNvCxnSpPr>
                  <p:nvPr/>
                </p:nvCxnSpPr>
                <p:spPr>
                  <a:xfrm>
                    <a:off x="3120533" y="1946614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604" name="Group 785">
                <a:extLst>
                  <a:ext uri="{FF2B5EF4-FFF2-40B4-BE49-F238E27FC236}">
                    <a16:creationId xmlns:a16="http://schemas.microsoft.com/office/drawing/2014/main" id="{DA98B4D2-501C-96C5-5B07-6BDC6F8420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6137" y="1905845"/>
                <a:ext cx="161152" cy="124413"/>
                <a:chOff x="3123737" y="1896320"/>
                <a:chExt cx="161152" cy="124413"/>
              </a:xfrm>
              <a:grpFill/>
            </p:grpSpPr>
            <p:grpSp>
              <p:nvGrpSpPr>
                <p:cNvPr id="605" name="Group 786">
                  <a:extLst>
                    <a:ext uri="{FF2B5EF4-FFF2-40B4-BE49-F238E27FC236}">
                      <a16:creationId xmlns:a16="http://schemas.microsoft.com/office/drawing/2014/main" id="{EE455948-6782-E962-C7A9-E97BD76AD9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3737" y="1913133"/>
                  <a:ext cx="43645" cy="107600"/>
                  <a:chOff x="3097543" y="1910752"/>
                  <a:chExt cx="43645" cy="107600"/>
                </a:xfrm>
                <a:grpFill/>
              </p:grpSpPr>
              <p:sp>
                <p:nvSpPr>
                  <p:cNvPr id="615" name="Oval 614">
                    <a:extLst>
                      <a:ext uri="{FF2B5EF4-FFF2-40B4-BE49-F238E27FC236}">
                        <a16:creationId xmlns:a16="http://schemas.microsoft.com/office/drawing/2014/main" id="{CBE8827D-9705-7786-1455-3FF55F6E136B}"/>
                      </a:ext>
                    </a:extLst>
                  </p:cNvPr>
                  <p:cNvSpPr/>
                  <p:nvPr/>
                </p:nvSpPr>
                <p:spPr>
                  <a:xfrm>
                    <a:off x="3097543" y="1910752"/>
                    <a:ext cx="4364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16" name="Straight Connector 615">
                    <a:extLst>
                      <a:ext uri="{FF2B5EF4-FFF2-40B4-BE49-F238E27FC236}">
                        <a16:creationId xmlns:a16="http://schemas.microsoft.com/office/drawing/2014/main" id="{BF1B635B-2684-8F7A-40AE-53A38EF617F0}"/>
                      </a:ext>
                    </a:extLst>
                  </p:cNvPr>
                  <p:cNvCxnSpPr>
                    <a:stCxn id="615" idx="4"/>
                  </p:cNvCxnSpPr>
                  <p:nvPr/>
                </p:nvCxnSpPr>
                <p:spPr>
                  <a:xfrm>
                    <a:off x="3121044" y="1954464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06" name="Group 787">
                  <a:extLst>
                    <a:ext uri="{FF2B5EF4-FFF2-40B4-BE49-F238E27FC236}">
                      <a16:creationId xmlns:a16="http://schemas.microsoft.com/office/drawing/2014/main" id="{B762168A-BF94-0D7E-FF29-6D0B08D74C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956" y="1913133"/>
                  <a:ext cx="45324" cy="107600"/>
                  <a:chOff x="3098562" y="1910752"/>
                  <a:chExt cx="45324" cy="107600"/>
                </a:xfrm>
                <a:grpFill/>
              </p:grpSpPr>
              <p:sp>
                <p:nvSpPr>
                  <p:cNvPr id="613" name="Oval 612">
                    <a:extLst>
                      <a:ext uri="{FF2B5EF4-FFF2-40B4-BE49-F238E27FC236}">
                        <a16:creationId xmlns:a16="http://schemas.microsoft.com/office/drawing/2014/main" id="{4513ED53-3DF9-703F-CF13-EB9571B3147E}"/>
                      </a:ext>
                    </a:extLst>
                  </p:cNvPr>
                  <p:cNvSpPr/>
                  <p:nvPr/>
                </p:nvSpPr>
                <p:spPr>
                  <a:xfrm>
                    <a:off x="3098562" y="1910752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14" name="Straight Connector 613">
                    <a:extLst>
                      <a:ext uri="{FF2B5EF4-FFF2-40B4-BE49-F238E27FC236}">
                        <a16:creationId xmlns:a16="http://schemas.microsoft.com/office/drawing/2014/main" id="{620E912F-9095-BD8F-D3DB-FFBC4C536E71}"/>
                      </a:ext>
                    </a:extLst>
                  </p:cNvPr>
                  <p:cNvCxnSpPr>
                    <a:stCxn id="613" idx="4"/>
                  </p:cNvCxnSpPr>
                  <p:nvPr/>
                </p:nvCxnSpPr>
                <p:spPr>
                  <a:xfrm>
                    <a:off x="3120384" y="1954464"/>
                    <a:ext cx="1679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07" name="Group 788">
                  <a:extLst>
                    <a:ext uri="{FF2B5EF4-FFF2-40B4-BE49-F238E27FC236}">
                      <a16:creationId xmlns:a16="http://schemas.microsoft.com/office/drawing/2014/main" id="{18473281-BEAE-55AE-3F95-E50D7214A0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345" y="1896320"/>
                  <a:ext cx="45325" cy="114326"/>
                  <a:chOff x="3098051" y="1903464"/>
                  <a:chExt cx="45325" cy="114326"/>
                </a:xfrm>
                <a:grpFill/>
              </p:grpSpPr>
              <p:sp>
                <p:nvSpPr>
                  <p:cNvPr id="611" name="Oval 610">
                    <a:extLst>
                      <a:ext uri="{FF2B5EF4-FFF2-40B4-BE49-F238E27FC236}">
                        <a16:creationId xmlns:a16="http://schemas.microsoft.com/office/drawing/2014/main" id="{4245FC97-4AAD-DCB1-4B2C-A88BCF4C726B}"/>
                      </a:ext>
                    </a:extLst>
                  </p:cNvPr>
                  <p:cNvSpPr/>
                  <p:nvPr/>
                </p:nvSpPr>
                <p:spPr>
                  <a:xfrm>
                    <a:off x="3098051" y="1903464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12" name="Straight Connector 611">
                    <a:extLst>
                      <a:ext uri="{FF2B5EF4-FFF2-40B4-BE49-F238E27FC236}">
                        <a16:creationId xmlns:a16="http://schemas.microsoft.com/office/drawing/2014/main" id="{987F53F9-0D47-B843-561D-8C4F58B662AB}"/>
                      </a:ext>
                    </a:extLst>
                  </p:cNvPr>
                  <p:cNvCxnSpPr>
                    <a:stCxn id="611" idx="4"/>
                  </p:cNvCxnSpPr>
                  <p:nvPr/>
                </p:nvCxnSpPr>
                <p:spPr>
                  <a:xfrm>
                    <a:off x="3119875" y="1947177"/>
                    <a:ext cx="1678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608" name="Group 789">
                  <a:extLst>
                    <a:ext uri="{FF2B5EF4-FFF2-40B4-BE49-F238E27FC236}">
                      <a16:creationId xmlns:a16="http://schemas.microsoft.com/office/drawing/2014/main" id="{1378C384-D793-47E1-99A2-61AE76C4D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42922" y="1896320"/>
                  <a:ext cx="41967" cy="114326"/>
                  <a:chOff x="3102428" y="1903464"/>
                  <a:chExt cx="41967" cy="114326"/>
                </a:xfrm>
                <a:grpFill/>
              </p:grpSpPr>
              <p:sp>
                <p:nvSpPr>
                  <p:cNvPr id="609" name="Oval 608">
                    <a:extLst>
                      <a:ext uri="{FF2B5EF4-FFF2-40B4-BE49-F238E27FC236}">
                        <a16:creationId xmlns:a16="http://schemas.microsoft.com/office/drawing/2014/main" id="{6F09FECC-F367-3775-AEF1-893FA9A00A89}"/>
                      </a:ext>
                    </a:extLst>
                  </p:cNvPr>
                  <p:cNvSpPr/>
                  <p:nvPr/>
                </p:nvSpPr>
                <p:spPr>
                  <a:xfrm>
                    <a:off x="3102428" y="1903464"/>
                    <a:ext cx="41967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10" name="Straight Connector 609">
                    <a:extLst>
                      <a:ext uri="{FF2B5EF4-FFF2-40B4-BE49-F238E27FC236}">
                        <a16:creationId xmlns:a16="http://schemas.microsoft.com/office/drawing/2014/main" id="{A8F76E03-5101-8633-7163-A79728B3B64E}"/>
                      </a:ext>
                    </a:extLst>
                  </p:cNvPr>
                  <p:cNvCxnSpPr>
                    <a:stCxn id="609" idx="4"/>
                  </p:cNvCxnSpPr>
                  <p:nvPr/>
                </p:nvCxnSpPr>
                <p:spPr>
                  <a:xfrm>
                    <a:off x="3124251" y="1947177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49" name="Group 810">
              <a:extLst>
                <a:ext uri="{FF2B5EF4-FFF2-40B4-BE49-F238E27FC236}">
                  <a16:creationId xmlns:a16="http://schemas.microsoft.com/office/drawing/2014/main" id="{424CBC37-D888-1F6D-FF36-5C4CD830FC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4138" y="1812460"/>
              <a:ext cx="476796" cy="142114"/>
              <a:chOff x="3124369" y="1894776"/>
              <a:chExt cx="312234" cy="137863"/>
            </a:xfrm>
            <a:solidFill>
              <a:srgbClr val="E1471D"/>
            </a:solidFill>
          </p:grpSpPr>
          <p:grpSp>
            <p:nvGrpSpPr>
              <p:cNvPr id="577" name="Group 811">
                <a:extLst>
                  <a:ext uri="{FF2B5EF4-FFF2-40B4-BE49-F238E27FC236}">
                    <a16:creationId xmlns:a16="http://schemas.microsoft.com/office/drawing/2014/main" id="{53F31425-D0FF-59FB-D077-B0E95D972C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4369" y="1894776"/>
                <a:ext cx="159474" cy="121051"/>
                <a:chOff x="3124369" y="1894776"/>
                <a:chExt cx="159474" cy="121051"/>
              </a:xfrm>
              <a:grpFill/>
            </p:grpSpPr>
            <p:grpSp>
              <p:nvGrpSpPr>
                <p:cNvPr id="591" name="Group 825">
                  <a:extLst>
                    <a:ext uri="{FF2B5EF4-FFF2-40B4-BE49-F238E27FC236}">
                      <a16:creationId xmlns:a16="http://schemas.microsoft.com/office/drawing/2014/main" id="{DBF2924F-62A9-C6D3-89EF-C79C0EEE2C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369" y="1904863"/>
                  <a:ext cx="47003" cy="110964"/>
                  <a:chOff x="3098175" y="1902482"/>
                  <a:chExt cx="47003" cy="110964"/>
                </a:xfrm>
                <a:grpFill/>
              </p:grpSpPr>
              <p:sp>
                <p:nvSpPr>
                  <p:cNvPr id="601" name="Oval 600">
                    <a:extLst>
                      <a:ext uri="{FF2B5EF4-FFF2-40B4-BE49-F238E27FC236}">
                        <a16:creationId xmlns:a16="http://schemas.microsoft.com/office/drawing/2014/main" id="{97CF8AC0-CA65-DED5-A3E6-4C3D8AE811B2}"/>
                      </a:ext>
                    </a:extLst>
                  </p:cNvPr>
                  <p:cNvSpPr/>
                  <p:nvPr/>
                </p:nvSpPr>
                <p:spPr>
                  <a:xfrm>
                    <a:off x="3098175" y="1902482"/>
                    <a:ext cx="47003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02" name="Straight Connector 601">
                    <a:extLst>
                      <a:ext uri="{FF2B5EF4-FFF2-40B4-BE49-F238E27FC236}">
                        <a16:creationId xmlns:a16="http://schemas.microsoft.com/office/drawing/2014/main" id="{B930259B-46BD-40F9-8E5A-C453C4146C0C}"/>
                      </a:ext>
                    </a:extLst>
                  </p:cNvPr>
                  <p:cNvCxnSpPr>
                    <a:stCxn id="601" idx="4"/>
                  </p:cNvCxnSpPr>
                  <p:nvPr/>
                </p:nvCxnSpPr>
                <p:spPr>
                  <a:xfrm>
                    <a:off x="3121677" y="1947876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92" name="Group 826">
                  <a:extLst>
                    <a:ext uri="{FF2B5EF4-FFF2-40B4-BE49-F238E27FC236}">
                      <a16:creationId xmlns:a16="http://schemas.microsoft.com/office/drawing/2014/main" id="{67556479-531C-3054-F7A1-AE7BDDB863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9909" y="1904863"/>
                  <a:ext cx="40288" cy="110964"/>
                  <a:chOff x="3097515" y="1902482"/>
                  <a:chExt cx="40288" cy="110964"/>
                </a:xfrm>
                <a:grpFill/>
              </p:grpSpPr>
              <p:sp>
                <p:nvSpPr>
                  <p:cNvPr id="599" name="Oval 598">
                    <a:extLst>
                      <a:ext uri="{FF2B5EF4-FFF2-40B4-BE49-F238E27FC236}">
                        <a16:creationId xmlns:a16="http://schemas.microsoft.com/office/drawing/2014/main" id="{117605AB-E97C-1FC6-802F-B677C7A0252D}"/>
                      </a:ext>
                    </a:extLst>
                  </p:cNvPr>
                  <p:cNvSpPr/>
                  <p:nvPr/>
                </p:nvSpPr>
                <p:spPr>
                  <a:xfrm>
                    <a:off x="3097515" y="1902482"/>
                    <a:ext cx="40288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00" name="Straight Connector 599">
                    <a:extLst>
                      <a:ext uri="{FF2B5EF4-FFF2-40B4-BE49-F238E27FC236}">
                        <a16:creationId xmlns:a16="http://schemas.microsoft.com/office/drawing/2014/main" id="{E300A61D-8A95-7D2C-2264-5D7BD62232DD}"/>
                      </a:ext>
                    </a:extLst>
                  </p:cNvPr>
                  <p:cNvCxnSpPr>
                    <a:stCxn id="599" idx="4"/>
                  </p:cNvCxnSpPr>
                  <p:nvPr/>
                </p:nvCxnSpPr>
                <p:spPr>
                  <a:xfrm>
                    <a:off x="3119339" y="1947876"/>
                    <a:ext cx="1678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93" name="Group 827">
                  <a:extLst>
                    <a:ext uri="{FF2B5EF4-FFF2-40B4-BE49-F238E27FC236}">
                      <a16:creationId xmlns:a16="http://schemas.microsoft.com/office/drawing/2014/main" id="{B3DADD3F-D5DB-AAA2-16A6-AE66E1195A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978" y="1894776"/>
                  <a:ext cx="45325" cy="110963"/>
                  <a:chOff x="3098684" y="1901920"/>
                  <a:chExt cx="45325" cy="110963"/>
                </a:xfrm>
                <a:grpFill/>
              </p:grpSpPr>
              <p:sp>
                <p:nvSpPr>
                  <p:cNvPr id="597" name="Oval 596">
                    <a:extLst>
                      <a:ext uri="{FF2B5EF4-FFF2-40B4-BE49-F238E27FC236}">
                        <a16:creationId xmlns:a16="http://schemas.microsoft.com/office/drawing/2014/main" id="{CB87D193-851D-CD42-FC86-97497DD5830E}"/>
                      </a:ext>
                    </a:extLst>
                  </p:cNvPr>
                  <p:cNvSpPr/>
                  <p:nvPr/>
                </p:nvSpPr>
                <p:spPr>
                  <a:xfrm>
                    <a:off x="3098684" y="1901920"/>
                    <a:ext cx="45325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98" name="Straight Connector 597">
                    <a:extLst>
                      <a:ext uri="{FF2B5EF4-FFF2-40B4-BE49-F238E27FC236}">
                        <a16:creationId xmlns:a16="http://schemas.microsoft.com/office/drawing/2014/main" id="{7082807C-00B8-B869-4109-21ED699DC498}"/>
                      </a:ext>
                    </a:extLst>
                  </p:cNvPr>
                  <p:cNvCxnSpPr>
                    <a:stCxn id="597" idx="4"/>
                  </p:cNvCxnSpPr>
                  <p:nvPr/>
                </p:nvCxnSpPr>
                <p:spPr>
                  <a:xfrm>
                    <a:off x="3120507" y="1940588"/>
                    <a:ext cx="1678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94" name="Group 828">
                  <a:extLst>
                    <a:ext uri="{FF2B5EF4-FFF2-40B4-BE49-F238E27FC236}">
                      <a16:creationId xmlns:a16="http://schemas.microsoft.com/office/drawing/2014/main" id="{7A9B67E2-9E12-CA85-CBD9-FB5DDF721A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5162" y="1894776"/>
                  <a:ext cx="48681" cy="110963"/>
                  <a:chOff x="3094668" y="1901920"/>
                  <a:chExt cx="48681" cy="110963"/>
                </a:xfrm>
                <a:grpFill/>
              </p:grpSpPr>
              <p:sp>
                <p:nvSpPr>
                  <p:cNvPr id="595" name="Oval 594">
                    <a:extLst>
                      <a:ext uri="{FF2B5EF4-FFF2-40B4-BE49-F238E27FC236}">
                        <a16:creationId xmlns:a16="http://schemas.microsoft.com/office/drawing/2014/main" id="{A8292B11-96AF-17EC-164B-E902CDFAA245}"/>
                      </a:ext>
                    </a:extLst>
                  </p:cNvPr>
                  <p:cNvSpPr/>
                  <p:nvPr/>
                </p:nvSpPr>
                <p:spPr>
                  <a:xfrm>
                    <a:off x="3094668" y="1901920"/>
                    <a:ext cx="48681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96" name="Straight Connector 595">
                    <a:extLst>
                      <a:ext uri="{FF2B5EF4-FFF2-40B4-BE49-F238E27FC236}">
                        <a16:creationId xmlns:a16="http://schemas.microsoft.com/office/drawing/2014/main" id="{4DA93174-7B94-1DD5-D486-94773D482602}"/>
                      </a:ext>
                    </a:extLst>
                  </p:cNvPr>
                  <p:cNvCxnSpPr>
                    <a:stCxn id="595" idx="4"/>
                  </p:cNvCxnSpPr>
                  <p:nvPr/>
                </p:nvCxnSpPr>
                <p:spPr>
                  <a:xfrm>
                    <a:off x="3119847" y="1940588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578" name="Group 812">
                <a:extLst>
                  <a:ext uri="{FF2B5EF4-FFF2-40B4-BE49-F238E27FC236}">
                    <a16:creationId xmlns:a16="http://schemas.microsoft.com/office/drawing/2014/main" id="{8E86BB36-FF9C-FAAC-FD3D-56D34F4B2B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7129" y="1904863"/>
                <a:ext cx="159474" cy="127776"/>
                <a:chOff x="3124729" y="1895338"/>
                <a:chExt cx="159474" cy="127776"/>
              </a:xfrm>
              <a:grpFill/>
            </p:grpSpPr>
            <p:grpSp>
              <p:nvGrpSpPr>
                <p:cNvPr id="579" name="Group 813">
                  <a:extLst>
                    <a:ext uri="{FF2B5EF4-FFF2-40B4-BE49-F238E27FC236}">
                      <a16:creationId xmlns:a16="http://schemas.microsoft.com/office/drawing/2014/main" id="{C0379C83-C680-77FC-96A6-10ADF486A3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729" y="1905426"/>
                  <a:ext cx="47003" cy="117688"/>
                  <a:chOff x="3098535" y="1903045"/>
                  <a:chExt cx="47003" cy="117688"/>
                </a:xfrm>
                <a:grpFill/>
              </p:grpSpPr>
              <p:sp>
                <p:nvSpPr>
                  <p:cNvPr id="589" name="Oval 588">
                    <a:extLst>
                      <a:ext uri="{FF2B5EF4-FFF2-40B4-BE49-F238E27FC236}">
                        <a16:creationId xmlns:a16="http://schemas.microsoft.com/office/drawing/2014/main" id="{1626D1C8-B882-9DB7-8ACE-22B0C8A92215}"/>
                      </a:ext>
                    </a:extLst>
                  </p:cNvPr>
                  <p:cNvSpPr/>
                  <p:nvPr/>
                </p:nvSpPr>
                <p:spPr>
                  <a:xfrm>
                    <a:off x="3098535" y="1903045"/>
                    <a:ext cx="47003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90" name="Straight Connector 589">
                    <a:extLst>
                      <a:ext uri="{FF2B5EF4-FFF2-40B4-BE49-F238E27FC236}">
                        <a16:creationId xmlns:a16="http://schemas.microsoft.com/office/drawing/2014/main" id="{56099498-C2EB-95E3-EE24-0EEAB43D9FA1}"/>
                      </a:ext>
                    </a:extLst>
                  </p:cNvPr>
                  <p:cNvCxnSpPr>
                    <a:stCxn id="589" idx="4"/>
                  </p:cNvCxnSpPr>
                  <p:nvPr/>
                </p:nvCxnSpPr>
                <p:spPr>
                  <a:xfrm>
                    <a:off x="3122036" y="1948438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80" name="Group 814">
                  <a:extLst>
                    <a:ext uri="{FF2B5EF4-FFF2-40B4-BE49-F238E27FC236}">
                      <a16:creationId xmlns:a16="http://schemas.microsoft.com/office/drawing/2014/main" id="{DC652B7C-C722-6415-48E9-EC6556CFAF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270" y="1905426"/>
                  <a:ext cx="45324" cy="117688"/>
                  <a:chOff x="3097876" y="1903045"/>
                  <a:chExt cx="45324" cy="117688"/>
                </a:xfrm>
                <a:grpFill/>
              </p:grpSpPr>
              <p:sp>
                <p:nvSpPr>
                  <p:cNvPr id="587" name="Oval 586">
                    <a:extLst>
                      <a:ext uri="{FF2B5EF4-FFF2-40B4-BE49-F238E27FC236}">
                        <a16:creationId xmlns:a16="http://schemas.microsoft.com/office/drawing/2014/main" id="{B6CD6157-1129-B06A-2F8D-5F335770D7C7}"/>
                      </a:ext>
                    </a:extLst>
                  </p:cNvPr>
                  <p:cNvSpPr/>
                  <p:nvPr/>
                </p:nvSpPr>
                <p:spPr>
                  <a:xfrm>
                    <a:off x="3097876" y="1903045"/>
                    <a:ext cx="45324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88" name="Straight Connector 587">
                    <a:extLst>
                      <a:ext uri="{FF2B5EF4-FFF2-40B4-BE49-F238E27FC236}">
                        <a16:creationId xmlns:a16="http://schemas.microsoft.com/office/drawing/2014/main" id="{4E5B75F5-2BCA-6FD2-29AC-163200FE6CAA}"/>
                      </a:ext>
                    </a:extLst>
                  </p:cNvPr>
                  <p:cNvCxnSpPr>
                    <a:stCxn id="587" idx="4"/>
                  </p:cNvCxnSpPr>
                  <p:nvPr/>
                </p:nvCxnSpPr>
                <p:spPr>
                  <a:xfrm>
                    <a:off x="3119698" y="1948438"/>
                    <a:ext cx="1679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81" name="Group 815">
                  <a:extLst>
                    <a:ext uri="{FF2B5EF4-FFF2-40B4-BE49-F238E27FC236}">
                      <a16:creationId xmlns:a16="http://schemas.microsoft.com/office/drawing/2014/main" id="{9F6E7D91-1607-7BF4-2647-9D478421ED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053" y="1895338"/>
                  <a:ext cx="38609" cy="110964"/>
                  <a:chOff x="3105759" y="1902482"/>
                  <a:chExt cx="38609" cy="110964"/>
                </a:xfrm>
                <a:grpFill/>
              </p:grpSpPr>
              <p:sp>
                <p:nvSpPr>
                  <p:cNvPr id="585" name="Oval 584">
                    <a:extLst>
                      <a:ext uri="{FF2B5EF4-FFF2-40B4-BE49-F238E27FC236}">
                        <a16:creationId xmlns:a16="http://schemas.microsoft.com/office/drawing/2014/main" id="{8FB104BD-935C-145B-ADEA-9F832236809A}"/>
                      </a:ext>
                    </a:extLst>
                  </p:cNvPr>
                  <p:cNvSpPr/>
                  <p:nvPr/>
                </p:nvSpPr>
                <p:spPr>
                  <a:xfrm>
                    <a:off x="3105759" y="1902482"/>
                    <a:ext cx="38609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86" name="Straight Connector 585">
                    <a:extLst>
                      <a:ext uri="{FF2B5EF4-FFF2-40B4-BE49-F238E27FC236}">
                        <a16:creationId xmlns:a16="http://schemas.microsoft.com/office/drawing/2014/main" id="{08958CFF-7A78-C59F-FF7E-66F37BA1F59A}"/>
                      </a:ext>
                    </a:extLst>
                  </p:cNvPr>
                  <p:cNvCxnSpPr>
                    <a:stCxn id="585" idx="4"/>
                  </p:cNvCxnSpPr>
                  <p:nvPr/>
                </p:nvCxnSpPr>
                <p:spPr>
                  <a:xfrm>
                    <a:off x="3122546" y="1947876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82" name="Group 816">
                  <a:extLst>
                    <a:ext uri="{FF2B5EF4-FFF2-40B4-BE49-F238E27FC236}">
                      <a16:creationId xmlns:a16="http://schemas.microsoft.com/office/drawing/2014/main" id="{6DEDCF08-66E9-59B1-E267-BED7805481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5521" y="1895338"/>
                  <a:ext cx="48682" cy="110964"/>
                  <a:chOff x="3095027" y="1902482"/>
                  <a:chExt cx="48682" cy="110964"/>
                </a:xfrm>
                <a:grpFill/>
              </p:grpSpPr>
              <p:sp>
                <p:nvSpPr>
                  <p:cNvPr id="583" name="Oval 582">
                    <a:extLst>
                      <a:ext uri="{FF2B5EF4-FFF2-40B4-BE49-F238E27FC236}">
                        <a16:creationId xmlns:a16="http://schemas.microsoft.com/office/drawing/2014/main" id="{FE975091-2059-53A6-D631-E670BB0AACD2}"/>
                      </a:ext>
                    </a:extLst>
                  </p:cNvPr>
                  <p:cNvSpPr/>
                  <p:nvPr/>
                </p:nvSpPr>
                <p:spPr>
                  <a:xfrm>
                    <a:off x="3095027" y="1902482"/>
                    <a:ext cx="48682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CB969D9B-CBC1-F5C0-722E-23C7F2F96E73}"/>
                      </a:ext>
                    </a:extLst>
                  </p:cNvPr>
                  <p:cNvCxnSpPr>
                    <a:stCxn id="583" idx="4"/>
                  </p:cNvCxnSpPr>
                  <p:nvPr/>
                </p:nvCxnSpPr>
                <p:spPr>
                  <a:xfrm>
                    <a:off x="3118529" y="1947876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550" name="Group 837">
              <a:extLst>
                <a:ext uri="{FF2B5EF4-FFF2-40B4-BE49-F238E27FC236}">
                  <a16:creationId xmlns:a16="http://schemas.microsoft.com/office/drawing/2014/main" id="{A64838C0-F437-7306-4049-A434B00E21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83234" y="1810722"/>
              <a:ext cx="476795" cy="138647"/>
              <a:chOff x="3124385" y="1895475"/>
              <a:chExt cx="312234" cy="134500"/>
            </a:xfrm>
            <a:solidFill>
              <a:srgbClr val="E1471D"/>
            </a:solidFill>
          </p:grpSpPr>
          <p:grpSp>
            <p:nvGrpSpPr>
              <p:cNvPr id="551" name="Group 838">
                <a:extLst>
                  <a:ext uri="{FF2B5EF4-FFF2-40B4-BE49-F238E27FC236}">
                    <a16:creationId xmlns:a16="http://schemas.microsoft.com/office/drawing/2014/main" id="{D05525D3-321D-2877-D359-B2B44AFDDD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4385" y="1895475"/>
                <a:ext cx="159475" cy="124413"/>
                <a:chOff x="3124385" y="1895475"/>
                <a:chExt cx="159475" cy="124413"/>
              </a:xfrm>
              <a:grpFill/>
            </p:grpSpPr>
            <p:grpSp>
              <p:nvGrpSpPr>
                <p:cNvPr id="565" name="Group 852">
                  <a:extLst>
                    <a:ext uri="{FF2B5EF4-FFF2-40B4-BE49-F238E27FC236}">
                      <a16:creationId xmlns:a16="http://schemas.microsoft.com/office/drawing/2014/main" id="{ED079B1D-7011-3983-E08A-889242D13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385" y="1905562"/>
                  <a:ext cx="45325" cy="114326"/>
                  <a:chOff x="3098191" y="1903181"/>
                  <a:chExt cx="45325" cy="114326"/>
                </a:xfrm>
                <a:grpFill/>
              </p:grpSpPr>
              <p:sp>
                <p:nvSpPr>
                  <p:cNvPr id="575" name="Oval 574">
                    <a:extLst>
                      <a:ext uri="{FF2B5EF4-FFF2-40B4-BE49-F238E27FC236}">
                        <a16:creationId xmlns:a16="http://schemas.microsoft.com/office/drawing/2014/main" id="{AB6FC49B-0FC9-2A3F-6649-F06994F25889}"/>
                      </a:ext>
                    </a:extLst>
                  </p:cNvPr>
                  <p:cNvSpPr/>
                  <p:nvPr/>
                </p:nvSpPr>
                <p:spPr>
                  <a:xfrm>
                    <a:off x="3098191" y="1903181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76" name="Straight Connector 575">
                    <a:extLst>
                      <a:ext uri="{FF2B5EF4-FFF2-40B4-BE49-F238E27FC236}">
                        <a16:creationId xmlns:a16="http://schemas.microsoft.com/office/drawing/2014/main" id="{3E2CF461-F4B4-20C7-0CB6-708023CA0FF1}"/>
                      </a:ext>
                    </a:extLst>
                  </p:cNvPr>
                  <p:cNvCxnSpPr>
                    <a:stCxn id="575" idx="4"/>
                  </p:cNvCxnSpPr>
                  <p:nvPr/>
                </p:nvCxnSpPr>
                <p:spPr>
                  <a:xfrm>
                    <a:off x="3121692" y="1946894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66" name="Group 853">
                  <a:extLst>
                    <a:ext uri="{FF2B5EF4-FFF2-40B4-BE49-F238E27FC236}">
                      <a16:creationId xmlns:a16="http://schemas.microsoft.com/office/drawing/2014/main" id="{7E93EAFF-CCA3-5C59-1371-1C06C5847A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99926" y="1905562"/>
                  <a:ext cx="41966" cy="114326"/>
                  <a:chOff x="3097532" y="1903181"/>
                  <a:chExt cx="41966" cy="114326"/>
                </a:xfrm>
                <a:grpFill/>
              </p:grpSpPr>
              <p:sp>
                <p:nvSpPr>
                  <p:cNvPr id="573" name="Oval 572">
                    <a:extLst>
                      <a:ext uri="{FF2B5EF4-FFF2-40B4-BE49-F238E27FC236}">
                        <a16:creationId xmlns:a16="http://schemas.microsoft.com/office/drawing/2014/main" id="{C68DFB2E-D4CD-3E17-B33E-43027E4C6FE8}"/>
                      </a:ext>
                    </a:extLst>
                  </p:cNvPr>
                  <p:cNvSpPr/>
                  <p:nvPr/>
                </p:nvSpPr>
                <p:spPr>
                  <a:xfrm>
                    <a:off x="3097532" y="1903181"/>
                    <a:ext cx="41966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74" name="Straight Connector 573">
                    <a:extLst>
                      <a:ext uri="{FF2B5EF4-FFF2-40B4-BE49-F238E27FC236}">
                        <a16:creationId xmlns:a16="http://schemas.microsoft.com/office/drawing/2014/main" id="{208208DF-35DA-C887-BA3E-86E24E02CA90}"/>
                      </a:ext>
                    </a:extLst>
                  </p:cNvPr>
                  <p:cNvCxnSpPr>
                    <a:stCxn id="573" idx="4"/>
                  </p:cNvCxnSpPr>
                  <p:nvPr/>
                </p:nvCxnSpPr>
                <p:spPr>
                  <a:xfrm>
                    <a:off x="3121034" y="1946894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67" name="Group 854">
                  <a:extLst>
                    <a:ext uri="{FF2B5EF4-FFF2-40B4-BE49-F238E27FC236}">
                      <a16:creationId xmlns:a16="http://schemas.microsoft.com/office/drawing/2014/main" id="{4FD2F699-4EE5-8664-67E1-8435AB36D8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995" y="1895475"/>
                  <a:ext cx="45324" cy="107601"/>
                  <a:chOff x="3098701" y="1902619"/>
                  <a:chExt cx="45324" cy="107601"/>
                </a:xfrm>
                <a:grpFill/>
              </p:grpSpPr>
              <p:sp>
                <p:nvSpPr>
                  <p:cNvPr id="571" name="Oval 570">
                    <a:extLst>
                      <a:ext uri="{FF2B5EF4-FFF2-40B4-BE49-F238E27FC236}">
                        <a16:creationId xmlns:a16="http://schemas.microsoft.com/office/drawing/2014/main" id="{C7D47A18-13BB-3DDA-DCA8-A91BA887F76A}"/>
                      </a:ext>
                    </a:extLst>
                  </p:cNvPr>
                  <p:cNvSpPr/>
                  <p:nvPr/>
                </p:nvSpPr>
                <p:spPr>
                  <a:xfrm>
                    <a:off x="3098701" y="1902619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72" name="Straight Connector 571">
                    <a:extLst>
                      <a:ext uri="{FF2B5EF4-FFF2-40B4-BE49-F238E27FC236}">
                        <a16:creationId xmlns:a16="http://schemas.microsoft.com/office/drawing/2014/main" id="{0470B51C-C954-42C0-53FC-1AF35DAA2A5B}"/>
                      </a:ext>
                    </a:extLst>
                  </p:cNvPr>
                  <p:cNvCxnSpPr>
                    <a:stCxn id="571" idx="4"/>
                  </p:cNvCxnSpPr>
                  <p:nvPr/>
                </p:nvCxnSpPr>
                <p:spPr>
                  <a:xfrm>
                    <a:off x="3122202" y="1946332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68" name="Group 855">
                  <a:extLst>
                    <a:ext uri="{FF2B5EF4-FFF2-40B4-BE49-F238E27FC236}">
                      <a16:creationId xmlns:a16="http://schemas.microsoft.com/office/drawing/2014/main" id="{EB405F03-F958-07EB-A303-8D29890EFF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535" y="1895475"/>
                  <a:ext cx="45325" cy="107601"/>
                  <a:chOff x="3098041" y="1902619"/>
                  <a:chExt cx="45325" cy="107601"/>
                </a:xfrm>
                <a:grpFill/>
              </p:grpSpPr>
              <p:sp>
                <p:nvSpPr>
                  <p:cNvPr id="569" name="Oval 568">
                    <a:extLst>
                      <a:ext uri="{FF2B5EF4-FFF2-40B4-BE49-F238E27FC236}">
                        <a16:creationId xmlns:a16="http://schemas.microsoft.com/office/drawing/2014/main" id="{6D70D14A-B589-9023-29FD-BDB509D2E8CA}"/>
                      </a:ext>
                    </a:extLst>
                  </p:cNvPr>
                  <p:cNvSpPr/>
                  <p:nvPr/>
                </p:nvSpPr>
                <p:spPr>
                  <a:xfrm>
                    <a:off x="3098041" y="1902619"/>
                    <a:ext cx="4532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70" name="Straight Connector 569">
                    <a:extLst>
                      <a:ext uri="{FF2B5EF4-FFF2-40B4-BE49-F238E27FC236}">
                        <a16:creationId xmlns:a16="http://schemas.microsoft.com/office/drawing/2014/main" id="{8284B864-DC2E-5F59-6B09-BF2AE6F4D682}"/>
                      </a:ext>
                    </a:extLst>
                  </p:cNvPr>
                  <p:cNvCxnSpPr>
                    <a:stCxn id="569" idx="4"/>
                  </p:cNvCxnSpPr>
                  <p:nvPr/>
                </p:nvCxnSpPr>
                <p:spPr>
                  <a:xfrm>
                    <a:off x="3121542" y="1946332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552" name="Group 839">
                <a:extLst>
                  <a:ext uri="{FF2B5EF4-FFF2-40B4-BE49-F238E27FC236}">
                    <a16:creationId xmlns:a16="http://schemas.microsoft.com/office/drawing/2014/main" id="{E4FB40A3-9C51-94ED-5881-558BE7163E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7146" y="1905562"/>
                <a:ext cx="159473" cy="124413"/>
                <a:chOff x="3124746" y="1896037"/>
                <a:chExt cx="159473" cy="124413"/>
              </a:xfrm>
              <a:grpFill/>
            </p:grpSpPr>
            <p:grpSp>
              <p:nvGrpSpPr>
                <p:cNvPr id="553" name="Group 840">
                  <a:extLst>
                    <a:ext uri="{FF2B5EF4-FFF2-40B4-BE49-F238E27FC236}">
                      <a16:creationId xmlns:a16="http://schemas.microsoft.com/office/drawing/2014/main" id="{16442A0D-DF6B-B4D9-63EA-7DFCCE9886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746" y="1912850"/>
                  <a:ext cx="45324" cy="107600"/>
                  <a:chOff x="3098552" y="1910469"/>
                  <a:chExt cx="45324" cy="107600"/>
                </a:xfrm>
                <a:grpFill/>
              </p:grpSpPr>
              <p:sp>
                <p:nvSpPr>
                  <p:cNvPr id="563" name="Oval 562">
                    <a:extLst>
                      <a:ext uri="{FF2B5EF4-FFF2-40B4-BE49-F238E27FC236}">
                        <a16:creationId xmlns:a16="http://schemas.microsoft.com/office/drawing/2014/main" id="{2A619326-2E8A-0BE3-7B1D-21CD3D2A488B}"/>
                      </a:ext>
                    </a:extLst>
                  </p:cNvPr>
                  <p:cNvSpPr/>
                  <p:nvPr/>
                </p:nvSpPr>
                <p:spPr>
                  <a:xfrm>
                    <a:off x="3098552" y="1910469"/>
                    <a:ext cx="45324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64" name="Straight Connector 563">
                    <a:extLst>
                      <a:ext uri="{FF2B5EF4-FFF2-40B4-BE49-F238E27FC236}">
                        <a16:creationId xmlns:a16="http://schemas.microsoft.com/office/drawing/2014/main" id="{39F6F214-9DB7-C13C-200D-F0B53A528C50}"/>
                      </a:ext>
                    </a:extLst>
                  </p:cNvPr>
                  <p:cNvCxnSpPr>
                    <a:stCxn id="563" idx="4"/>
                  </p:cNvCxnSpPr>
                  <p:nvPr/>
                </p:nvCxnSpPr>
                <p:spPr>
                  <a:xfrm>
                    <a:off x="3122053" y="1947456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54" name="Group 841">
                  <a:extLst>
                    <a:ext uri="{FF2B5EF4-FFF2-40B4-BE49-F238E27FC236}">
                      <a16:creationId xmlns:a16="http://schemas.microsoft.com/office/drawing/2014/main" id="{3AAEFC50-B679-46CB-C582-2358E01CB2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00286" y="1912850"/>
                  <a:ext cx="45325" cy="107600"/>
                  <a:chOff x="3097892" y="1910469"/>
                  <a:chExt cx="45325" cy="107600"/>
                </a:xfrm>
                <a:grpFill/>
              </p:grpSpPr>
              <p:sp>
                <p:nvSpPr>
                  <p:cNvPr id="561" name="Oval 560">
                    <a:extLst>
                      <a:ext uri="{FF2B5EF4-FFF2-40B4-BE49-F238E27FC236}">
                        <a16:creationId xmlns:a16="http://schemas.microsoft.com/office/drawing/2014/main" id="{08116B59-CACA-A793-63D3-13F09B58E26D}"/>
                      </a:ext>
                    </a:extLst>
                  </p:cNvPr>
                  <p:cNvSpPr/>
                  <p:nvPr/>
                </p:nvSpPr>
                <p:spPr>
                  <a:xfrm>
                    <a:off x="3097892" y="1910469"/>
                    <a:ext cx="45325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62" name="Straight Connector 561">
                    <a:extLst>
                      <a:ext uri="{FF2B5EF4-FFF2-40B4-BE49-F238E27FC236}">
                        <a16:creationId xmlns:a16="http://schemas.microsoft.com/office/drawing/2014/main" id="{5CE14D29-0AFA-77D4-C16C-0FB6CBB916D4}"/>
                      </a:ext>
                    </a:extLst>
                  </p:cNvPr>
                  <p:cNvCxnSpPr>
                    <a:stCxn id="561" idx="4"/>
                  </p:cNvCxnSpPr>
                  <p:nvPr/>
                </p:nvCxnSpPr>
                <p:spPr>
                  <a:xfrm>
                    <a:off x="3121393" y="1947456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55" name="Group 842">
                  <a:extLst>
                    <a:ext uri="{FF2B5EF4-FFF2-40B4-BE49-F238E27FC236}">
                      <a16:creationId xmlns:a16="http://schemas.microsoft.com/office/drawing/2014/main" id="{41513EE9-32F6-3700-3E1D-66EA2BA91C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069" y="1896037"/>
                  <a:ext cx="38610" cy="114326"/>
                  <a:chOff x="3105775" y="1903181"/>
                  <a:chExt cx="38610" cy="114326"/>
                </a:xfrm>
                <a:grpFill/>
              </p:grpSpPr>
              <p:sp>
                <p:nvSpPr>
                  <p:cNvPr id="559" name="Oval 558">
                    <a:extLst>
                      <a:ext uri="{FF2B5EF4-FFF2-40B4-BE49-F238E27FC236}">
                        <a16:creationId xmlns:a16="http://schemas.microsoft.com/office/drawing/2014/main" id="{87E557B3-8CEE-1E2E-1118-EE2E11098DE4}"/>
                      </a:ext>
                    </a:extLst>
                  </p:cNvPr>
                  <p:cNvSpPr/>
                  <p:nvPr/>
                </p:nvSpPr>
                <p:spPr>
                  <a:xfrm>
                    <a:off x="3105775" y="1903181"/>
                    <a:ext cx="38610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60" name="Straight Connector 559">
                    <a:extLst>
                      <a:ext uri="{FF2B5EF4-FFF2-40B4-BE49-F238E27FC236}">
                        <a16:creationId xmlns:a16="http://schemas.microsoft.com/office/drawing/2014/main" id="{8D1B701F-1475-B798-8713-EDC866B96AF6}"/>
                      </a:ext>
                    </a:extLst>
                  </p:cNvPr>
                  <p:cNvCxnSpPr>
                    <a:stCxn id="559" idx="4"/>
                  </p:cNvCxnSpPr>
                  <p:nvPr/>
                </p:nvCxnSpPr>
                <p:spPr>
                  <a:xfrm>
                    <a:off x="3124241" y="1946894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556" name="Group 843">
                  <a:extLst>
                    <a:ext uri="{FF2B5EF4-FFF2-40B4-BE49-F238E27FC236}">
                      <a16:creationId xmlns:a16="http://schemas.microsoft.com/office/drawing/2014/main" id="{7825DBA1-E37F-CE94-4463-D305EB0DF8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895" y="1896037"/>
                  <a:ext cx="45324" cy="114326"/>
                  <a:chOff x="3098401" y="1903181"/>
                  <a:chExt cx="45324" cy="114326"/>
                </a:xfrm>
                <a:grpFill/>
              </p:grpSpPr>
              <p:sp>
                <p:nvSpPr>
                  <p:cNvPr id="557" name="Oval 556">
                    <a:extLst>
                      <a:ext uri="{FF2B5EF4-FFF2-40B4-BE49-F238E27FC236}">
                        <a16:creationId xmlns:a16="http://schemas.microsoft.com/office/drawing/2014/main" id="{2D0C004C-0F2E-1DB9-378E-C7E9CD998498}"/>
                      </a:ext>
                    </a:extLst>
                  </p:cNvPr>
                  <p:cNvSpPr/>
                  <p:nvPr/>
                </p:nvSpPr>
                <p:spPr>
                  <a:xfrm>
                    <a:off x="3098401" y="1903181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58" name="Straight Connector 557">
                    <a:extLst>
                      <a:ext uri="{FF2B5EF4-FFF2-40B4-BE49-F238E27FC236}">
                        <a16:creationId xmlns:a16="http://schemas.microsoft.com/office/drawing/2014/main" id="{6B55BC34-3CCC-B433-FBFC-B03E26074C4A}"/>
                      </a:ext>
                    </a:extLst>
                  </p:cNvPr>
                  <p:cNvCxnSpPr>
                    <a:stCxn id="557" idx="4"/>
                  </p:cNvCxnSpPr>
                  <p:nvPr/>
                </p:nvCxnSpPr>
                <p:spPr>
                  <a:xfrm>
                    <a:off x="3121903" y="1946894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07" name="Group 870">
              <a:extLst>
                <a:ext uri="{FF2B5EF4-FFF2-40B4-BE49-F238E27FC236}">
                  <a16:creationId xmlns:a16="http://schemas.microsoft.com/office/drawing/2014/main" id="{B28976F8-CC5D-733A-4A95-3344D69F406B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586602" y="1974527"/>
              <a:ext cx="476666" cy="137386"/>
              <a:chOff x="3109446" y="1913184"/>
              <a:chExt cx="312149" cy="133277"/>
            </a:xfrm>
            <a:solidFill>
              <a:srgbClr val="E1471D"/>
            </a:solidFill>
          </p:grpSpPr>
          <p:grpSp>
            <p:nvGrpSpPr>
              <p:cNvPr id="405" name="Group 1184">
                <a:extLst>
                  <a:ext uri="{FF2B5EF4-FFF2-40B4-BE49-F238E27FC236}">
                    <a16:creationId xmlns:a16="http://schemas.microsoft.com/office/drawing/2014/main" id="{3A299422-15A8-BDCB-1BE0-1242FD373D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9446" y="1913184"/>
                <a:ext cx="171016" cy="125774"/>
                <a:chOff x="3109446" y="1913184"/>
                <a:chExt cx="171016" cy="125774"/>
              </a:xfrm>
              <a:grpFill/>
            </p:grpSpPr>
            <p:grpSp>
              <p:nvGrpSpPr>
                <p:cNvPr id="419" name="Group 1198">
                  <a:extLst>
                    <a:ext uri="{FF2B5EF4-FFF2-40B4-BE49-F238E27FC236}">
                      <a16:creationId xmlns:a16="http://schemas.microsoft.com/office/drawing/2014/main" id="{F6D67BD9-D627-B05E-6A6B-15ED53B4AB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9446" y="1932554"/>
                  <a:ext cx="45324" cy="104245"/>
                  <a:chOff x="3083252" y="1930173"/>
                  <a:chExt cx="45324" cy="104245"/>
                </a:xfrm>
                <a:grpFill/>
              </p:grpSpPr>
              <p:sp>
                <p:nvSpPr>
                  <p:cNvPr id="429" name="Oval 428">
                    <a:extLst>
                      <a:ext uri="{FF2B5EF4-FFF2-40B4-BE49-F238E27FC236}">
                        <a16:creationId xmlns:a16="http://schemas.microsoft.com/office/drawing/2014/main" id="{0C909F28-7886-FD35-1DB4-2A1C4BEC6401}"/>
                      </a:ext>
                    </a:extLst>
                  </p:cNvPr>
                  <p:cNvSpPr/>
                  <p:nvPr/>
                </p:nvSpPr>
                <p:spPr>
                  <a:xfrm>
                    <a:off x="3083252" y="1930173"/>
                    <a:ext cx="45324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30" name="Straight Connector 429">
                    <a:extLst>
                      <a:ext uri="{FF2B5EF4-FFF2-40B4-BE49-F238E27FC236}">
                        <a16:creationId xmlns:a16="http://schemas.microsoft.com/office/drawing/2014/main" id="{81DC4276-A402-323D-EF77-7E9FAEACEFAA}"/>
                      </a:ext>
                    </a:extLst>
                  </p:cNvPr>
                  <p:cNvCxnSpPr>
                    <a:stCxn id="429" idx="4"/>
                  </p:cNvCxnSpPr>
                  <p:nvPr/>
                </p:nvCxnSpPr>
                <p:spPr>
                  <a:xfrm>
                    <a:off x="3105982" y="1967168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20" name="Group 1199">
                  <a:extLst>
                    <a:ext uri="{FF2B5EF4-FFF2-40B4-BE49-F238E27FC236}">
                      <a16:creationId xmlns:a16="http://schemas.microsoft.com/office/drawing/2014/main" id="{BC22F9E4-C7CA-BC33-F578-F03FB56554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5077" y="1934595"/>
                  <a:ext cx="45325" cy="104363"/>
                  <a:chOff x="3082683" y="1932214"/>
                  <a:chExt cx="45325" cy="104363"/>
                </a:xfrm>
                <a:grpFill/>
              </p:grpSpPr>
              <p:sp>
                <p:nvSpPr>
                  <p:cNvPr id="427" name="Oval 426">
                    <a:extLst>
                      <a:ext uri="{FF2B5EF4-FFF2-40B4-BE49-F238E27FC236}">
                        <a16:creationId xmlns:a16="http://schemas.microsoft.com/office/drawing/2014/main" id="{E6008794-CCE3-367F-90AF-DA826FACBF73}"/>
                      </a:ext>
                    </a:extLst>
                  </p:cNvPr>
                  <p:cNvSpPr/>
                  <p:nvPr/>
                </p:nvSpPr>
                <p:spPr>
                  <a:xfrm>
                    <a:off x="3082683" y="1932214"/>
                    <a:ext cx="45325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8" name="Straight Connector 427">
                    <a:extLst>
                      <a:ext uri="{FF2B5EF4-FFF2-40B4-BE49-F238E27FC236}">
                        <a16:creationId xmlns:a16="http://schemas.microsoft.com/office/drawing/2014/main" id="{5C53D083-B346-6246-B5EA-AEE9311D5AC3}"/>
                      </a:ext>
                    </a:extLst>
                  </p:cNvPr>
                  <p:cNvCxnSpPr>
                    <a:stCxn id="427" idx="4"/>
                  </p:cNvCxnSpPr>
                  <p:nvPr/>
                </p:nvCxnSpPr>
                <p:spPr>
                  <a:xfrm>
                    <a:off x="3098686" y="1972689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21" name="Group 1200">
                  <a:extLst>
                    <a:ext uri="{FF2B5EF4-FFF2-40B4-BE49-F238E27FC236}">
                      <a16:creationId xmlns:a16="http://schemas.microsoft.com/office/drawing/2014/main" id="{136BF05E-3EA8-F288-5A24-10D31DF7D2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9535" y="1913184"/>
                  <a:ext cx="45324" cy="105925"/>
                  <a:chOff x="3095241" y="1920328"/>
                  <a:chExt cx="45324" cy="105925"/>
                </a:xfrm>
                <a:grpFill/>
              </p:grpSpPr>
              <p:sp>
                <p:nvSpPr>
                  <p:cNvPr id="425" name="Oval 424">
                    <a:extLst>
                      <a:ext uri="{FF2B5EF4-FFF2-40B4-BE49-F238E27FC236}">
                        <a16:creationId xmlns:a16="http://schemas.microsoft.com/office/drawing/2014/main" id="{003BCAB9-FE73-5EA8-F8E3-1951F88CC664}"/>
                      </a:ext>
                    </a:extLst>
                  </p:cNvPr>
                  <p:cNvSpPr/>
                  <p:nvPr/>
                </p:nvSpPr>
                <p:spPr>
                  <a:xfrm>
                    <a:off x="3095241" y="1920328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6" name="Straight Connector 425">
                    <a:extLst>
                      <a:ext uri="{FF2B5EF4-FFF2-40B4-BE49-F238E27FC236}">
                        <a16:creationId xmlns:a16="http://schemas.microsoft.com/office/drawing/2014/main" id="{8D4D76AD-81BF-3900-3920-E2B15FD7AD0E}"/>
                      </a:ext>
                    </a:extLst>
                  </p:cNvPr>
                  <p:cNvCxnSpPr>
                    <a:stCxn id="425" idx="4"/>
                  </p:cNvCxnSpPr>
                  <p:nvPr/>
                </p:nvCxnSpPr>
                <p:spPr>
                  <a:xfrm>
                    <a:off x="3117971" y="1962365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22" name="Group 1201">
                  <a:extLst>
                    <a:ext uri="{FF2B5EF4-FFF2-40B4-BE49-F238E27FC236}">
                      <a16:creationId xmlns:a16="http://schemas.microsoft.com/office/drawing/2014/main" id="{F0AF39D4-468C-6198-6291-21228DB78E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5137" y="1918587"/>
                  <a:ext cx="45325" cy="102681"/>
                  <a:chOff x="3094643" y="1925731"/>
                  <a:chExt cx="45325" cy="102681"/>
                </a:xfrm>
                <a:grpFill/>
              </p:grpSpPr>
              <p:sp>
                <p:nvSpPr>
                  <p:cNvPr id="423" name="Oval 422">
                    <a:extLst>
                      <a:ext uri="{FF2B5EF4-FFF2-40B4-BE49-F238E27FC236}">
                        <a16:creationId xmlns:a16="http://schemas.microsoft.com/office/drawing/2014/main" id="{304AC20A-F5F1-8890-3127-3C9B0808B807}"/>
                      </a:ext>
                    </a:extLst>
                  </p:cNvPr>
                  <p:cNvSpPr/>
                  <p:nvPr/>
                </p:nvSpPr>
                <p:spPr>
                  <a:xfrm>
                    <a:off x="3094643" y="1925731"/>
                    <a:ext cx="45325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4" name="Straight Connector 423">
                    <a:extLst>
                      <a:ext uri="{FF2B5EF4-FFF2-40B4-BE49-F238E27FC236}">
                        <a16:creationId xmlns:a16="http://schemas.microsoft.com/office/drawing/2014/main" id="{D91F39E1-FFFD-A114-9DE9-2736DBB32829}"/>
                      </a:ext>
                    </a:extLst>
                  </p:cNvPr>
                  <p:cNvCxnSpPr>
                    <a:stCxn id="423" idx="4"/>
                  </p:cNvCxnSpPr>
                  <p:nvPr/>
                </p:nvCxnSpPr>
                <p:spPr>
                  <a:xfrm>
                    <a:off x="3110631" y="1962843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406" name="Group 1185">
                <a:extLst>
                  <a:ext uri="{FF2B5EF4-FFF2-40B4-BE49-F238E27FC236}">
                    <a16:creationId xmlns:a16="http://schemas.microsoft.com/office/drawing/2014/main" id="{82F279D5-DC51-4AE2-0FBC-02CC79C900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5644" y="1920746"/>
                <a:ext cx="165951" cy="125715"/>
                <a:chOff x="3103244" y="1911221"/>
                <a:chExt cx="165951" cy="125715"/>
              </a:xfrm>
              <a:grpFill/>
            </p:grpSpPr>
            <p:grpSp>
              <p:nvGrpSpPr>
                <p:cNvPr id="407" name="Group 1186">
                  <a:extLst>
                    <a:ext uri="{FF2B5EF4-FFF2-40B4-BE49-F238E27FC236}">
                      <a16:creationId xmlns:a16="http://schemas.microsoft.com/office/drawing/2014/main" id="{ED1A0AD7-C442-6925-1858-0F305241DD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3244" y="1930592"/>
                  <a:ext cx="41967" cy="97579"/>
                  <a:chOff x="3077050" y="1928211"/>
                  <a:chExt cx="41967" cy="97579"/>
                </a:xfrm>
                <a:grpFill/>
              </p:grpSpPr>
              <p:sp>
                <p:nvSpPr>
                  <p:cNvPr id="417" name="Oval 416">
                    <a:extLst>
                      <a:ext uri="{FF2B5EF4-FFF2-40B4-BE49-F238E27FC236}">
                        <a16:creationId xmlns:a16="http://schemas.microsoft.com/office/drawing/2014/main" id="{805BA4E0-2AA0-814A-B376-9DFA0456EEF5}"/>
                      </a:ext>
                    </a:extLst>
                  </p:cNvPr>
                  <p:cNvSpPr/>
                  <p:nvPr/>
                </p:nvSpPr>
                <p:spPr>
                  <a:xfrm>
                    <a:off x="3077050" y="1928211"/>
                    <a:ext cx="41967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18" name="Straight Connector 417">
                    <a:extLst>
                      <a:ext uri="{FF2B5EF4-FFF2-40B4-BE49-F238E27FC236}">
                        <a16:creationId xmlns:a16="http://schemas.microsoft.com/office/drawing/2014/main" id="{F2A2214F-8B93-C26A-32B3-10816E6DC3A4}"/>
                      </a:ext>
                    </a:extLst>
                  </p:cNvPr>
                  <p:cNvCxnSpPr>
                    <a:stCxn id="417" idx="4"/>
                  </p:cNvCxnSpPr>
                  <p:nvPr/>
                </p:nvCxnSpPr>
                <p:spPr>
                  <a:xfrm>
                    <a:off x="3094672" y="1963584"/>
                    <a:ext cx="0" cy="62206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08" name="Group 1187">
                  <a:extLst>
                    <a:ext uri="{FF2B5EF4-FFF2-40B4-BE49-F238E27FC236}">
                      <a16:creationId xmlns:a16="http://schemas.microsoft.com/office/drawing/2014/main" id="{FDC48657-3A90-6E57-0024-6A9652082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3810" y="1930996"/>
                  <a:ext cx="47003" cy="105940"/>
                  <a:chOff x="3071416" y="1928615"/>
                  <a:chExt cx="47003" cy="105940"/>
                </a:xfrm>
                <a:grpFill/>
              </p:grpSpPr>
              <p:sp>
                <p:nvSpPr>
                  <p:cNvPr id="415" name="Oval 414">
                    <a:extLst>
                      <a:ext uri="{FF2B5EF4-FFF2-40B4-BE49-F238E27FC236}">
                        <a16:creationId xmlns:a16="http://schemas.microsoft.com/office/drawing/2014/main" id="{62B89D6A-669E-64A3-CBD3-F6A1856E08B5}"/>
                      </a:ext>
                    </a:extLst>
                  </p:cNvPr>
                  <p:cNvSpPr/>
                  <p:nvPr/>
                </p:nvSpPr>
                <p:spPr>
                  <a:xfrm>
                    <a:off x="3071416" y="1928615"/>
                    <a:ext cx="47003" cy="42031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16" name="Straight Connector 415">
                    <a:extLst>
                      <a:ext uri="{FF2B5EF4-FFF2-40B4-BE49-F238E27FC236}">
                        <a16:creationId xmlns:a16="http://schemas.microsoft.com/office/drawing/2014/main" id="{D2087C11-3465-E01F-005F-84E207FFABD9}"/>
                      </a:ext>
                    </a:extLst>
                  </p:cNvPr>
                  <p:cNvCxnSpPr>
                    <a:stCxn id="415" idx="4"/>
                  </p:cNvCxnSpPr>
                  <p:nvPr/>
                </p:nvCxnSpPr>
                <p:spPr>
                  <a:xfrm>
                    <a:off x="3094163" y="1970667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09" name="Group 1188">
                  <a:extLst>
                    <a:ext uri="{FF2B5EF4-FFF2-40B4-BE49-F238E27FC236}">
                      <a16:creationId xmlns:a16="http://schemas.microsoft.com/office/drawing/2014/main" id="{268B8BC2-75BC-3629-DC87-F5432BF996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4997" y="1911221"/>
                  <a:ext cx="38609" cy="105985"/>
                  <a:chOff x="3090703" y="1918365"/>
                  <a:chExt cx="38609" cy="105985"/>
                </a:xfrm>
                <a:grpFill/>
              </p:grpSpPr>
              <p:sp>
                <p:nvSpPr>
                  <p:cNvPr id="413" name="Oval 412">
                    <a:extLst>
                      <a:ext uri="{FF2B5EF4-FFF2-40B4-BE49-F238E27FC236}">
                        <a16:creationId xmlns:a16="http://schemas.microsoft.com/office/drawing/2014/main" id="{8C360AC2-A620-183B-8648-C4B4D9ABC464}"/>
                      </a:ext>
                    </a:extLst>
                  </p:cNvPr>
                  <p:cNvSpPr/>
                  <p:nvPr/>
                </p:nvSpPr>
                <p:spPr>
                  <a:xfrm>
                    <a:off x="3090703" y="1918365"/>
                    <a:ext cx="38609" cy="42031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14" name="Straight Connector 413">
                    <a:extLst>
                      <a:ext uri="{FF2B5EF4-FFF2-40B4-BE49-F238E27FC236}">
                        <a16:creationId xmlns:a16="http://schemas.microsoft.com/office/drawing/2014/main" id="{2A8B7EEF-188D-511D-21A9-1649A77B8D66}"/>
                      </a:ext>
                    </a:extLst>
                  </p:cNvPr>
                  <p:cNvCxnSpPr>
                    <a:stCxn id="413" idx="4"/>
                  </p:cNvCxnSpPr>
                  <p:nvPr/>
                </p:nvCxnSpPr>
                <p:spPr>
                  <a:xfrm>
                    <a:off x="3106719" y="1958781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10" name="Group 1189">
                  <a:extLst>
                    <a:ext uri="{FF2B5EF4-FFF2-40B4-BE49-F238E27FC236}">
                      <a16:creationId xmlns:a16="http://schemas.microsoft.com/office/drawing/2014/main" id="{EA5C878A-A6C3-A236-EE6A-6F73066583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3870" y="1913321"/>
                  <a:ext cx="45325" cy="104245"/>
                  <a:chOff x="3083376" y="1920465"/>
                  <a:chExt cx="45325" cy="104245"/>
                </a:xfrm>
                <a:grpFill/>
              </p:grpSpPr>
              <p:sp>
                <p:nvSpPr>
                  <p:cNvPr id="411" name="Oval 410">
                    <a:extLst>
                      <a:ext uri="{FF2B5EF4-FFF2-40B4-BE49-F238E27FC236}">
                        <a16:creationId xmlns:a16="http://schemas.microsoft.com/office/drawing/2014/main" id="{CD4461A3-A8E0-4E00-0A68-A0BAF830D3AB}"/>
                      </a:ext>
                    </a:extLst>
                  </p:cNvPr>
                  <p:cNvSpPr/>
                  <p:nvPr/>
                </p:nvSpPr>
                <p:spPr>
                  <a:xfrm>
                    <a:off x="3083376" y="1920465"/>
                    <a:ext cx="45325" cy="42031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12" name="Straight Connector 411">
                    <a:extLst>
                      <a:ext uri="{FF2B5EF4-FFF2-40B4-BE49-F238E27FC236}">
                        <a16:creationId xmlns:a16="http://schemas.microsoft.com/office/drawing/2014/main" id="{27D14649-A2EA-54D7-D9E1-6003C1F70FA3}"/>
                      </a:ext>
                    </a:extLst>
                  </p:cNvPr>
                  <p:cNvCxnSpPr>
                    <a:stCxn id="411" idx="4"/>
                  </p:cNvCxnSpPr>
                  <p:nvPr/>
                </p:nvCxnSpPr>
                <p:spPr>
                  <a:xfrm>
                    <a:off x="3106108" y="1962503"/>
                    <a:ext cx="0" cy="62207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08" name="Group 871">
              <a:extLst>
                <a:ext uri="{FF2B5EF4-FFF2-40B4-BE49-F238E27FC236}">
                  <a16:creationId xmlns:a16="http://schemas.microsoft.com/office/drawing/2014/main" id="{6D1C8E62-F378-0C8E-74F4-F49879DCD662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1050485" y="1964252"/>
              <a:ext cx="474103" cy="142170"/>
              <a:chOff x="3106161" y="1919092"/>
              <a:chExt cx="310471" cy="137918"/>
            </a:xfrm>
            <a:solidFill>
              <a:srgbClr val="E1471D"/>
            </a:solidFill>
          </p:grpSpPr>
          <p:grpSp>
            <p:nvGrpSpPr>
              <p:cNvPr id="379" name="Group 1158">
                <a:extLst>
                  <a:ext uri="{FF2B5EF4-FFF2-40B4-BE49-F238E27FC236}">
                    <a16:creationId xmlns:a16="http://schemas.microsoft.com/office/drawing/2014/main" id="{E4B3EF4D-3FA2-27AD-A8CB-D530C5C5CE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6161" y="1919092"/>
                <a:ext cx="167688" cy="130428"/>
                <a:chOff x="3106161" y="1919092"/>
                <a:chExt cx="167688" cy="130428"/>
              </a:xfrm>
              <a:grpFill/>
            </p:grpSpPr>
            <p:grpSp>
              <p:nvGrpSpPr>
                <p:cNvPr id="393" name="Group 1172">
                  <a:extLst>
                    <a:ext uri="{FF2B5EF4-FFF2-40B4-BE49-F238E27FC236}">
                      <a16:creationId xmlns:a16="http://schemas.microsoft.com/office/drawing/2014/main" id="{EC6BCB4E-11B4-E4DB-E6B7-015881EDDC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6161" y="1931291"/>
                  <a:ext cx="47003" cy="116056"/>
                  <a:chOff x="3079967" y="1928910"/>
                  <a:chExt cx="47003" cy="116056"/>
                </a:xfrm>
                <a:grpFill/>
              </p:grpSpPr>
              <p:sp>
                <p:nvSpPr>
                  <p:cNvPr id="403" name="Oval 402">
                    <a:extLst>
                      <a:ext uri="{FF2B5EF4-FFF2-40B4-BE49-F238E27FC236}">
                        <a16:creationId xmlns:a16="http://schemas.microsoft.com/office/drawing/2014/main" id="{7619983C-92A7-C701-F4B4-34165A1A6368}"/>
                      </a:ext>
                    </a:extLst>
                  </p:cNvPr>
                  <p:cNvSpPr/>
                  <p:nvPr/>
                </p:nvSpPr>
                <p:spPr>
                  <a:xfrm>
                    <a:off x="3079967" y="1928910"/>
                    <a:ext cx="47003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04" name="Straight Connector 403">
                    <a:extLst>
                      <a:ext uri="{FF2B5EF4-FFF2-40B4-BE49-F238E27FC236}">
                        <a16:creationId xmlns:a16="http://schemas.microsoft.com/office/drawing/2014/main" id="{EC19D4E2-0078-4B2C-2082-D6F02BF8BAFB}"/>
                      </a:ext>
                    </a:extLst>
                  </p:cNvPr>
                  <p:cNvCxnSpPr>
                    <a:stCxn id="403" idx="4"/>
                  </p:cNvCxnSpPr>
                  <p:nvPr/>
                </p:nvCxnSpPr>
                <p:spPr>
                  <a:xfrm>
                    <a:off x="3101107" y="1972672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94" name="Group 1173">
                  <a:extLst>
                    <a:ext uri="{FF2B5EF4-FFF2-40B4-BE49-F238E27FC236}">
                      <a16:creationId xmlns:a16="http://schemas.microsoft.com/office/drawing/2014/main" id="{C2B3FF27-C652-7E38-52A7-968A21D98C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1778" y="1938404"/>
                  <a:ext cx="43645" cy="111116"/>
                  <a:chOff x="3079384" y="1936023"/>
                  <a:chExt cx="43645" cy="111116"/>
                </a:xfrm>
                <a:grpFill/>
              </p:grpSpPr>
              <p:sp>
                <p:nvSpPr>
                  <p:cNvPr id="401" name="Oval 400">
                    <a:extLst>
                      <a:ext uri="{FF2B5EF4-FFF2-40B4-BE49-F238E27FC236}">
                        <a16:creationId xmlns:a16="http://schemas.microsoft.com/office/drawing/2014/main" id="{3B66A96A-2C6C-9E33-5EA6-7DF3C7C9BF21}"/>
                      </a:ext>
                    </a:extLst>
                  </p:cNvPr>
                  <p:cNvSpPr/>
                  <p:nvPr/>
                </p:nvSpPr>
                <p:spPr>
                  <a:xfrm>
                    <a:off x="3079384" y="1936023"/>
                    <a:ext cx="43645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02" name="Straight Connector 401">
                    <a:extLst>
                      <a:ext uri="{FF2B5EF4-FFF2-40B4-BE49-F238E27FC236}">
                        <a16:creationId xmlns:a16="http://schemas.microsoft.com/office/drawing/2014/main" id="{1E76F032-D657-DACF-1EEB-6CBC292D8435}"/>
                      </a:ext>
                    </a:extLst>
                  </p:cNvPr>
                  <p:cNvCxnSpPr>
                    <a:stCxn id="401" idx="4"/>
                  </p:cNvCxnSpPr>
                  <p:nvPr/>
                </p:nvCxnSpPr>
                <p:spPr>
                  <a:xfrm>
                    <a:off x="3092117" y="1976526"/>
                    <a:ext cx="1679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95" name="Group 1174">
                  <a:extLst>
                    <a:ext uri="{FF2B5EF4-FFF2-40B4-BE49-F238E27FC236}">
                      <a16:creationId xmlns:a16="http://schemas.microsoft.com/office/drawing/2014/main" id="{7F2360FB-7387-424C-1F91-43FEBA2408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4630" y="1922050"/>
                  <a:ext cx="45324" cy="109304"/>
                  <a:chOff x="3090336" y="1929194"/>
                  <a:chExt cx="45324" cy="109304"/>
                </a:xfrm>
                <a:grpFill/>
              </p:grpSpPr>
              <p:sp>
                <p:nvSpPr>
                  <p:cNvPr id="399" name="Oval 398">
                    <a:extLst>
                      <a:ext uri="{FF2B5EF4-FFF2-40B4-BE49-F238E27FC236}">
                        <a16:creationId xmlns:a16="http://schemas.microsoft.com/office/drawing/2014/main" id="{CD60F70C-CD1D-0661-A3EA-820CE1BA402D}"/>
                      </a:ext>
                    </a:extLst>
                  </p:cNvPr>
                  <p:cNvSpPr/>
                  <p:nvPr/>
                </p:nvSpPr>
                <p:spPr>
                  <a:xfrm>
                    <a:off x="3090336" y="1929194"/>
                    <a:ext cx="45324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00" name="Straight Connector 399">
                    <a:extLst>
                      <a:ext uri="{FF2B5EF4-FFF2-40B4-BE49-F238E27FC236}">
                        <a16:creationId xmlns:a16="http://schemas.microsoft.com/office/drawing/2014/main" id="{8914F500-803A-D409-3FD8-9DD4F35BEC9F}"/>
                      </a:ext>
                    </a:extLst>
                  </p:cNvPr>
                  <p:cNvCxnSpPr>
                    <a:stCxn id="399" idx="4"/>
                  </p:cNvCxnSpPr>
                  <p:nvPr/>
                </p:nvCxnSpPr>
                <p:spPr>
                  <a:xfrm>
                    <a:off x="3111418" y="1966203"/>
                    <a:ext cx="1678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96" name="Group 1175">
                  <a:extLst>
                    <a:ext uri="{FF2B5EF4-FFF2-40B4-BE49-F238E27FC236}">
                      <a16:creationId xmlns:a16="http://schemas.microsoft.com/office/drawing/2014/main" id="{C5FCEBEE-B4FE-8C3B-0BF0-DF32BEBA85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6846" y="1919092"/>
                  <a:ext cx="47003" cy="111043"/>
                  <a:chOff x="3086352" y="1926236"/>
                  <a:chExt cx="47003" cy="111043"/>
                </a:xfrm>
                <a:grpFill/>
              </p:grpSpPr>
              <p:sp>
                <p:nvSpPr>
                  <p:cNvPr id="397" name="Oval 396">
                    <a:extLst>
                      <a:ext uri="{FF2B5EF4-FFF2-40B4-BE49-F238E27FC236}">
                        <a16:creationId xmlns:a16="http://schemas.microsoft.com/office/drawing/2014/main" id="{A54A9E76-72CD-3B9F-06C2-471EE3F97E54}"/>
                      </a:ext>
                    </a:extLst>
                  </p:cNvPr>
                  <p:cNvSpPr/>
                  <p:nvPr/>
                </p:nvSpPr>
                <p:spPr>
                  <a:xfrm>
                    <a:off x="3086352" y="1926236"/>
                    <a:ext cx="47003" cy="47075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98" name="Straight Connector 397">
                    <a:extLst>
                      <a:ext uri="{FF2B5EF4-FFF2-40B4-BE49-F238E27FC236}">
                        <a16:creationId xmlns:a16="http://schemas.microsoft.com/office/drawing/2014/main" id="{A6C149BE-2909-3D36-87D0-0BC3083D96A7}"/>
                      </a:ext>
                    </a:extLst>
                  </p:cNvPr>
                  <p:cNvCxnSpPr>
                    <a:stCxn id="397" idx="4"/>
                  </p:cNvCxnSpPr>
                  <p:nvPr/>
                </p:nvCxnSpPr>
                <p:spPr>
                  <a:xfrm>
                    <a:off x="3105771" y="1971709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380" name="Group 1159">
                <a:extLst>
                  <a:ext uri="{FF2B5EF4-FFF2-40B4-BE49-F238E27FC236}">
                    <a16:creationId xmlns:a16="http://schemas.microsoft.com/office/drawing/2014/main" id="{5B3BC641-829E-F3CA-A717-9897D0CEE2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2330" y="1922859"/>
                <a:ext cx="164302" cy="134151"/>
                <a:chOff x="3099930" y="1913334"/>
                <a:chExt cx="164302" cy="134151"/>
              </a:xfrm>
              <a:grpFill/>
            </p:grpSpPr>
            <p:grpSp>
              <p:nvGrpSpPr>
                <p:cNvPr id="381" name="Group 1160">
                  <a:extLst>
                    <a:ext uri="{FF2B5EF4-FFF2-40B4-BE49-F238E27FC236}">
                      <a16:creationId xmlns:a16="http://schemas.microsoft.com/office/drawing/2014/main" id="{ACF693BC-5442-14EC-0095-5BDA13AC33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9930" y="1927661"/>
                  <a:ext cx="41966" cy="117782"/>
                  <a:chOff x="3073736" y="1925280"/>
                  <a:chExt cx="41966" cy="117782"/>
                </a:xfrm>
                <a:grpFill/>
              </p:grpSpPr>
              <p:sp>
                <p:nvSpPr>
                  <p:cNvPr id="391" name="Oval 390">
                    <a:extLst>
                      <a:ext uri="{FF2B5EF4-FFF2-40B4-BE49-F238E27FC236}">
                        <a16:creationId xmlns:a16="http://schemas.microsoft.com/office/drawing/2014/main" id="{37C299B5-DF8C-E817-EEF9-B7D789F1AE4A}"/>
                      </a:ext>
                    </a:extLst>
                  </p:cNvPr>
                  <p:cNvSpPr/>
                  <p:nvPr/>
                </p:nvSpPr>
                <p:spPr>
                  <a:xfrm>
                    <a:off x="3073736" y="1925280"/>
                    <a:ext cx="41966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92" name="Straight Connector 391">
                    <a:extLst>
                      <a:ext uri="{FF2B5EF4-FFF2-40B4-BE49-F238E27FC236}">
                        <a16:creationId xmlns:a16="http://schemas.microsoft.com/office/drawing/2014/main" id="{90C431FA-6ACE-C927-0A8D-8F049113F1E7}"/>
                      </a:ext>
                    </a:extLst>
                  </p:cNvPr>
                  <p:cNvCxnSpPr>
                    <a:stCxn id="391" idx="4"/>
                  </p:cNvCxnSpPr>
                  <p:nvPr/>
                </p:nvCxnSpPr>
                <p:spPr>
                  <a:xfrm>
                    <a:off x="3089855" y="1969087"/>
                    <a:ext cx="0" cy="7397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82" name="Group 1161">
                  <a:extLst>
                    <a:ext uri="{FF2B5EF4-FFF2-40B4-BE49-F238E27FC236}">
                      <a16:creationId xmlns:a16="http://schemas.microsoft.com/office/drawing/2014/main" id="{0968EECF-0740-ACEB-2A90-66AB2A4644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2190" y="1933123"/>
                  <a:ext cx="41967" cy="114362"/>
                  <a:chOff x="3069796" y="1930742"/>
                  <a:chExt cx="41967" cy="114362"/>
                </a:xfrm>
                <a:grpFill/>
              </p:grpSpPr>
              <p:sp>
                <p:nvSpPr>
                  <p:cNvPr id="389" name="Oval 388">
                    <a:extLst>
                      <a:ext uri="{FF2B5EF4-FFF2-40B4-BE49-F238E27FC236}">
                        <a16:creationId xmlns:a16="http://schemas.microsoft.com/office/drawing/2014/main" id="{E87E70F5-35A1-63CB-6A58-4C52BDFF2E18}"/>
                      </a:ext>
                    </a:extLst>
                  </p:cNvPr>
                  <p:cNvSpPr/>
                  <p:nvPr/>
                </p:nvSpPr>
                <p:spPr>
                  <a:xfrm>
                    <a:off x="3069796" y="1930742"/>
                    <a:ext cx="41967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90" name="Straight Connector 389">
                    <a:extLst>
                      <a:ext uri="{FF2B5EF4-FFF2-40B4-BE49-F238E27FC236}">
                        <a16:creationId xmlns:a16="http://schemas.microsoft.com/office/drawing/2014/main" id="{AE5C898E-AF5B-2040-ADA2-F37D7E7F799A}"/>
                      </a:ext>
                    </a:extLst>
                  </p:cNvPr>
                  <p:cNvCxnSpPr>
                    <a:stCxn id="389" idx="4"/>
                  </p:cNvCxnSpPr>
                  <p:nvPr/>
                </p:nvCxnSpPr>
                <p:spPr>
                  <a:xfrm>
                    <a:off x="3089258" y="197281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83" name="Group 1162">
                  <a:extLst>
                    <a:ext uri="{FF2B5EF4-FFF2-40B4-BE49-F238E27FC236}">
                      <a16:creationId xmlns:a16="http://schemas.microsoft.com/office/drawing/2014/main" id="{0483799F-74D6-3370-2559-53D8400AA6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1697" y="1913334"/>
                  <a:ext cx="38610" cy="114434"/>
                  <a:chOff x="3087403" y="1920478"/>
                  <a:chExt cx="38610" cy="114434"/>
                </a:xfrm>
                <a:grpFill/>
              </p:grpSpPr>
              <p:sp>
                <p:nvSpPr>
                  <p:cNvPr id="387" name="Oval 386">
                    <a:extLst>
                      <a:ext uri="{FF2B5EF4-FFF2-40B4-BE49-F238E27FC236}">
                        <a16:creationId xmlns:a16="http://schemas.microsoft.com/office/drawing/2014/main" id="{04ABA5C5-472E-78B0-D5D1-8BDFDE4AC134}"/>
                      </a:ext>
                    </a:extLst>
                  </p:cNvPr>
                  <p:cNvSpPr/>
                  <p:nvPr/>
                </p:nvSpPr>
                <p:spPr>
                  <a:xfrm>
                    <a:off x="3087403" y="1920478"/>
                    <a:ext cx="38610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88" name="Straight Connector 387">
                    <a:extLst>
                      <a:ext uri="{FF2B5EF4-FFF2-40B4-BE49-F238E27FC236}">
                        <a16:creationId xmlns:a16="http://schemas.microsoft.com/office/drawing/2014/main" id="{1AD75C28-FAFE-360B-2DB5-CA03CE027348}"/>
                      </a:ext>
                    </a:extLst>
                  </p:cNvPr>
                  <p:cNvCxnSpPr>
                    <a:stCxn id="387" idx="4"/>
                  </p:cNvCxnSpPr>
                  <p:nvPr/>
                </p:nvCxnSpPr>
                <p:spPr>
                  <a:xfrm>
                    <a:off x="3100152" y="1962618"/>
                    <a:ext cx="1678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84" name="Group 1163">
                  <a:extLst>
                    <a:ext uri="{FF2B5EF4-FFF2-40B4-BE49-F238E27FC236}">
                      <a16:creationId xmlns:a16="http://schemas.microsoft.com/office/drawing/2014/main" id="{EB263749-81AB-19B3-54E7-CF426895FA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7229" y="1917159"/>
                  <a:ext cx="47003" cy="109331"/>
                  <a:chOff x="3076735" y="1924303"/>
                  <a:chExt cx="47003" cy="109331"/>
                </a:xfrm>
                <a:grpFill/>
              </p:grpSpPr>
              <p:sp>
                <p:nvSpPr>
                  <p:cNvPr id="385" name="Oval 384">
                    <a:extLst>
                      <a:ext uri="{FF2B5EF4-FFF2-40B4-BE49-F238E27FC236}">
                        <a16:creationId xmlns:a16="http://schemas.microsoft.com/office/drawing/2014/main" id="{02361D9D-9555-B607-DA53-99CB471FC873}"/>
                      </a:ext>
                    </a:extLst>
                  </p:cNvPr>
                  <p:cNvSpPr/>
                  <p:nvPr/>
                </p:nvSpPr>
                <p:spPr>
                  <a:xfrm>
                    <a:off x="3076735" y="1924303"/>
                    <a:ext cx="47003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86" name="Straight Connector 385">
                    <a:extLst>
                      <a:ext uri="{FF2B5EF4-FFF2-40B4-BE49-F238E27FC236}">
                        <a16:creationId xmlns:a16="http://schemas.microsoft.com/office/drawing/2014/main" id="{6ED6D1E7-2083-552A-06D5-C584DDC95633}"/>
                      </a:ext>
                    </a:extLst>
                  </p:cNvPr>
                  <p:cNvCxnSpPr>
                    <a:stCxn id="385" idx="4"/>
                  </p:cNvCxnSpPr>
                  <p:nvPr/>
                </p:nvCxnSpPr>
                <p:spPr>
                  <a:xfrm>
                    <a:off x="3097846" y="1966384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09" name="Group 872">
              <a:extLst>
                <a:ext uri="{FF2B5EF4-FFF2-40B4-BE49-F238E27FC236}">
                  <a16:creationId xmlns:a16="http://schemas.microsoft.com/office/drawing/2014/main" id="{3A26811D-A0C0-E43A-2577-D727F1AFF661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1517100" y="1965991"/>
              <a:ext cx="474082" cy="140959"/>
              <a:chOff x="3102174" y="1919091"/>
              <a:chExt cx="310457" cy="136743"/>
            </a:xfrm>
            <a:solidFill>
              <a:srgbClr val="E1471D"/>
            </a:solidFill>
          </p:grpSpPr>
          <p:grpSp>
            <p:nvGrpSpPr>
              <p:cNvPr id="353" name="Group 1132">
                <a:extLst>
                  <a:ext uri="{FF2B5EF4-FFF2-40B4-BE49-F238E27FC236}">
                    <a16:creationId xmlns:a16="http://schemas.microsoft.com/office/drawing/2014/main" id="{F26946E2-2052-A9E2-0703-ACDDBBBB4D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2174" y="1919091"/>
                <a:ext cx="160930" cy="127470"/>
                <a:chOff x="3102174" y="1919091"/>
                <a:chExt cx="160930" cy="127470"/>
              </a:xfrm>
              <a:grpFill/>
            </p:grpSpPr>
            <p:grpSp>
              <p:nvGrpSpPr>
                <p:cNvPr id="367" name="Group 1146">
                  <a:extLst>
                    <a:ext uri="{FF2B5EF4-FFF2-40B4-BE49-F238E27FC236}">
                      <a16:creationId xmlns:a16="http://schemas.microsoft.com/office/drawing/2014/main" id="{A546A9FA-C756-561E-4850-CC0D1537EE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2174" y="1938418"/>
                  <a:ext cx="47003" cy="106087"/>
                  <a:chOff x="3075980" y="1936037"/>
                  <a:chExt cx="47003" cy="106087"/>
                </a:xfrm>
                <a:grpFill/>
              </p:grpSpPr>
              <p:sp>
                <p:nvSpPr>
                  <p:cNvPr id="377" name="Oval 376">
                    <a:extLst>
                      <a:ext uri="{FF2B5EF4-FFF2-40B4-BE49-F238E27FC236}">
                        <a16:creationId xmlns:a16="http://schemas.microsoft.com/office/drawing/2014/main" id="{7E925BE2-173E-9317-5B76-2B2F269CF95E}"/>
                      </a:ext>
                    </a:extLst>
                  </p:cNvPr>
                  <p:cNvSpPr/>
                  <p:nvPr/>
                </p:nvSpPr>
                <p:spPr>
                  <a:xfrm>
                    <a:off x="3075980" y="1936037"/>
                    <a:ext cx="47003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78" name="Straight Connector 377">
                    <a:extLst>
                      <a:ext uri="{FF2B5EF4-FFF2-40B4-BE49-F238E27FC236}">
                        <a16:creationId xmlns:a16="http://schemas.microsoft.com/office/drawing/2014/main" id="{16C7EBEE-C898-EE66-C4C6-D775934C720B}"/>
                      </a:ext>
                    </a:extLst>
                  </p:cNvPr>
                  <p:cNvCxnSpPr>
                    <a:stCxn id="377" idx="4"/>
                  </p:cNvCxnSpPr>
                  <p:nvPr/>
                </p:nvCxnSpPr>
                <p:spPr>
                  <a:xfrm>
                    <a:off x="3090348" y="1974874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68" name="Group 1147">
                  <a:extLst>
                    <a:ext uri="{FF2B5EF4-FFF2-40B4-BE49-F238E27FC236}">
                      <a16:creationId xmlns:a16="http://schemas.microsoft.com/office/drawing/2014/main" id="{3404EE71-130D-BF8D-42A2-543EBFC463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4435" y="1938895"/>
                  <a:ext cx="40288" cy="107666"/>
                  <a:chOff x="3072041" y="1936514"/>
                  <a:chExt cx="40288" cy="107666"/>
                </a:xfrm>
                <a:grpFill/>
              </p:grpSpPr>
              <p:sp>
                <p:nvSpPr>
                  <p:cNvPr id="375" name="Oval 374">
                    <a:extLst>
                      <a:ext uri="{FF2B5EF4-FFF2-40B4-BE49-F238E27FC236}">
                        <a16:creationId xmlns:a16="http://schemas.microsoft.com/office/drawing/2014/main" id="{DBED7FBD-0741-767C-0E2D-7F23AB75F6BD}"/>
                      </a:ext>
                    </a:extLst>
                  </p:cNvPr>
                  <p:cNvSpPr/>
                  <p:nvPr/>
                </p:nvSpPr>
                <p:spPr>
                  <a:xfrm>
                    <a:off x="3072041" y="1936514"/>
                    <a:ext cx="40288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216F7B08-FE04-D3B5-C86D-A268489AEE57}"/>
                      </a:ext>
                    </a:extLst>
                  </p:cNvPr>
                  <p:cNvCxnSpPr>
                    <a:stCxn id="375" idx="4"/>
                  </p:cNvCxnSpPr>
                  <p:nvPr/>
                </p:nvCxnSpPr>
                <p:spPr>
                  <a:xfrm>
                    <a:off x="3088087" y="1980292"/>
                    <a:ext cx="1679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69" name="Group 1148">
                  <a:extLst>
                    <a:ext uri="{FF2B5EF4-FFF2-40B4-BE49-F238E27FC236}">
                      <a16:creationId xmlns:a16="http://schemas.microsoft.com/office/drawing/2014/main" id="{9849FC4A-5FC7-7C65-E3C7-5C3F13D3DB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0585" y="1919091"/>
                  <a:ext cx="45324" cy="109391"/>
                  <a:chOff x="3086291" y="1926235"/>
                  <a:chExt cx="45324" cy="109391"/>
                </a:xfrm>
                <a:grpFill/>
              </p:grpSpPr>
              <p:sp>
                <p:nvSpPr>
                  <p:cNvPr id="373" name="Oval 372">
                    <a:extLst>
                      <a:ext uri="{FF2B5EF4-FFF2-40B4-BE49-F238E27FC236}">
                        <a16:creationId xmlns:a16="http://schemas.microsoft.com/office/drawing/2014/main" id="{C1724206-096B-BDEB-8109-3B1F5B910DBA}"/>
                      </a:ext>
                    </a:extLst>
                  </p:cNvPr>
                  <p:cNvSpPr/>
                  <p:nvPr/>
                </p:nvSpPr>
                <p:spPr>
                  <a:xfrm>
                    <a:off x="3086291" y="1926235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8ADECB1-9246-8031-EBCC-C6089A1E91B5}"/>
                      </a:ext>
                    </a:extLst>
                  </p:cNvPr>
                  <p:cNvCxnSpPr>
                    <a:stCxn id="373" idx="4"/>
                  </p:cNvCxnSpPr>
                  <p:nvPr/>
                </p:nvCxnSpPr>
                <p:spPr>
                  <a:xfrm>
                    <a:off x="3102352" y="1970056"/>
                    <a:ext cx="1679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70" name="Group 1149">
                  <a:extLst>
                    <a:ext uri="{FF2B5EF4-FFF2-40B4-BE49-F238E27FC236}">
                      <a16:creationId xmlns:a16="http://schemas.microsoft.com/office/drawing/2014/main" id="{549AD9F7-F03F-BD05-2755-C45F3B7B4C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4495" y="1921220"/>
                  <a:ext cx="38609" cy="111057"/>
                  <a:chOff x="3084001" y="1928364"/>
                  <a:chExt cx="38609" cy="111057"/>
                </a:xfrm>
                <a:grpFill/>
              </p:grpSpPr>
              <p:sp>
                <p:nvSpPr>
                  <p:cNvPr id="371" name="Oval 370">
                    <a:extLst>
                      <a:ext uri="{FF2B5EF4-FFF2-40B4-BE49-F238E27FC236}">
                        <a16:creationId xmlns:a16="http://schemas.microsoft.com/office/drawing/2014/main" id="{AFF0C261-7C9D-8BE0-2732-ECE131D6061A}"/>
                      </a:ext>
                    </a:extLst>
                  </p:cNvPr>
                  <p:cNvSpPr/>
                  <p:nvPr/>
                </p:nvSpPr>
                <p:spPr>
                  <a:xfrm>
                    <a:off x="3084001" y="1928364"/>
                    <a:ext cx="38609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8DAB1005-13A8-DCAE-1539-C5EF5CCD053A}"/>
                      </a:ext>
                    </a:extLst>
                  </p:cNvPr>
                  <p:cNvCxnSpPr>
                    <a:stCxn id="371" idx="4"/>
                  </p:cNvCxnSpPr>
                  <p:nvPr/>
                </p:nvCxnSpPr>
                <p:spPr>
                  <a:xfrm>
                    <a:off x="3098383" y="1970490"/>
                    <a:ext cx="0" cy="68931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354" name="Group 1133">
                <a:extLst>
                  <a:ext uri="{FF2B5EF4-FFF2-40B4-BE49-F238E27FC236}">
                    <a16:creationId xmlns:a16="http://schemas.microsoft.com/office/drawing/2014/main" id="{424D9159-6E5A-9F88-D283-9620A581E4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3292" y="1926697"/>
                <a:ext cx="169339" cy="129137"/>
                <a:chOff x="3090892" y="1917172"/>
                <a:chExt cx="169339" cy="129137"/>
              </a:xfrm>
              <a:grpFill/>
            </p:grpSpPr>
            <p:grpSp>
              <p:nvGrpSpPr>
                <p:cNvPr id="355" name="Group 1134">
                  <a:extLst>
                    <a:ext uri="{FF2B5EF4-FFF2-40B4-BE49-F238E27FC236}">
                      <a16:creationId xmlns:a16="http://schemas.microsoft.com/office/drawing/2014/main" id="{2EDFF3AC-7757-52A5-A468-E0CEABF35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0892" y="1933152"/>
                  <a:ext cx="47003" cy="110985"/>
                  <a:chOff x="3064698" y="1930771"/>
                  <a:chExt cx="47003" cy="110985"/>
                </a:xfrm>
                <a:grpFill/>
              </p:grpSpPr>
              <p:sp>
                <p:nvSpPr>
                  <p:cNvPr id="365" name="Oval 364">
                    <a:extLst>
                      <a:ext uri="{FF2B5EF4-FFF2-40B4-BE49-F238E27FC236}">
                        <a16:creationId xmlns:a16="http://schemas.microsoft.com/office/drawing/2014/main" id="{EAF37F49-E153-77F3-C7D0-7AEFF3949341}"/>
                      </a:ext>
                    </a:extLst>
                  </p:cNvPr>
                  <p:cNvSpPr/>
                  <p:nvPr/>
                </p:nvSpPr>
                <p:spPr>
                  <a:xfrm>
                    <a:off x="3064698" y="1930771"/>
                    <a:ext cx="47003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ACC89A8A-EF2A-BCD5-1B16-B39A0B421F6B}"/>
                      </a:ext>
                    </a:extLst>
                  </p:cNvPr>
                  <p:cNvCxnSpPr>
                    <a:stCxn id="365" idx="4"/>
                  </p:cNvCxnSpPr>
                  <p:nvPr/>
                </p:nvCxnSpPr>
                <p:spPr>
                  <a:xfrm>
                    <a:off x="3087489" y="1969461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6" name="Group 1135">
                  <a:extLst>
                    <a:ext uri="{FF2B5EF4-FFF2-40B4-BE49-F238E27FC236}">
                      <a16:creationId xmlns:a16="http://schemas.microsoft.com/office/drawing/2014/main" id="{4115E43E-8FED-B549-54EB-2A106AA51E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8203" y="1936903"/>
                  <a:ext cx="40288" cy="109406"/>
                  <a:chOff x="3065809" y="1934522"/>
                  <a:chExt cx="40288" cy="109406"/>
                </a:xfrm>
                <a:grpFill/>
              </p:grpSpPr>
              <p:sp>
                <p:nvSpPr>
                  <p:cNvPr id="363" name="Oval 362">
                    <a:extLst>
                      <a:ext uri="{FF2B5EF4-FFF2-40B4-BE49-F238E27FC236}">
                        <a16:creationId xmlns:a16="http://schemas.microsoft.com/office/drawing/2014/main" id="{532EC76F-E99E-2AE4-BE20-0235C8A9F3EC}"/>
                      </a:ext>
                    </a:extLst>
                  </p:cNvPr>
                  <p:cNvSpPr/>
                  <p:nvPr/>
                </p:nvSpPr>
                <p:spPr>
                  <a:xfrm>
                    <a:off x="3065809" y="1934522"/>
                    <a:ext cx="40288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217DF7A0-B307-F809-9D12-DCC8A02AFCD2}"/>
                      </a:ext>
                    </a:extLst>
                  </p:cNvPr>
                  <p:cNvCxnSpPr>
                    <a:stCxn id="363" idx="4"/>
                  </p:cNvCxnSpPr>
                  <p:nvPr/>
                </p:nvCxnSpPr>
                <p:spPr>
                  <a:xfrm>
                    <a:off x="3078514" y="1974996"/>
                    <a:ext cx="1678" cy="68932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7" name="Group 1136">
                  <a:extLst>
                    <a:ext uri="{FF2B5EF4-FFF2-40B4-BE49-F238E27FC236}">
                      <a16:creationId xmlns:a16="http://schemas.microsoft.com/office/drawing/2014/main" id="{E8BBB143-B281-1DC0-E711-C15EA502DE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0996" y="1917172"/>
                  <a:ext cx="43645" cy="107637"/>
                  <a:chOff x="3076702" y="1924316"/>
                  <a:chExt cx="43645" cy="107637"/>
                </a:xfrm>
                <a:grpFill/>
              </p:grpSpPr>
              <p:sp>
                <p:nvSpPr>
                  <p:cNvPr id="361" name="Oval 360">
                    <a:extLst>
                      <a:ext uri="{FF2B5EF4-FFF2-40B4-BE49-F238E27FC236}">
                        <a16:creationId xmlns:a16="http://schemas.microsoft.com/office/drawing/2014/main" id="{D0618BFC-27FF-AF3A-AB2E-A7A5D0FF491B}"/>
                      </a:ext>
                    </a:extLst>
                  </p:cNvPr>
                  <p:cNvSpPr/>
                  <p:nvPr/>
                </p:nvSpPr>
                <p:spPr>
                  <a:xfrm>
                    <a:off x="3076702" y="1924316"/>
                    <a:ext cx="43645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2" name="Straight Connector 361">
                    <a:extLst>
                      <a:ext uri="{FF2B5EF4-FFF2-40B4-BE49-F238E27FC236}">
                        <a16:creationId xmlns:a16="http://schemas.microsoft.com/office/drawing/2014/main" id="{F8F240E0-06BF-EB98-171C-022C30B445E4}"/>
                      </a:ext>
                    </a:extLst>
                  </p:cNvPr>
                  <p:cNvCxnSpPr>
                    <a:stCxn id="361" idx="4"/>
                  </p:cNvCxnSpPr>
                  <p:nvPr/>
                </p:nvCxnSpPr>
                <p:spPr>
                  <a:xfrm>
                    <a:off x="3096121" y="1966384"/>
                    <a:ext cx="1678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8" name="Group 1137">
                  <a:extLst>
                    <a:ext uri="{FF2B5EF4-FFF2-40B4-BE49-F238E27FC236}">
                      <a16:creationId xmlns:a16="http://schemas.microsoft.com/office/drawing/2014/main" id="{F8D19624-A3A0-EFC2-5177-FA96D471BE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3228" y="1917562"/>
                  <a:ext cx="47003" cy="106087"/>
                  <a:chOff x="3072734" y="1924706"/>
                  <a:chExt cx="47003" cy="106087"/>
                </a:xfrm>
                <a:grpFill/>
              </p:grpSpPr>
              <p:sp>
                <p:nvSpPr>
                  <p:cNvPr id="359" name="Oval 358">
                    <a:extLst>
                      <a:ext uri="{FF2B5EF4-FFF2-40B4-BE49-F238E27FC236}">
                        <a16:creationId xmlns:a16="http://schemas.microsoft.com/office/drawing/2014/main" id="{4E3E039D-16CB-A4EC-9BE1-DA818EE11AC5}"/>
                      </a:ext>
                    </a:extLst>
                  </p:cNvPr>
                  <p:cNvSpPr/>
                  <p:nvPr/>
                </p:nvSpPr>
                <p:spPr>
                  <a:xfrm>
                    <a:off x="3072734" y="1924706"/>
                    <a:ext cx="47003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0" name="Straight Connector 359">
                    <a:extLst>
                      <a:ext uri="{FF2B5EF4-FFF2-40B4-BE49-F238E27FC236}">
                        <a16:creationId xmlns:a16="http://schemas.microsoft.com/office/drawing/2014/main" id="{FA5D5D37-2474-00B2-88A4-FE546D0C9F9F}"/>
                      </a:ext>
                    </a:extLst>
                  </p:cNvPr>
                  <p:cNvCxnSpPr>
                    <a:stCxn id="359" idx="4"/>
                  </p:cNvCxnSpPr>
                  <p:nvPr/>
                </p:nvCxnSpPr>
                <p:spPr>
                  <a:xfrm>
                    <a:off x="3087073" y="1966905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0" name="Group 873">
              <a:extLst>
                <a:ext uri="{FF2B5EF4-FFF2-40B4-BE49-F238E27FC236}">
                  <a16:creationId xmlns:a16="http://schemas.microsoft.com/office/drawing/2014/main" id="{126B6586-6935-5EFC-D932-938F42A679BD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1983632" y="1979260"/>
              <a:ext cx="476554" cy="140975"/>
              <a:chOff x="3100450" y="1912740"/>
              <a:chExt cx="312076" cy="136759"/>
            </a:xfrm>
            <a:solidFill>
              <a:srgbClr val="E1471D"/>
            </a:solidFill>
          </p:grpSpPr>
          <p:grpSp>
            <p:nvGrpSpPr>
              <p:cNvPr id="327" name="Group 1106">
                <a:extLst>
                  <a:ext uri="{FF2B5EF4-FFF2-40B4-BE49-F238E27FC236}">
                    <a16:creationId xmlns:a16="http://schemas.microsoft.com/office/drawing/2014/main" id="{C968935A-C640-FD76-ACF7-6540A290FB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0450" y="1912740"/>
                <a:ext cx="164229" cy="132500"/>
                <a:chOff x="3100450" y="1912740"/>
                <a:chExt cx="164229" cy="132500"/>
              </a:xfrm>
              <a:grpFill/>
            </p:grpSpPr>
            <p:grpSp>
              <p:nvGrpSpPr>
                <p:cNvPr id="341" name="Group 1120">
                  <a:extLst>
                    <a:ext uri="{FF2B5EF4-FFF2-40B4-BE49-F238E27FC236}">
                      <a16:creationId xmlns:a16="http://schemas.microsoft.com/office/drawing/2014/main" id="{5839A612-0FF3-CEAC-B0A3-7988C052C1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0450" y="1930430"/>
                  <a:ext cx="45325" cy="109406"/>
                  <a:chOff x="3074256" y="1928049"/>
                  <a:chExt cx="45325" cy="109406"/>
                </a:xfrm>
                <a:grpFill/>
              </p:grpSpPr>
              <p:sp>
                <p:nvSpPr>
                  <p:cNvPr id="351" name="Oval 350">
                    <a:extLst>
                      <a:ext uri="{FF2B5EF4-FFF2-40B4-BE49-F238E27FC236}">
                        <a16:creationId xmlns:a16="http://schemas.microsoft.com/office/drawing/2014/main" id="{C7CD8BF7-D44A-8C8E-DB9D-DD10B1FAEB03}"/>
                      </a:ext>
                    </a:extLst>
                  </p:cNvPr>
                  <p:cNvSpPr/>
                  <p:nvPr/>
                </p:nvSpPr>
                <p:spPr>
                  <a:xfrm>
                    <a:off x="3074256" y="1928049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52" name="Straight Connector 351">
                    <a:extLst>
                      <a:ext uri="{FF2B5EF4-FFF2-40B4-BE49-F238E27FC236}">
                        <a16:creationId xmlns:a16="http://schemas.microsoft.com/office/drawing/2014/main" id="{7138ECF0-3CCC-1FC4-73CA-D22B73408CEC}"/>
                      </a:ext>
                    </a:extLst>
                  </p:cNvPr>
                  <p:cNvCxnSpPr>
                    <a:stCxn id="351" idx="4"/>
                  </p:cNvCxnSpPr>
                  <p:nvPr/>
                </p:nvCxnSpPr>
                <p:spPr>
                  <a:xfrm>
                    <a:off x="3090304" y="1971885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42" name="Group 1121">
                  <a:extLst>
                    <a:ext uri="{FF2B5EF4-FFF2-40B4-BE49-F238E27FC236}">
                      <a16:creationId xmlns:a16="http://schemas.microsoft.com/office/drawing/2014/main" id="{F308C32C-166E-3B2E-2E03-0186912E73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2653" y="1930879"/>
                  <a:ext cx="41966" cy="114361"/>
                  <a:chOff x="3070259" y="1928498"/>
                  <a:chExt cx="41966" cy="114361"/>
                </a:xfrm>
                <a:grpFill/>
              </p:grpSpPr>
              <p:sp>
                <p:nvSpPr>
                  <p:cNvPr id="349" name="Oval 348">
                    <a:extLst>
                      <a:ext uri="{FF2B5EF4-FFF2-40B4-BE49-F238E27FC236}">
                        <a16:creationId xmlns:a16="http://schemas.microsoft.com/office/drawing/2014/main" id="{D2F6E698-F280-B416-44B7-7FF50E0936ED}"/>
                      </a:ext>
                    </a:extLst>
                  </p:cNvPr>
                  <p:cNvSpPr/>
                  <p:nvPr/>
                </p:nvSpPr>
                <p:spPr>
                  <a:xfrm>
                    <a:off x="3070259" y="1928498"/>
                    <a:ext cx="41966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50" name="Straight Connector 349">
                    <a:extLst>
                      <a:ext uri="{FF2B5EF4-FFF2-40B4-BE49-F238E27FC236}">
                        <a16:creationId xmlns:a16="http://schemas.microsoft.com/office/drawing/2014/main" id="{D288BE2C-2E2D-33E5-5429-DBAF237D672E}"/>
                      </a:ext>
                    </a:extLst>
                  </p:cNvPr>
                  <p:cNvCxnSpPr>
                    <a:stCxn id="349" idx="4"/>
                  </p:cNvCxnSpPr>
                  <p:nvPr/>
                </p:nvCxnSpPr>
                <p:spPr>
                  <a:xfrm>
                    <a:off x="3089705" y="1972246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43" name="Group 1122">
                  <a:extLst>
                    <a:ext uri="{FF2B5EF4-FFF2-40B4-BE49-F238E27FC236}">
                      <a16:creationId xmlns:a16="http://schemas.microsoft.com/office/drawing/2014/main" id="{824078E7-24F0-38CF-7F53-571AF67EEE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0510" y="1912740"/>
                  <a:ext cx="45325" cy="114449"/>
                  <a:chOff x="3086216" y="1919884"/>
                  <a:chExt cx="45325" cy="114449"/>
                </a:xfrm>
                <a:grpFill/>
              </p:grpSpPr>
              <p:sp>
                <p:nvSpPr>
                  <p:cNvPr id="347" name="Oval 346">
                    <a:extLst>
                      <a:ext uri="{FF2B5EF4-FFF2-40B4-BE49-F238E27FC236}">
                        <a16:creationId xmlns:a16="http://schemas.microsoft.com/office/drawing/2014/main" id="{B347FC6C-222E-22DB-0CC5-678059F9A605}"/>
                      </a:ext>
                    </a:extLst>
                  </p:cNvPr>
                  <p:cNvSpPr/>
                  <p:nvPr/>
                </p:nvSpPr>
                <p:spPr>
                  <a:xfrm>
                    <a:off x="3086216" y="1919884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48" name="Straight Connector 347">
                    <a:extLst>
                      <a:ext uri="{FF2B5EF4-FFF2-40B4-BE49-F238E27FC236}">
                        <a16:creationId xmlns:a16="http://schemas.microsoft.com/office/drawing/2014/main" id="{394106FF-C66B-41CA-2C88-67032796FFCF}"/>
                      </a:ext>
                    </a:extLst>
                  </p:cNvPr>
                  <p:cNvCxnSpPr>
                    <a:stCxn id="347" idx="4"/>
                  </p:cNvCxnSpPr>
                  <p:nvPr/>
                </p:nvCxnSpPr>
                <p:spPr>
                  <a:xfrm>
                    <a:off x="3102307" y="1963720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44" name="Group 1123">
                  <a:extLst>
                    <a:ext uri="{FF2B5EF4-FFF2-40B4-BE49-F238E27FC236}">
                      <a16:creationId xmlns:a16="http://schemas.microsoft.com/office/drawing/2014/main" id="{5BB1B3DC-3DCD-AD1F-645C-C5A46D3606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6070" y="1913159"/>
                  <a:ext cx="38609" cy="116101"/>
                  <a:chOff x="3085576" y="1920303"/>
                  <a:chExt cx="38609" cy="116101"/>
                </a:xfrm>
                <a:grpFill/>
              </p:grpSpPr>
              <p:sp>
                <p:nvSpPr>
                  <p:cNvPr id="345" name="Oval 344">
                    <a:extLst>
                      <a:ext uri="{FF2B5EF4-FFF2-40B4-BE49-F238E27FC236}">
                        <a16:creationId xmlns:a16="http://schemas.microsoft.com/office/drawing/2014/main" id="{7B684B53-C897-B1F1-E89A-ACA688B28418}"/>
                      </a:ext>
                    </a:extLst>
                  </p:cNvPr>
                  <p:cNvSpPr/>
                  <p:nvPr/>
                </p:nvSpPr>
                <p:spPr>
                  <a:xfrm>
                    <a:off x="3085576" y="1920303"/>
                    <a:ext cx="38609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46" name="Straight Connector 345">
                    <a:extLst>
                      <a:ext uri="{FF2B5EF4-FFF2-40B4-BE49-F238E27FC236}">
                        <a16:creationId xmlns:a16="http://schemas.microsoft.com/office/drawing/2014/main" id="{118C3AF5-CEE7-6346-6EAB-E1A1E5E6E945}"/>
                      </a:ext>
                    </a:extLst>
                  </p:cNvPr>
                  <p:cNvCxnSpPr>
                    <a:stCxn id="345" idx="4"/>
                  </p:cNvCxnSpPr>
                  <p:nvPr/>
                </p:nvCxnSpPr>
                <p:spPr>
                  <a:xfrm>
                    <a:off x="3100002" y="196411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328" name="Group 1107">
                <a:extLst>
                  <a:ext uri="{FF2B5EF4-FFF2-40B4-BE49-F238E27FC236}">
                    <a16:creationId xmlns:a16="http://schemas.microsoft.com/office/drawing/2014/main" id="{05439C98-EDE1-FDD8-EF41-F9721C4494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1584" y="1918680"/>
                <a:ext cx="170942" cy="130819"/>
                <a:chOff x="3089184" y="1909155"/>
                <a:chExt cx="170942" cy="130819"/>
              </a:xfrm>
              <a:grpFill/>
            </p:grpSpPr>
            <p:grpSp>
              <p:nvGrpSpPr>
                <p:cNvPr id="329" name="Group 1108">
                  <a:extLst>
                    <a:ext uri="{FF2B5EF4-FFF2-40B4-BE49-F238E27FC236}">
                      <a16:creationId xmlns:a16="http://schemas.microsoft.com/office/drawing/2014/main" id="{B5B09FFF-7E53-1DFD-9743-5C46DAE771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89184" y="1928511"/>
                  <a:ext cx="47003" cy="110984"/>
                  <a:chOff x="3062990" y="1926130"/>
                  <a:chExt cx="47003" cy="110984"/>
                </a:xfrm>
                <a:grpFill/>
              </p:grpSpPr>
              <p:sp>
                <p:nvSpPr>
                  <p:cNvPr id="339" name="Oval 338">
                    <a:extLst>
                      <a:ext uri="{FF2B5EF4-FFF2-40B4-BE49-F238E27FC236}">
                        <a16:creationId xmlns:a16="http://schemas.microsoft.com/office/drawing/2014/main" id="{BACD3F6A-21A2-CB83-5034-8AAD2BAD4F05}"/>
                      </a:ext>
                    </a:extLst>
                  </p:cNvPr>
                  <p:cNvSpPr/>
                  <p:nvPr/>
                </p:nvSpPr>
                <p:spPr>
                  <a:xfrm>
                    <a:off x="3062990" y="1926130"/>
                    <a:ext cx="47003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40" name="Straight Connector 339">
                    <a:extLst>
                      <a:ext uri="{FF2B5EF4-FFF2-40B4-BE49-F238E27FC236}">
                        <a16:creationId xmlns:a16="http://schemas.microsoft.com/office/drawing/2014/main" id="{5EA89A39-3F32-13D5-4233-8B0AED639A3C}"/>
                      </a:ext>
                    </a:extLst>
                  </p:cNvPr>
                  <p:cNvCxnSpPr>
                    <a:stCxn id="339" idx="4"/>
                  </p:cNvCxnSpPr>
                  <p:nvPr/>
                </p:nvCxnSpPr>
                <p:spPr>
                  <a:xfrm>
                    <a:off x="3085795" y="1969864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30" name="Group 1109">
                  <a:extLst>
                    <a:ext uri="{FF2B5EF4-FFF2-40B4-BE49-F238E27FC236}">
                      <a16:creationId xmlns:a16="http://schemas.microsoft.com/office/drawing/2014/main" id="{DF0EC935-ADC8-6D58-DD0D-5270789FEB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4801" y="1930567"/>
                  <a:ext cx="45324" cy="109407"/>
                  <a:chOff x="3062407" y="1928186"/>
                  <a:chExt cx="45324" cy="109407"/>
                </a:xfrm>
                <a:grpFill/>
              </p:grpSpPr>
              <p:sp>
                <p:nvSpPr>
                  <p:cNvPr id="337" name="Oval 336">
                    <a:extLst>
                      <a:ext uri="{FF2B5EF4-FFF2-40B4-BE49-F238E27FC236}">
                        <a16:creationId xmlns:a16="http://schemas.microsoft.com/office/drawing/2014/main" id="{93CAE0B4-7A68-CBDA-82D9-D9F89D6DBF97}"/>
                      </a:ext>
                    </a:extLst>
                  </p:cNvPr>
                  <p:cNvSpPr/>
                  <p:nvPr/>
                </p:nvSpPr>
                <p:spPr>
                  <a:xfrm>
                    <a:off x="3062407" y="1928186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38" name="Straight Connector 337">
                    <a:extLst>
                      <a:ext uri="{FF2B5EF4-FFF2-40B4-BE49-F238E27FC236}">
                        <a16:creationId xmlns:a16="http://schemas.microsoft.com/office/drawing/2014/main" id="{04CFD2DD-AADC-764D-C446-34A53F8FBA02}"/>
                      </a:ext>
                    </a:extLst>
                  </p:cNvPr>
                  <p:cNvCxnSpPr>
                    <a:stCxn id="337" idx="4"/>
                  </p:cNvCxnSpPr>
                  <p:nvPr/>
                </p:nvCxnSpPr>
                <p:spPr>
                  <a:xfrm>
                    <a:off x="3078454" y="1972023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31" name="Group 1110">
                  <a:extLst>
                    <a:ext uri="{FF2B5EF4-FFF2-40B4-BE49-F238E27FC236}">
                      <a16:creationId xmlns:a16="http://schemas.microsoft.com/office/drawing/2014/main" id="{2A27F995-24B7-18BD-6272-FDD7CEC298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9243" y="1909155"/>
                  <a:ext cx="45325" cy="109289"/>
                  <a:chOff x="3074949" y="1916299"/>
                  <a:chExt cx="45325" cy="109289"/>
                </a:xfrm>
                <a:grpFill/>
              </p:grpSpPr>
              <p:sp>
                <p:nvSpPr>
                  <p:cNvPr id="335" name="Oval 334">
                    <a:extLst>
                      <a:ext uri="{FF2B5EF4-FFF2-40B4-BE49-F238E27FC236}">
                        <a16:creationId xmlns:a16="http://schemas.microsoft.com/office/drawing/2014/main" id="{86C8E86C-9E58-A47C-B38F-4328FF8C76EC}"/>
                      </a:ext>
                    </a:extLst>
                  </p:cNvPr>
                  <p:cNvSpPr/>
                  <p:nvPr/>
                </p:nvSpPr>
                <p:spPr>
                  <a:xfrm>
                    <a:off x="3074949" y="1916299"/>
                    <a:ext cx="4532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36" name="Straight Connector 335">
                    <a:extLst>
                      <a:ext uri="{FF2B5EF4-FFF2-40B4-BE49-F238E27FC236}">
                        <a16:creationId xmlns:a16="http://schemas.microsoft.com/office/drawing/2014/main" id="{BE035995-E56B-0A0B-CBEF-19633395A664}"/>
                      </a:ext>
                    </a:extLst>
                  </p:cNvPr>
                  <p:cNvCxnSpPr>
                    <a:stCxn id="335" idx="4"/>
                  </p:cNvCxnSpPr>
                  <p:nvPr/>
                </p:nvCxnSpPr>
                <p:spPr>
                  <a:xfrm>
                    <a:off x="3097710" y="1960019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32" name="Group 1111">
                  <a:extLst>
                    <a:ext uri="{FF2B5EF4-FFF2-40B4-BE49-F238E27FC236}">
                      <a16:creationId xmlns:a16="http://schemas.microsoft.com/office/drawing/2014/main" id="{93515081-735D-330B-BFE8-29917533BA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4802" y="1909515"/>
                  <a:ext cx="45324" cy="114449"/>
                  <a:chOff x="3074308" y="1916659"/>
                  <a:chExt cx="45324" cy="114449"/>
                </a:xfrm>
                <a:grpFill/>
              </p:grpSpPr>
              <p:sp>
                <p:nvSpPr>
                  <p:cNvPr id="333" name="Oval 332">
                    <a:extLst>
                      <a:ext uri="{FF2B5EF4-FFF2-40B4-BE49-F238E27FC236}">
                        <a16:creationId xmlns:a16="http://schemas.microsoft.com/office/drawing/2014/main" id="{B0B0C44B-AEFB-770A-D6A2-B6DA0CA71ABD}"/>
                      </a:ext>
                    </a:extLst>
                  </p:cNvPr>
                  <p:cNvSpPr/>
                  <p:nvPr/>
                </p:nvSpPr>
                <p:spPr>
                  <a:xfrm>
                    <a:off x="3074308" y="1916659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34" name="Straight Connector 333">
                    <a:extLst>
                      <a:ext uri="{FF2B5EF4-FFF2-40B4-BE49-F238E27FC236}">
                        <a16:creationId xmlns:a16="http://schemas.microsoft.com/office/drawing/2014/main" id="{13C00CA3-A916-886E-4E3E-714E9B3BB334}"/>
                      </a:ext>
                    </a:extLst>
                  </p:cNvPr>
                  <p:cNvCxnSpPr>
                    <a:stCxn id="333" idx="4"/>
                  </p:cNvCxnSpPr>
                  <p:nvPr/>
                </p:nvCxnSpPr>
                <p:spPr>
                  <a:xfrm>
                    <a:off x="3090399" y="1960495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1" name="Group 874">
              <a:extLst>
                <a:ext uri="{FF2B5EF4-FFF2-40B4-BE49-F238E27FC236}">
                  <a16:creationId xmlns:a16="http://schemas.microsoft.com/office/drawing/2014/main" id="{E184CD0D-56BC-9CB6-9F09-4C68F7929954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2460304" y="1965132"/>
              <a:ext cx="476622" cy="141813"/>
              <a:chOff x="3112346" y="1915728"/>
              <a:chExt cx="312120" cy="137573"/>
            </a:xfrm>
            <a:solidFill>
              <a:srgbClr val="E1471D"/>
            </a:solidFill>
          </p:grpSpPr>
          <p:grpSp>
            <p:nvGrpSpPr>
              <p:cNvPr id="301" name="Group 1080">
                <a:extLst>
                  <a:ext uri="{FF2B5EF4-FFF2-40B4-BE49-F238E27FC236}">
                    <a16:creationId xmlns:a16="http://schemas.microsoft.com/office/drawing/2014/main" id="{C1767344-70A1-FD1C-FEA9-27018700F5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2346" y="1919875"/>
                <a:ext cx="165995" cy="127486"/>
                <a:chOff x="3112346" y="1919875"/>
                <a:chExt cx="165995" cy="127486"/>
              </a:xfrm>
              <a:grpFill/>
            </p:grpSpPr>
            <p:grpSp>
              <p:nvGrpSpPr>
                <p:cNvPr id="315" name="Group 1094">
                  <a:extLst>
                    <a:ext uri="{FF2B5EF4-FFF2-40B4-BE49-F238E27FC236}">
                      <a16:creationId xmlns:a16="http://schemas.microsoft.com/office/drawing/2014/main" id="{F9B482F5-74DC-5971-DDCA-B550EF877B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2346" y="1929159"/>
                  <a:ext cx="45325" cy="117841"/>
                  <a:chOff x="3086152" y="1926778"/>
                  <a:chExt cx="45325" cy="117841"/>
                </a:xfrm>
                <a:grpFill/>
              </p:grpSpPr>
              <p:sp>
                <p:nvSpPr>
                  <p:cNvPr id="325" name="Oval 324">
                    <a:extLst>
                      <a:ext uri="{FF2B5EF4-FFF2-40B4-BE49-F238E27FC236}">
                        <a16:creationId xmlns:a16="http://schemas.microsoft.com/office/drawing/2014/main" id="{1A034391-D954-2133-7089-A35DEE243834}"/>
                      </a:ext>
                    </a:extLst>
                  </p:cNvPr>
                  <p:cNvSpPr/>
                  <p:nvPr/>
                </p:nvSpPr>
                <p:spPr>
                  <a:xfrm>
                    <a:off x="3086152" y="1926778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26" name="Straight Connector 325">
                    <a:extLst>
                      <a:ext uri="{FF2B5EF4-FFF2-40B4-BE49-F238E27FC236}">
                        <a16:creationId xmlns:a16="http://schemas.microsoft.com/office/drawing/2014/main" id="{560D8F04-4069-17C2-F804-1B3DEB929B0B}"/>
                      </a:ext>
                    </a:extLst>
                  </p:cNvPr>
                  <p:cNvCxnSpPr>
                    <a:stCxn id="325" idx="4"/>
                  </p:cNvCxnSpPr>
                  <p:nvPr/>
                </p:nvCxnSpPr>
                <p:spPr>
                  <a:xfrm>
                    <a:off x="3100608" y="1972325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16" name="Group 1095">
                  <a:extLst>
                    <a:ext uri="{FF2B5EF4-FFF2-40B4-BE49-F238E27FC236}">
                      <a16:creationId xmlns:a16="http://schemas.microsoft.com/office/drawing/2014/main" id="{DEEF845B-0F95-26F5-D240-D4A339EA9B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6241" y="1929593"/>
                  <a:ext cx="40288" cy="117768"/>
                  <a:chOff x="3083847" y="1927212"/>
                  <a:chExt cx="40288" cy="117768"/>
                </a:xfrm>
                <a:grpFill/>
              </p:grpSpPr>
              <p:sp>
                <p:nvSpPr>
                  <p:cNvPr id="323" name="Oval 322">
                    <a:extLst>
                      <a:ext uri="{FF2B5EF4-FFF2-40B4-BE49-F238E27FC236}">
                        <a16:creationId xmlns:a16="http://schemas.microsoft.com/office/drawing/2014/main" id="{0F2BADAD-5EFA-C703-A0F7-DBCF343F681B}"/>
                      </a:ext>
                    </a:extLst>
                  </p:cNvPr>
                  <p:cNvSpPr/>
                  <p:nvPr/>
                </p:nvSpPr>
                <p:spPr>
                  <a:xfrm>
                    <a:off x="3083847" y="1927212"/>
                    <a:ext cx="40288" cy="47075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24" name="Straight Connector 323">
                    <a:extLst>
                      <a:ext uri="{FF2B5EF4-FFF2-40B4-BE49-F238E27FC236}">
                        <a16:creationId xmlns:a16="http://schemas.microsoft.com/office/drawing/2014/main" id="{A6C4C1DC-49FC-BF21-1592-C5B565CB8F86}"/>
                      </a:ext>
                    </a:extLst>
                  </p:cNvPr>
                  <p:cNvCxnSpPr>
                    <a:stCxn id="323" idx="4"/>
                  </p:cNvCxnSpPr>
                  <p:nvPr/>
                </p:nvCxnSpPr>
                <p:spPr>
                  <a:xfrm>
                    <a:off x="3099967" y="1972685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17" name="Group 1096">
                  <a:extLst>
                    <a:ext uri="{FF2B5EF4-FFF2-40B4-BE49-F238E27FC236}">
                      <a16:creationId xmlns:a16="http://schemas.microsoft.com/office/drawing/2014/main" id="{5D853957-1384-D172-909D-7979231CE5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552" y="1919875"/>
                  <a:ext cx="45325" cy="106044"/>
                  <a:chOff x="3098258" y="1927019"/>
                  <a:chExt cx="45325" cy="106044"/>
                </a:xfrm>
                <a:grpFill/>
              </p:grpSpPr>
              <p:sp>
                <p:nvSpPr>
                  <p:cNvPr id="321" name="Oval 320">
                    <a:extLst>
                      <a:ext uri="{FF2B5EF4-FFF2-40B4-BE49-F238E27FC236}">
                        <a16:creationId xmlns:a16="http://schemas.microsoft.com/office/drawing/2014/main" id="{9273093F-0D50-3D5C-04AE-9006DA6D6133}"/>
                      </a:ext>
                    </a:extLst>
                  </p:cNvPr>
                  <p:cNvSpPr/>
                  <p:nvPr/>
                </p:nvSpPr>
                <p:spPr>
                  <a:xfrm>
                    <a:off x="3098258" y="1927019"/>
                    <a:ext cx="4532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22" name="Straight Connector 321">
                    <a:extLst>
                      <a:ext uri="{FF2B5EF4-FFF2-40B4-BE49-F238E27FC236}">
                        <a16:creationId xmlns:a16="http://schemas.microsoft.com/office/drawing/2014/main" id="{B488B71B-A0F2-7C25-4A12-57E90BE0846E}"/>
                      </a:ext>
                    </a:extLst>
                  </p:cNvPr>
                  <p:cNvCxnSpPr>
                    <a:stCxn id="321" idx="4"/>
                  </p:cNvCxnSpPr>
                  <p:nvPr/>
                </p:nvCxnSpPr>
                <p:spPr>
                  <a:xfrm>
                    <a:off x="3114188" y="1960769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18" name="Group 1097">
                  <a:extLst>
                    <a:ext uri="{FF2B5EF4-FFF2-40B4-BE49-F238E27FC236}">
                      <a16:creationId xmlns:a16="http://schemas.microsoft.com/office/drawing/2014/main" id="{8468B89D-44A3-1108-47D7-92AA86AB7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8053" y="1920279"/>
                  <a:ext cx="40288" cy="106059"/>
                  <a:chOff x="3097559" y="1927423"/>
                  <a:chExt cx="40288" cy="106059"/>
                </a:xfrm>
                <a:grpFill/>
              </p:grpSpPr>
              <p:sp>
                <p:nvSpPr>
                  <p:cNvPr id="319" name="Oval 318">
                    <a:extLst>
                      <a:ext uri="{FF2B5EF4-FFF2-40B4-BE49-F238E27FC236}">
                        <a16:creationId xmlns:a16="http://schemas.microsoft.com/office/drawing/2014/main" id="{ECE48EF8-7048-D779-46E2-87876C866527}"/>
                      </a:ext>
                    </a:extLst>
                  </p:cNvPr>
                  <p:cNvSpPr/>
                  <p:nvPr/>
                </p:nvSpPr>
                <p:spPr>
                  <a:xfrm>
                    <a:off x="3097559" y="1927423"/>
                    <a:ext cx="40288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20" name="Straight Connector 319">
                    <a:extLst>
                      <a:ext uri="{FF2B5EF4-FFF2-40B4-BE49-F238E27FC236}">
                        <a16:creationId xmlns:a16="http://schemas.microsoft.com/office/drawing/2014/main" id="{131B408F-0A5E-6441-C89A-8502C63B3BC6}"/>
                      </a:ext>
                    </a:extLst>
                  </p:cNvPr>
                  <p:cNvCxnSpPr>
                    <a:stCxn id="319" idx="4"/>
                  </p:cNvCxnSpPr>
                  <p:nvPr/>
                </p:nvCxnSpPr>
                <p:spPr>
                  <a:xfrm>
                    <a:off x="3110190" y="1961187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302" name="Group 1081">
                <a:extLst>
                  <a:ext uri="{FF2B5EF4-FFF2-40B4-BE49-F238E27FC236}">
                    <a16:creationId xmlns:a16="http://schemas.microsoft.com/office/drawing/2014/main" id="{C6F6863F-F24D-3D0C-C4FB-2471CC4F9C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3509" y="1915728"/>
                <a:ext cx="170957" cy="137573"/>
                <a:chOff x="3101109" y="1906203"/>
                <a:chExt cx="170957" cy="137573"/>
              </a:xfrm>
              <a:grpFill/>
            </p:grpSpPr>
            <p:grpSp>
              <p:nvGrpSpPr>
                <p:cNvPr id="303" name="Group 1082">
                  <a:extLst>
                    <a:ext uri="{FF2B5EF4-FFF2-40B4-BE49-F238E27FC236}">
                      <a16:creationId xmlns:a16="http://schemas.microsoft.com/office/drawing/2014/main" id="{7D9CD4C2-EB38-2ED0-61A2-B1C76035CE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1109" y="1927255"/>
                  <a:ext cx="45325" cy="109319"/>
                  <a:chOff x="3074915" y="1924874"/>
                  <a:chExt cx="45325" cy="109319"/>
                </a:xfrm>
                <a:grpFill/>
              </p:grpSpPr>
              <p:sp>
                <p:nvSpPr>
                  <p:cNvPr id="313" name="Oval 312">
                    <a:extLst>
                      <a:ext uri="{FF2B5EF4-FFF2-40B4-BE49-F238E27FC236}">
                        <a16:creationId xmlns:a16="http://schemas.microsoft.com/office/drawing/2014/main" id="{1FAE818D-AD79-A200-2ED5-BEF12FA39BF7}"/>
                      </a:ext>
                    </a:extLst>
                  </p:cNvPr>
                  <p:cNvSpPr/>
                  <p:nvPr/>
                </p:nvSpPr>
                <p:spPr>
                  <a:xfrm>
                    <a:off x="3074915" y="1924874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14" name="Straight Connector 313">
                    <a:extLst>
                      <a:ext uri="{FF2B5EF4-FFF2-40B4-BE49-F238E27FC236}">
                        <a16:creationId xmlns:a16="http://schemas.microsoft.com/office/drawing/2014/main" id="{3624FD22-6B78-EA14-CB9F-A888CBE21631}"/>
                      </a:ext>
                    </a:extLst>
                  </p:cNvPr>
                  <p:cNvCxnSpPr>
                    <a:stCxn id="313" idx="4"/>
                  </p:cNvCxnSpPr>
                  <p:nvPr/>
                </p:nvCxnSpPr>
                <p:spPr>
                  <a:xfrm>
                    <a:off x="3095997" y="1968623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04" name="Group 1083">
                  <a:extLst>
                    <a:ext uri="{FF2B5EF4-FFF2-40B4-BE49-F238E27FC236}">
                      <a16:creationId xmlns:a16="http://schemas.microsoft.com/office/drawing/2014/main" id="{4E5CE86F-A6C0-E75D-D476-1C6F58A19F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6668" y="1927616"/>
                  <a:ext cx="45324" cy="116160"/>
                  <a:chOff x="3074274" y="1925235"/>
                  <a:chExt cx="45324" cy="116160"/>
                </a:xfrm>
                <a:grpFill/>
              </p:grpSpPr>
              <p:sp>
                <p:nvSpPr>
                  <p:cNvPr id="311" name="Oval 310">
                    <a:extLst>
                      <a:ext uri="{FF2B5EF4-FFF2-40B4-BE49-F238E27FC236}">
                        <a16:creationId xmlns:a16="http://schemas.microsoft.com/office/drawing/2014/main" id="{59C04007-CE80-0992-1361-56DD66F7CE05}"/>
                      </a:ext>
                    </a:extLst>
                  </p:cNvPr>
                  <p:cNvSpPr/>
                  <p:nvPr/>
                </p:nvSpPr>
                <p:spPr>
                  <a:xfrm>
                    <a:off x="3074274" y="1925235"/>
                    <a:ext cx="45324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12" name="Straight Connector 311">
                    <a:extLst>
                      <a:ext uri="{FF2B5EF4-FFF2-40B4-BE49-F238E27FC236}">
                        <a16:creationId xmlns:a16="http://schemas.microsoft.com/office/drawing/2014/main" id="{E3FAB8FE-93C4-5459-D72A-3F97F4E1FDFD}"/>
                      </a:ext>
                    </a:extLst>
                  </p:cNvPr>
                  <p:cNvCxnSpPr>
                    <a:stCxn id="311" idx="4"/>
                  </p:cNvCxnSpPr>
                  <p:nvPr/>
                </p:nvCxnSpPr>
                <p:spPr>
                  <a:xfrm>
                    <a:off x="3088701" y="1969101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05" name="Group 1084">
                  <a:extLst>
                    <a:ext uri="{FF2B5EF4-FFF2-40B4-BE49-F238E27FC236}">
                      <a16:creationId xmlns:a16="http://schemas.microsoft.com/office/drawing/2014/main" id="{1DA3273B-CB1F-FBDF-D0D1-85B3B79207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1125" y="1906203"/>
                  <a:ext cx="45325" cy="119406"/>
                  <a:chOff x="3086831" y="1913347"/>
                  <a:chExt cx="45325" cy="119406"/>
                </a:xfrm>
                <a:grpFill/>
              </p:grpSpPr>
              <p:sp>
                <p:nvSpPr>
                  <p:cNvPr id="309" name="Oval 308">
                    <a:extLst>
                      <a:ext uri="{FF2B5EF4-FFF2-40B4-BE49-F238E27FC236}">
                        <a16:creationId xmlns:a16="http://schemas.microsoft.com/office/drawing/2014/main" id="{F11AEF5E-D5D0-B203-C281-C5D92C369241}"/>
                      </a:ext>
                    </a:extLst>
                  </p:cNvPr>
                  <p:cNvSpPr/>
                  <p:nvPr/>
                </p:nvSpPr>
                <p:spPr>
                  <a:xfrm>
                    <a:off x="3086831" y="1913347"/>
                    <a:ext cx="45325" cy="47075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10" name="Straight Connector 309">
                    <a:extLst>
                      <a:ext uri="{FF2B5EF4-FFF2-40B4-BE49-F238E27FC236}">
                        <a16:creationId xmlns:a16="http://schemas.microsoft.com/office/drawing/2014/main" id="{A793BE53-746B-5B4A-36FC-2842CFC0E1BF}"/>
                      </a:ext>
                    </a:extLst>
                  </p:cNvPr>
                  <p:cNvCxnSpPr>
                    <a:stCxn id="309" idx="4"/>
                  </p:cNvCxnSpPr>
                  <p:nvPr/>
                </p:nvCxnSpPr>
                <p:spPr>
                  <a:xfrm>
                    <a:off x="3108015" y="1960458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06" name="Group 1085">
                  <a:extLst>
                    <a:ext uri="{FF2B5EF4-FFF2-40B4-BE49-F238E27FC236}">
                      <a16:creationId xmlns:a16="http://schemas.microsoft.com/office/drawing/2014/main" id="{D05FD69A-79A3-DB54-F8CE-A01ECDCC27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6742" y="1911607"/>
                  <a:ext cx="45324" cy="114449"/>
                  <a:chOff x="3086248" y="1918751"/>
                  <a:chExt cx="45324" cy="114449"/>
                </a:xfrm>
                <a:grpFill/>
              </p:grpSpPr>
              <p:sp>
                <p:nvSpPr>
                  <p:cNvPr id="307" name="Oval 306">
                    <a:extLst>
                      <a:ext uri="{FF2B5EF4-FFF2-40B4-BE49-F238E27FC236}">
                        <a16:creationId xmlns:a16="http://schemas.microsoft.com/office/drawing/2014/main" id="{B17DD825-CA1B-4E91-E33B-EDE2411EC1AD}"/>
                      </a:ext>
                    </a:extLst>
                  </p:cNvPr>
                  <p:cNvSpPr/>
                  <p:nvPr/>
                </p:nvSpPr>
                <p:spPr>
                  <a:xfrm>
                    <a:off x="3086248" y="1918751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08" name="Straight Connector 307">
                    <a:extLst>
                      <a:ext uri="{FF2B5EF4-FFF2-40B4-BE49-F238E27FC236}">
                        <a16:creationId xmlns:a16="http://schemas.microsoft.com/office/drawing/2014/main" id="{9359A161-1403-7B6C-61B0-1CC92865577A}"/>
                      </a:ext>
                    </a:extLst>
                  </p:cNvPr>
                  <p:cNvCxnSpPr>
                    <a:stCxn id="307" idx="4"/>
                  </p:cNvCxnSpPr>
                  <p:nvPr/>
                </p:nvCxnSpPr>
                <p:spPr>
                  <a:xfrm>
                    <a:off x="3102338" y="1960906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2" name="Group 875">
              <a:extLst>
                <a:ext uri="{FF2B5EF4-FFF2-40B4-BE49-F238E27FC236}">
                  <a16:creationId xmlns:a16="http://schemas.microsoft.com/office/drawing/2014/main" id="{3EC3D8E7-B569-31DD-4F58-56597524ED67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2929331" y="1953543"/>
              <a:ext cx="474148" cy="138763"/>
              <a:chOff x="3112272" y="1912321"/>
              <a:chExt cx="310500" cy="134614"/>
            </a:xfrm>
            <a:solidFill>
              <a:srgbClr val="E1471D"/>
            </a:solidFill>
          </p:grpSpPr>
          <p:grpSp>
            <p:nvGrpSpPr>
              <p:cNvPr id="275" name="Group 1054">
                <a:extLst>
                  <a:ext uri="{FF2B5EF4-FFF2-40B4-BE49-F238E27FC236}">
                    <a16:creationId xmlns:a16="http://schemas.microsoft.com/office/drawing/2014/main" id="{7F8EDB88-99BB-B415-8106-8363B5FE4C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2272" y="1912321"/>
                <a:ext cx="160960" cy="128704"/>
                <a:chOff x="3112272" y="1912321"/>
                <a:chExt cx="160960" cy="128704"/>
              </a:xfrm>
              <a:grpFill/>
            </p:grpSpPr>
            <p:grpSp>
              <p:nvGrpSpPr>
                <p:cNvPr id="289" name="Group 1068">
                  <a:extLst>
                    <a:ext uri="{FF2B5EF4-FFF2-40B4-BE49-F238E27FC236}">
                      <a16:creationId xmlns:a16="http://schemas.microsoft.com/office/drawing/2014/main" id="{AA83B76D-A3A7-1177-1079-63C1AD209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2272" y="1924490"/>
                  <a:ext cx="45324" cy="114450"/>
                  <a:chOff x="3086078" y="1922109"/>
                  <a:chExt cx="45324" cy="114450"/>
                </a:xfrm>
                <a:grpFill/>
              </p:grpSpPr>
              <p:sp>
                <p:nvSpPr>
                  <p:cNvPr id="299" name="Oval 298">
                    <a:extLst>
                      <a:ext uri="{FF2B5EF4-FFF2-40B4-BE49-F238E27FC236}">
                        <a16:creationId xmlns:a16="http://schemas.microsoft.com/office/drawing/2014/main" id="{83E5795B-40FE-603D-8040-D61498072CC9}"/>
                      </a:ext>
                    </a:extLst>
                  </p:cNvPr>
                  <p:cNvSpPr/>
                  <p:nvPr/>
                </p:nvSpPr>
                <p:spPr>
                  <a:xfrm>
                    <a:off x="3086078" y="1922109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00" name="Straight Connector 299">
                    <a:extLst>
                      <a:ext uri="{FF2B5EF4-FFF2-40B4-BE49-F238E27FC236}">
                        <a16:creationId xmlns:a16="http://schemas.microsoft.com/office/drawing/2014/main" id="{EF5EFC13-8FC7-5188-297D-564B9F36A0E9}"/>
                      </a:ext>
                    </a:extLst>
                  </p:cNvPr>
                  <p:cNvCxnSpPr>
                    <a:cxnSpLocks/>
                    <a:stCxn id="299" idx="4"/>
                  </p:cNvCxnSpPr>
                  <p:nvPr/>
                </p:nvCxnSpPr>
                <p:spPr>
                  <a:xfrm>
                    <a:off x="3102168" y="1964264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90" name="Group 1069">
                  <a:extLst>
                    <a:ext uri="{FF2B5EF4-FFF2-40B4-BE49-F238E27FC236}">
                      <a16:creationId xmlns:a16="http://schemas.microsoft.com/office/drawing/2014/main" id="{3CC3D398-2E2F-6149-33BC-655D9E0715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6226" y="1931663"/>
                  <a:ext cx="38609" cy="109362"/>
                  <a:chOff x="3083832" y="1929282"/>
                  <a:chExt cx="38609" cy="109362"/>
                </a:xfrm>
                <a:grpFill/>
              </p:grpSpPr>
              <p:sp>
                <p:nvSpPr>
                  <p:cNvPr id="297" name="Oval 296">
                    <a:extLst>
                      <a:ext uri="{FF2B5EF4-FFF2-40B4-BE49-F238E27FC236}">
                        <a16:creationId xmlns:a16="http://schemas.microsoft.com/office/drawing/2014/main" id="{44D68EC9-F0B4-7C0A-B894-0FF1CC57DAF7}"/>
                      </a:ext>
                    </a:extLst>
                  </p:cNvPr>
                  <p:cNvSpPr/>
                  <p:nvPr/>
                </p:nvSpPr>
                <p:spPr>
                  <a:xfrm>
                    <a:off x="3083832" y="1929282"/>
                    <a:ext cx="38609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98" name="Straight Connector 297">
                    <a:extLst>
                      <a:ext uri="{FF2B5EF4-FFF2-40B4-BE49-F238E27FC236}">
                        <a16:creationId xmlns:a16="http://schemas.microsoft.com/office/drawing/2014/main" id="{42338846-4643-793A-CBCE-067293B13F13}"/>
                      </a:ext>
                    </a:extLst>
                  </p:cNvPr>
                  <p:cNvCxnSpPr>
                    <a:cxnSpLocks/>
                    <a:stCxn id="297" idx="4"/>
                  </p:cNvCxnSpPr>
                  <p:nvPr/>
                </p:nvCxnSpPr>
                <p:spPr>
                  <a:xfrm>
                    <a:off x="3098214" y="1968031"/>
                    <a:ext cx="1678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91" name="Group 1070">
                  <a:extLst>
                    <a:ext uri="{FF2B5EF4-FFF2-40B4-BE49-F238E27FC236}">
                      <a16:creationId xmlns:a16="http://schemas.microsoft.com/office/drawing/2014/main" id="{CD9A78B3-41C8-41C8-2046-522BACB32B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2391" y="1913554"/>
                  <a:ext cx="41966" cy="105985"/>
                  <a:chOff x="3098097" y="1920698"/>
                  <a:chExt cx="41966" cy="105985"/>
                </a:xfrm>
                <a:grpFill/>
              </p:grpSpPr>
              <p:sp>
                <p:nvSpPr>
                  <p:cNvPr id="295" name="Oval 294">
                    <a:extLst>
                      <a:ext uri="{FF2B5EF4-FFF2-40B4-BE49-F238E27FC236}">
                        <a16:creationId xmlns:a16="http://schemas.microsoft.com/office/drawing/2014/main" id="{C0737527-BE66-2370-84A5-3240B17E95FC}"/>
                      </a:ext>
                    </a:extLst>
                  </p:cNvPr>
                  <p:cNvSpPr/>
                  <p:nvPr/>
                </p:nvSpPr>
                <p:spPr>
                  <a:xfrm>
                    <a:off x="3098097" y="1920698"/>
                    <a:ext cx="41966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96" name="Straight Connector 295">
                    <a:extLst>
                      <a:ext uri="{FF2B5EF4-FFF2-40B4-BE49-F238E27FC236}">
                        <a16:creationId xmlns:a16="http://schemas.microsoft.com/office/drawing/2014/main" id="{DFB56D20-2E3E-92FE-2DAF-74DC81FA6357}"/>
                      </a:ext>
                    </a:extLst>
                  </p:cNvPr>
                  <p:cNvCxnSpPr>
                    <a:cxnSpLocks/>
                    <a:stCxn id="295" idx="4"/>
                  </p:cNvCxnSpPr>
                  <p:nvPr/>
                </p:nvCxnSpPr>
                <p:spPr>
                  <a:xfrm>
                    <a:off x="3115792" y="1956070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92" name="Group 1071">
                  <a:extLst>
                    <a:ext uri="{FF2B5EF4-FFF2-40B4-BE49-F238E27FC236}">
                      <a16:creationId xmlns:a16="http://schemas.microsoft.com/office/drawing/2014/main" id="{EC384F0D-A217-D72F-E92D-A6C29EBA5E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4622" y="1912321"/>
                  <a:ext cx="38610" cy="107666"/>
                  <a:chOff x="3094128" y="1919465"/>
                  <a:chExt cx="38610" cy="107666"/>
                </a:xfrm>
                <a:grpFill/>
              </p:grpSpPr>
              <p:sp>
                <p:nvSpPr>
                  <p:cNvPr id="293" name="Oval 292">
                    <a:extLst>
                      <a:ext uri="{FF2B5EF4-FFF2-40B4-BE49-F238E27FC236}">
                        <a16:creationId xmlns:a16="http://schemas.microsoft.com/office/drawing/2014/main" id="{234A9B67-8465-5083-A97C-06C202339120}"/>
                      </a:ext>
                    </a:extLst>
                  </p:cNvPr>
                  <p:cNvSpPr/>
                  <p:nvPr/>
                </p:nvSpPr>
                <p:spPr>
                  <a:xfrm>
                    <a:off x="3094128" y="1919465"/>
                    <a:ext cx="38610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94" name="Straight Connector 293">
                    <a:extLst>
                      <a:ext uri="{FF2B5EF4-FFF2-40B4-BE49-F238E27FC236}">
                        <a16:creationId xmlns:a16="http://schemas.microsoft.com/office/drawing/2014/main" id="{9B705982-8D09-73E9-D89E-5C7C6D5DC68E}"/>
                      </a:ext>
                    </a:extLst>
                  </p:cNvPr>
                  <p:cNvCxnSpPr>
                    <a:cxnSpLocks/>
                    <a:stCxn id="293" idx="4"/>
                  </p:cNvCxnSpPr>
                  <p:nvPr/>
                </p:nvCxnSpPr>
                <p:spPr>
                  <a:xfrm>
                    <a:off x="3110160" y="1961561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276" name="Group 1055">
                <a:extLst>
                  <a:ext uri="{FF2B5EF4-FFF2-40B4-BE49-F238E27FC236}">
                    <a16:creationId xmlns:a16="http://schemas.microsoft.com/office/drawing/2014/main" id="{27BB8EF3-4DB5-7B19-57E4-43388D9304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3435" y="1917799"/>
                <a:ext cx="169337" cy="129136"/>
                <a:chOff x="3101035" y="1908274"/>
                <a:chExt cx="169337" cy="129136"/>
              </a:xfrm>
              <a:grpFill/>
            </p:grpSpPr>
            <p:grpSp>
              <p:nvGrpSpPr>
                <p:cNvPr id="277" name="Group 1056">
                  <a:extLst>
                    <a:ext uri="{FF2B5EF4-FFF2-40B4-BE49-F238E27FC236}">
                      <a16:creationId xmlns:a16="http://schemas.microsoft.com/office/drawing/2014/main" id="{446D887D-DDFD-59A7-CA04-0C5E5C4FF0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1035" y="1922572"/>
                  <a:ext cx="47003" cy="112665"/>
                  <a:chOff x="3074841" y="1920191"/>
                  <a:chExt cx="47003" cy="112665"/>
                </a:xfrm>
                <a:grpFill/>
              </p:grpSpPr>
              <p:sp>
                <p:nvSpPr>
                  <p:cNvPr id="287" name="Oval 286">
                    <a:extLst>
                      <a:ext uri="{FF2B5EF4-FFF2-40B4-BE49-F238E27FC236}">
                        <a16:creationId xmlns:a16="http://schemas.microsoft.com/office/drawing/2014/main" id="{A31761C1-C0E5-38BD-D382-2185EFA2AB34}"/>
                      </a:ext>
                    </a:extLst>
                  </p:cNvPr>
                  <p:cNvSpPr/>
                  <p:nvPr/>
                </p:nvSpPr>
                <p:spPr>
                  <a:xfrm>
                    <a:off x="3074841" y="1920191"/>
                    <a:ext cx="47003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88" name="Straight Connector 287">
                    <a:extLst>
                      <a:ext uri="{FF2B5EF4-FFF2-40B4-BE49-F238E27FC236}">
                        <a16:creationId xmlns:a16="http://schemas.microsoft.com/office/drawing/2014/main" id="{CCA9CCF8-4D6E-BA05-C170-C3993763F812}"/>
                      </a:ext>
                    </a:extLst>
                  </p:cNvPr>
                  <p:cNvCxnSpPr>
                    <a:cxnSpLocks/>
                    <a:stCxn id="287" idx="4"/>
                  </p:cNvCxnSpPr>
                  <p:nvPr/>
                </p:nvCxnSpPr>
                <p:spPr>
                  <a:xfrm>
                    <a:off x="3097630" y="1962243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78" name="Group 1057">
                  <a:extLst>
                    <a:ext uri="{FF2B5EF4-FFF2-40B4-BE49-F238E27FC236}">
                      <a16:creationId xmlns:a16="http://schemas.microsoft.com/office/drawing/2014/main" id="{D3FB8CB9-BD7F-FB6D-9872-33E4E36097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8301" y="1926294"/>
                  <a:ext cx="43645" cy="111116"/>
                  <a:chOff x="3075907" y="1923913"/>
                  <a:chExt cx="43645" cy="111116"/>
                </a:xfrm>
                <a:grpFill/>
              </p:grpSpPr>
              <p:sp>
                <p:nvSpPr>
                  <p:cNvPr id="285" name="Oval 284">
                    <a:extLst>
                      <a:ext uri="{FF2B5EF4-FFF2-40B4-BE49-F238E27FC236}">
                        <a16:creationId xmlns:a16="http://schemas.microsoft.com/office/drawing/2014/main" id="{49331050-903B-2E09-9724-6AEEFA4092A9}"/>
                      </a:ext>
                    </a:extLst>
                  </p:cNvPr>
                  <p:cNvSpPr/>
                  <p:nvPr/>
                </p:nvSpPr>
                <p:spPr>
                  <a:xfrm>
                    <a:off x="3075907" y="1923913"/>
                    <a:ext cx="43645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86" name="Straight Connector 285">
                    <a:extLst>
                      <a:ext uri="{FF2B5EF4-FFF2-40B4-BE49-F238E27FC236}">
                        <a16:creationId xmlns:a16="http://schemas.microsoft.com/office/drawing/2014/main" id="{A5B84698-F2B8-069C-EB54-A7095050462D}"/>
                      </a:ext>
                    </a:extLst>
                  </p:cNvPr>
                  <p:cNvCxnSpPr>
                    <a:cxnSpLocks/>
                    <a:stCxn id="285" idx="4"/>
                  </p:cNvCxnSpPr>
                  <p:nvPr/>
                </p:nvCxnSpPr>
                <p:spPr>
                  <a:xfrm>
                    <a:off x="3088626" y="1964416"/>
                    <a:ext cx="1679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79" name="Group 1058">
                  <a:extLst>
                    <a:ext uri="{FF2B5EF4-FFF2-40B4-BE49-F238E27FC236}">
                      <a16:creationId xmlns:a16="http://schemas.microsoft.com/office/drawing/2014/main" id="{2BB438E5-BCF6-9C2F-81A3-2D85362B14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1110" y="1908274"/>
                  <a:ext cx="43645" cy="110999"/>
                  <a:chOff x="3086816" y="1915418"/>
                  <a:chExt cx="43645" cy="110999"/>
                </a:xfrm>
                <a:grpFill/>
              </p:grpSpPr>
              <p:sp>
                <p:nvSpPr>
                  <p:cNvPr id="283" name="Oval 282">
                    <a:extLst>
                      <a:ext uri="{FF2B5EF4-FFF2-40B4-BE49-F238E27FC236}">
                        <a16:creationId xmlns:a16="http://schemas.microsoft.com/office/drawing/2014/main" id="{8DDC92B9-1A76-D606-2D4C-193BE4B3EEA7}"/>
                      </a:ext>
                    </a:extLst>
                  </p:cNvPr>
                  <p:cNvSpPr/>
                  <p:nvPr/>
                </p:nvSpPr>
                <p:spPr>
                  <a:xfrm>
                    <a:off x="3086816" y="1915418"/>
                    <a:ext cx="43645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84" name="Straight Connector 283">
                    <a:extLst>
                      <a:ext uri="{FF2B5EF4-FFF2-40B4-BE49-F238E27FC236}">
                        <a16:creationId xmlns:a16="http://schemas.microsoft.com/office/drawing/2014/main" id="{061A5AD4-A638-EC7C-3E83-09C41918FFBC}"/>
                      </a:ext>
                    </a:extLst>
                  </p:cNvPr>
                  <p:cNvCxnSpPr>
                    <a:cxnSpLocks/>
                    <a:stCxn id="283" idx="4"/>
                  </p:cNvCxnSpPr>
                  <p:nvPr/>
                </p:nvCxnSpPr>
                <p:spPr>
                  <a:xfrm>
                    <a:off x="3106248" y="1954122"/>
                    <a:ext cx="1679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80" name="Group 1059">
                  <a:extLst>
                    <a:ext uri="{FF2B5EF4-FFF2-40B4-BE49-F238E27FC236}">
                      <a16:creationId xmlns:a16="http://schemas.microsoft.com/office/drawing/2014/main" id="{45C21164-881D-EE93-C11F-12AEDB6FC4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3369" y="1912025"/>
                  <a:ext cx="47003" cy="106028"/>
                  <a:chOff x="3082875" y="1919169"/>
                  <a:chExt cx="47003" cy="106028"/>
                </a:xfrm>
                <a:grpFill/>
              </p:grpSpPr>
              <p:sp>
                <p:nvSpPr>
                  <p:cNvPr id="281" name="Oval 280">
                    <a:extLst>
                      <a:ext uri="{FF2B5EF4-FFF2-40B4-BE49-F238E27FC236}">
                        <a16:creationId xmlns:a16="http://schemas.microsoft.com/office/drawing/2014/main" id="{34F1CF02-FDED-9631-B3F6-5B7B884AC2BE}"/>
                      </a:ext>
                    </a:extLst>
                  </p:cNvPr>
                  <p:cNvSpPr/>
                  <p:nvPr/>
                </p:nvSpPr>
                <p:spPr>
                  <a:xfrm>
                    <a:off x="3082875" y="1919169"/>
                    <a:ext cx="47003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82" name="Straight Connector 281">
                    <a:extLst>
                      <a:ext uri="{FF2B5EF4-FFF2-40B4-BE49-F238E27FC236}">
                        <a16:creationId xmlns:a16="http://schemas.microsoft.com/office/drawing/2014/main" id="{50F4253A-F5D6-DB97-2B96-38DA5350A8BD}"/>
                      </a:ext>
                    </a:extLst>
                  </p:cNvPr>
                  <p:cNvCxnSpPr>
                    <a:cxnSpLocks/>
                    <a:stCxn id="281" idx="4"/>
                  </p:cNvCxnSpPr>
                  <p:nvPr/>
                </p:nvCxnSpPr>
                <p:spPr>
                  <a:xfrm>
                    <a:off x="3100586" y="1957947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3" name="Group 876">
              <a:extLst>
                <a:ext uri="{FF2B5EF4-FFF2-40B4-BE49-F238E27FC236}">
                  <a16:creationId xmlns:a16="http://schemas.microsoft.com/office/drawing/2014/main" id="{7747AD48-05F8-81F6-4FF0-77328B1A0CA2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3395935" y="1959958"/>
              <a:ext cx="468952" cy="140913"/>
              <a:chOff x="3108286" y="1910594"/>
              <a:chExt cx="307098" cy="136699"/>
            </a:xfrm>
            <a:solidFill>
              <a:srgbClr val="E1471D"/>
            </a:solidFill>
          </p:grpSpPr>
          <p:grpSp>
            <p:nvGrpSpPr>
              <p:cNvPr id="249" name="Group 1012">
                <a:extLst>
                  <a:ext uri="{FF2B5EF4-FFF2-40B4-BE49-F238E27FC236}">
                    <a16:creationId xmlns:a16="http://schemas.microsoft.com/office/drawing/2014/main" id="{1AAA2FC5-0157-9EF0-42BC-E7C4D37AC2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8286" y="1910594"/>
                <a:ext cx="164258" cy="130774"/>
                <a:chOff x="3108286" y="1910594"/>
                <a:chExt cx="164258" cy="130774"/>
              </a:xfrm>
              <a:grpFill/>
            </p:grpSpPr>
            <p:grpSp>
              <p:nvGrpSpPr>
                <p:cNvPr id="263" name="Group 1042">
                  <a:extLst>
                    <a:ext uri="{FF2B5EF4-FFF2-40B4-BE49-F238E27FC236}">
                      <a16:creationId xmlns:a16="http://schemas.microsoft.com/office/drawing/2014/main" id="{5E01C4B8-E573-5254-912F-056592309E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8286" y="1929965"/>
                  <a:ext cx="41966" cy="109318"/>
                  <a:chOff x="3082092" y="1927584"/>
                  <a:chExt cx="41966" cy="109318"/>
                </a:xfrm>
                <a:grpFill/>
              </p:grpSpPr>
              <p:sp>
                <p:nvSpPr>
                  <p:cNvPr id="273" name="Oval 272">
                    <a:extLst>
                      <a:ext uri="{FF2B5EF4-FFF2-40B4-BE49-F238E27FC236}">
                        <a16:creationId xmlns:a16="http://schemas.microsoft.com/office/drawing/2014/main" id="{6C250D66-2401-EFD0-25DB-01BE72E7ABC1}"/>
                      </a:ext>
                    </a:extLst>
                  </p:cNvPr>
                  <p:cNvSpPr/>
                  <p:nvPr/>
                </p:nvSpPr>
                <p:spPr>
                  <a:xfrm>
                    <a:off x="3082092" y="1927584"/>
                    <a:ext cx="41966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74" name="Straight Connector 273">
                    <a:extLst>
                      <a:ext uri="{FF2B5EF4-FFF2-40B4-BE49-F238E27FC236}">
                        <a16:creationId xmlns:a16="http://schemas.microsoft.com/office/drawing/2014/main" id="{7C620993-30D2-6BDB-319A-5E50E5421412}"/>
                      </a:ext>
                    </a:extLst>
                  </p:cNvPr>
                  <p:cNvCxnSpPr>
                    <a:stCxn id="273" idx="4"/>
                  </p:cNvCxnSpPr>
                  <p:nvPr/>
                </p:nvCxnSpPr>
                <p:spPr>
                  <a:xfrm>
                    <a:off x="3101494" y="1964607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64" name="Group 1043">
                  <a:extLst>
                    <a:ext uri="{FF2B5EF4-FFF2-40B4-BE49-F238E27FC236}">
                      <a16:creationId xmlns:a16="http://schemas.microsoft.com/office/drawing/2014/main" id="{A3036927-752D-2958-1DDF-D87477649A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0545" y="1930369"/>
                  <a:ext cx="43645" cy="110999"/>
                  <a:chOff x="3078151" y="1927988"/>
                  <a:chExt cx="43645" cy="110999"/>
                </a:xfrm>
                <a:grpFill/>
              </p:grpSpPr>
              <p:sp>
                <p:nvSpPr>
                  <p:cNvPr id="271" name="Oval 270">
                    <a:extLst>
                      <a:ext uri="{FF2B5EF4-FFF2-40B4-BE49-F238E27FC236}">
                        <a16:creationId xmlns:a16="http://schemas.microsoft.com/office/drawing/2014/main" id="{3788CC85-E984-D1F5-F6EA-F078AEF87B3A}"/>
                      </a:ext>
                    </a:extLst>
                  </p:cNvPr>
                  <p:cNvSpPr/>
                  <p:nvPr/>
                </p:nvSpPr>
                <p:spPr>
                  <a:xfrm>
                    <a:off x="3078151" y="1927988"/>
                    <a:ext cx="4364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72" name="Straight Connector 271">
                    <a:extLst>
                      <a:ext uri="{FF2B5EF4-FFF2-40B4-BE49-F238E27FC236}">
                        <a16:creationId xmlns:a16="http://schemas.microsoft.com/office/drawing/2014/main" id="{2E6EBD52-04F6-7137-7BDA-DE1712B988B8}"/>
                      </a:ext>
                    </a:extLst>
                  </p:cNvPr>
                  <p:cNvCxnSpPr>
                    <a:stCxn id="271" idx="4"/>
                  </p:cNvCxnSpPr>
                  <p:nvPr/>
                </p:nvCxnSpPr>
                <p:spPr>
                  <a:xfrm>
                    <a:off x="3097584" y="1973417"/>
                    <a:ext cx="1678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65" name="Group 1044">
                  <a:extLst>
                    <a:ext uri="{FF2B5EF4-FFF2-40B4-BE49-F238E27FC236}">
                      <a16:creationId xmlns:a16="http://schemas.microsoft.com/office/drawing/2014/main" id="{056BE6AE-4180-7C49-24C2-8F0C0AE082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1732" y="1910594"/>
                  <a:ext cx="35252" cy="111042"/>
                  <a:chOff x="3097438" y="1917738"/>
                  <a:chExt cx="35252" cy="111042"/>
                </a:xfrm>
                <a:grpFill/>
              </p:grpSpPr>
              <p:sp>
                <p:nvSpPr>
                  <p:cNvPr id="269" name="Oval 268">
                    <a:extLst>
                      <a:ext uri="{FF2B5EF4-FFF2-40B4-BE49-F238E27FC236}">
                        <a16:creationId xmlns:a16="http://schemas.microsoft.com/office/drawing/2014/main" id="{1C2C73A3-F60B-5EC8-3349-A373EEF73C1B}"/>
                      </a:ext>
                    </a:extLst>
                  </p:cNvPr>
                  <p:cNvSpPr/>
                  <p:nvPr/>
                </p:nvSpPr>
                <p:spPr>
                  <a:xfrm>
                    <a:off x="3097438" y="1917738"/>
                    <a:ext cx="35252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70" name="Straight Connector 269">
                    <a:extLst>
                      <a:ext uri="{FF2B5EF4-FFF2-40B4-BE49-F238E27FC236}">
                        <a16:creationId xmlns:a16="http://schemas.microsoft.com/office/drawing/2014/main" id="{DCAB876A-CF95-3897-6634-E37FE4A62E04}"/>
                      </a:ext>
                    </a:extLst>
                  </p:cNvPr>
                  <p:cNvCxnSpPr>
                    <a:stCxn id="269" idx="4"/>
                  </p:cNvCxnSpPr>
                  <p:nvPr/>
                </p:nvCxnSpPr>
                <p:spPr>
                  <a:xfrm>
                    <a:off x="3110141" y="1961530"/>
                    <a:ext cx="1679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66" name="Group 1045">
                  <a:extLst>
                    <a:ext uri="{FF2B5EF4-FFF2-40B4-BE49-F238E27FC236}">
                      <a16:creationId xmlns:a16="http://schemas.microsoft.com/office/drawing/2014/main" id="{E12C1FE4-0C77-27D8-B958-A6CE9CE8FA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7219" y="1911041"/>
                  <a:ext cx="45325" cy="110970"/>
                  <a:chOff x="3086725" y="1918185"/>
                  <a:chExt cx="45325" cy="110970"/>
                </a:xfrm>
                <a:grpFill/>
              </p:grpSpPr>
              <p:sp>
                <p:nvSpPr>
                  <p:cNvPr id="267" name="Oval 266">
                    <a:extLst>
                      <a:ext uri="{FF2B5EF4-FFF2-40B4-BE49-F238E27FC236}">
                        <a16:creationId xmlns:a16="http://schemas.microsoft.com/office/drawing/2014/main" id="{3EA26A1B-7622-9796-E3AD-211EEA34BEA5}"/>
                      </a:ext>
                    </a:extLst>
                  </p:cNvPr>
                  <p:cNvSpPr/>
                  <p:nvPr/>
                </p:nvSpPr>
                <p:spPr>
                  <a:xfrm>
                    <a:off x="3086725" y="1918185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8" name="Straight Connector 267">
                    <a:extLst>
                      <a:ext uri="{FF2B5EF4-FFF2-40B4-BE49-F238E27FC236}">
                        <a16:creationId xmlns:a16="http://schemas.microsoft.com/office/drawing/2014/main" id="{9A55C38F-2333-8395-A787-DF1EDEACF85D}"/>
                      </a:ext>
                    </a:extLst>
                  </p:cNvPr>
                  <p:cNvCxnSpPr>
                    <a:stCxn id="267" idx="4"/>
                  </p:cNvCxnSpPr>
                  <p:nvPr/>
                </p:nvCxnSpPr>
                <p:spPr>
                  <a:xfrm>
                    <a:off x="3109500" y="1961905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250" name="Group 1013">
                <a:extLst>
                  <a:ext uri="{FF2B5EF4-FFF2-40B4-BE49-F238E27FC236}">
                    <a16:creationId xmlns:a16="http://schemas.microsoft.com/office/drawing/2014/main" id="{E66AD927-0061-0D92-96E3-F28B4E5898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2746" y="1918142"/>
                <a:ext cx="162638" cy="129151"/>
                <a:chOff x="3100346" y="1908617"/>
                <a:chExt cx="162638" cy="129151"/>
              </a:xfrm>
              <a:grpFill/>
            </p:grpSpPr>
            <p:grpSp>
              <p:nvGrpSpPr>
                <p:cNvPr id="251" name="Group 1014">
                  <a:extLst>
                    <a:ext uri="{FF2B5EF4-FFF2-40B4-BE49-F238E27FC236}">
                      <a16:creationId xmlns:a16="http://schemas.microsoft.com/office/drawing/2014/main" id="{64D31331-DF7F-C16A-D180-80F681C822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0346" y="1922915"/>
                  <a:ext cx="47003" cy="112783"/>
                  <a:chOff x="3074152" y="1920534"/>
                  <a:chExt cx="47003" cy="112783"/>
                </a:xfrm>
                <a:grpFill/>
              </p:grpSpPr>
              <p:sp>
                <p:nvSpPr>
                  <p:cNvPr id="261" name="Oval 260">
                    <a:extLst>
                      <a:ext uri="{FF2B5EF4-FFF2-40B4-BE49-F238E27FC236}">
                        <a16:creationId xmlns:a16="http://schemas.microsoft.com/office/drawing/2014/main" id="{B9415402-384D-0CF4-460A-A87C5C59DC16}"/>
                      </a:ext>
                    </a:extLst>
                  </p:cNvPr>
                  <p:cNvSpPr/>
                  <p:nvPr/>
                </p:nvSpPr>
                <p:spPr>
                  <a:xfrm>
                    <a:off x="3074152" y="1920534"/>
                    <a:ext cx="47003" cy="42031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2" name="Straight Connector 261">
                    <a:extLst>
                      <a:ext uri="{FF2B5EF4-FFF2-40B4-BE49-F238E27FC236}">
                        <a16:creationId xmlns:a16="http://schemas.microsoft.com/office/drawing/2014/main" id="{38E6546E-23B9-52DD-EC3A-CF2B5F3E8049}"/>
                      </a:ext>
                    </a:extLst>
                  </p:cNvPr>
                  <p:cNvCxnSpPr>
                    <a:stCxn id="261" idx="4"/>
                  </p:cNvCxnSpPr>
                  <p:nvPr/>
                </p:nvCxnSpPr>
                <p:spPr>
                  <a:xfrm>
                    <a:off x="3090228" y="1961023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52" name="Group 1015">
                  <a:extLst>
                    <a:ext uri="{FF2B5EF4-FFF2-40B4-BE49-F238E27FC236}">
                      <a16:creationId xmlns:a16="http://schemas.microsoft.com/office/drawing/2014/main" id="{E57AC950-247A-94D8-1A44-95C43FB38E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0929" y="1926769"/>
                  <a:ext cx="41966" cy="110999"/>
                  <a:chOff x="3068535" y="1924388"/>
                  <a:chExt cx="41966" cy="110999"/>
                </a:xfrm>
                <a:grpFill/>
              </p:grpSpPr>
              <p:sp>
                <p:nvSpPr>
                  <p:cNvPr id="259" name="Oval 258">
                    <a:extLst>
                      <a:ext uri="{FF2B5EF4-FFF2-40B4-BE49-F238E27FC236}">
                        <a16:creationId xmlns:a16="http://schemas.microsoft.com/office/drawing/2014/main" id="{27FD2006-819B-1F77-1EA0-59256BD8F574}"/>
                      </a:ext>
                    </a:extLst>
                  </p:cNvPr>
                  <p:cNvSpPr/>
                  <p:nvPr/>
                </p:nvSpPr>
                <p:spPr>
                  <a:xfrm>
                    <a:off x="3068535" y="1924388"/>
                    <a:ext cx="41966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0" name="Straight Connector 259">
                    <a:extLst>
                      <a:ext uri="{FF2B5EF4-FFF2-40B4-BE49-F238E27FC236}">
                        <a16:creationId xmlns:a16="http://schemas.microsoft.com/office/drawing/2014/main" id="{5F806777-26B8-824D-4820-620D8BEE98A3}"/>
                      </a:ext>
                    </a:extLst>
                  </p:cNvPr>
                  <p:cNvCxnSpPr>
                    <a:stCxn id="259" idx="4"/>
                  </p:cNvCxnSpPr>
                  <p:nvPr/>
                </p:nvCxnSpPr>
                <p:spPr>
                  <a:xfrm>
                    <a:off x="3087967" y="1966456"/>
                    <a:ext cx="0" cy="68931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53" name="Group 1016">
                  <a:extLst>
                    <a:ext uri="{FF2B5EF4-FFF2-40B4-BE49-F238E27FC236}">
                      <a16:creationId xmlns:a16="http://schemas.microsoft.com/office/drawing/2014/main" id="{CE78D729-93C3-0054-3335-010D173AC8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0436" y="1908617"/>
                  <a:ext cx="43645" cy="111116"/>
                  <a:chOff x="3086142" y="1915761"/>
                  <a:chExt cx="43645" cy="111116"/>
                </a:xfrm>
                <a:grpFill/>
              </p:grpSpPr>
              <p:sp>
                <p:nvSpPr>
                  <p:cNvPr id="257" name="Oval 256">
                    <a:extLst>
                      <a:ext uri="{FF2B5EF4-FFF2-40B4-BE49-F238E27FC236}">
                        <a16:creationId xmlns:a16="http://schemas.microsoft.com/office/drawing/2014/main" id="{CA348416-F8BC-2C5C-802E-D4CDD7DEEF72}"/>
                      </a:ext>
                    </a:extLst>
                  </p:cNvPr>
                  <p:cNvSpPr/>
                  <p:nvPr/>
                </p:nvSpPr>
                <p:spPr>
                  <a:xfrm>
                    <a:off x="3086142" y="1915761"/>
                    <a:ext cx="43645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58" name="Straight Connector 257">
                    <a:extLst>
                      <a:ext uri="{FF2B5EF4-FFF2-40B4-BE49-F238E27FC236}">
                        <a16:creationId xmlns:a16="http://schemas.microsoft.com/office/drawing/2014/main" id="{2C0CDC6A-DB46-65A9-1726-7B0782FAC3FE}"/>
                      </a:ext>
                    </a:extLst>
                  </p:cNvPr>
                  <p:cNvCxnSpPr>
                    <a:stCxn id="257" idx="4"/>
                  </p:cNvCxnSpPr>
                  <p:nvPr/>
                </p:nvCxnSpPr>
                <p:spPr>
                  <a:xfrm>
                    <a:off x="3098889" y="1957945"/>
                    <a:ext cx="1679" cy="68932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54" name="Group 1017">
                  <a:extLst>
                    <a:ext uri="{FF2B5EF4-FFF2-40B4-BE49-F238E27FC236}">
                      <a16:creationId xmlns:a16="http://schemas.microsoft.com/office/drawing/2014/main" id="{431563C0-5290-BB63-4BD4-E55D1DF3B2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2696" y="1909064"/>
                  <a:ext cx="40288" cy="109363"/>
                  <a:chOff x="3082202" y="1916208"/>
                  <a:chExt cx="40288" cy="109363"/>
                </a:xfrm>
                <a:grpFill/>
              </p:grpSpPr>
              <p:sp>
                <p:nvSpPr>
                  <p:cNvPr id="255" name="Oval 254">
                    <a:extLst>
                      <a:ext uri="{FF2B5EF4-FFF2-40B4-BE49-F238E27FC236}">
                        <a16:creationId xmlns:a16="http://schemas.microsoft.com/office/drawing/2014/main" id="{5B1106BB-D9C6-D750-9097-BDE19E8DB421}"/>
                      </a:ext>
                    </a:extLst>
                  </p:cNvPr>
                  <p:cNvSpPr/>
                  <p:nvPr/>
                </p:nvSpPr>
                <p:spPr>
                  <a:xfrm>
                    <a:off x="3082202" y="1916208"/>
                    <a:ext cx="40288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56" name="Straight Connector 255">
                    <a:extLst>
                      <a:ext uri="{FF2B5EF4-FFF2-40B4-BE49-F238E27FC236}">
                        <a16:creationId xmlns:a16="http://schemas.microsoft.com/office/drawing/2014/main" id="{088E8109-7610-918B-AEAB-6277A71C95E5}"/>
                      </a:ext>
                    </a:extLst>
                  </p:cNvPr>
                  <p:cNvCxnSpPr>
                    <a:stCxn id="255" idx="4"/>
                  </p:cNvCxnSpPr>
                  <p:nvPr/>
                </p:nvCxnSpPr>
                <p:spPr>
                  <a:xfrm>
                    <a:off x="3098248" y="1960001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4" name="Group 877">
              <a:extLst>
                <a:ext uri="{FF2B5EF4-FFF2-40B4-BE49-F238E27FC236}">
                  <a16:creationId xmlns:a16="http://schemas.microsoft.com/office/drawing/2014/main" id="{34CC11BA-2BBC-1AFA-354F-9D0FEB21070C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3867743" y="1957266"/>
              <a:ext cx="468884" cy="130530"/>
              <a:chOff x="3110110" y="1917677"/>
              <a:chExt cx="307053" cy="126627"/>
            </a:xfrm>
            <a:solidFill>
              <a:srgbClr val="E1471D"/>
            </a:solidFill>
          </p:grpSpPr>
          <p:grpSp>
            <p:nvGrpSpPr>
              <p:cNvPr id="223" name="Group 986">
                <a:extLst>
                  <a:ext uri="{FF2B5EF4-FFF2-40B4-BE49-F238E27FC236}">
                    <a16:creationId xmlns:a16="http://schemas.microsoft.com/office/drawing/2014/main" id="{AA59DB26-D033-53FE-FEA3-30243ADE52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0110" y="1917677"/>
                <a:ext cx="165935" cy="119005"/>
                <a:chOff x="3110110" y="1917677"/>
                <a:chExt cx="165935" cy="119005"/>
              </a:xfrm>
              <a:grpFill/>
            </p:grpSpPr>
            <p:grpSp>
              <p:nvGrpSpPr>
                <p:cNvPr id="237" name="Group 1000">
                  <a:extLst>
                    <a:ext uri="{FF2B5EF4-FFF2-40B4-BE49-F238E27FC236}">
                      <a16:creationId xmlns:a16="http://schemas.microsoft.com/office/drawing/2014/main" id="{961FFFEC-4898-259C-588C-EFBBF60625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0110" y="1938729"/>
                  <a:ext cx="40288" cy="97594"/>
                  <a:chOff x="3083916" y="1936348"/>
                  <a:chExt cx="40288" cy="97594"/>
                </a:xfrm>
                <a:grpFill/>
              </p:grpSpPr>
              <p:sp>
                <p:nvSpPr>
                  <p:cNvPr id="247" name="Oval 246">
                    <a:extLst>
                      <a:ext uri="{FF2B5EF4-FFF2-40B4-BE49-F238E27FC236}">
                        <a16:creationId xmlns:a16="http://schemas.microsoft.com/office/drawing/2014/main" id="{B09ADABD-E60A-ED07-7A22-B4BE722D0C19}"/>
                      </a:ext>
                    </a:extLst>
                  </p:cNvPr>
                  <p:cNvSpPr/>
                  <p:nvPr/>
                </p:nvSpPr>
                <p:spPr>
                  <a:xfrm>
                    <a:off x="3083916" y="1936348"/>
                    <a:ext cx="40288" cy="35306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48" name="Straight Connector 247">
                    <a:extLst>
                      <a:ext uri="{FF2B5EF4-FFF2-40B4-BE49-F238E27FC236}">
                        <a16:creationId xmlns:a16="http://schemas.microsoft.com/office/drawing/2014/main" id="{15B9018B-6790-8F32-C17E-BCAE1C5E0ACD}"/>
                      </a:ext>
                    </a:extLst>
                  </p:cNvPr>
                  <p:cNvCxnSpPr>
                    <a:stCxn id="247" idx="4"/>
                  </p:cNvCxnSpPr>
                  <p:nvPr/>
                </p:nvCxnSpPr>
                <p:spPr>
                  <a:xfrm>
                    <a:off x="3099859" y="1970054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38" name="Group 1001">
                  <a:extLst>
                    <a:ext uri="{FF2B5EF4-FFF2-40B4-BE49-F238E27FC236}">
                      <a16:creationId xmlns:a16="http://schemas.microsoft.com/office/drawing/2014/main" id="{2C18B7B1-F279-7D45-D37B-CD30FDFC47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0647" y="1939133"/>
                  <a:ext cx="45324" cy="97549"/>
                  <a:chOff x="3078253" y="1936752"/>
                  <a:chExt cx="45324" cy="97549"/>
                </a:xfrm>
                <a:grpFill/>
              </p:grpSpPr>
              <p:sp>
                <p:nvSpPr>
                  <p:cNvPr id="245" name="Oval 244">
                    <a:extLst>
                      <a:ext uri="{FF2B5EF4-FFF2-40B4-BE49-F238E27FC236}">
                        <a16:creationId xmlns:a16="http://schemas.microsoft.com/office/drawing/2014/main" id="{39F9CEBF-CC19-B6FB-5A27-BFBC73DEAFB0}"/>
                      </a:ext>
                    </a:extLst>
                  </p:cNvPr>
                  <p:cNvSpPr/>
                  <p:nvPr/>
                </p:nvSpPr>
                <p:spPr>
                  <a:xfrm>
                    <a:off x="3078253" y="1936752"/>
                    <a:ext cx="45324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46" name="Straight Connector 245">
                    <a:extLst>
                      <a:ext uri="{FF2B5EF4-FFF2-40B4-BE49-F238E27FC236}">
                        <a16:creationId xmlns:a16="http://schemas.microsoft.com/office/drawing/2014/main" id="{1E675D6C-332C-EA21-0924-530DCC30AF81}"/>
                      </a:ext>
                    </a:extLst>
                  </p:cNvPr>
                  <p:cNvCxnSpPr>
                    <a:stCxn id="245" idx="4"/>
                  </p:cNvCxnSpPr>
                  <p:nvPr/>
                </p:nvCxnSpPr>
                <p:spPr>
                  <a:xfrm>
                    <a:off x="3099233" y="1972095"/>
                    <a:ext cx="0" cy="62206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39" name="Group 1002">
                  <a:extLst>
                    <a:ext uri="{FF2B5EF4-FFF2-40B4-BE49-F238E27FC236}">
                      <a16:creationId xmlns:a16="http://schemas.microsoft.com/office/drawing/2014/main" id="{1A91D0BE-A79B-9352-A41C-DAB8CB1F65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0125" y="1917677"/>
                  <a:ext cx="40288" cy="100986"/>
                  <a:chOff x="3095831" y="1924821"/>
                  <a:chExt cx="40288" cy="100986"/>
                </a:xfrm>
                <a:grpFill/>
              </p:grpSpPr>
              <p:sp>
                <p:nvSpPr>
                  <p:cNvPr id="243" name="Oval 242">
                    <a:extLst>
                      <a:ext uri="{FF2B5EF4-FFF2-40B4-BE49-F238E27FC236}">
                        <a16:creationId xmlns:a16="http://schemas.microsoft.com/office/drawing/2014/main" id="{DAC346C5-EAFA-5BA8-28A6-4219BA569404}"/>
                      </a:ext>
                    </a:extLst>
                  </p:cNvPr>
                  <p:cNvSpPr/>
                  <p:nvPr/>
                </p:nvSpPr>
                <p:spPr>
                  <a:xfrm>
                    <a:off x="3095831" y="1924821"/>
                    <a:ext cx="40288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44" name="Straight Connector 243">
                    <a:extLst>
                      <a:ext uri="{FF2B5EF4-FFF2-40B4-BE49-F238E27FC236}">
                        <a16:creationId xmlns:a16="http://schemas.microsoft.com/office/drawing/2014/main" id="{B05056F0-2657-6B67-5E03-052C2994ADA8}"/>
                      </a:ext>
                    </a:extLst>
                  </p:cNvPr>
                  <p:cNvCxnSpPr>
                    <a:stCxn id="243" idx="4"/>
                  </p:cNvCxnSpPr>
                  <p:nvPr/>
                </p:nvCxnSpPr>
                <p:spPr>
                  <a:xfrm>
                    <a:off x="3110126" y="1960237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40" name="Group 1003">
                  <a:extLst>
                    <a:ext uri="{FF2B5EF4-FFF2-40B4-BE49-F238E27FC236}">
                      <a16:creationId xmlns:a16="http://schemas.microsoft.com/office/drawing/2014/main" id="{B2AE7968-0CC1-F55F-FC76-3DA04DAFC8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9042" y="1919777"/>
                  <a:ext cx="47003" cy="105970"/>
                  <a:chOff x="3088548" y="1926921"/>
                  <a:chExt cx="47003" cy="105970"/>
                </a:xfrm>
                <a:grpFill/>
              </p:grpSpPr>
              <p:sp>
                <p:nvSpPr>
                  <p:cNvPr id="241" name="Oval 240">
                    <a:extLst>
                      <a:ext uri="{FF2B5EF4-FFF2-40B4-BE49-F238E27FC236}">
                        <a16:creationId xmlns:a16="http://schemas.microsoft.com/office/drawing/2014/main" id="{0572FBDF-E8E1-F868-D8EE-848AEEA31919}"/>
                      </a:ext>
                    </a:extLst>
                  </p:cNvPr>
                  <p:cNvSpPr/>
                  <p:nvPr/>
                </p:nvSpPr>
                <p:spPr>
                  <a:xfrm>
                    <a:off x="3088548" y="1926921"/>
                    <a:ext cx="47003" cy="42031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42" name="Straight Connector 241">
                    <a:extLst>
                      <a:ext uri="{FF2B5EF4-FFF2-40B4-BE49-F238E27FC236}">
                        <a16:creationId xmlns:a16="http://schemas.microsoft.com/office/drawing/2014/main" id="{2FFC9ACA-CFFD-5116-F0D2-656013060889}"/>
                      </a:ext>
                    </a:extLst>
                  </p:cNvPr>
                  <p:cNvCxnSpPr>
                    <a:stCxn id="241" idx="4"/>
                  </p:cNvCxnSpPr>
                  <p:nvPr/>
                </p:nvCxnSpPr>
                <p:spPr>
                  <a:xfrm>
                    <a:off x="3109601" y="1967322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224" name="Group 987">
                <a:extLst>
                  <a:ext uri="{FF2B5EF4-FFF2-40B4-BE49-F238E27FC236}">
                    <a16:creationId xmlns:a16="http://schemas.microsoft.com/office/drawing/2014/main" id="{5EA12649-B700-16A6-9B64-5654791D55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2921" y="1926905"/>
                <a:ext cx="164242" cy="117399"/>
                <a:chOff x="3100521" y="1917380"/>
                <a:chExt cx="164242" cy="117399"/>
              </a:xfrm>
              <a:grpFill/>
            </p:grpSpPr>
            <p:grpSp>
              <p:nvGrpSpPr>
                <p:cNvPr id="225" name="Group 988">
                  <a:extLst>
                    <a:ext uri="{FF2B5EF4-FFF2-40B4-BE49-F238E27FC236}">
                      <a16:creationId xmlns:a16="http://schemas.microsoft.com/office/drawing/2014/main" id="{B2BBBA48-27E1-EBD7-6355-40E1D5C7EC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0521" y="1933390"/>
                  <a:ext cx="45325" cy="99347"/>
                  <a:chOff x="3074327" y="1931009"/>
                  <a:chExt cx="45325" cy="99347"/>
                </a:xfrm>
                <a:grpFill/>
              </p:grpSpPr>
              <p:sp>
                <p:nvSpPr>
                  <p:cNvPr id="235" name="Oval 234">
                    <a:extLst>
                      <a:ext uri="{FF2B5EF4-FFF2-40B4-BE49-F238E27FC236}">
                        <a16:creationId xmlns:a16="http://schemas.microsoft.com/office/drawing/2014/main" id="{3F481DB2-517F-B466-6F31-4CFE4A735A11}"/>
                      </a:ext>
                    </a:extLst>
                  </p:cNvPr>
                  <p:cNvSpPr/>
                  <p:nvPr/>
                </p:nvSpPr>
                <p:spPr>
                  <a:xfrm>
                    <a:off x="3074327" y="1931009"/>
                    <a:ext cx="45325" cy="3866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36" name="Straight Connector 235">
                    <a:extLst>
                      <a:ext uri="{FF2B5EF4-FFF2-40B4-BE49-F238E27FC236}">
                        <a16:creationId xmlns:a16="http://schemas.microsoft.com/office/drawing/2014/main" id="{2FD305CA-6F49-D590-535D-CD527358A42A}"/>
                      </a:ext>
                    </a:extLst>
                  </p:cNvPr>
                  <p:cNvCxnSpPr>
                    <a:stCxn id="235" idx="4"/>
                  </p:cNvCxnSpPr>
                  <p:nvPr/>
                </p:nvCxnSpPr>
                <p:spPr>
                  <a:xfrm>
                    <a:off x="3088607" y="1968150"/>
                    <a:ext cx="0" cy="62206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26" name="Group 989">
                  <a:extLst>
                    <a:ext uri="{FF2B5EF4-FFF2-40B4-BE49-F238E27FC236}">
                      <a16:creationId xmlns:a16="http://schemas.microsoft.com/office/drawing/2014/main" id="{473D8F98-6D12-80EA-146C-FB7FA25CCE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2738" y="1935519"/>
                  <a:ext cx="41966" cy="99260"/>
                  <a:chOff x="3070344" y="1933138"/>
                  <a:chExt cx="41966" cy="99260"/>
                </a:xfrm>
                <a:grpFill/>
              </p:grpSpPr>
              <p:sp>
                <p:nvSpPr>
                  <p:cNvPr id="233" name="Oval 232">
                    <a:extLst>
                      <a:ext uri="{FF2B5EF4-FFF2-40B4-BE49-F238E27FC236}">
                        <a16:creationId xmlns:a16="http://schemas.microsoft.com/office/drawing/2014/main" id="{C88F7A94-DE20-7DFC-BBFD-05908C98EF82}"/>
                      </a:ext>
                    </a:extLst>
                  </p:cNvPr>
                  <p:cNvSpPr/>
                  <p:nvPr/>
                </p:nvSpPr>
                <p:spPr>
                  <a:xfrm>
                    <a:off x="3070344" y="1933138"/>
                    <a:ext cx="41966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34" name="Straight Connector 233">
                    <a:extLst>
                      <a:ext uri="{FF2B5EF4-FFF2-40B4-BE49-F238E27FC236}">
                        <a16:creationId xmlns:a16="http://schemas.microsoft.com/office/drawing/2014/main" id="{530A9626-A29F-83A9-B1BA-6FD2F90BCAF7}"/>
                      </a:ext>
                    </a:extLst>
                  </p:cNvPr>
                  <p:cNvCxnSpPr>
                    <a:stCxn id="233" idx="4"/>
                  </p:cNvCxnSpPr>
                  <p:nvPr/>
                </p:nvCxnSpPr>
                <p:spPr>
                  <a:xfrm>
                    <a:off x="3087981" y="1968510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27" name="Group 990">
                  <a:extLst>
                    <a:ext uri="{FF2B5EF4-FFF2-40B4-BE49-F238E27FC236}">
                      <a16:creationId xmlns:a16="http://schemas.microsoft.com/office/drawing/2014/main" id="{B730D8F8-F0B3-EB3A-649E-F0A5D2E19B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0580" y="1917380"/>
                  <a:ext cx="45325" cy="97697"/>
                  <a:chOff x="3086286" y="1924524"/>
                  <a:chExt cx="45325" cy="97697"/>
                </a:xfrm>
                <a:grpFill/>
              </p:grpSpPr>
              <p:sp>
                <p:nvSpPr>
                  <p:cNvPr id="231" name="Oval 230">
                    <a:extLst>
                      <a:ext uri="{FF2B5EF4-FFF2-40B4-BE49-F238E27FC236}">
                        <a16:creationId xmlns:a16="http://schemas.microsoft.com/office/drawing/2014/main" id="{63449BB8-5321-ECA2-43C4-FA3620ADD1F7}"/>
                      </a:ext>
                    </a:extLst>
                  </p:cNvPr>
                  <p:cNvSpPr/>
                  <p:nvPr/>
                </p:nvSpPr>
                <p:spPr>
                  <a:xfrm>
                    <a:off x="3086286" y="1924524"/>
                    <a:ext cx="45325" cy="35307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32" name="Straight Connector 231">
                    <a:extLst>
                      <a:ext uri="{FF2B5EF4-FFF2-40B4-BE49-F238E27FC236}">
                        <a16:creationId xmlns:a16="http://schemas.microsoft.com/office/drawing/2014/main" id="{3ADEF2AE-2A08-B1FE-1AD1-482D376169FE}"/>
                      </a:ext>
                    </a:extLst>
                  </p:cNvPr>
                  <p:cNvCxnSpPr>
                    <a:stCxn id="231" idx="4"/>
                  </p:cNvCxnSpPr>
                  <p:nvPr/>
                </p:nvCxnSpPr>
                <p:spPr>
                  <a:xfrm>
                    <a:off x="3098889" y="1960015"/>
                    <a:ext cx="0" cy="62206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28" name="Group 991">
                  <a:extLst>
                    <a:ext uri="{FF2B5EF4-FFF2-40B4-BE49-F238E27FC236}">
                      <a16:creationId xmlns:a16="http://schemas.microsoft.com/office/drawing/2014/main" id="{0A3EE6BA-45A6-9B58-90DD-4141B5E960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6154" y="1917800"/>
                  <a:ext cx="38609" cy="102681"/>
                  <a:chOff x="3085660" y="1924944"/>
                  <a:chExt cx="38609" cy="102681"/>
                </a:xfrm>
                <a:grpFill/>
              </p:grpSpPr>
              <p:sp>
                <p:nvSpPr>
                  <p:cNvPr id="229" name="Oval 228">
                    <a:extLst>
                      <a:ext uri="{FF2B5EF4-FFF2-40B4-BE49-F238E27FC236}">
                        <a16:creationId xmlns:a16="http://schemas.microsoft.com/office/drawing/2014/main" id="{9399A700-366D-81F2-4594-879EC20E3E97}"/>
                      </a:ext>
                    </a:extLst>
                  </p:cNvPr>
                  <p:cNvSpPr/>
                  <p:nvPr/>
                </p:nvSpPr>
                <p:spPr>
                  <a:xfrm>
                    <a:off x="3085660" y="1924944"/>
                    <a:ext cx="38609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4009FEA2-35D9-8C09-4CB7-4F000F200243}"/>
                      </a:ext>
                    </a:extLst>
                  </p:cNvPr>
                  <p:cNvCxnSpPr>
                    <a:stCxn id="229" idx="4"/>
                  </p:cNvCxnSpPr>
                  <p:nvPr/>
                </p:nvCxnSpPr>
                <p:spPr>
                  <a:xfrm>
                    <a:off x="3098305" y="1962056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5" name="Group 878">
              <a:extLst>
                <a:ext uri="{FF2B5EF4-FFF2-40B4-BE49-F238E27FC236}">
                  <a16:creationId xmlns:a16="http://schemas.microsoft.com/office/drawing/2014/main" id="{3EC41271-56C3-D881-74FB-C678549A15C8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4339316" y="1945943"/>
              <a:ext cx="476554" cy="142601"/>
              <a:chOff x="3104612" y="1911269"/>
              <a:chExt cx="312076" cy="138336"/>
            </a:xfrm>
            <a:solidFill>
              <a:srgbClr val="E1471D"/>
            </a:solidFill>
          </p:grpSpPr>
          <p:grpSp>
            <p:nvGrpSpPr>
              <p:cNvPr id="197" name="Group 960">
                <a:extLst>
                  <a:ext uri="{FF2B5EF4-FFF2-40B4-BE49-F238E27FC236}">
                    <a16:creationId xmlns:a16="http://schemas.microsoft.com/office/drawing/2014/main" id="{200AFC65-8AF5-B28F-D63F-8AEF5C9FAF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4612" y="1911269"/>
                <a:ext cx="170943" cy="135847"/>
                <a:chOff x="3104612" y="1911269"/>
                <a:chExt cx="170943" cy="135847"/>
              </a:xfrm>
              <a:grpFill/>
            </p:grpSpPr>
            <p:grpSp>
              <p:nvGrpSpPr>
                <p:cNvPr id="211" name="Group 974">
                  <a:extLst>
                    <a:ext uri="{FF2B5EF4-FFF2-40B4-BE49-F238E27FC236}">
                      <a16:creationId xmlns:a16="http://schemas.microsoft.com/office/drawing/2014/main" id="{1E6A9126-7F90-E100-06BA-E1A392B566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4612" y="1930625"/>
                  <a:ext cx="45324" cy="109318"/>
                  <a:chOff x="3078418" y="1928244"/>
                  <a:chExt cx="45324" cy="109318"/>
                </a:xfrm>
                <a:grpFill/>
              </p:grpSpPr>
              <p:sp>
                <p:nvSpPr>
                  <p:cNvPr id="221" name="Oval 220">
                    <a:extLst>
                      <a:ext uri="{FF2B5EF4-FFF2-40B4-BE49-F238E27FC236}">
                        <a16:creationId xmlns:a16="http://schemas.microsoft.com/office/drawing/2014/main" id="{44CFCB12-FBC1-B108-C5D6-77E079A5D882}"/>
                      </a:ext>
                    </a:extLst>
                  </p:cNvPr>
                  <p:cNvSpPr/>
                  <p:nvPr/>
                </p:nvSpPr>
                <p:spPr>
                  <a:xfrm>
                    <a:off x="3078418" y="1928244"/>
                    <a:ext cx="45324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22" name="Straight Connector 221">
                    <a:extLst>
                      <a:ext uri="{FF2B5EF4-FFF2-40B4-BE49-F238E27FC236}">
                        <a16:creationId xmlns:a16="http://schemas.microsoft.com/office/drawing/2014/main" id="{B57C3A23-9158-23FC-172E-E0FBB516A454}"/>
                      </a:ext>
                    </a:extLst>
                  </p:cNvPr>
                  <p:cNvCxnSpPr>
                    <a:stCxn id="221" idx="4"/>
                  </p:cNvCxnSpPr>
                  <p:nvPr/>
                </p:nvCxnSpPr>
                <p:spPr>
                  <a:xfrm>
                    <a:off x="3099500" y="1971992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12" name="Group 975">
                  <a:extLst>
                    <a:ext uri="{FF2B5EF4-FFF2-40B4-BE49-F238E27FC236}">
                      <a16:creationId xmlns:a16="http://schemas.microsoft.com/office/drawing/2014/main" id="{01227BAF-A441-DD94-E3DF-59C2C9F1B3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80170" y="1930986"/>
                  <a:ext cx="45325" cy="116130"/>
                  <a:chOff x="3077776" y="1928605"/>
                  <a:chExt cx="45325" cy="116130"/>
                </a:xfrm>
                <a:grpFill/>
              </p:grpSpPr>
              <p:sp>
                <p:nvSpPr>
                  <p:cNvPr id="219" name="Oval 218">
                    <a:extLst>
                      <a:ext uri="{FF2B5EF4-FFF2-40B4-BE49-F238E27FC236}">
                        <a16:creationId xmlns:a16="http://schemas.microsoft.com/office/drawing/2014/main" id="{39267EBE-93A8-A6F2-E9A8-2DE8956D3B9A}"/>
                      </a:ext>
                    </a:extLst>
                  </p:cNvPr>
                  <p:cNvSpPr/>
                  <p:nvPr/>
                </p:nvSpPr>
                <p:spPr>
                  <a:xfrm>
                    <a:off x="3077776" y="1928605"/>
                    <a:ext cx="4532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20" name="Straight Connector 219">
                    <a:extLst>
                      <a:ext uri="{FF2B5EF4-FFF2-40B4-BE49-F238E27FC236}">
                        <a16:creationId xmlns:a16="http://schemas.microsoft.com/office/drawing/2014/main" id="{1234E229-AAB7-EB98-4B17-9B7792C4C65C}"/>
                      </a:ext>
                    </a:extLst>
                  </p:cNvPr>
                  <p:cNvCxnSpPr>
                    <a:stCxn id="219" idx="4"/>
                  </p:cNvCxnSpPr>
                  <p:nvPr/>
                </p:nvCxnSpPr>
                <p:spPr>
                  <a:xfrm>
                    <a:off x="3093882" y="1972441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13" name="Group 976">
                  <a:extLst>
                    <a:ext uri="{FF2B5EF4-FFF2-40B4-BE49-F238E27FC236}">
                      <a16:creationId xmlns:a16="http://schemas.microsoft.com/office/drawing/2014/main" id="{2F1B1FAD-C952-9C38-DC41-A059D4347B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2964" y="1911269"/>
                  <a:ext cx="47003" cy="116057"/>
                  <a:chOff x="3088670" y="1918413"/>
                  <a:chExt cx="47003" cy="116057"/>
                </a:xfrm>
                <a:grpFill/>
              </p:grpSpPr>
              <p:sp>
                <p:nvSpPr>
                  <p:cNvPr id="217" name="Oval 216">
                    <a:extLst>
                      <a:ext uri="{FF2B5EF4-FFF2-40B4-BE49-F238E27FC236}">
                        <a16:creationId xmlns:a16="http://schemas.microsoft.com/office/drawing/2014/main" id="{4539B741-CD1C-E778-31EA-243A152056E6}"/>
                      </a:ext>
                    </a:extLst>
                  </p:cNvPr>
                  <p:cNvSpPr/>
                  <p:nvPr/>
                </p:nvSpPr>
                <p:spPr>
                  <a:xfrm>
                    <a:off x="3088670" y="1918413"/>
                    <a:ext cx="47003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18" name="Straight Connector 217">
                    <a:extLst>
                      <a:ext uri="{FF2B5EF4-FFF2-40B4-BE49-F238E27FC236}">
                        <a16:creationId xmlns:a16="http://schemas.microsoft.com/office/drawing/2014/main" id="{1EDE7A40-1EFE-F257-9503-577971C6FEBF}"/>
                      </a:ext>
                    </a:extLst>
                  </p:cNvPr>
                  <p:cNvCxnSpPr>
                    <a:stCxn id="217" idx="4"/>
                  </p:cNvCxnSpPr>
                  <p:nvPr/>
                </p:nvCxnSpPr>
                <p:spPr>
                  <a:xfrm>
                    <a:off x="3109810" y="1962176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14" name="Group 977">
                  <a:extLst>
                    <a:ext uri="{FF2B5EF4-FFF2-40B4-BE49-F238E27FC236}">
                      <a16:creationId xmlns:a16="http://schemas.microsoft.com/office/drawing/2014/main" id="{74AF9178-6983-A660-5608-36F3ADF58A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8552" y="1913310"/>
                  <a:ext cx="47003" cy="116057"/>
                  <a:chOff x="3088058" y="1920454"/>
                  <a:chExt cx="47003" cy="116057"/>
                </a:xfrm>
                <a:grpFill/>
              </p:grpSpPr>
              <p:sp>
                <p:nvSpPr>
                  <p:cNvPr id="215" name="Oval 214">
                    <a:extLst>
                      <a:ext uri="{FF2B5EF4-FFF2-40B4-BE49-F238E27FC236}">
                        <a16:creationId xmlns:a16="http://schemas.microsoft.com/office/drawing/2014/main" id="{D0D803EA-7EA9-2E28-360A-C525209DEEED}"/>
                      </a:ext>
                    </a:extLst>
                  </p:cNvPr>
                  <p:cNvSpPr/>
                  <p:nvPr/>
                </p:nvSpPr>
                <p:spPr>
                  <a:xfrm>
                    <a:off x="3088058" y="1920454"/>
                    <a:ext cx="47003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16" name="Straight Connector 215">
                    <a:extLst>
                      <a:ext uri="{FF2B5EF4-FFF2-40B4-BE49-F238E27FC236}">
                        <a16:creationId xmlns:a16="http://schemas.microsoft.com/office/drawing/2014/main" id="{52F99EFE-7388-FACB-9CEB-3C0F54A7570D}"/>
                      </a:ext>
                    </a:extLst>
                  </p:cNvPr>
                  <p:cNvCxnSpPr>
                    <a:stCxn id="215" idx="4"/>
                  </p:cNvCxnSpPr>
                  <p:nvPr/>
                </p:nvCxnSpPr>
                <p:spPr>
                  <a:xfrm>
                    <a:off x="3109198" y="1964217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198" name="Group 961">
                <a:extLst>
                  <a:ext uri="{FF2B5EF4-FFF2-40B4-BE49-F238E27FC236}">
                    <a16:creationId xmlns:a16="http://schemas.microsoft.com/office/drawing/2014/main" id="{26A63608-3A6A-5293-A613-130761B568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2460" y="1918773"/>
                <a:ext cx="164228" cy="130832"/>
                <a:chOff x="3100060" y="1909248"/>
                <a:chExt cx="164228" cy="130832"/>
              </a:xfrm>
              <a:grpFill/>
            </p:grpSpPr>
            <p:grpSp>
              <p:nvGrpSpPr>
                <p:cNvPr id="199" name="Group 962">
                  <a:extLst>
                    <a:ext uri="{FF2B5EF4-FFF2-40B4-BE49-F238E27FC236}">
                      <a16:creationId xmlns:a16="http://schemas.microsoft.com/office/drawing/2014/main" id="{D3AC3626-3132-C20B-388D-20F8DF70F6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0060" y="1926982"/>
                  <a:ext cx="38609" cy="109376"/>
                  <a:chOff x="3073866" y="1924601"/>
                  <a:chExt cx="38609" cy="109376"/>
                </a:xfrm>
                <a:grpFill/>
              </p:grpSpPr>
              <p:sp>
                <p:nvSpPr>
                  <p:cNvPr id="209" name="Oval 208">
                    <a:extLst>
                      <a:ext uri="{FF2B5EF4-FFF2-40B4-BE49-F238E27FC236}">
                        <a16:creationId xmlns:a16="http://schemas.microsoft.com/office/drawing/2014/main" id="{41D3C2F7-1B01-63EE-78E6-CD157367CF18}"/>
                      </a:ext>
                    </a:extLst>
                  </p:cNvPr>
                  <p:cNvSpPr/>
                  <p:nvPr/>
                </p:nvSpPr>
                <p:spPr>
                  <a:xfrm>
                    <a:off x="3073866" y="1924601"/>
                    <a:ext cx="38609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10" name="Straight Connector 209">
                    <a:extLst>
                      <a:ext uri="{FF2B5EF4-FFF2-40B4-BE49-F238E27FC236}">
                        <a16:creationId xmlns:a16="http://schemas.microsoft.com/office/drawing/2014/main" id="{8E9C3591-47A7-896B-FB25-EB63F22715FE}"/>
                      </a:ext>
                    </a:extLst>
                  </p:cNvPr>
                  <p:cNvCxnSpPr>
                    <a:stCxn id="209" idx="4"/>
                  </p:cNvCxnSpPr>
                  <p:nvPr/>
                </p:nvCxnSpPr>
                <p:spPr>
                  <a:xfrm>
                    <a:off x="3088234" y="1968408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00" name="Group 963">
                  <a:extLst>
                    <a:ext uri="{FF2B5EF4-FFF2-40B4-BE49-F238E27FC236}">
                      <a16:creationId xmlns:a16="http://schemas.microsoft.com/office/drawing/2014/main" id="{AE7D4804-DB54-DD61-90ED-884D64475E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8918" y="1927400"/>
                  <a:ext cx="45325" cy="112680"/>
                  <a:chOff x="3066524" y="1925019"/>
                  <a:chExt cx="45325" cy="112680"/>
                </a:xfrm>
                <a:grpFill/>
              </p:grpSpPr>
              <p:sp>
                <p:nvSpPr>
                  <p:cNvPr id="207" name="Oval 206">
                    <a:extLst>
                      <a:ext uri="{FF2B5EF4-FFF2-40B4-BE49-F238E27FC236}">
                        <a16:creationId xmlns:a16="http://schemas.microsoft.com/office/drawing/2014/main" id="{2F17E89F-DB15-3EC7-94D9-74A2A1063695}"/>
                      </a:ext>
                    </a:extLst>
                  </p:cNvPr>
                  <p:cNvSpPr/>
                  <p:nvPr/>
                </p:nvSpPr>
                <p:spPr>
                  <a:xfrm>
                    <a:off x="3066524" y="1925019"/>
                    <a:ext cx="45325" cy="47075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08" name="Straight Connector 207">
                    <a:extLst>
                      <a:ext uri="{FF2B5EF4-FFF2-40B4-BE49-F238E27FC236}">
                        <a16:creationId xmlns:a16="http://schemas.microsoft.com/office/drawing/2014/main" id="{36E4A29C-5B39-D853-CAA6-8BB65EB235E2}"/>
                      </a:ext>
                    </a:extLst>
                  </p:cNvPr>
                  <p:cNvCxnSpPr>
                    <a:stCxn id="207" idx="4"/>
                  </p:cNvCxnSpPr>
                  <p:nvPr/>
                </p:nvCxnSpPr>
                <p:spPr>
                  <a:xfrm>
                    <a:off x="3087635" y="1970449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01" name="Group 964">
                  <a:extLst>
                    <a:ext uri="{FF2B5EF4-FFF2-40B4-BE49-F238E27FC236}">
                      <a16:creationId xmlns:a16="http://schemas.microsoft.com/office/drawing/2014/main" id="{86AB1C4F-14E5-9E4A-7341-4F13ACEE7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0119" y="1909248"/>
                  <a:ext cx="43645" cy="111130"/>
                  <a:chOff x="3085825" y="1916392"/>
                  <a:chExt cx="43645" cy="111130"/>
                </a:xfrm>
                <a:grpFill/>
              </p:grpSpPr>
              <p:sp>
                <p:nvSpPr>
                  <p:cNvPr id="205" name="Oval 204">
                    <a:extLst>
                      <a:ext uri="{FF2B5EF4-FFF2-40B4-BE49-F238E27FC236}">
                        <a16:creationId xmlns:a16="http://schemas.microsoft.com/office/drawing/2014/main" id="{5735FECF-B537-DA75-0E3D-CFF319821DB5}"/>
                      </a:ext>
                    </a:extLst>
                  </p:cNvPr>
                  <p:cNvSpPr/>
                  <p:nvPr/>
                </p:nvSpPr>
                <p:spPr>
                  <a:xfrm>
                    <a:off x="3085825" y="1916392"/>
                    <a:ext cx="43645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06" name="Straight Connector 205">
                    <a:extLst>
                      <a:ext uri="{FF2B5EF4-FFF2-40B4-BE49-F238E27FC236}">
                        <a16:creationId xmlns:a16="http://schemas.microsoft.com/office/drawing/2014/main" id="{43B96C4E-9B74-569B-8D92-7E96698E4CE5}"/>
                      </a:ext>
                    </a:extLst>
                  </p:cNvPr>
                  <p:cNvCxnSpPr>
                    <a:stCxn id="205" idx="4"/>
                  </p:cNvCxnSpPr>
                  <p:nvPr/>
                </p:nvCxnSpPr>
                <p:spPr>
                  <a:xfrm>
                    <a:off x="3098529" y="1960272"/>
                    <a:ext cx="0" cy="6725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02" name="Group 965">
                  <a:extLst>
                    <a:ext uri="{FF2B5EF4-FFF2-40B4-BE49-F238E27FC236}">
                      <a16:creationId xmlns:a16="http://schemas.microsoft.com/office/drawing/2014/main" id="{5F45EDCD-2C81-2201-4EB3-B919782B13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8963" y="1909710"/>
                  <a:ext cx="45325" cy="116043"/>
                  <a:chOff x="3078469" y="1916854"/>
                  <a:chExt cx="45325" cy="116043"/>
                </a:xfrm>
                <a:grpFill/>
              </p:grpSpPr>
              <p:sp>
                <p:nvSpPr>
                  <p:cNvPr id="203" name="Oval 202">
                    <a:extLst>
                      <a:ext uri="{FF2B5EF4-FFF2-40B4-BE49-F238E27FC236}">
                        <a16:creationId xmlns:a16="http://schemas.microsoft.com/office/drawing/2014/main" id="{9D9DB924-7231-E947-AFDD-E98F3F10D640}"/>
                      </a:ext>
                    </a:extLst>
                  </p:cNvPr>
                  <p:cNvSpPr/>
                  <p:nvPr/>
                </p:nvSpPr>
                <p:spPr>
                  <a:xfrm>
                    <a:off x="3078469" y="1916854"/>
                    <a:ext cx="45325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04" name="Straight Connector 203">
                    <a:extLst>
                      <a:ext uri="{FF2B5EF4-FFF2-40B4-BE49-F238E27FC236}">
                        <a16:creationId xmlns:a16="http://schemas.microsoft.com/office/drawing/2014/main" id="{3DD23F1E-F90A-F1D7-EAF6-39C5DE40BC1C}"/>
                      </a:ext>
                    </a:extLst>
                  </p:cNvPr>
                  <p:cNvCxnSpPr>
                    <a:stCxn id="203" idx="4"/>
                  </p:cNvCxnSpPr>
                  <p:nvPr/>
                </p:nvCxnSpPr>
                <p:spPr>
                  <a:xfrm>
                    <a:off x="3099610" y="1960602"/>
                    <a:ext cx="0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6" name="Group 879">
              <a:extLst>
                <a:ext uri="{FF2B5EF4-FFF2-40B4-BE49-F238E27FC236}">
                  <a16:creationId xmlns:a16="http://schemas.microsoft.com/office/drawing/2014/main" id="{73B6B52F-A935-0785-C36C-6AD716D933FD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4790345" y="1934776"/>
              <a:ext cx="486896" cy="140732"/>
              <a:chOff x="3092877" y="1918573"/>
              <a:chExt cx="318848" cy="136523"/>
            </a:xfrm>
            <a:solidFill>
              <a:srgbClr val="E1471D"/>
            </a:solidFill>
          </p:grpSpPr>
          <p:grpSp>
            <p:nvGrpSpPr>
              <p:cNvPr id="171" name="Group 934">
                <a:extLst>
                  <a:ext uri="{FF2B5EF4-FFF2-40B4-BE49-F238E27FC236}">
                    <a16:creationId xmlns:a16="http://schemas.microsoft.com/office/drawing/2014/main" id="{E1B13A6E-CFFD-4A62-560C-E02E39620A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2877" y="1918573"/>
                <a:ext cx="176065" cy="127309"/>
                <a:chOff x="3092877" y="1918573"/>
                <a:chExt cx="176065" cy="127309"/>
              </a:xfrm>
              <a:grpFill/>
            </p:grpSpPr>
            <p:grpSp>
              <p:nvGrpSpPr>
                <p:cNvPr id="185" name="Group 948">
                  <a:extLst>
                    <a:ext uri="{FF2B5EF4-FFF2-40B4-BE49-F238E27FC236}">
                      <a16:creationId xmlns:a16="http://schemas.microsoft.com/office/drawing/2014/main" id="{08FAA775-9843-F7CE-D122-D2631462CA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2877" y="1931204"/>
                  <a:ext cx="45324" cy="112651"/>
                  <a:chOff x="3066683" y="1928823"/>
                  <a:chExt cx="45324" cy="112651"/>
                </a:xfrm>
                <a:grpFill/>
              </p:grpSpPr>
              <p:sp>
                <p:nvSpPr>
                  <p:cNvPr id="195" name="Oval 194">
                    <a:extLst>
                      <a:ext uri="{FF2B5EF4-FFF2-40B4-BE49-F238E27FC236}">
                        <a16:creationId xmlns:a16="http://schemas.microsoft.com/office/drawing/2014/main" id="{ED72369A-7ADD-C232-06EB-850F36FAECAD}"/>
                      </a:ext>
                    </a:extLst>
                  </p:cNvPr>
                  <p:cNvSpPr/>
                  <p:nvPr/>
                </p:nvSpPr>
                <p:spPr>
                  <a:xfrm>
                    <a:off x="3066683" y="1928823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96" name="Straight Connector 195">
                    <a:extLst>
                      <a:ext uri="{FF2B5EF4-FFF2-40B4-BE49-F238E27FC236}">
                        <a16:creationId xmlns:a16="http://schemas.microsoft.com/office/drawing/2014/main" id="{D63AEB8B-6987-08DA-6502-8C8849663929}"/>
                      </a:ext>
                    </a:extLst>
                  </p:cNvPr>
                  <p:cNvCxnSpPr>
                    <a:stCxn id="195" idx="4"/>
                  </p:cNvCxnSpPr>
                  <p:nvPr/>
                </p:nvCxnSpPr>
                <p:spPr>
                  <a:xfrm>
                    <a:off x="3089472" y="1970861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86" name="Group 949">
                  <a:extLst>
                    <a:ext uri="{FF2B5EF4-FFF2-40B4-BE49-F238E27FC236}">
                      <a16:creationId xmlns:a16="http://schemas.microsoft.com/office/drawing/2014/main" id="{030AA9A4-1052-A5DB-8B06-061F13A984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6886" y="1938157"/>
                  <a:ext cx="43645" cy="107725"/>
                  <a:chOff x="3074492" y="1935776"/>
                  <a:chExt cx="43645" cy="107725"/>
                </a:xfrm>
                <a:grpFill/>
              </p:grpSpPr>
              <p:sp>
                <p:nvSpPr>
                  <p:cNvPr id="193" name="Oval 192">
                    <a:extLst>
                      <a:ext uri="{FF2B5EF4-FFF2-40B4-BE49-F238E27FC236}">
                        <a16:creationId xmlns:a16="http://schemas.microsoft.com/office/drawing/2014/main" id="{EC3E998B-3538-CFFF-B523-7F88518545F4}"/>
                      </a:ext>
                    </a:extLst>
                  </p:cNvPr>
                  <p:cNvSpPr/>
                  <p:nvPr/>
                </p:nvSpPr>
                <p:spPr>
                  <a:xfrm>
                    <a:off x="3074492" y="1935776"/>
                    <a:ext cx="43645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94" name="Straight Connector 193">
                    <a:extLst>
                      <a:ext uri="{FF2B5EF4-FFF2-40B4-BE49-F238E27FC236}">
                        <a16:creationId xmlns:a16="http://schemas.microsoft.com/office/drawing/2014/main" id="{B4FD821E-721A-0A25-6715-CCC2CC5E6524}"/>
                      </a:ext>
                    </a:extLst>
                  </p:cNvPr>
                  <p:cNvCxnSpPr>
                    <a:stCxn id="193" idx="4"/>
                  </p:cNvCxnSpPr>
                  <p:nvPr/>
                </p:nvCxnSpPr>
                <p:spPr>
                  <a:xfrm>
                    <a:off x="3088860" y="1972888"/>
                    <a:ext cx="1678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87" name="Group 950">
                  <a:extLst>
                    <a:ext uri="{FF2B5EF4-FFF2-40B4-BE49-F238E27FC236}">
                      <a16:creationId xmlns:a16="http://schemas.microsoft.com/office/drawing/2014/main" id="{960AC71B-5019-CC63-A30F-993859C99B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4644" y="1918573"/>
                  <a:ext cx="40288" cy="109317"/>
                  <a:chOff x="3080350" y="1925717"/>
                  <a:chExt cx="40288" cy="109317"/>
                </a:xfrm>
                <a:grpFill/>
              </p:grpSpPr>
              <p:sp>
                <p:nvSpPr>
                  <p:cNvPr id="191" name="Oval 190">
                    <a:extLst>
                      <a:ext uri="{FF2B5EF4-FFF2-40B4-BE49-F238E27FC236}">
                        <a16:creationId xmlns:a16="http://schemas.microsoft.com/office/drawing/2014/main" id="{058A1D32-5494-78C2-AABC-0E9FBE6222BC}"/>
                      </a:ext>
                    </a:extLst>
                  </p:cNvPr>
                  <p:cNvSpPr/>
                  <p:nvPr/>
                </p:nvSpPr>
                <p:spPr>
                  <a:xfrm>
                    <a:off x="3080350" y="1925717"/>
                    <a:ext cx="40288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id="{BB13CBD3-F418-765D-B235-B971F5F7CA0C}"/>
                      </a:ext>
                    </a:extLst>
                  </p:cNvPr>
                  <p:cNvCxnSpPr>
                    <a:stCxn id="191" idx="4"/>
                  </p:cNvCxnSpPr>
                  <p:nvPr/>
                </p:nvCxnSpPr>
                <p:spPr>
                  <a:xfrm>
                    <a:off x="3098089" y="1962740"/>
                    <a:ext cx="1679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88" name="Group 951">
                  <a:extLst>
                    <a:ext uri="{FF2B5EF4-FFF2-40B4-BE49-F238E27FC236}">
                      <a16:creationId xmlns:a16="http://schemas.microsoft.com/office/drawing/2014/main" id="{7B687664-AD92-52B2-E6EC-7536A0799A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3618" y="1920511"/>
                  <a:ext cx="45324" cy="105925"/>
                  <a:chOff x="3083124" y="1927655"/>
                  <a:chExt cx="45324" cy="105925"/>
                </a:xfrm>
                <a:grpFill/>
              </p:grpSpPr>
              <p:sp>
                <p:nvSpPr>
                  <p:cNvPr id="189" name="Oval 188">
                    <a:extLst>
                      <a:ext uri="{FF2B5EF4-FFF2-40B4-BE49-F238E27FC236}">
                        <a16:creationId xmlns:a16="http://schemas.microsoft.com/office/drawing/2014/main" id="{8C6F08CB-44A1-7952-02AC-B02D386EA8B1}"/>
                      </a:ext>
                    </a:extLst>
                  </p:cNvPr>
                  <p:cNvSpPr/>
                  <p:nvPr/>
                </p:nvSpPr>
                <p:spPr>
                  <a:xfrm>
                    <a:off x="3083124" y="1927655"/>
                    <a:ext cx="45324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90" name="Straight Connector 189">
                    <a:extLst>
                      <a:ext uri="{FF2B5EF4-FFF2-40B4-BE49-F238E27FC236}">
                        <a16:creationId xmlns:a16="http://schemas.microsoft.com/office/drawing/2014/main" id="{163524F7-D747-4D9A-E95B-7C2567C4ADDE}"/>
                      </a:ext>
                    </a:extLst>
                  </p:cNvPr>
                  <p:cNvCxnSpPr>
                    <a:stCxn id="189" idx="4"/>
                  </p:cNvCxnSpPr>
                  <p:nvPr/>
                </p:nvCxnSpPr>
                <p:spPr>
                  <a:xfrm>
                    <a:off x="3105884" y="1969692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172" name="Group 935">
                <a:extLst>
                  <a:ext uri="{FF2B5EF4-FFF2-40B4-BE49-F238E27FC236}">
                    <a16:creationId xmlns:a16="http://schemas.microsoft.com/office/drawing/2014/main" id="{833C36D7-28DF-7BD8-1FBE-AE64614526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2402" y="1919352"/>
                <a:ext cx="169323" cy="135744"/>
                <a:chOff x="3090002" y="1909827"/>
                <a:chExt cx="169323" cy="135744"/>
              </a:xfrm>
              <a:grpFill/>
            </p:grpSpPr>
            <p:grpSp>
              <p:nvGrpSpPr>
                <p:cNvPr id="173" name="Group 936">
                  <a:extLst>
                    <a:ext uri="{FF2B5EF4-FFF2-40B4-BE49-F238E27FC236}">
                      <a16:creationId xmlns:a16="http://schemas.microsoft.com/office/drawing/2014/main" id="{3FED4F37-065C-F4A7-F0B6-35DE9DE56B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0002" y="1927517"/>
                  <a:ext cx="40288" cy="114434"/>
                  <a:chOff x="3063808" y="1925136"/>
                  <a:chExt cx="40288" cy="114434"/>
                </a:xfrm>
                <a:grpFill/>
              </p:grpSpPr>
              <p:sp>
                <p:nvSpPr>
                  <p:cNvPr id="183" name="Oval 182">
                    <a:extLst>
                      <a:ext uri="{FF2B5EF4-FFF2-40B4-BE49-F238E27FC236}">
                        <a16:creationId xmlns:a16="http://schemas.microsoft.com/office/drawing/2014/main" id="{4B19D369-4843-0ADE-9F45-BD5C4D0D6388}"/>
                      </a:ext>
                    </a:extLst>
                  </p:cNvPr>
                  <p:cNvSpPr/>
                  <p:nvPr/>
                </p:nvSpPr>
                <p:spPr>
                  <a:xfrm>
                    <a:off x="3063808" y="1925136"/>
                    <a:ext cx="40288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84" name="Straight Connector 183">
                    <a:extLst>
                      <a:ext uri="{FF2B5EF4-FFF2-40B4-BE49-F238E27FC236}">
                        <a16:creationId xmlns:a16="http://schemas.microsoft.com/office/drawing/2014/main" id="{12795460-C22C-9553-D629-24612B41491D}"/>
                      </a:ext>
                    </a:extLst>
                  </p:cNvPr>
                  <p:cNvCxnSpPr>
                    <a:stCxn id="183" idx="4"/>
                  </p:cNvCxnSpPr>
                  <p:nvPr/>
                </p:nvCxnSpPr>
                <p:spPr>
                  <a:xfrm>
                    <a:off x="3078235" y="1968957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74" name="Group 937">
                  <a:extLst>
                    <a:ext uri="{FF2B5EF4-FFF2-40B4-BE49-F238E27FC236}">
                      <a16:creationId xmlns:a16="http://schemas.microsoft.com/office/drawing/2014/main" id="{71189704-E140-21AF-F82F-0C1C2AE57F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7268" y="1929514"/>
                  <a:ext cx="41967" cy="116057"/>
                  <a:chOff x="3064874" y="1927133"/>
                  <a:chExt cx="41967" cy="116057"/>
                </a:xfrm>
                <a:grpFill/>
              </p:grpSpPr>
              <p:sp>
                <p:nvSpPr>
                  <p:cNvPr id="181" name="Oval 180">
                    <a:extLst>
                      <a:ext uri="{FF2B5EF4-FFF2-40B4-BE49-F238E27FC236}">
                        <a16:creationId xmlns:a16="http://schemas.microsoft.com/office/drawing/2014/main" id="{EA09CF04-C2F1-71F1-833B-6B30CA48199B}"/>
                      </a:ext>
                    </a:extLst>
                  </p:cNvPr>
                  <p:cNvSpPr/>
                  <p:nvPr/>
                </p:nvSpPr>
                <p:spPr>
                  <a:xfrm>
                    <a:off x="3064874" y="1927133"/>
                    <a:ext cx="41967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82" name="Straight Connector 181">
                    <a:extLst>
                      <a:ext uri="{FF2B5EF4-FFF2-40B4-BE49-F238E27FC236}">
                        <a16:creationId xmlns:a16="http://schemas.microsoft.com/office/drawing/2014/main" id="{59AA8811-529B-5B87-971D-512A7ADEB8D9}"/>
                      </a:ext>
                    </a:extLst>
                  </p:cNvPr>
                  <p:cNvCxnSpPr>
                    <a:stCxn id="181" idx="4"/>
                  </p:cNvCxnSpPr>
                  <p:nvPr/>
                </p:nvCxnSpPr>
                <p:spPr>
                  <a:xfrm>
                    <a:off x="3082672" y="1970896"/>
                    <a:ext cx="1679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75" name="Group 938">
                  <a:extLst>
                    <a:ext uri="{FF2B5EF4-FFF2-40B4-BE49-F238E27FC236}">
                      <a16:creationId xmlns:a16="http://schemas.microsoft.com/office/drawing/2014/main" id="{B9416796-5745-27B9-B03F-005D0CB3F6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8384" y="1909827"/>
                  <a:ext cx="43645" cy="114478"/>
                  <a:chOff x="3074090" y="1916971"/>
                  <a:chExt cx="43645" cy="114478"/>
                </a:xfrm>
                <a:grpFill/>
              </p:grpSpPr>
              <p:sp>
                <p:nvSpPr>
                  <p:cNvPr id="179" name="Oval 178">
                    <a:extLst>
                      <a:ext uri="{FF2B5EF4-FFF2-40B4-BE49-F238E27FC236}">
                        <a16:creationId xmlns:a16="http://schemas.microsoft.com/office/drawing/2014/main" id="{3CD6392B-CAC4-3024-2196-CAD13E94EF53}"/>
                      </a:ext>
                    </a:extLst>
                  </p:cNvPr>
                  <p:cNvSpPr/>
                  <p:nvPr/>
                </p:nvSpPr>
                <p:spPr>
                  <a:xfrm>
                    <a:off x="3074090" y="1916971"/>
                    <a:ext cx="4364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80" name="Straight Connector 179">
                    <a:extLst>
                      <a:ext uri="{FF2B5EF4-FFF2-40B4-BE49-F238E27FC236}">
                        <a16:creationId xmlns:a16="http://schemas.microsoft.com/office/drawing/2014/main" id="{C3420397-D993-24E1-9246-904061F72B65}"/>
                      </a:ext>
                    </a:extLst>
                  </p:cNvPr>
                  <p:cNvCxnSpPr>
                    <a:stCxn id="179" idx="4"/>
                  </p:cNvCxnSpPr>
                  <p:nvPr/>
                </p:nvCxnSpPr>
                <p:spPr>
                  <a:xfrm>
                    <a:off x="3086837" y="1960836"/>
                    <a:ext cx="1679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76" name="Group 939">
                  <a:extLst>
                    <a:ext uri="{FF2B5EF4-FFF2-40B4-BE49-F238E27FC236}">
                      <a16:creationId xmlns:a16="http://schemas.microsoft.com/office/drawing/2014/main" id="{632A0A19-10A1-E45B-CD5F-8647A61CAF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2322" y="1916911"/>
                  <a:ext cx="47003" cy="105941"/>
                  <a:chOff x="3071828" y="1924055"/>
                  <a:chExt cx="47003" cy="105941"/>
                </a:xfrm>
                <a:grpFill/>
              </p:grpSpPr>
              <p:sp>
                <p:nvSpPr>
                  <p:cNvPr id="177" name="Oval 176">
                    <a:extLst>
                      <a:ext uri="{FF2B5EF4-FFF2-40B4-BE49-F238E27FC236}">
                        <a16:creationId xmlns:a16="http://schemas.microsoft.com/office/drawing/2014/main" id="{F926A94B-3C5E-7D9E-EB1D-4FBCF3FA834A}"/>
                      </a:ext>
                    </a:extLst>
                  </p:cNvPr>
                  <p:cNvSpPr/>
                  <p:nvPr/>
                </p:nvSpPr>
                <p:spPr>
                  <a:xfrm>
                    <a:off x="3071828" y="1924055"/>
                    <a:ext cx="47003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78" name="Straight Connector 177">
                    <a:extLst>
                      <a:ext uri="{FF2B5EF4-FFF2-40B4-BE49-F238E27FC236}">
                        <a16:creationId xmlns:a16="http://schemas.microsoft.com/office/drawing/2014/main" id="{3DCC8378-AB7F-633D-1D5A-EF0CFA392C79}"/>
                      </a:ext>
                    </a:extLst>
                  </p:cNvPr>
                  <p:cNvCxnSpPr>
                    <a:stCxn id="177" idx="4"/>
                  </p:cNvCxnSpPr>
                  <p:nvPr/>
                </p:nvCxnSpPr>
                <p:spPr>
                  <a:xfrm>
                    <a:off x="3094559" y="1959383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7" name="Group 880">
              <a:extLst>
                <a:ext uri="{FF2B5EF4-FFF2-40B4-BE49-F238E27FC236}">
                  <a16:creationId xmlns:a16="http://schemas.microsoft.com/office/drawing/2014/main" id="{C7B58C9F-4EB3-217E-DCC8-F5D96D672589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5274791" y="1933615"/>
              <a:ext cx="474105" cy="144456"/>
              <a:chOff x="3100506" y="1910378"/>
              <a:chExt cx="310472" cy="140136"/>
            </a:xfrm>
            <a:solidFill>
              <a:srgbClr val="E1471D"/>
            </a:solidFill>
          </p:grpSpPr>
          <p:grpSp>
            <p:nvGrpSpPr>
              <p:cNvPr id="145" name="Group 908">
                <a:extLst>
                  <a:ext uri="{FF2B5EF4-FFF2-40B4-BE49-F238E27FC236}">
                    <a16:creationId xmlns:a16="http://schemas.microsoft.com/office/drawing/2014/main" id="{72F8A51C-3636-03F6-C9FB-EAFDBE9DC4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0506" y="1910378"/>
                <a:ext cx="162624" cy="132514"/>
                <a:chOff x="3100506" y="1910378"/>
                <a:chExt cx="162624" cy="132514"/>
              </a:xfrm>
              <a:grpFill/>
            </p:grpSpPr>
            <p:grpSp>
              <p:nvGrpSpPr>
                <p:cNvPr id="159" name="Group 922">
                  <a:extLst>
                    <a:ext uri="{FF2B5EF4-FFF2-40B4-BE49-F238E27FC236}">
                      <a16:creationId xmlns:a16="http://schemas.microsoft.com/office/drawing/2014/main" id="{E4DED2C7-7C8E-563F-DDFF-1B2AD0B59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0506" y="1928039"/>
                  <a:ext cx="45325" cy="111087"/>
                  <a:chOff x="3074312" y="1925658"/>
                  <a:chExt cx="45325" cy="111087"/>
                </a:xfrm>
                <a:grpFill/>
              </p:grpSpPr>
              <p:sp>
                <p:nvSpPr>
                  <p:cNvPr id="169" name="Oval 168">
                    <a:extLst>
                      <a:ext uri="{FF2B5EF4-FFF2-40B4-BE49-F238E27FC236}">
                        <a16:creationId xmlns:a16="http://schemas.microsoft.com/office/drawing/2014/main" id="{66A61236-F615-FAA5-28A2-1C958B96E3E4}"/>
                      </a:ext>
                    </a:extLst>
                  </p:cNvPr>
                  <p:cNvSpPr/>
                  <p:nvPr/>
                </p:nvSpPr>
                <p:spPr>
                  <a:xfrm>
                    <a:off x="3074312" y="1925658"/>
                    <a:ext cx="45325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70" name="Straight Connector 169">
                    <a:extLst>
                      <a:ext uri="{FF2B5EF4-FFF2-40B4-BE49-F238E27FC236}">
                        <a16:creationId xmlns:a16="http://schemas.microsoft.com/office/drawing/2014/main" id="{6A5E4929-3140-EF10-9367-B9FE21347FE3}"/>
                      </a:ext>
                    </a:extLst>
                  </p:cNvPr>
                  <p:cNvCxnSpPr>
                    <a:stCxn id="169" idx="4"/>
                  </p:cNvCxnSpPr>
                  <p:nvPr/>
                </p:nvCxnSpPr>
                <p:spPr>
                  <a:xfrm>
                    <a:off x="3090374" y="1964451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60" name="Group 923">
                  <a:extLst>
                    <a:ext uri="{FF2B5EF4-FFF2-40B4-BE49-F238E27FC236}">
                      <a16:creationId xmlns:a16="http://schemas.microsoft.com/office/drawing/2014/main" id="{5EAA2C27-7D02-DA17-46E8-5AE1F9026C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4431" y="1930168"/>
                  <a:ext cx="38610" cy="112724"/>
                  <a:chOff x="3072037" y="1927787"/>
                  <a:chExt cx="38610" cy="112724"/>
                </a:xfrm>
                <a:grpFill/>
              </p:grpSpPr>
              <p:sp>
                <p:nvSpPr>
                  <p:cNvPr id="167" name="Oval 166">
                    <a:extLst>
                      <a:ext uri="{FF2B5EF4-FFF2-40B4-BE49-F238E27FC236}">
                        <a16:creationId xmlns:a16="http://schemas.microsoft.com/office/drawing/2014/main" id="{554742A2-9415-836A-AD22-269A7E98F5C2}"/>
                      </a:ext>
                    </a:extLst>
                  </p:cNvPr>
                  <p:cNvSpPr/>
                  <p:nvPr/>
                </p:nvSpPr>
                <p:spPr>
                  <a:xfrm>
                    <a:off x="3072037" y="1927787"/>
                    <a:ext cx="38610" cy="4203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BB697B73-995F-0963-6E28-23ADDA24F8C2}"/>
                      </a:ext>
                    </a:extLst>
                  </p:cNvPr>
                  <p:cNvCxnSpPr>
                    <a:stCxn id="167" idx="4"/>
                  </p:cNvCxnSpPr>
                  <p:nvPr/>
                </p:nvCxnSpPr>
                <p:spPr>
                  <a:xfrm>
                    <a:off x="3086463" y="1971579"/>
                    <a:ext cx="1679" cy="68932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61" name="Group 924">
                  <a:extLst>
                    <a:ext uri="{FF2B5EF4-FFF2-40B4-BE49-F238E27FC236}">
                      <a16:creationId xmlns:a16="http://schemas.microsoft.com/office/drawing/2014/main" id="{EEC551CA-E2B7-8AA3-16A3-EDC2A703E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0596" y="1910378"/>
                  <a:ext cx="41967" cy="112665"/>
                  <a:chOff x="3086302" y="1917522"/>
                  <a:chExt cx="41967" cy="112665"/>
                </a:xfrm>
                <a:grpFill/>
              </p:grpSpPr>
              <p:sp>
                <p:nvSpPr>
                  <p:cNvPr id="165" name="Oval 164">
                    <a:extLst>
                      <a:ext uri="{FF2B5EF4-FFF2-40B4-BE49-F238E27FC236}">
                        <a16:creationId xmlns:a16="http://schemas.microsoft.com/office/drawing/2014/main" id="{5062063E-2265-CF4B-23AE-2AA233BAB4F3}"/>
                      </a:ext>
                    </a:extLst>
                  </p:cNvPr>
                  <p:cNvSpPr/>
                  <p:nvPr/>
                </p:nvSpPr>
                <p:spPr>
                  <a:xfrm>
                    <a:off x="3086302" y="1917522"/>
                    <a:ext cx="41967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66" name="Straight Connector 165">
                    <a:extLst>
                      <a:ext uri="{FF2B5EF4-FFF2-40B4-BE49-F238E27FC236}">
                        <a16:creationId xmlns:a16="http://schemas.microsoft.com/office/drawing/2014/main" id="{91E53C30-8BD7-5698-DA23-11DF9B8760F2}"/>
                      </a:ext>
                    </a:extLst>
                  </p:cNvPr>
                  <p:cNvCxnSpPr>
                    <a:stCxn id="165" idx="4"/>
                  </p:cNvCxnSpPr>
                  <p:nvPr/>
                </p:nvCxnSpPr>
                <p:spPr>
                  <a:xfrm>
                    <a:off x="3105749" y="1961255"/>
                    <a:ext cx="1678" cy="68932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62" name="Group 925">
                  <a:extLst>
                    <a:ext uri="{FF2B5EF4-FFF2-40B4-BE49-F238E27FC236}">
                      <a16:creationId xmlns:a16="http://schemas.microsoft.com/office/drawing/2014/main" id="{5FFD4B2B-D8A9-293D-A8A7-E86753F9CE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2842" y="1912492"/>
                  <a:ext cx="40288" cy="109363"/>
                  <a:chOff x="3082348" y="1919636"/>
                  <a:chExt cx="40288" cy="109363"/>
                </a:xfrm>
                <a:grpFill/>
              </p:grpSpPr>
              <p:sp>
                <p:nvSpPr>
                  <p:cNvPr id="163" name="Oval 162">
                    <a:extLst>
                      <a:ext uri="{FF2B5EF4-FFF2-40B4-BE49-F238E27FC236}">
                        <a16:creationId xmlns:a16="http://schemas.microsoft.com/office/drawing/2014/main" id="{ED620CB5-22B1-7FAA-91A4-325A6890DEEB}"/>
                      </a:ext>
                    </a:extLst>
                  </p:cNvPr>
                  <p:cNvSpPr/>
                  <p:nvPr/>
                </p:nvSpPr>
                <p:spPr>
                  <a:xfrm>
                    <a:off x="3082348" y="1919636"/>
                    <a:ext cx="40288" cy="45394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D8F164F4-1EDA-74BA-67D0-9FAB62E7A234}"/>
                      </a:ext>
                    </a:extLst>
                  </p:cNvPr>
                  <p:cNvCxnSpPr>
                    <a:stCxn id="163" idx="4"/>
                  </p:cNvCxnSpPr>
                  <p:nvPr/>
                </p:nvCxnSpPr>
                <p:spPr>
                  <a:xfrm>
                    <a:off x="3098394" y="1963429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146" name="Group 909">
                <a:extLst>
                  <a:ext uri="{FF2B5EF4-FFF2-40B4-BE49-F238E27FC236}">
                    <a16:creationId xmlns:a16="http://schemas.microsoft.com/office/drawing/2014/main" id="{9123E675-35F6-A63B-01AB-C70ACEB520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3304" y="1917985"/>
                <a:ext cx="167674" cy="132529"/>
                <a:chOff x="3090904" y="1908460"/>
                <a:chExt cx="167674" cy="132529"/>
              </a:xfrm>
              <a:grpFill/>
            </p:grpSpPr>
            <p:grpSp>
              <p:nvGrpSpPr>
                <p:cNvPr id="147" name="Group 910">
                  <a:extLst>
                    <a:ext uri="{FF2B5EF4-FFF2-40B4-BE49-F238E27FC236}">
                      <a16:creationId xmlns:a16="http://schemas.microsoft.com/office/drawing/2014/main" id="{C2A15619-BB26-CF09-B3CF-3C10B4CA14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0904" y="1921063"/>
                  <a:ext cx="45324" cy="116042"/>
                  <a:chOff x="3064710" y="1918682"/>
                  <a:chExt cx="45324" cy="116042"/>
                </a:xfrm>
                <a:grpFill/>
              </p:grpSpPr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id="{58BE2EE5-74B5-A43D-23D5-0293DAEF58AD}"/>
                      </a:ext>
                    </a:extLst>
                  </p:cNvPr>
                  <p:cNvSpPr/>
                  <p:nvPr/>
                </p:nvSpPr>
                <p:spPr>
                  <a:xfrm>
                    <a:off x="3064710" y="1918682"/>
                    <a:ext cx="45324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8" name="Straight Connector 157">
                    <a:extLst>
                      <a:ext uri="{FF2B5EF4-FFF2-40B4-BE49-F238E27FC236}">
                        <a16:creationId xmlns:a16="http://schemas.microsoft.com/office/drawing/2014/main" id="{025A9D7D-3A41-8220-6EAC-932B58990F7D}"/>
                      </a:ext>
                    </a:extLst>
                  </p:cNvPr>
                  <p:cNvCxnSpPr>
                    <a:stCxn id="157" idx="4"/>
                  </p:cNvCxnSpPr>
                  <p:nvPr/>
                </p:nvCxnSpPr>
                <p:spPr>
                  <a:xfrm>
                    <a:off x="3085851" y="1962430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48" name="Group 911">
                  <a:extLst>
                    <a:ext uri="{FF2B5EF4-FFF2-40B4-BE49-F238E27FC236}">
                      <a16:creationId xmlns:a16="http://schemas.microsoft.com/office/drawing/2014/main" id="{A729F5DD-15DD-E6E4-1C57-A5655D2440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6536" y="1928176"/>
                  <a:ext cx="41967" cy="112813"/>
                  <a:chOff x="3064142" y="1925795"/>
                  <a:chExt cx="41967" cy="112813"/>
                </a:xfrm>
                <a:grpFill/>
              </p:grpSpPr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id="{95506811-7CB0-3C97-2AAE-D804BD7F8207}"/>
                      </a:ext>
                    </a:extLst>
                  </p:cNvPr>
                  <p:cNvSpPr/>
                  <p:nvPr/>
                </p:nvSpPr>
                <p:spPr>
                  <a:xfrm>
                    <a:off x="3064142" y="1925795"/>
                    <a:ext cx="41967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6" name="Straight Connector 155">
                    <a:extLst>
                      <a:ext uri="{FF2B5EF4-FFF2-40B4-BE49-F238E27FC236}">
                        <a16:creationId xmlns:a16="http://schemas.microsoft.com/office/drawing/2014/main" id="{D6660FDB-8E44-8CD3-74EB-1607C25CBF73}"/>
                      </a:ext>
                    </a:extLst>
                  </p:cNvPr>
                  <p:cNvCxnSpPr>
                    <a:stCxn id="155" idx="4"/>
                  </p:cNvCxnSpPr>
                  <p:nvPr/>
                </p:nvCxnSpPr>
                <p:spPr>
                  <a:xfrm>
                    <a:off x="3075197" y="1966313"/>
                    <a:ext cx="1679" cy="72295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49" name="Group 912">
                  <a:extLst>
                    <a:ext uri="{FF2B5EF4-FFF2-40B4-BE49-F238E27FC236}">
                      <a16:creationId xmlns:a16="http://schemas.microsoft.com/office/drawing/2014/main" id="{9B20816A-EB16-FCFC-2706-5A62AC5C20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9314" y="1908460"/>
                  <a:ext cx="43645" cy="110999"/>
                  <a:chOff x="3075020" y="1915604"/>
                  <a:chExt cx="43645" cy="110999"/>
                </a:xfrm>
                <a:grpFill/>
              </p:grpSpPr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F304F7A5-BAEF-4CAB-2C33-C64A5DE7EE02}"/>
                      </a:ext>
                    </a:extLst>
                  </p:cNvPr>
                  <p:cNvSpPr/>
                  <p:nvPr/>
                </p:nvSpPr>
                <p:spPr>
                  <a:xfrm>
                    <a:off x="3075020" y="1915604"/>
                    <a:ext cx="43645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id="{881F6EFF-1A9E-154B-8A48-05305610ABB2}"/>
                      </a:ext>
                    </a:extLst>
                  </p:cNvPr>
                  <p:cNvCxnSpPr>
                    <a:stCxn id="153" idx="4"/>
                  </p:cNvCxnSpPr>
                  <p:nvPr/>
                </p:nvCxnSpPr>
                <p:spPr>
                  <a:xfrm>
                    <a:off x="3094453" y="1954309"/>
                    <a:ext cx="1678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50" name="Group 913">
                  <a:extLst>
                    <a:ext uri="{FF2B5EF4-FFF2-40B4-BE49-F238E27FC236}">
                      <a16:creationId xmlns:a16="http://schemas.microsoft.com/office/drawing/2014/main" id="{B3579D90-296F-D5D8-74D0-866E1F3824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1575" y="1908849"/>
                  <a:ext cx="47003" cy="109362"/>
                  <a:chOff x="3071081" y="1915993"/>
                  <a:chExt cx="47003" cy="109362"/>
                </a:xfrm>
                <a:grpFill/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F9832B0D-F671-2900-AF1C-AEE7C739C6CA}"/>
                      </a:ext>
                    </a:extLst>
                  </p:cNvPr>
                  <p:cNvSpPr/>
                  <p:nvPr/>
                </p:nvSpPr>
                <p:spPr>
                  <a:xfrm>
                    <a:off x="3071081" y="1915993"/>
                    <a:ext cx="47003" cy="4539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E5234EDC-F236-EF1C-2F0C-BB0B459055FF}"/>
                      </a:ext>
                    </a:extLst>
                  </p:cNvPr>
                  <p:cNvCxnSpPr>
                    <a:stCxn id="151" idx="4"/>
                  </p:cNvCxnSpPr>
                  <p:nvPr/>
                </p:nvCxnSpPr>
                <p:spPr>
                  <a:xfrm>
                    <a:off x="3090484" y="1959786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  <p:grpSp>
          <p:nvGrpSpPr>
            <p:cNvPr id="118" name="Group 881">
              <a:extLst>
                <a:ext uri="{FF2B5EF4-FFF2-40B4-BE49-F238E27FC236}">
                  <a16:creationId xmlns:a16="http://schemas.microsoft.com/office/drawing/2014/main" id="{C5A131F4-42F1-FA01-F53D-521C3517BCEA}"/>
                </a:ext>
              </a:extLst>
            </p:cNvPr>
            <p:cNvGrpSpPr>
              <a:grpSpLocks/>
            </p:cNvGrpSpPr>
            <p:nvPr/>
          </p:nvGrpSpPr>
          <p:grpSpPr bwMode="auto">
            <a:xfrm rot="21540000" flipV="1">
              <a:off x="5741448" y="1924087"/>
              <a:ext cx="479186" cy="137493"/>
              <a:chOff x="3099017" y="1920823"/>
              <a:chExt cx="313799" cy="133382"/>
            </a:xfrm>
            <a:solidFill>
              <a:srgbClr val="E1471D"/>
            </a:solidFill>
          </p:grpSpPr>
          <p:grpSp>
            <p:nvGrpSpPr>
              <p:cNvPr id="119" name="Group 882">
                <a:extLst>
                  <a:ext uri="{FF2B5EF4-FFF2-40B4-BE49-F238E27FC236}">
                    <a16:creationId xmlns:a16="http://schemas.microsoft.com/office/drawing/2014/main" id="{86E58868-2C18-551A-9F29-2C339A7BF0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9017" y="1920823"/>
                <a:ext cx="169308" cy="125790"/>
                <a:chOff x="3099017" y="1920823"/>
                <a:chExt cx="169308" cy="125790"/>
              </a:xfrm>
              <a:grpFill/>
            </p:grpSpPr>
            <p:grpSp>
              <p:nvGrpSpPr>
                <p:cNvPr id="133" name="Group 896">
                  <a:extLst>
                    <a:ext uri="{FF2B5EF4-FFF2-40B4-BE49-F238E27FC236}">
                      <a16:creationId xmlns:a16="http://schemas.microsoft.com/office/drawing/2014/main" id="{37241315-C46C-8B99-706E-4A0688FED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9017" y="1938513"/>
                  <a:ext cx="47003" cy="106029"/>
                  <a:chOff x="3072823" y="1936132"/>
                  <a:chExt cx="47003" cy="106029"/>
                </a:xfrm>
                <a:grpFill/>
              </p:grpSpPr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id="{CECE2296-339F-3D29-C7D3-8FD9957B3392}"/>
                      </a:ext>
                    </a:extLst>
                  </p:cNvPr>
                  <p:cNvSpPr/>
                  <p:nvPr/>
                </p:nvSpPr>
                <p:spPr>
                  <a:xfrm>
                    <a:off x="3072823" y="1936132"/>
                    <a:ext cx="47003" cy="38669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C999CF23-DA5A-E01C-4A77-C565185A65C7}"/>
                      </a:ext>
                    </a:extLst>
                  </p:cNvPr>
                  <p:cNvCxnSpPr>
                    <a:stCxn id="143" idx="4"/>
                  </p:cNvCxnSpPr>
                  <p:nvPr/>
                </p:nvCxnSpPr>
                <p:spPr>
                  <a:xfrm>
                    <a:off x="3090548" y="1976591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34" name="Group 897">
                  <a:extLst>
                    <a:ext uri="{FF2B5EF4-FFF2-40B4-BE49-F238E27FC236}">
                      <a16:creationId xmlns:a16="http://schemas.microsoft.com/office/drawing/2014/main" id="{D31DBB71-AB62-D854-C65B-C00D0AD6C8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2942" y="1938947"/>
                  <a:ext cx="41967" cy="107666"/>
                  <a:chOff x="3070548" y="1936566"/>
                  <a:chExt cx="41967" cy="107666"/>
                </a:xfrm>
                <a:grpFill/>
              </p:grpSpPr>
              <p:sp>
                <p:nvSpPr>
                  <p:cNvPr id="141" name="Oval 140">
                    <a:extLst>
                      <a:ext uri="{FF2B5EF4-FFF2-40B4-BE49-F238E27FC236}">
                        <a16:creationId xmlns:a16="http://schemas.microsoft.com/office/drawing/2014/main" id="{DB13E1F0-A11E-63EC-0551-224B0E4D772B}"/>
                      </a:ext>
                    </a:extLst>
                  </p:cNvPr>
                  <p:cNvSpPr/>
                  <p:nvPr/>
                </p:nvSpPr>
                <p:spPr>
                  <a:xfrm>
                    <a:off x="3070548" y="1936566"/>
                    <a:ext cx="41967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7419305E-0949-9636-7A65-DEE11B53F97A}"/>
                      </a:ext>
                    </a:extLst>
                  </p:cNvPr>
                  <p:cNvCxnSpPr>
                    <a:stCxn id="141" idx="4"/>
                  </p:cNvCxnSpPr>
                  <p:nvPr/>
                </p:nvCxnSpPr>
                <p:spPr>
                  <a:xfrm>
                    <a:off x="3088258" y="1978662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35" name="Group 898">
                  <a:extLst>
                    <a:ext uri="{FF2B5EF4-FFF2-40B4-BE49-F238E27FC236}">
                      <a16:creationId xmlns:a16="http://schemas.microsoft.com/office/drawing/2014/main" id="{4AF29ACA-3A19-D3D8-C2DA-CDBF246A0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9121" y="1920823"/>
                  <a:ext cx="47003" cy="105970"/>
                  <a:chOff x="3084827" y="1927967"/>
                  <a:chExt cx="47003" cy="105970"/>
                </a:xfrm>
                <a:grpFill/>
              </p:grpSpPr>
              <p:sp>
                <p:nvSpPr>
                  <p:cNvPr id="139" name="Oval 138">
                    <a:extLst>
                      <a:ext uri="{FF2B5EF4-FFF2-40B4-BE49-F238E27FC236}">
                        <a16:creationId xmlns:a16="http://schemas.microsoft.com/office/drawing/2014/main" id="{CB60018D-6B03-D570-64BD-3B5BFC691A8E}"/>
                      </a:ext>
                    </a:extLst>
                  </p:cNvPr>
                  <p:cNvSpPr/>
                  <p:nvPr/>
                </p:nvSpPr>
                <p:spPr>
                  <a:xfrm>
                    <a:off x="3084827" y="1927967"/>
                    <a:ext cx="47003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B0A57473-181B-171F-4A5D-C67FEAE8E194}"/>
                      </a:ext>
                    </a:extLst>
                  </p:cNvPr>
                  <p:cNvCxnSpPr>
                    <a:stCxn id="139" idx="4"/>
                  </p:cNvCxnSpPr>
                  <p:nvPr/>
                </p:nvCxnSpPr>
                <p:spPr>
                  <a:xfrm>
                    <a:off x="3105880" y="1970049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36" name="Group 899">
                  <a:extLst>
                    <a:ext uri="{FF2B5EF4-FFF2-40B4-BE49-F238E27FC236}">
                      <a16:creationId xmlns:a16="http://schemas.microsoft.com/office/drawing/2014/main" id="{3907DD91-56C9-4B03-2DAF-EF696ED27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4680" y="1921213"/>
                  <a:ext cx="43645" cy="112782"/>
                  <a:chOff x="3084186" y="1928357"/>
                  <a:chExt cx="43645" cy="112782"/>
                </a:xfrm>
                <a:grpFill/>
              </p:grpSpPr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id="{B38DEC62-AD86-725E-5D9D-980A6B642D0C}"/>
                      </a:ext>
                    </a:extLst>
                  </p:cNvPr>
                  <p:cNvSpPr/>
                  <p:nvPr/>
                </p:nvSpPr>
                <p:spPr>
                  <a:xfrm>
                    <a:off x="3084186" y="1928357"/>
                    <a:ext cx="43645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407C421C-3C38-50B2-C65E-4ED71565E90F}"/>
                      </a:ext>
                    </a:extLst>
                  </p:cNvPr>
                  <p:cNvCxnSpPr>
                    <a:stCxn id="137" idx="4"/>
                  </p:cNvCxnSpPr>
                  <p:nvPr/>
                </p:nvCxnSpPr>
                <p:spPr>
                  <a:xfrm>
                    <a:off x="3098584" y="1970526"/>
                    <a:ext cx="0" cy="70613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  <p:grpSp>
            <p:nvGrpSpPr>
              <p:cNvPr id="120" name="Group 883">
                <a:extLst>
                  <a:ext uri="{FF2B5EF4-FFF2-40B4-BE49-F238E27FC236}">
                    <a16:creationId xmlns:a16="http://schemas.microsoft.com/office/drawing/2014/main" id="{D7343032-AEF8-3282-23D2-4575C969EE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41844" y="1926749"/>
                <a:ext cx="170972" cy="127456"/>
                <a:chOff x="3089444" y="1917224"/>
                <a:chExt cx="170972" cy="127456"/>
              </a:xfrm>
              <a:grpFill/>
            </p:grpSpPr>
            <p:grpSp>
              <p:nvGrpSpPr>
                <p:cNvPr id="121" name="Group 884">
                  <a:extLst>
                    <a:ext uri="{FF2B5EF4-FFF2-40B4-BE49-F238E27FC236}">
                      <a16:creationId xmlns:a16="http://schemas.microsoft.com/office/drawing/2014/main" id="{70F1EF22-4E38-91B4-77E0-97D3B413A8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89444" y="1936594"/>
                  <a:ext cx="45324" cy="107637"/>
                  <a:chOff x="3063250" y="1934213"/>
                  <a:chExt cx="45324" cy="107637"/>
                </a:xfrm>
                <a:grpFill/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60E36C1C-D256-C9C2-0717-9040729AF3E6}"/>
                      </a:ext>
                    </a:extLst>
                  </p:cNvPr>
                  <p:cNvSpPr/>
                  <p:nvPr/>
                </p:nvSpPr>
                <p:spPr>
                  <a:xfrm>
                    <a:off x="3063250" y="1934213"/>
                    <a:ext cx="45324" cy="36988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3042AE2F-EA47-02F8-AC28-4C21E4EA7E11}"/>
                      </a:ext>
                    </a:extLst>
                  </p:cNvPr>
                  <p:cNvCxnSpPr>
                    <a:stCxn id="131" idx="4"/>
                  </p:cNvCxnSpPr>
                  <p:nvPr/>
                </p:nvCxnSpPr>
                <p:spPr>
                  <a:xfrm>
                    <a:off x="3084318" y="1969556"/>
                    <a:ext cx="0" cy="72294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22" name="Group 885">
                  <a:extLst>
                    <a:ext uri="{FF2B5EF4-FFF2-40B4-BE49-F238E27FC236}">
                      <a16:creationId xmlns:a16="http://schemas.microsoft.com/office/drawing/2014/main" id="{CEC181F6-D03C-A1BD-3BA8-2D0DFB236D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5061" y="1938635"/>
                  <a:ext cx="45325" cy="106045"/>
                  <a:chOff x="3062667" y="1936254"/>
                  <a:chExt cx="45325" cy="106045"/>
                </a:xfrm>
                <a:grpFill/>
              </p:grpSpPr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565A2F28-FEEE-5941-DF6E-FC73D1770CDA}"/>
                      </a:ext>
                    </a:extLst>
                  </p:cNvPr>
                  <p:cNvSpPr/>
                  <p:nvPr/>
                </p:nvSpPr>
                <p:spPr>
                  <a:xfrm>
                    <a:off x="3062667" y="1936254"/>
                    <a:ext cx="45325" cy="40350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30" name="Straight Connector 129">
                    <a:extLst>
                      <a:ext uri="{FF2B5EF4-FFF2-40B4-BE49-F238E27FC236}">
                        <a16:creationId xmlns:a16="http://schemas.microsoft.com/office/drawing/2014/main" id="{A9D9770F-340A-9816-FE00-6E89FD949ABA}"/>
                      </a:ext>
                    </a:extLst>
                  </p:cNvPr>
                  <p:cNvCxnSpPr>
                    <a:stCxn id="129" idx="4"/>
                  </p:cNvCxnSpPr>
                  <p:nvPr/>
                </p:nvCxnSpPr>
                <p:spPr>
                  <a:xfrm>
                    <a:off x="3078699" y="1976729"/>
                    <a:ext cx="0" cy="65570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23" name="Group 886">
                  <a:extLst>
                    <a:ext uri="{FF2B5EF4-FFF2-40B4-BE49-F238E27FC236}">
                      <a16:creationId xmlns:a16="http://schemas.microsoft.com/office/drawing/2014/main" id="{E0383C57-EE95-35F2-4F5A-17FBA2340C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39533" y="1917224"/>
                  <a:ext cx="45324" cy="105955"/>
                  <a:chOff x="3075239" y="1924368"/>
                  <a:chExt cx="45324" cy="105955"/>
                </a:xfrm>
                <a:grpFill/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08AC6666-31DF-87BA-5AE2-38E315BFCA08}"/>
                      </a:ext>
                    </a:extLst>
                  </p:cNvPr>
                  <p:cNvSpPr/>
                  <p:nvPr/>
                </p:nvSpPr>
                <p:spPr>
                  <a:xfrm>
                    <a:off x="3075239" y="1924368"/>
                    <a:ext cx="45324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28" name="Straight Connector 127">
                    <a:extLst>
                      <a:ext uri="{FF2B5EF4-FFF2-40B4-BE49-F238E27FC236}">
                        <a16:creationId xmlns:a16="http://schemas.microsoft.com/office/drawing/2014/main" id="{DDF6C71D-B64D-2183-23FB-905D39B3909A}"/>
                      </a:ext>
                    </a:extLst>
                  </p:cNvPr>
                  <p:cNvCxnSpPr>
                    <a:stCxn id="127" idx="4"/>
                  </p:cNvCxnSpPr>
                  <p:nvPr/>
                </p:nvCxnSpPr>
                <p:spPr>
                  <a:xfrm>
                    <a:off x="3096292" y="1966435"/>
                    <a:ext cx="0" cy="63888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24" name="Group 887">
                  <a:extLst>
                    <a:ext uri="{FF2B5EF4-FFF2-40B4-BE49-F238E27FC236}">
                      <a16:creationId xmlns:a16="http://schemas.microsoft.com/office/drawing/2014/main" id="{155B3EE6-CB2E-A6FC-09E8-A3B3E3C487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3413" y="1917598"/>
                  <a:ext cx="47003" cy="107681"/>
                  <a:chOff x="3072919" y="1924742"/>
                  <a:chExt cx="47003" cy="107681"/>
                </a:xfrm>
                <a:grpFill/>
              </p:grpSpPr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id="{D8E6F64D-E872-A8C1-C45B-41BA137488B1}"/>
                      </a:ext>
                    </a:extLst>
                  </p:cNvPr>
                  <p:cNvSpPr/>
                  <p:nvPr/>
                </p:nvSpPr>
                <p:spPr>
                  <a:xfrm>
                    <a:off x="3072919" y="1924742"/>
                    <a:ext cx="47003" cy="43713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126" name="Straight Connector 125">
                    <a:extLst>
                      <a:ext uri="{FF2B5EF4-FFF2-40B4-BE49-F238E27FC236}">
                        <a16:creationId xmlns:a16="http://schemas.microsoft.com/office/drawing/2014/main" id="{897259DE-1CC3-7374-8E44-1095D2653EF9}"/>
                      </a:ext>
                    </a:extLst>
                  </p:cNvPr>
                  <p:cNvCxnSpPr>
                    <a:stCxn id="125" idx="4"/>
                  </p:cNvCxnSpPr>
                  <p:nvPr/>
                </p:nvCxnSpPr>
                <p:spPr>
                  <a:xfrm>
                    <a:off x="3092308" y="1966854"/>
                    <a:ext cx="0" cy="65569"/>
                  </a:xfrm>
                  <a:prstGeom prst="line">
                    <a:avLst/>
                  </a:prstGeom>
                  <a:grpFill/>
                  <a:ln w="25400" cap="flat" cmpd="dbl" algn="ctr">
                    <a:solidFill>
                      <a:srgbClr val="FFFFFF">
                        <a:lumMod val="6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</p:grpSp>
      <p:grpSp>
        <p:nvGrpSpPr>
          <p:cNvPr id="994" name="Group 993">
            <a:extLst>
              <a:ext uri="{FF2B5EF4-FFF2-40B4-BE49-F238E27FC236}">
                <a16:creationId xmlns:a16="http://schemas.microsoft.com/office/drawing/2014/main" id="{53CD8A1C-F2B2-3586-2D18-B07E20E33684}"/>
              </a:ext>
            </a:extLst>
          </p:cNvPr>
          <p:cNvGrpSpPr/>
          <p:nvPr/>
        </p:nvGrpSpPr>
        <p:grpSpPr>
          <a:xfrm>
            <a:off x="4060514" y="1248290"/>
            <a:ext cx="640745" cy="1154600"/>
            <a:chOff x="4060514" y="1248290"/>
            <a:chExt cx="640745" cy="1154600"/>
          </a:xfrm>
        </p:grpSpPr>
        <p:grpSp>
          <p:nvGrpSpPr>
            <p:cNvPr id="992" name="Group 991">
              <a:extLst>
                <a:ext uri="{FF2B5EF4-FFF2-40B4-BE49-F238E27FC236}">
                  <a16:creationId xmlns:a16="http://schemas.microsoft.com/office/drawing/2014/main" id="{AE75192E-B84E-3EEE-392E-70DF4A1ACA7F}"/>
                </a:ext>
              </a:extLst>
            </p:cNvPr>
            <p:cNvGrpSpPr/>
            <p:nvPr/>
          </p:nvGrpSpPr>
          <p:grpSpPr>
            <a:xfrm>
              <a:off x="4060514" y="1248290"/>
              <a:ext cx="640745" cy="1154600"/>
              <a:chOff x="4039811" y="1254208"/>
              <a:chExt cx="681396" cy="1227848"/>
            </a:xfrm>
          </p:grpSpPr>
          <p:grpSp>
            <p:nvGrpSpPr>
              <p:cNvPr id="985" name="Group 984">
                <a:extLst>
                  <a:ext uri="{FF2B5EF4-FFF2-40B4-BE49-F238E27FC236}">
                    <a16:creationId xmlns:a16="http://schemas.microsoft.com/office/drawing/2014/main" id="{F9C0938C-6F26-31D3-7837-C994A6AF2164}"/>
                  </a:ext>
                </a:extLst>
              </p:cNvPr>
              <p:cNvGrpSpPr/>
              <p:nvPr/>
            </p:nvGrpSpPr>
            <p:grpSpPr>
              <a:xfrm>
                <a:off x="4039811" y="1254208"/>
                <a:ext cx="336408" cy="1227848"/>
                <a:chOff x="3521947" y="1851972"/>
                <a:chExt cx="336408" cy="1227848"/>
              </a:xfrm>
            </p:grpSpPr>
            <p:sp>
              <p:nvSpPr>
                <p:cNvPr id="983" name="Rectangle 982">
                  <a:extLst>
                    <a:ext uri="{FF2B5EF4-FFF2-40B4-BE49-F238E27FC236}">
                      <a16:creationId xmlns:a16="http://schemas.microsoft.com/office/drawing/2014/main" id="{D67DC53F-ECB7-74B6-33AE-B6373EE8AD95}"/>
                    </a:ext>
                  </a:extLst>
                </p:cNvPr>
                <p:cNvSpPr/>
                <p:nvPr/>
              </p:nvSpPr>
              <p:spPr>
                <a:xfrm>
                  <a:off x="3777679" y="2054888"/>
                  <a:ext cx="45719" cy="1024932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4" name="Rectangle: Rounded Corners 983">
                  <a:extLst>
                    <a:ext uri="{FF2B5EF4-FFF2-40B4-BE49-F238E27FC236}">
                      <a16:creationId xmlns:a16="http://schemas.microsoft.com/office/drawing/2014/main" id="{FA54DA1D-3026-F514-941E-68A43A1DD17A}"/>
                    </a:ext>
                  </a:extLst>
                </p:cNvPr>
                <p:cNvSpPr/>
                <p:nvPr/>
              </p:nvSpPr>
              <p:spPr>
                <a:xfrm>
                  <a:off x="3742721" y="2708024"/>
                  <a:ext cx="115634" cy="22608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6" name="Oval 975">
                  <a:extLst>
                    <a:ext uri="{FF2B5EF4-FFF2-40B4-BE49-F238E27FC236}">
                      <a16:creationId xmlns:a16="http://schemas.microsoft.com/office/drawing/2014/main" id="{A745D8EC-E39D-D0CE-C129-73072E09FA65}"/>
                    </a:ext>
                  </a:extLst>
                </p:cNvPr>
                <p:cNvSpPr/>
                <p:nvPr/>
              </p:nvSpPr>
              <p:spPr>
                <a:xfrm>
                  <a:off x="3597232" y="1851972"/>
                  <a:ext cx="150880" cy="124476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8" name="Freeform: Shape 977">
                  <a:extLst>
                    <a:ext uri="{FF2B5EF4-FFF2-40B4-BE49-F238E27FC236}">
                      <a16:creationId xmlns:a16="http://schemas.microsoft.com/office/drawing/2014/main" id="{3EF3CE54-3304-8EE6-D2B1-9D870808F9F4}"/>
                    </a:ext>
                  </a:extLst>
                </p:cNvPr>
                <p:cNvSpPr/>
                <p:nvPr/>
              </p:nvSpPr>
              <p:spPr>
                <a:xfrm>
                  <a:off x="3521947" y="1914210"/>
                  <a:ext cx="301451" cy="180870"/>
                </a:xfrm>
                <a:custGeom>
                  <a:avLst/>
                  <a:gdLst>
                    <a:gd name="csX0" fmla="*/ 30146 w 301451"/>
                    <a:gd name="csY0" fmla="*/ 0 h 180870"/>
                    <a:gd name="csX1" fmla="*/ 58196 w 301451"/>
                    <a:gd name="csY1" fmla="*/ 0 h 180870"/>
                    <a:gd name="csX2" fmla="*/ 150725 w 301451"/>
                    <a:gd name="csY2" fmla="*/ 76337 h 180870"/>
                    <a:gd name="csX3" fmla="*/ 243254 w 301451"/>
                    <a:gd name="csY3" fmla="*/ 0 h 180870"/>
                    <a:gd name="csX4" fmla="*/ 271305 w 301451"/>
                    <a:gd name="csY4" fmla="*/ 0 h 180870"/>
                    <a:gd name="csX5" fmla="*/ 301451 w 301451"/>
                    <a:gd name="csY5" fmla="*/ 30146 h 180870"/>
                    <a:gd name="csX6" fmla="*/ 301451 w 301451"/>
                    <a:gd name="csY6" fmla="*/ 150724 h 180870"/>
                    <a:gd name="csX7" fmla="*/ 271305 w 301451"/>
                    <a:gd name="csY7" fmla="*/ 180870 h 180870"/>
                    <a:gd name="csX8" fmla="*/ 30146 w 301451"/>
                    <a:gd name="csY8" fmla="*/ 180870 h 180870"/>
                    <a:gd name="csX9" fmla="*/ 0 w 301451"/>
                    <a:gd name="csY9" fmla="*/ 150724 h 180870"/>
                    <a:gd name="csX10" fmla="*/ 0 w 301451"/>
                    <a:gd name="csY10" fmla="*/ 30146 h 180870"/>
                    <a:gd name="csX11" fmla="*/ 30146 w 301451"/>
                    <a:gd name="csY11" fmla="*/ 0 h 1808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1451" h="180870">
                      <a:moveTo>
                        <a:pt x="30146" y="0"/>
                      </a:moveTo>
                      <a:lnTo>
                        <a:pt x="58196" y="0"/>
                      </a:lnTo>
                      <a:cubicBezTo>
                        <a:pt x="58196" y="42160"/>
                        <a:pt x="99623" y="76337"/>
                        <a:pt x="150725" y="76337"/>
                      </a:cubicBezTo>
                      <a:cubicBezTo>
                        <a:pt x="201827" y="76337"/>
                        <a:pt x="243254" y="42160"/>
                        <a:pt x="243254" y="0"/>
                      </a:cubicBezTo>
                      <a:lnTo>
                        <a:pt x="271305" y="0"/>
                      </a:lnTo>
                      <a:cubicBezTo>
                        <a:pt x="287954" y="0"/>
                        <a:pt x="301451" y="13497"/>
                        <a:pt x="301451" y="30146"/>
                      </a:cubicBezTo>
                      <a:lnTo>
                        <a:pt x="301451" y="150724"/>
                      </a:lnTo>
                      <a:cubicBezTo>
                        <a:pt x="301451" y="167373"/>
                        <a:pt x="287954" y="180870"/>
                        <a:pt x="271305" y="180870"/>
                      </a:cubicBezTo>
                      <a:lnTo>
                        <a:pt x="30146" y="180870"/>
                      </a:lnTo>
                      <a:cubicBezTo>
                        <a:pt x="13497" y="180870"/>
                        <a:pt x="0" y="167373"/>
                        <a:pt x="0" y="150724"/>
                      </a:cubicBezTo>
                      <a:lnTo>
                        <a:pt x="0" y="30146"/>
                      </a:lnTo>
                      <a:cubicBezTo>
                        <a:pt x="0" y="13497"/>
                        <a:pt x="13497" y="0"/>
                        <a:pt x="3014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87" name="Group 986">
                <a:extLst>
                  <a:ext uri="{FF2B5EF4-FFF2-40B4-BE49-F238E27FC236}">
                    <a16:creationId xmlns:a16="http://schemas.microsoft.com/office/drawing/2014/main" id="{8DC19C5B-5C04-139C-1422-6E87D28D57AA}"/>
                  </a:ext>
                </a:extLst>
              </p:cNvPr>
              <p:cNvGrpSpPr/>
              <p:nvPr/>
            </p:nvGrpSpPr>
            <p:grpSpPr>
              <a:xfrm flipH="1">
                <a:off x="4384799" y="1254208"/>
                <a:ext cx="336408" cy="1227848"/>
                <a:chOff x="3521947" y="1851972"/>
                <a:chExt cx="336408" cy="1227848"/>
              </a:xfrm>
            </p:grpSpPr>
            <p:sp>
              <p:nvSpPr>
                <p:cNvPr id="988" name="Rectangle 987">
                  <a:extLst>
                    <a:ext uri="{FF2B5EF4-FFF2-40B4-BE49-F238E27FC236}">
                      <a16:creationId xmlns:a16="http://schemas.microsoft.com/office/drawing/2014/main" id="{B605DEDC-44EC-70BA-2C52-0F4AB268D7B0}"/>
                    </a:ext>
                  </a:extLst>
                </p:cNvPr>
                <p:cNvSpPr/>
                <p:nvPr/>
              </p:nvSpPr>
              <p:spPr>
                <a:xfrm>
                  <a:off x="3777679" y="2054888"/>
                  <a:ext cx="45719" cy="1024932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9" name="Rectangle: Rounded Corners 988">
                  <a:extLst>
                    <a:ext uri="{FF2B5EF4-FFF2-40B4-BE49-F238E27FC236}">
                      <a16:creationId xmlns:a16="http://schemas.microsoft.com/office/drawing/2014/main" id="{ABE6BE86-E092-F060-EC4F-5E48A3C07A4C}"/>
                    </a:ext>
                  </a:extLst>
                </p:cNvPr>
                <p:cNvSpPr/>
                <p:nvPr/>
              </p:nvSpPr>
              <p:spPr>
                <a:xfrm>
                  <a:off x="3742721" y="2708024"/>
                  <a:ext cx="115634" cy="22608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0" name="Oval 989">
                  <a:extLst>
                    <a:ext uri="{FF2B5EF4-FFF2-40B4-BE49-F238E27FC236}">
                      <a16:creationId xmlns:a16="http://schemas.microsoft.com/office/drawing/2014/main" id="{7B745B57-F72C-CA72-8863-5B9332CED585}"/>
                    </a:ext>
                  </a:extLst>
                </p:cNvPr>
                <p:cNvSpPr/>
                <p:nvPr/>
              </p:nvSpPr>
              <p:spPr>
                <a:xfrm>
                  <a:off x="3597232" y="1851972"/>
                  <a:ext cx="150880" cy="124476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1" name="Freeform: Shape 990">
                  <a:extLst>
                    <a:ext uri="{FF2B5EF4-FFF2-40B4-BE49-F238E27FC236}">
                      <a16:creationId xmlns:a16="http://schemas.microsoft.com/office/drawing/2014/main" id="{3C2096B7-16D4-B2D2-1C42-8263359BEB5B}"/>
                    </a:ext>
                  </a:extLst>
                </p:cNvPr>
                <p:cNvSpPr/>
                <p:nvPr/>
              </p:nvSpPr>
              <p:spPr>
                <a:xfrm>
                  <a:off x="3521947" y="1914210"/>
                  <a:ext cx="301451" cy="180870"/>
                </a:xfrm>
                <a:custGeom>
                  <a:avLst/>
                  <a:gdLst>
                    <a:gd name="csX0" fmla="*/ 30146 w 301451"/>
                    <a:gd name="csY0" fmla="*/ 0 h 180870"/>
                    <a:gd name="csX1" fmla="*/ 58196 w 301451"/>
                    <a:gd name="csY1" fmla="*/ 0 h 180870"/>
                    <a:gd name="csX2" fmla="*/ 150725 w 301451"/>
                    <a:gd name="csY2" fmla="*/ 76337 h 180870"/>
                    <a:gd name="csX3" fmla="*/ 243254 w 301451"/>
                    <a:gd name="csY3" fmla="*/ 0 h 180870"/>
                    <a:gd name="csX4" fmla="*/ 271305 w 301451"/>
                    <a:gd name="csY4" fmla="*/ 0 h 180870"/>
                    <a:gd name="csX5" fmla="*/ 301451 w 301451"/>
                    <a:gd name="csY5" fmla="*/ 30146 h 180870"/>
                    <a:gd name="csX6" fmla="*/ 301451 w 301451"/>
                    <a:gd name="csY6" fmla="*/ 150724 h 180870"/>
                    <a:gd name="csX7" fmla="*/ 271305 w 301451"/>
                    <a:gd name="csY7" fmla="*/ 180870 h 180870"/>
                    <a:gd name="csX8" fmla="*/ 30146 w 301451"/>
                    <a:gd name="csY8" fmla="*/ 180870 h 180870"/>
                    <a:gd name="csX9" fmla="*/ 0 w 301451"/>
                    <a:gd name="csY9" fmla="*/ 150724 h 180870"/>
                    <a:gd name="csX10" fmla="*/ 0 w 301451"/>
                    <a:gd name="csY10" fmla="*/ 30146 h 180870"/>
                    <a:gd name="csX11" fmla="*/ 30146 w 301451"/>
                    <a:gd name="csY11" fmla="*/ 0 h 1808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301451" h="180870">
                      <a:moveTo>
                        <a:pt x="30146" y="0"/>
                      </a:moveTo>
                      <a:lnTo>
                        <a:pt x="58196" y="0"/>
                      </a:lnTo>
                      <a:cubicBezTo>
                        <a:pt x="58196" y="42160"/>
                        <a:pt x="99623" y="76337"/>
                        <a:pt x="150725" y="76337"/>
                      </a:cubicBezTo>
                      <a:cubicBezTo>
                        <a:pt x="201827" y="76337"/>
                        <a:pt x="243254" y="42160"/>
                        <a:pt x="243254" y="0"/>
                      </a:cubicBezTo>
                      <a:lnTo>
                        <a:pt x="271305" y="0"/>
                      </a:lnTo>
                      <a:cubicBezTo>
                        <a:pt x="287954" y="0"/>
                        <a:pt x="301451" y="13497"/>
                        <a:pt x="301451" y="30146"/>
                      </a:cubicBezTo>
                      <a:lnTo>
                        <a:pt x="301451" y="150724"/>
                      </a:lnTo>
                      <a:cubicBezTo>
                        <a:pt x="301451" y="167373"/>
                        <a:pt x="287954" y="180870"/>
                        <a:pt x="271305" y="180870"/>
                      </a:cubicBezTo>
                      <a:lnTo>
                        <a:pt x="30146" y="180870"/>
                      </a:lnTo>
                      <a:cubicBezTo>
                        <a:pt x="13497" y="180870"/>
                        <a:pt x="0" y="167373"/>
                        <a:pt x="0" y="150724"/>
                      </a:cubicBezTo>
                      <a:lnTo>
                        <a:pt x="0" y="30146"/>
                      </a:lnTo>
                      <a:cubicBezTo>
                        <a:pt x="0" y="13497"/>
                        <a:pt x="13497" y="0"/>
                        <a:pt x="3014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986" name="Oval 985">
              <a:extLst>
                <a:ext uri="{FF2B5EF4-FFF2-40B4-BE49-F238E27FC236}">
                  <a16:creationId xmlns:a16="http://schemas.microsoft.com/office/drawing/2014/main" id="{35D1B2DC-C29A-E777-729B-AD9966DAC81C}"/>
                </a:ext>
              </a:extLst>
            </p:cNvPr>
            <p:cNvSpPr/>
            <p:nvPr/>
          </p:nvSpPr>
          <p:spPr>
            <a:xfrm>
              <a:off x="4133574" y="2247029"/>
              <a:ext cx="188922" cy="15586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P</a:t>
              </a:r>
            </a:p>
          </p:txBody>
        </p:sp>
        <p:sp>
          <p:nvSpPr>
            <p:cNvPr id="993" name="Oval 992">
              <a:extLst>
                <a:ext uri="{FF2B5EF4-FFF2-40B4-BE49-F238E27FC236}">
                  <a16:creationId xmlns:a16="http://schemas.microsoft.com/office/drawing/2014/main" id="{83C2B56C-AF32-E641-48BB-6761CFF0B4CC}"/>
                </a:ext>
              </a:extLst>
            </p:cNvPr>
            <p:cNvSpPr/>
            <p:nvPr/>
          </p:nvSpPr>
          <p:spPr>
            <a:xfrm>
              <a:off x="4442899" y="2247029"/>
              <a:ext cx="188922" cy="15586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P</a:t>
              </a:r>
            </a:p>
          </p:txBody>
        </p:sp>
      </p:grpSp>
      <p:grpSp>
        <p:nvGrpSpPr>
          <p:cNvPr id="1002" name="Group 1001">
            <a:extLst>
              <a:ext uri="{FF2B5EF4-FFF2-40B4-BE49-F238E27FC236}">
                <a16:creationId xmlns:a16="http://schemas.microsoft.com/office/drawing/2014/main" id="{0F94A800-2935-E2D7-3059-089EDA687174}"/>
              </a:ext>
            </a:extLst>
          </p:cNvPr>
          <p:cNvGrpSpPr/>
          <p:nvPr/>
        </p:nvGrpSpPr>
        <p:grpSpPr>
          <a:xfrm>
            <a:off x="4420180" y="3004689"/>
            <a:ext cx="385921" cy="386797"/>
            <a:chOff x="4438092" y="3135792"/>
            <a:chExt cx="385921" cy="386797"/>
          </a:xfrm>
        </p:grpSpPr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306BC6EE-EDC6-30E8-A1DD-7807D2AA151A}"/>
                </a:ext>
              </a:extLst>
            </p:cNvPr>
            <p:cNvSpPr/>
            <p:nvPr/>
          </p:nvSpPr>
          <p:spPr>
            <a:xfrm rot="18651848">
              <a:off x="4498630" y="3237711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83CAC17E-FDC8-D213-3FFB-322E130D555D}"/>
                </a:ext>
              </a:extLst>
            </p:cNvPr>
            <p:cNvSpPr/>
            <p:nvPr/>
          </p:nvSpPr>
          <p:spPr>
            <a:xfrm rot="5400000">
              <a:off x="4439974" y="3220810"/>
              <a:ext cx="255772" cy="259535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D975A9CC-3420-4881-589D-C5B263F8F342}"/>
                </a:ext>
              </a:extLst>
            </p:cNvPr>
            <p:cNvSpPr/>
            <p:nvPr/>
          </p:nvSpPr>
          <p:spPr>
            <a:xfrm rot="3789203">
              <a:off x="4487606" y="3329919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CC454FF6-D01E-C904-86C0-9DF0CACADF98}"/>
                </a:ext>
              </a:extLst>
            </p:cNvPr>
            <p:cNvSpPr/>
            <p:nvPr/>
          </p:nvSpPr>
          <p:spPr>
            <a:xfrm rot="3789203">
              <a:off x="4594336" y="3170197"/>
              <a:ext cx="228000" cy="231355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86A91154-142B-1DCF-D055-EEC63254224C}"/>
                </a:ext>
              </a:extLst>
            </p:cNvPr>
            <p:cNvSpPr/>
            <p:nvPr/>
          </p:nvSpPr>
          <p:spPr>
            <a:xfrm rot="13099047">
              <a:off x="4493036" y="3135792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A2758392-F106-7ECC-049B-F220467B2A47}"/>
                </a:ext>
              </a:extLst>
            </p:cNvPr>
            <p:cNvSpPr/>
            <p:nvPr/>
          </p:nvSpPr>
          <p:spPr>
            <a:xfrm rot="2430763">
              <a:off x="4609315" y="3314716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1003" name="Group 1002">
            <a:extLst>
              <a:ext uri="{FF2B5EF4-FFF2-40B4-BE49-F238E27FC236}">
                <a16:creationId xmlns:a16="http://schemas.microsoft.com/office/drawing/2014/main" id="{089F5E0B-DBC6-B42F-72E1-4D0A4AF845C2}"/>
              </a:ext>
            </a:extLst>
          </p:cNvPr>
          <p:cNvGrpSpPr/>
          <p:nvPr/>
        </p:nvGrpSpPr>
        <p:grpSpPr>
          <a:xfrm>
            <a:off x="6212677" y="3029152"/>
            <a:ext cx="385921" cy="386797"/>
            <a:chOff x="4438092" y="3135792"/>
            <a:chExt cx="385921" cy="386797"/>
          </a:xfrm>
          <a:solidFill>
            <a:schemeClr val="accent1">
              <a:lumMod val="40000"/>
              <a:lumOff val="60000"/>
            </a:schemeClr>
          </a:solidFill>
          <a:effectLst>
            <a:glow rad="63500">
              <a:schemeClr val="accent1">
                <a:lumMod val="40000"/>
                <a:lumOff val="60000"/>
                <a:alpha val="40000"/>
              </a:schemeClr>
            </a:glow>
          </a:effectLst>
        </p:grpSpPr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A47075ED-F81E-0692-8509-965722E62380}"/>
                </a:ext>
              </a:extLst>
            </p:cNvPr>
            <p:cNvSpPr/>
            <p:nvPr/>
          </p:nvSpPr>
          <p:spPr>
            <a:xfrm rot="18651848">
              <a:off x="4498630" y="3237711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grpFill/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694A33A1-E4FA-DB08-841A-700D7F45ACB0}"/>
                </a:ext>
              </a:extLst>
            </p:cNvPr>
            <p:cNvSpPr/>
            <p:nvPr/>
          </p:nvSpPr>
          <p:spPr>
            <a:xfrm rot="5400000">
              <a:off x="4439974" y="3220810"/>
              <a:ext cx="255772" cy="259535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grpFill/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A7DDDBCE-1898-11EF-8151-DF8724ADFAD0}"/>
                </a:ext>
              </a:extLst>
            </p:cNvPr>
            <p:cNvSpPr/>
            <p:nvPr/>
          </p:nvSpPr>
          <p:spPr>
            <a:xfrm rot="3789203">
              <a:off x="4487606" y="3329919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grpFill/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11952F15-5573-7D8D-3006-F94C6293B63E}"/>
                </a:ext>
              </a:extLst>
            </p:cNvPr>
            <p:cNvSpPr/>
            <p:nvPr/>
          </p:nvSpPr>
          <p:spPr>
            <a:xfrm rot="3789203">
              <a:off x="4594336" y="3170197"/>
              <a:ext cx="228000" cy="231355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grpFill/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690EBC34-01B9-DDB9-1ABC-22F518DAAF70}"/>
                </a:ext>
              </a:extLst>
            </p:cNvPr>
            <p:cNvSpPr/>
            <p:nvPr/>
          </p:nvSpPr>
          <p:spPr>
            <a:xfrm rot="13099047">
              <a:off x="4493036" y="3135792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grpFill/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94E5F1C3-72A8-F4E9-8A67-C8A282B5996F}"/>
                </a:ext>
              </a:extLst>
            </p:cNvPr>
            <p:cNvSpPr/>
            <p:nvPr/>
          </p:nvSpPr>
          <p:spPr>
            <a:xfrm rot="2430763">
              <a:off x="4609315" y="3314716"/>
              <a:ext cx="191263" cy="194077"/>
            </a:xfrm>
            <a:custGeom>
              <a:avLst/>
              <a:gdLst>
                <a:gd name="csX0" fmla="*/ 44787 w 191263"/>
                <a:gd name="csY0" fmla="*/ 194077 h 194077"/>
                <a:gd name="csX1" fmla="*/ 18661 w 191263"/>
                <a:gd name="csY1" fmla="*/ 190345 h 194077"/>
                <a:gd name="csX2" fmla="*/ 0 w 191263"/>
                <a:gd name="csY2" fmla="*/ 164219 h 194077"/>
                <a:gd name="csX3" fmla="*/ 3732 w 191263"/>
                <a:gd name="csY3" fmla="*/ 141825 h 194077"/>
                <a:gd name="csX4" fmla="*/ 44787 w 191263"/>
                <a:gd name="csY4" fmla="*/ 130629 h 194077"/>
                <a:gd name="csX5" fmla="*/ 48519 w 191263"/>
                <a:gd name="csY5" fmla="*/ 115700 h 194077"/>
                <a:gd name="csX6" fmla="*/ 52251 w 191263"/>
                <a:gd name="csY6" fmla="*/ 78377 h 194077"/>
                <a:gd name="csX7" fmla="*/ 70912 w 191263"/>
                <a:gd name="csY7" fmla="*/ 74645 h 194077"/>
                <a:gd name="csX8" fmla="*/ 82109 w 191263"/>
                <a:gd name="csY8" fmla="*/ 14929 h 194077"/>
                <a:gd name="csX9" fmla="*/ 108235 w 191263"/>
                <a:gd name="csY9" fmla="*/ 0 h 194077"/>
                <a:gd name="csX10" fmla="*/ 123164 w 191263"/>
                <a:gd name="csY10" fmla="*/ 3732 h 194077"/>
                <a:gd name="csX11" fmla="*/ 145557 w 191263"/>
                <a:gd name="csY11" fmla="*/ 26126 h 194077"/>
                <a:gd name="csX12" fmla="*/ 164218 w 191263"/>
                <a:gd name="csY12" fmla="*/ 14929 h 194077"/>
                <a:gd name="csX13" fmla="*/ 179147 w 191263"/>
                <a:gd name="csY13" fmla="*/ 33590 h 194077"/>
                <a:gd name="csX14" fmla="*/ 175415 w 191263"/>
                <a:gd name="csY14" fmla="*/ 52252 h 194077"/>
                <a:gd name="csX15" fmla="*/ 167951 w 191263"/>
                <a:gd name="csY15" fmla="*/ 67181 h 194077"/>
                <a:gd name="csX16" fmla="*/ 164218 w 191263"/>
                <a:gd name="csY16" fmla="*/ 82110 h 194077"/>
                <a:gd name="csX17" fmla="*/ 190344 w 191263"/>
                <a:gd name="csY17" fmla="*/ 93306 h 194077"/>
                <a:gd name="csX18" fmla="*/ 186612 w 191263"/>
                <a:gd name="csY18" fmla="*/ 111968 h 194077"/>
                <a:gd name="csX19" fmla="*/ 156754 w 191263"/>
                <a:gd name="csY19" fmla="*/ 119432 h 194077"/>
                <a:gd name="csX20" fmla="*/ 145557 w 191263"/>
                <a:gd name="csY20" fmla="*/ 126896 h 194077"/>
                <a:gd name="csX21" fmla="*/ 134360 w 191263"/>
                <a:gd name="csY21" fmla="*/ 179148 h 194077"/>
                <a:gd name="csX22" fmla="*/ 104502 w 191263"/>
                <a:gd name="csY22" fmla="*/ 190345 h 194077"/>
                <a:gd name="csX23" fmla="*/ 44787 w 191263"/>
                <a:gd name="csY23" fmla="*/ 194077 h 194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263" h="194077">
                  <a:moveTo>
                    <a:pt x="44787" y="194077"/>
                  </a:moveTo>
                  <a:cubicBezTo>
                    <a:pt x="30480" y="194077"/>
                    <a:pt x="27007" y="193127"/>
                    <a:pt x="18661" y="190345"/>
                  </a:cubicBezTo>
                  <a:cubicBezTo>
                    <a:pt x="12363" y="188246"/>
                    <a:pt x="27" y="164263"/>
                    <a:pt x="0" y="164219"/>
                  </a:cubicBezTo>
                  <a:cubicBezTo>
                    <a:pt x="1244" y="156754"/>
                    <a:pt x="-1251" y="147520"/>
                    <a:pt x="3732" y="141825"/>
                  </a:cubicBezTo>
                  <a:cubicBezTo>
                    <a:pt x="7750" y="137233"/>
                    <a:pt x="38078" y="131971"/>
                    <a:pt x="44787" y="130629"/>
                  </a:cubicBezTo>
                  <a:cubicBezTo>
                    <a:pt x="46031" y="125653"/>
                    <a:pt x="47794" y="120778"/>
                    <a:pt x="48519" y="115700"/>
                  </a:cubicBezTo>
                  <a:cubicBezTo>
                    <a:pt x="50287" y="103323"/>
                    <a:pt x="46264" y="89353"/>
                    <a:pt x="52251" y="78377"/>
                  </a:cubicBezTo>
                  <a:cubicBezTo>
                    <a:pt x="55289" y="72808"/>
                    <a:pt x="64692" y="75889"/>
                    <a:pt x="70912" y="74645"/>
                  </a:cubicBezTo>
                  <a:cubicBezTo>
                    <a:pt x="94270" y="51290"/>
                    <a:pt x="60536" y="88279"/>
                    <a:pt x="82109" y="14929"/>
                  </a:cubicBezTo>
                  <a:cubicBezTo>
                    <a:pt x="84565" y="6578"/>
                    <a:pt x="101016" y="2406"/>
                    <a:pt x="108235" y="0"/>
                  </a:cubicBezTo>
                  <a:cubicBezTo>
                    <a:pt x="113211" y="1244"/>
                    <a:pt x="119270" y="394"/>
                    <a:pt x="123164" y="3732"/>
                  </a:cubicBezTo>
                  <a:cubicBezTo>
                    <a:pt x="156815" y="32577"/>
                    <a:pt x="116397" y="16407"/>
                    <a:pt x="145557" y="26126"/>
                  </a:cubicBezTo>
                  <a:cubicBezTo>
                    <a:pt x="151777" y="22394"/>
                    <a:pt x="157020" y="15829"/>
                    <a:pt x="164218" y="14929"/>
                  </a:cubicBezTo>
                  <a:cubicBezTo>
                    <a:pt x="175022" y="13579"/>
                    <a:pt x="177211" y="27783"/>
                    <a:pt x="179147" y="33590"/>
                  </a:cubicBezTo>
                  <a:cubicBezTo>
                    <a:pt x="177903" y="39811"/>
                    <a:pt x="177421" y="46234"/>
                    <a:pt x="175415" y="52252"/>
                  </a:cubicBezTo>
                  <a:cubicBezTo>
                    <a:pt x="173656" y="57530"/>
                    <a:pt x="169905" y="61972"/>
                    <a:pt x="167951" y="67181"/>
                  </a:cubicBezTo>
                  <a:cubicBezTo>
                    <a:pt x="166150" y="71984"/>
                    <a:pt x="165462" y="77134"/>
                    <a:pt x="164218" y="82110"/>
                  </a:cubicBezTo>
                  <a:cubicBezTo>
                    <a:pt x="168081" y="83076"/>
                    <a:pt x="188361" y="86367"/>
                    <a:pt x="190344" y="93306"/>
                  </a:cubicBezTo>
                  <a:cubicBezTo>
                    <a:pt x="192087" y="99406"/>
                    <a:pt x="191619" y="108073"/>
                    <a:pt x="186612" y="111968"/>
                  </a:cubicBezTo>
                  <a:cubicBezTo>
                    <a:pt x="178514" y="118266"/>
                    <a:pt x="156754" y="119432"/>
                    <a:pt x="156754" y="119432"/>
                  </a:cubicBezTo>
                  <a:cubicBezTo>
                    <a:pt x="153022" y="121920"/>
                    <a:pt x="148429" y="123450"/>
                    <a:pt x="145557" y="126896"/>
                  </a:cubicBezTo>
                  <a:cubicBezTo>
                    <a:pt x="129129" y="146610"/>
                    <a:pt x="146227" y="150668"/>
                    <a:pt x="134360" y="179148"/>
                  </a:cubicBezTo>
                  <a:cubicBezTo>
                    <a:pt x="132091" y="184593"/>
                    <a:pt x="108926" y="189239"/>
                    <a:pt x="104502" y="190345"/>
                  </a:cubicBezTo>
                  <a:cubicBezTo>
                    <a:pt x="84009" y="180098"/>
                    <a:pt x="59094" y="194077"/>
                    <a:pt x="44787" y="194077"/>
                  </a:cubicBezTo>
                  <a:close/>
                </a:path>
              </a:pathLst>
            </a:custGeom>
            <a:grpFill/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1017" name="Group 1016">
            <a:extLst>
              <a:ext uri="{FF2B5EF4-FFF2-40B4-BE49-F238E27FC236}">
                <a16:creationId xmlns:a16="http://schemas.microsoft.com/office/drawing/2014/main" id="{4F18F29E-1C48-EE6D-2F1A-CFF410DD8F7A}"/>
              </a:ext>
            </a:extLst>
          </p:cNvPr>
          <p:cNvGrpSpPr/>
          <p:nvPr/>
        </p:nvGrpSpPr>
        <p:grpSpPr>
          <a:xfrm>
            <a:off x="4558076" y="2863176"/>
            <a:ext cx="573320" cy="261610"/>
            <a:chOff x="4503207" y="2969608"/>
            <a:chExt cx="573320" cy="261610"/>
          </a:xfrm>
        </p:grpSpPr>
        <p:sp>
          <p:nvSpPr>
            <p:cNvPr id="1011" name="Oval 1010">
              <a:extLst>
                <a:ext uri="{FF2B5EF4-FFF2-40B4-BE49-F238E27FC236}">
                  <a16:creationId xmlns:a16="http://schemas.microsoft.com/office/drawing/2014/main" id="{5C9D1925-39FE-6558-FDF7-E2B8F64FC4D1}"/>
                </a:ext>
              </a:extLst>
            </p:cNvPr>
            <p:cNvSpPr/>
            <p:nvPr/>
          </p:nvSpPr>
          <p:spPr>
            <a:xfrm>
              <a:off x="4592832" y="2982077"/>
              <a:ext cx="386781" cy="24553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3" name="TextBox 1012">
              <a:extLst>
                <a:ext uri="{FF2B5EF4-FFF2-40B4-BE49-F238E27FC236}">
                  <a16:creationId xmlns:a16="http://schemas.microsoft.com/office/drawing/2014/main" id="{3C90F6BD-B2C7-7935-3025-2A1C7B2251B6}"/>
                </a:ext>
              </a:extLst>
            </p:cNvPr>
            <p:cNvSpPr txBox="1"/>
            <p:nvPr/>
          </p:nvSpPr>
          <p:spPr>
            <a:xfrm>
              <a:off x="4503207" y="2969608"/>
              <a:ext cx="57332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GDP</a:t>
              </a:r>
            </a:p>
          </p:txBody>
        </p:sp>
      </p:grpSp>
      <p:grpSp>
        <p:nvGrpSpPr>
          <p:cNvPr id="1016" name="Group 1015">
            <a:extLst>
              <a:ext uri="{FF2B5EF4-FFF2-40B4-BE49-F238E27FC236}">
                <a16:creationId xmlns:a16="http://schemas.microsoft.com/office/drawing/2014/main" id="{D181BE91-A70A-3BD3-1F52-9DA86B4BBCBF}"/>
              </a:ext>
            </a:extLst>
          </p:cNvPr>
          <p:cNvGrpSpPr/>
          <p:nvPr/>
        </p:nvGrpSpPr>
        <p:grpSpPr>
          <a:xfrm>
            <a:off x="6385096" y="2924307"/>
            <a:ext cx="471298" cy="261610"/>
            <a:chOff x="7356953" y="3317693"/>
            <a:chExt cx="471298" cy="261610"/>
          </a:xfrm>
        </p:grpSpPr>
        <p:sp>
          <p:nvSpPr>
            <p:cNvPr id="1014" name="Oval 1013">
              <a:extLst>
                <a:ext uri="{FF2B5EF4-FFF2-40B4-BE49-F238E27FC236}">
                  <a16:creationId xmlns:a16="http://schemas.microsoft.com/office/drawing/2014/main" id="{A8ACE61D-3F01-FCAE-ADA4-E7FFA1AD3D5E}"/>
                </a:ext>
              </a:extLst>
            </p:cNvPr>
            <p:cNvSpPr/>
            <p:nvPr/>
          </p:nvSpPr>
          <p:spPr>
            <a:xfrm>
              <a:off x="7403546" y="3320695"/>
              <a:ext cx="386781" cy="24553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5" name="TextBox 1014">
              <a:extLst>
                <a:ext uri="{FF2B5EF4-FFF2-40B4-BE49-F238E27FC236}">
                  <a16:creationId xmlns:a16="http://schemas.microsoft.com/office/drawing/2014/main" id="{097219BD-17C5-3A5C-B351-A4B5ACCA9216}"/>
                </a:ext>
              </a:extLst>
            </p:cNvPr>
            <p:cNvSpPr txBox="1"/>
            <p:nvPr/>
          </p:nvSpPr>
          <p:spPr>
            <a:xfrm>
              <a:off x="7356953" y="3317693"/>
              <a:ext cx="471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GTP</a:t>
              </a:r>
            </a:p>
          </p:txBody>
        </p:sp>
      </p:grpSp>
      <p:sp>
        <p:nvSpPr>
          <p:cNvPr id="1018" name="Arc 1017">
            <a:extLst>
              <a:ext uri="{FF2B5EF4-FFF2-40B4-BE49-F238E27FC236}">
                <a16:creationId xmlns:a16="http://schemas.microsoft.com/office/drawing/2014/main" id="{2530A23E-1081-D630-D4F1-63E13A44E30B}"/>
              </a:ext>
            </a:extLst>
          </p:cNvPr>
          <p:cNvSpPr/>
          <p:nvPr/>
        </p:nvSpPr>
        <p:spPr>
          <a:xfrm rot="19217437">
            <a:off x="4705342" y="2699619"/>
            <a:ext cx="1752942" cy="1752942"/>
          </a:xfrm>
          <a:prstGeom prst="arc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9" name="Arc 1018">
            <a:extLst>
              <a:ext uri="{FF2B5EF4-FFF2-40B4-BE49-F238E27FC236}">
                <a16:creationId xmlns:a16="http://schemas.microsoft.com/office/drawing/2014/main" id="{9E8D8AB3-B5DF-208B-FA13-ED803CDF6F39}"/>
              </a:ext>
            </a:extLst>
          </p:cNvPr>
          <p:cNvSpPr/>
          <p:nvPr/>
        </p:nvSpPr>
        <p:spPr>
          <a:xfrm rot="8100000">
            <a:off x="4667502" y="1967279"/>
            <a:ext cx="1752942" cy="1752942"/>
          </a:xfrm>
          <a:prstGeom prst="arc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1" name="TextBox 1020">
            <a:extLst>
              <a:ext uri="{FF2B5EF4-FFF2-40B4-BE49-F238E27FC236}">
                <a16:creationId xmlns:a16="http://schemas.microsoft.com/office/drawing/2014/main" id="{44CEB418-DF6C-54AC-9813-77353255E8FD}"/>
              </a:ext>
            </a:extLst>
          </p:cNvPr>
          <p:cNvSpPr txBox="1"/>
          <p:nvPr/>
        </p:nvSpPr>
        <p:spPr>
          <a:xfrm>
            <a:off x="4732494" y="1247426"/>
            <a:ext cx="702051" cy="22763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b="1" dirty="0"/>
              <a:t>Ligand</a:t>
            </a:r>
          </a:p>
        </p:txBody>
      </p:sp>
      <p:sp>
        <p:nvSpPr>
          <p:cNvPr id="1022" name="TextBox 1021">
            <a:extLst>
              <a:ext uri="{FF2B5EF4-FFF2-40B4-BE49-F238E27FC236}">
                <a16:creationId xmlns:a16="http://schemas.microsoft.com/office/drawing/2014/main" id="{10822472-F3E1-BE55-C5DB-FB73B8DB07FA}"/>
              </a:ext>
            </a:extLst>
          </p:cNvPr>
          <p:cNvSpPr txBox="1"/>
          <p:nvPr/>
        </p:nvSpPr>
        <p:spPr>
          <a:xfrm>
            <a:off x="4617340" y="1781258"/>
            <a:ext cx="1149690" cy="45731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b="1" dirty="0"/>
              <a:t>Receptor</a:t>
            </a:r>
          </a:p>
          <a:p>
            <a:pPr algn="l"/>
            <a:r>
              <a:rPr lang="en-US" sz="1200" b="1" dirty="0"/>
              <a:t>Tyrosine kinase</a:t>
            </a:r>
          </a:p>
        </p:txBody>
      </p:sp>
      <p:sp>
        <p:nvSpPr>
          <p:cNvPr id="1023" name="TextBox 1022">
            <a:extLst>
              <a:ext uri="{FF2B5EF4-FFF2-40B4-BE49-F238E27FC236}">
                <a16:creationId xmlns:a16="http://schemas.microsoft.com/office/drawing/2014/main" id="{E0D3E773-7601-8750-DC84-18EF07873D97}"/>
              </a:ext>
            </a:extLst>
          </p:cNvPr>
          <p:cNvSpPr txBox="1"/>
          <p:nvPr/>
        </p:nvSpPr>
        <p:spPr>
          <a:xfrm>
            <a:off x="4141802" y="3402350"/>
            <a:ext cx="880010" cy="39030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/>
              <a:t>KRAS</a:t>
            </a:r>
          </a:p>
          <a:p>
            <a:pPr algn="ctr"/>
            <a:r>
              <a:rPr lang="en-US" sz="1200" b="1" dirty="0"/>
              <a:t>(inactive)</a:t>
            </a: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5EA11A6B-7E48-72A0-7312-6F97BE5C1663}"/>
              </a:ext>
            </a:extLst>
          </p:cNvPr>
          <p:cNvSpPr txBox="1"/>
          <p:nvPr/>
        </p:nvSpPr>
        <p:spPr>
          <a:xfrm>
            <a:off x="5995512" y="3426293"/>
            <a:ext cx="880010" cy="39030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/>
              <a:t>KRAS</a:t>
            </a:r>
          </a:p>
          <a:p>
            <a:pPr algn="ctr"/>
            <a:r>
              <a:rPr lang="en-US" sz="1200" b="1" dirty="0"/>
              <a:t>(active)</a:t>
            </a:r>
          </a:p>
        </p:txBody>
      </p:sp>
      <p:sp>
        <p:nvSpPr>
          <p:cNvPr id="1025" name="TextBox 1024">
            <a:extLst>
              <a:ext uri="{FF2B5EF4-FFF2-40B4-BE49-F238E27FC236}">
                <a16:creationId xmlns:a16="http://schemas.microsoft.com/office/drawing/2014/main" id="{EFAE825D-5016-B05C-5DBA-3EFB6DEDD21A}"/>
              </a:ext>
            </a:extLst>
          </p:cNvPr>
          <p:cNvSpPr txBox="1"/>
          <p:nvPr/>
        </p:nvSpPr>
        <p:spPr>
          <a:xfrm>
            <a:off x="4786814" y="6153900"/>
            <a:ext cx="3131053" cy="19793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/>
              <a:t>Proliferation, differentiation, survival</a:t>
            </a:r>
          </a:p>
        </p:txBody>
      </p:sp>
      <p:grpSp>
        <p:nvGrpSpPr>
          <p:cNvPr id="1028" name="Group 1027">
            <a:extLst>
              <a:ext uri="{FF2B5EF4-FFF2-40B4-BE49-F238E27FC236}">
                <a16:creationId xmlns:a16="http://schemas.microsoft.com/office/drawing/2014/main" id="{69E87785-DAD7-0C93-06F0-DF1740C61E14}"/>
              </a:ext>
            </a:extLst>
          </p:cNvPr>
          <p:cNvGrpSpPr/>
          <p:nvPr/>
        </p:nvGrpSpPr>
        <p:grpSpPr>
          <a:xfrm>
            <a:off x="5345816" y="4108073"/>
            <a:ext cx="471994" cy="262485"/>
            <a:chOff x="4732494" y="4285979"/>
            <a:chExt cx="471994" cy="262485"/>
          </a:xfrm>
        </p:grpSpPr>
        <p:sp>
          <p:nvSpPr>
            <p:cNvPr id="1026" name="Rectangle: Rounded Corners 1025">
              <a:extLst>
                <a:ext uri="{FF2B5EF4-FFF2-40B4-BE49-F238E27FC236}">
                  <a16:creationId xmlns:a16="http://schemas.microsoft.com/office/drawing/2014/main" id="{E6929F2A-4CBA-C411-2C24-78799B35222F}"/>
                </a:ext>
              </a:extLst>
            </p:cNvPr>
            <p:cNvSpPr/>
            <p:nvPr/>
          </p:nvSpPr>
          <p:spPr>
            <a:xfrm>
              <a:off x="4732494" y="4285979"/>
              <a:ext cx="463551" cy="254950"/>
            </a:xfrm>
            <a:prstGeom prst="roundRect">
              <a:avLst>
                <a:gd name="adj" fmla="val 43864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6F7C3FE8-9DFD-C5CB-E33F-3AC2AC011ED1}"/>
                </a:ext>
              </a:extLst>
            </p:cNvPr>
            <p:cNvSpPr txBox="1"/>
            <p:nvPr/>
          </p:nvSpPr>
          <p:spPr>
            <a:xfrm>
              <a:off x="4733190" y="4286854"/>
              <a:ext cx="471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PI3K</a:t>
              </a:r>
            </a:p>
          </p:txBody>
        </p: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8875B264-D64E-3214-3854-78EFCFB37D11}"/>
              </a:ext>
            </a:extLst>
          </p:cNvPr>
          <p:cNvGrpSpPr/>
          <p:nvPr/>
        </p:nvGrpSpPr>
        <p:grpSpPr>
          <a:xfrm>
            <a:off x="5345816" y="4510000"/>
            <a:ext cx="471994" cy="262485"/>
            <a:chOff x="4732494" y="4285979"/>
            <a:chExt cx="471994" cy="262485"/>
          </a:xfrm>
        </p:grpSpPr>
        <p:sp>
          <p:nvSpPr>
            <p:cNvPr id="1030" name="Rectangle: Rounded Corners 1029">
              <a:extLst>
                <a:ext uri="{FF2B5EF4-FFF2-40B4-BE49-F238E27FC236}">
                  <a16:creationId xmlns:a16="http://schemas.microsoft.com/office/drawing/2014/main" id="{7A77F12C-DDB9-E5DF-98F6-0A2FFDBF6546}"/>
                </a:ext>
              </a:extLst>
            </p:cNvPr>
            <p:cNvSpPr/>
            <p:nvPr/>
          </p:nvSpPr>
          <p:spPr>
            <a:xfrm>
              <a:off x="4732494" y="4285979"/>
              <a:ext cx="463551" cy="254950"/>
            </a:xfrm>
            <a:prstGeom prst="roundRect">
              <a:avLst>
                <a:gd name="adj" fmla="val 43864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1" name="TextBox 1030">
              <a:extLst>
                <a:ext uri="{FF2B5EF4-FFF2-40B4-BE49-F238E27FC236}">
                  <a16:creationId xmlns:a16="http://schemas.microsoft.com/office/drawing/2014/main" id="{82179293-CCDE-E6F6-8776-9BBA20F2A8DF}"/>
                </a:ext>
              </a:extLst>
            </p:cNvPr>
            <p:cNvSpPr txBox="1"/>
            <p:nvPr/>
          </p:nvSpPr>
          <p:spPr>
            <a:xfrm>
              <a:off x="4733190" y="4286854"/>
              <a:ext cx="471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AKT</a:t>
              </a: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5562FE7-F916-911D-BE3A-81F818AE5E02}"/>
              </a:ext>
            </a:extLst>
          </p:cNvPr>
          <p:cNvGrpSpPr/>
          <p:nvPr/>
        </p:nvGrpSpPr>
        <p:grpSpPr>
          <a:xfrm>
            <a:off x="5271217" y="4901469"/>
            <a:ext cx="612748" cy="262485"/>
            <a:chOff x="4659518" y="4285979"/>
            <a:chExt cx="612748" cy="262485"/>
          </a:xfrm>
        </p:grpSpPr>
        <p:sp>
          <p:nvSpPr>
            <p:cNvPr id="1033" name="Rectangle: Rounded Corners 1032">
              <a:extLst>
                <a:ext uri="{FF2B5EF4-FFF2-40B4-BE49-F238E27FC236}">
                  <a16:creationId xmlns:a16="http://schemas.microsoft.com/office/drawing/2014/main" id="{6A90FB68-6842-1007-EEAE-98998C5AEA37}"/>
                </a:ext>
              </a:extLst>
            </p:cNvPr>
            <p:cNvSpPr/>
            <p:nvPr/>
          </p:nvSpPr>
          <p:spPr>
            <a:xfrm>
              <a:off x="4732494" y="4285979"/>
              <a:ext cx="463551" cy="254950"/>
            </a:xfrm>
            <a:prstGeom prst="roundRect">
              <a:avLst>
                <a:gd name="adj" fmla="val 43864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TextBox 1033">
              <a:extLst>
                <a:ext uri="{FF2B5EF4-FFF2-40B4-BE49-F238E27FC236}">
                  <a16:creationId xmlns:a16="http://schemas.microsoft.com/office/drawing/2014/main" id="{E0AB0218-8949-116A-01D4-77722A7B9E2F}"/>
                </a:ext>
              </a:extLst>
            </p:cNvPr>
            <p:cNvSpPr txBox="1"/>
            <p:nvPr/>
          </p:nvSpPr>
          <p:spPr>
            <a:xfrm>
              <a:off x="4659518" y="4286854"/>
              <a:ext cx="6127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mTOR</a:t>
              </a:r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498B5F42-38C5-A740-9DD1-E9F4F4285AB1}"/>
              </a:ext>
            </a:extLst>
          </p:cNvPr>
          <p:cNvGrpSpPr/>
          <p:nvPr/>
        </p:nvGrpSpPr>
        <p:grpSpPr>
          <a:xfrm>
            <a:off x="6117547" y="4100538"/>
            <a:ext cx="477951" cy="1055881"/>
            <a:chOff x="7981577" y="4238535"/>
            <a:chExt cx="477951" cy="1055881"/>
          </a:xfrm>
        </p:grpSpPr>
        <p:sp>
          <p:nvSpPr>
            <p:cNvPr id="1036" name="Rectangle: Rounded Corners 1035">
              <a:extLst>
                <a:ext uri="{FF2B5EF4-FFF2-40B4-BE49-F238E27FC236}">
                  <a16:creationId xmlns:a16="http://schemas.microsoft.com/office/drawing/2014/main" id="{0C5B0E2E-6A7C-DC01-6B59-02D4A7627A7B}"/>
                </a:ext>
              </a:extLst>
            </p:cNvPr>
            <p:cNvSpPr/>
            <p:nvPr/>
          </p:nvSpPr>
          <p:spPr>
            <a:xfrm>
              <a:off x="7983200" y="4238535"/>
              <a:ext cx="463551" cy="254950"/>
            </a:xfrm>
            <a:prstGeom prst="roundRect">
              <a:avLst>
                <a:gd name="adj" fmla="val 438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TextBox 1036">
              <a:extLst>
                <a:ext uri="{FF2B5EF4-FFF2-40B4-BE49-F238E27FC236}">
                  <a16:creationId xmlns:a16="http://schemas.microsoft.com/office/drawing/2014/main" id="{16314203-10F6-02EA-11CB-96F4783879F2}"/>
                </a:ext>
              </a:extLst>
            </p:cNvPr>
            <p:cNvSpPr txBox="1"/>
            <p:nvPr/>
          </p:nvSpPr>
          <p:spPr>
            <a:xfrm>
              <a:off x="7988230" y="4239410"/>
              <a:ext cx="471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RAF</a:t>
              </a:r>
            </a:p>
          </p:txBody>
        </p:sp>
        <p:sp>
          <p:nvSpPr>
            <p:cNvPr id="1039" name="Rectangle: Rounded Corners 1038">
              <a:extLst>
                <a:ext uri="{FF2B5EF4-FFF2-40B4-BE49-F238E27FC236}">
                  <a16:creationId xmlns:a16="http://schemas.microsoft.com/office/drawing/2014/main" id="{90589EBD-CE47-1351-0DCC-730515172B59}"/>
                </a:ext>
              </a:extLst>
            </p:cNvPr>
            <p:cNvSpPr/>
            <p:nvPr/>
          </p:nvSpPr>
          <p:spPr>
            <a:xfrm>
              <a:off x="7983200" y="4640462"/>
              <a:ext cx="463551" cy="254950"/>
            </a:xfrm>
            <a:prstGeom prst="roundRect">
              <a:avLst>
                <a:gd name="adj" fmla="val 438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TextBox 1039">
              <a:extLst>
                <a:ext uri="{FF2B5EF4-FFF2-40B4-BE49-F238E27FC236}">
                  <a16:creationId xmlns:a16="http://schemas.microsoft.com/office/drawing/2014/main" id="{6D48208A-6B66-B671-95FB-22F704B18C6C}"/>
                </a:ext>
              </a:extLst>
            </p:cNvPr>
            <p:cNvSpPr txBox="1"/>
            <p:nvPr/>
          </p:nvSpPr>
          <p:spPr>
            <a:xfrm>
              <a:off x="7988230" y="4641337"/>
              <a:ext cx="471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MEK</a:t>
              </a:r>
            </a:p>
          </p:txBody>
        </p:sp>
        <p:sp>
          <p:nvSpPr>
            <p:cNvPr id="1042" name="Rectangle: Rounded Corners 1041">
              <a:extLst>
                <a:ext uri="{FF2B5EF4-FFF2-40B4-BE49-F238E27FC236}">
                  <a16:creationId xmlns:a16="http://schemas.microsoft.com/office/drawing/2014/main" id="{B3C47950-573B-4F00-5583-7C66C0012E7B}"/>
                </a:ext>
              </a:extLst>
            </p:cNvPr>
            <p:cNvSpPr/>
            <p:nvPr/>
          </p:nvSpPr>
          <p:spPr>
            <a:xfrm>
              <a:off x="7981577" y="5031931"/>
              <a:ext cx="463551" cy="254950"/>
            </a:xfrm>
            <a:prstGeom prst="roundRect">
              <a:avLst>
                <a:gd name="adj" fmla="val 438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TextBox 1042">
              <a:extLst>
                <a:ext uri="{FF2B5EF4-FFF2-40B4-BE49-F238E27FC236}">
                  <a16:creationId xmlns:a16="http://schemas.microsoft.com/office/drawing/2014/main" id="{648C057E-CEF6-9D0F-B701-0CDFD35EB78B}"/>
                </a:ext>
              </a:extLst>
            </p:cNvPr>
            <p:cNvSpPr txBox="1"/>
            <p:nvPr/>
          </p:nvSpPr>
          <p:spPr>
            <a:xfrm>
              <a:off x="8002708" y="5032806"/>
              <a:ext cx="42500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ERK</a:t>
              </a:r>
            </a:p>
          </p:txBody>
        </p: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E5B2EF33-4844-7D4B-18A5-5BD12728B4A5}"/>
              </a:ext>
            </a:extLst>
          </p:cNvPr>
          <p:cNvGrpSpPr/>
          <p:nvPr/>
        </p:nvGrpSpPr>
        <p:grpSpPr>
          <a:xfrm>
            <a:off x="6844846" y="4502294"/>
            <a:ext cx="477525" cy="262485"/>
            <a:chOff x="7508031" y="4655827"/>
            <a:chExt cx="477525" cy="262485"/>
          </a:xfrm>
        </p:grpSpPr>
        <p:sp>
          <p:nvSpPr>
            <p:cNvPr id="1046" name="Rectangle: Rounded Corners 1045">
              <a:extLst>
                <a:ext uri="{FF2B5EF4-FFF2-40B4-BE49-F238E27FC236}">
                  <a16:creationId xmlns:a16="http://schemas.microsoft.com/office/drawing/2014/main" id="{63E1529E-FB09-4178-6739-BB1AA3F16D5C}"/>
                </a:ext>
              </a:extLst>
            </p:cNvPr>
            <p:cNvSpPr/>
            <p:nvPr/>
          </p:nvSpPr>
          <p:spPr>
            <a:xfrm>
              <a:off x="7508031" y="4655827"/>
              <a:ext cx="463551" cy="254950"/>
            </a:xfrm>
            <a:prstGeom prst="roundRect">
              <a:avLst>
                <a:gd name="adj" fmla="val 4386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TextBox 1046">
              <a:extLst>
                <a:ext uri="{FF2B5EF4-FFF2-40B4-BE49-F238E27FC236}">
                  <a16:creationId xmlns:a16="http://schemas.microsoft.com/office/drawing/2014/main" id="{F5C24A33-D3CB-7A75-8849-42BDECCB8BBC}"/>
                </a:ext>
              </a:extLst>
            </p:cNvPr>
            <p:cNvSpPr txBox="1"/>
            <p:nvPr/>
          </p:nvSpPr>
          <p:spPr>
            <a:xfrm>
              <a:off x="7514258" y="4656702"/>
              <a:ext cx="471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RAL</a:t>
              </a:r>
            </a:p>
          </p:txBody>
        </p:sp>
      </p:grpSp>
      <p:grpSp>
        <p:nvGrpSpPr>
          <p:cNvPr id="1051" name="Group 1050">
            <a:extLst>
              <a:ext uri="{FF2B5EF4-FFF2-40B4-BE49-F238E27FC236}">
                <a16:creationId xmlns:a16="http://schemas.microsoft.com/office/drawing/2014/main" id="{071CC682-DBD7-DFEF-D5A1-5B7B3B99C8FA}"/>
              </a:ext>
            </a:extLst>
          </p:cNvPr>
          <p:cNvGrpSpPr/>
          <p:nvPr/>
        </p:nvGrpSpPr>
        <p:grpSpPr>
          <a:xfrm>
            <a:off x="6771444" y="4893763"/>
            <a:ext cx="612748" cy="262485"/>
            <a:chOff x="7434629" y="5047296"/>
            <a:chExt cx="612748" cy="262485"/>
          </a:xfrm>
        </p:grpSpPr>
        <p:sp>
          <p:nvSpPr>
            <p:cNvPr id="1049" name="Rectangle: Rounded Corners 1048">
              <a:extLst>
                <a:ext uri="{FF2B5EF4-FFF2-40B4-BE49-F238E27FC236}">
                  <a16:creationId xmlns:a16="http://schemas.microsoft.com/office/drawing/2014/main" id="{682FB5C9-521E-CF72-BC69-A2D0598F98E7}"/>
                </a:ext>
              </a:extLst>
            </p:cNvPr>
            <p:cNvSpPr/>
            <p:nvPr/>
          </p:nvSpPr>
          <p:spPr>
            <a:xfrm>
              <a:off x="7506408" y="5047296"/>
              <a:ext cx="463551" cy="254950"/>
            </a:xfrm>
            <a:prstGeom prst="roundRect">
              <a:avLst>
                <a:gd name="adj" fmla="val 4386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AF77EEFD-3A67-C2FA-4D5F-7325670F7803}"/>
                </a:ext>
              </a:extLst>
            </p:cNvPr>
            <p:cNvSpPr txBox="1"/>
            <p:nvPr/>
          </p:nvSpPr>
          <p:spPr>
            <a:xfrm>
              <a:off x="7434629" y="5048171"/>
              <a:ext cx="6127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2"/>
                  </a:solidFill>
                </a:rPr>
                <a:t>NF-</a:t>
              </a:r>
              <a:r>
                <a:rPr lang="en-US" sz="1100" dirty="0" err="1">
                  <a:solidFill>
                    <a:schemeClr val="bg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ĸ</a:t>
              </a:r>
              <a:r>
                <a:rPr lang="en-US" sz="1100" dirty="0" err="1">
                  <a:solidFill>
                    <a:schemeClr val="bg2"/>
                  </a:solidFill>
                </a:rPr>
                <a:t>B</a:t>
              </a:r>
              <a:endParaRPr lang="en-US" sz="1100" dirty="0">
                <a:solidFill>
                  <a:schemeClr val="bg2"/>
                </a:solidFill>
              </a:endParaRPr>
            </a:p>
          </p:txBody>
        </p:sp>
      </p:grpSp>
      <p:cxnSp>
        <p:nvCxnSpPr>
          <p:cNvPr id="1054" name="Straight Arrow Connector 1053">
            <a:extLst>
              <a:ext uri="{FF2B5EF4-FFF2-40B4-BE49-F238E27FC236}">
                <a16:creationId xmlns:a16="http://schemas.microsoft.com/office/drawing/2014/main" id="{81FF6086-A4A5-8C75-B71B-3661C115EA57}"/>
              </a:ext>
            </a:extLst>
          </p:cNvPr>
          <p:cNvCxnSpPr/>
          <p:nvPr/>
        </p:nvCxnSpPr>
        <p:spPr>
          <a:xfrm flipH="1">
            <a:off x="5620742" y="3753620"/>
            <a:ext cx="475257" cy="32964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6" name="Straight Arrow Connector 1055">
            <a:extLst>
              <a:ext uri="{FF2B5EF4-FFF2-40B4-BE49-F238E27FC236}">
                <a16:creationId xmlns:a16="http://schemas.microsoft.com/office/drawing/2014/main" id="{5E30B192-B4BE-45D4-F3CC-AC9629FC25AC}"/>
              </a:ext>
            </a:extLst>
          </p:cNvPr>
          <p:cNvCxnSpPr>
            <a:cxnSpLocks/>
          </p:cNvCxnSpPr>
          <p:nvPr/>
        </p:nvCxnSpPr>
        <p:spPr>
          <a:xfrm>
            <a:off x="6349322" y="3804542"/>
            <a:ext cx="0" cy="27512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Arrow Connector 1058">
            <a:extLst>
              <a:ext uri="{FF2B5EF4-FFF2-40B4-BE49-F238E27FC236}">
                <a16:creationId xmlns:a16="http://schemas.microsoft.com/office/drawing/2014/main" id="{327BE422-DE5D-8C2E-D123-CE1CBE8CFDC4}"/>
              </a:ext>
            </a:extLst>
          </p:cNvPr>
          <p:cNvCxnSpPr>
            <a:cxnSpLocks/>
          </p:cNvCxnSpPr>
          <p:nvPr/>
        </p:nvCxnSpPr>
        <p:spPr>
          <a:xfrm>
            <a:off x="6694929" y="3816594"/>
            <a:ext cx="323702" cy="64341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2" name="Straight Arrow Connector 1061">
            <a:extLst>
              <a:ext uri="{FF2B5EF4-FFF2-40B4-BE49-F238E27FC236}">
                <a16:creationId xmlns:a16="http://schemas.microsoft.com/office/drawing/2014/main" id="{A8B763E5-737B-5E3F-53D0-DFFDA4C464AA}"/>
              </a:ext>
            </a:extLst>
          </p:cNvPr>
          <p:cNvCxnSpPr/>
          <p:nvPr/>
        </p:nvCxnSpPr>
        <p:spPr>
          <a:xfrm>
            <a:off x="5578717" y="4360331"/>
            <a:ext cx="0" cy="13434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3" name="Straight Arrow Connector 1062">
            <a:extLst>
              <a:ext uri="{FF2B5EF4-FFF2-40B4-BE49-F238E27FC236}">
                <a16:creationId xmlns:a16="http://schemas.microsoft.com/office/drawing/2014/main" id="{59943EC9-BB96-7191-44AF-5B15F5592B70}"/>
              </a:ext>
            </a:extLst>
          </p:cNvPr>
          <p:cNvCxnSpPr/>
          <p:nvPr/>
        </p:nvCxnSpPr>
        <p:spPr>
          <a:xfrm>
            <a:off x="5583051" y="4760491"/>
            <a:ext cx="0" cy="13434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4" name="Straight Arrow Connector 1063">
            <a:extLst>
              <a:ext uri="{FF2B5EF4-FFF2-40B4-BE49-F238E27FC236}">
                <a16:creationId xmlns:a16="http://schemas.microsoft.com/office/drawing/2014/main" id="{5379ED79-E472-AF68-C054-6F2D18BAFC1C}"/>
              </a:ext>
            </a:extLst>
          </p:cNvPr>
          <p:cNvCxnSpPr/>
          <p:nvPr/>
        </p:nvCxnSpPr>
        <p:spPr>
          <a:xfrm>
            <a:off x="6344988" y="4355996"/>
            <a:ext cx="0" cy="13434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5" name="Straight Arrow Connector 1064">
            <a:extLst>
              <a:ext uri="{FF2B5EF4-FFF2-40B4-BE49-F238E27FC236}">
                <a16:creationId xmlns:a16="http://schemas.microsoft.com/office/drawing/2014/main" id="{21F094C0-01E6-1BE4-06B8-44B6606B8B1A}"/>
              </a:ext>
            </a:extLst>
          </p:cNvPr>
          <p:cNvCxnSpPr/>
          <p:nvPr/>
        </p:nvCxnSpPr>
        <p:spPr>
          <a:xfrm>
            <a:off x="6349322" y="4756156"/>
            <a:ext cx="0" cy="13434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Straight Arrow Connector 1065">
            <a:extLst>
              <a:ext uri="{FF2B5EF4-FFF2-40B4-BE49-F238E27FC236}">
                <a16:creationId xmlns:a16="http://schemas.microsoft.com/office/drawing/2014/main" id="{DFA5A94F-DCC3-C345-B0C5-4BDD3D1D3CDC}"/>
              </a:ext>
            </a:extLst>
          </p:cNvPr>
          <p:cNvCxnSpPr/>
          <p:nvPr/>
        </p:nvCxnSpPr>
        <p:spPr>
          <a:xfrm>
            <a:off x="7078097" y="4756156"/>
            <a:ext cx="0" cy="13434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7" name="Straight Arrow Connector 1066">
            <a:extLst>
              <a:ext uri="{FF2B5EF4-FFF2-40B4-BE49-F238E27FC236}">
                <a16:creationId xmlns:a16="http://schemas.microsoft.com/office/drawing/2014/main" id="{6D417905-C56C-BCC9-3CF4-A43385944833}"/>
              </a:ext>
            </a:extLst>
          </p:cNvPr>
          <p:cNvCxnSpPr>
            <a:cxnSpLocks/>
          </p:cNvCxnSpPr>
          <p:nvPr/>
        </p:nvCxnSpPr>
        <p:spPr>
          <a:xfrm>
            <a:off x="6343672" y="5146907"/>
            <a:ext cx="0" cy="34450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0" name="Straight Arrow Connector 1069">
            <a:extLst>
              <a:ext uri="{FF2B5EF4-FFF2-40B4-BE49-F238E27FC236}">
                <a16:creationId xmlns:a16="http://schemas.microsoft.com/office/drawing/2014/main" id="{81091B44-B52D-E09F-1A87-1D402901160C}"/>
              </a:ext>
            </a:extLst>
          </p:cNvPr>
          <p:cNvCxnSpPr>
            <a:cxnSpLocks/>
          </p:cNvCxnSpPr>
          <p:nvPr/>
        </p:nvCxnSpPr>
        <p:spPr>
          <a:xfrm>
            <a:off x="5578717" y="5161183"/>
            <a:ext cx="381176" cy="3621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Straight Arrow Connector 1071">
            <a:extLst>
              <a:ext uri="{FF2B5EF4-FFF2-40B4-BE49-F238E27FC236}">
                <a16:creationId xmlns:a16="http://schemas.microsoft.com/office/drawing/2014/main" id="{F61B3196-E310-9518-1042-925DA8AB1A5A}"/>
              </a:ext>
            </a:extLst>
          </p:cNvPr>
          <p:cNvCxnSpPr>
            <a:cxnSpLocks/>
          </p:cNvCxnSpPr>
          <p:nvPr/>
        </p:nvCxnSpPr>
        <p:spPr>
          <a:xfrm flipH="1">
            <a:off x="6694929" y="5146907"/>
            <a:ext cx="381176" cy="3621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Freeform: Shape 1074">
            <a:extLst>
              <a:ext uri="{FF2B5EF4-FFF2-40B4-BE49-F238E27FC236}">
                <a16:creationId xmlns:a16="http://schemas.microsoft.com/office/drawing/2014/main" id="{A4A3883D-2A7D-AFDF-2A07-9FD120D9D4F6}"/>
              </a:ext>
            </a:extLst>
          </p:cNvPr>
          <p:cNvSpPr/>
          <p:nvPr/>
        </p:nvSpPr>
        <p:spPr>
          <a:xfrm>
            <a:off x="6166782" y="5578085"/>
            <a:ext cx="372693" cy="93097"/>
          </a:xfrm>
          <a:custGeom>
            <a:avLst/>
            <a:gdLst>
              <a:gd name="csX0" fmla="*/ 0 w 394362"/>
              <a:gd name="csY0" fmla="*/ 73672 h 73672"/>
              <a:gd name="csX1" fmla="*/ 0 w 394362"/>
              <a:gd name="csY1" fmla="*/ 0 h 73672"/>
              <a:gd name="csX2" fmla="*/ 394362 w 394362"/>
              <a:gd name="csY2" fmla="*/ 0 h 736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94362" h="73672">
                <a:moveTo>
                  <a:pt x="0" y="73672"/>
                </a:moveTo>
                <a:lnTo>
                  <a:pt x="0" y="0"/>
                </a:lnTo>
                <a:lnTo>
                  <a:pt x="394362" y="0"/>
                </a:lnTo>
              </a:path>
            </a:pathLst>
          </a:custGeom>
          <a:noFill/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E684258-05A3-9A58-B65D-05DE9C22975F}"/>
              </a:ext>
            </a:extLst>
          </p:cNvPr>
          <p:cNvSpPr/>
          <p:nvPr/>
        </p:nvSpPr>
        <p:spPr>
          <a:xfrm>
            <a:off x="4073434" y="2505076"/>
            <a:ext cx="2934296" cy="144642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99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Freeform: Shape 296">
            <a:extLst>
              <a:ext uri="{FF2B5EF4-FFF2-40B4-BE49-F238E27FC236}">
                <a16:creationId xmlns:a16="http://schemas.microsoft.com/office/drawing/2014/main" id="{15F26EE1-DB1E-FA1F-7B66-2A0AAC81E146}"/>
              </a:ext>
            </a:extLst>
          </p:cNvPr>
          <p:cNvSpPr/>
          <p:nvPr/>
        </p:nvSpPr>
        <p:spPr>
          <a:xfrm>
            <a:off x="8974548" y="3034145"/>
            <a:ext cx="2129337" cy="1416361"/>
          </a:xfrm>
          <a:custGeom>
            <a:avLst/>
            <a:gdLst>
              <a:gd name="csX0" fmla="*/ 0 w 2129337"/>
              <a:gd name="csY0" fmla="*/ 0 h 1416361"/>
              <a:gd name="csX1" fmla="*/ 41564 w 2129337"/>
              <a:gd name="csY1" fmla="*/ 0 h 1416361"/>
              <a:gd name="csX2" fmla="*/ 41564 w 2129337"/>
              <a:gd name="csY2" fmla="*/ 156663 h 1416361"/>
              <a:gd name="csX3" fmla="*/ 67142 w 2129337"/>
              <a:gd name="csY3" fmla="*/ 156663 h 1416361"/>
              <a:gd name="csX4" fmla="*/ 67142 w 2129337"/>
              <a:gd name="csY4" fmla="*/ 242988 h 1416361"/>
              <a:gd name="csX5" fmla="*/ 83128 w 2129337"/>
              <a:gd name="csY5" fmla="*/ 242988 h 1416361"/>
              <a:gd name="csX6" fmla="*/ 83128 w 2129337"/>
              <a:gd name="csY6" fmla="*/ 297340 h 1416361"/>
              <a:gd name="csX7" fmla="*/ 95916 w 2129337"/>
              <a:gd name="csY7" fmla="*/ 297340 h 1416361"/>
              <a:gd name="csX8" fmla="*/ 95916 w 2129337"/>
              <a:gd name="csY8" fmla="*/ 361284 h 1416361"/>
              <a:gd name="csX9" fmla="*/ 121494 w 2129337"/>
              <a:gd name="csY9" fmla="*/ 361284 h 1416361"/>
              <a:gd name="csX10" fmla="*/ 121494 w 2129337"/>
              <a:gd name="csY10" fmla="*/ 444412 h 1416361"/>
              <a:gd name="csX11" fmla="*/ 131086 w 2129337"/>
              <a:gd name="csY11" fmla="*/ 444412 h 1416361"/>
              <a:gd name="csX12" fmla="*/ 131086 w 2129337"/>
              <a:gd name="csY12" fmla="*/ 501961 h 1416361"/>
              <a:gd name="csX13" fmla="*/ 137480 w 2129337"/>
              <a:gd name="csY13" fmla="*/ 501961 h 1416361"/>
              <a:gd name="csX14" fmla="*/ 137480 w 2129337"/>
              <a:gd name="csY14" fmla="*/ 524342 h 1416361"/>
              <a:gd name="csX15" fmla="*/ 159860 w 2129337"/>
              <a:gd name="csY15" fmla="*/ 524342 h 1416361"/>
              <a:gd name="csX16" fmla="*/ 159860 w 2129337"/>
              <a:gd name="csY16" fmla="*/ 562708 h 1416361"/>
              <a:gd name="csX17" fmla="*/ 182241 w 2129337"/>
              <a:gd name="csY17" fmla="*/ 562708 h 1416361"/>
              <a:gd name="csX18" fmla="*/ 182241 w 2129337"/>
              <a:gd name="csY18" fmla="*/ 601075 h 1416361"/>
              <a:gd name="csX19" fmla="*/ 195030 w 2129337"/>
              <a:gd name="csY19" fmla="*/ 601075 h 1416361"/>
              <a:gd name="csX20" fmla="*/ 195030 w 2129337"/>
              <a:gd name="csY20" fmla="*/ 623455 h 1416361"/>
              <a:gd name="csX21" fmla="*/ 207818 w 2129337"/>
              <a:gd name="csY21" fmla="*/ 623455 h 1416361"/>
              <a:gd name="csX22" fmla="*/ 207818 w 2129337"/>
              <a:gd name="csY22" fmla="*/ 677807 h 1416361"/>
              <a:gd name="csX23" fmla="*/ 236593 w 2129337"/>
              <a:gd name="csY23" fmla="*/ 677807 h 1416361"/>
              <a:gd name="csX24" fmla="*/ 236593 w 2129337"/>
              <a:gd name="csY24" fmla="*/ 719371 h 1416361"/>
              <a:gd name="csX25" fmla="*/ 290946 w 2129337"/>
              <a:gd name="csY25" fmla="*/ 719371 h 1416361"/>
              <a:gd name="csX26" fmla="*/ 290946 w 2129337"/>
              <a:gd name="csY26" fmla="*/ 802498 h 1416361"/>
              <a:gd name="csX27" fmla="*/ 310129 w 2129337"/>
              <a:gd name="csY27" fmla="*/ 802498 h 1416361"/>
              <a:gd name="csX28" fmla="*/ 310129 w 2129337"/>
              <a:gd name="csY28" fmla="*/ 844062 h 1416361"/>
              <a:gd name="csX29" fmla="*/ 329312 w 2129337"/>
              <a:gd name="csY29" fmla="*/ 844062 h 1416361"/>
              <a:gd name="csX30" fmla="*/ 329312 w 2129337"/>
              <a:gd name="csY30" fmla="*/ 888823 h 1416361"/>
              <a:gd name="csX31" fmla="*/ 358087 w 2129337"/>
              <a:gd name="csY31" fmla="*/ 888823 h 1416361"/>
              <a:gd name="csX32" fmla="*/ 358087 w 2129337"/>
              <a:gd name="csY32" fmla="*/ 927189 h 1416361"/>
              <a:gd name="csX33" fmla="*/ 412439 w 2129337"/>
              <a:gd name="csY33" fmla="*/ 927189 h 1416361"/>
              <a:gd name="csX34" fmla="*/ 412439 w 2129337"/>
              <a:gd name="csY34" fmla="*/ 965556 h 1416361"/>
              <a:gd name="csX35" fmla="*/ 438017 w 2129337"/>
              <a:gd name="csY35" fmla="*/ 965556 h 1416361"/>
              <a:gd name="csX36" fmla="*/ 438017 w 2129337"/>
              <a:gd name="csY36" fmla="*/ 1013514 h 1416361"/>
              <a:gd name="csX37" fmla="*/ 572300 w 2129337"/>
              <a:gd name="csY37" fmla="*/ 1013514 h 1416361"/>
              <a:gd name="csX38" fmla="*/ 572300 w 2129337"/>
              <a:gd name="csY38" fmla="*/ 1109430 h 1416361"/>
              <a:gd name="csX39" fmla="*/ 591483 w 2129337"/>
              <a:gd name="csY39" fmla="*/ 1109430 h 1416361"/>
              <a:gd name="csX40" fmla="*/ 591483 w 2129337"/>
              <a:gd name="csY40" fmla="*/ 1163782 h 1416361"/>
              <a:gd name="csX41" fmla="*/ 620258 w 2129337"/>
              <a:gd name="csY41" fmla="*/ 1163782 h 1416361"/>
              <a:gd name="csX42" fmla="*/ 620258 w 2129337"/>
              <a:gd name="csY42" fmla="*/ 1230924 h 1416361"/>
              <a:gd name="csX43" fmla="*/ 760935 w 2129337"/>
              <a:gd name="csY43" fmla="*/ 1230924 h 1416361"/>
              <a:gd name="csX44" fmla="*/ 760935 w 2129337"/>
              <a:gd name="csY44" fmla="*/ 1307656 h 1416361"/>
              <a:gd name="csX45" fmla="*/ 975147 w 2129337"/>
              <a:gd name="csY45" fmla="*/ 1307656 h 1416361"/>
              <a:gd name="csX46" fmla="*/ 975147 w 2129337"/>
              <a:gd name="csY46" fmla="*/ 1416361 h 1416361"/>
              <a:gd name="csX47" fmla="*/ 2129337 w 2129337"/>
              <a:gd name="csY47" fmla="*/ 1416361 h 1416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2129337" h="1416361">
                <a:moveTo>
                  <a:pt x="0" y="0"/>
                </a:moveTo>
                <a:lnTo>
                  <a:pt x="41564" y="0"/>
                </a:lnTo>
                <a:lnTo>
                  <a:pt x="41564" y="156663"/>
                </a:lnTo>
                <a:lnTo>
                  <a:pt x="67142" y="156663"/>
                </a:lnTo>
                <a:lnTo>
                  <a:pt x="67142" y="242988"/>
                </a:lnTo>
                <a:lnTo>
                  <a:pt x="83128" y="242988"/>
                </a:lnTo>
                <a:lnTo>
                  <a:pt x="83128" y="297340"/>
                </a:lnTo>
                <a:lnTo>
                  <a:pt x="95916" y="297340"/>
                </a:lnTo>
                <a:lnTo>
                  <a:pt x="95916" y="361284"/>
                </a:lnTo>
                <a:lnTo>
                  <a:pt x="121494" y="361284"/>
                </a:lnTo>
                <a:lnTo>
                  <a:pt x="121494" y="444412"/>
                </a:lnTo>
                <a:lnTo>
                  <a:pt x="131086" y="444412"/>
                </a:lnTo>
                <a:lnTo>
                  <a:pt x="131086" y="501961"/>
                </a:lnTo>
                <a:lnTo>
                  <a:pt x="137480" y="501961"/>
                </a:lnTo>
                <a:lnTo>
                  <a:pt x="137480" y="524342"/>
                </a:lnTo>
                <a:lnTo>
                  <a:pt x="159860" y="524342"/>
                </a:lnTo>
                <a:lnTo>
                  <a:pt x="159860" y="562708"/>
                </a:lnTo>
                <a:lnTo>
                  <a:pt x="182241" y="562708"/>
                </a:lnTo>
                <a:lnTo>
                  <a:pt x="182241" y="601075"/>
                </a:lnTo>
                <a:lnTo>
                  <a:pt x="195030" y="601075"/>
                </a:lnTo>
                <a:lnTo>
                  <a:pt x="195030" y="623455"/>
                </a:lnTo>
                <a:lnTo>
                  <a:pt x="207818" y="623455"/>
                </a:lnTo>
                <a:lnTo>
                  <a:pt x="207818" y="677807"/>
                </a:lnTo>
                <a:lnTo>
                  <a:pt x="236593" y="677807"/>
                </a:lnTo>
                <a:lnTo>
                  <a:pt x="236593" y="719371"/>
                </a:lnTo>
                <a:lnTo>
                  <a:pt x="290946" y="719371"/>
                </a:lnTo>
                <a:lnTo>
                  <a:pt x="290946" y="802498"/>
                </a:lnTo>
                <a:lnTo>
                  <a:pt x="310129" y="802498"/>
                </a:lnTo>
                <a:lnTo>
                  <a:pt x="310129" y="844062"/>
                </a:lnTo>
                <a:lnTo>
                  <a:pt x="329312" y="844062"/>
                </a:lnTo>
                <a:lnTo>
                  <a:pt x="329312" y="888823"/>
                </a:lnTo>
                <a:lnTo>
                  <a:pt x="358087" y="888823"/>
                </a:lnTo>
                <a:lnTo>
                  <a:pt x="358087" y="927189"/>
                </a:lnTo>
                <a:lnTo>
                  <a:pt x="412439" y="927189"/>
                </a:lnTo>
                <a:lnTo>
                  <a:pt x="412439" y="965556"/>
                </a:lnTo>
                <a:lnTo>
                  <a:pt x="438017" y="965556"/>
                </a:lnTo>
                <a:lnTo>
                  <a:pt x="438017" y="1013514"/>
                </a:lnTo>
                <a:lnTo>
                  <a:pt x="572300" y="1013514"/>
                </a:lnTo>
                <a:lnTo>
                  <a:pt x="572300" y="1109430"/>
                </a:lnTo>
                <a:lnTo>
                  <a:pt x="591483" y="1109430"/>
                </a:lnTo>
                <a:lnTo>
                  <a:pt x="591483" y="1163782"/>
                </a:lnTo>
                <a:lnTo>
                  <a:pt x="620258" y="1163782"/>
                </a:lnTo>
                <a:lnTo>
                  <a:pt x="620258" y="1230924"/>
                </a:lnTo>
                <a:lnTo>
                  <a:pt x="760935" y="1230924"/>
                </a:lnTo>
                <a:lnTo>
                  <a:pt x="760935" y="1307656"/>
                </a:lnTo>
                <a:lnTo>
                  <a:pt x="975147" y="1307656"/>
                </a:lnTo>
                <a:lnTo>
                  <a:pt x="975147" y="1416361"/>
                </a:lnTo>
                <a:lnTo>
                  <a:pt x="2129337" y="1416361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Freeform: Shape 297">
            <a:extLst>
              <a:ext uri="{FF2B5EF4-FFF2-40B4-BE49-F238E27FC236}">
                <a16:creationId xmlns:a16="http://schemas.microsoft.com/office/drawing/2014/main" id="{F105A5CB-821E-A07D-2248-4D7125394238}"/>
              </a:ext>
            </a:extLst>
          </p:cNvPr>
          <p:cNvSpPr/>
          <p:nvPr/>
        </p:nvSpPr>
        <p:spPr>
          <a:xfrm>
            <a:off x="8977745" y="3040540"/>
            <a:ext cx="2289198" cy="1035894"/>
          </a:xfrm>
          <a:custGeom>
            <a:avLst/>
            <a:gdLst>
              <a:gd name="csX0" fmla="*/ 0 w 2289198"/>
              <a:gd name="csY0" fmla="*/ 0 h 1035894"/>
              <a:gd name="csX1" fmla="*/ 54353 w 2289198"/>
              <a:gd name="csY1" fmla="*/ 0 h 1035894"/>
              <a:gd name="csX2" fmla="*/ 54353 w 2289198"/>
              <a:gd name="csY2" fmla="*/ 44761 h 1035894"/>
              <a:gd name="csX3" fmla="*/ 76733 w 2289198"/>
              <a:gd name="csY3" fmla="*/ 44761 h 1035894"/>
              <a:gd name="csX4" fmla="*/ 76733 w 2289198"/>
              <a:gd name="csY4" fmla="*/ 76733 h 1035894"/>
              <a:gd name="csX5" fmla="*/ 99114 w 2289198"/>
              <a:gd name="csY5" fmla="*/ 76733 h 1035894"/>
              <a:gd name="csX6" fmla="*/ 99114 w 2289198"/>
              <a:gd name="csY6" fmla="*/ 111902 h 1035894"/>
              <a:gd name="csX7" fmla="*/ 115100 w 2289198"/>
              <a:gd name="csY7" fmla="*/ 111902 h 1035894"/>
              <a:gd name="csX8" fmla="*/ 115100 w 2289198"/>
              <a:gd name="csY8" fmla="*/ 201424 h 1035894"/>
              <a:gd name="csX9" fmla="*/ 140677 w 2289198"/>
              <a:gd name="csY9" fmla="*/ 201424 h 1035894"/>
              <a:gd name="csX10" fmla="*/ 140677 w 2289198"/>
              <a:gd name="csY10" fmla="*/ 230198 h 1035894"/>
              <a:gd name="csX11" fmla="*/ 150269 w 2289198"/>
              <a:gd name="csY11" fmla="*/ 230198 h 1035894"/>
              <a:gd name="csX12" fmla="*/ 150269 w 2289198"/>
              <a:gd name="csY12" fmla="*/ 303734 h 1035894"/>
              <a:gd name="csX13" fmla="*/ 188635 w 2289198"/>
              <a:gd name="csY13" fmla="*/ 303734 h 1035894"/>
              <a:gd name="csX14" fmla="*/ 188635 w 2289198"/>
              <a:gd name="csY14" fmla="*/ 345298 h 1035894"/>
              <a:gd name="csX15" fmla="*/ 211016 w 2289198"/>
              <a:gd name="csY15" fmla="*/ 345298 h 1035894"/>
              <a:gd name="csX16" fmla="*/ 211016 w 2289198"/>
              <a:gd name="csY16" fmla="*/ 380467 h 1035894"/>
              <a:gd name="csX17" fmla="*/ 233396 w 2289198"/>
              <a:gd name="csY17" fmla="*/ 380467 h 1035894"/>
              <a:gd name="csX18" fmla="*/ 233396 w 2289198"/>
              <a:gd name="csY18" fmla="*/ 428425 h 1035894"/>
              <a:gd name="csX19" fmla="*/ 252579 w 2289198"/>
              <a:gd name="csY19" fmla="*/ 428425 h 1035894"/>
              <a:gd name="csX20" fmla="*/ 252579 w 2289198"/>
              <a:gd name="csY20" fmla="*/ 454003 h 1035894"/>
              <a:gd name="csX21" fmla="*/ 281354 w 2289198"/>
              <a:gd name="csY21" fmla="*/ 454003 h 1035894"/>
              <a:gd name="csX22" fmla="*/ 281354 w 2289198"/>
              <a:gd name="csY22" fmla="*/ 482777 h 1035894"/>
              <a:gd name="csX23" fmla="*/ 342101 w 2289198"/>
              <a:gd name="csY23" fmla="*/ 482777 h 1035894"/>
              <a:gd name="csX24" fmla="*/ 342101 w 2289198"/>
              <a:gd name="csY24" fmla="*/ 482777 h 1035894"/>
              <a:gd name="csX25" fmla="*/ 370876 w 2289198"/>
              <a:gd name="csY25" fmla="*/ 511552 h 1035894"/>
              <a:gd name="csX26" fmla="*/ 370876 w 2289198"/>
              <a:gd name="csY26" fmla="*/ 533933 h 1035894"/>
              <a:gd name="csX27" fmla="*/ 402848 w 2289198"/>
              <a:gd name="csY27" fmla="*/ 533933 h 1035894"/>
              <a:gd name="csX28" fmla="*/ 402848 w 2289198"/>
              <a:gd name="csY28" fmla="*/ 569102 h 1035894"/>
              <a:gd name="csX29" fmla="*/ 457200 w 2289198"/>
              <a:gd name="csY29" fmla="*/ 569102 h 1035894"/>
              <a:gd name="csX30" fmla="*/ 457200 w 2289198"/>
              <a:gd name="csY30" fmla="*/ 601074 h 1035894"/>
              <a:gd name="csX31" fmla="*/ 517947 w 2289198"/>
              <a:gd name="csY31" fmla="*/ 601074 h 1035894"/>
              <a:gd name="csX32" fmla="*/ 517947 w 2289198"/>
              <a:gd name="csY32" fmla="*/ 633046 h 1035894"/>
              <a:gd name="csX33" fmla="*/ 617061 w 2289198"/>
              <a:gd name="csY33" fmla="*/ 633046 h 1035894"/>
              <a:gd name="csX34" fmla="*/ 617061 w 2289198"/>
              <a:gd name="csY34" fmla="*/ 668215 h 1035894"/>
              <a:gd name="csX35" fmla="*/ 658624 w 2289198"/>
              <a:gd name="csY35" fmla="*/ 668215 h 1035894"/>
              <a:gd name="csX36" fmla="*/ 658624 w 2289198"/>
              <a:gd name="csY36" fmla="*/ 735357 h 1035894"/>
              <a:gd name="csX37" fmla="*/ 799301 w 2289198"/>
              <a:gd name="csY37" fmla="*/ 735357 h 1035894"/>
              <a:gd name="csX38" fmla="*/ 799301 w 2289198"/>
              <a:gd name="csY38" fmla="*/ 802498 h 1035894"/>
              <a:gd name="csX39" fmla="*/ 808893 w 2289198"/>
              <a:gd name="csY39" fmla="*/ 802498 h 1035894"/>
              <a:gd name="csX40" fmla="*/ 808893 w 2289198"/>
              <a:gd name="csY40" fmla="*/ 834470 h 1035894"/>
              <a:gd name="csX41" fmla="*/ 831273 w 2289198"/>
              <a:gd name="csY41" fmla="*/ 834470 h 1035894"/>
              <a:gd name="csX42" fmla="*/ 831273 w 2289198"/>
              <a:gd name="csY42" fmla="*/ 927189 h 1035894"/>
              <a:gd name="csX43" fmla="*/ 844062 w 2289198"/>
              <a:gd name="csY43" fmla="*/ 927189 h 1035894"/>
              <a:gd name="csX44" fmla="*/ 844062 w 2289198"/>
              <a:gd name="csY44" fmla="*/ 984738 h 1035894"/>
              <a:gd name="csX45" fmla="*/ 860048 w 2289198"/>
              <a:gd name="csY45" fmla="*/ 984738 h 1035894"/>
              <a:gd name="csX46" fmla="*/ 860048 w 2289198"/>
              <a:gd name="csY46" fmla="*/ 1035894 h 1035894"/>
              <a:gd name="csX47" fmla="*/ 2289198 w 2289198"/>
              <a:gd name="csY47" fmla="*/ 1035894 h 10358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2289198" h="1035894">
                <a:moveTo>
                  <a:pt x="0" y="0"/>
                </a:moveTo>
                <a:lnTo>
                  <a:pt x="54353" y="0"/>
                </a:lnTo>
                <a:lnTo>
                  <a:pt x="54353" y="44761"/>
                </a:lnTo>
                <a:lnTo>
                  <a:pt x="76733" y="44761"/>
                </a:lnTo>
                <a:lnTo>
                  <a:pt x="76733" y="76733"/>
                </a:lnTo>
                <a:lnTo>
                  <a:pt x="99114" y="76733"/>
                </a:lnTo>
                <a:lnTo>
                  <a:pt x="99114" y="111902"/>
                </a:lnTo>
                <a:lnTo>
                  <a:pt x="115100" y="111902"/>
                </a:lnTo>
                <a:lnTo>
                  <a:pt x="115100" y="201424"/>
                </a:lnTo>
                <a:lnTo>
                  <a:pt x="140677" y="201424"/>
                </a:lnTo>
                <a:lnTo>
                  <a:pt x="140677" y="230198"/>
                </a:lnTo>
                <a:lnTo>
                  <a:pt x="150269" y="230198"/>
                </a:lnTo>
                <a:lnTo>
                  <a:pt x="150269" y="303734"/>
                </a:lnTo>
                <a:lnTo>
                  <a:pt x="188635" y="303734"/>
                </a:lnTo>
                <a:lnTo>
                  <a:pt x="188635" y="345298"/>
                </a:lnTo>
                <a:lnTo>
                  <a:pt x="211016" y="345298"/>
                </a:lnTo>
                <a:lnTo>
                  <a:pt x="211016" y="380467"/>
                </a:lnTo>
                <a:lnTo>
                  <a:pt x="233396" y="380467"/>
                </a:lnTo>
                <a:lnTo>
                  <a:pt x="233396" y="428425"/>
                </a:lnTo>
                <a:lnTo>
                  <a:pt x="252579" y="428425"/>
                </a:lnTo>
                <a:lnTo>
                  <a:pt x="252579" y="454003"/>
                </a:lnTo>
                <a:lnTo>
                  <a:pt x="281354" y="454003"/>
                </a:lnTo>
                <a:lnTo>
                  <a:pt x="281354" y="482777"/>
                </a:lnTo>
                <a:lnTo>
                  <a:pt x="342101" y="482777"/>
                </a:lnTo>
                <a:lnTo>
                  <a:pt x="342101" y="482777"/>
                </a:lnTo>
                <a:lnTo>
                  <a:pt x="370876" y="511552"/>
                </a:lnTo>
                <a:lnTo>
                  <a:pt x="370876" y="533933"/>
                </a:lnTo>
                <a:lnTo>
                  <a:pt x="402848" y="533933"/>
                </a:lnTo>
                <a:lnTo>
                  <a:pt x="402848" y="569102"/>
                </a:lnTo>
                <a:lnTo>
                  <a:pt x="457200" y="569102"/>
                </a:lnTo>
                <a:lnTo>
                  <a:pt x="457200" y="601074"/>
                </a:lnTo>
                <a:lnTo>
                  <a:pt x="517947" y="601074"/>
                </a:lnTo>
                <a:lnTo>
                  <a:pt x="517947" y="633046"/>
                </a:lnTo>
                <a:lnTo>
                  <a:pt x="617061" y="633046"/>
                </a:lnTo>
                <a:lnTo>
                  <a:pt x="617061" y="668215"/>
                </a:lnTo>
                <a:lnTo>
                  <a:pt x="658624" y="668215"/>
                </a:lnTo>
                <a:lnTo>
                  <a:pt x="658624" y="735357"/>
                </a:lnTo>
                <a:lnTo>
                  <a:pt x="799301" y="735357"/>
                </a:lnTo>
                <a:lnTo>
                  <a:pt x="799301" y="802498"/>
                </a:lnTo>
                <a:lnTo>
                  <a:pt x="808893" y="802498"/>
                </a:lnTo>
                <a:lnTo>
                  <a:pt x="808893" y="834470"/>
                </a:lnTo>
                <a:lnTo>
                  <a:pt x="831273" y="834470"/>
                </a:lnTo>
                <a:lnTo>
                  <a:pt x="831273" y="927189"/>
                </a:lnTo>
                <a:lnTo>
                  <a:pt x="844062" y="927189"/>
                </a:lnTo>
                <a:lnTo>
                  <a:pt x="844062" y="984738"/>
                </a:lnTo>
                <a:lnTo>
                  <a:pt x="860048" y="984738"/>
                </a:lnTo>
                <a:lnTo>
                  <a:pt x="860048" y="1035894"/>
                </a:lnTo>
                <a:lnTo>
                  <a:pt x="2289198" y="1035894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9E745ADD-5DFC-9450-8C9E-848CF3B0941B}"/>
              </a:ext>
            </a:extLst>
          </p:cNvPr>
          <p:cNvSpPr/>
          <p:nvPr/>
        </p:nvSpPr>
        <p:spPr>
          <a:xfrm>
            <a:off x="5004370" y="3031808"/>
            <a:ext cx="2188845" cy="1725930"/>
          </a:xfrm>
          <a:custGeom>
            <a:avLst/>
            <a:gdLst>
              <a:gd name="csX0" fmla="*/ 0 w 2188845"/>
              <a:gd name="csY0" fmla="*/ 0 h 1725930"/>
              <a:gd name="csX1" fmla="*/ 71438 w 2188845"/>
              <a:gd name="csY1" fmla="*/ 0 h 1725930"/>
              <a:gd name="csX2" fmla="*/ 71438 w 2188845"/>
              <a:gd name="csY2" fmla="*/ 134302 h 1725930"/>
              <a:gd name="csX3" fmla="*/ 88583 w 2188845"/>
              <a:gd name="csY3" fmla="*/ 134302 h 1725930"/>
              <a:gd name="csX4" fmla="*/ 88583 w 2188845"/>
              <a:gd name="csY4" fmla="*/ 208597 h 1725930"/>
              <a:gd name="csX5" fmla="*/ 94298 w 2188845"/>
              <a:gd name="csY5" fmla="*/ 208597 h 1725930"/>
              <a:gd name="csX6" fmla="*/ 94298 w 2188845"/>
              <a:gd name="csY6" fmla="*/ 302895 h 1725930"/>
              <a:gd name="csX7" fmla="*/ 105728 w 2188845"/>
              <a:gd name="csY7" fmla="*/ 302895 h 1725930"/>
              <a:gd name="csX8" fmla="*/ 105728 w 2188845"/>
              <a:gd name="csY8" fmla="*/ 460057 h 1725930"/>
              <a:gd name="csX9" fmla="*/ 131445 w 2188845"/>
              <a:gd name="csY9" fmla="*/ 460057 h 1725930"/>
              <a:gd name="csX10" fmla="*/ 131445 w 2188845"/>
              <a:gd name="csY10" fmla="*/ 522922 h 1725930"/>
              <a:gd name="csX11" fmla="*/ 148590 w 2188845"/>
              <a:gd name="csY11" fmla="*/ 522922 h 1725930"/>
              <a:gd name="csX12" fmla="*/ 148590 w 2188845"/>
              <a:gd name="csY12" fmla="*/ 580072 h 1725930"/>
              <a:gd name="csX13" fmla="*/ 162878 w 2188845"/>
              <a:gd name="csY13" fmla="*/ 580072 h 1725930"/>
              <a:gd name="csX14" fmla="*/ 162878 w 2188845"/>
              <a:gd name="csY14" fmla="*/ 620077 h 1725930"/>
              <a:gd name="csX15" fmla="*/ 171450 w 2188845"/>
              <a:gd name="csY15" fmla="*/ 620077 h 1725930"/>
              <a:gd name="csX16" fmla="*/ 171450 w 2188845"/>
              <a:gd name="csY16" fmla="*/ 682942 h 1725930"/>
              <a:gd name="csX17" fmla="*/ 185738 w 2188845"/>
              <a:gd name="csY17" fmla="*/ 682942 h 1725930"/>
              <a:gd name="csX18" fmla="*/ 185738 w 2188845"/>
              <a:gd name="csY18" fmla="*/ 797242 h 1725930"/>
              <a:gd name="csX19" fmla="*/ 200025 w 2188845"/>
              <a:gd name="csY19" fmla="*/ 797242 h 1725930"/>
              <a:gd name="csX20" fmla="*/ 200025 w 2188845"/>
              <a:gd name="csY20" fmla="*/ 985837 h 1725930"/>
              <a:gd name="csX21" fmla="*/ 217170 w 2188845"/>
              <a:gd name="csY21" fmla="*/ 985837 h 1725930"/>
              <a:gd name="csX22" fmla="*/ 217170 w 2188845"/>
              <a:gd name="csY22" fmla="*/ 1088707 h 1725930"/>
              <a:gd name="csX23" fmla="*/ 240030 w 2188845"/>
              <a:gd name="csY23" fmla="*/ 1088707 h 1725930"/>
              <a:gd name="csX24" fmla="*/ 240030 w 2188845"/>
              <a:gd name="csY24" fmla="*/ 1225867 h 1725930"/>
              <a:gd name="csX25" fmla="*/ 262890 w 2188845"/>
              <a:gd name="csY25" fmla="*/ 1225867 h 1725930"/>
              <a:gd name="csX26" fmla="*/ 262890 w 2188845"/>
              <a:gd name="csY26" fmla="*/ 1251585 h 1725930"/>
              <a:gd name="csX27" fmla="*/ 280035 w 2188845"/>
              <a:gd name="csY27" fmla="*/ 1251585 h 1725930"/>
              <a:gd name="csX28" fmla="*/ 280035 w 2188845"/>
              <a:gd name="csY28" fmla="*/ 1365885 h 1725930"/>
              <a:gd name="csX29" fmla="*/ 351473 w 2188845"/>
              <a:gd name="csY29" fmla="*/ 1365885 h 1725930"/>
              <a:gd name="csX30" fmla="*/ 351473 w 2188845"/>
              <a:gd name="csY30" fmla="*/ 1400175 h 1725930"/>
              <a:gd name="csX31" fmla="*/ 380048 w 2188845"/>
              <a:gd name="csY31" fmla="*/ 1400175 h 1725930"/>
              <a:gd name="csX32" fmla="*/ 380048 w 2188845"/>
              <a:gd name="csY32" fmla="*/ 1431607 h 1725930"/>
              <a:gd name="csX33" fmla="*/ 434340 w 2188845"/>
              <a:gd name="csY33" fmla="*/ 1431607 h 1725930"/>
              <a:gd name="csX34" fmla="*/ 434340 w 2188845"/>
              <a:gd name="csY34" fmla="*/ 1471612 h 1725930"/>
              <a:gd name="csX35" fmla="*/ 460058 w 2188845"/>
              <a:gd name="csY35" fmla="*/ 1471612 h 1725930"/>
              <a:gd name="csX36" fmla="*/ 460058 w 2188845"/>
              <a:gd name="csY36" fmla="*/ 1500187 h 1725930"/>
              <a:gd name="csX37" fmla="*/ 580073 w 2188845"/>
              <a:gd name="csY37" fmla="*/ 1500187 h 1725930"/>
              <a:gd name="csX38" fmla="*/ 580073 w 2188845"/>
              <a:gd name="csY38" fmla="*/ 1543050 h 1725930"/>
              <a:gd name="csX39" fmla="*/ 771525 w 2188845"/>
              <a:gd name="csY39" fmla="*/ 1543050 h 1725930"/>
              <a:gd name="csX40" fmla="*/ 771525 w 2188845"/>
              <a:gd name="csY40" fmla="*/ 1577340 h 1725930"/>
              <a:gd name="csX41" fmla="*/ 1008698 w 2188845"/>
              <a:gd name="csY41" fmla="*/ 1577340 h 1725930"/>
              <a:gd name="csX42" fmla="*/ 1008698 w 2188845"/>
              <a:gd name="csY42" fmla="*/ 1634490 h 1725930"/>
              <a:gd name="csX43" fmla="*/ 1625918 w 2188845"/>
              <a:gd name="csY43" fmla="*/ 1634490 h 1725930"/>
              <a:gd name="csX44" fmla="*/ 1625918 w 2188845"/>
              <a:gd name="csY44" fmla="*/ 1691640 h 1725930"/>
              <a:gd name="csX45" fmla="*/ 2188845 w 2188845"/>
              <a:gd name="csY45" fmla="*/ 1691640 h 1725930"/>
              <a:gd name="csX46" fmla="*/ 2188845 w 2188845"/>
              <a:gd name="csY46" fmla="*/ 1725930 h 17259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2188845" h="1725930">
                <a:moveTo>
                  <a:pt x="0" y="0"/>
                </a:moveTo>
                <a:lnTo>
                  <a:pt x="71438" y="0"/>
                </a:lnTo>
                <a:lnTo>
                  <a:pt x="71438" y="134302"/>
                </a:lnTo>
                <a:lnTo>
                  <a:pt x="88583" y="134302"/>
                </a:lnTo>
                <a:lnTo>
                  <a:pt x="88583" y="208597"/>
                </a:lnTo>
                <a:lnTo>
                  <a:pt x="94298" y="208597"/>
                </a:lnTo>
                <a:lnTo>
                  <a:pt x="94298" y="302895"/>
                </a:lnTo>
                <a:lnTo>
                  <a:pt x="105728" y="302895"/>
                </a:lnTo>
                <a:lnTo>
                  <a:pt x="105728" y="460057"/>
                </a:lnTo>
                <a:lnTo>
                  <a:pt x="131445" y="460057"/>
                </a:lnTo>
                <a:lnTo>
                  <a:pt x="131445" y="522922"/>
                </a:lnTo>
                <a:lnTo>
                  <a:pt x="148590" y="522922"/>
                </a:lnTo>
                <a:lnTo>
                  <a:pt x="148590" y="580072"/>
                </a:lnTo>
                <a:lnTo>
                  <a:pt x="162878" y="580072"/>
                </a:lnTo>
                <a:lnTo>
                  <a:pt x="162878" y="620077"/>
                </a:lnTo>
                <a:lnTo>
                  <a:pt x="171450" y="620077"/>
                </a:lnTo>
                <a:lnTo>
                  <a:pt x="171450" y="682942"/>
                </a:lnTo>
                <a:lnTo>
                  <a:pt x="185738" y="682942"/>
                </a:lnTo>
                <a:lnTo>
                  <a:pt x="185738" y="797242"/>
                </a:lnTo>
                <a:lnTo>
                  <a:pt x="200025" y="797242"/>
                </a:lnTo>
                <a:lnTo>
                  <a:pt x="200025" y="985837"/>
                </a:lnTo>
                <a:lnTo>
                  <a:pt x="217170" y="985837"/>
                </a:lnTo>
                <a:lnTo>
                  <a:pt x="217170" y="1088707"/>
                </a:lnTo>
                <a:lnTo>
                  <a:pt x="240030" y="1088707"/>
                </a:lnTo>
                <a:lnTo>
                  <a:pt x="240030" y="1225867"/>
                </a:lnTo>
                <a:lnTo>
                  <a:pt x="262890" y="1225867"/>
                </a:lnTo>
                <a:lnTo>
                  <a:pt x="262890" y="1251585"/>
                </a:lnTo>
                <a:lnTo>
                  <a:pt x="280035" y="1251585"/>
                </a:lnTo>
                <a:lnTo>
                  <a:pt x="280035" y="1365885"/>
                </a:lnTo>
                <a:lnTo>
                  <a:pt x="351473" y="1365885"/>
                </a:lnTo>
                <a:lnTo>
                  <a:pt x="351473" y="1400175"/>
                </a:lnTo>
                <a:lnTo>
                  <a:pt x="380048" y="1400175"/>
                </a:lnTo>
                <a:lnTo>
                  <a:pt x="380048" y="1431607"/>
                </a:lnTo>
                <a:lnTo>
                  <a:pt x="434340" y="1431607"/>
                </a:lnTo>
                <a:lnTo>
                  <a:pt x="434340" y="1471612"/>
                </a:lnTo>
                <a:lnTo>
                  <a:pt x="460058" y="1471612"/>
                </a:lnTo>
                <a:lnTo>
                  <a:pt x="460058" y="1500187"/>
                </a:lnTo>
                <a:lnTo>
                  <a:pt x="580073" y="1500187"/>
                </a:lnTo>
                <a:lnTo>
                  <a:pt x="580073" y="1543050"/>
                </a:lnTo>
                <a:lnTo>
                  <a:pt x="771525" y="1543050"/>
                </a:lnTo>
                <a:lnTo>
                  <a:pt x="771525" y="1577340"/>
                </a:lnTo>
                <a:lnTo>
                  <a:pt x="1008698" y="1577340"/>
                </a:lnTo>
                <a:lnTo>
                  <a:pt x="1008698" y="1634490"/>
                </a:lnTo>
                <a:lnTo>
                  <a:pt x="1625918" y="1634490"/>
                </a:lnTo>
                <a:lnTo>
                  <a:pt x="1625918" y="1691640"/>
                </a:lnTo>
                <a:lnTo>
                  <a:pt x="2188845" y="1691640"/>
                </a:lnTo>
                <a:lnTo>
                  <a:pt x="2188845" y="172593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1AF56963-6651-08D6-A552-0FEEB20CC7CA}"/>
              </a:ext>
            </a:extLst>
          </p:cNvPr>
          <p:cNvSpPr/>
          <p:nvPr/>
        </p:nvSpPr>
        <p:spPr>
          <a:xfrm>
            <a:off x="5012943" y="3040380"/>
            <a:ext cx="2191702" cy="1657350"/>
          </a:xfrm>
          <a:custGeom>
            <a:avLst/>
            <a:gdLst>
              <a:gd name="csX0" fmla="*/ 0 w 2191702"/>
              <a:gd name="csY0" fmla="*/ 0 h 1657350"/>
              <a:gd name="csX1" fmla="*/ 71437 w 2191702"/>
              <a:gd name="csY1" fmla="*/ 0 h 1657350"/>
              <a:gd name="csX2" fmla="*/ 71437 w 2191702"/>
              <a:gd name="csY2" fmla="*/ 51435 h 1657350"/>
              <a:gd name="csX3" fmla="*/ 91440 w 2191702"/>
              <a:gd name="csY3" fmla="*/ 51435 h 1657350"/>
              <a:gd name="csX4" fmla="*/ 91440 w 2191702"/>
              <a:gd name="csY4" fmla="*/ 151448 h 1657350"/>
              <a:gd name="csX5" fmla="*/ 122872 w 2191702"/>
              <a:gd name="csY5" fmla="*/ 151448 h 1657350"/>
              <a:gd name="csX6" fmla="*/ 122872 w 2191702"/>
              <a:gd name="csY6" fmla="*/ 205740 h 1657350"/>
              <a:gd name="csX7" fmla="*/ 140017 w 2191702"/>
              <a:gd name="csY7" fmla="*/ 205740 h 1657350"/>
              <a:gd name="csX8" fmla="*/ 140017 w 2191702"/>
              <a:gd name="csY8" fmla="*/ 305753 h 1657350"/>
              <a:gd name="csX9" fmla="*/ 154305 w 2191702"/>
              <a:gd name="csY9" fmla="*/ 305753 h 1657350"/>
              <a:gd name="csX10" fmla="*/ 154305 w 2191702"/>
              <a:gd name="csY10" fmla="*/ 411480 h 1657350"/>
              <a:gd name="csX11" fmla="*/ 174307 w 2191702"/>
              <a:gd name="csY11" fmla="*/ 411480 h 1657350"/>
              <a:gd name="csX12" fmla="*/ 174307 w 2191702"/>
              <a:gd name="csY12" fmla="*/ 531495 h 1657350"/>
              <a:gd name="csX13" fmla="*/ 188595 w 2191702"/>
              <a:gd name="csY13" fmla="*/ 531495 h 1657350"/>
              <a:gd name="csX14" fmla="*/ 188595 w 2191702"/>
              <a:gd name="csY14" fmla="*/ 600075 h 1657350"/>
              <a:gd name="csX15" fmla="*/ 202882 w 2191702"/>
              <a:gd name="csY15" fmla="*/ 600075 h 1657350"/>
              <a:gd name="csX16" fmla="*/ 202882 w 2191702"/>
              <a:gd name="csY16" fmla="*/ 648653 h 1657350"/>
              <a:gd name="csX17" fmla="*/ 214312 w 2191702"/>
              <a:gd name="csY17" fmla="*/ 648653 h 1657350"/>
              <a:gd name="csX18" fmla="*/ 214312 w 2191702"/>
              <a:gd name="csY18" fmla="*/ 702945 h 1657350"/>
              <a:gd name="csX19" fmla="*/ 228600 w 2191702"/>
              <a:gd name="csY19" fmla="*/ 702945 h 1657350"/>
              <a:gd name="csX20" fmla="*/ 228600 w 2191702"/>
              <a:gd name="csY20" fmla="*/ 762953 h 1657350"/>
              <a:gd name="csX21" fmla="*/ 251460 w 2191702"/>
              <a:gd name="csY21" fmla="*/ 762953 h 1657350"/>
              <a:gd name="csX22" fmla="*/ 251460 w 2191702"/>
              <a:gd name="csY22" fmla="*/ 788670 h 1657350"/>
              <a:gd name="csX23" fmla="*/ 268605 w 2191702"/>
              <a:gd name="csY23" fmla="*/ 788670 h 1657350"/>
              <a:gd name="csX24" fmla="*/ 268605 w 2191702"/>
              <a:gd name="csY24" fmla="*/ 851535 h 1657350"/>
              <a:gd name="csX25" fmla="*/ 282892 w 2191702"/>
              <a:gd name="csY25" fmla="*/ 851535 h 1657350"/>
              <a:gd name="csX26" fmla="*/ 282892 w 2191702"/>
              <a:gd name="csY26" fmla="*/ 917258 h 1657350"/>
              <a:gd name="csX27" fmla="*/ 308610 w 2191702"/>
              <a:gd name="csY27" fmla="*/ 917258 h 1657350"/>
              <a:gd name="csX28" fmla="*/ 308610 w 2191702"/>
              <a:gd name="csY28" fmla="*/ 922973 h 1657350"/>
              <a:gd name="csX29" fmla="*/ 322897 w 2191702"/>
              <a:gd name="csY29" fmla="*/ 922973 h 1657350"/>
              <a:gd name="csX30" fmla="*/ 322897 w 2191702"/>
              <a:gd name="csY30" fmla="*/ 945833 h 1657350"/>
              <a:gd name="csX31" fmla="*/ 348615 w 2191702"/>
              <a:gd name="csY31" fmla="*/ 945833 h 1657350"/>
              <a:gd name="csX32" fmla="*/ 348615 w 2191702"/>
              <a:gd name="csY32" fmla="*/ 982980 h 1657350"/>
              <a:gd name="csX33" fmla="*/ 380047 w 2191702"/>
              <a:gd name="csY33" fmla="*/ 982980 h 1657350"/>
              <a:gd name="csX34" fmla="*/ 380047 w 2191702"/>
              <a:gd name="csY34" fmla="*/ 1008698 h 1657350"/>
              <a:gd name="csX35" fmla="*/ 420052 w 2191702"/>
              <a:gd name="csY35" fmla="*/ 1008698 h 1657350"/>
              <a:gd name="csX36" fmla="*/ 420052 w 2191702"/>
              <a:gd name="csY36" fmla="*/ 1042988 h 1657350"/>
              <a:gd name="csX37" fmla="*/ 460057 w 2191702"/>
              <a:gd name="csY37" fmla="*/ 1042988 h 1657350"/>
              <a:gd name="csX38" fmla="*/ 460057 w 2191702"/>
              <a:gd name="csY38" fmla="*/ 1060133 h 1657350"/>
              <a:gd name="csX39" fmla="*/ 500062 w 2191702"/>
              <a:gd name="csY39" fmla="*/ 1060133 h 1657350"/>
              <a:gd name="csX40" fmla="*/ 500062 w 2191702"/>
              <a:gd name="csY40" fmla="*/ 1080135 h 1657350"/>
              <a:gd name="csX41" fmla="*/ 548640 w 2191702"/>
              <a:gd name="csY41" fmla="*/ 1080135 h 1657350"/>
              <a:gd name="csX42" fmla="*/ 548640 w 2191702"/>
              <a:gd name="csY42" fmla="*/ 1100138 h 1657350"/>
              <a:gd name="csX43" fmla="*/ 574357 w 2191702"/>
              <a:gd name="csY43" fmla="*/ 1100138 h 1657350"/>
              <a:gd name="csX44" fmla="*/ 574357 w 2191702"/>
              <a:gd name="csY44" fmla="*/ 1128713 h 1657350"/>
              <a:gd name="csX45" fmla="*/ 620077 w 2191702"/>
              <a:gd name="csY45" fmla="*/ 1128713 h 1657350"/>
              <a:gd name="csX46" fmla="*/ 620077 w 2191702"/>
              <a:gd name="csY46" fmla="*/ 1157288 h 1657350"/>
              <a:gd name="csX47" fmla="*/ 682942 w 2191702"/>
              <a:gd name="csY47" fmla="*/ 1157288 h 1657350"/>
              <a:gd name="csX48" fmla="*/ 682942 w 2191702"/>
              <a:gd name="csY48" fmla="*/ 1183005 h 1657350"/>
              <a:gd name="csX49" fmla="*/ 737235 w 2191702"/>
              <a:gd name="csY49" fmla="*/ 1183005 h 1657350"/>
              <a:gd name="csX50" fmla="*/ 737235 w 2191702"/>
              <a:gd name="csY50" fmla="*/ 1234440 h 1657350"/>
              <a:gd name="csX51" fmla="*/ 831532 w 2191702"/>
              <a:gd name="csY51" fmla="*/ 1234440 h 1657350"/>
              <a:gd name="csX52" fmla="*/ 831532 w 2191702"/>
              <a:gd name="csY52" fmla="*/ 1263015 h 1657350"/>
              <a:gd name="csX53" fmla="*/ 854392 w 2191702"/>
              <a:gd name="csY53" fmla="*/ 1263015 h 1657350"/>
              <a:gd name="csX54" fmla="*/ 854392 w 2191702"/>
              <a:gd name="csY54" fmla="*/ 1283018 h 1657350"/>
              <a:gd name="csX55" fmla="*/ 1071562 w 2191702"/>
              <a:gd name="csY55" fmla="*/ 1283018 h 1657350"/>
              <a:gd name="csX56" fmla="*/ 1071562 w 2191702"/>
              <a:gd name="csY56" fmla="*/ 1325880 h 1657350"/>
              <a:gd name="csX57" fmla="*/ 1331595 w 2191702"/>
              <a:gd name="csY57" fmla="*/ 1325880 h 1657350"/>
              <a:gd name="csX58" fmla="*/ 1331595 w 2191702"/>
              <a:gd name="csY58" fmla="*/ 1371600 h 1657350"/>
              <a:gd name="csX59" fmla="*/ 1503045 w 2191702"/>
              <a:gd name="csY59" fmla="*/ 1371600 h 1657350"/>
              <a:gd name="csX60" fmla="*/ 1503045 w 2191702"/>
              <a:gd name="csY60" fmla="*/ 1445895 h 1657350"/>
              <a:gd name="csX61" fmla="*/ 1528762 w 2191702"/>
              <a:gd name="csY61" fmla="*/ 1445895 h 1657350"/>
              <a:gd name="csX62" fmla="*/ 1528762 w 2191702"/>
              <a:gd name="csY62" fmla="*/ 1514475 h 1657350"/>
              <a:gd name="csX63" fmla="*/ 1694497 w 2191702"/>
              <a:gd name="csY63" fmla="*/ 1514475 h 1657350"/>
              <a:gd name="csX64" fmla="*/ 1694497 w 2191702"/>
              <a:gd name="csY64" fmla="*/ 1585913 h 1657350"/>
              <a:gd name="csX65" fmla="*/ 1957387 w 2191702"/>
              <a:gd name="csY65" fmla="*/ 1585913 h 1657350"/>
              <a:gd name="csX66" fmla="*/ 1957387 w 2191702"/>
              <a:gd name="csY66" fmla="*/ 1657350 h 1657350"/>
              <a:gd name="csX67" fmla="*/ 2191702 w 2191702"/>
              <a:gd name="csY67" fmla="*/ 1657350 h 1657350"/>
              <a:gd name="csX68" fmla="*/ 2191702 w 2191702"/>
              <a:gd name="csY68" fmla="*/ 1634490 h 1657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2191702" h="1657350">
                <a:moveTo>
                  <a:pt x="0" y="0"/>
                </a:moveTo>
                <a:lnTo>
                  <a:pt x="71437" y="0"/>
                </a:lnTo>
                <a:lnTo>
                  <a:pt x="71437" y="51435"/>
                </a:lnTo>
                <a:lnTo>
                  <a:pt x="91440" y="51435"/>
                </a:lnTo>
                <a:lnTo>
                  <a:pt x="91440" y="151448"/>
                </a:lnTo>
                <a:lnTo>
                  <a:pt x="122872" y="151448"/>
                </a:lnTo>
                <a:lnTo>
                  <a:pt x="122872" y="205740"/>
                </a:lnTo>
                <a:lnTo>
                  <a:pt x="140017" y="205740"/>
                </a:lnTo>
                <a:lnTo>
                  <a:pt x="140017" y="305753"/>
                </a:lnTo>
                <a:lnTo>
                  <a:pt x="154305" y="305753"/>
                </a:lnTo>
                <a:lnTo>
                  <a:pt x="154305" y="411480"/>
                </a:lnTo>
                <a:lnTo>
                  <a:pt x="174307" y="411480"/>
                </a:lnTo>
                <a:lnTo>
                  <a:pt x="174307" y="531495"/>
                </a:lnTo>
                <a:lnTo>
                  <a:pt x="188595" y="531495"/>
                </a:lnTo>
                <a:lnTo>
                  <a:pt x="188595" y="600075"/>
                </a:lnTo>
                <a:lnTo>
                  <a:pt x="202882" y="600075"/>
                </a:lnTo>
                <a:lnTo>
                  <a:pt x="202882" y="648653"/>
                </a:lnTo>
                <a:lnTo>
                  <a:pt x="214312" y="648653"/>
                </a:lnTo>
                <a:lnTo>
                  <a:pt x="214312" y="702945"/>
                </a:lnTo>
                <a:lnTo>
                  <a:pt x="228600" y="702945"/>
                </a:lnTo>
                <a:lnTo>
                  <a:pt x="228600" y="762953"/>
                </a:lnTo>
                <a:lnTo>
                  <a:pt x="251460" y="762953"/>
                </a:lnTo>
                <a:lnTo>
                  <a:pt x="251460" y="788670"/>
                </a:lnTo>
                <a:lnTo>
                  <a:pt x="268605" y="788670"/>
                </a:lnTo>
                <a:lnTo>
                  <a:pt x="268605" y="851535"/>
                </a:lnTo>
                <a:lnTo>
                  <a:pt x="282892" y="851535"/>
                </a:lnTo>
                <a:lnTo>
                  <a:pt x="282892" y="917258"/>
                </a:lnTo>
                <a:lnTo>
                  <a:pt x="308610" y="917258"/>
                </a:lnTo>
                <a:lnTo>
                  <a:pt x="308610" y="922973"/>
                </a:lnTo>
                <a:lnTo>
                  <a:pt x="322897" y="922973"/>
                </a:lnTo>
                <a:lnTo>
                  <a:pt x="322897" y="945833"/>
                </a:lnTo>
                <a:lnTo>
                  <a:pt x="348615" y="945833"/>
                </a:lnTo>
                <a:lnTo>
                  <a:pt x="348615" y="982980"/>
                </a:lnTo>
                <a:lnTo>
                  <a:pt x="380047" y="982980"/>
                </a:lnTo>
                <a:lnTo>
                  <a:pt x="380047" y="1008698"/>
                </a:lnTo>
                <a:lnTo>
                  <a:pt x="420052" y="1008698"/>
                </a:lnTo>
                <a:lnTo>
                  <a:pt x="420052" y="1042988"/>
                </a:lnTo>
                <a:lnTo>
                  <a:pt x="460057" y="1042988"/>
                </a:lnTo>
                <a:lnTo>
                  <a:pt x="460057" y="1060133"/>
                </a:lnTo>
                <a:lnTo>
                  <a:pt x="500062" y="1060133"/>
                </a:lnTo>
                <a:lnTo>
                  <a:pt x="500062" y="1080135"/>
                </a:lnTo>
                <a:lnTo>
                  <a:pt x="548640" y="1080135"/>
                </a:lnTo>
                <a:lnTo>
                  <a:pt x="548640" y="1100138"/>
                </a:lnTo>
                <a:lnTo>
                  <a:pt x="574357" y="1100138"/>
                </a:lnTo>
                <a:lnTo>
                  <a:pt x="574357" y="1128713"/>
                </a:lnTo>
                <a:lnTo>
                  <a:pt x="620077" y="1128713"/>
                </a:lnTo>
                <a:lnTo>
                  <a:pt x="620077" y="1157288"/>
                </a:lnTo>
                <a:lnTo>
                  <a:pt x="682942" y="1157288"/>
                </a:lnTo>
                <a:lnTo>
                  <a:pt x="682942" y="1183005"/>
                </a:lnTo>
                <a:lnTo>
                  <a:pt x="737235" y="1183005"/>
                </a:lnTo>
                <a:lnTo>
                  <a:pt x="737235" y="1234440"/>
                </a:lnTo>
                <a:lnTo>
                  <a:pt x="831532" y="1234440"/>
                </a:lnTo>
                <a:lnTo>
                  <a:pt x="831532" y="1263015"/>
                </a:lnTo>
                <a:lnTo>
                  <a:pt x="854392" y="1263015"/>
                </a:lnTo>
                <a:lnTo>
                  <a:pt x="854392" y="1283018"/>
                </a:lnTo>
                <a:lnTo>
                  <a:pt x="1071562" y="1283018"/>
                </a:lnTo>
                <a:lnTo>
                  <a:pt x="1071562" y="1325880"/>
                </a:lnTo>
                <a:lnTo>
                  <a:pt x="1331595" y="1325880"/>
                </a:lnTo>
                <a:lnTo>
                  <a:pt x="1331595" y="1371600"/>
                </a:lnTo>
                <a:lnTo>
                  <a:pt x="1503045" y="1371600"/>
                </a:lnTo>
                <a:lnTo>
                  <a:pt x="1503045" y="1445895"/>
                </a:lnTo>
                <a:lnTo>
                  <a:pt x="1528762" y="1445895"/>
                </a:lnTo>
                <a:lnTo>
                  <a:pt x="1528762" y="1514475"/>
                </a:lnTo>
                <a:lnTo>
                  <a:pt x="1694497" y="1514475"/>
                </a:lnTo>
                <a:lnTo>
                  <a:pt x="1694497" y="1585913"/>
                </a:lnTo>
                <a:lnTo>
                  <a:pt x="1957387" y="1585913"/>
                </a:lnTo>
                <a:lnTo>
                  <a:pt x="1957387" y="1657350"/>
                </a:lnTo>
                <a:lnTo>
                  <a:pt x="2191702" y="1657350"/>
                </a:lnTo>
                <a:lnTo>
                  <a:pt x="2191702" y="163449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EA8417-2FB7-E5C7-9923-B201FAD3E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-10680"/>
            <a:ext cx="11853549" cy="1585819"/>
          </a:xfrm>
        </p:spPr>
        <p:txBody>
          <a:bodyPr/>
          <a:lstStyle/>
          <a:p>
            <a:r>
              <a:rPr lang="en-US" i="1" dirty="0"/>
              <a:t>KRAS</a:t>
            </a:r>
            <a:r>
              <a:rPr lang="en-US" dirty="0"/>
              <a:t> Mutation Associated With Better Response to Immunotherapy in Absence of </a:t>
            </a:r>
            <a:r>
              <a:rPr lang="en-US" i="1" dirty="0"/>
              <a:t>STK11/LKB1 </a:t>
            </a:r>
            <a:r>
              <a:rPr lang="en-US" dirty="0"/>
              <a:t>or</a:t>
            </a:r>
            <a:r>
              <a:rPr lang="en-US" i="1" dirty="0"/>
              <a:t> KEAP1 </a:t>
            </a:r>
            <a:r>
              <a:rPr lang="en-US" dirty="0" err="1"/>
              <a:t>Comutations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9A01DE-5B14-C7A6-2AFA-A80976D129F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Skoulidis</a:t>
            </a:r>
            <a:r>
              <a:rPr lang="en-US" dirty="0"/>
              <a:t>. Cancer </a:t>
            </a:r>
            <a:r>
              <a:rPr lang="en-US" dirty="0" err="1"/>
              <a:t>Discov</a:t>
            </a:r>
            <a:r>
              <a:rPr lang="en-US" dirty="0"/>
              <a:t>. 2018;8:822.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CC76216-BCB0-0F36-4990-D35E87573E72}"/>
              </a:ext>
            </a:extLst>
          </p:cNvPr>
          <p:cNvGrpSpPr/>
          <p:nvPr/>
        </p:nvGrpSpPr>
        <p:grpSpPr>
          <a:xfrm>
            <a:off x="667381" y="1633784"/>
            <a:ext cx="65005" cy="1399771"/>
            <a:chOff x="654381" y="1633784"/>
            <a:chExt cx="73672" cy="139977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4C0B3CA-81DF-828D-7CD2-FC6656D3AD5B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633784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8FDFA15-7DD7-78B6-7375-7A2B7A481A96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913738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D7E7F9-FFFB-DDB4-E5C3-3B353172AEF3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193692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6B067D-8ECA-B240-4CA3-2964E97734C8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473646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67F39B6-D1AA-F7A7-D5DC-BC544D3F7B48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753600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CC6B32A-F96A-42C7-CAC2-294F27EDB17B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3033555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872D98E-FFC5-1756-17D6-3C8E9977B5D5}"/>
              </a:ext>
            </a:extLst>
          </p:cNvPr>
          <p:cNvSpPr txBox="1"/>
          <p:nvPr/>
        </p:nvSpPr>
        <p:spPr>
          <a:xfrm>
            <a:off x="328822" y="1547111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4CDA90-698C-9214-51B2-63055CC2D595}"/>
              </a:ext>
            </a:extLst>
          </p:cNvPr>
          <p:cNvSpPr txBox="1"/>
          <p:nvPr/>
        </p:nvSpPr>
        <p:spPr>
          <a:xfrm>
            <a:off x="328822" y="1827065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40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6317EB-AD68-2BC2-535A-21028C55FBAB}"/>
              </a:ext>
            </a:extLst>
          </p:cNvPr>
          <p:cNvSpPr txBox="1"/>
          <p:nvPr/>
        </p:nvSpPr>
        <p:spPr>
          <a:xfrm>
            <a:off x="329056" y="2111353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30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597B6A-674F-2FD1-B371-D6809B46CB5B}"/>
              </a:ext>
            </a:extLst>
          </p:cNvPr>
          <p:cNvSpPr txBox="1"/>
          <p:nvPr/>
        </p:nvSpPr>
        <p:spPr>
          <a:xfrm>
            <a:off x="329056" y="2391307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20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3B4315-2489-1111-7E80-29FB1B4E9BAE}"/>
              </a:ext>
            </a:extLst>
          </p:cNvPr>
          <p:cNvSpPr txBox="1"/>
          <p:nvPr/>
        </p:nvSpPr>
        <p:spPr>
          <a:xfrm>
            <a:off x="329056" y="2675595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9E7267-2F41-9B05-D29A-940BBB544066}"/>
              </a:ext>
            </a:extLst>
          </p:cNvPr>
          <p:cNvSpPr txBox="1"/>
          <p:nvPr/>
        </p:nvSpPr>
        <p:spPr>
          <a:xfrm>
            <a:off x="329056" y="2955549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B84A97-C27D-BDAE-2077-6D7258B00AA0}"/>
              </a:ext>
            </a:extLst>
          </p:cNvPr>
          <p:cNvSpPr txBox="1"/>
          <p:nvPr/>
        </p:nvSpPr>
        <p:spPr>
          <a:xfrm>
            <a:off x="889320" y="3070386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KL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38468E-8F04-79AC-6F64-B25C298028E8}"/>
              </a:ext>
            </a:extLst>
          </p:cNvPr>
          <p:cNvSpPr txBox="1"/>
          <p:nvPr/>
        </p:nvSpPr>
        <p:spPr>
          <a:xfrm>
            <a:off x="1616569" y="3070386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KP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D8C655F-F5DB-F74B-EE08-9A57EEA98CE5}"/>
              </a:ext>
            </a:extLst>
          </p:cNvPr>
          <p:cNvSpPr txBox="1"/>
          <p:nvPr/>
        </p:nvSpPr>
        <p:spPr>
          <a:xfrm>
            <a:off x="2208030" y="3070386"/>
            <a:ext cx="522850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K-only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D58ECA2-3EF1-D798-A5A4-A0B46F371B99}"/>
              </a:ext>
            </a:extLst>
          </p:cNvPr>
          <p:cNvSpPr txBox="1"/>
          <p:nvPr/>
        </p:nvSpPr>
        <p:spPr>
          <a:xfrm rot="16200000">
            <a:off x="-564738" y="2253498"/>
            <a:ext cx="170936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% With PR/CR as BOR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3638EE-257B-E870-013B-655F3A229A38}"/>
              </a:ext>
            </a:extLst>
          </p:cNvPr>
          <p:cNvSpPr txBox="1"/>
          <p:nvPr/>
        </p:nvSpPr>
        <p:spPr>
          <a:xfrm>
            <a:off x="1148386" y="1427942"/>
            <a:ext cx="1244353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/>
              <a:t>SU2C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43D0FA-AABC-17C3-2045-AD48A6A8409D}"/>
              </a:ext>
            </a:extLst>
          </p:cNvPr>
          <p:cNvSpPr txBox="1"/>
          <p:nvPr/>
        </p:nvSpPr>
        <p:spPr>
          <a:xfrm>
            <a:off x="2961791" y="2303808"/>
            <a:ext cx="1382486" cy="3683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i="1" dirty="0"/>
              <a:t>P</a:t>
            </a:r>
            <a:r>
              <a:rPr lang="en-US" sz="1200" dirty="0"/>
              <a:t> &lt;.001</a:t>
            </a:r>
          </a:p>
          <a:p>
            <a:r>
              <a:rPr lang="en-US" sz="1200" dirty="0"/>
              <a:t>Fisher’s exact test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3D1CF85-0E58-BCAC-CAB1-BA93379A9269}"/>
              </a:ext>
            </a:extLst>
          </p:cNvPr>
          <p:cNvGrpSpPr/>
          <p:nvPr/>
        </p:nvGrpSpPr>
        <p:grpSpPr>
          <a:xfrm>
            <a:off x="2993214" y="1421887"/>
            <a:ext cx="1560346" cy="784392"/>
            <a:chOff x="2993214" y="1421887"/>
            <a:chExt cx="1560346" cy="78439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3673E2-FFDA-249A-A0D3-BCDC690D57C0}"/>
                </a:ext>
              </a:extLst>
            </p:cNvPr>
            <p:cNvSpPr txBox="1"/>
            <p:nvPr/>
          </p:nvSpPr>
          <p:spPr>
            <a:xfrm>
              <a:off x="3164507" y="1421887"/>
              <a:ext cx="1389053" cy="78439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All (N = 173)</a:t>
              </a:r>
            </a:p>
            <a:p>
              <a:r>
                <a:rPr lang="en-US" sz="1200" dirty="0"/>
                <a:t>MDACC (N = 62)</a:t>
              </a:r>
            </a:p>
            <a:p>
              <a:r>
                <a:rPr lang="en-US" sz="1200" dirty="0"/>
                <a:t>MSKCC (N = 56)</a:t>
              </a:r>
            </a:p>
            <a:p>
              <a:r>
                <a:rPr lang="en-US" sz="1200" dirty="0"/>
                <a:t>DFCI/MGH (N = 55)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569520A-E948-416C-8172-DE496501A027}"/>
                </a:ext>
              </a:extLst>
            </p:cNvPr>
            <p:cNvGrpSpPr/>
            <p:nvPr/>
          </p:nvGrpSpPr>
          <p:grpSpPr>
            <a:xfrm>
              <a:off x="2993214" y="1454466"/>
              <a:ext cx="95679" cy="655152"/>
              <a:chOff x="2993214" y="1454466"/>
              <a:chExt cx="95679" cy="655152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EEB4C72-0FAC-248A-A9F9-4C34104FE2D0}"/>
                  </a:ext>
                </a:extLst>
              </p:cNvPr>
              <p:cNvSpPr/>
              <p:nvPr/>
            </p:nvSpPr>
            <p:spPr>
              <a:xfrm>
                <a:off x="2993214" y="1454466"/>
                <a:ext cx="93468" cy="9915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7CD35F0-25A1-BC5C-BCC5-68C7E05B2143}"/>
                  </a:ext>
                </a:extLst>
              </p:cNvPr>
              <p:cNvSpPr/>
              <p:nvPr/>
            </p:nvSpPr>
            <p:spPr>
              <a:xfrm>
                <a:off x="2993214" y="1641239"/>
                <a:ext cx="93468" cy="9915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6B1AF76-5B98-04DD-4056-CE3DCC1C9B83}"/>
                  </a:ext>
                </a:extLst>
              </p:cNvPr>
              <p:cNvSpPr/>
              <p:nvPr/>
            </p:nvSpPr>
            <p:spPr>
              <a:xfrm>
                <a:off x="2993214" y="1835257"/>
                <a:ext cx="93468" cy="99151"/>
              </a:xfrm>
              <a:prstGeom prst="rect">
                <a:avLst/>
              </a:prstGeom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06FEEE8-53BB-6C23-4850-D449E27F3D6A}"/>
                  </a:ext>
                </a:extLst>
              </p:cNvPr>
              <p:cNvSpPr/>
              <p:nvPr/>
            </p:nvSpPr>
            <p:spPr>
              <a:xfrm>
                <a:off x="2995425" y="2010467"/>
                <a:ext cx="93468" cy="99151"/>
              </a:xfrm>
              <a:prstGeom prst="rect">
                <a:avLst/>
              </a:prstGeom>
              <a:solidFill>
                <a:schemeClr val="accent2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4BDCE3-B37C-94DC-2A02-2ADD6DC69E93}"/>
              </a:ext>
            </a:extLst>
          </p:cNvPr>
          <p:cNvGrpSpPr/>
          <p:nvPr/>
        </p:nvGrpSpPr>
        <p:grpSpPr>
          <a:xfrm>
            <a:off x="231078" y="3268227"/>
            <a:ext cx="3316884" cy="516163"/>
            <a:chOff x="324488" y="3337927"/>
            <a:chExt cx="3316884" cy="51616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A348519-7B1B-96C0-B84D-56F8D4ED881C}"/>
                </a:ext>
              </a:extLst>
            </p:cNvPr>
            <p:cNvSpPr txBox="1"/>
            <p:nvPr/>
          </p:nvSpPr>
          <p:spPr>
            <a:xfrm>
              <a:off x="328822" y="3337927"/>
              <a:ext cx="531882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/>
                <a:t>Group</a:t>
              </a:r>
            </a:p>
            <a:p>
              <a:pPr>
                <a:lnSpc>
                  <a:spcPct val="150000"/>
                </a:lnSpc>
              </a:pPr>
              <a:r>
                <a:rPr lang="en-US" sz="1100" dirty="0"/>
                <a:t>ORR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1CB8B2-AFEC-D675-FB68-B8135E6B5D67}"/>
                </a:ext>
              </a:extLst>
            </p:cNvPr>
            <p:cNvSpPr txBox="1"/>
            <p:nvPr/>
          </p:nvSpPr>
          <p:spPr>
            <a:xfrm>
              <a:off x="764231" y="3337927"/>
              <a:ext cx="866155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/>
                <a:t>KL</a:t>
              </a:r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7.4% (4/54)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59EBED3-1F4D-D27A-6756-4C61B77A2377}"/>
                </a:ext>
              </a:extLst>
            </p:cNvPr>
            <p:cNvSpPr txBox="1"/>
            <p:nvPr/>
          </p:nvSpPr>
          <p:spPr>
            <a:xfrm>
              <a:off x="1630386" y="3337927"/>
              <a:ext cx="1005493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/>
                <a:t>KP</a:t>
              </a:r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35.7% (20/56)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80004D9-5B91-46FE-C8B5-1D0CB7EE9211}"/>
                </a:ext>
              </a:extLst>
            </p:cNvPr>
            <p:cNvSpPr txBox="1"/>
            <p:nvPr/>
          </p:nvSpPr>
          <p:spPr>
            <a:xfrm>
              <a:off x="2635879" y="3337927"/>
              <a:ext cx="1005493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/>
                <a:t>K-only</a:t>
              </a:r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28.6% (18/63)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44A9294-6BB0-0B6D-CB20-B9F244FF33B5}"/>
                </a:ext>
              </a:extLst>
            </p:cNvPr>
            <p:cNvCxnSpPr/>
            <p:nvPr/>
          </p:nvCxnSpPr>
          <p:spPr>
            <a:xfrm>
              <a:off x="324488" y="3596930"/>
              <a:ext cx="325751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CD4D47A0-DC51-E575-7190-A7BC1F0C78D9}"/>
              </a:ext>
            </a:extLst>
          </p:cNvPr>
          <p:cNvSpPr/>
          <p:nvPr/>
        </p:nvSpPr>
        <p:spPr>
          <a:xfrm>
            <a:off x="793428" y="2821484"/>
            <a:ext cx="140239" cy="2120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7D73427-E1CC-FCFD-FDCC-3A99C7BCEA88}"/>
              </a:ext>
            </a:extLst>
          </p:cNvPr>
          <p:cNvSpPr/>
          <p:nvPr/>
        </p:nvSpPr>
        <p:spPr>
          <a:xfrm>
            <a:off x="931537" y="2778783"/>
            <a:ext cx="140239" cy="2547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E044693-1732-4D5A-EE67-951C5E6CEC97}"/>
              </a:ext>
            </a:extLst>
          </p:cNvPr>
          <p:cNvSpPr/>
          <p:nvPr/>
        </p:nvSpPr>
        <p:spPr>
          <a:xfrm>
            <a:off x="1069977" y="2778783"/>
            <a:ext cx="140239" cy="2547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8A876FF-3DF5-A44B-FDAA-3FFFF23708D9}"/>
              </a:ext>
            </a:extLst>
          </p:cNvPr>
          <p:cNvSpPr/>
          <p:nvPr/>
        </p:nvSpPr>
        <p:spPr>
          <a:xfrm>
            <a:off x="1203051" y="2895945"/>
            <a:ext cx="140239" cy="137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656EAB8-47A7-5C34-3DFD-06E9EAE64076}"/>
              </a:ext>
            </a:extLst>
          </p:cNvPr>
          <p:cNvSpPr/>
          <p:nvPr/>
        </p:nvSpPr>
        <p:spPr>
          <a:xfrm>
            <a:off x="1497724" y="2038722"/>
            <a:ext cx="140239" cy="99483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73260E-A804-C496-30D4-708450845AB9}"/>
              </a:ext>
            </a:extLst>
          </p:cNvPr>
          <p:cNvSpPr/>
          <p:nvPr/>
        </p:nvSpPr>
        <p:spPr>
          <a:xfrm>
            <a:off x="1635833" y="1823881"/>
            <a:ext cx="140239" cy="12096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67A6768-1584-B183-024B-FEF77BCAAAD0}"/>
              </a:ext>
            </a:extLst>
          </p:cNvPr>
          <p:cNvSpPr/>
          <p:nvPr/>
        </p:nvSpPr>
        <p:spPr>
          <a:xfrm>
            <a:off x="1774273" y="1913739"/>
            <a:ext cx="140239" cy="11198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8E2CBA8-6CAA-A19B-17B5-B966500CC995}"/>
              </a:ext>
            </a:extLst>
          </p:cNvPr>
          <p:cNvSpPr/>
          <p:nvPr/>
        </p:nvSpPr>
        <p:spPr>
          <a:xfrm>
            <a:off x="1909489" y="2412049"/>
            <a:ext cx="140239" cy="621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F8D7EA2-366C-22F0-75A5-90F9CCBCB5ED}"/>
              </a:ext>
            </a:extLst>
          </p:cNvPr>
          <p:cNvSpPr/>
          <p:nvPr/>
        </p:nvSpPr>
        <p:spPr>
          <a:xfrm>
            <a:off x="2184099" y="2235199"/>
            <a:ext cx="140239" cy="8014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F985CE8-CB12-183C-7D5A-4F5344CFF2BB}"/>
              </a:ext>
            </a:extLst>
          </p:cNvPr>
          <p:cNvSpPr/>
          <p:nvPr/>
        </p:nvSpPr>
        <p:spPr>
          <a:xfrm>
            <a:off x="2322208" y="2336800"/>
            <a:ext cx="140239" cy="6998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CFD9229-530C-6A10-2F68-689D7594C221}"/>
              </a:ext>
            </a:extLst>
          </p:cNvPr>
          <p:cNvSpPr/>
          <p:nvPr/>
        </p:nvSpPr>
        <p:spPr>
          <a:xfrm>
            <a:off x="2460648" y="2299146"/>
            <a:ext cx="140239" cy="733586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866A247-36FB-C686-6189-2F54DF2619C3}"/>
              </a:ext>
            </a:extLst>
          </p:cNvPr>
          <p:cNvSpPr/>
          <p:nvPr/>
        </p:nvSpPr>
        <p:spPr>
          <a:xfrm>
            <a:off x="2593722" y="1980872"/>
            <a:ext cx="140239" cy="1051860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C17876-0A83-24FF-E3D9-ED760A92CA0C}"/>
              </a:ext>
            </a:extLst>
          </p:cNvPr>
          <p:cNvSpPr/>
          <p:nvPr/>
        </p:nvSpPr>
        <p:spPr>
          <a:xfrm>
            <a:off x="728053" y="1638119"/>
            <a:ext cx="2091447" cy="1395436"/>
          </a:xfrm>
          <a:custGeom>
            <a:avLst/>
            <a:gdLst>
              <a:gd name="csX0" fmla="*/ 0 w 2106154"/>
              <a:gd name="csY0" fmla="*/ 0 h 1395436"/>
              <a:gd name="csX1" fmla="*/ 0 w 2106154"/>
              <a:gd name="csY1" fmla="*/ 1395436 h 1395436"/>
              <a:gd name="csX2" fmla="*/ 2106154 w 2106154"/>
              <a:gd name="csY2" fmla="*/ 1395436 h 1395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6154" h="1395436">
                <a:moveTo>
                  <a:pt x="0" y="0"/>
                </a:moveTo>
                <a:lnTo>
                  <a:pt x="0" y="1395436"/>
                </a:lnTo>
                <a:lnTo>
                  <a:pt x="2106154" y="1395436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BF70B93-B87F-28E1-BB42-9C4958E90426}"/>
              </a:ext>
            </a:extLst>
          </p:cNvPr>
          <p:cNvGrpSpPr/>
          <p:nvPr/>
        </p:nvGrpSpPr>
        <p:grpSpPr>
          <a:xfrm>
            <a:off x="333890" y="4479384"/>
            <a:ext cx="308223" cy="1097531"/>
            <a:chOff x="333890" y="4085489"/>
            <a:chExt cx="308223" cy="158178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B4D04D3-DEC9-58E7-7910-FA5B5F6B526B}"/>
                </a:ext>
              </a:extLst>
            </p:cNvPr>
            <p:cNvSpPr txBox="1"/>
            <p:nvPr/>
          </p:nvSpPr>
          <p:spPr>
            <a:xfrm>
              <a:off x="333890" y="4085489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50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30A4596-EA43-2B73-CD06-81808191AC12}"/>
                </a:ext>
              </a:extLst>
            </p:cNvPr>
            <p:cNvSpPr txBox="1"/>
            <p:nvPr/>
          </p:nvSpPr>
          <p:spPr>
            <a:xfrm>
              <a:off x="333890" y="436544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40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E24E5DE-3367-4555-F3EC-513023D540D7}"/>
                </a:ext>
              </a:extLst>
            </p:cNvPr>
            <p:cNvSpPr txBox="1"/>
            <p:nvPr/>
          </p:nvSpPr>
          <p:spPr>
            <a:xfrm>
              <a:off x="334124" y="4649731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30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787D7E6-ABC3-DAC3-3800-1D9F218419EA}"/>
                </a:ext>
              </a:extLst>
            </p:cNvPr>
            <p:cNvSpPr txBox="1"/>
            <p:nvPr/>
          </p:nvSpPr>
          <p:spPr>
            <a:xfrm>
              <a:off x="334124" y="4929685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20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A601F6B-DB0E-AC2A-AD19-7538E6852C5D}"/>
                </a:ext>
              </a:extLst>
            </p:cNvPr>
            <p:cNvSpPr txBox="1"/>
            <p:nvPr/>
          </p:nvSpPr>
          <p:spPr>
            <a:xfrm>
              <a:off x="334124" y="521397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FE4CD8F-2251-AB9C-2FDC-97B28327C6A7}"/>
                </a:ext>
              </a:extLst>
            </p:cNvPr>
            <p:cNvSpPr txBox="1"/>
            <p:nvPr/>
          </p:nvSpPr>
          <p:spPr>
            <a:xfrm>
              <a:off x="334124" y="5493927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0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00C22514-C1D4-3259-5F4D-0C9CC29DDECC}"/>
              </a:ext>
            </a:extLst>
          </p:cNvPr>
          <p:cNvSpPr txBox="1"/>
          <p:nvPr/>
        </p:nvSpPr>
        <p:spPr>
          <a:xfrm>
            <a:off x="894388" y="5608764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KL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38883F5-63AD-8FA5-0E0E-2F90B8A417FD}"/>
              </a:ext>
            </a:extLst>
          </p:cNvPr>
          <p:cNvSpPr txBox="1"/>
          <p:nvPr/>
        </p:nvSpPr>
        <p:spPr>
          <a:xfrm>
            <a:off x="1621637" y="5608764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KP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BC64E0A-2C5D-5C66-66EA-42FCCD1BB403}"/>
              </a:ext>
            </a:extLst>
          </p:cNvPr>
          <p:cNvSpPr txBox="1"/>
          <p:nvPr/>
        </p:nvSpPr>
        <p:spPr>
          <a:xfrm>
            <a:off x="2213098" y="5608764"/>
            <a:ext cx="522850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K-only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D4AA2E5-4915-469C-4C10-69A13FD250E1}"/>
              </a:ext>
            </a:extLst>
          </p:cNvPr>
          <p:cNvSpPr txBox="1"/>
          <p:nvPr/>
        </p:nvSpPr>
        <p:spPr>
          <a:xfrm rot="16200000">
            <a:off x="-559670" y="4791876"/>
            <a:ext cx="170936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% With PR/CR as BOR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35BDBB7-9472-9D6E-904B-F972A2BB79E2}"/>
              </a:ext>
            </a:extLst>
          </p:cNvPr>
          <p:cNvSpPr txBox="1"/>
          <p:nvPr/>
        </p:nvSpPr>
        <p:spPr>
          <a:xfrm>
            <a:off x="1153454" y="3934412"/>
            <a:ext cx="1244353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/>
              <a:t>CM-057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C86462F-C737-1AD8-3C0E-B584ED465EEC}"/>
              </a:ext>
            </a:extLst>
          </p:cNvPr>
          <p:cNvGrpSpPr/>
          <p:nvPr/>
        </p:nvGrpSpPr>
        <p:grpSpPr>
          <a:xfrm>
            <a:off x="236146" y="5788406"/>
            <a:ext cx="2984364" cy="516163"/>
            <a:chOff x="324488" y="3337927"/>
            <a:chExt cx="2984364" cy="51616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B188005-334F-28D6-4BCB-A922898F15B4}"/>
                </a:ext>
              </a:extLst>
            </p:cNvPr>
            <p:cNvSpPr txBox="1"/>
            <p:nvPr/>
          </p:nvSpPr>
          <p:spPr>
            <a:xfrm>
              <a:off x="328822" y="3337927"/>
              <a:ext cx="531882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/>
                <a:t>Group</a:t>
              </a:r>
            </a:p>
            <a:p>
              <a:pPr>
                <a:lnSpc>
                  <a:spcPct val="150000"/>
                </a:lnSpc>
              </a:pPr>
              <a:r>
                <a:rPr lang="en-US" sz="1100" dirty="0"/>
                <a:t>ORR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246D9B9-4D81-797D-631C-6950402B814E}"/>
                </a:ext>
              </a:extLst>
            </p:cNvPr>
            <p:cNvSpPr txBox="1"/>
            <p:nvPr/>
          </p:nvSpPr>
          <p:spPr>
            <a:xfrm>
              <a:off x="670918" y="3337927"/>
              <a:ext cx="866155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/>
                <a:t>KL</a:t>
              </a:r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0% (0/6)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0754969-746D-6604-94E5-10AB384D7AF3}"/>
                </a:ext>
              </a:extLst>
            </p:cNvPr>
            <p:cNvSpPr txBox="1"/>
            <p:nvPr/>
          </p:nvSpPr>
          <p:spPr>
            <a:xfrm>
              <a:off x="1411697" y="3337927"/>
              <a:ext cx="1005493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/>
                <a:t>KP</a:t>
              </a:r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57.1% (4/7)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F969054-B2B4-9E0F-3AB1-3CE90C3D0469}"/>
                </a:ext>
              </a:extLst>
            </p:cNvPr>
            <p:cNvSpPr txBox="1"/>
            <p:nvPr/>
          </p:nvSpPr>
          <p:spPr>
            <a:xfrm>
              <a:off x="2303359" y="3337927"/>
              <a:ext cx="1005493" cy="516163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/>
                <a:t>K-only</a:t>
              </a:r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18.2% (2/11)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6D618A7-17A6-14BE-F9A2-8C89AECF13F4}"/>
                </a:ext>
              </a:extLst>
            </p:cNvPr>
            <p:cNvCxnSpPr>
              <a:cxnSpLocks/>
            </p:cNvCxnSpPr>
            <p:nvPr/>
          </p:nvCxnSpPr>
          <p:spPr>
            <a:xfrm>
              <a:off x="324488" y="3596930"/>
              <a:ext cx="284267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A7F0C715-5D55-21EB-F20A-147ABB881355}"/>
              </a:ext>
            </a:extLst>
          </p:cNvPr>
          <p:cNvSpPr/>
          <p:nvPr/>
        </p:nvSpPr>
        <p:spPr>
          <a:xfrm>
            <a:off x="820796" y="5526214"/>
            <a:ext cx="53359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6142FDB-EA6B-4ABC-3F7D-42E0CEB03368}"/>
              </a:ext>
            </a:extLst>
          </p:cNvPr>
          <p:cNvSpPr/>
          <p:nvPr/>
        </p:nvSpPr>
        <p:spPr>
          <a:xfrm>
            <a:off x="1511712" y="4415497"/>
            <a:ext cx="533592" cy="11564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2E5BA2A-29F3-8D79-43C4-7CC38DC04F18}"/>
              </a:ext>
            </a:extLst>
          </p:cNvPr>
          <p:cNvSpPr/>
          <p:nvPr/>
        </p:nvSpPr>
        <p:spPr>
          <a:xfrm>
            <a:off x="2207007" y="5179919"/>
            <a:ext cx="533592" cy="3950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4A9DB5B2-C212-869C-C910-5BFAF90A0DB4}"/>
              </a:ext>
            </a:extLst>
          </p:cNvPr>
          <p:cNvSpPr/>
          <p:nvPr/>
        </p:nvSpPr>
        <p:spPr>
          <a:xfrm>
            <a:off x="733121" y="4176497"/>
            <a:ext cx="2091447" cy="1395436"/>
          </a:xfrm>
          <a:custGeom>
            <a:avLst/>
            <a:gdLst>
              <a:gd name="csX0" fmla="*/ 0 w 2106154"/>
              <a:gd name="csY0" fmla="*/ 0 h 1395436"/>
              <a:gd name="csX1" fmla="*/ 0 w 2106154"/>
              <a:gd name="csY1" fmla="*/ 1395436 h 1395436"/>
              <a:gd name="csX2" fmla="*/ 2106154 w 2106154"/>
              <a:gd name="csY2" fmla="*/ 1395436 h 1395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6154" h="1395436">
                <a:moveTo>
                  <a:pt x="0" y="0"/>
                </a:moveTo>
                <a:lnTo>
                  <a:pt x="0" y="1395436"/>
                </a:lnTo>
                <a:lnTo>
                  <a:pt x="2106154" y="1395436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EB80D9A-691E-0FA5-2230-CB63594FD2FF}"/>
              </a:ext>
            </a:extLst>
          </p:cNvPr>
          <p:cNvSpPr txBox="1"/>
          <p:nvPr/>
        </p:nvSpPr>
        <p:spPr>
          <a:xfrm>
            <a:off x="2241379" y="4363752"/>
            <a:ext cx="1382486" cy="3683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i="1" dirty="0"/>
              <a:t>P</a:t>
            </a:r>
            <a:r>
              <a:rPr lang="en-US" sz="1200" dirty="0"/>
              <a:t> =.047</a:t>
            </a:r>
          </a:p>
          <a:p>
            <a:r>
              <a:rPr lang="en-US" sz="1200" dirty="0"/>
              <a:t>Fisher’s exact test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47A7E39-A7A6-3C18-7AB2-D969B1915322}"/>
              </a:ext>
            </a:extLst>
          </p:cNvPr>
          <p:cNvGrpSpPr/>
          <p:nvPr/>
        </p:nvGrpSpPr>
        <p:grpSpPr>
          <a:xfrm>
            <a:off x="680154" y="4169376"/>
            <a:ext cx="52227" cy="1399771"/>
            <a:chOff x="680154" y="4664676"/>
            <a:chExt cx="52227" cy="1399771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87E67B6-C5B7-17A0-7FC2-EBA5DF0F2423}"/>
                </a:ext>
              </a:extLst>
            </p:cNvPr>
            <p:cNvGrpSpPr/>
            <p:nvPr/>
          </p:nvGrpSpPr>
          <p:grpSpPr>
            <a:xfrm>
              <a:off x="684482" y="4664676"/>
              <a:ext cx="47899" cy="1399771"/>
              <a:chOff x="654381" y="1633784"/>
              <a:chExt cx="73672" cy="1399771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2FEC9C5D-383A-986C-D283-27626FE41D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633784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8910B92D-91CC-D245-76D0-A61CA99334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837538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0FA88296-D693-E4C1-6F0D-53A5FBF771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033672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EE597635-2F3B-8CFA-DEF1-39366F20D4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473646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8064FCC8-B7D6-66AC-7C7C-21783129DB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829800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4E8EF804-1D03-537E-1102-F30743AFD9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3033555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933ADA9C-45F6-2CE9-C3C6-BBE079AD9D5B}"/>
                </a:ext>
              </a:extLst>
            </p:cNvPr>
            <p:cNvGrpSpPr/>
            <p:nvPr/>
          </p:nvGrpSpPr>
          <p:grpSpPr>
            <a:xfrm>
              <a:off x="680154" y="5247550"/>
              <a:ext cx="47899" cy="393768"/>
              <a:chOff x="836882" y="5008603"/>
              <a:chExt cx="47899" cy="393768"/>
            </a:xfrm>
          </p:grpSpPr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2DE79C53-833E-33B7-2B6A-0C4C8DA934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882" y="5008603"/>
                <a:ext cx="4789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8603FC9-FC7C-6533-E079-F3CAF39D6D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882" y="5402371"/>
                <a:ext cx="4789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4EC4BAE8-FDDD-8839-9103-1AF7A23AC6D7}"/>
              </a:ext>
            </a:extLst>
          </p:cNvPr>
          <p:cNvSpPr txBox="1"/>
          <p:nvPr/>
        </p:nvSpPr>
        <p:spPr>
          <a:xfrm>
            <a:off x="334215" y="4086335"/>
            <a:ext cx="307989" cy="12027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70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67884BA-A09A-210E-BAB5-FDC2434516D0}"/>
              </a:ext>
            </a:extLst>
          </p:cNvPr>
          <p:cNvSpPr txBox="1"/>
          <p:nvPr/>
        </p:nvSpPr>
        <p:spPr>
          <a:xfrm>
            <a:off x="334215" y="4280582"/>
            <a:ext cx="307989" cy="12027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200" dirty="0"/>
              <a:t>60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8773CA78-9DFF-7795-772F-68D3EBA05D2A}"/>
              </a:ext>
            </a:extLst>
          </p:cNvPr>
          <p:cNvGrpSpPr/>
          <p:nvPr/>
        </p:nvGrpSpPr>
        <p:grpSpPr>
          <a:xfrm>
            <a:off x="4604968" y="2955554"/>
            <a:ext cx="308223" cy="1940586"/>
            <a:chOff x="4429773" y="3294529"/>
            <a:chExt cx="308223" cy="1581784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5FEB124-CF77-288E-699C-A2ECFE63841B}"/>
                </a:ext>
              </a:extLst>
            </p:cNvPr>
            <p:cNvSpPr txBox="1"/>
            <p:nvPr/>
          </p:nvSpPr>
          <p:spPr>
            <a:xfrm>
              <a:off x="4429773" y="3294529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100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9D2D4F9-7E94-90C1-2A2E-ACC9F2B08856}"/>
                </a:ext>
              </a:extLst>
            </p:cNvPr>
            <p:cNvSpPr txBox="1"/>
            <p:nvPr/>
          </p:nvSpPr>
          <p:spPr>
            <a:xfrm>
              <a:off x="4429773" y="357448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80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252953EB-73C3-E9E3-A2B1-43CC748991E6}"/>
                </a:ext>
              </a:extLst>
            </p:cNvPr>
            <p:cNvSpPr txBox="1"/>
            <p:nvPr/>
          </p:nvSpPr>
          <p:spPr>
            <a:xfrm>
              <a:off x="4430007" y="3858771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60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A8192F25-1E36-7EAD-09FD-C1BE22309988}"/>
                </a:ext>
              </a:extLst>
            </p:cNvPr>
            <p:cNvSpPr txBox="1"/>
            <p:nvPr/>
          </p:nvSpPr>
          <p:spPr>
            <a:xfrm>
              <a:off x="4430007" y="4138725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40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0DC56B5-EDE9-EB7D-A2FF-D18BB044BB70}"/>
                </a:ext>
              </a:extLst>
            </p:cNvPr>
            <p:cNvSpPr txBox="1"/>
            <p:nvPr/>
          </p:nvSpPr>
          <p:spPr>
            <a:xfrm>
              <a:off x="4430007" y="442301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20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BC3F149-B399-644F-9A25-411AF92ABB2D}"/>
                </a:ext>
              </a:extLst>
            </p:cNvPr>
            <p:cNvSpPr txBox="1"/>
            <p:nvPr/>
          </p:nvSpPr>
          <p:spPr>
            <a:xfrm>
              <a:off x="4430007" y="4702967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0</a:t>
              </a: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EBF2E900-E4F6-5BA8-B908-6265C8A8F38A}"/>
              </a:ext>
            </a:extLst>
          </p:cNvPr>
          <p:cNvSpPr txBox="1"/>
          <p:nvPr/>
        </p:nvSpPr>
        <p:spPr>
          <a:xfrm>
            <a:off x="4858850" y="4828264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AD19708-51DC-B92C-DDA4-46471FD4A324}"/>
              </a:ext>
            </a:extLst>
          </p:cNvPr>
          <p:cNvSpPr txBox="1"/>
          <p:nvPr/>
        </p:nvSpPr>
        <p:spPr>
          <a:xfrm>
            <a:off x="5170571" y="4828264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3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AB2F874-31A9-7D07-55E5-F273E26D30B3}"/>
              </a:ext>
            </a:extLst>
          </p:cNvPr>
          <p:cNvSpPr txBox="1"/>
          <p:nvPr/>
        </p:nvSpPr>
        <p:spPr>
          <a:xfrm>
            <a:off x="5487835" y="4828264"/>
            <a:ext cx="30318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6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4D91CA6-B4EF-AF89-9FAE-057B2A7296F6}"/>
              </a:ext>
            </a:extLst>
          </p:cNvPr>
          <p:cNvSpPr txBox="1"/>
          <p:nvPr/>
        </p:nvSpPr>
        <p:spPr>
          <a:xfrm rot="16200000">
            <a:off x="3678400" y="3798503"/>
            <a:ext cx="170936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PFS (%)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C442A51-31CC-1D49-3DF3-2F22481A30AA}"/>
              </a:ext>
            </a:extLst>
          </p:cNvPr>
          <p:cNvGrpSpPr/>
          <p:nvPr/>
        </p:nvGrpSpPr>
        <p:grpSpPr>
          <a:xfrm>
            <a:off x="4955144" y="3360873"/>
            <a:ext cx="59163" cy="1399771"/>
            <a:chOff x="654381" y="1633784"/>
            <a:chExt cx="73672" cy="1399771"/>
          </a:xfrm>
        </p:grpSpPr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C3561651-F3FA-6441-7C52-833B4C69EED2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633784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DB3D87C-42F5-B550-1653-7DD0866DE765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913738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015A33FC-5511-6C37-C07D-1298BEE74EC4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193692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F53962C-234E-F3EB-05A0-07EF67F6CFB2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473646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71D6FDE-F258-56C6-6BC6-0E88EB734629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753600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65825D8-F214-76FA-4068-EB5C125038DE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3033555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191EEBE9-B8FF-56C1-ADE9-8771B58D4A8B}"/>
              </a:ext>
            </a:extLst>
          </p:cNvPr>
          <p:cNvSpPr/>
          <p:nvPr/>
        </p:nvSpPr>
        <p:spPr>
          <a:xfrm>
            <a:off x="5012845" y="3038117"/>
            <a:ext cx="2507067" cy="1733459"/>
          </a:xfrm>
          <a:custGeom>
            <a:avLst/>
            <a:gdLst>
              <a:gd name="csX0" fmla="*/ 0 w 2106154"/>
              <a:gd name="csY0" fmla="*/ 0 h 1395436"/>
              <a:gd name="csX1" fmla="*/ 0 w 2106154"/>
              <a:gd name="csY1" fmla="*/ 1395436 h 1395436"/>
              <a:gd name="csX2" fmla="*/ 2106154 w 2106154"/>
              <a:gd name="csY2" fmla="*/ 1395436 h 1395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6154" h="1395436">
                <a:moveTo>
                  <a:pt x="0" y="0"/>
                </a:moveTo>
                <a:lnTo>
                  <a:pt x="0" y="1395436"/>
                </a:lnTo>
                <a:lnTo>
                  <a:pt x="2106154" y="1395436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202701FF-8879-4B32-498E-0F9B8ABF8D3B}"/>
              </a:ext>
            </a:extLst>
          </p:cNvPr>
          <p:cNvSpPr txBox="1"/>
          <p:nvPr/>
        </p:nvSpPr>
        <p:spPr>
          <a:xfrm>
            <a:off x="5416512" y="5001610"/>
            <a:ext cx="170936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FA050A3-4BAA-BE14-373B-0583D5753561}"/>
              </a:ext>
            </a:extLst>
          </p:cNvPr>
          <p:cNvGrpSpPr/>
          <p:nvPr/>
        </p:nvGrpSpPr>
        <p:grpSpPr>
          <a:xfrm>
            <a:off x="5010726" y="4777649"/>
            <a:ext cx="2403855" cy="47111"/>
            <a:chOff x="4645031" y="4777649"/>
            <a:chExt cx="2403855" cy="47111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023E35E9-C6CC-2B26-85CF-73C8CA6C97C7}"/>
                </a:ext>
              </a:extLst>
            </p:cNvPr>
            <p:cNvGrpSpPr/>
            <p:nvPr/>
          </p:nvGrpSpPr>
          <p:grpSpPr>
            <a:xfrm rot="16200000">
              <a:off x="5322057" y="4100623"/>
              <a:ext cx="45719" cy="1399771"/>
              <a:chOff x="654381" y="1633784"/>
              <a:chExt cx="73672" cy="1399771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2D032246-F7F1-E31D-46AD-502DA8D37F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633784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05995F2F-7A94-A99A-D330-832AA9C68A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913738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5DF32D6D-189A-0459-FA4E-6187B324A3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193692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0C8B141F-C56D-0056-1BA5-C89423BC8A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473646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B0EDE6D1-E684-FAD8-4FBE-48C535D27F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753600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994BFDD8-D33F-228B-CA36-685E1280CE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3033555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CBB7B107-90C6-D776-F483-6E0DE47D64EC}"/>
                </a:ext>
              </a:extLst>
            </p:cNvPr>
            <p:cNvGrpSpPr/>
            <p:nvPr/>
          </p:nvGrpSpPr>
          <p:grpSpPr>
            <a:xfrm rot="16200000">
              <a:off x="6746072" y="4521947"/>
              <a:ext cx="45719" cy="559908"/>
              <a:chOff x="654381" y="1913738"/>
              <a:chExt cx="73672" cy="559908"/>
            </a:xfrm>
          </p:grpSpPr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A83122C4-AF2E-87A5-38E4-574E9951CD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913738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AB24E2A5-B3F8-355D-2697-2C23D7BCFA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193692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76DAACB9-418E-30F3-57E6-FDA10A193B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473646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2" name="TextBox 171">
            <a:extLst>
              <a:ext uri="{FF2B5EF4-FFF2-40B4-BE49-F238E27FC236}">
                <a16:creationId xmlns:a16="http://schemas.microsoft.com/office/drawing/2014/main" id="{0B9BD924-B0FB-2392-FB03-6DF31DDE28E7}"/>
              </a:ext>
            </a:extLst>
          </p:cNvPr>
          <p:cNvSpPr txBox="1"/>
          <p:nvPr/>
        </p:nvSpPr>
        <p:spPr>
          <a:xfrm>
            <a:off x="5799556" y="4828264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9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22B1E8E-305A-3EF8-F863-33742539D543}"/>
              </a:ext>
            </a:extLst>
          </p:cNvPr>
          <p:cNvSpPr txBox="1"/>
          <p:nvPr/>
        </p:nvSpPr>
        <p:spPr>
          <a:xfrm>
            <a:off x="6111277" y="4828264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12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0B85A277-65BF-6A6C-F0AA-B522B839445D}"/>
              </a:ext>
            </a:extLst>
          </p:cNvPr>
          <p:cNvSpPr txBox="1"/>
          <p:nvPr/>
        </p:nvSpPr>
        <p:spPr>
          <a:xfrm>
            <a:off x="6428541" y="4828264"/>
            <a:ext cx="30318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15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7AA6814-2DD3-503B-31D7-E783BBD16C20}"/>
              </a:ext>
            </a:extLst>
          </p:cNvPr>
          <p:cNvSpPr txBox="1"/>
          <p:nvPr/>
        </p:nvSpPr>
        <p:spPr>
          <a:xfrm>
            <a:off x="6739166" y="4831972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18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746FCCD-C8D3-4773-D6D2-DB3BFCA980BC}"/>
              </a:ext>
            </a:extLst>
          </p:cNvPr>
          <p:cNvSpPr txBox="1"/>
          <p:nvPr/>
        </p:nvSpPr>
        <p:spPr>
          <a:xfrm>
            <a:off x="7050887" y="4831972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21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00E20A0-8D2D-C220-DC26-E48A81898EBA}"/>
              </a:ext>
            </a:extLst>
          </p:cNvPr>
          <p:cNvSpPr txBox="1"/>
          <p:nvPr/>
        </p:nvSpPr>
        <p:spPr>
          <a:xfrm>
            <a:off x="7368151" y="4831972"/>
            <a:ext cx="30318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24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21516491-277A-52C8-E94F-ADB54B56BB48}"/>
              </a:ext>
            </a:extLst>
          </p:cNvPr>
          <p:cNvGrpSpPr/>
          <p:nvPr/>
        </p:nvGrpSpPr>
        <p:grpSpPr>
          <a:xfrm>
            <a:off x="4213745" y="5230336"/>
            <a:ext cx="3457592" cy="289994"/>
            <a:chOff x="4038550" y="5536016"/>
            <a:chExt cx="3457592" cy="289994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611D298-8934-F5C6-2AAA-BCD0603A62C3}"/>
                </a:ext>
              </a:extLst>
            </p:cNvPr>
            <p:cNvSpPr txBox="1"/>
            <p:nvPr/>
          </p:nvSpPr>
          <p:spPr>
            <a:xfrm>
              <a:off x="4683655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54(0)</a:t>
              </a:r>
            </a:p>
            <a:p>
              <a:pPr algn="ctr"/>
              <a:r>
                <a:rPr lang="en-US" sz="900" spc="-30" dirty="0"/>
                <a:t>120(0)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A140BAD7-7D1C-931E-07FE-243A3D9EE66D}"/>
                </a:ext>
              </a:extLst>
            </p:cNvPr>
            <p:cNvSpPr txBox="1"/>
            <p:nvPr/>
          </p:nvSpPr>
          <p:spPr>
            <a:xfrm>
              <a:off x="5007816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11(2)</a:t>
              </a:r>
            </a:p>
            <a:p>
              <a:pPr algn="ctr"/>
              <a:r>
                <a:rPr lang="en-US" sz="900" spc="-30" dirty="0"/>
                <a:t>55(3)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0E4C461-C7A0-84E0-16E3-1CFCDE79E16E}"/>
                </a:ext>
              </a:extLst>
            </p:cNvPr>
            <p:cNvSpPr txBox="1"/>
            <p:nvPr/>
          </p:nvSpPr>
          <p:spPr>
            <a:xfrm>
              <a:off x="5325080" y="5536016"/>
              <a:ext cx="303186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5(3)</a:t>
              </a:r>
            </a:p>
            <a:p>
              <a:pPr algn="ctr"/>
              <a:r>
                <a:rPr lang="en-US" sz="900" spc="-30" dirty="0"/>
                <a:t>34(9)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A40282A-8C70-2BCE-1F05-05ABB25E93AB}"/>
                </a:ext>
              </a:extLst>
            </p:cNvPr>
            <p:cNvSpPr txBox="1"/>
            <p:nvPr/>
          </p:nvSpPr>
          <p:spPr>
            <a:xfrm>
              <a:off x="5636801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4(3)</a:t>
              </a:r>
            </a:p>
            <a:p>
              <a:pPr algn="ctr"/>
              <a:r>
                <a:rPr lang="en-US" sz="900" spc="-30" dirty="0"/>
                <a:t>18(18)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2F12227-078C-717E-BAEA-7C3279F916D0}"/>
                </a:ext>
              </a:extLst>
            </p:cNvPr>
            <p:cNvSpPr txBox="1"/>
            <p:nvPr/>
          </p:nvSpPr>
          <p:spPr>
            <a:xfrm>
              <a:off x="5942302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2(4)</a:t>
              </a:r>
            </a:p>
            <a:p>
              <a:pPr algn="ctr"/>
              <a:r>
                <a:rPr lang="en-US" sz="900" spc="-30" dirty="0"/>
                <a:t>8(27)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B7DBB2BC-EECA-0E54-847E-3B833A9E03A6}"/>
                </a:ext>
              </a:extLst>
            </p:cNvPr>
            <p:cNvSpPr txBox="1"/>
            <p:nvPr/>
          </p:nvSpPr>
          <p:spPr>
            <a:xfrm>
              <a:off x="6253346" y="5536016"/>
              <a:ext cx="303186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2(4)</a:t>
              </a:r>
            </a:p>
            <a:p>
              <a:pPr algn="ctr"/>
              <a:r>
                <a:rPr lang="en-US" sz="900" spc="-30" dirty="0"/>
                <a:t>3(29)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A0CEDF3C-0184-7D3B-7C3D-FA2783841231}"/>
                </a:ext>
              </a:extLst>
            </p:cNvPr>
            <p:cNvSpPr txBox="1"/>
            <p:nvPr/>
          </p:nvSpPr>
          <p:spPr>
            <a:xfrm>
              <a:off x="6563971" y="5539724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1(4)</a:t>
              </a:r>
            </a:p>
            <a:p>
              <a:pPr algn="ctr"/>
              <a:r>
                <a:rPr lang="en-US" sz="900" spc="-30" dirty="0"/>
                <a:t>2(29)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4B4EB887-2A81-D9E6-DF96-BDC5A0246F74}"/>
                </a:ext>
              </a:extLst>
            </p:cNvPr>
            <p:cNvSpPr txBox="1"/>
            <p:nvPr/>
          </p:nvSpPr>
          <p:spPr>
            <a:xfrm>
              <a:off x="6875692" y="5539724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1(4)</a:t>
              </a:r>
            </a:p>
            <a:p>
              <a:pPr algn="ctr"/>
              <a:r>
                <a:rPr lang="en-US" sz="900" spc="-30" dirty="0"/>
                <a:t>1(29)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42E39847-C643-1B8F-C025-79EE95E38CFD}"/>
                </a:ext>
              </a:extLst>
            </p:cNvPr>
            <p:cNvSpPr txBox="1"/>
            <p:nvPr/>
          </p:nvSpPr>
          <p:spPr>
            <a:xfrm>
              <a:off x="7192956" y="5539724"/>
              <a:ext cx="303186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0(4)</a:t>
              </a:r>
            </a:p>
            <a:p>
              <a:pPr algn="ctr"/>
              <a:r>
                <a:rPr lang="en-US" sz="900" spc="-30" dirty="0"/>
                <a:t>0(30)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E8EEAEE-AD80-EC5E-9CEE-83A79A308A30}"/>
                </a:ext>
              </a:extLst>
            </p:cNvPr>
            <p:cNvSpPr txBox="1"/>
            <p:nvPr/>
          </p:nvSpPr>
          <p:spPr>
            <a:xfrm>
              <a:off x="4038550" y="5536016"/>
              <a:ext cx="600092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900" spc="-30" dirty="0"/>
                <a:t>KL</a:t>
              </a:r>
            </a:p>
            <a:p>
              <a:pPr algn="r"/>
              <a:r>
                <a:rPr lang="en-US" sz="900" spc="-30" dirty="0"/>
                <a:t>K</a:t>
              </a:r>
              <a:r>
                <a:rPr lang="en-US" sz="900" spc="-30" baseline="30000" dirty="0"/>
                <a:t>MUT</a:t>
              </a:r>
              <a:r>
                <a:rPr lang="en-US" sz="900" spc="-30" dirty="0"/>
                <a:t>STK11</a:t>
              </a:r>
              <a:r>
                <a:rPr lang="en-US" sz="900" spc="-30" baseline="30000" dirty="0"/>
                <a:t>WT</a:t>
              </a:r>
            </a:p>
          </p:txBody>
        </p: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46AD9B4F-348B-EE65-7559-B7B9EC967AF2}"/>
              </a:ext>
            </a:extLst>
          </p:cNvPr>
          <p:cNvSpPr txBox="1"/>
          <p:nvPr/>
        </p:nvSpPr>
        <p:spPr>
          <a:xfrm>
            <a:off x="5379130" y="2373332"/>
            <a:ext cx="2416728" cy="6153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/>
              <a:t>HR for disease progression or</a:t>
            </a:r>
          </a:p>
          <a:p>
            <a:r>
              <a:rPr lang="en-US" sz="1200" dirty="0"/>
              <a:t>death: 1.87 (95% CI: 1.32-2.66)</a:t>
            </a:r>
          </a:p>
          <a:p>
            <a:r>
              <a:rPr lang="en-US" sz="1200" i="1" dirty="0"/>
              <a:t>P</a:t>
            </a:r>
            <a:r>
              <a:rPr lang="en-US" sz="1200" dirty="0"/>
              <a:t> &lt;.001; log-rank test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C29C2A4-4181-07E3-AFD1-600C495B94EE}"/>
              </a:ext>
            </a:extLst>
          </p:cNvPr>
          <p:cNvGrpSpPr/>
          <p:nvPr/>
        </p:nvGrpSpPr>
        <p:grpSpPr>
          <a:xfrm>
            <a:off x="5379130" y="1526852"/>
            <a:ext cx="1897528" cy="740645"/>
            <a:chOff x="324488" y="3337927"/>
            <a:chExt cx="1897528" cy="740645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9CC1D68-576F-4B3A-C1BC-9C6FE2D3825E}"/>
                </a:ext>
              </a:extLst>
            </p:cNvPr>
            <p:cNvSpPr txBox="1"/>
            <p:nvPr/>
          </p:nvSpPr>
          <p:spPr>
            <a:xfrm>
              <a:off x="328822" y="3337927"/>
              <a:ext cx="1250642" cy="740645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/>
                <a:t>Group</a:t>
              </a:r>
            </a:p>
            <a:p>
              <a:pPr>
                <a:lnSpc>
                  <a:spcPct val="150000"/>
                </a:lnSpc>
              </a:pPr>
              <a:r>
                <a:rPr lang="en-US" sz="1100" dirty="0"/>
                <a:t>KL</a:t>
              </a:r>
            </a:p>
            <a:p>
              <a:r>
                <a:rPr lang="en-US" sz="1100" i="1" dirty="0"/>
                <a:t>K</a:t>
              </a:r>
              <a:r>
                <a:rPr lang="en-US" sz="1100" i="1" baseline="30000" dirty="0"/>
                <a:t>MUT</a:t>
              </a:r>
              <a:r>
                <a:rPr lang="en-US" sz="1100" i="1" dirty="0"/>
                <a:t> ; STK11/LKB1</a:t>
              </a:r>
              <a:r>
                <a:rPr lang="en-US" sz="1100" i="1" baseline="30000" dirty="0"/>
                <a:t>WT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318B3347-D3AA-62F4-4A00-1B410C601B1C}"/>
                </a:ext>
              </a:extLst>
            </p:cNvPr>
            <p:cNvSpPr txBox="1"/>
            <p:nvPr/>
          </p:nvSpPr>
          <p:spPr>
            <a:xfrm>
              <a:off x="1621666" y="3337927"/>
              <a:ext cx="600350" cy="740645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 err="1"/>
                <a:t>mPFS</a:t>
              </a:r>
              <a:endParaRPr lang="en-US" sz="1100" dirty="0"/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1.8m</a:t>
              </a:r>
            </a:p>
            <a:p>
              <a:pPr algn="ctr"/>
              <a:r>
                <a:rPr lang="en-US" sz="1100" dirty="0"/>
                <a:t>2.7m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A0F0C86-C480-57C8-8F8A-DE118C44834A}"/>
                </a:ext>
              </a:extLst>
            </p:cNvPr>
            <p:cNvCxnSpPr>
              <a:cxnSpLocks/>
            </p:cNvCxnSpPr>
            <p:nvPr/>
          </p:nvCxnSpPr>
          <p:spPr>
            <a:xfrm>
              <a:off x="324488" y="3596930"/>
              <a:ext cx="18089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EC62CF2B-AF32-423A-D66B-5DE481894676}"/>
              </a:ext>
            </a:extLst>
          </p:cNvPr>
          <p:cNvGrpSpPr/>
          <p:nvPr/>
        </p:nvGrpSpPr>
        <p:grpSpPr>
          <a:xfrm>
            <a:off x="6247495" y="3502574"/>
            <a:ext cx="1721918" cy="444492"/>
            <a:chOff x="5857085" y="3525526"/>
            <a:chExt cx="1721918" cy="444492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DE563CE-4AB8-FB5E-DA07-09E3167800D5}"/>
                </a:ext>
              </a:extLst>
            </p:cNvPr>
            <p:cNvSpPr txBox="1"/>
            <p:nvPr/>
          </p:nvSpPr>
          <p:spPr>
            <a:xfrm>
              <a:off x="6164916" y="3525526"/>
              <a:ext cx="1414087" cy="44449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KL</a:t>
              </a:r>
            </a:p>
            <a:p>
              <a:r>
                <a:rPr lang="en-US" sz="1200" i="1" dirty="0"/>
                <a:t>K</a:t>
              </a:r>
              <a:r>
                <a:rPr lang="en-US" sz="1200" i="1" baseline="30000" dirty="0"/>
                <a:t>MUT</a:t>
              </a:r>
              <a:r>
                <a:rPr lang="en-US" sz="1200" i="1" dirty="0"/>
                <a:t>; STK11/LKB1</a:t>
              </a:r>
              <a:r>
                <a:rPr lang="en-US" sz="1200" i="1" baseline="30000" dirty="0"/>
                <a:t>WT</a:t>
              </a:r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467DFB0-15EF-1A4A-71CD-61932EDFC336}"/>
                </a:ext>
              </a:extLst>
            </p:cNvPr>
            <p:cNvCxnSpPr>
              <a:cxnSpLocks/>
            </p:cNvCxnSpPr>
            <p:nvPr/>
          </p:nvCxnSpPr>
          <p:spPr>
            <a:xfrm>
              <a:off x="5857085" y="3604054"/>
              <a:ext cx="244123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49C2266-FD23-C967-B89D-53F6367499B8}"/>
                </a:ext>
              </a:extLst>
            </p:cNvPr>
            <p:cNvCxnSpPr>
              <a:cxnSpLocks/>
            </p:cNvCxnSpPr>
            <p:nvPr/>
          </p:nvCxnSpPr>
          <p:spPr>
            <a:xfrm>
              <a:off x="5857085" y="3805093"/>
              <a:ext cx="244123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50B148A3-BDAB-CD70-45B3-2EA245F7B55F}"/>
              </a:ext>
            </a:extLst>
          </p:cNvPr>
          <p:cNvGrpSpPr/>
          <p:nvPr/>
        </p:nvGrpSpPr>
        <p:grpSpPr>
          <a:xfrm>
            <a:off x="5684455" y="4131836"/>
            <a:ext cx="1511618" cy="568752"/>
            <a:chOff x="5509260" y="4131836"/>
            <a:chExt cx="1511618" cy="568752"/>
          </a:xfrm>
        </p:grpSpPr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CA191B06-1BE7-F926-AD20-CD4E380AE5D8}"/>
                </a:ext>
              </a:extLst>
            </p:cNvPr>
            <p:cNvCxnSpPr/>
            <p:nvPr/>
          </p:nvCxnSpPr>
          <p:spPr>
            <a:xfrm>
              <a:off x="5509260" y="4131836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A551BE30-0F32-FDF9-0EAC-C4D60EF5ABE9}"/>
                </a:ext>
              </a:extLst>
            </p:cNvPr>
            <p:cNvCxnSpPr/>
            <p:nvPr/>
          </p:nvCxnSpPr>
          <p:spPr>
            <a:xfrm>
              <a:off x="5658802" y="4210148"/>
              <a:ext cx="0" cy="70434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199804C-A22C-61A4-4BD2-32DC229432A4}"/>
                </a:ext>
              </a:extLst>
            </p:cNvPr>
            <p:cNvCxnSpPr/>
            <p:nvPr/>
          </p:nvCxnSpPr>
          <p:spPr>
            <a:xfrm>
              <a:off x="5739765" y="4248223"/>
              <a:ext cx="0" cy="70434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E062CF39-79FE-58FA-258F-67B0A829AB5F}"/>
                </a:ext>
              </a:extLst>
            </p:cNvPr>
            <p:cNvCxnSpPr/>
            <p:nvPr/>
          </p:nvCxnSpPr>
          <p:spPr>
            <a:xfrm>
              <a:off x="5886448" y="4251081"/>
              <a:ext cx="0" cy="70434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A7738E5F-9FBA-0B85-4AB8-DAAA0EED0AF7}"/>
                </a:ext>
              </a:extLst>
            </p:cNvPr>
            <p:cNvCxnSpPr/>
            <p:nvPr/>
          </p:nvCxnSpPr>
          <p:spPr>
            <a:xfrm>
              <a:off x="5950266" y="4293318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E3D2CFE3-1981-2C92-47EE-593B18F96004}"/>
                </a:ext>
              </a:extLst>
            </p:cNvPr>
            <p:cNvCxnSpPr/>
            <p:nvPr/>
          </p:nvCxnSpPr>
          <p:spPr>
            <a:xfrm>
              <a:off x="5994083" y="4293318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2226C6C-3C39-26F9-FAF1-3939337D7DEF}"/>
                </a:ext>
              </a:extLst>
            </p:cNvPr>
            <p:cNvCxnSpPr/>
            <p:nvPr/>
          </p:nvCxnSpPr>
          <p:spPr>
            <a:xfrm>
              <a:off x="6067237" y="4293318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211F738-A7CA-6879-4AC3-F80407514E01}"/>
                </a:ext>
              </a:extLst>
            </p:cNvPr>
            <p:cNvCxnSpPr/>
            <p:nvPr/>
          </p:nvCxnSpPr>
          <p:spPr>
            <a:xfrm>
              <a:off x="6131055" y="4292388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7659513D-E92F-CA62-424A-2230D5F86738}"/>
                </a:ext>
              </a:extLst>
            </p:cNvPr>
            <p:cNvCxnSpPr/>
            <p:nvPr/>
          </p:nvCxnSpPr>
          <p:spPr>
            <a:xfrm>
              <a:off x="6189157" y="4346966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7110B07-C442-EF93-5500-8452F5A5F56B}"/>
                </a:ext>
              </a:extLst>
            </p:cNvPr>
            <p:cNvCxnSpPr/>
            <p:nvPr/>
          </p:nvCxnSpPr>
          <p:spPr>
            <a:xfrm>
              <a:off x="7020878" y="4630154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6128D82-59DD-1867-CD29-BC492BB3B4A0}"/>
                </a:ext>
              </a:extLst>
            </p:cNvPr>
            <p:cNvCxnSpPr/>
            <p:nvPr/>
          </p:nvCxnSpPr>
          <p:spPr>
            <a:xfrm>
              <a:off x="5815013" y="4248223"/>
              <a:ext cx="0" cy="70434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44200E9A-F1E4-321D-4169-9D705B88F7E9}"/>
              </a:ext>
            </a:extLst>
          </p:cNvPr>
          <p:cNvGrpSpPr/>
          <p:nvPr/>
        </p:nvGrpSpPr>
        <p:grpSpPr>
          <a:xfrm>
            <a:off x="5553962" y="4458544"/>
            <a:ext cx="415781" cy="156943"/>
            <a:chOff x="5378767" y="4458544"/>
            <a:chExt cx="415781" cy="156943"/>
          </a:xfrm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ACD5D0B8-6820-7AF0-6550-B66405D40EE3}"/>
                </a:ext>
              </a:extLst>
            </p:cNvPr>
            <p:cNvCxnSpPr/>
            <p:nvPr/>
          </p:nvCxnSpPr>
          <p:spPr>
            <a:xfrm>
              <a:off x="5378767" y="4458544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936DCADF-785D-64AD-948F-1C21EFA2244E}"/>
                </a:ext>
              </a:extLst>
            </p:cNvPr>
            <p:cNvCxnSpPr/>
            <p:nvPr/>
          </p:nvCxnSpPr>
          <p:spPr>
            <a:xfrm>
              <a:off x="5794548" y="4545053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B011C900-8BFF-4AFA-FA30-F72650E636E3}"/>
              </a:ext>
            </a:extLst>
          </p:cNvPr>
          <p:cNvGrpSpPr/>
          <p:nvPr/>
        </p:nvGrpSpPr>
        <p:grpSpPr>
          <a:xfrm>
            <a:off x="8571774" y="2961438"/>
            <a:ext cx="308223" cy="1940586"/>
            <a:chOff x="4429773" y="3294529"/>
            <a:chExt cx="308223" cy="1581784"/>
          </a:xfrm>
        </p:grpSpPr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50C7210-3176-30CA-4C03-30ABB5FF9D80}"/>
                </a:ext>
              </a:extLst>
            </p:cNvPr>
            <p:cNvSpPr txBox="1"/>
            <p:nvPr/>
          </p:nvSpPr>
          <p:spPr>
            <a:xfrm>
              <a:off x="4429773" y="3294529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14BD5868-A54F-9C2E-AF60-C5E305A16AFB}"/>
                </a:ext>
              </a:extLst>
            </p:cNvPr>
            <p:cNvSpPr txBox="1"/>
            <p:nvPr/>
          </p:nvSpPr>
          <p:spPr>
            <a:xfrm>
              <a:off x="4429773" y="357448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80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6B717109-ECB8-5BA6-C1AC-0445E73487E8}"/>
                </a:ext>
              </a:extLst>
            </p:cNvPr>
            <p:cNvSpPr txBox="1"/>
            <p:nvPr/>
          </p:nvSpPr>
          <p:spPr>
            <a:xfrm>
              <a:off x="4430007" y="3858771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60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6C1059A5-B171-612D-2DDD-E46B36BB8D9A}"/>
                </a:ext>
              </a:extLst>
            </p:cNvPr>
            <p:cNvSpPr txBox="1"/>
            <p:nvPr/>
          </p:nvSpPr>
          <p:spPr>
            <a:xfrm>
              <a:off x="4430007" y="4138725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40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CB20676F-1C21-A736-3E7F-F104F73A24D8}"/>
                </a:ext>
              </a:extLst>
            </p:cNvPr>
            <p:cNvSpPr txBox="1"/>
            <p:nvPr/>
          </p:nvSpPr>
          <p:spPr>
            <a:xfrm>
              <a:off x="4430007" y="442301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20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51F3CAB6-9081-D90E-1F52-1C414BFAE041}"/>
                </a:ext>
              </a:extLst>
            </p:cNvPr>
            <p:cNvSpPr txBox="1"/>
            <p:nvPr/>
          </p:nvSpPr>
          <p:spPr>
            <a:xfrm>
              <a:off x="4430007" y="4702967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0</a:t>
              </a:r>
            </a:p>
          </p:txBody>
        </p:sp>
      </p:grpSp>
      <p:sp>
        <p:nvSpPr>
          <p:cNvPr id="231" name="TextBox 230">
            <a:extLst>
              <a:ext uri="{FF2B5EF4-FFF2-40B4-BE49-F238E27FC236}">
                <a16:creationId xmlns:a16="http://schemas.microsoft.com/office/drawing/2014/main" id="{AE8C7859-720D-45DA-E2E0-8E1241BC9A69}"/>
              </a:ext>
            </a:extLst>
          </p:cNvPr>
          <p:cNvSpPr txBox="1"/>
          <p:nvPr/>
        </p:nvSpPr>
        <p:spPr>
          <a:xfrm>
            <a:off x="8825656" y="4834148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612B9DD3-E4BF-0CF3-5987-113DFE8DD4A1}"/>
              </a:ext>
            </a:extLst>
          </p:cNvPr>
          <p:cNvSpPr txBox="1"/>
          <p:nvPr/>
        </p:nvSpPr>
        <p:spPr>
          <a:xfrm>
            <a:off x="9137377" y="4834148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6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704DEB0-165F-15BD-AA48-547F7574B49C}"/>
              </a:ext>
            </a:extLst>
          </p:cNvPr>
          <p:cNvSpPr txBox="1"/>
          <p:nvPr/>
        </p:nvSpPr>
        <p:spPr>
          <a:xfrm>
            <a:off x="9454641" y="4834148"/>
            <a:ext cx="30318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12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4B9BF254-59D8-AF92-C136-0E0592BE6C92}"/>
              </a:ext>
            </a:extLst>
          </p:cNvPr>
          <p:cNvSpPr txBox="1"/>
          <p:nvPr/>
        </p:nvSpPr>
        <p:spPr>
          <a:xfrm rot="16200000">
            <a:off x="7645206" y="3804387"/>
            <a:ext cx="170936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 (%)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09E6BF90-97B8-E585-B933-B3BE16450628}"/>
              </a:ext>
            </a:extLst>
          </p:cNvPr>
          <p:cNvGrpSpPr/>
          <p:nvPr/>
        </p:nvGrpSpPr>
        <p:grpSpPr>
          <a:xfrm>
            <a:off x="8921950" y="3366757"/>
            <a:ext cx="59163" cy="1399771"/>
            <a:chOff x="654381" y="1633784"/>
            <a:chExt cx="73672" cy="1399771"/>
          </a:xfrm>
        </p:grpSpPr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4286CB98-32A4-CC7B-FA2A-8FE73ACFA5B1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633784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AA98B6E-E936-B614-00C5-D43EFDADFBF3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913738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B6A243D-C967-00D6-488C-C1846D5F62D6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193692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4DC3FE83-F197-88F7-B63B-402E48ED8FB6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473646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8B9FD308-71FC-9ED2-6DCA-5BCC62F33E47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753600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7971F498-E496-DEAD-2381-75AC663E64AC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3033555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F15C4902-7A7B-D470-E2D4-E587D4D7263C}"/>
              </a:ext>
            </a:extLst>
          </p:cNvPr>
          <p:cNvSpPr/>
          <p:nvPr/>
        </p:nvSpPr>
        <p:spPr>
          <a:xfrm>
            <a:off x="8979651" y="3044001"/>
            <a:ext cx="2507067" cy="1733459"/>
          </a:xfrm>
          <a:custGeom>
            <a:avLst/>
            <a:gdLst>
              <a:gd name="csX0" fmla="*/ 0 w 2106154"/>
              <a:gd name="csY0" fmla="*/ 0 h 1395436"/>
              <a:gd name="csX1" fmla="*/ 0 w 2106154"/>
              <a:gd name="csY1" fmla="*/ 1395436 h 1395436"/>
              <a:gd name="csX2" fmla="*/ 2106154 w 2106154"/>
              <a:gd name="csY2" fmla="*/ 1395436 h 1395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6154" h="1395436">
                <a:moveTo>
                  <a:pt x="0" y="0"/>
                </a:moveTo>
                <a:lnTo>
                  <a:pt x="0" y="1395436"/>
                </a:lnTo>
                <a:lnTo>
                  <a:pt x="2106154" y="1395436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9B4CC056-EE44-93DA-DA3A-A8EDDBAC72D3}"/>
              </a:ext>
            </a:extLst>
          </p:cNvPr>
          <p:cNvSpPr txBox="1"/>
          <p:nvPr/>
        </p:nvSpPr>
        <p:spPr>
          <a:xfrm>
            <a:off x="9383318" y="5007494"/>
            <a:ext cx="170936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EA278DF4-A96B-0194-3DAC-0B4180166170}"/>
              </a:ext>
            </a:extLst>
          </p:cNvPr>
          <p:cNvGrpSpPr/>
          <p:nvPr/>
        </p:nvGrpSpPr>
        <p:grpSpPr>
          <a:xfrm>
            <a:off x="9046112" y="4783533"/>
            <a:ext cx="2403855" cy="47111"/>
            <a:chOff x="4645031" y="4777649"/>
            <a:chExt cx="2403855" cy="47111"/>
          </a:xfrm>
        </p:grpSpPr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63F3033A-7174-D479-5B69-F9755DF4CCEA}"/>
                </a:ext>
              </a:extLst>
            </p:cNvPr>
            <p:cNvGrpSpPr/>
            <p:nvPr/>
          </p:nvGrpSpPr>
          <p:grpSpPr>
            <a:xfrm rot="16200000">
              <a:off x="5322057" y="4100623"/>
              <a:ext cx="45719" cy="1399771"/>
              <a:chOff x="654381" y="1633784"/>
              <a:chExt cx="73672" cy="1399771"/>
            </a:xfrm>
          </p:grpSpPr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3FABC88A-D98B-86FC-E172-0F25FA87C3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633784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CC1E0382-1006-B7A5-CAEB-F8CD795ED9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913738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40BF9F2D-E7B2-74A5-0C20-83A57D87BE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193692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E51C8E18-017C-D176-DAA4-7E460C5BA6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473646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98D0EE3A-D49F-33B6-B817-6BCD9E09AD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753600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26A4CD32-2238-BE49-1A51-D3B3401427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3033555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05D7E4C1-4433-2C6A-1604-8FEB8C18FE51}"/>
                </a:ext>
              </a:extLst>
            </p:cNvPr>
            <p:cNvGrpSpPr/>
            <p:nvPr/>
          </p:nvGrpSpPr>
          <p:grpSpPr>
            <a:xfrm rot="16200000">
              <a:off x="6746072" y="4521947"/>
              <a:ext cx="45719" cy="559908"/>
              <a:chOff x="654381" y="1913738"/>
              <a:chExt cx="73672" cy="559908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FEE24036-63E9-4FAD-AC53-01C0F78550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1913738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18613369-6EBC-AA75-9FF1-BE4F661F17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193692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2D8C72F5-BBF8-16BE-681E-4C702FE839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381" y="2473646"/>
                <a:ext cx="736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6" name="TextBox 255">
            <a:extLst>
              <a:ext uri="{FF2B5EF4-FFF2-40B4-BE49-F238E27FC236}">
                <a16:creationId xmlns:a16="http://schemas.microsoft.com/office/drawing/2014/main" id="{1A92B386-F308-B5D1-F499-D05041DB2786}"/>
              </a:ext>
            </a:extLst>
          </p:cNvPr>
          <p:cNvSpPr txBox="1"/>
          <p:nvPr/>
        </p:nvSpPr>
        <p:spPr>
          <a:xfrm>
            <a:off x="9766362" y="4834148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18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190AD444-60AB-E6D4-67D1-1AB2C8F1104D}"/>
              </a:ext>
            </a:extLst>
          </p:cNvPr>
          <p:cNvSpPr txBox="1"/>
          <p:nvPr/>
        </p:nvSpPr>
        <p:spPr>
          <a:xfrm>
            <a:off x="10078083" y="4834148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24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AD259E43-15E1-3C03-80C3-F9353FE808F7}"/>
              </a:ext>
            </a:extLst>
          </p:cNvPr>
          <p:cNvSpPr txBox="1"/>
          <p:nvPr/>
        </p:nvSpPr>
        <p:spPr>
          <a:xfrm>
            <a:off x="10395347" y="4834148"/>
            <a:ext cx="30318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30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0D7263BD-E5B1-7C57-9815-2489A2EC6760}"/>
              </a:ext>
            </a:extLst>
          </p:cNvPr>
          <p:cNvSpPr txBox="1"/>
          <p:nvPr/>
        </p:nvSpPr>
        <p:spPr>
          <a:xfrm>
            <a:off x="10705972" y="4837856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36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591CFAE6-8F38-1BB4-C072-02BF8605597D}"/>
              </a:ext>
            </a:extLst>
          </p:cNvPr>
          <p:cNvSpPr txBox="1"/>
          <p:nvPr/>
        </p:nvSpPr>
        <p:spPr>
          <a:xfrm>
            <a:off x="11017693" y="4837856"/>
            <a:ext cx="307989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42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A2ACFF11-7812-0E8A-7369-9A1094DB85AE}"/>
              </a:ext>
            </a:extLst>
          </p:cNvPr>
          <p:cNvSpPr txBox="1"/>
          <p:nvPr/>
        </p:nvSpPr>
        <p:spPr>
          <a:xfrm>
            <a:off x="11334957" y="4837856"/>
            <a:ext cx="303186" cy="1733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48</a:t>
            </a:r>
          </a:p>
        </p:txBody>
      </p: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7FA48874-BAE7-A1E9-08CC-EFEAD7907B2C}"/>
              </a:ext>
            </a:extLst>
          </p:cNvPr>
          <p:cNvGrpSpPr/>
          <p:nvPr/>
        </p:nvGrpSpPr>
        <p:grpSpPr>
          <a:xfrm>
            <a:off x="8180551" y="5236220"/>
            <a:ext cx="3457592" cy="289994"/>
            <a:chOff x="4038550" y="5536016"/>
            <a:chExt cx="3457592" cy="289994"/>
          </a:xfrm>
        </p:grpSpPr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E358C623-CFEE-D941-4E76-3D0E47FAF014}"/>
                </a:ext>
              </a:extLst>
            </p:cNvPr>
            <p:cNvSpPr txBox="1"/>
            <p:nvPr/>
          </p:nvSpPr>
          <p:spPr>
            <a:xfrm>
              <a:off x="4683655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54(0)</a:t>
              </a:r>
            </a:p>
            <a:p>
              <a:pPr algn="ctr"/>
              <a:r>
                <a:rPr lang="en-US" sz="900" spc="-30" dirty="0"/>
                <a:t>120(0)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62F4BFF6-9361-0CDB-EB52-205B27814412}"/>
                </a:ext>
              </a:extLst>
            </p:cNvPr>
            <p:cNvSpPr txBox="1"/>
            <p:nvPr/>
          </p:nvSpPr>
          <p:spPr>
            <a:xfrm>
              <a:off x="4995376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25(5)</a:t>
              </a:r>
            </a:p>
            <a:p>
              <a:pPr algn="ctr"/>
              <a:r>
                <a:rPr lang="en-US" sz="900" spc="-30" dirty="0"/>
                <a:t>81(6)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DB0789A8-AC8B-2F1A-7BA1-BF2A369F1614}"/>
                </a:ext>
              </a:extLst>
            </p:cNvPr>
            <p:cNvSpPr txBox="1"/>
            <p:nvPr/>
          </p:nvSpPr>
          <p:spPr>
            <a:xfrm>
              <a:off x="5312640" y="5536016"/>
              <a:ext cx="303186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10(12)</a:t>
              </a:r>
            </a:p>
            <a:p>
              <a:pPr algn="ctr"/>
              <a:r>
                <a:rPr lang="en-US" sz="900" spc="-30" dirty="0"/>
                <a:t>46(32)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1AE52AD2-AAEB-7D01-36CF-603F38CD9391}"/>
                </a:ext>
              </a:extLst>
            </p:cNvPr>
            <p:cNvSpPr txBox="1"/>
            <p:nvPr/>
          </p:nvSpPr>
          <p:spPr>
            <a:xfrm>
              <a:off x="5642576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4(16)</a:t>
              </a:r>
            </a:p>
            <a:p>
              <a:pPr algn="ctr"/>
              <a:r>
                <a:rPr lang="en-US" sz="900" spc="-30" dirty="0"/>
                <a:t>8(60)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809EAFC8-79E9-7289-2EBF-06856F0DB984}"/>
                </a:ext>
              </a:extLst>
            </p:cNvPr>
            <p:cNvSpPr txBox="1"/>
            <p:nvPr/>
          </p:nvSpPr>
          <p:spPr>
            <a:xfrm>
              <a:off x="5954297" y="5536016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2(17)</a:t>
              </a:r>
            </a:p>
            <a:p>
              <a:pPr algn="ctr"/>
              <a:r>
                <a:rPr lang="en-US" sz="900" spc="-30" dirty="0"/>
                <a:t>2(66)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79066E5A-2D39-4A6C-C3A7-14FFDBD59AE8}"/>
                </a:ext>
              </a:extLst>
            </p:cNvPr>
            <p:cNvSpPr txBox="1"/>
            <p:nvPr/>
          </p:nvSpPr>
          <p:spPr>
            <a:xfrm>
              <a:off x="6260632" y="5536016"/>
              <a:ext cx="303186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1(18)</a:t>
              </a:r>
            </a:p>
            <a:p>
              <a:pPr algn="ctr"/>
              <a:r>
                <a:rPr lang="en-US" sz="900" spc="-30" dirty="0"/>
                <a:t>2(66)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84411451-C24C-807C-A2B5-5C67B0447045}"/>
                </a:ext>
              </a:extLst>
            </p:cNvPr>
            <p:cNvSpPr txBox="1"/>
            <p:nvPr/>
          </p:nvSpPr>
          <p:spPr>
            <a:xfrm>
              <a:off x="6574900" y="5539724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1(18)</a:t>
              </a:r>
            </a:p>
            <a:p>
              <a:pPr algn="ctr"/>
              <a:r>
                <a:rPr lang="en-US" sz="900" spc="-30" dirty="0"/>
                <a:t>2(66)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1310A149-5248-AD7E-53BF-790B10A593F2}"/>
                </a:ext>
              </a:extLst>
            </p:cNvPr>
            <p:cNvSpPr txBox="1"/>
            <p:nvPr/>
          </p:nvSpPr>
          <p:spPr>
            <a:xfrm>
              <a:off x="6882978" y="5539724"/>
              <a:ext cx="307989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0(19)</a:t>
              </a:r>
            </a:p>
            <a:p>
              <a:pPr algn="ctr"/>
              <a:r>
                <a:rPr lang="en-US" sz="900" spc="-30" dirty="0"/>
                <a:t>1(67)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53FA659A-38D9-B307-AF13-70C48814A9B9}"/>
                </a:ext>
              </a:extLst>
            </p:cNvPr>
            <p:cNvSpPr txBox="1"/>
            <p:nvPr/>
          </p:nvSpPr>
          <p:spPr>
            <a:xfrm>
              <a:off x="7192956" y="5539724"/>
              <a:ext cx="303186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900" spc="-30" dirty="0"/>
                <a:t>0(19)</a:t>
              </a:r>
            </a:p>
            <a:p>
              <a:pPr algn="ctr"/>
              <a:r>
                <a:rPr lang="en-US" sz="900" spc="-30" dirty="0"/>
                <a:t>0(68)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CCD7C7BF-50AE-50C9-78FE-B0A459EFDCD1}"/>
                </a:ext>
              </a:extLst>
            </p:cNvPr>
            <p:cNvSpPr txBox="1"/>
            <p:nvPr/>
          </p:nvSpPr>
          <p:spPr>
            <a:xfrm>
              <a:off x="4038550" y="5536016"/>
              <a:ext cx="600092" cy="28628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900" spc="-30" dirty="0"/>
                <a:t>KL</a:t>
              </a:r>
            </a:p>
            <a:p>
              <a:pPr algn="r"/>
              <a:r>
                <a:rPr lang="en-US" sz="900" spc="-30" dirty="0"/>
                <a:t>K</a:t>
              </a:r>
              <a:r>
                <a:rPr lang="en-US" sz="900" spc="-30" baseline="30000" dirty="0"/>
                <a:t>MUT</a:t>
              </a:r>
              <a:r>
                <a:rPr lang="en-US" sz="900" spc="-30" dirty="0"/>
                <a:t>STK11</a:t>
              </a:r>
              <a:r>
                <a:rPr lang="en-US" sz="900" spc="-30" baseline="30000" dirty="0"/>
                <a:t>WT</a:t>
              </a:r>
            </a:p>
          </p:txBody>
        </p:sp>
      </p:grpSp>
      <p:sp>
        <p:nvSpPr>
          <p:cNvPr id="273" name="TextBox 272">
            <a:extLst>
              <a:ext uri="{FF2B5EF4-FFF2-40B4-BE49-F238E27FC236}">
                <a16:creationId xmlns:a16="http://schemas.microsoft.com/office/drawing/2014/main" id="{3B13B702-9C7B-08CE-35D7-34D50D3097AC}"/>
              </a:ext>
            </a:extLst>
          </p:cNvPr>
          <p:cNvSpPr txBox="1"/>
          <p:nvPr/>
        </p:nvSpPr>
        <p:spPr>
          <a:xfrm>
            <a:off x="9345936" y="2379216"/>
            <a:ext cx="1801729" cy="6153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/>
              <a:t>HR for death: 1.99 </a:t>
            </a:r>
            <a:br>
              <a:rPr lang="en-US" sz="1200" dirty="0"/>
            </a:br>
            <a:r>
              <a:rPr lang="en-US" sz="1200" dirty="0"/>
              <a:t>(95% CI; 1.29-3.06)</a:t>
            </a:r>
          </a:p>
          <a:p>
            <a:r>
              <a:rPr lang="en-US" sz="1200" i="1" dirty="0"/>
              <a:t>P</a:t>
            </a:r>
            <a:r>
              <a:rPr lang="en-US" sz="1200" dirty="0"/>
              <a:t> &lt;.0015; log-rank test</a:t>
            </a:r>
          </a:p>
        </p:txBody>
      </p: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E5995098-B578-5B51-DCAC-4455859E4DD6}"/>
              </a:ext>
            </a:extLst>
          </p:cNvPr>
          <p:cNvGrpSpPr/>
          <p:nvPr/>
        </p:nvGrpSpPr>
        <p:grpSpPr>
          <a:xfrm>
            <a:off x="9345936" y="1532736"/>
            <a:ext cx="1897528" cy="740645"/>
            <a:chOff x="324488" y="3337927"/>
            <a:chExt cx="1897528" cy="740645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8712660-BAA0-5456-A518-8CA3754F8264}"/>
                </a:ext>
              </a:extLst>
            </p:cNvPr>
            <p:cNvSpPr txBox="1"/>
            <p:nvPr/>
          </p:nvSpPr>
          <p:spPr>
            <a:xfrm>
              <a:off x="328822" y="3337927"/>
              <a:ext cx="1250642" cy="740645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/>
                <a:t>Group</a:t>
              </a:r>
            </a:p>
            <a:p>
              <a:pPr>
                <a:lnSpc>
                  <a:spcPct val="150000"/>
                </a:lnSpc>
              </a:pPr>
              <a:r>
                <a:rPr lang="en-US" sz="1100" dirty="0"/>
                <a:t>KL</a:t>
              </a:r>
            </a:p>
            <a:p>
              <a:r>
                <a:rPr lang="en-US" sz="1100" i="1" dirty="0"/>
                <a:t>K</a:t>
              </a:r>
              <a:r>
                <a:rPr lang="en-US" sz="1100" i="1" baseline="30000" dirty="0"/>
                <a:t>MUT</a:t>
              </a:r>
              <a:r>
                <a:rPr lang="en-US" sz="1100" i="1" dirty="0"/>
                <a:t> ; STK11/LKB1</a:t>
              </a:r>
              <a:r>
                <a:rPr lang="en-US" sz="1100" i="1" baseline="30000" dirty="0"/>
                <a:t>WT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FE484BBD-39A4-8F09-0D06-B484710E096E}"/>
                </a:ext>
              </a:extLst>
            </p:cNvPr>
            <p:cNvSpPr txBox="1"/>
            <p:nvPr/>
          </p:nvSpPr>
          <p:spPr>
            <a:xfrm>
              <a:off x="1621666" y="3337927"/>
              <a:ext cx="600350" cy="740645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100" dirty="0" err="1"/>
                <a:t>mOS</a:t>
              </a:r>
              <a:endParaRPr lang="en-US" sz="1100" dirty="0"/>
            </a:p>
            <a:p>
              <a:pPr algn="ctr">
                <a:lnSpc>
                  <a:spcPct val="150000"/>
                </a:lnSpc>
              </a:pPr>
              <a:r>
                <a:rPr lang="en-US" sz="1100" dirty="0"/>
                <a:t>6.4m</a:t>
              </a:r>
            </a:p>
            <a:p>
              <a:pPr algn="ctr"/>
              <a:r>
                <a:rPr lang="en-US" sz="1100" dirty="0"/>
                <a:t>16.0m</a:t>
              </a:r>
            </a:p>
          </p:txBody>
        </p: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C0F47AC0-7F14-C87B-5EE6-DF2B9F177F8D}"/>
                </a:ext>
              </a:extLst>
            </p:cNvPr>
            <p:cNvCxnSpPr>
              <a:cxnSpLocks/>
            </p:cNvCxnSpPr>
            <p:nvPr/>
          </p:nvCxnSpPr>
          <p:spPr>
            <a:xfrm>
              <a:off x="324488" y="3596930"/>
              <a:ext cx="18089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FF438FE3-084E-C6A0-8CEC-F5D4849AFCC3}"/>
              </a:ext>
            </a:extLst>
          </p:cNvPr>
          <p:cNvGrpSpPr/>
          <p:nvPr/>
        </p:nvGrpSpPr>
        <p:grpSpPr>
          <a:xfrm>
            <a:off x="10214301" y="3508458"/>
            <a:ext cx="1721918" cy="444492"/>
            <a:chOff x="5857085" y="3525526"/>
            <a:chExt cx="1721918" cy="444492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27580690-EBCB-6D61-99CE-968258E6842D}"/>
                </a:ext>
              </a:extLst>
            </p:cNvPr>
            <p:cNvSpPr txBox="1"/>
            <p:nvPr/>
          </p:nvSpPr>
          <p:spPr>
            <a:xfrm>
              <a:off x="6164916" y="3525526"/>
              <a:ext cx="1414087" cy="44449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/>
                <a:t>KL</a:t>
              </a:r>
            </a:p>
            <a:p>
              <a:r>
                <a:rPr lang="en-US" sz="1200" i="1" dirty="0"/>
                <a:t>K</a:t>
              </a:r>
              <a:r>
                <a:rPr lang="en-US" sz="1200" i="1" baseline="30000" dirty="0"/>
                <a:t>MUT</a:t>
              </a:r>
              <a:r>
                <a:rPr lang="en-US" sz="1200" i="1" dirty="0"/>
                <a:t>; STK11/LKB1</a:t>
              </a:r>
              <a:r>
                <a:rPr lang="en-US" sz="1200" i="1" baseline="30000" dirty="0"/>
                <a:t>WT</a:t>
              </a:r>
            </a:p>
          </p:txBody>
        </p: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7CFE36EE-7B66-0767-6A30-410D9E2F7E4C}"/>
                </a:ext>
              </a:extLst>
            </p:cNvPr>
            <p:cNvCxnSpPr>
              <a:cxnSpLocks/>
            </p:cNvCxnSpPr>
            <p:nvPr/>
          </p:nvCxnSpPr>
          <p:spPr>
            <a:xfrm>
              <a:off x="5857085" y="3604054"/>
              <a:ext cx="244123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209D1626-5330-C3BD-1E5E-F11691B0D2C5}"/>
                </a:ext>
              </a:extLst>
            </p:cNvPr>
            <p:cNvCxnSpPr>
              <a:cxnSpLocks/>
            </p:cNvCxnSpPr>
            <p:nvPr/>
          </p:nvCxnSpPr>
          <p:spPr>
            <a:xfrm>
              <a:off x="5857085" y="3805093"/>
              <a:ext cx="244123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F11E025B-000F-5EFB-1C3F-BC6FE82AAB59}"/>
              </a:ext>
            </a:extLst>
          </p:cNvPr>
          <p:cNvGrpSpPr/>
          <p:nvPr/>
        </p:nvGrpSpPr>
        <p:grpSpPr>
          <a:xfrm>
            <a:off x="9473322" y="3983851"/>
            <a:ext cx="1628953" cy="467347"/>
            <a:chOff x="9473322" y="3983851"/>
            <a:chExt cx="1628953" cy="467347"/>
          </a:xfrm>
        </p:grpSpPr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EB8128F0-C5E2-5DD2-A3BF-A13B5D88564B}"/>
                </a:ext>
              </a:extLst>
            </p:cNvPr>
            <p:cNvCxnSpPr/>
            <p:nvPr/>
          </p:nvCxnSpPr>
          <p:spPr>
            <a:xfrm>
              <a:off x="9473322" y="3983851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A08110C6-9F45-B870-9B12-405D55A27B31}"/>
                </a:ext>
              </a:extLst>
            </p:cNvPr>
            <p:cNvCxnSpPr/>
            <p:nvPr/>
          </p:nvCxnSpPr>
          <p:spPr>
            <a:xfrm>
              <a:off x="9536920" y="3985216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9D1C4E71-55A5-EBC9-10E9-3EFE1CDDBB3A}"/>
                </a:ext>
              </a:extLst>
            </p:cNvPr>
            <p:cNvCxnSpPr/>
            <p:nvPr/>
          </p:nvCxnSpPr>
          <p:spPr>
            <a:xfrm>
              <a:off x="9698911" y="4182891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4FA6F97A-3826-DA95-9A71-01CA80B39F9F}"/>
                </a:ext>
              </a:extLst>
            </p:cNvPr>
            <p:cNvCxnSpPr/>
            <p:nvPr/>
          </p:nvCxnSpPr>
          <p:spPr>
            <a:xfrm>
              <a:off x="9832129" y="4270286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AEC176E0-FE72-67D5-6BEC-94CA60332E28}"/>
                </a:ext>
              </a:extLst>
            </p:cNvPr>
            <p:cNvCxnSpPr/>
            <p:nvPr/>
          </p:nvCxnSpPr>
          <p:spPr>
            <a:xfrm>
              <a:off x="9895007" y="4273483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6C2CAE9C-982B-6F9A-16C0-6954DFE5E709}"/>
                </a:ext>
              </a:extLst>
            </p:cNvPr>
            <p:cNvCxnSpPr/>
            <p:nvPr/>
          </p:nvCxnSpPr>
          <p:spPr>
            <a:xfrm>
              <a:off x="10131935" y="4380764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AF3A2863-E95C-A25B-62D7-8BF1CE55FCCA}"/>
                </a:ext>
              </a:extLst>
            </p:cNvPr>
            <p:cNvCxnSpPr/>
            <p:nvPr/>
          </p:nvCxnSpPr>
          <p:spPr>
            <a:xfrm>
              <a:off x="10282934" y="4380280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EB42D82-D139-5AF4-CA73-443FD4FE9F38}"/>
                </a:ext>
              </a:extLst>
            </p:cNvPr>
            <p:cNvCxnSpPr/>
            <p:nvPr/>
          </p:nvCxnSpPr>
          <p:spPr>
            <a:xfrm>
              <a:off x="11102275" y="4379374"/>
              <a:ext cx="0" cy="70434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719B68EC-911A-7DC9-2C42-40A7F47FE251}"/>
              </a:ext>
            </a:extLst>
          </p:cNvPr>
          <p:cNvGrpSpPr/>
          <p:nvPr/>
        </p:nvGrpSpPr>
        <p:grpSpPr>
          <a:xfrm>
            <a:off x="9550228" y="3614928"/>
            <a:ext cx="1716715" cy="473394"/>
            <a:chOff x="9550228" y="3614928"/>
            <a:chExt cx="1716715" cy="473394"/>
          </a:xfrm>
        </p:grpSpPr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FDB986E2-1182-58D9-92C5-4683714C6B37}"/>
                </a:ext>
              </a:extLst>
            </p:cNvPr>
            <p:cNvCxnSpPr/>
            <p:nvPr/>
          </p:nvCxnSpPr>
          <p:spPr>
            <a:xfrm>
              <a:off x="10201467" y="4006000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78D59FCD-F55E-CEA0-8406-FC1BC26CD444}"/>
                </a:ext>
              </a:extLst>
            </p:cNvPr>
            <p:cNvCxnSpPr/>
            <p:nvPr/>
          </p:nvCxnSpPr>
          <p:spPr>
            <a:xfrm>
              <a:off x="9766362" y="3714301"/>
              <a:ext cx="0" cy="70434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2F85186-6A2D-A352-F41C-7E522EDF6840}"/>
                </a:ext>
              </a:extLst>
            </p:cNvPr>
            <p:cNvCxnSpPr/>
            <p:nvPr/>
          </p:nvCxnSpPr>
          <p:spPr>
            <a:xfrm>
              <a:off x="10026428" y="4009197"/>
              <a:ext cx="0" cy="70434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5A1A0EF1-853E-AA93-94CD-303095E56DEE}"/>
                </a:ext>
              </a:extLst>
            </p:cNvPr>
            <p:cNvCxnSpPr/>
            <p:nvPr/>
          </p:nvCxnSpPr>
          <p:spPr>
            <a:xfrm>
              <a:off x="9880636" y="4009799"/>
              <a:ext cx="0" cy="70434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A75B3306-8A1D-F159-5CA5-E6769DBD7666}"/>
                </a:ext>
              </a:extLst>
            </p:cNvPr>
            <p:cNvCxnSpPr/>
            <p:nvPr/>
          </p:nvCxnSpPr>
          <p:spPr>
            <a:xfrm>
              <a:off x="11086290" y="4011494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47E36B01-AD72-B629-7D4C-CA2EFDDF0280}"/>
                </a:ext>
              </a:extLst>
            </p:cNvPr>
            <p:cNvCxnSpPr/>
            <p:nvPr/>
          </p:nvCxnSpPr>
          <p:spPr>
            <a:xfrm>
              <a:off x="11266943" y="4017888"/>
              <a:ext cx="0" cy="704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F1A25269-B291-BBC9-3C23-6BAA9346E688}"/>
                </a:ext>
              </a:extLst>
            </p:cNvPr>
            <p:cNvCxnSpPr/>
            <p:nvPr/>
          </p:nvCxnSpPr>
          <p:spPr>
            <a:xfrm>
              <a:off x="9550228" y="3614928"/>
              <a:ext cx="0" cy="70434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91CBDADA-B975-45CA-CECF-1071740F39F7}"/>
                </a:ext>
              </a:extLst>
            </p:cNvPr>
            <p:cNvCxnSpPr/>
            <p:nvPr/>
          </p:nvCxnSpPr>
          <p:spPr>
            <a:xfrm>
              <a:off x="9712220" y="3714573"/>
              <a:ext cx="0" cy="70434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CF48A719-68B5-92EB-8A18-6043093F3FB7}"/>
                </a:ext>
              </a:extLst>
            </p:cNvPr>
            <p:cNvCxnSpPr/>
            <p:nvPr/>
          </p:nvCxnSpPr>
          <p:spPr>
            <a:xfrm>
              <a:off x="9971193" y="4009799"/>
              <a:ext cx="0" cy="70434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8438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7B3EC-941F-EA43-60FE-6A9F2B6C7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3016B7-0CCF-076C-F34F-732D82970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FDA-Approved</a:t>
            </a:r>
            <a:r>
              <a:rPr lang="en-US"/>
              <a:t> Drugs Targeting </a:t>
            </a:r>
            <a:r>
              <a:rPr lang="en-US" i="1"/>
              <a:t>KRAS</a:t>
            </a:r>
            <a:r>
              <a:rPr lang="en-US"/>
              <a:t> G12C Mutation in Advanced NSCLC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8C4901-8E24-8A47-3CA0-B7C7D4B436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42827" y="6302375"/>
            <a:ext cx="8059930" cy="327025"/>
          </a:xfrm>
        </p:spPr>
        <p:txBody>
          <a:bodyPr/>
          <a:lstStyle/>
          <a:p>
            <a:r>
              <a:rPr lang="en-US" dirty="0"/>
              <a:t>Sotorasib PI. Adagrasib PI. Dy. J Clin Oncol. 2023;41:3311. de Langen. Lancet. 2023;401:733. </a:t>
            </a:r>
            <a:r>
              <a:rPr lang="en-US" dirty="0" err="1"/>
              <a:t>Gadgeel</a:t>
            </a:r>
            <a:r>
              <a:rPr lang="en-US" dirty="0"/>
              <a:t>. J </a:t>
            </a:r>
            <a:r>
              <a:rPr lang="en-US" dirty="0" err="1"/>
              <a:t>Thorac</a:t>
            </a:r>
            <a:r>
              <a:rPr lang="en-US" dirty="0"/>
              <a:t> Oncology. 2023; 18: S118. Barlesi. The Lancet. 2025;406:615.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328EB8-C495-80A5-FD57-A7B00F8F3881}"/>
              </a:ext>
            </a:extLst>
          </p:cNvPr>
          <p:cNvSpPr txBox="1"/>
          <p:nvPr/>
        </p:nvSpPr>
        <p:spPr>
          <a:xfrm>
            <a:off x="3292565" y="3443456"/>
            <a:ext cx="1720755" cy="314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Sotorasib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25FD450-1FD9-6158-5E0D-4DB6D7FFA7D4}"/>
              </a:ext>
            </a:extLst>
          </p:cNvPr>
          <p:cNvSpPr/>
          <p:nvPr/>
        </p:nvSpPr>
        <p:spPr>
          <a:xfrm>
            <a:off x="8330503" y="1706252"/>
            <a:ext cx="273347" cy="31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Group 3">
            <a:extLst>
              <a:ext uri="{FF2B5EF4-FFF2-40B4-BE49-F238E27FC236}">
                <a16:creationId xmlns:a16="http://schemas.microsoft.com/office/drawing/2014/main" id="{77CCF610-C8FB-0514-68FB-7B985C13F1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249413"/>
              </p:ext>
            </p:extLst>
          </p:nvPr>
        </p:nvGraphicFramePr>
        <p:xfrm>
          <a:off x="231077" y="1492656"/>
          <a:ext cx="11740262" cy="3901600"/>
        </p:xfrm>
        <a:graphic>
          <a:graphicData uri="http://schemas.openxmlformats.org/drawingml/2006/table">
            <a:tbl>
              <a:tblPr/>
              <a:tblGrid>
                <a:gridCol w="2531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8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9603">
                  <a:extLst>
                    <a:ext uri="{9D8B030D-6E8A-4147-A177-3AD203B41FA5}">
                      <a16:colId xmlns:a16="http://schemas.microsoft.com/office/drawing/2014/main" val="4099883752"/>
                    </a:ext>
                  </a:extLst>
                </a:gridCol>
              </a:tblGrid>
              <a:tr h="2314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Sotorasib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Adagrasib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4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Mechanism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KRAS G12C covalent (OFF) inhibitor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KRAS G12C covalent (OFF) inhibitor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KRAS-GTP loading inhibition (IC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50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value)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47.9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nM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89.9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nM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901374"/>
                  </a:ext>
                </a:extLst>
              </a:tr>
              <a:tr h="231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Dose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960 PO QD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600 mg PO BID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111639"/>
                  </a:ext>
                </a:extLst>
              </a:tr>
              <a:tr h="393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Phase I/II Efficacy in NSCLC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CodeBreak 100; ORR: 41%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KRYSTAL-1; ORR: 43%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5549"/>
                  </a:ext>
                </a:extLst>
              </a:tr>
              <a:tr h="5554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Phase III Trial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CodeBreaK 200: Sotorasib vs Docetaxel in Previously Treated Advanced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G12C-Mutated NSCLC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KRYSTAL-12: Adagrasib vs Docetaxel in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G12C-Mutated Advanced NSCLC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588637"/>
                  </a:ext>
                </a:extLst>
              </a:tr>
              <a:tr h="231445"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PFS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5.6 vs 4.5 mo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5.5 vs 3.8 mo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345268"/>
                  </a:ext>
                </a:extLst>
              </a:tr>
              <a:tr h="231445"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28.1% vs 13.2%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32% vs 9%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929527"/>
                  </a:ext>
                </a:extLst>
              </a:tr>
              <a:tr h="231445"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DoR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8.6 vs 6.8 mo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8.3 vs 5.5 mo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481888"/>
                  </a:ext>
                </a:extLst>
              </a:tr>
              <a:tr h="231445"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10.6 vs 11.3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mo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291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3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65B25-5102-C8F9-3053-5E4B966D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Safety and Tolerability of Sotorasib and Adagrasib in Advanced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AC9AA-2FCD-2074-2414-3DA56809772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spc="-10" dirty="0">
                <a:cs typeface="Arial" panose="020B0604020202020204" pitchFamily="34" charset="0"/>
              </a:rPr>
              <a:t>1. Johnson. Lancet. 2023;401:733. 2. </a:t>
            </a:r>
            <a:r>
              <a:rPr lang="en-US" dirty="0"/>
              <a:t>Barlesi. Lancet. 2025;406:615.</a:t>
            </a:r>
            <a:r>
              <a:rPr lang="en-US" altLang="en-US" spc="-10" dirty="0">
                <a:cs typeface="Arial" panose="020B0604020202020204" pitchFamily="34" charset="0"/>
              </a:rPr>
              <a:t> </a:t>
            </a:r>
            <a:endParaRPr lang="en-US" altLang="en-US" dirty="0">
              <a:cs typeface="Arial" panose="020B0604020202020204" pitchFamily="34" charset="0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D1544DF6-0581-C208-8FF9-2A48CAF8B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564602"/>
              </p:ext>
            </p:extLst>
          </p:nvPr>
        </p:nvGraphicFramePr>
        <p:xfrm>
          <a:off x="228600" y="1429826"/>
          <a:ext cx="11742738" cy="3163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90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8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b="1">
                          <a:solidFill>
                            <a:schemeClr val="bg2"/>
                          </a:solidFill>
                          <a:latin typeface="+mn-lt"/>
                          <a:cs typeface="Times New Roman"/>
                        </a:rPr>
                        <a:t>Parameter, %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381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sz="1600" b="1" dirty="0">
                          <a:solidFill>
                            <a:schemeClr val="bg2"/>
                          </a:solidFill>
                          <a:latin typeface="+mn-lt"/>
                          <a:cs typeface="Arial"/>
                        </a:rPr>
                        <a:t>Sotorasib</a:t>
                      </a:r>
                      <a:r>
                        <a:rPr lang="en-US" sz="1600" b="1" baseline="30000" dirty="0">
                          <a:solidFill>
                            <a:schemeClr val="bg2"/>
                          </a:solidFill>
                          <a:latin typeface="+mn-lt"/>
                          <a:cs typeface="Arial"/>
                        </a:rPr>
                        <a:t>1</a:t>
                      </a:r>
                      <a:endParaRPr sz="1600" dirty="0">
                        <a:solidFill>
                          <a:schemeClr val="bg2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381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sz="1600" b="1" dirty="0">
                          <a:solidFill>
                            <a:schemeClr val="bg2"/>
                          </a:solidFill>
                          <a:latin typeface="+mn-lt"/>
                          <a:cs typeface="Arial"/>
                        </a:rPr>
                        <a:t>Adagrasib</a:t>
                      </a:r>
                      <a:r>
                        <a:rPr lang="en-US" sz="1600" b="1" baseline="30000" dirty="0">
                          <a:solidFill>
                            <a:schemeClr val="bg2"/>
                          </a:solidFill>
                          <a:latin typeface="+mn-lt"/>
                          <a:cs typeface="Arial"/>
                        </a:rPr>
                        <a:t>2</a:t>
                      </a:r>
                      <a:endParaRPr sz="1600" dirty="0">
                        <a:solidFill>
                          <a:schemeClr val="bg2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381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7310">
                        <a:lnSpc>
                          <a:spcPts val="1625"/>
                        </a:lnSpc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Any</a:t>
                      </a:r>
                      <a:r>
                        <a:rPr lang="en-US" sz="1600" b="0" spc="-55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-</a:t>
                      </a:r>
                      <a:r>
                        <a:rPr lang="en-US" sz="1600" b="0" spc="-2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grade 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TRAEs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5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70.4</a:t>
                      </a:r>
                      <a:endParaRPr lang="en-US" sz="1600" b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5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94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7310">
                        <a:lnSpc>
                          <a:spcPts val="1625"/>
                        </a:lnSpc>
                      </a:pPr>
                      <a:r>
                        <a:rPr lang="en-US" sz="1600" b="0" spc="-1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Grade 3/4</a:t>
                      </a:r>
                      <a:r>
                        <a:rPr lang="en-US" sz="1600" b="0" spc="-25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TRAEs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5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33.1</a:t>
                      </a:r>
                      <a:endParaRPr lang="en-US" sz="1600" b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5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47</a:t>
                      </a:r>
                      <a:endParaRPr lang="en-US" sz="1600" b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7310">
                        <a:lnSpc>
                          <a:spcPts val="1625"/>
                        </a:lnSpc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TRAEs leading to: </a:t>
                      </a:r>
                    </a:p>
                    <a:p>
                      <a:pPr marL="353060" indent="-285750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Discontinuation</a:t>
                      </a:r>
                    </a:p>
                    <a:p>
                      <a:pPr marL="353060" indent="-285750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Dose reduction</a:t>
                      </a:r>
                    </a:p>
                    <a:p>
                      <a:pPr marL="353060" indent="-285750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Dose interruption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endParaRPr lang="en-US" sz="1600" b="0" spc="-2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10</a:t>
                      </a: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15</a:t>
                      </a: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36</a:t>
                      </a: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endParaRPr lang="en-US" sz="1600" b="0" spc="-2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8</a:t>
                      </a: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48</a:t>
                      </a: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en-US" sz="1600" b="0" spc="-2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59</a:t>
                      </a: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3992">
                <a:tc>
                  <a:txBody>
                    <a:bodyPr/>
                    <a:lstStyle/>
                    <a:p>
                      <a:pPr marL="67310">
                        <a:lnSpc>
                          <a:spcPts val="1625"/>
                        </a:lnSpc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Most common TRAEs, </a:t>
                      </a:r>
                    </a:p>
                    <a:p>
                      <a:pPr marL="67310">
                        <a:lnSpc>
                          <a:spcPts val="1625"/>
                        </a:lnSpc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Any grade (Grade ≥3)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Diarrhea: 34 (12)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Nausea: 14 (1)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Decreased Appetite: 11 (2)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Increased AST: 10 (5)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Increased ALT: 10 (8)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ts val="1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Fatigue: 7 (1)</a:t>
                      </a: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Diarrhea: 53 (5)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Vomiting: 35 (2)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Nausea: 34 (3) 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Increased AST: 31(6)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Increased ALT: 30 (8) </a:t>
                      </a:r>
                    </a:p>
                    <a:p>
                      <a:pPr marL="285750" indent="-285750" algn="l">
                        <a:lnSpc>
                          <a:spcPts val="162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Decreased Appetite: 24 (1)</a:t>
                      </a:r>
                    </a:p>
                  </a:txBody>
                  <a:tcPr marL="45720" marR="4572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370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492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CDBE8-193C-A8A0-D1EA-C6F2A25C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Long-term OS Following Sotorasib or Adagrasib Monotherapy in Advanced NSCLC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5CFC20-F624-676C-A0B2-51789B160D34}"/>
              </a:ext>
            </a:extLst>
          </p:cNvPr>
          <p:cNvSpPr txBox="1"/>
          <p:nvPr/>
        </p:nvSpPr>
        <p:spPr>
          <a:xfrm>
            <a:off x="928256" y="1650257"/>
            <a:ext cx="5783731" cy="5818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b="1" dirty="0"/>
              <a:t>CodeBreaK 100 </a:t>
            </a:r>
            <a:br>
              <a:rPr lang="en-US" b="1" dirty="0"/>
            </a:br>
            <a:r>
              <a:rPr lang="en-US" dirty="0"/>
              <a:t>Sotorasib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3AB9FC2-0605-9846-0B72-989C6D13987B}"/>
              </a:ext>
            </a:extLst>
          </p:cNvPr>
          <p:cNvSpPr txBox="1">
            <a:spLocks/>
          </p:cNvSpPr>
          <p:nvPr/>
        </p:nvSpPr>
        <p:spPr>
          <a:xfrm>
            <a:off x="1737599" y="6302375"/>
            <a:ext cx="781229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1. Dy. JCO. 2023;41:3311. 2. </a:t>
            </a:r>
            <a:r>
              <a:rPr lang="en-US" dirty="0" err="1"/>
              <a:t>Gadgeel</a:t>
            </a:r>
            <a:r>
              <a:rPr lang="en-US" dirty="0"/>
              <a:t>. WCLC 2023. </a:t>
            </a:r>
            <a:r>
              <a:rPr lang="en-US" dirty="0" err="1"/>
              <a:t>Abstr</a:t>
            </a:r>
            <a:r>
              <a:rPr lang="en-US" dirty="0"/>
              <a:t> MA06.04.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8FC172-DBDB-5E5C-6F32-EF81A8EB23F8}"/>
              </a:ext>
            </a:extLst>
          </p:cNvPr>
          <p:cNvSpPr txBox="1"/>
          <p:nvPr/>
        </p:nvSpPr>
        <p:spPr>
          <a:xfrm>
            <a:off x="7753830" y="1654636"/>
            <a:ext cx="4039771" cy="533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b="1" dirty="0"/>
              <a:t>KRYSTAL-1</a:t>
            </a:r>
          </a:p>
          <a:p>
            <a:pPr algn="ctr"/>
            <a:r>
              <a:rPr lang="en-US" dirty="0"/>
              <a:t>Adagrasib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3FF67C90-BB2F-FA73-A5A9-2BAA0E32E4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1715987"/>
              </p:ext>
            </p:extLst>
          </p:nvPr>
        </p:nvGraphicFramePr>
        <p:xfrm>
          <a:off x="3228144" y="5169256"/>
          <a:ext cx="6181066" cy="1219264"/>
        </p:xfrm>
        <a:graphic>
          <a:graphicData uri="http://schemas.openxmlformats.org/drawingml/2006/table">
            <a:tbl>
              <a:tblPr/>
              <a:tblGrid>
                <a:gridCol w="2421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9809">
                  <a:extLst>
                    <a:ext uri="{9D8B030D-6E8A-4147-A177-3AD203B41FA5}">
                      <a16:colId xmlns:a16="http://schemas.microsoft.com/office/drawing/2014/main" val="1863838049"/>
                    </a:ext>
                  </a:extLst>
                </a:gridCol>
                <a:gridCol w="1879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Sotorasib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Adagrasib</a:t>
                      </a:r>
                      <a:r>
                        <a:rPr kumimoji="0" lang="en-US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OS,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12.5 (10.0-17.8)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14.1 (9.2-18.7)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2-yr OS,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31.3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5549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14C668BB-DE8F-08D2-EBC9-92BF7876ED2C}"/>
              </a:ext>
            </a:extLst>
          </p:cNvPr>
          <p:cNvGrpSpPr/>
          <p:nvPr/>
        </p:nvGrpSpPr>
        <p:grpSpPr>
          <a:xfrm>
            <a:off x="454101" y="2035567"/>
            <a:ext cx="365056" cy="2330390"/>
            <a:chOff x="4429773" y="3294529"/>
            <a:chExt cx="308223" cy="158178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2B5ABA-DDED-4C15-405C-A697ED529095}"/>
                </a:ext>
              </a:extLst>
            </p:cNvPr>
            <p:cNvSpPr txBox="1"/>
            <p:nvPr/>
          </p:nvSpPr>
          <p:spPr>
            <a:xfrm>
              <a:off x="4429773" y="3294529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1.0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EF511F-CD9B-72E2-3F26-7DE819CCB04B}"/>
                </a:ext>
              </a:extLst>
            </p:cNvPr>
            <p:cNvSpPr txBox="1"/>
            <p:nvPr/>
          </p:nvSpPr>
          <p:spPr>
            <a:xfrm>
              <a:off x="4429773" y="357448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0154CB0-7217-09E2-D2B5-4959EAA75962}"/>
                </a:ext>
              </a:extLst>
            </p:cNvPr>
            <p:cNvSpPr txBox="1"/>
            <p:nvPr/>
          </p:nvSpPr>
          <p:spPr>
            <a:xfrm>
              <a:off x="4430007" y="3858771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E457B2-D4D7-9ECA-CEAA-906C47EE2E00}"/>
                </a:ext>
              </a:extLst>
            </p:cNvPr>
            <p:cNvSpPr txBox="1"/>
            <p:nvPr/>
          </p:nvSpPr>
          <p:spPr>
            <a:xfrm>
              <a:off x="4430007" y="4138725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EAFCC4D-D1D1-DB56-9B4E-3BB8D4FCBA4A}"/>
                </a:ext>
              </a:extLst>
            </p:cNvPr>
            <p:cNvSpPr txBox="1"/>
            <p:nvPr/>
          </p:nvSpPr>
          <p:spPr>
            <a:xfrm>
              <a:off x="4430007" y="442301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043212-F855-CF45-B817-F26403E4F7C8}"/>
                </a:ext>
              </a:extLst>
            </p:cNvPr>
            <p:cNvSpPr txBox="1"/>
            <p:nvPr/>
          </p:nvSpPr>
          <p:spPr>
            <a:xfrm>
              <a:off x="4430007" y="4702967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4BB116A-5155-B44C-5CD6-0CE37B865B22}"/>
              </a:ext>
            </a:extLst>
          </p:cNvPr>
          <p:cNvSpPr txBox="1"/>
          <p:nvPr/>
        </p:nvSpPr>
        <p:spPr>
          <a:xfrm rot="16200000">
            <a:off x="-719846" y="3065933"/>
            <a:ext cx="202455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 (Probability)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935C5E9-12EF-D6DB-53FA-293460FB3AE2}"/>
              </a:ext>
            </a:extLst>
          </p:cNvPr>
          <p:cNvGrpSpPr/>
          <p:nvPr/>
        </p:nvGrpSpPr>
        <p:grpSpPr>
          <a:xfrm>
            <a:off x="868846" y="2566807"/>
            <a:ext cx="70072" cy="1639259"/>
            <a:chOff x="654381" y="1394296"/>
            <a:chExt cx="73672" cy="1639259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936021-9048-B791-9877-5D6DE81BC41D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394296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63C3AF9-B7A2-1CAE-C526-2E5741D349F0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1823020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ABD947-76AF-52D9-1617-AD75E057FFE8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226353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83B1F12-AA2B-9E00-5F39-5FF0DC6F83BA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2677397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3E269D1-0995-69C0-FC0B-D00954648CA1}"/>
                </a:ext>
              </a:extLst>
            </p:cNvPr>
            <p:cNvCxnSpPr>
              <a:cxnSpLocks/>
            </p:cNvCxnSpPr>
            <p:nvPr/>
          </p:nvCxnSpPr>
          <p:spPr>
            <a:xfrm>
              <a:off x="654381" y="3033555"/>
              <a:ext cx="736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4B6EDFF-8AAB-485E-8A54-811625F70D58}"/>
              </a:ext>
            </a:extLst>
          </p:cNvPr>
          <p:cNvSpPr/>
          <p:nvPr/>
        </p:nvSpPr>
        <p:spPr>
          <a:xfrm>
            <a:off x="937187" y="2165339"/>
            <a:ext cx="5774800" cy="2053091"/>
          </a:xfrm>
          <a:custGeom>
            <a:avLst/>
            <a:gdLst>
              <a:gd name="csX0" fmla="*/ 0 w 2106154"/>
              <a:gd name="csY0" fmla="*/ 0 h 1395436"/>
              <a:gd name="csX1" fmla="*/ 0 w 2106154"/>
              <a:gd name="csY1" fmla="*/ 1395436 h 1395436"/>
              <a:gd name="csX2" fmla="*/ 2106154 w 2106154"/>
              <a:gd name="csY2" fmla="*/ 1395436 h 1395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6154" h="1395436">
                <a:moveTo>
                  <a:pt x="0" y="0"/>
                </a:moveTo>
                <a:lnTo>
                  <a:pt x="0" y="1395436"/>
                </a:lnTo>
                <a:lnTo>
                  <a:pt x="2106154" y="1395436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520AEE-F620-7884-8777-0DBD34C99FDB}"/>
              </a:ext>
            </a:extLst>
          </p:cNvPr>
          <p:cNvSpPr txBox="1"/>
          <p:nvPr/>
        </p:nvSpPr>
        <p:spPr>
          <a:xfrm>
            <a:off x="2853479" y="4550762"/>
            <a:ext cx="2024555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(Mo)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8D29A47-B317-6BC5-0033-8E177F194015}"/>
              </a:ext>
            </a:extLst>
          </p:cNvPr>
          <p:cNvGrpSpPr/>
          <p:nvPr/>
        </p:nvGrpSpPr>
        <p:grpSpPr>
          <a:xfrm>
            <a:off x="975836" y="4225426"/>
            <a:ext cx="5758284" cy="53626"/>
            <a:chOff x="739616" y="4217806"/>
            <a:chExt cx="5758284" cy="5362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A7A697-D92A-FA61-AC8E-3025CAC786B9}"/>
                </a:ext>
              </a:extLst>
            </p:cNvPr>
            <p:cNvGrpSpPr/>
            <p:nvPr/>
          </p:nvGrpSpPr>
          <p:grpSpPr>
            <a:xfrm>
              <a:off x="739616" y="4218518"/>
              <a:ext cx="2459823" cy="52914"/>
              <a:chOff x="4645033" y="4777647"/>
              <a:chExt cx="2403853" cy="47113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A536570-E390-2B88-1FD1-7CC228CC66D9}"/>
                  </a:ext>
                </a:extLst>
              </p:cNvPr>
              <p:cNvGrpSpPr/>
              <p:nvPr/>
            </p:nvGrpSpPr>
            <p:grpSpPr>
              <a:xfrm rot="16200000">
                <a:off x="5369931" y="4052749"/>
                <a:ext cx="45720" cy="1495515"/>
                <a:chOff x="654380" y="1633784"/>
                <a:chExt cx="73673" cy="1495515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6E329CF4-5600-49C6-90BC-0658F5C9F3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1633784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341A4777-1DED-A25D-F198-5C914AC512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1913738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22856081-3035-E559-FC87-004122A0A8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193692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CA43B0FE-50C7-346C-D311-63B06938F4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537476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5A333353-64D2-2C51-E4A1-87178C7B76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817430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B220619-A535-7012-7E11-436F97DAEC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0" y="3129299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D74015E-BFFC-CAC7-33C7-18CA18D6A6C4}"/>
                  </a:ext>
                </a:extLst>
              </p:cNvPr>
              <p:cNvGrpSpPr/>
              <p:nvPr/>
            </p:nvGrpSpPr>
            <p:grpSpPr>
              <a:xfrm rot="16200000">
                <a:off x="6746072" y="4521947"/>
                <a:ext cx="45719" cy="559908"/>
                <a:chOff x="654381" y="1913738"/>
                <a:chExt cx="73672" cy="559908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813120A-269F-4800-68E8-47BFE87EF5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1913738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AB9F8871-7473-CC3F-004B-824B12910A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193692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C4B0BEDF-0D8B-B951-963D-9ED45936A9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473646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ADE7B9A-9E4D-EA7F-BF32-AD1F277BF624}"/>
                </a:ext>
              </a:extLst>
            </p:cNvPr>
            <p:cNvGrpSpPr/>
            <p:nvPr/>
          </p:nvGrpSpPr>
          <p:grpSpPr>
            <a:xfrm>
              <a:off x="3586664" y="4217806"/>
              <a:ext cx="2496112" cy="52909"/>
              <a:chOff x="4609574" y="4777652"/>
              <a:chExt cx="2439312" cy="47108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055EB8C-E581-7E27-DE5C-B22C0B3B548E}"/>
                  </a:ext>
                </a:extLst>
              </p:cNvPr>
              <p:cNvGrpSpPr/>
              <p:nvPr/>
            </p:nvGrpSpPr>
            <p:grpSpPr>
              <a:xfrm rot="16200000">
                <a:off x="5364609" y="4022617"/>
                <a:ext cx="45720" cy="1555789"/>
                <a:chOff x="654380" y="1598321"/>
                <a:chExt cx="73673" cy="1555789"/>
              </a:xfrm>
            </p:grpSpPr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814FAE7B-6FA2-3720-C85C-9450DD5985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0" y="1598321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C4E90E63-3137-7132-F500-2B3F0F14BD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1913738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5972FBC9-75A6-696B-C417-621859868A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193692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3BE50D8D-35D4-0916-0C13-E72F7E9DBA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521519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68A72310-CBD5-065E-94A4-26A1849BF4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845798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FF5D72E2-5A02-EB19-345D-699AF43FA3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3154110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9B9D01DB-0F93-8FEB-71B6-E5450BC89570}"/>
                  </a:ext>
                </a:extLst>
              </p:cNvPr>
              <p:cNvGrpSpPr/>
              <p:nvPr/>
            </p:nvGrpSpPr>
            <p:grpSpPr>
              <a:xfrm rot="16200000">
                <a:off x="6746072" y="4521947"/>
                <a:ext cx="45719" cy="559908"/>
                <a:chOff x="654381" y="1913738"/>
                <a:chExt cx="73672" cy="559908"/>
              </a:xfrm>
            </p:grpSpPr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D77EBD1C-3A83-5301-903F-2C81A58AC8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1913738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4BA2B363-4A88-CB6C-AE3B-C61101776F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193692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E889029E-8D5D-06B1-1FBE-1CEA785A4E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4381" y="2473646"/>
                  <a:ext cx="736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15D7A8E1-6D51-8F98-444B-7CD4FA70469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472226" y="4243746"/>
              <a:ext cx="513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F94C832-8FBD-7AF2-14E6-8B748E5DDE3D}"/>
              </a:ext>
            </a:extLst>
          </p:cNvPr>
          <p:cNvGrpSpPr/>
          <p:nvPr/>
        </p:nvGrpSpPr>
        <p:grpSpPr>
          <a:xfrm>
            <a:off x="778747" y="4323672"/>
            <a:ext cx="6081652" cy="226392"/>
            <a:chOff x="778747" y="4285571"/>
            <a:chExt cx="6081652" cy="226392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92683DDC-3094-11A8-E4AD-0F350AFC4E4F}"/>
                </a:ext>
              </a:extLst>
            </p:cNvPr>
            <p:cNvGrpSpPr/>
            <p:nvPr/>
          </p:nvGrpSpPr>
          <p:grpSpPr>
            <a:xfrm>
              <a:off x="778747" y="4285571"/>
              <a:ext cx="2873823" cy="209700"/>
              <a:chOff x="754797" y="4285571"/>
              <a:chExt cx="3331080" cy="20970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DFECDE-C2D0-AD05-563B-E471333828CE}"/>
                  </a:ext>
                </a:extLst>
              </p:cNvPr>
              <p:cNvSpPr txBox="1"/>
              <p:nvPr/>
            </p:nvSpPr>
            <p:spPr>
              <a:xfrm>
                <a:off x="754797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0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C2D140-13B8-D12B-A2CA-783703AA0211}"/>
                  </a:ext>
                </a:extLst>
              </p:cNvPr>
              <p:cNvSpPr txBox="1"/>
              <p:nvPr/>
            </p:nvSpPr>
            <p:spPr>
              <a:xfrm>
                <a:off x="1123996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2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A7D041A-99B0-2A70-AB19-695E821EABFE}"/>
                  </a:ext>
                </a:extLst>
              </p:cNvPr>
              <p:cNvSpPr txBox="1"/>
              <p:nvPr/>
            </p:nvSpPr>
            <p:spPr>
              <a:xfrm>
                <a:off x="1499760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4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85013F9-81C1-6E62-DB81-57B4BE87DB90}"/>
                  </a:ext>
                </a:extLst>
              </p:cNvPr>
              <p:cNvSpPr txBox="1"/>
              <p:nvPr/>
            </p:nvSpPr>
            <p:spPr>
              <a:xfrm>
                <a:off x="1868959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6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141802F-034B-462F-8126-7C3EB2DF9124}"/>
                  </a:ext>
                </a:extLst>
              </p:cNvPr>
              <p:cNvSpPr txBox="1"/>
              <p:nvPr/>
            </p:nvSpPr>
            <p:spPr>
              <a:xfrm>
                <a:off x="2238158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8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6BC1C1C-B373-0354-D74B-44E5BD68FD90}"/>
                  </a:ext>
                </a:extLst>
              </p:cNvPr>
              <p:cNvSpPr txBox="1"/>
              <p:nvPr/>
            </p:nvSpPr>
            <p:spPr>
              <a:xfrm>
                <a:off x="2613922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10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25B82E9-5651-2F31-67BA-2C7E691EF99C}"/>
                  </a:ext>
                </a:extLst>
              </p:cNvPr>
              <p:cNvSpPr txBox="1"/>
              <p:nvPr/>
            </p:nvSpPr>
            <p:spPr>
              <a:xfrm>
                <a:off x="2981823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12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3F517B1-2F07-4678-35EE-880FB4ACF03B}"/>
                  </a:ext>
                </a:extLst>
              </p:cNvPr>
              <p:cNvSpPr txBox="1"/>
              <p:nvPr/>
            </p:nvSpPr>
            <p:spPr>
              <a:xfrm>
                <a:off x="3351022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14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89DFC93-8404-23DC-2818-8E0B8F713C26}"/>
                  </a:ext>
                </a:extLst>
              </p:cNvPr>
              <p:cNvSpPr txBox="1"/>
              <p:nvPr/>
            </p:nvSpPr>
            <p:spPr>
              <a:xfrm>
                <a:off x="3726787" y="4289962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16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D1BE14A-C208-86B8-07A7-2F32EEBA4C2A}"/>
                </a:ext>
              </a:extLst>
            </p:cNvPr>
            <p:cNvGrpSpPr/>
            <p:nvPr/>
          </p:nvGrpSpPr>
          <p:grpSpPr>
            <a:xfrm>
              <a:off x="3669171" y="4298518"/>
              <a:ext cx="2873823" cy="209700"/>
              <a:chOff x="754797" y="4285571"/>
              <a:chExt cx="3331080" cy="209700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E270AD4-4807-546F-3860-E874A0B01629}"/>
                  </a:ext>
                </a:extLst>
              </p:cNvPr>
              <p:cNvSpPr txBox="1"/>
              <p:nvPr/>
            </p:nvSpPr>
            <p:spPr>
              <a:xfrm>
                <a:off x="754797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18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CC4A1DD-AFA2-A8B2-C1DF-396F0BE47300}"/>
                  </a:ext>
                </a:extLst>
              </p:cNvPr>
              <p:cNvSpPr txBox="1"/>
              <p:nvPr/>
            </p:nvSpPr>
            <p:spPr>
              <a:xfrm>
                <a:off x="1123996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20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F7E95BC-090B-586B-1002-8C69A927F5FA}"/>
                  </a:ext>
                </a:extLst>
              </p:cNvPr>
              <p:cNvSpPr txBox="1"/>
              <p:nvPr/>
            </p:nvSpPr>
            <p:spPr>
              <a:xfrm>
                <a:off x="1499760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22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A682385-0C9E-3288-21F4-656338BA9FF7}"/>
                  </a:ext>
                </a:extLst>
              </p:cNvPr>
              <p:cNvSpPr txBox="1"/>
              <p:nvPr/>
            </p:nvSpPr>
            <p:spPr>
              <a:xfrm>
                <a:off x="1868959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24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60966BF-BD10-3821-3884-AC77689A1574}"/>
                  </a:ext>
                </a:extLst>
              </p:cNvPr>
              <p:cNvSpPr txBox="1"/>
              <p:nvPr/>
            </p:nvSpPr>
            <p:spPr>
              <a:xfrm>
                <a:off x="2238158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26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39F9ED3-BC4A-A20E-0BA8-0B7E1066E522}"/>
                  </a:ext>
                </a:extLst>
              </p:cNvPr>
              <p:cNvSpPr txBox="1"/>
              <p:nvPr/>
            </p:nvSpPr>
            <p:spPr>
              <a:xfrm>
                <a:off x="2613922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28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753D64A-50B6-8F6F-5CAC-DB5B82FC7663}"/>
                  </a:ext>
                </a:extLst>
              </p:cNvPr>
              <p:cNvSpPr txBox="1"/>
              <p:nvPr/>
            </p:nvSpPr>
            <p:spPr>
              <a:xfrm>
                <a:off x="2981823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30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E50D57C-61F7-223E-DCEF-4F6E299F4FEA}"/>
                  </a:ext>
                </a:extLst>
              </p:cNvPr>
              <p:cNvSpPr txBox="1"/>
              <p:nvPr/>
            </p:nvSpPr>
            <p:spPr>
              <a:xfrm>
                <a:off x="3351022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32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8E9EC4B-F410-63EE-132D-EE960B453162}"/>
                  </a:ext>
                </a:extLst>
              </p:cNvPr>
              <p:cNvSpPr txBox="1"/>
              <p:nvPr/>
            </p:nvSpPr>
            <p:spPr>
              <a:xfrm>
                <a:off x="3726787" y="4289962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600" dirty="0"/>
                  <a:t>34</a:t>
                </a: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8500954-935A-617E-B814-3FF18323A9DC}"/>
                </a:ext>
              </a:extLst>
            </p:cNvPr>
            <p:cNvSpPr txBox="1"/>
            <p:nvPr/>
          </p:nvSpPr>
          <p:spPr>
            <a:xfrm>
              <a:off x="6550601" y="4306654"/>
              <a:ext cx="309798" cy="205309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36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7794511-F59C-2DEE-4F11-E79B3B2E49C3}"/>
              </a:ext>
            </a:extLst>
          </p:cNvPr>
          <p:cNvGrpSpPr/>
          <p:nvPr/>
        </p:nvGrpSpPr>
        <p:grpSpPr>
          <a:xfrm>
            <a:off x="783760" y="4867135"/>
            <a:ext cx="6081652" cy="226392"/>
            <a:chOff x="778747" y="4285571"/>
            <a:chExt cx="6081652" cy="226392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301C247D-705D-2D9F-8E7A-69426AD9EA4B}"/>
                </a:ext>
              </a:extLst>
            </p:cNvPr>
            <p:cNvGrpSpPr/>
            <p:nvPr/>
          </p:nvGrpSpPr>
          <p:grpSpPr>
            <a:xfrm>
              <a:off x="778747" y="4285571"/>
              <a:ext cx="2873823" cy="209700"/>
              <a:chOff x="754797" y="4285571"/>
              <a:chExt cx="3331080" cy="209700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6BCCB039-1756-1085-2B0F-F5448B443BA1}"/>
                  </a:ext>
                </a:extLst>
              </p:cNvPr>
              <p:cNvSpPr txBox="1"/>
              <p:nvPr/>
            </p:nvSpPr>
            <p:spPr>
              <a:xfrm>
                <a:off x="754797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174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3E52C23-A5D2-ABDE-B206-B6FAD8BD31ED}"/>
                  </a:ext>
                </a:extLst>
              </p:cNvPr>
              <p:cNvSpPr txBox="1"/>
              <p:nvPr/>
            </p:nvSpPr>
            <p:spPr>
              <a:xfrm>
                <a:off x="1123996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163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905A4E4-E2B8-07E6-3473-09AB6486A297}"/>
                  </a:ext>
                </a:extLst>
              </p:cNvPr>
              <p:cNvSpPr txBox="1"/>
              <p:nvPr/>
            </p:nvSpPr>
            <p:spPr>
              <a:xfrm>
                <a:off x="1499760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141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8CC4A025-0427-CB6B-2D3C-9D4665AE68DD}"/>
                  </a:ext>
                </a:extLst>
              </p:cNvPr>
              <p:cNvSpPr txBox="1"/>
              <p:nvPr/>
            </p:nvSpPr>
            <p:spPr>
              <a:xfrm>
                <a:off x="1868959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121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32354FB-21C4-8FA8-E97B-61160E72A24C}"/>
                  </a:ext>
                </a:extLst>
              </p:cNvPr>
              <p:cNvSpPr txBox="1"/>
              <p:nvPr/>
            </p:nvSpPr>
            <p:spPr>
              <a:xfrm>
                <a:off x="2238158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101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5BCA715-C4BB-2917-C4EF-BB69AB853854}"/>
                  </a:ext>
                </a:extLst>
              </p:cNvPr>
              <p:cNvSpPr txBox="1"/>
              <p:nvPr/>
            </p:nvSpPr>
            <p:spPr>
              <a:xfrm>
                <a:off x="2613922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88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DDCE9E33-7124-3049-5BEB-71A86199667B}"/>
                  </a:ext>
                </a:extLst>
              </p:cNvPr>
              <p:cNvSpPr txBox="1"/>
              <p:nvPr/>
            </p:nvSpPr>
            <p:spPr>
              <a:xfrm>
                <a:off x="2981823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77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71FB5CEF-7A92-ACCF-197A-C0BA677C90A1}"/>
                  </a:ext>
                </a:extLst>
              </p:cNvPr>
              <p:cNvSpPr txBox="1"/>
              <p:nvPr/>
            </p:nvSpPr>
            <p:spPr>
              <a:xfrm>
                <a:off x="3351022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71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3B9016CA-0D63-AA2D-EE89-49BD426D0E2B}"/>
                  </a:ext>
                </a:extLst>
              </p:cNvPr>
              <p:cNvSpPr txBox="1"/>
              <p:nvPr/>
            </p:nvSpPr>
            <p:spPr>
              <a:xfrm>
                <a:off x="3726787" y="4289962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65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7D7E4CA-88DC-F6AA-5EAC-0A6D6835C4E5}"/>
                </a:ext>
              </a:extLst>
            </p:cNvPr>
            <p:cNvGrpSpPr/>
            <p:nvPr/>
          </p:nvGrpSpPr>
          <p:grpSpPr>
            <a:xfrm>
              <a:off x="3669171" y="4298518"/>
              <a:ext cx="2873823" cy="209700"/>
              <a:chOff x="754797" y="4285571"/>
              <a:chExt cx="3331080" cy="209700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FC14F5A-3D71-FD63-55E1-E731695B9777}"/>
                  </a:ext>
                </a:extLst>
              </p:cNvPr>
              <p:cNvSpPr txBox="1"/>
              <p:nvPr/>
            </p:nvSpPr>
            <p:spPr>
              <a:xfrm>
                <a:off x="754797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59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6C39759-EA0A-0B35-68DF-5A250F30162B}"/>
                  </a:ext>
                </a:extLst>
              </p:cNvPr>
              <p:cNvSpPr txBox="1"/>
              <p:nvPr/>
            </p:nvSpPr>
            <p:spPr>
              <a:xfrm>
                <a:off x="1123996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52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6393F26-558D-94A2-EAB6-53D8D3237782}"/>
                  </a:ext>
                </a:extLst>
              </p:cNvPr>
              <p:cNvSpPr txBox="1"/>
              <p:nvPr/>
            </p:nvSpPr>
            <p:spPr>
              <a:xfrm>
                <a:off x="1499760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46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6A11DF7-AF21-8232-19BA-14DA7FC5420A}"/>
                  </a:ext>
                </a:extLst>
              </p:cNvPr>
              <p:cNvSpPr txBox="1"/>
              <p:nvPr/>
            </p:nvSpPr>
            <p:spPr>
              <a:xfrm>
                <a:off x="1868959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32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64051B7-C097-A6AD-EEAA-507DA24D3494}"/>
                  </a:ext>
                </a:extLst>
              </p:cNvPr>
              <p:cNvSpPr txBox="1"/>
              <p:nvPr/>
            </p:nvSpPr>
            <p:spPr>
              <a:xfrm>
                <a:off x="2238158" y="4285571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22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4C06881E-0BC6-1807-7B3D-BEE21D604ADF}"/>
                  </a:ext>
                </a:extLst>
              </p:cNvPr>
              <p:cNvSpPr txBox="1"/>
              <p:nvPr/>
            </p:nvSpPr>
            <p:spPr>
              <a:xfrm>
                <a:off x="2613922" y="4285571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6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D731241-2B65-F938-1F27-AB81A8ED9DCC}"/>
                  </a:ext>
                </a:extLst>
              </p:cNvPr>
              <p:cNvSpPr txBox="1"/>
              <p:nvPr/>
            </p:nvSpPr>
            <p:spPr>
              <a:xfrm>
                <a:off x="2981823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4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6D7A3811-D738-7DED-5DF0-C61AC9276C57}"/>
                  </a:ext>
                </a:extLst>
              </p:cNvPr>
              <p:cNvSpPr txBox="1"/>
              <p:nvPr/>
            </p:nvSpPr>
            <p:spPr>
              <a:xfrm>
                <a:off x="3351022" y="4289962"/>
                <a:ext cx="364779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2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FBB6DCB-A166-8ECB-A813-08FB7C81E4E1}"/>
                  </a:ext>
                </a:extLst>
              </p:cNvPr>
              <p:cNvSpPr txBox="1"/>
              <p:nvPr/>
            </p:nvSpPr>
            <p:spPr>
              <a:xfrm>
                <a:off x="3726787" y="4289962"/>
                <a:ext cx="359090" cy="205309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noAutofit/>
              </a:bodyPr>
              <a:lstStyle/>
              <a:p>
                <a:pPr algn="ctr"/>
                <a:r>
                  <a:rPr lang="en-US" sz="1400" dirty="0"/>
                  <a:t>1</a:t>
                </a: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E136806-E823-93E9-88A5-6291AB81871F}"/>
                </a:ext>
              </a:extLst>
            </p:cNvPr>
            <p:cNvSpPr txBox="1"/>
            <p:nvPr/>
          </p:nvSpPr>
          <p:spPr>
            <a:xfrm>
              <a:off x="6550601" y="4306654"/>
              <a:ext cx="309798" cy="205309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6FCC95FA-4B47-E4D4-17B1-18AA2FF6B4C6}"/>
              </a:ext>
            </a:extLst>
          </p:cNvPr>
          <p:cNvSpPr txBox="1"/>
          <p:nvPr/>
        </p:nvSpPr>
        <p:spPr>
          <a:xfrm>
            <a:off x="321253" y="4676500"/>
            <a:ext cx="891824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No. at risk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9C173A09-EF6C-63B2-4948-FEB13B38639B}"/>
              </a:ext>
            </a:extLst>
          </p:cNvPr>
          <p:cNvCxnSpPr>
            <a:cxnSpLocks/>
          </p:cNvCxnSpPr>
          <p:nvPr/>
        </p:nvCxnSpPr>
        <p:spPr>
          <a:xfrm>
            <a:off x="936101" y="3191884"/>
            <a:ext cx="578481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06FC2DA-89FA-3516-415D-D46DC0EB3121}"/>
              </a:ext>
            </a:extLst>
          </p:cNvPr>
          <p:cNvCxnSpPr/>
          <p:nvPr/>
        </p:nvCxnSpPr>
        <p:spPr>
          <a:xfrm>
            <a:off x="2858503" y="3191884"/>
            <a:ext cx="0" cy="102618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578D70DB-626C-A2E2-87B2-33758349800A}"/>
              </a:ext>
            </a:extLst>
          </p:cNvPr>
          <p:cNvCxnSpPr/>
          <p:nvPr/>
        </p:nvCxnSpPr>
        <p:spPr>
          <a:xfrm>
            <a:off x="2945589" y="3191883"/>
            <a:ext cx="0" cy="102618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346347E5-4F51-ED17-3DCD-C04EDE5C3711}"/>
              </a:ext>
            </a:extLst>
          </p:cNvPr>
          <p:cNvCxnSpPr>
            <a:cxnSpLocks/>
          </p:cNvCxnSpPr>
          <p:nvPr/>
        </p:nvCxnSpPr>
        <p:spPr>
          <a:xfrm>
            <a:off x="4777700" y="3553480"/>
            <a:ext cx="0" cy="65599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3BB17057-67AE-A48F-583F-0F6CE7C4E5D5}"/>
              </a:ext>
            </a:extLst>
          </p:cNvPr>
          <p:cNvSpPr/>
          <p:nvPr/>
        </p:nvSpPr>
        <p:spPr>
          <a:xfrm>
            <a:off x="942976" y="2160270"/>
            <a:ext cx="5745075" cy="1634490"/>
          </a:xfrm>
          <a:custGeom>
            <a:avLst/>
            <a:gdLst>
              <a:gd name="csX0" fmla="*/ 0 w 5749290"/>
              <a:gd name="csY0" fmla="*/ 0 h 1634490"/>
              <a:gd name="csX1" fmla="*/ 100012 w 5749290"/>
              <a:gd name="csY1" fmla="*/ 0 h 1634490"/>
              <a:gd name="csX2" fmla="*/ 100012 w 5749290"/>
              <a:gd name="csY2" fmla="*/ 8573 h 1634490"/>
              <a:gd name="csX3" fmla="*/ 177165 w 5749290"/>
              <a:gd name="csY3" fmla="*/ 8573 h 1634490"/>
              <a:gd name="csX4" fmla="*/ 177165 w 5749290"/>
              <a:gd name="csY4" fmla="*/ 34290 h 1634490"/>
              <a:gd name="csX5" fmla="*/ 260032 w 5749290"/>
              <a:gd name="csY5" fmla="*/ 34290 h 1634490"/>
              <a:gd name="csX6" fmla="*/ 260032 w 5749290"/>
              <a:gd name="csY6" fmla="*/ 80010 h 1634490"/>
              <a:gd name="csX7" fmla="*/ 280035 w 5749290"/>
              <a:gd name="csY7" fmla="*/ 80010 h 1634490"/>
              <a:gd name="csX8" fmla="*/ 280035 w 5749290"/>
              <a:gd name="csY8" fmla="*/ 97155 h 1634490"/>
              <a:gd name="csX9" fmla="*/ 351472 w 5749290"/>
              <a:gd name="csY9" fmla="*/ 97155 h 1634490"/>
              <a:gd name="csX10" fmla="*/ 371475 w 5749290"/>
              <a:gd name="csY10" fmla="*/ 117158 h 1634490"/>
              <a:gd name="csX11" fmla="*/ 371475 w 5749290"/>
              <a:gd name="csY11" fmla="*/ 131445 h 1634490"/>
              <a:gd name="csX12" fmla="*/ 417195 w 5749290"/>
              <a:gd name="csY12" fmla="*/ 131445 h 1634490"/>
              <a:gd name="csX13" fmla="*/ 417195 w 5749290"/>
              <a:gd name="csY13" fmla="*/ 171450 h 1634490"/>
              <a:gd name="csX14" fmla="*/ 462915 w 5749290"/>
              <a:gd name="csY14" fmla="*/ 171450 h 1634490"/>
              <a:gd name="csX15" fmla="*/ 462915 w 5749290"/>
              <a:gd name="csY15" fmla="*/ 197168 h 1634490"/>
              <a:gd name="csX16" fmla="*/ 511492 w 5749290"/>
              <a:gd name="csY16" fmla="*/ 197168 h 1634490"/>
              <a:gd name="csX17" fmla="*/ 511492 w 5749290"/>
              <a:gd name="csY17" fmla="*/ 234315 h 1634490"/>
              <a:gd name="csX18" fmla="*/ 548640 w 5749290"/>
              <a:gd name="csY18" fmla="*/ 234315 h 1634490"/>
              <a:gd name="csX19" fmla="*/ 548640 w 5749290"/>
              <a:gd name="csY19" fmla="*/ 245745 h 1634490"/>
              <a:gd name="csX20" fmla="*/ 588645 w 5749290"/>
              <a:gd name="csY20" fmla="*/ 245745 h 1634490"/>
              <a:gd name="csX21" fmla="*/ 588645 w 5749290"/>
              <a:gd name="csY21" fmla="*/ 294323 h 1634490"/>
              <a:gd name="csX22" fmla="*/ 637222 w 5749290"/>
              <a:gd name="csY22" fmla="*/ 294323 h 1634490"/>
              <a:gd name="csX23" fmla="*/ 637222 w 5749290"/>
              <a:gd name="csY23" fmla="*/ 351473 h 1634490"/>
              <a:gd name="csX24" fmla="*/ 717232 w 5749290"/>
              <a:gd name="csY24" fmla="*/ 351473 h 1634490"/>
              <a:gd name="csX25" fmla="*/ 717232 w 5749290"/>
              <a:gd name="csY25" fmla="*/ 377190 h 1634490"/>
              <a:gd name="csX26" fmla="*/ 762952 w 5749290"/>
              <a:gd name="csY26" fmla="*/ 377190 h 1634490"/>
              <a:gd name="csX27" fmla="*/ 762952 w 5749290"/>
              <a:gd name="csY27" fmla="*/ 434340 h 1634490"/>
              <a:gd name="csX28" fmla="*/ 811530 w 5749290"/>
              <a:gd name="csY28" fmla="*/ 434340 h 1634490"/>
              <a:gd name="csX29" fmla="*/ 811530 w 5749290"/>
              <a:gd name="csY29" fmla="*/ 480060 h 1634490"/>
              <a:gd name="csX30" fmla="*/ 897255 w 5749290"/>
              <a:gd name="csY30" fmla="*/ 480060 h 1634490"/>
              <a:gd name="csX31" fmla="*/ 897255 w 5749290"/>
              <a:gd name="csY31" fmla="*/ 508635 h 1634490"/>
              <a:gd name="csX32" fmla="*/ 962977 w 5749290"/>
              <a:gd name="csY32" fmla="*/ 508635 h 1634490"/>
              <a:gd name="csX33" fmla="*/ 962977 w 5749290"/>
              <a:gd name="csY33" fmla="*/ 548640 h 1634490"/>
              <a:gd name="csX34" fmla="*/ 1005840 w 5749290"/>
              <a:gd name="csY34" fmla="*/ 548640 h 1634490"/>
              <a:gd name="csX35" fmla="*/ 1005840 w 5749290"/>
              <a:gd name="csY35" fmla="*/ 608648 h 1634490"/>
              <a:gd name="csX36" fmla="*/ 1048702 w 5749290"/>
              <a:gd name="csY36" fmla="*/ 608648 h 1634490"/>
              <a:gd name="csX37" fmla="*/ 1048702 w 5749290"/>
              <a:gd name="csY37" fmla="*/ 631508 h 1634490"/>
              <a:gd name="csX38" fmla="*/ 1143000 w 5749290"/>
              <a:gd name="csY38" fmla="*/ 631508 h 1634490"/>
              <a:gd name="csX39" fmla="*/ 1143000 w 5749290"/>
              <a:gd name="csY39" fmla="*/ 648653 h 1634490"/>
              <a:gd name="csX40" fmla="*/ 1171575 w 5749290"/>
              <a:gd name="csY40" fmla="*/ 648653 h 1634490"/>
              <a:gd name="csX41" fmla="*/ 1151572 w 5749290"/>
              <a:gd name="csY41" fmla="*/ 648653 h 1634490"/>
              <a:gd name="csX42" fmla="*/ 1171575 w 5749290"/>
              <a:gd name="csY42" fmla="*/ 648653 h 1634490"/>
              <a:gd name="csX43" fmla="*/ 1171575 w 5749290"/>
              <a:gd name="csY43" fmla="*/ 685800 h 1634490"/>
              <a:gd name="csX44" fmla="*/ 1200150 w 5749290"/>
              <a:gd name="csY44" fmla="*/ 685800 h 1634490"/>
              <a:gd name="csX45" fmla="*/ 1200150 w 5749290"/>
              <a:gd name="csY45" fmla="*/ 734378 h 1634490"/>
              <a:gd name="csX46" fmla="*/ 1283017 w 5749290"/>
              <a:gd name="csY46" fmla="*/ 734378 h 1634490"/>
              <a:gd name="csX47" fmla="*/ 1283017 w 5749290"/>
              <a:gd name="csY47" fmla="*/ 782955 h 1634490"/>
              <a:gd name="csX48" fmla="*/ 1334452 w 5749290"/>
              <a:gd name="csY48" fmla="*/ 782955 h 1634490"/>
              <a:gd name="csX49" fmla="*/ 1334452 w 5749290"/>
              <a:gd name="csY49" fmla="*/ 800100 h 1634490"/>
              <a:gd name="csX50" fmla="*/ 1383030 w 5749290"/>
              <a:gd name="csY50" fmla="*/ 800100 h 1634490"/>
              <a:gd name="csX51" fmla="*/ 1383030 w 5749290"/>
              <a:gd name="csY51" fmla="*/ 825818 h 1634490"/>
              <a:gd name="csX52" fmla="*/ 1508760 w 5749290"/>
              <a:gd name="csY52" fmla="*/ 825818 h 1634490"/>
              <a:gd name="csX53" fmla="*/ 1508760 w 5749290"/>
              <a:gd name="csY53" fmla="*/ 865823 h 1634490"/>
              <a:gd name="csX54" fmla="*/ 1557337 w 5749290"/>
              <a:gd name="csY54" fmla="*/ 865823 h 1634490"/>
              <a:gd name="csX55" fmla="*/ 1600200 w 5749290"/>
              <a:gd name="csY55" fmla="*/ 865823 h 1634490"/>
              <a:gd name="csX56" fmla="*/ 1600200 w 5749290"/>
              <a:gd name="csY56" fmla="*/ 902970 h 1634490"/>
              <a:gd name="csX57" fmla="*/ 1654492 w 5749290"/>
              <a:gd name="csY57" fmla="*/ 902970 h 1634490"/>
              <a:gd name="csX58" fmla="*/ 1654492 w 5749290"/>
              <a:gd name="csY58" fmla="*/ 937260 h 1634490"/>
              <a:gd name="csX59" fmla="*/ 1734502 w 5749290"/>
              <a:gd name="csY59" fmla="*/ 937260 h 1634490"/>
              <a:gd name="csX60" fmla="*/ 1734502 w 5749290"/>
              <a:gd name="csY60" fmla="*/ 968693 h 1634490"/>
              <a:gd name="csX61" fmla="*/ 1814512 w 5749290"/>
              <a:gd name="csY61" fmla="*/ 968693 h 1634490"/>
              <a:gd name="csX62" fmla="*/ 1814512 w 5749290"/>
              <a:gd name="csY62" fmla="*/ 997268 h 1634490"/>
              <a:gd name="csX63" fmla="*/ 1923097 w 5749290"/>
              <a:gd name="csY63" fmla="*/ 997268 h 1634490"/>
              <a:gd name="csX64" fmla="*/ 1923097 w 5749290"/>
              <a:gd name="csY64" fmla="*/ 1025843 h 1634490"/>
              <a:gd name="csX65" fmla="*/ 2071687 w 5749290"/>
              <a:gd name="csY65" fmla="*/ 1025843 h 1634490"/>
              <a:gd name="csX66" fmla="*/ 2071687 w 5749290"/>
              <a:gd name="csY66" fmla="*/ 1074420 h 1634490"/>
              <a:gd name="csX67" fmla="*/ 2177415 w 5749290"/>
              <a:gd name="csY67" fmla="*/ 1074420 h 1634490"/>
              <a:gd name="csX68" fmla="*/ 2177415 w 5749290"/>
              <a:gd name="csY68" fmla="*/ 1085850 h 1634490"/>
              <a:gd name="csX69" fmla="*/ 2334577 w 5749290"/>
              <a:gd name="csY69" fmla="*/ 1085850 h 1634490"/>
              <a:gd name="csX70" fmla="*/ 2334577 w 5749290"/>
              <a:gd name="csY70" fmla="*/ 1111568 h 1634490"/>
              <a:gd name="csX71" fmla="*/ 2386012 w 5749290"/>
              <a:gd name="csY71" fmla="*/ 1111568 h 1634490"/>
              <a:gd name="csX72" fmla="*/ 2386012 w 5749290"/>
              <a:gd name="csY72" fmla="*/ 1122998 h 1634490"/>
              <a:gd name="csX73" fmla="*/ 2460307 w 5749290"/>
              <a:gd name="csY73" fmla="*/ 1122998 h 1634490"/>
              <a:gd name="csX74" fmla="*/ 2460307 w 5749290"/>
              <a:gd name="csY74" fmla="*/ 1140143 h 1634490"/>
              <a:gd name="csX75" fmla="*/ 2634615 w 5749290"/>
              <a:gd name="csY75" fmla="*/ 1140143 h 1634490"/>
              <a:gd name="csX76" fmla="*/ 2634615 w 5749290"/>
              <a:gd name="csY76" fmla="*/ 1157288 h 1634490"/>
              <a:gd name="csX77" fmla="*/ 2840355 w 5749290"/>
              <a:gd name="csY77" fmla="*/ 1157288 h 1634490"/>
              <a:gd name="csX78" fmla="*/ 2840355 w 5749290"/>
              <a:gd name="csY78" fmla="*/ 1205865 h 1634490"/>
              <a:gd name="csX79" fmla="*/ 2974657 w 5749290"/>
              <a:gd name="csY79" fmla="*/ 1205865 h 1634490"/>
              <a:gd name="csX80" fmla="*/ 2974657 w 5749290"/>
              <a:gd name="csY80" fmla="*/ 1225868 h 1634490"/>
              <a:gd name="csX81" fmla="*/ 3086100 w 5749290"/>
              <a:gd name="csY81" fmla="*/ 1225868 h 1634490"/>
              <a:gd name="csX82" fmla="*/ 3086100 w 5749290"/>
              <a:gd name="csY82" fmla="*/ 1260158 h 1634490"/>
              <a:gd name="csX83" fmla="*/ 3123247 w 5749290"/>
              <a:gd name="csY83" fmla="*/ 1260158 h 1634490"/>
              <a:gd name="csX84" fmla="*/ 3123247 w 5749290"/>
              <a:gd name="csY84" fmla="*/ 1280160 h 1634490"/>
              <a:gd name="csX85" fmla="*/ 3257550 w 5749290"/>
              <a:gd name="csY85" fmla="*/ 1280160 h 1634490"/>
              <a:gd name="csX86" fmla="*/ 3257550 w 5749290"/>
              <a:gd name="csY86" fmla="*/ 1294448 h 1634490"/>
              <a:gd name="csX87" fmla="*/ 3286125 w 5749290"/>
              <a:gd name="csY87" fmla="*/ 1294448 h 1634490"/>
              <a:gd name="csX88" fmla="*/ 3286125 w 5749290"/>
              <a:gd name="csY88" fmla="*/ 1320165 h 1634490"/>
              <a:gd name="csX89" fmla="*/ 3606165 w 5749290"/>
              <a:gd name="csY89" fmla="*/ 1320165 h 1634490"/>
              <a:gd name="csX90" fmla="*/ 3606165 w 5749290"/>
              <a:gd name="csY90" fmla="*/ 1337310 h 1634490"/>
              <a:gd name="csX91" fmla="*/ 3720465 w 5749290"/>
              <a:gd name="csY91" fmla="*/ 1337310 h 1634490"/>
              <a:gd name="csX92" fmla="*/ 3720465 w 5749290"/>
              <a:gd name="csY92" fmla="*/ 1343025 h 1634490"/>
              <a:gd name="csX93" fmla="*/ 3823335 w 5749290"/>
              <a:gd name="csY93" fmla="*/ 1343025 h 1634490"/>
              <a:gd name="csX94" fmla="*/ 3823335 w 5749290"/>
              <a:gd name="csY94" fmla="*/ 1388745 h 1634490"/>
              <a:gd name="csX95" fmla="*/ 3854767 w 5749290"/>
              <a:gd name="csY95" fmla="*/ 1388745 h 1634490"/>
              <a:gd name="csX96" fmla="*/ 3854767 w 5749290"/>
              <a:gd name="csY96" fmla="*/ 1411605 h 1634490"/>
              <a:gd name="csX97" fmla="*/ 3889057 w 5749290"/>
              <a:gd name="csY97" fmla="*/ 1411605 h 1634490"/>
              <a:gd name="csX98" fmla="*/ 3889057 w 5749290"/>
              <a:gd name="csY98" fmla="*/ 1437323 h 1634490"/>
              <a:gd name="csX99" fmla="*/ 4157662 w 5749290"/>
              <a:gd name="csY99" fmla="*/ 1437323 h 1634490"/>
              <a:gd name="csX100" fmla="*/ 4157662 w 5749290"/>
              <a:gd name="csY100" fmla="*/ 1463040 h 1634490"/>
              <a:gd name="csX101" fmla="*/ 4343400 w 5749290"/>
              <a:gd name="csY101" fmla="*/ 1463040 h 1634490"/>
              <a:gd name="csX102" fmla="*/ 4343400 w 5749290"/>
              <a:gd name="csY102" fmla="*/ 1511618 h 1634490"/>
              <a:gd name="csX103" fmla="*/ 4703445 w 5749290"/>
              <a:gd name="csY103" fmla="*/ 1511618 h 1634490"/>
              <a:gd name="csX104" fmla="*/ 4703445 w 5749290"/>
              <a:gd name="csY104" fmla="*/ 1634490 h 1634490"/>
              <a:gd name="csX105" fmla="*/ 5749290 w 5749290"/>
              <a:gd name="csY105" fmla="*/ 1634490 h 1634490"/>
              <a:gd name="csX0" fmla="*/ 0 w 5749290"/>
              <a:gd name="csY0" fmla="*/ 0 h 1634490"/>
              <a:gd name="csX1" fmla="*/ 100012 w 5749290"/>
              <a:gd name="csY1" fmla="*/ 0 h 1634490"/>
              <a:gd name="csX2" fmla="*/ 100012 w 5749290"/>
              <a:gd name="csY2" fmla="*/ 8573 h 1634490"/>
              <a:gd name="csX3" fmla="*/ 177165 w 5749290"/>
              <a:gd name="csY3" fmla="*/ 8573 h 1634490"/>
              <a:gd name="csX4" fmla="*/ 177165 w 5749290"/>
              <a:gd name="csY4" fmla="*/ 34290 h 1634490"/>
              <a:gd name="csX5" fmla="*/ 260032 w 5749290"/>
              <a:gd name="csY5" fmla="*/ 34290 h 1634490"/>
              <a:gd name="csX6" fmla="*/ 260032 w 5749290"/>
              <a:gd name="csY6" fmla="*/ 80010 h 1634490"/>
              <a:gd name="csX7" fmla="*/ 280035 w 5749290"/>
              <a:gd name="csY7" fmla="*/ 80010 h 1634490"/>
              <a:gd name="csX8" fmla="*/ 280035 w 5749290"/>
              <a:gd name="csY8" fmla="*/ 97155 h 1634490"/>
              <a:gd name="csX9" fmla="*/ 365759 w 5749290"/>
              <a:gd name="csY9" fmla="*/ 97155 h 1634490"/>
              <a:gd name="csX10" fmla="*/ 371475 w 5749290"/>
              <a:gd name="csY10" fmla="*/ 117158 h 1634490"/>
              <a:gd name="csX11" fmla="*/ 371475 w 5749290"/>
              <a:gd name="csY11" fmla="*/ 131445 h 1634490"/>
              <a:gd name="csX12" fmla="*/ 417195 w 5749290"/>
              <a:gd name="csY12" fmla="*/ 131445 h 1634490"/>
              <a:gd name="csX13" fmla="*/ 417195 w 5749290"/>
              <a:gd name="csY13" fmla="*/ 171450 h 1634490"/>
              <a:gd name="csX14" fmla="*/ 462915 w 5749290"/>
              <a:gd name="csY14" fmla="*/ 171450 h 1634490"/>
              <a:gd name="csX15" fmla="*/ 462915 w 5749290"/>
              <a:gd name="csY15" fmla="*/ 197168 h 1634490"/>
              <a:gd name="csX16" fmla="*/ 511492 w 5749290"/>
              <a:gd name="csY16" fmla="*/ 197168 h 1634490"/>
              <a:gd name="csX17" fmla="*/ 511492 w 5749290"/>
              <a:gd name="csY17" fmla="*/ 234315 h 1634490"/>
              <a:gd name="csX18" fmla="*/ 548640 w 5749290"/>
              <a:gd name="csY18" fmla="*/ 234315 h 1634490"/>
              <a:gd name="csX19" fmla="*/ 548640 w 5749290"/>
              <a:gd name="csY19" fmla="*/ 245745 h 1634490"/>
              <a:gd name="csX20" fmla="*/ 588645 w 5749290"/>
              <a:gd name="csY20" fmla="*/ 245745 h 1634490"/>
              <a:gd name="csX21" fmla="*/ 588645 w 5749290"/>
              <a:gd name="csY21" fmla="*/ 294323 h 1634490"/>
              <a:gd name="csX22" fmla="*/ 637222 w 5749290"/>
              <a:gd name="csY22" fmla="*/ 294323 h 1634490"/>
              <a:gd name="csX23" fmla="*/ 637222 w 5749290"/>
              <a:gd name="csY23" fmla="*/ 351473 h 1634490"/>
              <a:gd name="csX24" fmla="*/ 717232 w 5749290"/>
              <a:gd name="csY24" fmla="*/ 351473 h 1634490"/>
              <a:gd name="csX25" fmla="*/ 717232 w 5749290"/>
              <a:gd name="csY25" fmla="*/ 377190 h 1634490"/>
              <a:gd name="csX26" fmla="*/ 762952 w 5749290"/>
              <a:gd name="csY26" fmla="*/ 377190 h 1634490"/>
              <a:gd name="csX27" fmla="*/ 762952 w 5749290"/>
              <a:gd name="csY27" fmla="*/ 434340 h 1634490"/>
              <a:gd name="csX28" fmla="*/ 811530 w 5749290"/>
              <a:gd name="csY28" fmla="*/ 434340 h 1634490"/>
              <a:gd name="csX29" fmla="*/ 811530 w 5749290"/>
              <a:gd name="csY29" fmla="*/ 480060 h 1634490"/>
              <a:gd name="csX30" fmla="*/ 897255 w 5749290"/>
              <a:gd name="csY30" fmla="*/ 480060 h 1634490"/>
              <a:gd name="csX31" fmla="*/ 897255 w 5749290"/>
              <a:gd name="csY31" fmla="*/ 508635 h 1634490"/>
              <a:gd name="csX32" fmla="*/ 962977 w 5749290"/>
              <a:gd name="csY32" fmla="*/ 508635 h 1634490"/>
              <a:gd name="csX33" fmla="*/ 962977 w 5749290"/>
              <a:gd name="csY33" fmla="*/ 548640 h 1634490"/>
              <a:gd name="csX34" fmla="*/ 1005840 w 5749290"/>
              <a:gd name="csY34" fmla="*/ 548640 h 1634490"/>
              <a:gd name="csX35" fmla="*/ 1005840 w 5749290"/>
              <a:gd name="csY35" fmla="*/ 608648 h 1634490"/>
              <a:gd name="csX36" fmla="*/ 1048702 w 5749290"/>
              <a:gd name="csY36" fmla="*/ 608648 h 1634490"/>
              <a:gd name="csX37" fmla="*/ 1048702 w 5749290"/>
              <a:gd name="csY37" fmla="*/ 631508 h 1634490"/>
              <a:gd name="csX38" fmla="*/ 1143000 w 5749290"/>
              <a:gd name="csY38" fmla="*/ 631508 h 1634490"/>
              <a:gd name="csX39" fmla="*/ 1143000 w 5749290"/>
              <a:gd name="csY39" fmla="*/ 648653 h 1634490"/>
              <a:gd name="csX40" fmla="*/ 1171575 w 5749290"/>
              <a:gd name="csY40" fmla="*/ 648653 h 1634490"/>
              <a:gd name="csX41" fmla="*/ 1151572 w 5749290"/>
              <a:gd name="csY41" fmla="*/ 648653 h 1634490"/>
              <a:gd name="csX42" fmla="*/ 1171575 w 5749290"/>
              <a:gd name="csY42" fmla="*/ 648653 h 1634490"/>
              <a:gd name="csX43" fmla="*/ 1171575 w 5749290"/>
              <a:gd name="csY43" fmla="*/ 685800 h 1634490"/>
              <a:gd name="csX44" fmla="*/ 1200150 w 5749290"/>
              <a:gd name="csY44" fmla="*/ 685800 h 1634490"/>
              <a:gd name="csX45" fmla="*/ 1200150 w 5749290"/>
              <a:gd name="csY45" fmla="*/ 734378 h 1634490"/>
              <a:gd name="csX46" fmla="*/ 1283017 w 5749290"/>
              <a:gd name="csY46" fmla="*/ 734378 h 1634490"/>
              <a:gd name="csX47" fmla="*/ 1283017 w 5749290"/>
              <a:gd name="csY47" fmla="*/ 782955 h 1634490"/>
              <a:gd name="csX48" fmla="*/ 1334452 w 5749290"/>
              <a:gd name="csY48" fmla="*/ 782955 h 1634490"/>
              <a:gd name="csX49" fmla="*/ 1334452 w 5749290"/>
              <a:gd name="csY49" fmla="*/ 800100 h 1634490"/>
              <a:gd name="csX50" fmla="*/ 1383030 w 5749290"/>
              <a:gd name="csY50" fmla="*/ 800100 h 1634490"/>
              <a:gd name="csX51" fmla="*/ 1383030 w 5749290"/>
              <a:gd name="csY51" fmla="*/ 825818 h 1634490"/>
              <a:gd name="csX52" fmla="*/ 1508760 w 5749290"/>
              <a:gd name="csY52" fmla="*/ 825818 h 1634490"/>
              <a:gd name="csX53" fmla="*/ 1508760 w 5749290"/>
              <a:gd name="csY53" fmla="*/ 865823 h 1634490"/>
              <a:gd name="csX54" fmla="*/ 1557337 w 5749290"/>
              <a:gd name="csY54" fmla="*/ 865823 h 1634490"/>
              <a:gd name="csX55" fmla="*/ 1600200 w 5749290"/>
              <a:gd name="csY55" fmla="*/ 865823 h 1634490"/>
              <a:gd name="csX56" fmla="*/ 1600200 w 5749290"/>
              <a:gd name="csY56" fmla="*/ 902970 h 1634490"/>
              <a:gd name="csX57" fmla="*/ 1654492 w 5749290"/>
              <a:gd name="csY57" fmla="*/ 902970 h 1634490"/>
              <a:gd name="csX58" fmla="*/ 1654492 w 5749290"/>
              <a:gd name="csY58" fmla="*/ 937260 h 1634490"/>
              <a:gd name="csX59" fmla="*/ 1734502 w 5749290"/>
              <a:gd name="csY59" fmla="*/ 937260 h 1634490"/>
              <a:gd name="csX60" fmla="*/ 1734502 w 5749290"/>
              <a:gd name="csY60" fmla="*/ 968693 h 1634490"/>
              <a:gd name="csX61" fmla="*/ 1814512 w 5749290"/>
              <a:gd name="csY61" fmla="*/ 968693 h 1634490"/>
              <a:gd name="csX62" fmla="*/ 1814512 w 5749290"/>
              <a:gd name="csY62" fmla="*/ 997268 h 1634490"/>
              <a:gd name="csX63" fmla="*/ 1923097 w 5749290"/>
              <a:gd name="csY63" fmla="*/ 997268 h 1634490"/>
              <a:gd name="csX64" fmla="*/ 1923097 w 5749290"/>
              <a:gd name="csY64" fmla="*/ 1025843 h 1634490"/>
              <a:gd name="csX65" fmla="*/ 2071687 w 5749290"/>
              <a:gd name="csY65" fmla="*/ 1025843 h 1634490"/>
              <a:gd name="csX66" fmla="*/ 2071687 w 5749290"/>
              <a:gd name="csY66" fmla="*/ 1074420 h 1634490"/>
              <a:gd name="csX67" fmla="*/ 2177415 w 5749290"/>
              <a:gd name="csY67" fmla="*/ 1074420 h 1634490"/>
              <a:gd name="csX68" fmla="*/ 2177415 w 5749290"/>
              <a:gd name="csY68" fmla="*/ 1085850 h 1634490"/>
              <a:gd name="csX69" fmla="*/ 2334577 w 5749290"/>
              <a:gd name="csY69" fmla="*/ 1085850 h 1634490"/>
              <a:gd name="csX70" fmla="*/ 2334577 w 5749290"/>
              <a:gd name="csY70" fmla="*/ 1111568 h 1634490"/>
              <a:gd name="csX71" fmla="*/ 2386012 w 5749290"/>
              <a:gd name="csY71" fmla="*/ 1111568 h 1634490"/>
              <a:gd name="csX72" fmla="*/ 2386012 w 5749290"/>
              <a:gd name="csY72" fmla="*/ 1122998 h 1634490"/>
              <a:gd name="csX73" fmla="*/ 2460307 w 5749290"/>
              <a:gd name="csY73" fmla="*/ 1122998 h 1634490"/>
              <a:gd name="csX74" fmla="*/ 2460307 w 5749290"/>
              <a:gd name="csY74" fmla="*/ 1140143 h 1634490"/>
              <a:gd name="csX75" fmla="*/ 2634615 w 5749290"/>
              <a:gd name="csY75" fmla="*/ 1140143 h 1634490"/>
              <a:gd name="csX76" fmla="*/ 2634615 w 5749290"/>
              <a:gd name="csY76" fmla="*/ 1157288 h 1634490"/>
              <a:gd name="csX77" fmla="*/ 2840355 w 5749290"/>
              <a:gd name="csY77" fmla="*/ 1157288 h 1634490"/>
              <a:gd name="csX78" fmla="*/ 2840355 w 5749290"/>
              <a:gd name="csY78" fmla="*/ 1205865 h 1634490"/>
              <a:gd name="csX79" fmla="*/ 2974657 w 5749290"/>
              <a:gd name="csY79" fmla="*/ 1205865 h 1634490"/>
              <a:gd name="csX80" fmla="*/ 2974657 w 5749290"/>
              <a:gd name="csY80" fmla="*/ 1225868 h 1634490"/>
              <a:gd name="csX81" fmla="*/ 3086100 w 5749290"/>
              <a:gd name="csY81" fmla="*/ 1225868 h 1634490"/>
              <a:gd name="csX82" fmla="*/ 3086100 w 5749290"/>
              <a:gd name="csY82" fmla="*/ 1260158 h 1634490"/>
              <a:gd name="csX83" fmla="*/ 3123247 w 5749290"/>
              <a:gd name="csY83" fmla="*/ 1260158 h 1634490"/>
              <a:gd name="csX84" fmla="*/ 3123247 w 5749290"/>
              <a:gd name="csY84" fmla="*/ 1280160 h 1634490"/>
              <a:gd name="csX85" fmla="*/ 3257550 w 5749290"/>
              <a:gd name="csY85" fmla="*/ 1280160 h 1634490"/>
              <a:gd name="csX86" fmla="*/ 3257550 w 5749290"/>
              <a:gd name="csY86" fmla="*/ 1294448 h 1634490"/>
              <a:gd name="csX87" fmla="*/ 3286125 w 5749290"/>
              <a:gd name="csY87" fmla="*/ 1294448 h 1634490"/>
              <a:gd name="csX88" fmla="*/ 3286125 w 5749290"/>
              <a:gd name="csY88" fmla="*/ 1320165 h 1634490"/>
              <a:gd name="csX89" fmla="*/ 3606165 w 5749290"/>
              <a:gd name="csY89" fmla="*/ 1320165 h 1634490"/>
              <a:gd name="csX90" fmla="*/ 3606165 w 5749290"/>
              <a:gd name="csY90" fmla="*/ 1337310 h 1634490"/>
              <a:gd name="csX91" fmla="*/ 3720465 w 5749290"/>
              <a:gd name="csY91" fmla="*/ 1337310 h 1634490"/>
              <a:gd name="csX92" fmla="*/ 3720465 w 5749290"/>
              <a:gd name="csY92" fmla="*/ 1343025 h 1634490"/>
              <a:gd name="csX93" fmla="*/ 3823335 w 5749290"/>
              <a:gd name="csY93" fmla="*/ 1343025 h 1634490"/>
              <a:gd name="csX94" fmla="*/ 3823335 w 5749290"/>
              <a:gd name="csY94" fmla="*/ 1388745 h 1634490"/>
              <a:gd name="csX95" fmla="*/ 3854767 w 5749290"/>
              <a:gd name="csY95" fmla="*/ 1388745 h 1634490"/>
              <a:gd name="csX96" fmla="*/ 3854767 w 5749290"/>
              <a:gd name="csY96" fmla="*/ 1411605 h 1634490"/>
              <a:gd name="csX97" fmla="*/ 3889057 w 5749290"/>
              <a:gd name="csY97" fmla="*/ 1411605 h 1634490"/>
              <a:gd name="csX98" fmla="*/ 3889057 w 5749290"/>
              <a:gd name="csY98" fmla="*/ 1437323 h 1634490"/>
              <a:gd name="csX99" fmla="*/ 4157662 w 5749290"/>
              <a:gd name="csY99" fmla="*/ 1437323 h 1634490"/>
              <a:gd name="csX100" fmla="*/ 4157662 w 5749290"/>
              <a:gd name="csY100" fmla="*/ 1463040 h 1634490"/>
              <a:gd name="csX101" fmla="*/ 4343400 w 5749290"/>
              <a:gd name="csY101" fmla="*/ 1463040 h 1634490"/>
              <a:gd name="csX102" fmla="*/ 4343400 w 5749290"/>
              <a:gd name="csY102" fmla="*/ 1511618 h 1634490"/>
              <a:gd name="csX103" fmla="*/ 4703445 w 5749290"/>
              <a:gd name="csY103" fmla="*/ 1511618 h 1634490"/>
              <a:gd name="csX104" fmla="*/ 4703445 w 5749290"/>
              <a:gd name="csY104" fmla="*/ 1634490 h 1634490"/>
              <a:gd name="csX105" fmla="*/ 5749290 w 5749290"/>
              <a:gd name="csY105" fmla="*/ 1634490 h 1634490"/>
              <a:gd name="csX0" fmla="*/ 0 w 5749290"/>
              <a:gd name="csY0" fmla="*/ 0 h 1634490"/>
              <a:gd name="csX1" fmla="*/ 100012 w 5749290"/>
              <a:gd name="csY1" fmla="*/ 0 h 1634490"/>
              <a:gd name="csX2" fmla="*/ 100012 w 5749290"/>
              <a:gd name="csY2" fmla="*/ 8573 h 1634490"/>
              <a:gd name="csX3" fmla="*/ 177165 w 5749290"/>
              <a:gd name="csY3" fmla="*/ 8573 h 1634490"/>
              <a:gd name="csX4" fmla="*/ 177165 w 5749290"/>
              <a:gd name="csY4" fmla="*/ 34290 h 1634490"/>
              <a:gd name="csX5" fmla="*/ 260032 w 5749290"/>
              <a:gd name="csY5" fmla="*/ 34290 h 1634490"/>
              <a:gd name="csX6" fmla="*/ 260032 w 5749290"/>
              <a:gd name="csY6" fmla="*/ 80010 h 1634490"/>
              <a:gd name="csX7" fmla="*/ 280035 w 5749290"/>
              <a:gd name="csY7" fmla="*/ 80010 h 1634490"/>
              <a:gd name="csX8" fmla="*/ 280035 w 5749290"/>
              <a:gd name="csY8" fmla="*/ 97155 h 1634490"/>
              <a:gd name="csX9" fmla="*/ 377189 w 5749290"/>
              <a:gd name="csY9" fmla="*/ 94297 h 1634490"/>
              <a:gd name="csX10" fmla="*/ 371475 w 5749290"/>
              <a:gd name="csY10" fmla="*/ 117158 h 1634490"/>
              <a:gd name="csX11" fmla="*/ 371475 w 5749290"/>
              <a:gd name="csY11" fmla="*/ 131445 h 1634490"/>
              <a:gd name="csX12" fmla="*/ 417195 w 5749290"/>
              <a:gd name="csY12" fmla="*/ 131445 h 1634490"/>
              <a:gd name="csX13" fmla="*/ 417195 w 5749290"/>
              <a:gd name="csY13" fmla="*/ 171450 h 1634490"/>
              <a:gd name="csX14" fmla="*/ 462915 w 5749290"/>
              <a:gd name="csY14" fmla="*/ 171450 h 1634490"/>
              <a:gd name="csX15" fmla="*/ 462915 w 5749290"/>
              <a:gd name="csY15" fmla="*/ 197168 h 1634490"/>
              <a:gd name="csX16" fmla="*/ 511492 w 5749290"/>
              <a:gd name="csY16" fmla="*/ 197168 h 1634490"/>
              <a:gd name="csX17" fmla="*/ 511492 w 5749290"/>
              <a:gd name="csY17" fmla="*/ 234315 h 1634490"/>
              <a:gd name="csX18" fmla="*/ 548640 w 5749290"/>
              <a:gd name="csY18" fmla="*/ 234315 h 1634490"/>
              <a:gd name="csX19" fmla="*/ 548640 w 5749290"/>
              <a:gd name="csY19" fmla="*/ 245745 h 1634490"/>
              <a:gd name="csX20" fmla="*/ 588645 w 5749290"/>
              <a:gd name="csY20" fmla="*/ 245745 h 1634490"/>
              <a:gd name="csX21" fmla="*/ 588645 w 5749290"/>
              <a:gd name="csY21" fmla="*/ 294323 h 1634490"/>
              <a:gd name="csX22" fmla="*/ 637222 w 5749290"/>
              <a:gd name="csY22" fmla="*/ 294323 h 1634490"/>
              <a:gd name="csX23" fmla="*/ 637222 w 5749290"/>
              <a:gd name="csY23" fmla="*/ 351473 h 1634490"/>
              <a:gd name="csX24" fmla="*/ 717232 w 5749290"/>
              <a:gd name="csY24" fmla="*/ 351473 h 1634490"/>
              <a:gd name="csX25" fmla="*/ 717232 w 5749290"/>
              <a:gd name="csY25" fmla="*/ 377190 h 1634490"/>
              <a:gd name="csX26" fmla="*/ 762952 w 5749290"/>
              <a:gd name="csY26" fmla="*/ 377190 h 1634490"/>
              <a:gd name="csX27" fmla="*/ 762952 w 5749290"/>
              <a:gd name="csY27" fmla="*/ 434340 h 1634490"/>
              <a:gd name="csX28" fmla="*/ 811530 w 5749290"/>
              <a:gd name="csY28" fmla="*/ 434340 h 1634490"/>
              <a:gd name="csX29" fmla="*/ 811530 w 5749290"/>
              <a:gd name="csY29" fmla="*/ 480060 h 1634490"/>
              <a:gd name="csX30" fmla="*/ 897255 w 5749290"/>
              <a:gd name="csY30" fmla="*/ 480060 h 1634490"/>
              <a:gd name="csX31" fmla="*/ 897255 w 5749290"/>
              <a:gd name="csY31" fmla="*/ 508635 h 1634490"/>
              <a:gd name="csX32" fmla="*/ 962977 w 5749290"/>
              <a:gd name="csY32" fmla="*/ 508635 h 1634490"/>
              <a:gd name="csX33" fmla="*/ 962977 w 5749290"/>
              <a:gd name="csY33" fmla="*/ 548640 h 1634490"/>
              <a:gd name="csX34" fmla="*/ 1005840 w 5749290"/>
              <a:gd name="csY34" fmla="*/ 548640 h 1634490"/>
              <a:gd name="csX35" fmla="*/ 1005840 w 5749290"/>
              <a:gd name="csY35" fmla="*/ 608648 h 1634490"/>
              <a:gd name="csX36" fmla="*/ 1048702 w 5749290"/>
              <a:gd name="csY36" fmla="*/ 608648 h 1634490"/>
              <a:gd name="csX37" fmla="*/ 1048702 w 5749290"/>
              <a:gd name="csY37" fmla="*/ 631508 h 1634490"/>
              <a:gd name="csX38" fmla="*/ 1143000 w 5749290"/>
              <a:gd name="csY38" fmla="*/ 631508 h 1634490"/>
              <a:gd name="csX39" fmla="*/ 1143000 w 5749290"/>
              <a:gd name="csY39" fmla="*/ 648653 h 1634490"/>
              <a:gd name="csX40" fmla="*/ 1171575 w 5749290"/>
              <a:gd name="csY40" fmla="*/ 648653 h 1634490"/>
              <a:gd name="csX41" fmla="*/ 1151572 w 5749290"/>
              <a:gd name="csY41" fmla="*/ 648653 h 1634490"/>
              <a:gd name="csX42" fmla="*/ 1171575 w 5749290"/>
              <a:gd name="csY42" fmla="*/ 648653 h 1634490"/>
              <a:gd name="csX43" fmla="*/ 1171575 w 5749290"/>
              <a:gd name="csY43" fmla="*/ 685800 h 1634490"/>
              <a:gd name="csX44" fmla="*/ 1200150 w 5749290"/>
              <a:gd name="csY44" fmla="*/ 685800 h 1634490"/>
              <a:gd name="csX45" fmla="*/ 1200150 w 5749290"/>
              <a:gd name="csY45" fmla="*/ 734378 h 1634490"/>
              <a:gd name="csX46" fmla="*/ 1283017 w 5749290"/>
              <a:gd name="csY46" fmla="*/ 734378 h 1634490"/>
              <a:gd name="csX47" fmla="*/ 1283017 w 5749290"/>
              <a:gd name="csY47" fmla="*/ 782955 h 1634490"/>
              <a:gd name="csX48" fmla="*/ 1334452 w 5749290"/>
              <a:gd name="csY48" fmla="*/ 782955 h 1634490"/>
              <a:gd name="csX49" fmla="*/ 1334452 w 5749290"/>
              <a:gd name="csY49" fmla="*/ 800100 h 1634490"/>
              <a:gd name="csX50" fmla="*/ 1383030 w 5749290"/>
              <a:gd name="csY50" fmla="*/ 800100 h 1634490"/>
              <a:gd name="csX51" fmla="*/ 1383030 w 5749290"/>
              <a:gd name="csY51" fmla="*/ 825818 h 1634490"/>
              <a:gd name="csX52" fmla="*/ 1508760 w 5749290"/>
              <a:gd name="csY52" fmla="*/ 825818 h 1634490"/>
              <a:gd name="csX53" fmla="*/ 1508760 w 5749290"/>
              <a:gd name="csY53" fmla="*/ 865823 h 1634490"/>
              <a:gd name="csX54" fmla="*/ 1557337 w 5749290"/>
              <a:gd name="csY54" fmla="*/ 865823 h 1634490"/>
              <a:gd name="csX55" fmla="*/ 1600200 w 5749290"/>
              <a:gd name="csY55" fmla="*/ 865823 h 1634490"/>
              <a:gd name="csX56" fmla="*/ 1600200 w 5749290"/>
              <a:gd name="csY56" fmla="*/ 902970 h 1634490"/>
              <a:gd name="csX57" fmla="*/ 1654492 w 5749290"/>
              <a:gd name="csY57" fmla="*/ 902970 h 1634490"/>
              <a:gd name="csX58" fmla="*/ 1654492 w 5749290"/>
              <a:gd name="csY58" fmla="*/ 937260 h 1634490"/>
              <a:gd name="csX59" fmla="*/ 1734502 w 5749290"/>
              <a:gd name="csY59" fmla="*/ 937260 h 1634490"/>
              <a:gd name="csX60" fmla="*/ 1734502 w 5749290"/>
              <a:gd name="csY60" fmla="*/ 968693 h 1634490"/>
              <a:gd name="csX61" fmla="*/ 1814512 w 5749290"/>
              <a:gd name="csY61" fmla="*/ 968693 h 1634490"/>
              <a:gd name="csX62" fmla="*/ 1814512 w 5749290"/>
              <a:gd name="csY62" fmla="*/ 997268 h 1634490"/>
              <a:gd name="csX63" fmla="*/ 1923097 w 5749290"/>
              <a:gd name="csY63" fmla="*/ 997268 h 1634490"/>
              <a:gd name="csX64" fmla="*/ 1923097 w 5749290"/>
              <a:gd name="csY64" fmla="*/ 1025843 h 1634490"/>
              <a:gd name="csX65" fmla="*/ 2071687 w 5749290"/>
              <a:gd name="csY65" fmla="*/ 1025843 h 1634490"/>
              <a:gd name="csX66" fmla="*/ 2071687 w 5749290"/>
              <a:gd name="csY66" fmla="*/ 1074420 h 1634490"/>
              <a:gd name="csX67" fmla="*/ 2177415 w 5749290"/>
              <a:gd name="csY67" fmla="*/ 1074420 h 1634490"/>
              <a:gd name="csX68" fmla="*/ 2177415 w 5749290"/>
              <a:gd name="csY68" fmla="*/ 1085850 h 1634490"/>
              <a:gd name="csX69" fmla="*/ 2334577 w 5749290"/>
              <a:gd name="csY69" fmla="*/ 1085850 h 1634490"/>
              <a:gd name="csX70" fmla="*/ 2334577 w 5749290"/>
              <a:gd name="csY70" fmla="*/ 1111568 h 1634490"/>
              <a:gd name="csX71" fmla="*/ 2386012 w 5749290"/>
              <a:gd name="csY71" fmla="*/ 1111568 h 1634490"/>
              <a:gd name="csX72" fmla="*/ 2386012 w 5749290"/>
              <a:gd name="csY72" fmla="*/ 1122998 h 1634490"/>
              <a:gd name="csX73" fmla="*/ 2460307 w 5749290"/>
              <a:gd name="csY73" fmla="*/ 1122998 h 1634490"/>
              <a:gd name="csX74" fmla="*/ 2460307 w 5749290"/>
              <a:gd name="csY74" fmla="*/ 1140143 h 1634490"/>
              <a:gd name="csX75" fmla="*/ 2634615 w 5749290"/>
              <a:gd name="csY75" fmla="*/ 1140143 h 1634490"/>
              <a:gd name="csX76" fmla="*/ 2634615 w 5749290"/>
              <a:gd name="csY76" fmla="*/ 1157288 h 1634490"/>
              <a:gd name="csX77" fmla="*/ 2840355 w 5749290"/>
              <a:gd name="csY77" fmla="*/ 1157288 h 1634490"/>
              <a:gd name="csX78" fmla="*/ 2840355 w 5749290"/>
              <a:gd name="csY78" fmla="*/ 1205865 h 1634490"/>
              <a:gd name="csX79" fmla="*/ 2974657 w 5749290"/>
              <a:gd name="csY79" fmla="*/ 1205865 h 1634490"/>
              <a:gd name="csX80" fmla="*/ 2974657 w 5749290"/>
              <a:gd name="csY80" fmla="*/ 1225868 h 1634490"/>
              <a:gd name="csX81" fmla="*/ 3086100 w 5749290"/>
              <a:gd name="csY81" fmla="*/ 1225868 h 1634490"/>
              <a:gd name="csX82" fmla="*/ 3086100 w 5749290"/>
              <a:gd name="csY82" fmla="*/ 1260158 h 1634490"/>
              <a:gd name="csX83" fmla="*/ 3123247 w 5749290"/>
              <a:gd name="csY83" fmla="*/ 1260158 h 1634490"/>
              <a:gd name="csX84" fmla="*/ 3123247 w 5749290"/>
              <a:gd name="csY84" fmla="*/ 1280160 h 1634490"/>
              <a:gd name="csX85" fmla="*/ 3257550 w 5749290"/>
              <a:gd name="csY85" fmla="*/ 1280160 h 1634490"/>
              <a:gd name="csX86" fmla="*/ 3257550 w 5749290"/>
              <a:gd name="csY86" fmla="*/ 1294448 h 1634490"/>
              <a:gd name="csX87" fmla="*/ 3286125 w 5749290"/>
              <a:gd name="csY87" fmla="*/ 1294448 h 1634490"/>
              <a:gd name="csX88" fmla="*/ 3286125 w 5749290"/>
              <a:gd name="csY88" fmla="*/ 1320165 h 1634490"/>
              <a:gd name="csX89" fmla="*/ 3606165 w 5749290"/>
              <a:gd name="csY89" fmla="*/ 1320165 h 1634490"/>
              <a:gd name="csX90" fmla="*/ 3606165 w 5749290"/>
              <a:gd name="csY90" fmla="*/ 1337310 h 1634490"/>
              <a:gd name="csX91" fmla="*/ 3720465 w 5749290"/>
              <a:gd name="csY91" fmla="*/ 1337310 h 1634490"/>
              <a:gd name="csX92" fmla="*/ 3720465 w 5749290"/>
              <a:gd name="csY92" fmla="*/ 1343025 h 1634490"/>
              <a:gd name="csX93" fmla="*/ 3823335 w 5749290"/>
              <a:gd name="csY93" fmla="*/ 1343025 h 1634490"/>
              <a:gd name="csX94" fmla="*/ 3823335 w 5749290"/>
              <a:gd name="csY94" fmla="*/ 1388745 h 1634490"/>
              <a:gd name="csX95" fmla="*/ 3854767 w 5749290"/>
              <a:gd name="csY95" fmla="*/ 1388745 h 1634490"/>
              <a:gd name="csX96" fmla="*/ 3854767 w 5749290"/>
              <a:gd name="csY96" fmla="*/ 1411605 h 1634490"/>
              <a:gd name="csX97" fmla="*/ 3889057 w 5749290"/>
              <a:gd name="csY97" fmla="*/ 1411605 h 1634490"/>
              <a:gd name="csX98" fmla="*/ 3889057 w 5749290"/>
              <a:gd name="csY98" fmla="*/ 1437323 h 1634490"/>
              <a:gd name="csX99" fmla="*/ 4157662 w 5749290"/>
              <a:gd name="csY99" fmla="*/ 1437323 h 1634490"/>
              <a:gd name="csX100" fmla="*/ 4157662 w 5749290"/>
              <a:gd name="csY100" fmla="*/ 1463040 h 1634490"/>
              <a:gd name="csX101" fmla="*/ 4343400 w 5749290"/>
              <a:gd name="csY101" fmla="*/ 1463040 h 1634490"/>
              <a:gd name="csX102" fmla="*/ 4343400 w 5749290"/>
              <a:gd name="csY102" fmla="*/ 1511618 h 1634490"/>
              <a:gd name="csX103" fmla="*/ 4703445 w 5749290"/>
              <a:gd name="csY103" fmla="*/ 1511618 h 1634490"/>
              <a:gd name="csX104" fmla="*/ 4703445 w 5749290"/>
              <a:gd name="csY104" fmla="*/ 1634490 h 1634490"/>
              <a:gd name="csX105" fmla="*/ 5749290 w 5749290"/>
              <a:gd name="csY105" fmla="*/ 1634490 h 1634490"/>
              <a:gd name="csX0" fmla="*/ 0 w 5749290"/>
              <a:gd name="csY0" fmla="*/ 0 h 1634490"/>
              <a:gd name="csX1" fmla="*/ 100012 w 5749290"/>
              <a:gd name="csY1" fmla="*/ 0 h 1634490"/>
              <a:gd name="csX2" fmla="*/ 100012 w 5749290"/>
              <a:gd name="csY2" fmla="*/ 8573 h 1634490"/>
              <a:gd name="csX3" fmla="*/ 177165 w 5749290"/>
              <a:gd name="csY3" fmla="*/ 8573 h 1634490"/>
              <a:gd name="csX4" fmla="*/ 177165 w 5749290"/>
              <a:gd name="csY4" fmla="*/ 34290 h 1634490"/>
              <a:gd name="csX5" fmla="*/ 260032 w 5749290"/>
              <a:gd name="csY5" fmla="*/ 34290 h 1634490"/>
              <a:gd name="csX6" fmla="*/ 260032 w 5749290"/>
              <a:gd name="csY6" fmla="*/ 80010 h 1634490"/>
              <a:gd name="csX7" fmla="*/ 280035 w 5749290"/>
              <a:gd name="csY7" fmla="*/ 80010 h 1634490"/>
              <a:gd name="csX8" fmla="*/ 280035 w 5749290"/>
              <a:gd name="csY8" fmla="*/ 97155 h 1634490"/>
              <a:gd name="csX9" fmla="*/ 365759 w 5749290"/>
              <a:gd name="csY9" fmla="*/ 97154 h 1634490"/>
              <a:gd name="csX10" fmla="*/ 371475 w 5749290"/>
              <a:gd name="csY10" fmla="*/ 117158 h 1634490"/>
              <a:gd name="csX11" fmla="*/ 371475 w 5749290"/>
              <a:gd name="csY11" fmla="*/ 131445 h 1634490"/>
              <a:gd name="csX12" fmla="*/ 417195 w 5749290"/>
              <a:gd name="csY12" fmla="*/ 131445 h 1634490"/>
              <a:gd name="csX13" fmla="*/ 417195 w 5749290"/>
              <a:gd name="csY13" fmla="*/ 171450 h 1634490"/>
              <a:gd name="csX14" fmla="*/ 462915 w 5749290"/>
              <a:gd name="csY14" fmla="*/ 171450 h 1634490"/>
              <a:gd name="csX15" fmla="*/ 462915 w 5749290"/>
              <a:gd name="csY15" fmla="*/ 197168 h 1634490"/>
              <a:gd name="csX16" fmla="*/ 511492 w 5749290"/>
              <a:gd name="csY16" fmla="*/ 197168 h 1634490"/>
              <a:gd name="csX17" fmla="*/ 511492 w 5749290"/>
              <a:gd name="csY17" fmla="*/ 234315 h 1634490"/>
              <a:gd name="csX18" fmla="*/ 548640 w 5749290"/>
              <a:gd name="csY18" fmla="*/ 234315 h 1634490"/>
              <a:gd name="csX19" fmla="*/ 548640 w 5749290"/>
              <a:gd name="csY19" fmla="*/ 245745 h 1634490"/>
              <a:gd name="csX20" fmla="*/ 588645 w 5749290"/>
              <a:gd name="csY20" fmla="*/ 245745 h 1634490"/>
              <a:gd name="csX21" fmla="*/ 588645 w 5749290"/>
              <a:gd name="csY21" fmla="*/ 294323 h 1634490"/>
              <a:gd name="csX22" fmla="*/ 637222 w 5749290"/>
              <a:gd name="csY22" fmla="*/ 294323 h 1634490"/>
              <a:gd name="csX23" fmla="*/ 637222 w 5749290"/>
              <a:gd name="csY23" fmla="*/ 351473 h 1634490"/>
              <a:gd name="csX24" fmla="*/ 717232 w 5749290"/>
              <a:gd name="csY24" fmla="*/ 351473 h 1634490"/>
              <a:gd name="csX25" fmla="*/ 717232 w 5749290"/>
              <a:gd name="csY25" fmla="*/ 377190 h 1634490"/>
              <a:gd name="csX26" fmla="*/ 762952 w 5749290"/>
              <a:gd name="csY26" fmla="*/ 377190 h 1634490"/>
              <a:gd name="csX27" fmla="*/ 762952 w 5749290"/>
              <a:gd name="csY27" fmla="*/ 434340 h 1634490"/>
              <a:gd name="csX28" fmla="*/ 811530 w 5749290"/>
              <a:gd name="csY28" fmla="*/ 434340 h 1634490"/>
              <a:gd name="csX29" fmla="*/ 811530 w 5749290"/>
              <a:gd name="csY29" fmla="*/ 480060 h 1634490"/>
              <a:gd name="csX30" fmla="*/ 897255 w 5749290"/>
              <a:gd name="csY30" fmla="*/ 480060 h 1634490"/>
              <a:gd name="csX31" fmla="*/ 897255 w 5749290"/>
              <a:gd name="csY31" fmla="*/ 508635 h 1634490"/>
              <a:gd name="csX32" fmla="*/ 962977 w 5749290"/>
              <a:gd name="csY32" fmla="*/ 508635 h 1634490"/>
              <a:gd name="csX33" fmla="*/ 962977 w 5749290"/>
              <a:gd name="csY33" fmla="*/ 548640 h 1634490"/>
              <a:gd name="csX34" fmla="*/ 1005840 w 5749290"/>
              <a:gd name="csY34" fmla="*/ 548640 h 1634490"/>
              <a:gd name="csX35" fmla="*/ 1005840 w 5749290"/>
              <a:gd name="csY35" fmla="*/ 608648 h 1634490"/>
              <a:gd name="csX36" fmla="*/ 1048702 w 5749290"/>
              <a:gd name="csY36" fmla="*/ 608648 h 1634490"/>
              <a:gd name="csX37" fmla="*/ 1048702 w 5749290"/>
              <a:gd name="csY37" fmla="*/ 631508 h 1634490"/>
              <a:gd name="csX38" fmla="*/ 1143000 w 5749290"/>
              <a:gd name="csY38" fmla="*/ 631508 h 1634490"/>
              <a:gd name="csX39" fmla="*/ 1143000 w 5749290"/>
              <a:gd name="csY39" fmla="*/ 648653 h 1634490"/>
              <a:gd name="csX40" fmla="*/ 1171575 w 5749290"/>
              <a:gd name="csY40" fmla="*/ 648653 h 1634490"/>
              <a:gd name="csX41" fmla="*/ 1151572 w 5749290"/>
              <a:gd name="csY41" fmla="*/ 648653 h 1634490"/>
              <a:gd name="csX42" fmla="*/ 1171575 w 5749290"/>
              <a:gd name="csY42" fmla="*/ 648653 h 1634490"/>
              <a:gd name="csX43" fmla="*/ 1171575 w 5749290"/>
              <a:gd name="csY43" fmla="*/ 685800 h 1634490"/>
              <a:gd name="csX44" fmla="*/ 1200150 w 5749290"/>
              <a:gd name="csY44" fmla="*/ 685800 h 1634490"/>
              <a:gd name="csX45" fmla="*/ 1200150 w 5749290"/>
              <a:gd name="csY45" fmla="*/ 734378 h 1634490"/>
              <a:gd name="csX46" fmla="*/ 1283017 w 5749290"/>
              <a:gd name="csY46" fmla="*/ 734378 h 1634490"/>
              <a:gd name="csX47" fmla="*/ 1283017 w 5749290"/>
              <a:gd name="csY47" fmla="*/ 782955 h 1634490"/>
              <a:gd name="csX48" fmla="*/ 1334452 w 5749290"/>
              <a:gd name="csY48" fmla="*/ 782955 h 1634490"/>
              <a:gd name="csX49" fmla="*/ 1334452 w 5749290"/>
              <a:gd name="csY49" fmla="*/ 800100 h 1634490"/>
              <a:gd name="csX50" fmla="*/ 1383030 w 5749290"/>
              <a:gd name="csY50" fmla="*/ 800100 h 1634490"/>
              <a:gd name="csX51" fmla="*/ 1383030 w 5749290"/>
              <a:gd name="csY51" fmla="*/ 825818 h 1634490"/>
              <a:gd name="csX52" fmla="*/ 1508760 w 5749290"/>
              <a:gd name="csY52" fmla="*/ 825818 h 1634490"/>
              <a:gd name="csX53" fmla="*/ 1508760 w 5749290"/>
              <a:gd name="csY53" fmla="*/ 865823 h 1634490"/>
              <a:gd name="csX54" fmla="*/ 1557337 w 5749290"/>
              <a:gd name="csY54" fmla="*/ 865823 h 1634490"/>
              <a:gd name="csX55" fmla="*/ 1600200 w 5749290"/>
              <a:gd name="csY55" fmla="*/ 865823 h 1634490"/>
              <a:gd name="csX56" fmla="*/ 1600200 w 5749290"/>
              <a:gd name="csY56" fmla="*/ 902970 h 1634490"/>
              <a:gd name="csX57" fmla="*/ 1654492 w 5749290"/>
              <a:gd name="csY57" fmla="*/ 902970 h 1634490"/>
              <a:gd name="csX58" fmla="*/ 1654492 w 5749290"/>
              <a:gd name="csY58" fmla="*/ 937260 h 1634490"/>
              <a:gd name="csX59" fmla="*/ 1734502 w 5749290"/>
              <a:gd name="csY59" fmla="*/ 937260 h 1634490"/>
              <a:gd name="csX60" fmla="*/ 1734502 w 5749290"/>
              <a:gd name="csY60" fmla="*/ 968693 h 1634490"/>
              <a:gd name="csX61" fmla="*/ 1814512 w 5749290"/>
              <a:gd name="csY61" fmla="*/ 968693 h 1634490"/>
              <a:gd name="csX62" fmla="*/ 1814512 w 5749290"/>
              <a:gd name="csY62" fmla="*/ 997268 h 1634490"/>
              <a:gd name="csX63" fmla="*/ 1923097 w 5749290"/>
              <a:gd name="csY63" fmla="*/ 997268 h 1634490"/>
              <a:gd name="csX64" fmla="*/ 1923097 w 5749290"/>
              <a:gd name="csY64" fmla="*/ 1025843 h 1634490"/>
              <a:gd name="csX65" fmla="*/ 2071687 w 5749290"/>
              <a:gd name="csY65" fmla="*/ 1025843 h 1634490"/>
              <a:gd name="csX66" fmla="*/ 2071687 w 5749290"/>
              <a:gd name="csY66" fmla="*/ 1074420 h 1634490"/>
              <a:gd name="csX67" fmla="*/ 2177415 w 5749290"/>
              <a:gd name="csY67" fmla="*/ 1074420 h 1634490"/>
              <a:gd name="csX68" fmla="*/ 2177415 w 5749290"/>
              <a:gd name="csY68" fmla="*/ 1085850 h 1634490"/>
              <a:gd name="csX69" fmla="*/ 2334577 w 5749290"/>
              <a:gd name="csY69" fmla="*/ 1085850 h 1634490"/>
              <a:gd name="csX70" fmla="*/ 2334577 w 5749290"/>
              <a:gd name="csY70" fmla="*/ 1111568 h 1634490"/>
              <a:gd name="csX71" fmla="*/ 2386012 w 5749290"/>
              <a:gd name="csY71" fmla="*/ 1111568 h 1634490"/>
              <a:gd name="csX72" fmla="*/ 2386012 w 5749290"/>
              <a:gd name="csY72" fmla="*/ 1122998 h 1634490"/>
              <a:gd name="csX73" fmla="*/ 2460307 w 5749290"/>
              <a:gd name="csY73" fmla="*/ 1122998 h 1634490"/>
              <a:gd name="csX74" fmla="*/ 2460307 w 5749290"/>
              <a:gd name="csY74" fmla="*/ 1140143 h 1634490"/>
              <a:gd name="csX75" fmla="*/ 2634615 w 5749290"/>
              <a:gd name="csY75" fmla="*/ 1140143 h 1634490"/>
              <a:gd name="csX76" fmla="*/ 2634615 w 5749290"/>
              <a:gd name="csY76" fmla="*/ 1157288 h 1634490"/>
              <a:gd name="csX77" fmla="*/ 2840355 w 5749290"/>
              <a:gd name="csY77" fmla="*/ 1157288 h 1634490"/>
              <a:gd name="csX78" fmla="*/ 2840355 w 5749290"/>
              <a:gd name="csY78" fmla="*/ 1205865 h 1634490"/>
              <a:gd name="csX79" fmla="*/ 2974657 w 5749290"/>
              <a:gd name="csY79" fmla="*/ 1205865 h 1634490"/>
              <a:gd name="csX80" fmla="*/ 2974657 w 5749290"/>
              <a:gd name="csY80" fmla="*/ 1225868 h 1634490"/>
              <a:gd name="csX81" fmla="*/ 3086100 w 5749290"/>
              <a:gd name="csY81" fmla="*/ 1225868 h 1634490"/>
              <a:gd name="csX82" fmla="*/ 3086100 w 5749290"/>
              <a:gd name="csY82" fmla="*/ 1260158 h 1634490"/>
              <a:gd name="csX83" fmla="*/ 3123247 w 5749290"/>
              <a:gd name="csY83" fmla="*/ 1260158 h 1634490"/>
              <a:gd name="csX84" fmla="*/ 3123247 w 5749290"/>
              <a:gd name="csY84" fmla="*/ 1280160 h 1634490"/>
              <a:gd name="csX85" fmla="*/ 3257550 w 5749290"/>
              <a:gd name="csY85" fmla="*/ 1280160 h 1634490"/>
              <a:gd name="csX86" fmla="*/ 3257550 w 5749290"/>
              <a:gd name="csY86" fmla="*/ 1294448 h 1634490"/>
              <a:gd name="csX87" fmla="*/ 3286125 w 5749290"/>
              <a:gd name="csY87" fmla="*/ 1294448 h 1634490"/>
              <a:gd name="csX88" fmla="*/ 3286125 w 5749290"/>
              <a:gd name="csY88" fmla="*/ 1320165 h 1634490"/>
              <a:gd name="csX89" fmla="*/ 3606165 w 5749290"/>
              <a:gd name="csY89" fmla="*/ 1320165 h 1634490"/>
              <a:gd name="csX90" fmla="*/ 3606165 w 5749290"/>
              <a:gd name="csY90" fmla="*/ 1337310 h 1634490"/>
              <a:gd name="csX91" fmla="*/ 3720465 w 5749290"/>
              <a:gd name="csY91" fmla="*/ 1337310 h 1634490"/>
              <a:gd name="csX92" fmla="*/ 3720465 w 5749290"/>
              <a:gd name="csY92" fmla="*/ 1343025 h 1634490"/>
              <a:gd name="csX93" fmla="*/ 3823335 w 5749290"/>
              <a:gd name="csY93" fmla="*/ 1343025 h 1634490"/>
              <a:gd name="csX94" fmla="*/ 3823335 w 5749290"/>
              <a:gd name="csY94" fmla="*/ 1388745 h 1634490"/>
              <a:gd name="csX95" fmla="*/ 3854767 w 5749290"/>
              <a:gd name="csY95" fmla="*/ 1388745 h 1634490"/>
              <a:gd name="csX96" fmla="*/ 3854767 w 5749290"/>
              <a:gd name="csY96" fmla="*/ 1411605 h 1634490"/>
              <a:gd name="csX97" fmla="*/ 3889057 w 5749290"/>
              <a:gd name="csY97" fmla="*/ 1411605 h 1634490"/>
              <a:gd name="csX98" fmla="*/ 3889057 w 5749290"/>
              <a:gd name="csY98" fmla="*/ 1437323 h 1634490"/>
              <a:gd name="csX99" fmla="*/ 4157662 w 5749290"/>
              <a:gd name="csY99" fmla="*/ 1437323 h 1634490"/>
              <a:gd name="csX100" fmla="*/ 4157662 w 5749290"/>
              <a:gd name="csY100" fmla="*/ 1463040 h 1634490"/>
              <a:gd name="csX101" fmla="*/ 4343400 w 5749290"/>
              <a:gd name="csY101" fmla="*/ 1463040 h 1634490"/>
              <a:gd name="csX102" fmla="*/ 4343400 w 5749290"/>
              <a:gd name="csY102" fmla="*/ 1511618 h 1634490"/>
              <a:gd name="csX103" fmla="*/ 4703445 w 5749290"/>
              <a:gd name="csY103" fmla="*/ 1511618 h 1634490"/>
              <a:gd name="csX104" fmla="*/ 4703445 w 5749290"/>
              <a:gd name="csY104" fmla="*/ 1634490 h 1634490"/>
              <a:gd name="csX105" fmla="*/ 5749290 w 5749290"/>
              <a:gd name="csY105" fmla="*/ 1634490 h 16344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</a:cxnLst>
            <a:rect l="l" t="t" r="r" b="b"/>
            <a:pathLst>
              <a:path w="5749290" h="1634490">
                <a:moveTo>
                  <a:pt x="0" y="0"/>
                </a:moveTo>
                <a:lnTo>
                  <a:pt x="100012" y="0"/>
                </a:lnTo>
                <a:lnTo>
                  <a:pt x="100012" y="8573"/>
                </a:lnTo>
                <a:lnTo>
                  <a:pt x="177165" y="8573"/>
                </a:lnTo>
                <a:lnTo>
                  <a:pt x="177165" y="34290"/>
                </a:lnTo>
                <a:lnTo>
                  <a:pt x="260032" y="34290"/>
                </a:lnTo>
                <a:lnTo>
                  <a:pt x="260032" y="80010"/>
                </a:lnTo>
                <a:lnTo>
                  <a:pt x="280035" y="80010"/>
                </a:lnTo>
                <a:lnTo>
                  <a:pt x="280035" y="97155"/>
                </a:lnTo>
                <a:lnTo>
                  <a:pt x="365759" y="97154"/>
                </a:lnTo>
                <a:lnTo>
                  <a:pt x="371475" y="117158"/>
                </a:lnTo>
                <a:lnTo>
                  <a:pt x="371475" y="131445"/>
                </a:lnTo>
                <a:lnTo>
                  <a:pt x="417195" y="131445"/>
                </a:lnTo>
                <a:lnTo>
                  <a:pt x="417195" y="171450"/>
                </a:lnTo>
                <a:lnTo>
                  <a:pt x="462915" y="171450"/>
                </a:lnTo>
                <a:lnTo>
                  <a:pt x="462915" y="197168"/>
                </a:lnTo>
                <a:lnTo>
                  <a:pt x="511492" y="197168"/>
                </a:lnTo>
                <a:lnTo>
                  <a:pt x="511492" y="234315"/>
                </a:lnTo>
                <a:lnTo>
                  <a:pt x="548640" y="234315"/>
                </a:lnTo>
                <a:lnTo>
                  <a:pt x="548640" y="245745"/>
                </a:lnTo>
                <a:lnTo>
                  <a:pt x="588645" y="245745"/>
                </a:lnTo>
                <a:lnTo>
                  <a:pt x="588645" y="294323"/>
                </a:lnTo>
                <a:lnTo>
                  <a:pt x="637222" y="294323"/>
                </a:lnTo>
                <a:lnTo>
                  <a:pt x="637222" y="351473"/>
                </a:lnTo>
                <a:lnTo>
                  <a:pt x="717232" y="351473"/>
                </a:lnTo>
                <a:lnTo>
                  <a:pt x="717232" y="377190"/>
                </a:lnTo>
                <a:lnTo>
                  <a:pt x="762952" y="377190"/>
                </a:lnTo>
                <a:lnTo>
                  <a:pt x="762952" y="434340"/>
                </a:lnTo>
                <a:lnTo>
                  <a:pt x="811530" y="434340"/>
                </a:lnTo>
                <a:lnTo>
                  <a:pt x="811530" y="480060"/>
                </a:lnTo>
                <a:lnTo>
                  <a:pt x="897255" y="480060"/>
                </a:lnTo>
                <a:lnTo>
                  <a:pt x="897255" y="508635"/>
                </a:lnTo>
                <a:lnTo>
                  <a:pt x="962977" y="508635"/>
                </a:lnTo>
                <a:lnTo>
                  <a:pt x="962977" y="548640"/>
                </a:lnTo>
                <a:lnTo>
                  <a:pt x="1005840" y="548640"/>
                </a:lnTo>
                <a:lnTo>
                  <a:pt x="1005840" y="608648"/>
                </a:lnTo>
                <a:lnTo>
                  <a:pt x="1048702" y="608648"/>
                </a:lnTo>
                <a:lnTo>
                  <a:pt x="1048702" y="631508"/>
                </a:lnTo>
                <a:lnTo>
                  <a:pt x="1143000" y="631508"/>
                </a:lnTo>
                <a:lnTo>
                  <a:pt x="1143000" y="648653"/>
                </a:lnTo>
                <a:lnTo>
                  <a:pt x="1171575" y="648653"/>
                </a:lnTo>
                <a:lnTo>
                  <a:pt x="1151572" y="648653"/>
                </a:lnTo>
                <a:lnTo>
                  <a:pt x="1171575" y="648653"/>
                </a:lnTo>
                <a:lnTo>
                  <a:pt x="1171575" y="685800"/>
                </a:lnTo>
                <a:lnTo>
                  <a:pt x="1200150" y="685800"/>
                </a:lnTo>
                <a:lnTo>
                  <a:pt x="1200150" y="734378"/>
                </a:lnTo>
                <a:lnTo>
                  <a:pt x="1283017" y="734378"/>
                </a:lnTo>
                <a:lnTo>
                  <a:pt x="1283017" y="782955"/>
                </a:lnTo>
                <a:lnTo>
                  <a:pt x="1334452" y="782955"/>
                </a:lnTo>
                <a:lnTo>
                  <a:pt x="1334452" y="800100"/>
                </a:lnTo>
                <a:lnTo>
                  <a:pt x="1383030" y="800100"/>
                </a:lnTo>
                <a:lnTo>
                  <a:pt x="1383030" y="825818"/>
                </a:lnTo>
                <a:lnTo>
                  <a:pt x="1508760" y="825818"/>
                </a:lnTo>
                <a:lnTo>
                  <a:pt x="1508760" y="865823"/>
                </a:lnTo>
                <a:lnTo>
                  <a:pt x="1557337" y="865823"/>
                </a:lnTo>
                <a:lnTo>
                  <a:pt x="1600200" y="865823"/>
                </a:lnTo>
                <a:lnTo>
                  <a:pt x="1600200" y="902970"/>
                </a:lnTo>
                <a:lnTo>
                  <a:pt x="1654492" y="902970"/>
                </a:lnTo>
                <a:lnTo>
                  <a:pt x="1654492" y="937260"/>
                </a:lnTo>
                <a:lnTo>
                  <a:pt x="1734502" y="937260"/>
                </a:lnTo>
                <a:lnTo>
                  <a:pt x="1734502" y="968693"/>
                </a:lnTo>
                <a:lnTo>
                  <a:pt x="1814512" y="968693"/>
                </a:lnTo>
                <a:lnTo>
                  <a:pt x="1814512" y="997268"/>
                </a:lnTo>
                <a:lnTo>
                  <a:pt x="1923097" y="997268"/>
                </a:lnTo>
                <a:lnTo>
                  <a:pt x="1923097" y="1025843"/>
                </a:lnTo>
                <a:lnTo>
                  <a:pt x="2071687" y="1025843"/>
                </a:lnTo>
                <a:lnTo>
                  <a:pt x="2071687" y="1074420"/>
                </a:lnTo>
                <a:lnTo>
                  <a:pt x="2177415" y="1074420"/>
                </a:lnTo>
                <a:lnTo>
                  <a:pt x="2177415" y="1085850"/>
                </a:lnTo>
                <a:lnTo>
                  <a:pt x="2334577" y="1085850"/>
                </a:lnTo>
                <a:lnTo>
                  <a:pt x="2334577" y="1111568"/>
                </a:lnTo>
                <a:lnTo>
                  <a:pt x="2386012" y="1111568"/>
                </a:lnTo>
                <a:lnTo>
                  <a:pt x="2386012" y="1122998"/>
                </a:lnTo>
                <a:lnTo>
                  <a:pt x="2460307" y="1122998"/>
                </a:lnTo>
                <a:lnTo>
                  <a:pt x="2460307" y="1140143"/>
                </a:lnTo>
                <a:lnTo>
                  <a:pt x="2634615" y="1140143"/>
                </a:lnTo>
                <a:lnTo>
                  <a:pt x="2634615" y="1157288"/>
                </a:lnTo>
                <a:lnTo>
                  <a:pt x="2840355" y="1157288"/>
                </a:lnTo>
                <a:lnTo>
                  <a:pt x="2840355" y="1205865"/>
                </a:lnTo>
                <a:lnTo>
                  <a:pt x="2974657" y="1205865"/>
                </a:lnTo>
                <a:lnTo>
                  <a:pt x="2974657" y="1225868"/>
                </a:lnTo>
                <a:lnTo>
                  <a:pt x="3086100" y="1225868"/>
                </a:lnTo>
                <a:lnTo>
                  <a:pt x="3086100" y="1260158"/>
                </a:lnTo>
                <a:lnTo>
                  <a:pt x="3123247" y="1260158"/>
                </a:lnTo>
                <a:lnTo>
                  <a:pt x="3123247" y="1280160"/>
                </a:lnTo>
                <a:lnTo>
                  <a:pt x="3257550" y="1280160"/>
                </a:lnTo>
                <a:lnTo>
                  <a:pt x="3257550" y="1294448"/>
                </a:lnTo>
                <a:lnTo>
                  <a:pt x="3286125" y="1294448"/>
                </a:lnTo>
                <a:lnTo>
                  <a:pt x="3286125" y="1320165"/>
                </a:lnTo>
                <a:lnTo>
                  <a:pt x="3606165" y="1320165"/>
                </a:lnTo>
                <a:lnTo>
                  <a:pt x="3606165" y="1337310"/>
                </a:lnTo>
                <a:lnTo>
                  <a:pt x="3720465" y="1337310"/>
                </a:lnTo>
                <a:lnTo>
                  <a:pt x="3720465" y="1343025"/>
                </a:lnTo>
                <a:lnTo>
                  <a:pt x="3823335" y="1343025"/>
                </a:lnTo>
                <a:lnTo>
                  <a:pt x="3823335" y="1388745"/>
                </a:lnTo>
                <a:lnTo>
                  <a:pt x="3854767" y="1388745"/>
                </a:lnTo>
                <a:lnTo>
                  <a:pt x="3854767" y="1411605"/>
                </a:lnTo>
                <a:lnTo>
                  <a:pt x="3889057" y="1411605"/>
                </a:lnTo>
                <a:lnTo>
                  <a:pt x="3889057" y="1437323"/>
                </a:lnTo>
                <a:lnTo>
                  <a:pt x="4157662" y="1437323"/>
                </a:lnTo>
                <a:lnTo>
                  <a:pt x="4157662" y="1463040"/>
                </a:lnTo>
                <a:lnTo>
                  <a:pt x="4343400" y="1463040"/>
                </a:lnTo>
                <a:lnTo>
                  <a:pt x="4343400" y="1511618"/>
                </a:lnTo>
                <a:lnTo>
                  <a:pt x="4703445" y="1511618"/>
                </a:lnTo>
                <a:lnTo>
                  <a:pt x="4703445" y="1634490"/>
                </a:lnTo>
                <a:lnTo>
                  <a:pt x="5749290" y="163449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6C00AFBA-F6DA-F443-8ECC-546AEED21A8A}"/>
              </a:ext>
            </a:extLst>
          </p:cNvPr>
          <p:cNvGrpSpPr/>
          <p:nvPr/>
        </p:nvGrpSpPr>
        <p:grpSpPr>
          <a:xfrm>
            <a:off x="1049145" y="2076120"/>
            <a:ext cx="5633190" cy="1721841"/>
            <a:chOff x="1049145" y="2076120"/>
            <a:chExt cx="5633190" cy="1721841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963F99D-D8D3-0D81-F04B-BB5575674D5F}"/>
                </a:ext>
              </a:extLst>
            </p:cNvPr>
            <p:cNvCxnSpPr/>
            <p:nvPr/>
          </p:nvCxnSpPr>
          <p:spPr>
            <a:xfrm>
              <a:off x="1049145" y="2076120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228512E-6B53-F680-F495-CCA42B5E71CB}"/>
                </a:ext>
              </a:extLst>
            </p:cNvPr>
            <p:cNvCxnSpPr/>
            <p:nvPr/>
          </p:nvCxnSpPr>
          <p:spPr>
            <a:xfrm>
              <a:off x="1179992" y="2114598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6736020-E77A-36C8-FA23-9C57BB6F7E1A}"/>
                </a:ext>
              </a:extLst>
            </p:cNvPr>
            <p:cNvCxnSpPr/>
            <p:nvPr/>
          </p:nvCxnSpPr>
          <p:spPr>
            <a:xfrm>
              <a:off x="1357617" y="2209757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7671CE1-87E3-5C59-FE1B-D2F9C237DA8A}"/>
                </a:ext>
              </a:extLst>
            </p:cNvPr>
            <p:cNvCxnSpPr/>
            <p:nvPr/>
          </p:nvCxnSpPr>
          <p:spPr>
            <a:xfrm>
              <a:off x="1390273" y="2246333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0D15474-FCBE-46D8-EDF5-A0C9271BAFD4}"/>
                </a:ext>
              </a:extLst>
            </p:cNvPr>
            <p:cNvCxnSpPr/>
            <p:nvPr/>
          </p:nvCxnSpPr>
          <p:spPr>
            <a:xfrm>
              <a:off x="1451266" y="2285185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1FA568D-B6ED-C3AF-FC2B-CCC6C7D35CCE}"/>
                </a:ext>
              </a:extLst>
            </p:cNvPr>
            <p:cNvCxnSpPr/>
            <p:nvPr/>
          </p:nvCxnSpPr>
          <p:spPr>
            <a:xfrm>
              <a:off x="1514366" y="231729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D7B1D27-9FAC-AC96-9382-F464A3E0F8DF}"/>
                </a:ext>
              </a:extLst>
            </p:cNvPr>
            <p:cNvCxnSpPr/>
            <p:nvPr/>
          </p:nvCxnSpPr>
          <p:spPr>
            <a:xfrm>
              <a:off x="2924722" y="3097062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E52C6EA-B110-87BF-1948-9B6DC3458425}"/>
                </a:ext>
              </a:extLst>
            </p:cNvPr>
            <p:cNvCxnSpPr/>
            <p:nvPr/>
          </p:nvCxnSpPr>
          <p:spPr>
            <a:xfrm>
              <a:off x="1575326" y="237146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42117BC-EAA5-1979-C145-F7389733AF56}"/>
                </a:ext>
              </a:extLst>
            </p:cNvPr>
            <p:cNvCxnSpPr/>
            <p:nvPr/>
          </p:nvCxnSpPr>
          <p:spPr>
            <a:xfrm>
              <a:off x="1689176" y="2454885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288E964-18C2-07C6-C96E-99F4D0D10FDB}"/>
                </a:ext>
              </a:extLst>
            </p:cNvPr>
            <p:cNvCxnSpPr/>
            <p:nvPr/>
          </p:nvCxnSpPr>
          <p:spPr>
            <a:xfrm>
              <a:off x="1746173" y="251399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7B113E3-B66A-CC20-09AF-F8BC90177130}"/>
                </a:ext>
              </a:extLst>
            </p:cNvPr>
            <p:cNvCxnSpPr/>
            <p:nvPr/>
          </p:nvCxnSpPr>
          <p:spPr>
            <a:xfrm>
              <a:off x="1786781" y="255570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4DF4AC3-1FF3-5B62-7262-CA61D2E9B96D}"/>
                </a:ext>
              </a:extLst>
            </p:cNvPr>
            <p:cNvCxnSpPr/>
            <p:nvPr/>
          </p:nvCxnSpPr>
          <p:spPr>
            <a:xfrm>
              <a:off x="2008495" y="270729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ED9EBD6E-B937-EA7F-EC6F-85BC1AAD413D}"/>
                </a:ext>
              </a:extLst>
            </p:cNvPr>
            <p:cNvCxnSpPr/>
            <p:nvPr/>
          </p:nvCxnSpPr>
          <p:spPr>
            <a:xfrm>
              <a:off x="2397333" y="289409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DD2270A-A7F8-6A65-B076-032CFFCF9A14}"/>
                </a:ext>
              </a:extLst>
            </p:cNvPr>
            <p:cNvCxnSpPr/>
            <p:nvPr/>
          </p:nvCxnSpPr>
          <p:spPr>
            <a:xfrm>
              <a:off x="2492585" y="2938510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D8FAC772-C6B7-7180-5C03-6329FF4CC1DD}"/>
                </a:ext>
              </a:extLst>
            </p:cNvPr>
            <p:cNvCxnSpPr/>
            <p:nvPr/>
          </p:nvCxnSpPr>
          <p:spPr>
            <a:xfrm>
              <a:off x="2536398" y="2938510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C0531935-DE73-C6C3-CCD8-B7D47DD60037}"/>
                </a:ext>
              </a:extLst>
            </p:cNvPr>
            <p:cNvCxnSpPr/>
            <p:nvPr/>
          </p:nvCxnSpPr>
          <p:spPr>
            <a:xfrm>
              <a:off x="2710986" y="304444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C009FE89-8E15-3207-33C0-66851A693A54}"/>
                </a:ext>
              </a:extLst>
            </p:cNvPr>
            <p:cNvCxnSpPr/>
            <p:nvPr/>
          </p:nvCxnSpPr>
          <p:spPr>
            <a:xfrm>
              <a:off x="3308580" y="3189025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5207ACAB-F5BD-064D-569D-268267C09EB8}"/>
                </a:ext>
              </a:extLst>
            </p:cNvPr>
            <p:cNvCxnSpPr/>
            <p:nvPr/>
          </p:nvCxnSpPr>
          <p:spPr>
            <a:xfrm>
              <a:off x="3706725" y="3233593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CA8E169-D75C-500F-15E0-21FFAD3188BB}"/>
                </a:ext>
              </a:extLst>
            </p:cNvPr>
            <p:cNvCxnSpPr/>
            <p:nvPr/>
          </p:nvCxnSpPr>
          <p:spPr>
            <a:xfrm>
              <a:off x="3821729" y="3278161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BF90F41-8F09-D0DA-20F1-8312A465516F}"/>
                </a:ext>
              </a:extLst>
            </p:cNvPr>
            <p:cNvCxnSpPr/>
            <p:nvPr/>
          </p:nvCxnSpPr>
          <p:spPr>
            <a:xfrm>
              <a:off x="4027175" y="331407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9C874CA8-0766-B7EA-0405-363543B5E9CF}"/>
                </a:ext>
              </a:extLst>
            </p:cNvPr>
            <p:cNvCxnSpPr/>
            <p:nvPr/>
          </p:nvCxnSpPr>
          <p:spPr>
            <a:xfrm>
              <a:off x="4103916" y="3350073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EDA7943D-032B-4D79-C4A7-F5139FE488DF}"/>
                </a:ext>
              </a:extLst>
            </p:cNvPr>
            <p:cNvCxnSpPr/>
            <p:nvPr/>
          </p:nvCxnSpPr>
          <p:spPr>
            <a:xfrm>
              <a:off x="4259175" y="338728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5EA0E090-698C-3FF7-6670-62CD24313487}"/>
                </a:ext>
              </a:extLst>
            </p:cNvPr>
            <p:cNvCxnSpPr/>
            <p:nvPr/>
          </p:nvCxnSpPr>
          <p:spPr>
            <a:xfrm>
              <a:off x="4297275" y="338728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0901BEAF-24DF-A9D5-90F2-5D5AE03B2913}"/>
                </a:ext>
              </a:extLst>
            </p:cNvPr>
            <p:cNvCxnSpPr/>
            <p:nvPr/>
          </p:nvCxnSpPr>
          <p:spPr>
            <a:xfrm>
              <a:off x="4372523" y="3384881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FB00E8A2-C101-E479-F5F4-2E94BF26FC68}"/>
                </a:ext>
              </a:extLst>
            </p:cNvPr>
            <p:cNvCxnSpPr/>
            <p:nvPr/>
          </p:nvCxnSpPr>
          <p:spPr>
            <a:xfrm>
              <a:off x="4459200" y="338773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AFAD93E-234D-4252-9B96-8D30B4F63087}"/>
                </a:ext>
              </a:extLst>
            </p:cNvPr>
            <p:cNvCxnSpPr/>
            <p:nvPr/>
          </p:nvCxnSpPr>
          <p:spPr>
            <a:xfrm>
              <a:off x="4508729" y="3390146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60A825AF-3DE8-AC4F-EA3F-5FCF583676D8}"/>
                </a:ext>
              </a:extLst>
            </p:cNvPr>
            <p:cNvCxnSpPr/>
            <p:nvPr/>
          </p:nvCxnSpPr>
          <p:spPr>
            <a:xfrm>
              <a:off x="4543971" y="338773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C411FFD-E8F6-2C64-B2EE-3869081A41C8}"/>
                </a:ext>
              </a:extLst>
            </p:cNvPr>
            <p:cNvCxnSpPr/>
            <p:nvPr/>
          </p:nvCxnSpPr>
          <p:spPr>
            <a:xfrm>
              <a:off x="4682085" y="3420875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6CC5F476-78C7-8D38-085F-BA727E53F348}"/>
                </a:ext>
              </a:extLst>
            </p:cNvPr>
            <p:cNvCxnSpPr/>
            <p:nvPr/>
          </p:nvCxnSpPr>
          <p:spPr>
            <a:xfrm>
              <a:off x="4719051" y="3420875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709AFBE3-8F9A-65F9-A5B9-98415D3CE960}"/>
                </a:ext>
              </a:extLst>
            </p:cNvPr>
            <p:cNvCxnSpPr/>
            <p:nvPr/>
          </p:nvCxnSpPr>
          <p:spPr>
            <a:xfrm>
              <a:off x="4761143" y="3419473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5362709-F9D9-FE00-49AC-66B78A3C9343}"/>
                </a:ext>
              </a:extLst>
            </p:cNvPr>
            <p:cNvCxnSpPr/>
            <p:nvPr/>
          </p:nvCxnSpPr>
          <p:spPr>
            <a:xfrm>
              <a:off x="4822103" y="3491788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C127705E-BF98-6212-F741-C4CB77CB51C9}"/>
                </a:ext>
              </a:extLst>
            </p:cNvPr>
            <p:cNvCxnSpPr/>
            <p:nvPr/>
          </p:nvCxnSpPr>
          <p:spPr>
            <a:xfrm>
              <a:off x="4878034" y="3512742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4AF0359-01CB-7AD4-DD2C-1831BF980361}"/>
                </a:ext>
              </a:extLst>
            </p:cNvPr>
            <p:cNvCxnSpPr/>
            <p:nvPr/>
          </p:nvCxnSpPr>
          <p:spPr>
            <a:xfrm>
              <a:off x="4918305" y="351176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F78A1AA5-6DAA-7740-0A0E-9F138E2551E3}"/>
                </a:ext>
              </a:extLst>
            </p:cNvPr>
            <p:cNvCxnSpPr/>
            <p:nvPr/>
          </p:nvCxnSpPr>
          <p:spPr>
            <a:xfrm>
              <a:off x="5047845" y="351176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556DAFCC-7EAB-5C91-8C08-7A8D7D8BFEE3}"/>
                </a:ext>
              </a:extLst>
            </p:cNvPr>
            <p:cNvCxnSpPr/>
            <p:nvPr/>
          </p:nvCxnSpPr>
          <p:spPr>
            <a:xfrm>
              <a:off x="5111665" y="3539011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D5FE8CA2-6C99-28D9-4D11-5EF517D7BE8F}"/>
                </a:ext>
              </a:extLst>
            </p:cNvPr>
            <p:cNvCxnSpPr/>
            <p:nvPr/>
          </p:nvCxnSpPr>
          <p:spPr>
            <a:xfrm>
              <a:off x="5155478" y="3539010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E61DE14E-673B-F105-8B0B-DE1115CF1523}"/>
                </a:ext>
              </a:extLst>
            </p:cNvPr>
            <p:cNvCxnSpPr/>
            <p:nvPr/>
          </p:nvCxnSpPr>
          <p:spPr>
            <a:xfrm>
              <a:off x="5253585" y="3543225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50C98C62-4998-8EF9-E9DA-A1615B0E3940}"/>
                </a:ext>
              </a:extLst>
            </p:cNvPr>
            <p:cNvCxnSpPr/>
            <p:nvPr/>
          </p:nvCxnSpPr>
          <p:spPr>
            <a:xfrm>
              <a:off x="5294542" y="357520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09A7745C-D2F3-98AC-0930-3B5EC4C36A74}"/>
                </a:ext>
              </a:extLst>
            </p:cNvPr>
            <p:cNvCxnSpPr/>
            <p:nvPr/>
          </p:nvCxnSpPr>
          <p:spPr>
            <a:xfrm>
              <a:off x="5326926" y="357520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A29FF9D-E38B-CB75-7391-543D547A04CD}"/>
                </a:ext>
              </a:extLst>
            </p:cNvPr>
            <p:cNvCxnSpPr/>
            <p:nvPr/>
          </p:nvCxnSpPr>
          <p:spPr>
            <a:xfrm>
              <a:off x="5359312" y="357946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86ED99C-5955-7108-16C8-3E3A6A8FA3AC}"/>
                </a:ext>
              </a:extLst>
            </p:cNvPr>
            <p:cNvCxnSpPr/>
            <p:nvPr/>
          </p:nvCxnSpPr>
          <p:spPr>
            <a:xfrm>
              <a:off x="5397413" y="3579464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A22E1C01-6897-877B-74EA-5AB8D3A13CE5}"/>
                </a:ext>
              </a:extLst>
            </p:cNvPr>
            <p:cNvCxnSpPr/>
            <p:nvPr/>
          </p:nvCxnSpPr>
          <p:spPr>
            <a:xfrm>
              <a:off x="5592675" y="3579219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6787446-6789-98B2-C38F-97E5FAA117C8}"/>
                </a:ext>
              </a:extLst>
            </p:cNvPr>
            <p:cNvCxnSpPr/>
            <p:nvPr/>
          </p:nvCxnSpPr>
          <p:spPr>
            <a:xfrm>
              <a:off x="5927955" y="3705623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1139D800-3A76-4A25-393F-B4DA4846E0D6}"/>
                </a:ext>
              </a:extLst>
            </p:cNvPr>
            <p:cNvCxnSpPr/>
            <p:nvPr/>
          </p:nvCxnSpPr>
          <p:spPr>
            <a:xfrm>
              <a:off x="5986058" y="3705623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96702CE4-6417-8366-0D06-507F67805E90}"/>
                </a:ext>
              </a:extLst>
            </p:cNvPr>
            <p:cNvCxnSpPr/>
            <p:nvPr/>
          </p:nvCxnSpPr>
          <p:spPr>
            <a:xfrm>
              <a:off x="6102264" y="3705623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79B88A73-59E8-2EA0-39D7-A2432EDE5108}"/>
                </a:ext>
              </a:extLst>
            </p:cNvPr>
            <p:cNvCxnSpPr/>
            <p:nvPr/>
          </p:nvCxnSpPr>
          <p:spPr>
            <a:xfrm>
              <a:off x="6682335" y="3714540"/>
              <a:ext cx="0" cy="834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C00676E2-3C40-F728-39C2-FE180E8E26A2}"/>
              </a:ext>
            </a:extLst>
          </p:cNvPr>
          <p:cNvSpPr txBox="1"/>
          <p:nvPr/>
        </p:nvSpPr>
        <p:spPr>
          <a:xfrm>
            <a:off x="1004244" y="3746718"/>
            <a:ext cx="1792992" cy="42600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1-yr OS (95% CI):</a:t>
            </a:r>
          </a:p>
          <a:p>
            <a:pPr algn="ctr"/>
            <a:r>
              <a:rPr lang="en-US" sz="1400" dirty="0"/>
              <a:t>50.8% (42.8-58.2)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53585EA3-5869-0D7E-1796-B15A55CBC72F}"/>
              </a:ext>
            </a:extLst>
          </p:cNvPr>
          <p:cNvSpPr txBox="1"/>
          <p:nvPr/>
        </p:nvSpPr>
        <p:spPr>
          <a:xfrm>
            <a:off x="4918995" y="3802262"/>
            <a:ext cx="1792992" cy="42600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2-yr OS (95% CI):</a:t>
            </a:r>
          </a:p>
          <a:p>
            <a:pPr algn="ctr"/>
            <a:r>
              <a:rPr lang="en-US" sz="1400" dirty="0"/>
              <a:t>32.5% (25.0-40.2)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9E904F5-1D6B-160D-0C57-A2E724C9C43C}"/>
              </a:ext>
            </a:extLst>
          </p:cNvPr>
          <p:cNvSpPr txBox="1"/>
          <p:nvPr/>
        </p:nvSpPr>
        <p:spPr>
          <a:xfrm>
            <a:off x="2787188" y="2363596"/>
            <a:ext cx="2101069" cy="42600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Median OS (95% CI):</a:t>
            </a:r>
          </a:p>
          <a:p>
            <a:pPr algn="ctr"/>
            <a:r>
              <a:rPr lang="en-US" sz="1400" dirty="0"/>
              <a:t>12.5 (10.0-17.8) </a:t>
            </a:r>
            <a:r>
              <a:rPr lang="en-US" sz="1400" dirty="0" err="1"/>
              <a:t>mo</a:t>
            </a:r>
            <a:endParaRPr lang="en-US" sz="1400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900B24B-DB98-AC8C-A69C-A9BA9D926F69}"/>
              </a:ext>
            </a:extLst>
          </p:cNvPr>
          <p:cNvSpPr txBox="1"/>
          <p:nvPr/>
        </p:nvSpPr>
        <p:spPr>
          <a:xfrm>
            <a:off x="7765706" y="4550762"/>
            <a:ext cx="4039771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(Mo)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DDC6209A-CAFA-6F01-C3FD-D50ABE7625AF}"/>
              </a:ext>
            </a:extLst>
          </p:cNvPr>
          <p:cNvSpPr txBox="1"/>
          <p:nvPr/>
        </p:nvSpPr>
        <p:spPr>
          <a:xfrm>
            <a:off x="7150028" y="4676500"/>
            <a:ext cx="891824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No. at risk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7A132E28-D0E1-4C3E-F5F2-4C64806A4DD9}"/>
              </a:ext>
            </a:extLst>
          </p:cNvPr>
          <p:cNvSpPr txBox="1"/>
          <p:nvPr/>
        </p:nvSpPr>
        <p:spPr>
          <a:xfrm>
            <a:off x="9615963" y="2363596"/>
            <a:ext cx="2101069" cy="42600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Median OS (95% CI):</a:t>
            </a:r>
          </a:p>
          <a:p>
            <a:pPr algn="ctr"/>
            <a:r>
              <a:rPr lang="en-US" sz="1400" dirty="0"/>
              <a:t>14.1 months (9.2-18.7) 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A3F2031-10AF-5527-3448-D5B139DDB632}"/>
              </a:ext>
            </a:extLst>
          </p:cNvPr>
          <p:cNvGrpSpPr/>
          <p:nvPr/>
        </p:nvGrpSpPr>
        <p:grpSpPr>
          <a:xfrm>
            <a:off x="7282876" y="2116703"/>
            <a:ext cx="365056" cy="2250557"/>
            <a:chOff x="4429773" y="3348715"/>
            <a:chExt cx="308223" cy="1527598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1E44F48E-1B36-16A9-B088-762813A2390C}"/>
                </a:ext>
              </a:extLst>
            </p:cNvPr>
            <p:cNvSpPr txBox="1"/>
            <p:nvPr/>
          </p:nvSpPr>
          <p:spPr>
            <a:xfrm>
              <a:off x="4429773" y="3348715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1.0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49F4354-7D74-99C2-779D-FB69E1070BF5}"/>
                </a:ext>
              </a:extLst>
            </p:cNvPr>
            <p:cNvSpPr txBox="1"/>
            <p:nvPr/>
          </p:nvSpPr>
          <p:spPr>
            <a:xfrm>
              <a:off x="4429773" y="357448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0.8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F82D551-1934-6CF2-9BFA-3C54731CBDE3}"/>
                </a:ext>
              </a:extLst>
            </p:cNvPr>
            <p:cNvSpPr txBox="1"/>
            <p:nvPr/>
          </p:nvSpPr>
          <p:spPr>
            <a:xfrm>
              <a:off x="4430007" y="3858771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0.6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8E54DBDB-64CA-31BE-8CE1-4BF449E8273D}"/>
                </a:ext>
              </a:extLst>
            </p:cNvPr>
            <p:cNvSpPr txBox="1"/>
            <p:nvPr/>
          </p:nvSpPr>
          <p:spPr>
            <a:xfrm>
              <a:off x="4430007" y="4138725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0.4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56D8BDC-B520-5BF5-53C4-708025CC510D}"/>
                </a:ext>
              </a:extLst>
            </p:cNvPr>
            <p:cNvSpPr txBox="1"/>
            <p:nvPr/>
          </p:nvSpPr>
          <p:spPr>
            <a:xfrm>
              <a:off x="4430007" y="4423013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0.2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B836411B-3778-113B-1DC6-DA0C74635BDB}"/>
                </a:ext>
              </a:extLst>
            </p:cNvPr>
            <p:cNvSpPr txBox="1"/>
            <p:nvPr/>
          </p:nvSpPr>
          <p:spPr>
            <a:xfrm>
              <a:off x="4430007" y="4702967"/>
              <a:ext cx="307989" cy="173346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</a:t>
              </a:r>
            </a:p>
          </p:txBody>
        </p: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F3595805-08C1-7633-7F82-860469092F3E}"/>
              </a:ext>
            </a:extLst>
          </p:cNvPr>
          <p:cNvSpPr txBox="1"/>
          <p:nvPr/>
        </p:nvSpPr>
        <p:spPr>
          <a:xfrm rot="16200000">
            <a:off x="6100038" y="3076135"/>
            <a:ext cx="2071480" cy="234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 (Probability)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412CEFFD-199B-099A-16B6-E7A5A7CE99F7}"/>
              </a:ext>
            </a:extLst>
          </p:cNvPr>
          <p:cNvCxnSpPr>
            <a:cxnSpLocks/>
          </p:cNvCxnSpPr>
          <p:nvPr/>
        </p:nvCxnSpPr>
        <p:spPr>
          <a:xfrm>
            <a:off x="7697621" y="4218070"/>
            <a:ext cx="700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C7D9AE6C-B7B6-55B8-C5FE-060B8423CEF9}"/>
              </a:ext>
            </a:extLst>
          </p:cNvPr>
          <p:cNvCxnSpPr>
            <a:cxnSpLocks/>
          </p:cNvCxnSpPr>
          <p:nvPr/>
        </p:nvCxnSpPr>
        <p:spPr>
          <a:xfrm>
            <a:off x="7697621" y="3012821"/>
            <a:ext cx="700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F88E54B1-3FA1-9C98-F553-93EF1DE4A170}"/>
              </a:ext>
            </a:extLst>
          </p:cNvPr>
          <p:cNvCxnSpPr>
            <a:cxnSpLocks/>
          </p:cNvCxnSpPr>
          <p:nvPr/>
        </p:nvCxnSpPr>
        <p:spPr>
          <a:xfrm>
            <a:off x="7697621" y="2570683"/>
            <a:ext cx="700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3D7DF6D8-6D10-E61F-837D-A0A623BCEB35}"/>
              </a:ext>
            </a:extLst>
          </p:cNvPr>
          <p:cNvCxnSpPr>
            <a:cxnSpLocks/>
          </p:cNvCxnSpPr>
          <p:nvPr/>
        </p:nvCxnSpPr>
        <p:spPr>
          <a:xfrm>
            <a:off x="7697621" y="2230147"/>
            <a:ext cx="700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96E6E60A-00D1-A564-8AF9-88B2D0F5C55E}"/>
              </a:ext>
            </a:extLst>
          </p:cNvPr>
          <p:cNvCxnSpPr>
            <a:cxnSpLocks/>
          </p:cNvCxnSpPr>
          <p:nvPr/>
        </p:nvCxnSpPr>
        <p:spPr>
          <a:xfrm>
            <a:off x="7697621" y="3395479"/>
            <a:ext cx="700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40A8CA04-B6E2-CDF9-BE2D-68327DC5A831}"/>
              </a:ext>
            </a:extLst>
          </p:cNvPr>
          <p:cNvCxnSpPr>
            <a:cxnSpLocks/>
          </p:cNvCxnSpPr>
          <p:nvPr/>
        </p:nvCxnSpPr>
        <p:spPr>
          <a:xfrm>
            <a:off x="7697621" y="3827835"/>
            <a:ext cx="700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95825B62-FAEB-FDCE-1A13-E97F7C48BC14}"/>
              </a:ext>
            </a:extLst>
          </p:cNvPr>
          <p:cNvSpPr/>
          <p:nvPr/>
        </p:nvSpPr>
        <p:spPr>
          <a:xfrm>
            <a:off x="7765706" y="2166649"/>
            <a:ext cx="4039771" cy="2053091"/>
          </a:xfrm>
          <a:custGeom>
            <a:avLst/>
            <a:gdLst>
              <a:gd name="csX0" fmla="*/ 0 w 2106154"/>
              <a:gd name="csY0" fmla="*/ 0 h 1395436"/>
              <a:gd name="csX1" fmla="*/ 0 w 2106154"/>
              <a:gd name="csY1" fmla="*/ 1395436 h 1395436"/>
              <a:gd name="csX2" fmla="*/ 2106154 w 2106154"/>
              <a:gd name="csY2" fmla="*/ 1395436 h 1395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06154" h="1395436">
                <a:moveTo>
                  <a:pt x="0" y="0"/>
                </a:moveTo>
                <a:lnTo>
                  <a:pt x="0" y="1395436"/>
                </a:lnTo>
                <a:lnTo>
                  <a:pt x="2106154" y="1395436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4CF06596-1E16-96A4-A135-D9969B20BBDE}"/>
              </a:ext>
            </a:extLst>
          </p:cNvPr>
          <p:cNvSpPr txBox="1"/>
          <p:nvPr/>
        </p:nvSpPr>
        <p:spPr>
          <a:xfrm>
            <a:off x="7585684" y="4286881"/>
            <a:ext cx="356171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0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37FCFA50-9D22-AB29-9534-7DCAAEB7346C}"/>
              </a:ext>
            </a:extLst>
          </p:cNvPr>
          <p:cNvSpPr txBox="1"/>
          <p:nvPr/>
        </p:nvSpPr>
        <p:spPr>
          <a:xfrm>
            <a:off x="7991887" y="4286881"/>
            <a:ext cx="356171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4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DDBA5A2-62A8-3688-B1DB-21E7028D5181}"/>
              </a:ext>
            </a:extLst>
          </p:cNvPr>
          <p:cNvSpPr txBox="1"/>
          <p:nvPr/>
        </p:nvSpPr>
        <p:spPr>
          <a:xfrm>
            <a:off x="8398090" y="4286881"/>
            <a:ext cx="35061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8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F6F163A-1B08-79B7-3AE3-E7AA5F98C4E3}"/>
              </a:ext>
            </a:extLst>
          </p:cNvPr>
          <p:cNvSpPr txBox="1"/>
          <p:nvPr/>
        </p:nvSpPr>
        <p:spPr>
          <a:xfrm>
            <a:off x="8798738" y="4286881"/>
            <a:ext cx="356171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12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915127CC-EF9C-13E9-DFC2-3D6A5B36B45B}"/>
              </a:ext>
            </a:extLst>
          </p:cNvPr>
          <p:cNvSpPr txBox="1"/>
          <p:nvPr/>
        </p:nvSpPr>
        <p:spPr>
          <a:xfrm>
            <a:off x="9204941" y="4286881"/>
            <a:ext cx="356171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16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3C175C01-99E2-1C59-2A58-77E09CCD2D37}"/>
              </a:ext>
            </a:extLst>
          </p:cNvPr>
          <p:cNvSpPr txBox="1"/>
          <p:nvPr/>
        </p:nvSpPr>
        <p:spPr>
          <a:xfrm>
            <a:off x="9611144" y="4286881"/>
            <a:ext cx="35061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20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17049D4E-7C99-B77D-6615-45CBF4D48082}"/>
              </a:ext>
            </a:extLst>
          </p:cNvPr>
          <p:cNvSpPr txBox="1"/>
          <p:nvPr/>
        </p:nvSpPr>
        <p:spPr>
          <a:xfrm>
            <a:off x="10011792" y="4291272"/>
            <a:ext cx="356171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24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8EE137E0-465E-56BC-5D75-17BAA88B505F}"/>
              </a:ext>
            </a:extLst>
          </p:cNvPr>
          <p:cNvSpPr txBox="1"/>
          <p:nvPr/>
        </p:nvSpPr>
        <p:spPr>
          <a:xfrm>
            <a:off x="10417995" y="4291272"/>
            <a:ext cx="356171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28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F91334E8-9646-8088-09A0-28F66D3442FA}"/>
              </a:ext>
            </a:extLst>
          </p:cNvPr>
          <p:cNvSpPr txBox="1"/>
          <p:nvPr/>
        </p:nvSpPr>
        <p:spPr>
          <a:xfrm>
            <a:off x="10824198" y="4291272"/>
            <a:ext cx="35061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32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D6CC4675-D0AE-9372-2942-A8ADEF336A28}"/>
              </a:ext>
            </a:extLst>
          </p:cNvPr>
          <p:cNvSpPr txBox="1"/>
          <p:nvPr/>
        </p:nvSpPr>
        <p:spPr>
          <a:xfrm>
            <a:off x="11224846" y="4299828"/>
            <a:ext cx="356170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36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E45BA018-4CEE-50C5-8B02-49E8E3E20923}"/>
              </a:ext>
            </a:extLst>
          </p:cNvPr>
          <p:cNvSpPr txBox="1"/>
          <p:nvPr/>
        </p:nvSpPr>
        <p:spPr>
          <a:xfrm>
            <a:off x="11631043" y="4299828"/>
            <a:ext cx="356170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40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549EE20D-F899-8D1F-5626-6E1F1441A0BB}"/>
              </a:ext>
            </a:extLst>
          </p:cNvPr>
          <p:cNvCxnSpPr>
            <a:cxnSpLocks/>
          </p:cNvCxnSpPr>
          <p:nvPr/>
        </p:nvCxnSpPr>
        <p:spPr>
          <a:xfrm rot="16200000">
            <a:off x="7733702" y="424543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60CD8659-F2BA-5FED-6D7E-5F7C0CBEFC39}"/>
              </a:ext>
            </a:extLst>
          </p:cNvPr>
          <p:cNvCxnSpPr>
            <a:cxnSpLocks/>
          </p:cNvCxnSpPr>
          <p:nvPr/>
        </p:nvCxnSpPr>
        <p:spPr>
          <a:xfrm rot="16200000">
            <a:off x="8134848" y="424543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3C63C35B-2A99-3A8E-4B91-E6F0663D78DD}"/>
              </a:ext>
            </a:extLst>
          </p:cNvPr>
          <p:cNvCxnSpPr>
            <a:cxnSpLocks/>
          </p:cNvCxnSpPr>
          <p:nvPr/>
        </p:nvCxnSpPr>
        <p:spPr>
          <a:xfrm rot="16200000">
            <a:off x="8539169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750FFFDF-D1D8-7093-B05C-2F5CF44B3A62}"/>
              </a:ext>
            </a:extLst>
          </p:cNvPr>
          <p:cNvCxnSpPr>
            <a:cxnSpLocks/>
          </p:cNvCxnSpPr>
          <p:nvPr/>
        </p:nvCxnSpPr>
        <p:spPr>
          <a:xfrm rot="16200000">
            <a:off x="8943490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D92AEA1C-5347-6415-7D12-B6609AC60EF7}"/>
              </a:ext>
            </a:extLst>
          </p:cNvPr>
          <p:cNvCxnSpPr>
            <a:cxnSpLocks/>
          </p:cNvCxnSpPr>
          <p:nvPr/>
        </p:nvCxnSpPr>
        <p:spPr>
          <a:xfrm rot="16200000">
            <a:off x="9347811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15DCAA6A-475E-B7B2-A20E-AF0B73079C5D}"/>
              </a:ext>
            </a:extLst>
          </p:cNvPr>
          <p:cNvCxnSpPr>
            <a:cxnSpLocks/>
          </p:cNvCxnSpPr>
          <p:nvPr/>
        </p:nvCxnSpPr>
        <p:spPr>
          <a:xfrm rot="16200000">
            <a:off x="9752132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A109CF32-96B8-72E3-102F-741B5AB432F6}"/>
              </a:ext>
            </a:extLst>
          </p:cNvPr>
          <p:cNvCxnSpPr>
            <a:cxnSpLocks/>
          </p:cNvCxnSpPr>
          <p:nvPr/>
        </p:nvCxnSpPr>
        <p:spPr>
          <a:xfrm rot="16200000">
            <a:off x="10156453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DB6F6DEF-FF90-B78A-08F0-3C4F4256F173}"/>
              </a:ext>
            </a:extLst>
          </p:cNvPr>
          <p:cNvCxnSpPr>
            <a:cxnSpLocks/>
          </p:cNvCxnSpPr>
          <p:nvPr/>
        </p:nvCxnSpPr>
        <p:spPr>
          <a:xfrm rot="16200000">
            <a:off x="10560774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D8CC9CEB-2551-55F4-FFE4-79B0CDA18072}"/>
              </a:ext>
            </a:extLst>
          </p:cNvPr>
          <p:cNvCxnSpPr>
            <a:cxnSpLocks/>
          </p:cNvCxnSpPr>
          <p:nvPr/>
        </p:nvCxnSpPr>
        <p:spPr>
          <a:xfrm rot="16200000">
            <a:off x="10965095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5F0C79B7-5462-A014-3111-A6E3FF1DB59A}"/>
              </a:ext>
            </a:extLst>
          </p:cNvPr>
          <p:cNvCxnSpPr>
            <a:cxnSpLocks/>
          </p:cNvCxnSpPr>
          <p:nvPr/>
        </p:nvCxnSpPr>
        <p:spPr>
          <a:xfrm rot="16200000">
            <a:off x="11369416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15D80241-CEA3-4591-4FBA-A5C2102371E5}"/>
              </a:ext>
            </a:extLst>
          </p:cNvPr>
          <p:cNvCxnSpPr>
            <a:cxnSpLocks/>
          </p:cNvCxnSpPr>
          <p:nvPr/>
        </p:nvCxnSpPr>
        <p:spPr>
          <a:xfrm rot="16200000">
            <a:off x="11773734" y="424543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CDA45FA-BF55-2DEF-0CD0-204BA57EC2F8}"/>
              </a:ext>
            </a:extLst>
          </p:cNvPr>
          <p:cNvSpPr txBox="1"/>
          <p:nvPr/>
        </p:nvSpPr>
        <p:spPr>
          <a:xfrm>
            <a:off x="7615942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132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00109BC-6470-65B7-E638-F382A537C026}"/>
              </a:ext>
            </a:extLst>
          </p:cNvPr>
          <p:cNvSpPr txBox="1"/>
          <p:nvPr/>
        </p:nvSpPr>
        <p:spPr>
          <a:xfrm>
            <a:off x="8018269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98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255270-7C86-E7F7-1622-66443538AA83}"/>
              </a:ext>
            </a:extLst>
          </p:cNvPr>
          <p:cNvSpPr txBox="1"/>
          <p:nvPr/>
        </p:nvSpPr>
        <p:spPr>
          <a:xfrm>
            <a:off x="8420596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74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68DC26-8170-D804-8153-DF3F132EA477}"/>
              </a:ext>
            </a:extLst>
          </p:cNvPr>
          <p:cNvSpPr txBox="1"/>
          <p:nvPr/>
        </p:nvSpPr>
        <p:spPr>
          <a:xfrm>
            <a:off x="8822923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59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390036C-2A9D-2CF4-51FA-18ACA7B2FE1B}"/>
              </a:ext>
            </a:extLst>
          </p:cNvPr>
          <p:cNvSpPr txBox="1"/>
          <p:nvPr/>
        </p:nvSpPr>
        <p:spPr>
          <a:xfrm>
            <a:off x="9225250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48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C33DC94-7BC2-C796-68A5-1A030EFE71BF}"/>
              </a:ext>
            </a:extLst>
          </p:cNvPr>
          <p:cNvSpPr txBox="1"/>
          <p:nvPr/>
        </p:nvSpPr>
        <p:spPr>
          <a:xfrm>
            <a:off x="9627577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37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FE8C310-4120-A046-1B0F-3926D1216DBE}"/>
              </a:ext>
            </a:extLst>
          </p:cNvPr>
          <p:cNvSpPr txBox="1"/>
          <p:nvPr/>
        </p:nvSpPr>
        <p:spPr>
          <a:xfrm>
            <a:off x="10029904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30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5E9E5A4-B01E-D372-8EE1-F7345D9A60C7}"/>
              </a:ext>
            </a:extLst>
          </p:cNvPr>
          <p:cNvSpPr txBox="1"/>
          <p:nvPr/>
        </p:nvSpPr>
        <p:spPr>
          <a:xfrm>
            <a:off x="10432231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16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2F083FA-C161-EA45-7BBD-79EB5AA82A69}"/>
              </a:ext>
            </a:extLst>
          </p:cNvPr>
          <p:cNvSpPr txBox="1"/>
          <p:nvPr/>
        </p:nvSpPr>
        <p:spPr>
          <a:xfrm>
            <a:off x="10834558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4507C5-9FAD-1C8C-F7B7-791D6A6D8DE7}"/>
              </a:ext>
            </a:extLst>
          </p:cNvPr>
          <p:cNvSpPr txBox="1"/>
          <p:nvPr/>
        </p:nvSpPr>
        <p:spPr>
          <a:xfrm>
            <a:off x="11236885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15A2F89-EDDD-68CB-983B-2E3A1AE619CE}"/>
              </a:ext>
            </a:extLst>
          </p:cNvPr>
          <p:cNvSpPr txBox="1"/>
          <p:nvPr/>
        </p:nvSpPr>
        <p:spPr>
          <a:xfrm>
            <a:off x="11639214" y="4887563"/>
            <a:ext cx="314706" cy="20530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40BA71A-DBC2-5944-AD63-685B6FFBD7E1}"/>
              </a:ext>
            </a:extLst>
          </p:cNvPr>
          <p:cNvSpPr txBox="1"/>
          <p:nvPr/>
        </p:nvSpPr>
        <p:spPr>
          <a:xfrm>
            <a:off x="7817826" y="3946883"/>
            <a:ext cx="1097574" cy="22444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dirty="0"/>
              <a:t>+ Censored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5FC0678-61BA-0F1E-7E74-2585B3F615C0}"/>
              </a:ext>
            </a:extLst>
          </p:cNvPr>
          <p:cNvSpPr txBox="1"/>
          <p:nvPr/>
        </p:nvSpPr>
        <p:spPr>
          <a:xfrm>
            <a:off x="8921457" y="2892967"/>
            <a:ext cx="706120" cy="22444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>
                <a:latin typeface="Poppins" pitchFamily="2" charset="77"/>
                <a:cs typeface="Poppins" pitchFamily="2" charset="77"/>
              </a:rPr>
              <a:t>52.8%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3779875-7ECD-676E-E95E-2CAD5838651F}"/>
              </a:ext>
            </a:extLst>
          </p:cNvPr>
          <p:cNvSpPr txBox="1"/>
          <p:nvPr/>
        </p:nvSpPr>
        <p:spPr>
          <a:xfrm>
            <a:off x="10079171" y="3320047"/>
            <a:ext cx="706120" cy="22444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>
                <a:latin typeface="Poppins" pitchFamily="2" charset="77"/>
                <a:cs typeface="Poppins" pitchFamily="2" charset="77"/>
              </a:rPr>
              <a:t>31.3%</a:t>
            </a:r>
          </a:p>
        </p:txBody>
      </p: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E34CA30B-C202-3388-7500-87BA95C387ED}"/>
              </a:ext>
            </a:extLst>
          </p:cNvPr>
          <p:cNvCxnSpPr>
            <a:cxnSpLocks/>
          </p:cNvCxnSpPr>
          <p:nvPr/>
        </p:nvCxnSpPr>
        <p:spPr>
          <a:xfrm>
            <a:off x="8972550" y="3124200"/>
            <a:ext cx="0" cy="11040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AF5F8149-E30A-CFBC-8864-BCE52DB10E18}"/>
              </a:ext>
            </a:extLst>
          </p:cNvPr>
          <p:cNvCxnSpPr>
            <a:cxnSpLocks/>
          </p:cNvCxnSpPr>
          <p:nvPr/>
        </p:nvCxnSpPr>
        <p:spPr>
          <a:xfrm>
            <a:off x="10183606" y="3617969"/>
            <a:ext cx="0" cy="59150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F1F804F4-78C3-E165-A931-E0B064AAF41C}"/>
              </a:ext>
            </a:extLst>
          </p:cNvPr>
          <p:cNvSpPr txBox="1"/>
          <p:nvPr/>
        </p:nvSpPr>
        <p:spPr>
          <a:xfrm>
            <a:off x="7671016" y="2072806"/>
            <a:ext cx="217258" cy="1670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+</a:t>
            </a: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F2D6DAEC-67A1-A7F0-9BAC-75EB750D406A}"/>
              </a:ext>
            </a:extLst>
          </p:cNvPr>
          <p:cNvGrpSpPr/>
          <p:nvPr/>
        </p:nvGrpSpPr>
        <p:grpSpPr>
          <a:xfrm>
            <a:off x="7762875" y="2156308"/>
            <a:ext cx="4122178" cy="1874077"/>
            <a:chOff x="7762875" y="2156308"/>
            <a:chExt cx="4122178" cy="1874077"/>
          </a:xfrm>
        </p:grpSpPr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98263E65-B82A-34DB-9B9F-33649BFA151E}"/>
                </a:ext>
              </a:extLst>
            </p:cNvPr>
            <p:cNvGrpSpPr/>
            <p:nvPr/>
          </p:nvGrpSpPr>
          <p:grpSpPr>
            <a:xfrm>
              <a:off x="7762875" y="2162175"/>
              <a:ext cx="4003675" cy="1781175"/>
              <a:chOff x="7762875" y="2162175"/>
              <a:chExt cx="4003675" cy="1781175"/>
            </a:xfrm>
          </p:grpSpPr>
          <p:sp>
            <p:nvSpPr>
              <p:cNvPr id="195" name="Freeform 194">
                <a:extLst>
                  <a:ext uri="{FF2B5EF4-FFF2-40B4-BE49-F238E27FC236}">
                    <a16:creationId xmlns:a16="http://schemas.microsoft.com/office/drawing/2014/main" id="{F1D090B3-D24F-E6D8-B75A-D4595001662F}"/>
                  </a:ext>
                </a:extLst>
              </p:cNvPr>
              <p:cNvSpPr/>
              <p:nvPr/>
            </p:nvSpPr>
            <p:spPr>
              <a:xfrm>
                <a:off x="9426575" y="3333750"/>
                <a:ext cx="2339975" cy="609600"/>
              </a:xfrm>
              <a:custGeom>
                <a:avLst/>
                <a:gdLst>
                  <a:gd name="csX0" fmla="*/ 2339975 w 2339975"/>
                  <a:gd name="csY0" fmla="*/ 609600 h 609600"/>
                  <a:gd name="csX1" fmla="*/ 1736725 w 2339975"/>
                  <a:gd name="csY1" fmla="*/ 609600 h 609600"/>
                  <a:gd name="csX2" fmla="*/ 1736725 w 2339975"/>
                  <a:gd name="csY2" fmla="*/ 520700 h 609600"/>
                  <a:gd name="csX3" fmla="*/ 1546225 w 2339975"/>
                  <a:gd name="csY3" fmla="*/ 520700 h 609600"/>
                  <a:gd name="csX4" fmla="*/ 1546225 w 2339975"/>
                  <a:gd name="csY4" fmla="*/ 479425 h 609600"/>
                  <a:gd name="csX5" fmla="*/ 1498600 w 2339975"/>
                  <a:gd name="csY5" fmla="*/ 479425 h 609600"/>
                  <a:gd name="csX6" fmla="*/ 1498600 w 2339975"/>
                  <a:gd name="csY6" fmla="*/ 434975 h 609600"/>
                  <a:gd name="csX7" fmla="*/ 1403350 w 2339975"/>
                  <a:gd name="csY7" fmla="*/ 434975 h 609600"/>
                  <a:gd name="csX8" fmla="*/ 1403350 w 2339975"/>
                  <a:gd name="csY8" fmla="*/ 387350 h 609600"/>
                  <a:gd name="csX9" fmla="*/ 1203325 w 2339975"/>
                  <a:gd name="csY9" fmla="*/ 387350 h 609600"/>
                  <a:gd name="csX10" fmla="*/ 1203325 w 2339975"/>
                  <a:gd name="csY10" fmla="*/ 352425 h 609600"/>
                  <a:gd name="csX11" fmla="*/ 1114425 w 2339975"/>
                  <a:gd name="csY11" fmla="*/ 352425 h 609600"/>
                  <a:gd name="csX12" fmla="*/ 1114425 w 2339975"/>
                  <a:gd name="csY12" fmla="*/ 311150 h 609600"/>
                  <a:gd name="csX13" fmla="*/ 1082675 w 2339975"/>
                  <a:gd name="csY13" fmla="*/ 311150 h 609600"/>
                  <a:gd name="csX14" fmla="*/ 1082675 w 2339975"/>
                  <a:gd name="csY14" fmla="*/ 285750 h 609600"/>
                  <a:gd name="csX15" fmla="*/ 955675 w 2339975"/>
                  <a:gd name="csY15" fmla="*/ 285750 h 609600"/>
                  <a:gd name="csX16" fmla="*/ 955675 w 2339975"/>
                  <a:gd name="csY16" fmla="*/ 285750 h 609600"/>
                  <a:gd name="csX17" fmla="*/ 955675 w 2339975"/>
                  <a:gd name="csY17" fmla="*/ 285750 h 609600"/>
                  <a:gd name="csX18" fmla="*/ 955675 w 2339975"/>
                  <a:gd name="csY18" fmla="*/ 260350 h 609600"/>
                  <a:gd name="csX19" fmla="*/ 803275 w 2339975"/>
                  <a:gd name="csY19" fmla="*/ 260350 h 609600"/>
                  <a:gd name="csX20" fmla="*/ 803275 w 2339975"/>
                  <a:gd name="csY20" fmla="*/ 241300 h 609600"/>
                  <a:gd name="csX21" fmla="*/ 733425 w 2339975"/>
                  <a:gd name="csY21" fmla="*/ 241300 h 609600"/>
                  <a:gd name="csX22" fmla="*/ 733425 w 2339975"/>
                  <a:gd name="csY22" fmla="*/ 203200 h 609600"/>
                  <a:gd name="csX23" fmla="*/ 660400 w 2339975"/>
                  <a:gd name="csY23" fmla="*/ 203200 h 609600"/>
                  <a:gd name="csX24" fmla="*/ 660400 w 2339975"/>
                  <a:gd name="csY24" fmla="*/ 187325 h 609600"/>
                  <a:gd name="csX25" fmla="*/ 577850 w 2339975"/>
                  <a:gd name="csY25" fmla="*/ 187325 h 609600"/>
                  <a:gd name="csX26" fmla="*/ 577850 w 2339975"/>
                  <a:gd name="csY26" fmla="*/ 187325 h 609600"/>
                  <a:gd name="csX27" fmla="*/ 577850 w 2339975"/>
                  <a:gd name="csY27" fmla="*/ 158750 h 609600"/>
                  <a:gd name="csX28" fmla="*/ 454025 w 2339975"/>
                  <a:gd name="csY28" fmla="*/ 158750 h 609600"/>
                  <a:gd name="csX29" fmla="*/ 454025 w 2339975"/>
                  <a:gd name="csY29" fmla="*/ 142875 h 609600"/>
                  <a:gd name="csX30" fmla="*/ 349250 w 2339975"/>
                  <a:gd name="csY30" fmla="*/ 142875 h 609600"/>
                  <a:gd name="csX31" fmla="*/ 349250 w 2339975"/>
                  <a:gd name="csY31" fmla="*/ 123825 h 609600"/>
                  <a:gd name="csX32" fmla="*/ 349250 w 2339975"/>
                  <a:gd name="csY32" fmla="*/ 123825 h 609600"/>
                  <a:gd name="csX33" fmla="*/ 323850 w 2339975"/>
                  <a:gd name="csY33" fmla="*/ 123825 h 609600"/>
                  <a:gd name="csX34" fmla="*/ 323850 w 2339975"/>
                  <a:gd name="csY34" fmla="*/ 101600 h 609600"/>
                  <a:gd name="csX35" fmla="*/ 295275 w 2339975"/>
                  <a:gd name="csY35" fmla="*/ 101600 h 609600"/>
                  <a:gd name="csX36" fmla="*/ 295275 w 2339975"/>
                  <a:gd name="csY36" fmla="*/ 66675 h 609600"/>
                  <a:gd name="csX37" fmla="*/ 288925 w 2339975"/>
                  <a:gd name="csY37" fmla="*/ 66675 h 609600"/>
                  <a:gd name="csX38" fmla="*/ 288925 w 2339975"/>
                  <a:gd name="csY38" fmla="*/ 66675 h 609600"/>
                  <a:gd name="csX39" fmla="*/ 288925 w 2339975"/>
                  <a:gd name="csY39" fmla="*/ 31750 h 609600"/>
                  <a:gd name="csX40" fmla="*/ 247650 w 2339975"/>
                  <a:gd name="csY40" fmla="*/ 31750 h 609600"/>
                  <a:gd name="csX41" fmla="*/ 247650 w 2339975"/>
                  <a:gd name="csY41" fmla="*/ 22225 h 609600"/>
                  <a:gd name="csX42" fmla="*/ 161925 w 2339975"/>
                  <a:gd name="csY42" fmla="*/ 22225 h 609600"/>
                  <a:gd name="csX43" fmla="*/ 161925 w 2339975"/>
                  <a:gd name="csY43" fmla="*/ 0 h 609600"/>
                  <a:gd name="csX44" fmla="*/ 0 w 2339975"/>
                  <a:gd name="csY44" fmla="*/ 0 h 6096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2339975" h="609600">
                    <a:moveTo>
                      <a:pt x="2339975" y="609600"/>
                    </a:moveTo>
                    <a:lnTo>
                      <a:pt x="1736725" y="609600"/>
                    </a:lnTo>
                    <a:lnTo>
                      <a:pt x="1736725" y="520700"/>
                    </a:lnTo>
                    <a:lnTo>
                      <a:pt x="1546225" y="520700"/>
                    </a:lnTo>
                    <a:lnTo>
                      <a:pt x="1546225" y="479425"/>
                    </a:lnTo>
                    <a:lnTo>
                      <a:pt x="1498600" y="479425"/>
                    </a:lnTo>
                    <a:lnTo>
                      <a:pt x="1498600" y="434975"/>
                    </a:lnTo>
                    <a:lnTo>
                      <a:pt x="1403350" y="434975"/>
                    </a:lnTo>
                    <a:lnTo>
                      <a:pt x="1403350" y="387350"/>
                    </a:lnTo>
                    <a:lnTo>
                      <a:pt x="1203325" y="387350"/>
                    </a:lnTo>
                    <a:lnTo>
                      <a:pt x="1203325" y="352425"/>
                    </a:lnTo>
                    <a:lnTo>
                      <a:pt x="1114425" y="352425"/>
                    </a:lnTo>
                    <a:lnTo>
                      <a:pt x="1114425" y="311150"/>
                    </a:lnTo>
                    <a:lnTo>
                      <a:pt x="1082675" y="311150"/>
                    </a:lnTo>
                    <a:lnTo>
                      <a:pt x="1082675" y="285750"/>
                    </a:lnTo>
                    <a:lnTo>
                      <a:pt x="955675" y="285750"/>
                    </a:lnTo>
                    <a:lnTo>
                      <a:pt x="955675" y="285750"/>
                    </a:lnTo>
                    <a:lnTo>
                      <a:pt x="955675" y="285750"/>
                    </a:lnTo>
                    <a:lnTo>
                      <a:pt x="955675" y="260350"/>
                    </a:lnTo>
                    <a:lnTo>
                      <a:pt x="803275" y="260350"/>
                    </a:lnTo>
                    <a:lnTo>
                      <a:pt x="803275" y="241300"/>
                    </a:lnTo>
                    <a:lnTo>
                      <a:pt x="733425" y="241300"/>
                    </a:lnTo>
                    <a:lnTo>
                      <a:pt x="733425" y="203200"/>
                    </a:lnTo>
                    <a:lnTo>
                      <a:pt x="660400" y="203200"/>
                    </a:lnTo>
                    <a:lnTo>
                      <a:pt x="660400" y="187325"/>
                    </a:lnTo>
                    <a:lnTo>
                      <a:pt x="577850" y="187325"/>
                    </a:lnTo>
                    <a:lnTo>
                      <a:pt x="577850" y="187325"/>
                    </a:lnTo>
                    <a:lnTo>
                      <a:pt x="577850" y="158750"/>
                    </a:lnTo>
                    <a:lnTo>
                      <a:pt x="454025" y="158750"/>
                    </a:lnTo>
                    <a:lnTo>
                      <a:pt x="454025" y="142875"/>
                    </a:lnTo>
                    <a:lnTo>
                      <a:pt x="349250" y="142875"/>
                    </a:lnTo>
                    <a:lnTo>
                      <a:pt x="349250" y="123825"/>
                    </a:lnTo>
                    <a:lnTo>
                      <a:pt x="349250" y="123825"/>
                    </a:lnTo>
                    <a:lnTo>
                      <a:pt x="323850" y="123825"/>
                    </a:lnTo>
                    <a:lnTo>
                      <a:pt x="323850" y="101600"/>
                    </a:lnTo>
                    <a:lnTo>
                      <a:pt x="295275" y="101600"/>
                    </a:lnTo>
                    <a:lnTo>
                      <a:pt x="295275" y="66675"/>
                    </a:lnTo>
                    <a:lnTo>
                      <a:pt x="288925" y="66675"/>
                    </a:lnTo>
                    <a:lnTo>
                      <a:pt x="288925" y="66675"/>
                    </a:lnTo>
                    <a:lnTo>
                      <a:pt x="288925" y="31750"/>
                    </a:lnTo>
                    <a:lnTo>
                      <a:pt x="247650" y="31750"/>
                    </a:lnTo>
                    <a:lnTo>
                      <a:pt x="247650" y="22225"/>
                    </a:lnTo>
                    <a:lnTo>
                      <a:pt x="161925" y="22225"/>
                    </a:lnTo>
                    <a:lnTo>
                      <a:pt x="161925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Freeform 195">
                <a:extLst>
                  <a:ext uri="{FF2B5EF4-FFF2-40B4-BE49-F238E27FC236}">
                    <a16:creationId xmlns:a16="http://schemas.microsoft.com/office/drawing/2014/main" id="{1E739549-A0EB-923D-968F-815B413287AA}"/>
                  </a:ext>
                </a:extLst>
              </p:cNvPr>
              <p:cNvSpPr/>
              <p:nvPr/>
            </p:nvSpPr>
            <p:spPr>
              <a:xfrm>
                <a:off x="7762875" y="2162175"/>
                <a:ext cx="1666875" cy="1171575"/>
              </a:xfrm>
              <a:custGeom>
                <a:avLst/>
                <a:gdLst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990600 h 1171575"/>
                  <a:gd name="csX68" fmla="*/ 1314450 w 1666875"/>
                  <a:gd name="csY68" fmla="*/ 100965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89075 w 1666875"/>
                  <a:gd name="csY75" fmla="*/ 1060450 h 1171575"/>
                  <a:gd name="csX76" fmla="*/ 1543050 w 1666875"/>
                  <a:gd name="csY76" fmla="*/ 1060450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990600 h 1171575"/>
                  <a:gd name="csX68" fmla="*/ 1333500 w 1666875"/>
                  <a:gd name="csY68" fmla="*/ 1006475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89075 w 1666875"/>
                  <a:gd name="csY75" fmla="*/ 1060450 h 1171575"/>
                  <a:gd name="csX76" fmla="*/ 1543050 w 1666875"/>
                  <a:gd name="csY76" fmla="*/ 1060450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33500 w 1666875"/>
                  <a:gd name="csY68" fmla="*/ 1006475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89075 w 1666875"/>
                  <a:gd name="csY75" fmla="*/ 1060450 h 1171575"/>
                  <a:gd name="csX76" fmla="*/ 1543050 w 1666875"/>
                  <a:gd name="csY76" fmla="*/ 1060450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89075 w 1666875"/>
                  <a:gd name="csY75" fmla="*/ 1060450 h 1171575"/>
                  <a:gd name="csX76" fmla="*/ 1543050 w 1666875"/>
                  <a:gd name="csY76" fmla="*/ 1060450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85900 w 1666875"/>
                  <a:gd name="csY75" fmla="*/ 1073150 h 1171575"/>
                  <a:gd name="csX76" fmla="*/ 1543050 w 1666875"/>
                  <a:gd name="csY76" fmla="*/ 1060450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85900 w 1666875"/>
                  <a:gd name="csY75" fmla="*/ 1073150 h 1171575"/>
                  <a:gd name="csX76" fmla="*/ 1543050 w 1666875"/>
                  <a:gd name="csY76" fmla="*/ 1076325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95425 w 1666875"/>
                  <a:gd name="csY75" fmla="*/ 1079500 h 1171575"/>
                  <a:gd name="csX76" fmla="*/ 1543050 w 1666875"/>
                  <a:gd name="csY76" fmla="*/ 1076325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95425 w 1666875"/>
                  <a:gd name="csY75" fmla="*/ 1079500 h 1171575"/>
                  <a:gd name="csX76" fmla="*/ 1546225 w 1666875"/>
                  <a:gd name="csY76" fmla="*/ 1082675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590675 w 1666875"/>
                  <a:gd name="csY80" fmla="*/ 1133475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95425 w 1666875"/>
                  <a:gd name="csY75" fmla="*/ 1079500 h 1171575"/>
                  <a:gd name="csX76" fmla="*/ 1546225 w 1666875"/>
                  <a:gd name="csY76" fmla="*/ 1082675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616075 w 1666875"/>
                  <a:gd name="csY80" fmla="*/ 1136650 h 1171575"/>
                  <a:gd name="csX81" fmla="*/ 1612900 w 1666875"/>
                  <a:gd name="csY81" fmla="*/ 1155700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22325 w 1666875"/>
                  <a:gd name="csY49" fmla="*/ 752475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95425 w 1666875"/>
                  <a:gd name="csY75" fmla="*/ 1079500 h 1171575"/>
                  <a:gd name="csX76" fmla="*/ 1546225 w 1666875"/>
                  <a:gd name="csY76" fmla="*/ 1082675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616075 w 1666875"/>
                  <a:gd name="csY80" fmla="*/ 1136650 h 1171575"/>
                  <a:gd name="csX81" fmla="*/ 1622425 w 1666875"/>
                  <a:gd name="csY81" fmla="*/ 1152525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06450 w 1666875"/>
                  <a:gd name="csY47" fmla="*/ 736600 h 1171575"/>
                  <a:gd name="csX48" fmla="*/ 822325 w 1666875"/>
                  <a:gd name="csY48" fmla="*/ 752475 h 1171575"/>
                  <a:gd name="csX49" fmla="*/ 841375 w 1666875"/>
                  <a:gd name="csY49" fmla="*/ 755650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95425 w 1666875"/>
                  <a:gd name="csY75" fmla="*/ 1079500 h 1171575"/>
                  <a:gd name="csX76" fmla="*/ 1546225 w 1666875"/>
                  <a:gd name="csY76" fmla="*/ 1082675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616075 w 1666875"/>
                  <a:gd name="csY80" fmla="*/ 1136650 h 1171575"/>
                  <a:gd name="csX81" fmla="*/ 1622425 w 1666875"/>
                  <a:gd name="csY81" fmla="*/ 1152525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  <a:gd name="csX0" fmla="*/ 0 w 1666875"/>
                  <a:gd name="csY0" fmla="*/ 0 h 1171575"/>
                  <a:gd name="csX1" fmla="*/ 53975 w 1666875"/>
                  <a:gd name="csY1" fmla="*/ 0 h 1171575"/>
                  <a:gd name="csX2" fmla="*/ 53975 w 1666875"/>
                  <a:gd name="csY2" fmla="*/ 34925 h 1171575"/>
                  <a:gd name="csX3" fmla="*/ 111125 w 1666875"/>
                  <a:gd name="csY3" fmla="*/ 34925 h 1171575"/>
                  <a:gd name="csX4" fmla="*/ 111125 w 1666875"/>
                  <a:gd name="csY4" fmla="*/ 85725 h 1171575"/>
                  <a:gd name="csX5" fmla="*/ 158750 w 1666875"/>
                  <a:gd name="csY5" fmla="*/ 85725 h 1171575"/>
                  <a:gd name="csX6" fmla="*/ 158750 w 1666875"/>
                  <a:gd name="csY6" fmla="*/ 123825 h 1171575"/>
                  <a:gd name="csX7" fmla="*/ 171450 w 1666875"/>
                  <a:gd name="csY7" fmla="*/ 123825 h 1171575"/>
                  <a:gd name="csX8" fmla="*/ 171450 w 1666875"/>
                  <a:gd name="csY8" fmla="*/ 177800 h 1171575"/>
                  <a:gd name="csX9" fmla="*/ 244475 w 1666875"/>
                  <a:gd name="csY9" fmla="*/ 177800 h 1171575"/>
                  <a:gd name="csX10" fmla="*/ 244475 w 1666875"/>
                  <a:gd name="csY10" fmla="*/ 206375 h 1171575"/>
                  <a:gd name="csX11" fmla="*/ 257175 w 1666875"/>
                  <a:gd name="csY11" fmla="*/ 206375 h 1171575"/>
                  <a:gd name="csX12" fmla="*/ 257175 w 1666875"/>
                  <a:gd name="csY12" fmla="*/ 238125 h 1171575"/>
                  <a:gd name="csX13" fmla="*/ 323850 w 1666875"/>
                  <a:gd name="csY13" fmla="*/ 238125 h 1171575"/>
                  <a:gd name="csX14" fmla="*/ 323850 w 1666875"/>
                  <a:gd name="csY14" fmla="*/ 273050 h 1171575"/>
                  <a:gd name="csX15" fmla="*/ 339725 w 1666875"/>
                  <a:gd name="csY15" fmla="*/ 273050 h 1171575"/>
                  <a:gd name="csX16" fmla="*/ 339725 w 1666875"/>
                  <a:gd name="csY16" fmla="*/ 323850 h 1171575"/>
                  <a:gd name="csX17" fmla="*/ 361950 w 1666875"/>
                  <a:gd name="csY17" fmla="*/ 323850 h 1171575"/>
                  <a:gd name="csX18" fmla="*/ 361950 w 1666875"/>
                  <a:gd name="csY18" fmla="*/ 352425 h 1171575"/>
                  <a:gd name="csX19" fmla="*/ 377825 w 1666875"/>
                  <a:gd name="csY19" fmla="*/ 352425 h 1171575"/>
                  <a:gd name="csX20" fmla="*/ 377825 w 1666875"/>
                  <a:gd name="csY20" fmla="*/ 381000 h 1171575"/>
                  <a:gd name="csX21" fmla="*/ 406400 w 1666875"/>
                  <a:gd name="csY21" fmla="*/ 381000 h 1171575"/>
                  <a:gd name="csX22" fmla="*/ 406400 w 1666875"/>
                  <a:gd name="csY22" fmla="*/ 400050 h 1171575"/>
                  <a:gd name="csX23" fmla="*/ 434975 w 1666875"/>
                  <a:gd name="csY23" fmla="*/ 400050 h 1171575"/>
                  <a:gd name="csX24" fmla="*/ 434975 w 1666875"/>
                  <a:gd name="csY24" fmla="*/ 422275 h 1171575"/>
                  <a:gd name="csX25" fmla="*/ 476250 w 1666875"/>
                  <a:gd name="csY25" fmla="*/ 422275 h 1171575"/>
                  <a:gd name="csX26" fmla="*/ 476250 w 1666875"/>
                  <a:gd name="csY26" fmla="*/ 438150 h 1171575"/>
                  <a:gd name="csX27" fmla="*/ 485775 w 1666875"/>
                  <a:gd name="csY27" fmla="*/ 438150 h 1171575"/>
                  <a:gd name="csX28" fmla="*/ 485775 w 1666875"/>
                  <a:gd name="csY28" fmla="*/ 438150 h 1171575"/>
                  <a:gd name="csX29" fmla="*/ 508000 w 1666875"/>
                  <a:gd name="csY29" fmla="*/ 460375 h 1171575"/>
                  <a:gd name="csX30" fmla="*/ 508000 w 1666875"/>
                  <a:gd name="csY30" fmla="*/ 508000 h 1171575"/>
                  <a:gd name="csX31" fmla="*/ 555625 w 1666875"/>
                  <a:gd name="csY31" fmla="*/ 508000 h 1171575"/>
                  <a:gd name="csX32" fmla="*/ 555625 w 1666875"/>
                  <a:gd name="csY32" fmla="*/ 539750 h 1171575"/>
                  <a:gd name="csX33" fmla="*/ 590550 w 1666875"/>
                  <a:gd name="csY33" fmla="*/ 539750 h 1171575"/>
                  <a:gd name="csX34" fmla="*/ 590550 w 1666875"/>
                  <a:gd name="csY34" fmla="*/ 574675 h 1171575"/>
                  <a:gd name="csX35" fmla="*/ 615950 w 1666875"/>
                  <a:gd name="csY35" fmla="*/ 574675 h 1171575"/>
                  <a:gd name="csX36" fmla="*/ 615950 w 1666875"/>
                  <a:gd name="csY36" fmla="*/ 609600 h 1171575"/>
                  <a:gd name="csX37" fmla="*/ 625475 w 1666875"/>
                  <a:gd name="csY37" fmla="*/ 609600 h 1171575"/>
                  <a:gd name="csX38" fmla="*/ 625475 w 1666875"/>
                  <a:gd name="csY38" fmla="*/ 628650 h 1171575"/>
                  <a:gd name="csX39" fmla="*/ 654050 w 1666875"/>
                  <a:gd name="csY39" fmla="*/ 628650 h 1171575"/>
                  <a:gd name="csX40" fmla="*/ 654050 w 1666875"/>
                  <a:gd name="csY40" fmla="*/ 663575 h 1171575"/>
                  <a:gd name="csX41" fmla="*/ 765175 w 1666875"/>
                  <a:gd name="csY41" fmla="*/ 663575 h 1171575"/>
                  <a:gd name="csX42" fmla="*/ 765175 w 1666875"/>
                  <a:gd name="csY42" fmla="*/ 701675 h 1171575"/>
                  <a:gd name="csX43" fmla="*/ 777875 w 1666875"/>
                  <a:gd name="csY43" fmla="*/ 701675 h 1171575"/>
                  <a:gd name="csX44" fmla="*/ 777875 w 1666875"/>
                  <a:gd name="csY44" fmla="*/ 714375 h 1171575"/>
                  <a:gd name="csX45" fmla="*/ 806450 w 1666875"/>
                  <a:gd name="csY45" fmla="*/ 714375 h 1171575"/>
                  <a:gd name="csX46" fmla="*/ 806450 w 1666875"/>
                  <a:gd name="csY46" fmla="*/ 736600 h 1171575"/>
                  <a:gd name="csX47" fmla="*/ 822325 w 1666875"/>
                  <a:gd name="csY47" fmla="*/ 736600 h 1171575"/>
                  <a:gd name="csX48" fmla="*/ 822325 w 1666875"/>
                  <a:gd name="csY48" fmla="*/ 752475 h 1171575"/>
                  <a:gd name="csX49" fmla="*/ 841375 w 1666875"/>
                  <a:gd name="csY49" fmla="*/ 755650 h 1171575"/>
                  <a:gd name="csX50" fmla="*/ 838200 w 1666875"/>
                  <a:gd name="csY50" fmla="*/ 768350 h 1171575"/>
                  <a:gd name="csX51" fmla="*/ 895350 w 1666875"/>
                  <a:gd name="csY51" fmla="*/ 768350 h 1171575"/>
                  <a:gd name="csX52" fmla="*/ 895350 w 1666875"/>
                  <a:gd name="csY52" fmla="*/ 806450 h 1171575"/>
                  <a:gd name="csX53" fmla="*/ 942975 w 1666875"/>
                  <a:gd name="csY53" fmla="*/ 806450 h 1171575"/>
                  <a:gd name="csX54" fmla="*/ 942975 w 1666875"/>
                  <a:gd name="csY54" fmla="*/ 841375 h 1171575"/>
                  <a:gd name="csX55" fmla="*/ 1003300 w 1666875"/>
                  <a:gd name="csY55" fmla="*/ 841375 h 1171575"/>
                  <a:gd name="csX56" fmla="*/ 1003300 w 1666875"/>
                  <a:gd name="csY56" fmla="*/ 876300 h 1171575"/>
                  <a:gd name="csX57" fmla="*/ 1095375 w 1666875"/>
                  <a:gd name="csY57" fmla="*/ 876300 h 1171575"/>
                  <a:gd name="csX58" fmla="*/ 1095375 w 1666875"/>
                  <a:gd name="csY58" fmla="*/ 892175 h 1171575"/>
                  <a:gd name="csX59" fmla="*/ 1152525 w 1666875"/>
                  <a:gd name="csY59" fmla="*/ 892175 h 1171575"/>
                  <a:gd name="csX60" fmla="*/ 1152525 w 1666875"/>
                  <a:gd name="csY60" fmla="*/ 930275 h 1171575"/>
                  <a:gd name="csX61" fmla="*/ 1152525 w 1666875"/>
                  <a:gd name="csY61" fmla="*/ 930275 h 1171575"/>
                  <a:gd name="csX62" fmla="*/ 1184275 w 1666875"/>
                  <a:gd name="csY62" fmla="*/ 962025 h 1171575"/>
                  <a:gd name="csX63" fmla="*/ 1282700 w 1666875"/>
                  <a:gd name="csY63" fmla="*/ 962025 h 1171575"/>
                  <a:gd name="csX64" fmla="*/ 1282700 w 1666875"/>
                  <a:gd name="csY64" fmla="*/ 990600 h 1171575"/>
                  <a:gd name="csX65" fmla="*/ 1295400 w 1666875"/>
                  <a:gd name="csY65" fmla="*/ 990600 h 1171575"/>
                  <a:gd name="csX66" fmla="*/ 1295400 w 1666875"/>
                  <a:gd name="csY66" fmla="*/ 990600 h 1171575"/>
                  <a:gd name="csX67" fmla="*/ 1295400 w 1666875"/>
                  <a:gd name="csY67" fmla="*/ 1003300 h 1171575"/>
                  <a:gd name="csX68" fmla="*/ 1327150 w 1666875"/>
                  <a:gd name="csY68" fmla="*/ 1003300 h 1171575"/>
                  <a:gd name="csX69" fmla="*/ 1330325 w 1666875"/>
                  <a:gd name="csY69" fmla="*/ 1025525 h 1171575"/>
                  <a:gd name="csX70" fmla="*/ 1438275 w 1666875"/>
                  <a:gd name="csY70" fmla="*/ 1025525 h 1171575"/>
                  <a:gd name="csX71" fmla="*/ 1438275 w 1666875"/>
                  <a:gd name="csY71" fmla="*/ 1041400 h 1171575"/>
                  <a:gd name="csX72" fmla="*/ 1470025 w 1666875"/>
                  <a:gd name="csY72" fmla="*/ 1041400 h 1171575"/>
                  <a:gd name="csX73" fmla="*/ 1470025 w 1666875"/>
                  <a:gd name="csY73" fmla="*/ 1060450 h 1171575"/>
                  <a:gd name="csX74" fmla="*/ 1489075 w 1666875"/>
                  <a:gd name="csY74" fmla="*/ 1060450 h 1171575"/>
                  <a:gd name="csX75" fmla="*/ 1495425 w 1666875"/>
                  <a:gd name="csY75" fmla="*/ 1079500 h 1171575"/>
                  <a:gd name="csX76" fmla="*/ 1546225 w 1666875"/>
                  <a:gd name="csY76" fmla="*/ 1082675 h 1171575"/>
                  <a:gd name="csX77" fmla="*/ 1543050 w 1666875"/>
                  <a:gd name="csY77" fmla="*/ 1108075 h 1171575"/>
                  <a:gd name="csX78" fmla="*/ 1590675 w 1666875"/>
                  <a:gd name="csY78" fmla="*/ 1108075 h 1171575"/>
                  <a:gd name="csX79" fmla="*/ 1590675 w 1666875"/>
                  <a:gd name="csY79" fmla="*/ 1133475 h 1171575"/>
                  <a:gd name="csX80" fmla="*/ 1616075 w 1666875"/>
                  <a:gd name="csY80" fmla="*/ 1136650 h 1171575"/>
                  <a:gd name="csX81" fmla="*/ 1622425 w 1666875"/>
                  <a:gd name="csY81" fmla="*/ 1152525 h 1171575"/>
                  <a:gd name="csX82" fmla="*/ 1666875 w 1666875"/>
                  <a:gd name="csY82" fmla="*/ 1155700 h 1171575"/>
                  <a:gd name="csX83" fmla="*/ 1666875 w 1666875"/>
                  <a:gd name="csY83" fmla="*/ 1171575 h 11715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</a:cxnLst>
                <a:rect l="l" t="t" r="r" b="b"/>
                <a:pathLst>
                  <a:path w="1666875" h="1171575">
                    <a:moveTo>
                      <a:pt x="0" y="0"/>
                    </a:moveTo>
                    <a:lnTo>
                      <a:pt x="53975" y="0"/>
                    </a:lnTo>
                    <a:lnTo>
                      <a:pt x="53975" y="34925"/>
                    </a:lnTo>
                    <a:lnTo>
                      <a:pt x="111125" y="34925"/>
                    </a:lnTo>
                    <a:lnTo>
                      <a:pt x="111125" y="85725"/>
                    </a:lnTo>
                    <a:lnTo>
                      <a:pt x="158750" y="85725"/>
                    </a:lnTo>
                    <a:lnTo>
                      <a:pt x="158750" y="123825"/>
                    </a:lnTo>
                    <a:lnTo>
                      <a:pt x="171450" y="123825"/>
                    </a:lnTo>
                    <a:lnTo>
                      <a:pt x="171450" y="177800"/>
                    </a:lnTo>
                    <a:lnTo>
                      <a:pt x="244475" y="177800"/>
                    </a:lnTo>
                    <a:lnTo>
                      <a:pt x="244475" y="206375"/>
                    </a:lnTo>
                    <a:lnTo>
                      <a:pt x="257175" y="206375"/>
                    </a:lnTo>
                    <a:lnTo>
                      <a:pt x="257175" y="238125"/>
                    </a:lnTo>
                    <a:lnTo>
                      <a:pt x="323850" y="238125"/>
                    </a:lnTo>
                    <a:lnTo>
                      <a:pt x="323850" y="273050"/>
                    </a:lnTo>
                    <a:lnTo>
                      <a:pt x="339725" y="273050"/>
                    </a:lnTo>
                    <a:lnTo>
                      <a:pt x="339725" y="323850"/>
                    </a:lnTo>
                    <a:lnTo>
                      <a:pt x="361950" y="323850"/>
                    </a:lnTo>
                    <a:lnTo>
                      <a:pt x="361950" y="352425"/>
                    </a:lnTo>
                    <a:lnTo>
                      <a:pt x="377825" y="352425"/>
                    </a:lnTo>
                    <a:lnTo>
                      <a:pt x="377825" y="381000"/>
                    </a:lnTo>
                    <a:lnTo>
                      <a:pt x="406400" y="381000"/>
                    </a:lnTo>
                    <a:lnTo>
                      <a:pt x="406400" y="400050"/>
                    </a:lnTo>
                    <a:lnTo>
                      <a:pt x="434975" y="400050"/>
                    </a:lnTo>
                    <a:lnTo>
                      <a:pt x="434975" y="422275"/>
                    </a:lnTo>
                    <a:lnTo>
                      <a:pt x="476250" y="422275"/>
                    </a:lnTo>
                    <a:lnTo>
                      <a:pt x="476250" y="438150"/>
                    </a:lnTo>
                    <a:lnTo>
                      <a:pt x="485775" y="438150"/>
                    </a:lnTo>
                    <a:lnTo>
                      <a:pt x="485775" y="438150"/>
                    </a:lnTo>
                    <a:lnTo>
                      <a:pt x="508000" y="460375"/>
                    </a:lnTo>
                    <a:lnTo>
                      <a:pt x="508000" y="508000"/>
                    </a:lnTo>
                    <a:lnTo>
                      <a:pt x="555625" y="508000"/>
                    </a:lnTo>
                    <a:lnTo>
                      <a:pt x="555625" y="539750"/>
                    </a:lnTo>
                    <a:lnTo>
                      <a:pt x="590550" y="539750"/>
                    </a:lnTo>
                    <a:lnTo>
                      <a:pt x="590550" y="574675"/>
                    </a:lnTo>
                    <a:lnTo>
                      <a:pt x="615950" y="574675"/>
                    </a:lnTo>
                    <a:lnTo>
                      <a:pt x="615950" y="609600"/>
                    </a:lnTo>
                    <a:lnTo>
                      <a:pt x="625475" y="609600"/>
                    </a:lnTo>
                    <a:lnTo>
                      <a:pt x="625475" y="628650"/>
                    </a:lnTo>
                    <a:lnTo>
                      <a:pt x="654050" y="628650"/>
                    </a:lnTo>
                    <a:lnTo>
                      <a:pt x="654050" y="663575"/>
                    </a:lnTo>
                    <a:lnTo>
                      <a:pt x="765175" y="663575"/>
                    </a:lnTo>
                    <a:lnTo>
                      <a:pt x="765175" y="701675"/>
                    </a:lnTo>
                    <a:lnTo>
                      <a:pt x="777875" y="701675"/>
                    </a:lnTo>
                    <a:lnTo>
                      <a:pt x="777875" y="714375"/>
                    </a:lnTo>
                    <a:lnTo>
                      <a:pt x="806450" y="714375"/>
                    </a:lnTo>
                    <a:lnTo>
                      <a:pt x="806450" y="736600"/>
                    </a:lnTo>
                    <a:lnTo>
                      <a:pt x="822325" y="736600"/>
                    </a:lnTo>
                    <a:lnTo>
                      <a:pt x="822325" y="752475"/>
                    </a:lnTo>
                    <a:lnTo>
                      <a:pt x="841375" y="755650"/>
                    </a:lnTo>
                    <a:lnTo>
                      <a:pt x="838200" y="768350"/>
                    </a:lnTo>
                    <a:lnTo>
                      <a:pt x="895350" y="768350"/>
                    </a:lnTo>
                    <a:lnTo>
                      <a:pt x="895350" y="806450"/>
                    </a:lnTo>
                    <a:lnTo>
                      <a:pt x="942975" y="806450"/>
                    </a:lnTo>
                    <a:lnTo>
                      <a:pt x="942975" y="841375"/>
                    </a:lnTo>
                    <a:lnTo>
                      <a:pt x="1003300" y="841375"/>
                    </a:lnTo>
                    <a:lnTo>
                      <a:pt x="1003300" y="876300"/>
                    </a:lnTo>
                    <a:lnTo>
                      <a:pt x="1095375" y="876300"/>
                    </a:lnTo>
                    <a:lnTo>
                      <a:pt x="1095375" y="892175"/>
                    </a:lnTo>
                    <a:lnTo>
                      <a:pt x="1152525" y="892175"/>
                    </a:lnTo>
                    <a:lnTo>
                      <a:pt x="1152525" y="930275"/>
                    </a:lnTo>
                    <a:lnTo>
                      <a:pt x="1152525" y="930275"/>
                    </a:lnTo>
                    <a:lnTo>
                      <a:pt x="1184275" y="962025"/>
                    </a:lnTo>
                    <a:lnTo>
                      <a:pt x="1282700" y="962025"/>
                    </a:lnTo>
                    <a:lnTo>
                      <a:pt x="1282700" y="990600"/>
                    </a:lnTo>
                    <a:lnTo>
                      <a:pt x="1295400" y="990600"/>
                    </a:lnTo>
                    <a:lnTo>
                      <a:pt x="1295400" y="990600"/>
                    </a:lnTo>
                    <a:lnTo>
                      <a:pt x="1295400" y="1003300"/>
                    </a:lnTo>
                    <a:lnTo>
                      <a:pt x="1327150" y="1003300"/>
                    </a:lnTo>
                    <a:lnTo>
                      <a:pt x="1330325" y="1025525"/>
                    </a:lnTo>
                    <a:lnTo>
                      <a:pt x="1438275" y="1025525"/>
                    </a:lnTo>
                    <a:lnTo>
                      <a:pt x="1438275" y="1041400"/>
                    </a:lnTo>
                    <a:lnTo>
                      <a:pt x="1470025" y="1041400"/>
                    </a:lnTo>
                    <a:lnTo>
                      <a:pt x="1470025" y="1060450"/>
                    </a:lnTo>
                    <a:lnTo>
                      <a:pt x="1489075" y="1060450"/>
                    </a:lnTo>
                    <a:lnTo>
                      <a:pt x="1495425" y="1079500"/>
                    </a:lnTo>
                    <a:lnTo>
                      <a:pt x="1546225" y="1082675"/>
                    </a:lnTo>
                    <a:lnTo>
                      <a:pt x="1543050" y="1108075"/>
                    </a:lnTo>
                    <a:lnTo>
                      <a:pt x="1590675" y="1108075"/>
                    </a:lnTo>
                    <a:lnTo>
                      <a:pt x="1590675" y="1133475"/>
                    </a:lnTo>
                    <a:lnTo>
                      <a:pt x="1616075" y="1136650"/>
                    </a:lnTo>
                    <a:lnTo>
                      <a:pt x="1622425" y="1152525"/>
                    </a:lnTo>
                    <a:lnTo>
                      <a:pt x="1666875" y="1155700"/>
                    </a:lnTo>
                    <a:lnTo>
                      <a:pt x="1666875" y="1171575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DEB9899F-64BD-E22E-64D5-B72D7F43454F}"/>
                </a:ext>
              </a:extLst>
            </p:cNvPr>
            <p:cNvGrpSpPr/>
            <p:nvPr/>
          </p:nvGrpSpPr>
          <p:grpSpPr>
            <a:xfrm>
              <a:off x="7765706" y="2156308"/>
              <a:ext cx="4119347" cy="1874077"/>
              <a:chOff x="7765706" y="2156308"/>
              <a:chExt cx="4119347" cy="1874077"/>
            </a:xfrm>
          </p:grpSpPr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6FA757AC-0CE8-7E7D-9BA4-E7DAC8A0CD09}"/>
                  </a:ext>
                </a:extLst>
              </p:cNvPr>
              <p:cNvSpPr/>
              <p:nvPr/>
            </p:nvSpPr>
            <p:spPr>
              <a:xfrm>
                <a:off x="8926211" y="3084555"/>
                <a:ext cx="89784" cy="89784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AAA3425C-6486-0B10-6D3E-C10CFDA33961}"/>
                  </a:ext>
                </a:extLst>
              </p:cNvPr>
              <p:cNvSpPr/>
              <p:nvPr/>
            </p:nvSpPr>
            <p:spPr>
              <a:xfrm>
                <a:off x="10141402" y="3528185"/>
                <a:ext cx="89784" cy="89784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8E3739C6-1CFE-348C-9FAD-D93B91392596}"/>
                  </a:ext>
                </a:extLst>
              </p:cNvPr>
              <p:cNvSpPr txBox="1"/>
              <p:nvPr/>
            </p:nvSpPr>
            <p:spPr>
              <a:xfrm>
                <a:off x="7765706" y="2156308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91F5701A-F8F9-E5B0-49AB-367D29EF821A}"/>
                  </a:ext>
                </a:extLst>
              </p:cNvPr>
              <p:cNvSpPr txBox="1"/>
              <p:nvPr/>
            </p:nvSpPr>
            <p:spPr>
              <a:xfrm>
                <a:off x="7788527" y="2167059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DADE09F2-C191-2983-DD71-F5267E7BE339}"/>
                  </a:ext>
                </a:extLst>
              </p:cNvPr>
              <p:cNvSpPr txBox="1"/>
              <p:nvPr/>
            </p:nvSpPr>
            <p:spPr>
              <a:xfrm>
                <a:off x="7857221" y="2253785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59F88AF4-428E-6FEB-DA0E-D17DCFACC8F4}"/>
                  </a:ext>
                </a:extLst>
              </p:cNvPr>
              <p:cNvSpPr txBox="1"/>
              <p:nvPr/>
            </p:nvSpPr>
            <p:spPr>
              <a:xfrm>
                <a:off x="7879612" y="225636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A8D53937-EE7D-E781-6B26-693953035BC1}"/>
                  </a:ext>
                </a:extLst>
              </p:cNvPr>
              <p:cNvSpPr txBox="1"/>
              <p:nvPr/>
            </p:nvSpPr>
            <p:spPr>
              <a:xfrm>
                <a:off x="7974087" y="2320137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643E6DB0-E712-319E-913C-B5815F52E7C6}"/>
                  </a:ext>
                </a:extLst>
              </p:cNvPr>
              <p:cNvSpPr txBox="1"/>
              <p:nvPr/>
            </p:nvSpPr>
            <p:spPr>
              <a:xfrm>
                <a:off x="7997355" y="237107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E1449037-72F3-3918-E603-8DB37CA5A88F}"/>
                  </a:ext>
                </a:extLst>
              </p:cNvPr>
              <p:cNvSpPr txBox="1"/>
              <p:nvPr/>
            </p:nvSpPr>
            <p:spPr>
              <a:xfrm>
                <a:off x="8063610" y="2460330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1F8C1E9C-A1CA-EFEC-74E9-707316749122}"/>
                  </a:ext>
                </a:extLst>
              </p:cNvPr>
              <p:cNvSpPr txBox="1"/>
              <p:nvPr/>
            </p:nvSpPr>
            <p:spPr>
              <a:xfrm>
                <a:off x="8033674" y="2449689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656B6BA7-8A92-CBF1-3859-590778C3EFC2}"/>
                  </a:ext>
                </a:extLst>
              </p:cNvPr>
              <p:cNvSpPr txBox="1"/>
              <p:nvPr/>
            </p:nvSpPr>
            <p:spPr>
              <a:xfrm>
                <a:off x="8272572" y="2687976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F3924F1E-CE8C-651F-B5CA-3B9EA4504DA6}"/>
                  </a:ext>
                </a:extLst>
              </p:cNvPr>
              <p:cNvSpPr txBox="1"/>
              <p:nvPr/>
            </p:nvSpPr>
            <p:spPr>
              <a:xfrm>
                <a:off x="8420596" y="2745846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80C2FD5A-6B9E-2A09-0750-D6ACEA8D0372}"/>
                  </a:ext>
                </a:extLst>
              </p:cNvPr>
              <p:cNvSpPr txBox="1"/>
              <p:nvPr/>
            </p:nvSpPr>
            <p:spPr>
              <a:xfrm>
                <a:off x="8548275" y="2886863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B7D55782-B654-03FB-FA55-C463A75DC9D1}"/>
                  </a:ext>
                </a:extLst>
              </p:cNvPr>
              <p:cNvSpPr txBox="1"/>
              <p:nvPr/>
            </p:nvSpPr>
            <p:spPr>
              <a:xfrm>
                <a:off x="8608840" y="292168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C0EBC06A-DE16-9164-24D5-18FE88B97879}"/>
                  </a:ext>
                </a:extLst>
              </p:cNvPr>
              <p:cNvSpPr txBox="1"/>
              <p:nvPr/>
            </p:nvSpPr>
            <p:spPr>
              <a:xfrm>
                <a:off x="9269342" y="3218608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04F133BA-AD23-AF86-47B8-4311ADA113AF}"/>
                  </a:ext>
                </a:extLst>
              </p:cNvPr>
              <p:cNvSpPr txBox="1"/>
              <p:nvPr/>
            </p:nvSpPr>
            <p:spPr>
              <a:xfrm>
                <a:off x="9343959" y="3252327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B77283E6-8367-0FE7-658B-FE544BA4E2F7}"/>
                  </a:ext>
                </a:extLst>
              </p:cNvPr>
              <p:cNvSpPr txBox="1"/>
              <p:nvPr/>
            </p:nvSpPr>
            <p:spPr>
              <a:xfrm>
                <a:off x="9553216" y="327166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698656A2-4C63-3653-4684-1378CABB6215}"/>
                  </a:ext>
                </a:extLst>
              </p:cNvPr>
              <p:cNvSpPr txBox="1"/>
              <p:nvPr/>
            </p:nvSpPr>
            <p:spPr>
              <a:xfrm>
                <a:off x="9646306" y="3351123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5D2CC3D1-042A-3A82-E5B1-A9139E357ED3}"/>
                  </a:ext>
                </a:extLst>
              </p:cNvPr>
              <p:cNvSpPr txBox="1"/>
              <p:nvPr/>
            </p:nvSpPr>
            <p:spPr>
              <a:xfrm>
                <a:off x="10079171" y="3492231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9D959B06-835E-A59A-02D7-2BE7AEC93F65}"/>
                  </a:ext>
                </a:extLst>
              </p:cNvPr>
              <p:cNvSpPr txBox="1"/>
              <p:nvPr/>
            </p:nvSpPr>
            <p:spPr>
              <a:xfrm>
                <a:off x="10258000" y="3513868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E73460E0-7657-DD17-A128-2875338BD266}"/>
                  </a:ext>
                </a:extLst>
              </p:cNvPr>
              <p:cNvSpPr txBox="1"/>
              <p:nvPr/>
            </p:nvSpPr>
            <p:spPr>
              <a:xfrm>
                <a:off x="10214614" y="3513869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142812CE-1E7C-2466-BD05-2334693094FE}"/>
                  </a:ext>
                </a:extLst>
              </p:cNvPr>
              <p:cNvSpPr txBox="1"/>
              <p:nvPr/>
            </p:nvSpPr>
            <p:spPr>
              <a:xfrm>
                <a:off x="10269629" y="353494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211AB5F9-DC8F-F10F-2EA6-BB470A39DE4A}"/>
                  </a:ext>
                </a:extLst>
              </p:cNvPr>
              <p:cNvSpPr txBox="1"/>
              <p:nvPr/>
            </p:nvSpPr>
            <p:spPr>
              <a:xfrm>
                <a:off x="10285539" y="3538119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5AAA3D11-6610-AFA8-E71F-74A7E8457847}"/>
                  </a:ext>
                </a:extLst>
              </p:cNvPr>
              <p:cNvSpPr txBox="1"/>
              <p:nvPr/>
            </p:nvSpPr>
            <p:spPr>
              <a:xfrm>
                <a:off x="10335621" y="353494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188D47AD-B290-1F48-0A0A-F5027E63E84D}"/>
                  </a:ext>
                </a:extLst>
              </p:cNvPr>
              <p:cNvSpPr txBox="1"/>
              <p:nvPr/>
            </p:nvSpPr>
            <p:spPr>
              <a:xfrm>
                <a:off x="10391670" y="353494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4CBFF028-A5AE-1742-BCC0-42983163D847}"/>
                  </a:ext>
                </a:extLst>
              </p:cNvPr>
              <p:cNvSpPr txBox="1"/>
              <p:nvPr/>
            </p:nvSpPr>
            <p:spPr>
              <a:xfrm>
                <a:off x="10354250" y="353494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B9C7BF3A-C969-5611-07F8-81FEBC075D3C}"/>
                  </a:ext>
                </a:extLst>
              </p:cNvPr>
              <p:cNvSpPr txBox="1"/>
              <p:nvPr/>
            </p:nvSpPr>
            <p:spPr>
              <a:xfrm>
                <a:off x="10368313" y="353494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1C609B8C-1E22-0FBF-30D6-355FAEA89507}"/>
                  </a:ext>
                </a:extLst>
              </p:cNvPr>
              <p:cNvSpPr txBox="1"/>
              <p:nvPr/>
            </p:nvSpPr>
            <p:spPr>
              <a:xfrm>
                <a:off x="10422384" y="357130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5CF90109-C0FF-AA5E-A37F-0716BA2DC34C}"/>
                  </a:ext>
                </a:extLst>
              </p:cNvPr>
              <p:cNvSpPr txBox="1"/>
              <p:nvPr/>
            </p:nvSpPr>
            <p:spPr>
              <a:xfrm>
                <a:off x="10649389" y="3631309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1CF65662-A601-E9C3-1CEA-614C94A8D861}"/>
                  </a:ext>
                </a:extLst>
              </p:cNvPr>
              <p:cNvSpPr txBox="1"/>
              <p:nvPr/>
            </p:nvSpPr>
            <p:spPr>
              <a:xfrm>
                <a:off x="10672905" y="3631308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22A7047E-A790-8217-B321-DC5499E650A3}"/>
                  </a:ext>
                </a:extLst>
              </p:cNvPr>
              <p:cNvSpPr txBox="1"/>
              <p:nvPr/>
            </p:nvSpPr>
            <p:spPr>
              <a:xfrm>
                <a:off x="10883282" y="3766746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B9357F8D-2886-1EA9-6D74-75A2AFAFE320}"/>
                  </a:ext>
                </a:extLst>
              </p:cNvPr>
              <p:cNvSpPr txBox="1"/>
              <p:nvPr/>
            </p:nvSpPr>
            <p:spPr>
              <a:xfrm>
                <a:off x="10944088" y="3773096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B3C8C686-A635-0F4B-E0B4-07E64C536616}"/>
                  </a:ext>
                </a:extLst>
              </p:cNvPr>
              <p:cNvSpPr txBox="1"/>
              <p:nvPr/>
            </p:nvSpPr>
            <p:spPr>
              <a:xfrm>
                <a:off x="11015238" y="3773096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D0A8076F-4C66-206B-1C05-4283B4F8D131}"/>
                  </a:ext>
                </a:extLst>
              </p:cNvPr>
              <p:cNvSpPr txBox="1"/>
              <p:nvPr/>
            </p:nvSpPr>
            <p:spPr>
              <a:xfrm>
                <a:off x="11251638" y="3863380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BFBA5093-238E-CFC9-2574-B4A9C13F91A0}"/>
                  </a:ext>
                </a:extLst>
              </p:cNvPr>
              <p:cNvSpPr txBox="1"/>
              <p:nvPr/>
            </p:nvSpPr>
            <p:spPr>
              <a:xfrm>
                <a:off x="11667795" y="3859094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B52CE633-6F38-CC3D-F4D1-B3C3916246BF}"/>
                  </a:ext>
                </a:extLst>
              </p:cNvPr>
              <p:cNvSpPr txBox="1"/>
              <p:nvPr/>
            </p:nvSpPr>
            <p:spPr>
              <a:xfrm>
                <a:off x="11657609" y="3858662"/>
                <a:ext cx="217258" cy="167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</p:grp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700BAC-DC71-55F2-092B-8B5D798D2120}"/>
              </a:ext>
            </a:extLst>
          </p:cNvPr>
          <p:cNvCxnSpPr>
            <a:cxnSpLocks/>
          </p:cNvCxnSpPr>
          <p:nvPr/>
        </p:nvCxnSpPr>
        <p:spPr>
          <a:xfrm>
            <a:off x="866029" y="2193074"/>
            <a:ext cx="700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92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81C465E8-C049-D97D-2A73-1D0A45A3A7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1334684"/>
              </p:ext>
            </p:extLst>
          </p:nvPr>
        </p:nvGraphicFramePr>
        <p:xfrm>
          <a:off x="7978372" y="3836425"/>
          <a:ext cx="3519659" cy="234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BCEDCBF2-6DF3-EB21-2653-BA9AA4D3ED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513523"/>
              </p:ext>
            </p:extLst>
          </p:nvPr>
        </p:nvGraphicFramePr>
        <p:xfrm>
          <a:off x="7512657" y="3577483"/>
          <a:ext cx="4338095" cy="288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2410B1F1-77BF-CDB3-5E26-8304278731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9007378"/>
              </p:ext>
            </p:extLst>
          </p:nvPr>
        </p:nvGraphicFramePr>
        <p:xfrm>
          <a:off x="5278197" y="1463041"/>
          <a:ext cx="3918992" cy="2612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9DE8D27-4C8E-1AA9-6DF7-0612871F3D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667796"/>
              </p:ext>
            </p:extLst>
          </p:nvPr>
        </p:nvGraphicFramePr>
        <p:xfrm>
          <a:off x="5517781" y="1623517"/>
          <a:ext cx="3429266" cy="2286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0585630-2641-1D6C-178F-8746014BB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Intrinsic + Acquired Resistance to </a:t>
            </a:r>
            <a:r>
              <a:rPr lang="en-US" i="1" dirty="0"/>
              <a:t>KRAS</a:t>
            </a:r>
            <a:r>
              <a:rPr lang="en-US" dirty="0"/>
              <a:t> G12C-Selective Inhibitors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ABCB2F0-43FF-D9CB-959C-026CF43A4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6" y="1335088"/>
            <a:ext cx="5050393" cy="4754562"/>
          </a:xfrm>
        </p:spPr>
        <p:txBody>
          <a:bodyPr/>
          <a:lstStyle/>
          <a:p>
            <a:r>
              <a:rPr lang="en-US" altLang="en-US" sz="2600" b="1" i="1" dirty="0"/>
              <a:t>KRAS</a:t>
            </a:r>
            <a:r>
              <a:rPr lang="en-US" altLang="en-US" sz="2600" dirty="0"/>
              <a:t> G12C inhibitors can have a variety of </a:t>
            </a:r>
            <a:r>
              <a:rPr lang="en-US" altLang="en-US" sz="2600" dirty="0">
                <a:solidFill>
                  <a:schemeClr val="accent1"/>
                </a:solidFill>
              </a:rPr>
              <a:t>off-target mechanisms </a:t>
            </a:r>
            <a:r>
              <a:rPr lang="en-US" altLang="en-US" sz="2600" dirty="0"/>
              <a:t>of resistance</a:t>
            </a:r>
          </a:p>
          <a:p>
            <a:r>
              <a:rPr lang="en-US" altLang="en-US" sz="2600" dirty="0"/>
              <a:t>Types of alterations can be mutations, amplifications, or fusions</a:t>
            </a:r>
          </a:p>
          <a:p>
            <a:r>
              <a:rPr lang="en-US" altLang="en-US" sz="2600" dirty="0"/>
              <a:t>Resistance can be offset by having multiple KRAS-targeted therapies to choose from or combination therapy</a:t>
            </a:r>
          </a:p>
          <a:p>
            <a:endParaRPr lang="en-US" sz="2600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869F8D8-B058-945B-4A98-99717CDA03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450647" cy="327025"/>
          </a:xfrm>
        </p:spPr>
        <p:txBody>
          <a:bodyPr/>
          <a:lstStyle/>
          <a:p>
            <a:pPr algn="ctr"/>
            <a:r>
              <a:rPr lang="en-US" dirty="0"/>
              <a:t>Luo. ASCO Educational Book. 2022;42:700. </a:t>
            </a:r>
            <a:r>
              <a:rPr lang="it-IT" dirty="0"/>
              <a:t>Di Federico. </a:t>
            </a:r>
            <a:r>
              <a:rPr lang="it-IT" dirty="0" err="1"/>
              <a:t>Curr</a:t>
            </a:r>
            <a:r>
              <a:rPr lang="it-IT" dirty="0"/>
              <a:t> </a:t>
            </a:r>
            <a:r>
              <a:rPr lang="it-IT" dirty="0" err="1"/>
              <a:t>Oncol</a:t>
            </a:r>
            <a:r>
              <a:rPr lang="it-IT" dirty="0"/>
              <a:t> Rep. 2023;25:1017.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CCF9D-C398-F94D-4A79-E9D219447AAC}"/>
              </a:ext>
            </a:extLst>
          </p:cNvPr>
          <p:cNvSpPr txBox="1"/>
          <p:nvPr/>
        </p:nvSpPr>
        <p:spPr>
          <a:xfrm>
            <a:off x="5759403" y="1272908"/>
            <a:ext cx="2926209" cy="31948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latin typeface="Poppins" pitchFamily="2" charset="77"/>
                <a:cs typeface="Poppins" pitchFamily="2" charset="77"/>
              </a:rPr>
              <a:t>Primary resistance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7AD535-0121-3C61-628F-0342CAD8D1F3}"/>
              </a:ext>
            </a:extLst>
          </p:cNvPr>
          <p:cNvSpPr txBox="1"/>
          <p:nvPr/>
        </p:nvSpPr>
        <p:spPr>
          <a:xfrm>
            <a:off x="7753388" y="1580320"/>
            <a:ext cx="932224" cy="3372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KRAS, NRAS, HRAS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066B69-A069-4FFC-3305-65D03DD6DF45}"/>
              </a:ext>
            </a:extLst>
          </p:cNvPr>
          <p:cNvSpPr txBox="1"/>
          <p:nvPr/>
        </p:nvSpPr>
        <p:spPr>
          <a:xfrm>
            <a:off x="8186465" y="2571861"/>
            <a:ext cx="1222245" cy="4496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ROS1, ALK, NTRK1/2/3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BB7719-5BE6-E9DD-5754-B2C12D646985}"/>
              </a:ext>
            </a:extLst>
          </p:cNvPr>
          <p:cNvSpPr txBox="1"/>
          <p:nvPr/>
        </p:nvSpPr>
        <p:spPr>
          <a:xfrm>
            <a:off x="6029597" y="1608891"/>
            <a:ext cx="830341" cy="31948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KEAP1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7E6BA-0214-47C0-D867-E5F4AAB8A9E5}"/>
              </a:ext>
            </a:extLst>
          </p:cNvPr>
          <p:cNvSpPr txBox="1"/>
          <p:nvPr/>
        </p:nvSpPr>
        <p:spPr>
          <a:xfrm>
            <a:off x="5110188" y="2739196"/>
            <a:ext cx="1047349" cy="31948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SMARCA4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71D385-F7E7-8EC7-3838-4B4241B3B285}"/>
              </a:ext>
            </a:extLst>
          </p:cNvPr>
          <p:cNvSpPr txBox="1"/>
          <p:nvPr/>
        </p:nvSpPr>
        <p:spPr>
          <a:xfrm>
            <a:off x="5863059" y="3816487"/>
            <a:ext cx="1047349" cy="31948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CDKN2A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45A8D4-1B97-B1D3-56BE-F3E9200903D2}"/>
              </a:ext>
            </a:extLst>
          </p:cNvPr>
          <p:cNvSpPr txBox="1"/>
          <p:nvPr/>
        </p:nvSpPr>
        <p:spPr>
          <a:xfrm>
            <a:off x="7388930" y="3889522"/>
            <a:ext cx="1116714" cy="5383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PIK3CA, AKT1, MTOR, TSC1/2, PTEN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D37F55E-8B54-EA3E-441C-CD3E780E94BD}"/>
              </a:ext>
            </a:extLst>
          </p:cNvPr>
          <p:cNvGrpSpPr/>
          <p:nvPr/>
        </p:nvGrpSpPr>
        <p:grpSpPr>
          <a:xfrm>
            <a:off x="9162846" y="1306591"/>
            <a:ext cx="2797377" cy="994646"/>
            <a:chOff x="9647936" y="1306591"/>
            <a:chExt cx="2797377" cy="99464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F9ACE7-D28B-F2B6-FAD7-211823CE6B92}"/>
                </a:ext>
              </a:extLst>
            </p:cNvPr>
            <p:cNvSpPr txBox="1"/>
            <p:nvPr/>
          </p:nvSpPr>
          <p:spPr>
            <a:xfrm>
              <a:off x="9819372" y="1306591"/>
              <a:ext cx="2625941" cy="61093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400" dirty="0" err="1">
                  <a:latin typeface="Poppins Medium" pitchFamily="2" charset="77"/>
                  <a:cs typeface="Poppins Medium" pitchFamily="2" charset="77"/>
                </a:rPr>
                <a:t>Comutation</a:t>
              </a:r>
              <a:r>
                <a:rPr lang="en-US" sz="1400" dirty="0">
                  <a:latin typeface="Poppins Medium" pitchFamily="2" charset="77"/>
                  <a:cs typeface="Poppins Medium" pitchFamily="2" charset="77"/>
                </a:rPr>
                <a:t> in </a:t>
              </a:r>
              <a:r>
                <a:rPr lang="en-US" sz="1400" i="1" dirty="0">
                  <a:latin typeface="Poppins Medium" pitchFamily="2" charset="77"/>
                  <a:cs typeface="Poppins Medium" pitchFamily="2" charset="77"/>
                </a:rPr>
                <a:t>KEAP1, SMARCA4 </a:t>
              </a:r>
              <a:r>
                <a:rPr lang="en-US" sz="1400" dirty="0">
                  <a:latin typeface="Poppins Medium" pitchFamily="2" charset="77"/>
                  <a:cs typeface="Poppins Medium" pitchFamily="2" charset="77"/>
                </a:rPr>
                <a:t>and/or </a:t>
              </a:r>
              <a:r>
                <a:rPr lang="en-US" sz="1400" i="1" dirty="0">
                  <a:latin typeface="Poppins Medium" pitchFamily="2" charset="77"/>
                  <a:cs typeface="Poppins Medium" pitchFamily="2" charset="77"/>
                </a:rPr>
                <a:t>CDKN2A</a:t>
              </a:r>
              <a:endParaRPr lang="en-US" sz="1400" dirty="0"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E565BD-6AB1-5DE3-C080-C859B5083229}"/>
                </a:ext>
              </a:extLst>
            </p:cNvPr>
            <p:cNvSpPr txBox="1"/>
            <p:nvPr/>
          </p:nvSpPr>
          <p:spPr>
            <a:xfrm>
              <a:off x="9819373" y="1822496"/>
              <a:ext cx="2625940" cy="47874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400" i="1" dirty="0">
                  <a:latin typeface="Poppins Medium" pitchFamily="2" charset="77"/>
                  <a:cs typeface="Poppins Medium" pitchFamily="2" charset="77"/>
                </a:rPr>
                <a:t>KEAP1, SMARCA4 </a:t>
              </a:r>
              <a:r>
                <a:rPr lang="en-US" sz="1400" dirty="0">
                  <a:latin typeface="Poppins Medium" pitchFamily="2" charset="77"/>
                  <a:cs typeface="Poppins Medium" pitchFamily="2" charset="77"/>
                </a:rPr>
                <a:t>and </a:t>
              </a:r>
              <a:r>
                <a:rPr lang="en-US" sz="1400" i="1" dirty="0">
                  <a:latin typeface="Poppins Medium" pitchFamily="2" charset="77"/>
                  <a:cs typeface="Poppins Medium" pitchFamily="2" charset="77"/>
                </a:rPr>
                <a:t>CDKN2A</a:t>
              </a:r>
              <a:r>
                <a:rPr lang="en-US" sz="1400" dirty="0">
                  <a:latin typeface="Poppins Medium" pitchFamily="2" charset="77"/>
                  <a:cs typeface="Poppins Medium" pitchFamily="2" charset="77"/>
                </a:rPr>
                <a:t> wild-type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33DBE7-9D0F-08C1-F232-6F24C3E8873E}"/>
                </a:ext>
              </a:extLst>
            </p:cNvPr>
            <p:cNvSpPr/>
            <p:nvPr/>
          </p:nvSpPr>
          <p:spPr>
            <a:xfrm>
              <a:off x="9647936" y="1343401"/>
              <a:ext cx="127953" cy="12795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991EB04-3B95-85DF-8526-265BC042D098}"/>
                </a:ext>
              </a:extLst>
            </p:cNvPr>
            <p:cNvSpPr/>
            <p:nvPr/>
          </p:nvSpPr>
          <p:spPr>
            <a:xfrm>
              <a:off x="9647936" y="1842865"/>
              <a:ext cx="127953" cy="12795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42D37F-3738-72E2-0802-C8AF2920A63B}"/>
              </a:ext>
            </a:extLst>
          </p:cNvPr>
          <p:cNvGrpSpPr/>
          <p:nvPr/>
        </p:nvGrpSpPr>
        <p:grpSpPr>
          <a:xfrm>
            <a:off x="7448634" y="5651863"/>
            <a:ext cx="1618320" cy="484327"/>
            <a:chOff x="7698114" y="6062307"/>
            <a:chExt cx="1618320" cy="4843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354F8C3-9B62-2A1E-EF62-2E98740A2B7A}"/>
                </a:ext>
              </a:extLst>
            </p:cNvPr>
            <p:cNvSpPr txBox="1"/>
            <p:nvPr/>
          </p:nvSpPr>
          <p:spPr>
            <a:xfrm>
              <a:off x="7869551" y="6062307"/>
              <a:ext cx="1446883" cy="26468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400" dirty="0">
                  <a:latin typeface="Poppins Medium" pitchFamily="2" charset="77"/>
                  <a:cs typeface="Poppins Medium" pitchFamily="2" charset="77"/>
                </a:rPr>
                <a:t>Identified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7D8E61-1F51-4111-6360-456FAD75F285}"/>
                </a:ext>
              </a:extLst>
            </p:cNvPr>
            <p:cNvSpPr txBox="1"/>
            <p:nvPr/>
          </p:nvSpPr>
          <p:spPr>
            <a:xfrm>
              <a:off x="7869551" y="6277437"/>
              <a:ext cx="1446883" cy="2691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400" dirty="0">
                  <a:latin typeface="Poppins Medium" pitchFamily="2" charset="77"/>
                  <a:cs typeface="Poppins Medium" pitchFamily="2" charset="77"/>
                </a:rPr>
                <a:t>Not identified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D160E1B-9841-0F95-22A5-E8102BB6C365}"/>
                </a:ext>
              </a:extLst>
            </p:cNvPr>
            <p:cNvSpPr/>
            <p:nvPr/>
          </p:nvSpPr>
          <p:spPr>
            <a:xfrm>
              <a:off x="7698114" y="6099117"/>
              <a:ext cx="127953" cy="12795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7B1A90D-AE4B-C5B6-6416-8CB736EC99EB}"/>
                </a:ext>
              </a:extLst>
            </p:cNvPr>
            <p:cNvSpPr/>
            <p:nvPr/>
          </p:nvSpPr>
          <p:spPr>
            <a:xfrm>
              <a:off x="7698114" y="6314432"/>
              <a:ext cx="127953" cy="12795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173FEA1-6986-1D93-3ACB-3E02FB6FD087}"/>
              </a:ext>
            </a:extLst>
          </p:cNvPr>
          <p:cNvSpPr txBox="1"/>
          <p:nvPr/>
        </p:nvSpPr>
        <p:spPr>
          <a:xfrm>
            <a:off x="8327844" y="3252350"/>
            <a:ext cx="2926209" cy="31948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latin typeface="Poppins" pitchFamily="2" charset="77"/>
                <a:cs typeface="Poppins" pitchFamily="2" charset="77"/>
              </a:rPr>
              <a:t>Acquired resistance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19A223-4F3F-8113-4E70-941FEC555562}"/>
              </a:ext>
            </a:extLst>
          </p:cNvPr>
          <p:cNvSpPr txBox="1"/>
          <p:nvPr/>
        </p:nvSpPr>
        <p:spPr>
          <a:xfrm>
            <a:off x="14322829" y="-75645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9F1DEC-CD5E-3A24-7E92-2A0CA729C0BA}"/>
              </a:ext>
            </a:extLst>
          </p:cNvPr>
          <p:cNvSpPr txBox="1"/>
          <p:nvPr/>
        </p:nvSpPr>
        <p:spPr>
          <a:xfrm>
            <a:off x="9824693" y="3532187"/>
            <a:ext cx="1618637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PTEN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(N48K, G209V)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6A3745-03B3-C14C-2FFB-863B7D6285F9}"/>
              </a:ext>
            </a:extLst>
          </p:cNvPr>
          <p:cNvSpPr txBox="1"/>
          <p:nvPr/>
        </p:nvSpPr>
        <p:spPr>
          <a:xfrm>
            <a:off x="10265697" y="3710773"/>
            <a:ext cx="951431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NF1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(R2637*)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5D3136-2B9E-E0F0-DFD5-F081F548E1A3}"/>
              </a:ext>
            </a:extLst>
          </p:cNvPr>
          <p:cNvSpPr txBox="1"/>
          <p:nvPr/>
        </p:nvSpPr>
        <p:spPr>
          <a:xfrm>
            <a:off x="10543253" y="3889713"/>
            <a:ext cx="1541407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FGFR3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(FGFR3-TACO3)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0D03FA-40A1-3EC7-CA1C-9AD7A3B1767A}"/>
              </a:ext>
            </a:extLst>
          </p:cNvPr>
          <p:cNvSpPr txBox="1"/>
          <p:nvPr/>
        </p:nvSpPr>
        <p:spPr>
          <a:xfrm>
            <a:off x="10778190" y="4075242"/>
            <a:ext cx="1358884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RAF1 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(RAF1-TRAK1, </a:t>
            </a:r>
            <a:br>
              <a:rPr lang="en-US" sz="1000" dirty="0">
                <a:latin typeface="Poppins Medium" pitchFamily="2" charset="77"/>
                <a:cs typeface="Poppins Medium" pitchFamily="2" charset="77"/>
              </a:rPr>
            </a:br>
            <a:r>
              <a:rPr lang="en-US" sz="1000" dirty="0">
                <a:latin typeface="Poppins Medium" pitchFamily="2" charset="77"/>
                <a:cs typeface="Poppins Medium" pitchFamily="2" charset="77"/>
              </a:rPr>
              <a:t>RAF1-CCDC176)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5BBFF5-D351-9C63-42B2-7CF905A73D03}"/>
              </a:ext>
            </a:extLst>
          </p:cNvPr>
          <p:cNvSpPr txBox="1"/>
          <p:nvPr/>
        </p:nvSpPr>
        <p:spPr>
          <a:xfrm>
            <a:off x="10939427" y="4437623"/>
            <a:ext cx="1145234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ALK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(EML4-ALK)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37837B-D770-4A5D-069F-26B60A7D3E43}"/>
              </a:ext>
            </a:extLst>
          </p:cNvPr>
          <p:cNvSpPr txBox="1"/>
          <p:nvPr/>
        </p:nvSpPr>
        <p:spPr>
          <a:xfrm>
            <a:off x="11019836" y="4644344"/>
            <a:ext cx="1145234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RET </a:t>
            </a:r>
            <a:br>
              <a:rPr lang="en-US" sz="1000" i="1" dirty="0">
                <a:latin typeface="Poppins Medium" pitchFamily="2" charset="77"/>
                <a:cs typeface="Poppins Medium" pitchFamily="2" charset="77"/>
              </a:rPr>
            </a:b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(CCDC6-RET)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1AB834-B913-AC58-601B-BC15B59F95EC}"/>
              </a:ext>
            </a:extLst>
          </p:cNvPr>
          <p:cNvSpPr txBox="1"/>
          <p:nvPr/>
        </p:nvSpPr>
        <p:spPr>
          <a:xfrm>
            <a:off x="11005861" y="4981280"/>
            <a:ext cx="1358884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MET </a:t>
            </a:r>
            <a:br>
              <a:rPr lang="en-US" sz="1000" i="1" dirty="0">
                <a:latin typeface="Poppins Medium" pitchFamily="2" charset="77"/>
                <a:cs typeface="Poppins Medium" pitchFamily="2" charset="77"/>
              </a:rPr>
            </a:b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(amplification)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4EAAC2-7AB5-DF65-69BE-69B468F89AC5}"/>
              </a:ext>
            </a:extLst>
          </p:cNvPr>
          <p:cNvSpPr txBox="1"/>
          <p:nvPr/>
        </p:nvSpPr>
        <p:spPr>
          <a:xfrm>
            <a:off x="10955041" y="5379348"/>
            <a:ext cx="1005182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BRAF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(V600E)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B63106-75CD-15CF-DFE1-CC8879FB8F54}"/>
              </a:ext>
            </a:extLst>
          </p:cNvPr>
          <p:cNvSpPr txBox="1"/>
          <p:nvPr/>
        </p:nvSpPr>
        <p:spPr>
          <a:xfrm>
            <a:off x="10832390" y="5670562"/>
            <a:ext cx="1005182" cy="205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NRAS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(Q61K)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574F75-46D5-0FEB-FBEA-3521DCBE0900}"/>
              </a:ext>
            </a:extLst>
          </p:cNvPr>
          <p:cNvSpPr txBox="1"/>
          <p:nvPr/>
        </p:nvSpPr>
        <p:spPr>
          <a:xfrm>
            <a:off x="10606963" y="5946622"/>
            <a:ext cx="1353260" cy="29592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KRAS 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(Y96D/N, H95Q/R/D, R685)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4AA259-D8D8-FC00-7E4E-0A15259EFA51}"/>
              </a:ext>
            </a:extLst>
          </p:cNvPr>
          <p:cNvSpPr txBox="1"/>
          <p:nvPr/>
        </p:nvSpPr>
        <p:spPr>
          <a:xfrm>
            <a:off x="7978372" y="6135169"/>
            <a:ext cx="2096810" cy="29592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MAP2k1/MEK1 </a:t>
            </a:r>
            <a:br>
              <a:rPr lang="en-US" sz="1000" i="1" dirty="0">
                <a:latin typeface="Poppins Medium" pitchFamily="2" charset="77"/>
                <a:cs typeface="Poppins Medium" pitchFamily="2" charset="77"/>
              </a:rPr>
            </a:br>
            <a:r>
              <a:rPr lang="en-US" sz="1000" dirty="0">
                <a:latin typeface="Poppins Medium" pitchFamily="2" charset="77"/>
                <a:cs typeface="Poppins Medium" pitchFamily="2" charset="77"/>
              </a:rPr>
              <a:t>(K57T/N, 199_K104, E102_I103)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666F09-769A-0A03-862D-0FD52D16BF00}"/>
              </a:ext>
            </a:extLst>
          </p:cNvPr>
          <p:cNvSpPr txBox="1"/>
          <p:nvPr/>
        </p:nvSpPr>
        <p:spPr>
          <a:xfrm>
            <a:off x="6163012" y="2634253"/>
            <a:ext cx="747396" cy="26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  <a:latin typeface="Poppins Medium" pitchFamily="2" charset="77"/>
                <a:cs typeface="Poppins Medium" pitchFamily="2" charset="77"/>
              </a:rPr>
              <a:t>49%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B7A2A8-5FA3-5370-7E99-F3AC666AC7CF}"/>
              </a:ext>
            </a:extLst>
          </p:cNvPr>
          <p:cNvSpPr txBox="1"/>
          <p:nvPr/>
        </p:nvSpPr>
        <p:spPr>
          <a:xfrm>
            <a:off x="7555639" y="2673979"/>
            <a:ext cx="747396" cy="26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  <a:latin typeface="Poppins Medium" pitchFamily="2" charset="77"/>
                <a:cs typeface="Poppins Medium" pitchFamily="2" charset="77"/>
              </a:rPr>
              <a:t>51%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F89FEF-765D-DD63-8C38-7747B6449879}"/>
              </a:ext>
            </a:extLst>
          </p:cNvPr>
          <p:cNvSpPr txBox="1"/>
          <p:nvPr/>
        </p:nvSpPr>
        <p:spPr>
          <a:xfrm>
            <a:off x="10039583" y="4827948"/>
            <a:ext cx="747396" cy="26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  <a:latin typeface="Poppins Medium" pitchFamily="2" charset="77"/>
                <a:cs typeface="Poppins Medium" pitchFamily="2" charset="77"/>
              </a:rPr>
              <a:t>45%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683F730-D705-1F02-ACFA-C781E0CD5A17}"/>
              </a:ext>
            </a:extLst>
          </p:cNvPr>
          <p:cNvSpPr txBox="1"/>
          <p:nvPr/>
        </p:nvSpPr>
        <p:spPr>
          <a:xfrm>
            <a:off x="8685632" y="4928362"/>
            <a:ext cx="747396" cy="26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 Medium" pitchFamily="2" charset="77"/>
                <a:cs typeface="Poppins Medium" pitchFamily="2" charset="77"/>
              </a:rPr>
              <a:t>55%</a:t>
            </a:r>
          </a:p>
        </p:txBody>
      </p:sp>
    </p:spTree>
    <p:extLst>
      <p:ext uri="{BB962C8B-B14F-4D97-AF65-F5344CB8AC3E}">
        <p14:creationId xmlns:p14="http://schemas.microsoft.com/office/powerpoint/2010/main" val="1175974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7DE3B-3C72-6AB4-9C39-6966C64F7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 of Resistance to </a:t>
            </a:r>
            <a:r>
              <a:rPr lang="en-US" i="1" dirty="0"/>
              <a:t>KRAS </a:t>
            </a:r>
            <a:r>
              <a:rPr lang="en-US" dirty="0"/>
              <a:t>G12C Inhibitors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9D5B43-ADB9-9813-DD73-F81C5D9CF699}"/>
              </a:ext>
            </a:extLst>
          </p:cNvPr>
          <p:cNvSpPr/>
          <p:nvPr/>
        </p:nvSpPr>
        <p:spPr>
          <a:xfrm>
            <a:off x="1695115" y="1333500"/>
            <a:ext cx="2975212" cy="5024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Primary Resistance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548E71F-D64C-99E5-09BE-9EFEEDA97305}"/>
              </a:ext>
            </a:extLst>
          </p:cNvPr>
          <p:cNvSpPr/>
          <p:nvPr/>
        </p:nvSpPr>
        <p:spPr>
          <a:xfrm>
            <a:off x="8218810" y="1333500"/>
            <a:ext cx="2975212" cy="50244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Acquired Resistance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B3989EF-B515-ED59-A6E3-5D081F58C7E7}"/>
              </a:ext>
            </a:extLst>
          </p:cNvPr>
          <p:cNvSpPr/>
          <p:nvPr/>
        </p:nvSpPr>
        <p:spPr>
          <a:xfrm>
            <a:off x="4956962" y="1341409"/>
            <a:ext cx="2975212" cy="50244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Adaptive Resistance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0BDC73-D67B-D0DC-9CE4-C8B3A8589D0F}"/>
              </a:ext>
            </a:extLst>
          </p:cNvPr>
          <p:cNvSpPr txBox="1"/>
          <p:nvPr/>
        </p:nvSpPr>
        <p:spPr>
          <a:xfrm>
            <a:off x="5616634" y="3112952"/>
            <a:ext cx="914400" cy="914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C8AC3F-371F-1FAF-AFC8-D20CAC5343E2}"/>
              </a:ext>
            </a:extLst>
          </p:cNvPr>
          <p:cNvSpPr txBox="1"/>
          <p:nvPr/>
        </p:nvSpPr>
        <p:spPr>
          <a:xfrm>
            <a:off x="159805" y="2178081"/>
            <a:ext cx="2543032" cy="12373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BED140-E347-361B-E2F9-BBB1EDF0B6A8}"/>
              </a:ext>
            </a:extLst>
          </p:cNvPr>
          <p:cNvSpPr txBox="1"/>
          <p:nvPr/>
        </p:nvSpPr>
        <p:spPr>
          <a:xfrm>
            <a:off x="1825687" y="1959717"/>
            <a:ext cx="2705950" cy="3576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/>
              <a:t>Nonresponse to </a:t>
            </a:r>
            <a:r>
              <a:rPr lang="en-US" sz="1200" i="1" dirty="0"/>
              <a:t>KRAS</a:t>
            </a:r>
            <a:r>
              <a:rPr lang="en-US" sz="1200" dirty="0"/>
              <a:t> G12C inhibitors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3BCE97-BE2F-4961-5EAE-F43BED6D88E6}"/>
              </a:ext>
            </a:extLst>
          </p:cNvPr>
          <p:cNvSpPr txBox="1"/>
          <p:nvPr/>
        </p:nvSpPr>
        <p:spPr>
          <a:xfrm>
            <a:off x="5039733" y="1959717"/>
            <a:ext cx="2808310" cy="43672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/>
              <a:t>Feedback mechanisms or dysregulation of protein levels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D72A9-7DE2-DC19-DB8B-AA06D0356F26}"/>
              </a:ext>
            </a:extLst>
          </p:cNvPr>
          <p:cNvSpPr txBox="1"/>
          <p:nvPr/>
        </p:nvSpPr>
        <p:spPr>
          <a:xfrm>
            <a:off x="8312585" y="1959717"/>
            <a:ext cx="2881437" cy="43672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Newly acquired mutations impairing efficacy of </a:t>
            </a:r>
            <a:r>
              <a:rPr lang="en-US" sz="1200" i="1" dirty="0"/>
              <a:t>KRAS</a:t>
            </a:r>
            <a:r>
              <a:rPr lang="en-US" sz="1200" dirty="0"/>
              <a:t> G12C inhibitors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869993-23AF-835D-5BAA-D5E84CBF58DD}"/>
              </a:ext>
            </a:extLst>
          </p:cNvPr>
          <p:cNvSpPr txBox="1"/>
          <p:nvPr/>
        </p:nvSpPr>
        <p:spPr>
          <a:xfrm>
            <a:off x="1863335" y="2819422"/>
            <a:ext cx="2611271" cy="43672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/>
              <a:t>Co-occurring mutations (</a:t>
            </a:r>
            <a:r>
              <a:rPr lang="en-US" sz="1200" i="1" dirty="0"/>
              <a:t>KEAP1, SMARCA4, CSKN2A</a:t>
            </a:r>
            <a:r>
              <a:rPr lang="en-US" sz="1200" dirty="0"/>
              <a:t>, </a:t>
            </a:r>
            <a:r>
              <a:rPr lang="en-US" sz="1200" dirty="0" err="1"/>
              <a:t>etc</a:t>
            </a:r>
            <a:r>
              <a:rPr lang="en-US" sz="120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311B79-727B-CECD-FB07-126EB6715277}"/>
              </a:ext>
            </a:extLst>
          </p:cNvPr>
          <p:cNvSpPr txBox="1"/>
          <p:nvPr/>
        </p:nvSpPr>
        <p:spPr>
          <a:xfrm>
            <a:off x="8353864" y="2819421"/>
            <a:ext cx="2801487" cy="9320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i="1" dirty="0"/>
              <a:t>KRAS</a:t>
            </a:r>
            <a:r>
              <a:rPr lang="en-US" sz="1200" dirty="0"/>
              <a:t> mutation within switch I, secondary </a:t>
            </a:r>
            <a:r>
              <a:rPr lang="en-US" sz="1200" i="1" dirty="0"/>
              <a:t>KRAS</a:t>
            </a:r>
            <a:r>
              <a:rPr lang="en-US" sz="1200" dirty="0"/>
              <a:t> mutation(s),  </a:t>
            </a:r>
            <a:r>
              <a:rPr lang="en-US" sz="1200" i="1" dirty="0"/>
              <a:t>KRAS</a:t>
            </a:r>
            <a:r>
              <a:rPr lang="en-US" sz="1200" dirty="0"/>
              <a:t> G12C amplifications, </a:t>
            </a:r>
            <a:r>
              <a:rPr lang="en-US" sz="1200" i="1" dirty="0"/>
              <a:t>NF1 </a:t>
            </a:r>
            <a:r>
              <a:rPr lang="en-US" sz="1200" dirty="0"/>
              <a:t>loss of function, mutation in downstream effectors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9231FF-430B-8D88-798D-90D68854E89E}"/>
              </a:ext>
            </a:extLst>
          </p:cNvPr>
          <p:cNvSpPr txBox="1"/>
          <p:nvPr/>
        </p:nvSpPr>
        <p:spPr>
          <a:xfrm>
            <a:off x="5039733" y="2819422"/>
            <a:ext cx="2975212" cy="913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Transition to sCC phenotype, overexpression of RTKs, downmodulation of phosphatases, activation of WT </a:t>
            </a:r>
            <a:r>
              <a:rPr lang="en-US" sz="1200" i="1" dirty="0"/>
              <a:t>RAS</a:t>
            </a:r>
            <a:r>
              <a:rPr lang="en-US" sz="1200" dirty="0"/>
              <a:t>, epithelial–mesenchymal transition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D3B360B-84B2-9947-C287-10C8E4320FDA}"/>
              </a:ext>
            </a:extLst>
          </p:cNvPr>
          <p:cNvSpPr/>
          <p:nvPr/>
        </p:nvSpPr>
        <p:spPr>
          <a:xfrm>
            <a:off x="8218809" y="4212941"/>
            <a:ext cx="1546388" cy="43717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Pan-</a:t>
            </a:r>
            <a:r>
              <a:rPr lang="en-US" sz="1200" i="1" dirty="0"/>
              <a:t>KRAS</a:t>
            </a:r>
            <a:r>
              <a:rPr lang="en-US" sz="1200" dirty="0"/>
              <a:t> OFF inhibitor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3EF950C-7667-D397-BAB7-6A2DDAB29B10}"/>
              </a:ext>
            </a:extLst>
          </p:cNvPr>
          <p:cNvSpPr/>
          <p:nvPr/>
        </p:nvSpPr>
        <p:spPr>
          <a:xfrm>
            <a:off x="9845269" y="4204980"/>
            <a:ext cx="1348752" cy="445135"/>
          </a:xfrm>
          <a:prstGeom prst="roundRect">
            <a:avLst>
              <a:gd name="adj" fmla="val 1203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/>
              <a:t>KRAS</a:t>
            </a:r>
            <a:r>
              <a:rPr lang="en-US" sz="1200" dirty="0"/>
              <a:t> G12C ON inhibitor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831E7DD-6B86-5396-9E25-A40653D6A65C}"/>
              </a:ext>
            </a:extLst>
          </p:cNvPr>
          <p:cNvSpPr/>
          <p:nvPr/>
        </p:nvSpPr>
        <p:spPr>
          <a:xfrm>
            <a:off x="8218809" y="4726603"/>
            <a:ext cx="1546388" cy="4520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i="1" dirty="0"/>
              <a:t>KRAS</a:t>
            </a:r>
            <a:r>
              <a:rPr lang="en-US" sz="1200" dirty="0"/>
              <a:t> G12C ON/OFF inhibitor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BC830D3-03C6-E655-161C-A533079C17B9}"/>
              </a:ext>
            </a:extLst>
          </p:cNvPr>
          <p:cNvSpPr/>
          <p:nvPr/>
        </p:nvSpPr>
        <p:spPr>
          <a:xfrm>
            <a:off x="9845269" y="4723964"/>
            <a:ext cx="1348753" cy="445135"/>
          </a:xfrm>
          <a:prstGeom prst="roundRect">
            <a:avLst>
              <a:gd name="adj" fmla="val 1357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Pan-</a:t>
            </a:r>
            <a:r>
              <a:rPr lang="en-US" sz="1200" i="1" dirty="0"/>
              <a:t>KRAS</a:t>
            </a:r>
            <a:r>
              <a:rPr lang="en-US" sz="1200" dirty="0"/>
              <a:t> ON inhibitor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29A0396-5CEB-0832-1251-A2DA48BADA30}"/>
              </a:ext>
            </a:extLst>
          </p:cNvPr>
          <p:cNvSpPr/>
          <p:nvPr/>
        </p:nvSpPr>
        <p:spPr>
          <a:xfrm>
            <a:off x="1681366" y="5312809"/>
            <a:ext cx="9512656" cy="61172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Combination strategies, including, but not limited to: Chemotherapy, immunotherapy, EGFR inhibitors, SOS1 inhibitors, SHP2 inhibitors, and/or MEK inhibitors 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26F515E0-99A9-11D5-A082-EBDDAA61206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8052998" cy="327025"/>
          </a:xfrm>
        </p:spPr>
        <p:txBody>
          <a:bodyPr/>
          <a:lstStyle/>
          <a:p>
            <a:r>
              <a:rPr lang="en-US" dirty="0"/>
              <a:t>Attili. Cancer Treat Rev. 2025;137:102957. </a:t>
            </a:r>
            <a:r>
              <a:rPr lang="it-IT" dirty="0"/>
              <a:t>Luo. ASCO Educational Book. 2022;42:700. Di Federico. Curr Oncol Rep. 2023;25:1017.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3582CD1-CC3F-76A8-0A07-929285382B65}"/>
              </a:ext>
            </a:extLst>
          </p:cNvPr>
          <p:cNvSpPr/>
          <p:nvPr/>
        </p:nvSpPr>
        <p:spPr>
          <a:xfrm>
            <a:off x="159805" y="3997391"/>
            <a:ext cx="1436709" cy="1935998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  <a:r>
              <a:rPr lang="en-US" sz="1400" dirty="0">
                <a:solidFill>
                  <a:schemeClr val="tx1"/>
                </a:solidFill>
              </a:rPr>
              <a:t>Potential treatment approaches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0E4C751-89C0-7A86-CD53-57EAFBF97772}"/>
              </a:ext>
            </a:extLst>
          </p:cNvPr>
          <p:cNvSpPr/>
          <p:nvPr/>
        </p:nvSpPr>
        <p:spPr>
          <a:xfrm>
            <a:off x="221480" y="2669400"/>
            <a:ext cx="1375034" cy="117492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Mechanism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5C33BBB-1E44-169B-5BA9-458AC9385A38}"/>
              </a:ext>
            </a:extLst>
          </p:cNvPr>
          <p:cNvSpPr/>
          <p:nvPr/>
        </p:nvSpPr>
        <p:spPr>
          <a:xfrm>
            <a:off x="236977" y="1341409"/>
            <a:ext cx="1375034" cy="117492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Type of Resistance</a:t>
            </a:r>
          </a:p>
        </p:txBody>
      </p:sp>
    </p:spTree>
    <p:extLst>
      <p:ext uri="{BB962C8B-B14F-4D97-AF65-F5344CB8AC3E}">
        <p14:creationId xmlns:p14="http://schemas.microsoft.com/office/powerpoint/2010/main" val="1131713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D1BFB-CAA7-2008-2327-CCF501470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/>
              <a:t>Combination Strategies </a:t>
            </a:r>
            <a:r>
              <a:rPr lang="en-US" dirty="0"/>
              <a:t>With First-Generation </a:t>
            </a:r>
            <a:r>
              <a:rPr lang="en-US" i="1"/>
              <a:t>KRAS</a:t>
            </a:r>
            <a:r>
              <a:rPr lang="en-US"/>
              <a:t> </a:t>
            </a:r>
            <a:r>
              <a:rPr lang="en-US" dirty="0"/>
              <a:t>G12C-Selective</a:t>
            </a:r>
            <a:r>
              <a:rPr lang="en-US"/>
              <a:t> Inhibitors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389BAF2-F1CD-05B1-0ADB-2FFA2A663E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571567"/>
              </p:ext>
            </p:extLst>
          </p:nvPr>
        </p:nvGraphicFramePr>
        <p:xfrm>
          <a:off x="424070" y="1570037"/>
          <a:ext cx="11052313" cy="4366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7AC78-3E08-8CC0-6196-C1B2F85F22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1. NCT04185883. 2. NCT04613596. 3. NCT05920356. 4. JRCT2051210086. 5. NCT05756153.</a:t>
            </a:r>
          </a:p>
        </p:txBody>
      </p:sp>
    </p:spTree>
    <p:extLst>
      <p:ext uri="{BB962C8B-B14F-4D97-AF65-F5344CB8AC3E}">
        <p14:creationId xmlns:p14="http://schemas.microsoft.com/office/powerpoint/2010/main" val="4155479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B5AE2-D41D-9D9C-FB8E-9B7F6072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CodeBreaK 101: Sotorasib + Pembrolizumab in Patients With Pretreated </a:t>
            </a:r>
            <a:r>
              <a:rPr lang="en-US" i="1" dirty="0"/>
              <a:t>KRAS</a:t>
            </a:r>
            <a:r>
              <a:rPr lang="en-US" dirty="0"/>
              <a:t> G12C-Mutated NSCLC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7468EF8-CBB9-AFDD-6561-CE6A09254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sz="2200" dirty="0"/>
              <a:t>International, open-label phase </a:t>
            </a:r>
            <a:r>
              <a:rPr lang="en-US" sz="2200" dirty="0" err="1"/>
              <a:t>Ib</a:t>
            </a:r>
            <a:r>
              <a:rPr lang="en-US" sz="2200" dirty="0"/>
              <a:t> study of sotorasib as monotherapy and in combination with other anticancer therapies in advanced solid tumors with </a:t>
            </a:r>
            <a:r>
              <a:rPr lang="en-US" sz="2200" b="1" i="1" dirty="0"/>
              <a:t>KRAS</a:t>
            </a:r>
            <a:r>
              <a:rPr lang="en-US" sz="2200" dirty="0"/>
              <a:t> G12C mutation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r>
              <a:rPr lang="en-US" sz="2200" dirty="0"/>
              <a:t>Median </a:t>
            </a:r>
            <a:r>
              <a:rPr lang="en-US" sz="2200" dirty="0" err="1"/>
              <a:t>DoR</a:t>
            </a:r>
            <a:r>
              <a:rPr lang="en-US" sz="2200" dirty="0"/>
              <a:t> of 17 responders was 17.9 </a:t>
            </a:r>
            <a:r>
              <a:rPr lang="en-US" sz="2200" dirty="0" err="1"/>
              <a:t>mo</a:t>
            </a:r>
            <a:r>
              <a:rPr lang="en-US" sz="2200" dirty="0"/>
              <a:t> (95% CI: 5.6-NE)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60EE96-220D-AE08-3550-3262724185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NCT04185883. </a:t>
            </a:r>
            <a:r>
              <a:rPr lang="en-US" altLang="en-US" dirty="0"/>
              <a:t>Li. WCLC 2022. </a:t>
            </a:r>
            <a:r>
              <a:rPr lang="en-US" altLang="en-US" dirty="0" err="1"/>
              <a:t>Abstr</a:t>
            </a:r>
            <a:r>
              <a:rPr lang="en-US" altLang="en-US" dirty="0"/>
              <a:t> OA03.06. 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9E446F-0BE4-D005-1B55-F9771362BDEC}"/>
              </a:ext>
            </a:extLst>
          </p:cNvPr>
          <p:cNvGrpSpPr/>
          <p:nvPr/>
        </p:nvGrpSpPr>
        <p:grpSpPr>
          <a:xfrm>
            <a:off x="171774" y="2227180"/>
            <a:ext cx="5524336" cy="3390508"/>
            <a:chOff x="171774" y="2281498"/>
            <a:chExt cx="5524336" cy="3390508"/>
          </a:xfrm>
        </p:grpSpPr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876FC4FA-1EFA-053E-9F78-C93FC184AA7E}"/>
                </a:ext>
              </a:extLst>
            </p:cNvPr>
            <p:cNvSpPr txBox="1"/>
            <p:nvPr/>
          </p:nvSpPr>
          <p:spPr bwMode="auto">
            <a:xfrm rot="16200000">
              <a:off x="-868415" y="3918857"/>
              <a:ext cx="260359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 Medium" panose="00000600000000000000" pitchFamily="2" charset="0"/>
                  <a:cs typeface="Poppins Medium" panose="00000600000000000000" pitchFamily="2" charset="0"/>
                </a:rPr>
                <a:t>Change in Sum of Longest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 Medium" panose="00000600000000000000" pitchFamily="2" charset="0"/>
                  <a:cs typeface="Poppins Medium" panose="00000600000000000000" pitchFamily="2" charset="0"/>
                </a:rPr>
                <a:t>Diameter From BL (%)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B3C80C90-879A-1BFB-5BD3-8D4B2EC7A62D}"/>
                </a:ext>
              </a:extLst>
            </p:cNvPr>
            <p:cNvSpPr txBox="1"/>
            <p:nvPr/>
          </p:nvSpPr>
          <p:spPr bwMode="auto">
            <a:xfrm>
              <a:off x="1132662" y="2281498"/>
              <a:ext cx="448712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Response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E088557-840D-BCB7-5AD7-7590D39F3469}"/>
                </a:ext>
              </a:extLst>
            </p:cNvPr>
            <p:cNvGrpSpPr/>
            <p:nvPr/>
          </p:nvGrpSpPr>
          <p:grpSpPr>
            <a:xfrm>
              <a:off x="1257074" y="2681198"/>
              <a:ext cx="4439036" cy="307777"/>
              <a:chOff x="2681888" y="2522909"/>
              <a:chExt cx="4439036" cy="307777"/>
            </a:xfrm>
          </p:grpSpPr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3AD042D9-652A-7F8E-3CE2-64F4B5FFC2EB}"/>
                  </a:ext>
                </a:extLst>
              </p:cNvPr>
              <p:cNvSpPr txBox="1"/>
              <p:nvPr/>
            </p:nvSpPr>
            <p:spPr bwMode="auto">
              <a:xfrm>
                <a:off x="2681888" y="2522909"/>
                <a:ext cx="443903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Best Overall Response:      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CR       PR       SD       PD</a:t>
                </a: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5320977E-11A0-7D8B-74FA-9ECB1F130D89}"/>
                  </a:ext>
                </a:extLst>
              </p:cNvPr>
              <p:cNvSpPr/>
              <p:nvPr/>
            </p:nvSpPr>
            <p:spPr bwMode="auto">
              <a:xfrm>
                <a:off x="5485492" y="2607657"/>
                <a:ext cx="109728" cy="109728"/>
              </a:xfrm>
              <a:prstGeom prst="rect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E641723B-3CF1-FFE1-E4FC-E7561127D03E}"/>
                  </a:ext>
                </a:extLst>
              </p:cNvPr>
              <p:cNvSpPr/>
              <p:nvPr/>
            </p:nvSpPr>
            <p:spPr bwMode="auto">
              <a:xfrm>
                <a:off x="6045440" y="2607657"/>
                <a:ext cx="109728" cy="109728"/>
              </a:xfrm>
              <a:prstGeom prst="rect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93BB226F-CE5D-6253-0242-7371BC221854}"/>
                  </a:ext>
                </a:extLst>
              </p:cNvPr>
              <p:cNvSpPr/>
              <p:nvPr/>
            </p:nvSpPr>
            <p:spPr bwMode="auto">
              <a:xfrm>
                <a:off x="6610811" y="2607657"/>
                <a:ext cx="109728" cy="109728"/>
              </a:xfrm>
              <a:prstGeom prst="rect">
                <a:avLst/>
              </a:prstGeom>
              <a:solidFill>
                <a:schemeClr val="accent6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718B569C-0022-2995-E619-EA1FD2C9A881}"/>
                  </a:ext>
                </a:extLst>
              </p:cNvPr>
              <p:cNvSpPr/>
              <p:nvPr/>
            </p:nvSpPr>
            <p:spPr bwMode="auto">
              <a:xfrm>
                <a:off x="4932065" y="2607657"/>
                <a:ext cx="109728" cy="109728"/>
              </a:xfrm>
              <a:prstGeom prst="rect">
                <a:avLst/>
              </a:prstGeom>
              <a:solidFill>
                <a:schemeClr val="accent4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9703945F-85ED-DFB4-FFF3-22A60DF7EE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1722" y="4172671"/>
              <a:ext cx="4482180" cy="0"/>
            </a:xfrm>
            <a:prstGeom prst="line">
              <a:avLst/>
            </a:prstGeom>
            <a:noFill/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0669FD42-9D4A-7E4C-C5DA-F6E038532155}"/>
                </a:ext>
              </a:extLst>
            </p:cNvPr>
            <p:cNvGrpSpPr/>
            <p:nvPr/>
          </p:nvGrpSpPr>
          <p:grpSpPr>
            <a:xfrm>
              <a:off x="1075707" y="2796066"/>
              <a:ext cx="68688" cy="2726894"/>
              <a:chOff x="1124020" y="3092851"/>
              <a:chExt cx="94527" cy="2726894"/>
            </a:xfrm>
          </p:grpSpPr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59E9F941-9523-40AD-5C0B-2DC844E2B470}"/>
                  </a:ext>
                </a:extLst>
              </p:cNvPr>
              <p:cNvGrpSpPr/>
              <p:nvPr/>
            </p:nvGrpSpPr>
            <p:grpSpPr>
              <a:xfrm>
                <a:off x="1124020" y="3471570"/>
                <a:ext cx="88551" cy="2340100"/>
                <a:chOff x="1327198" y="2121376"/>
                <a:chExt cx="80866" cy="2340100"/>
              </a:xfrm>
            </p:grpSpPr>
            <p:cxnSp>
              <p:nvCxnSpPr>
                <p:cNvPr id="220" name="Straight Connector 219">
                  <a:extLst>
                    <a:ext uri="{FF2B5EF4-FFF2-40B4-BE49-F238E27FC236}">
                      <a16:creationId xmlns:a16="http://schemas.microsoft.com/office/drawing/2014/main" id="{567EB7E1-9D62-3F9C-44BE-C8F25FB6A8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2121376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1" name="Straight Connector 220">
                  <a:extLst>
                    <a:ext uri="{FF2B5EF4-FFF2-40B4-BE49-F238E27FC236}">
                      <a16:creationId xmlns:a16="http://schemas.microsoft.com/office/drawing/2014/main" id="{CB3D2467-BC74-BCE2-CBF2-01C4051F46B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2857697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2" name="Straight Connector 221">
                  <a:extLst>
                    <a:ext uri="{FF2B5EF4-FFF2-40B4-BE49-F238E27FC236}">
                      <a16:creationId xmlns:a16="http://schemas.microsoft.com/office/drawing/2014/main" id="{78189DF0-17A3-30AB-C067-26E62F755A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3295911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3" name="Straight Connector 222">
                  <a:extLst>
                    <a:ext uri="{FF2B5EF4-FFF2-40B4-BE49-F238E27FC236}">
                      <a16:creationId xmlns:a16="http://schemas.microsoft.com/office/drawing/2014/main" id="{623EECD0-C812-B0DD-8287-31B96A3E4D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3673916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4" name="Straight Connector 223">
                  <a:extLst>
                    <a:ext uri="{FF2B5EF4-FFF2-40B4-BE49-F238E27FC236}">
                      <a16:creationId xmlns:a16="http://schemas.microsoft.com/office/drawing/2014/main" id="{A336665E-F66B-5956-881B-70D310A2298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4066257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15364C7F-E7A7-0BCD-0DEE-C3AB88BE4B7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4461476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46860030-AE71-00E9-1C72-322AE358DDD3}"/>
                  </a:ext>
                </a:extLst>
              </p:cNvPr>
              <p:cNvCxnSpPr/>
              <p:nvPr/>
            </p:nvCxnSpPr>
            <p:spPr bwMode="auto">
              <a:xfrm flipH="1">
                <a:off x="1206901" y="3092851"/>
                <a:ext cx="5670" cy="2726894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DB00B286-CAB7-74FC-D4B5-3FCE5EBDF81F}"/>
                  </a:ext>
                </a:extLst>
              </p:cNvPr>
              <p:cNvGrpSpPr/>
              <p:nvPr/>
            </p:nvGrpSpPr>
            <p:grpSpPr>
              <a:xfrm>
                <a:off x="1129996" y="3100559"/>
                <a:ext cx="88551" cy="787915"/>
                <a:chOff x="1327198" y="2511208"/>
                <a:chExt cx="80866" cy="787915"/>
              </a:xfrm>
            </p:grpSpPr>
            <p:cxnSp>
              <p:nvCxnSpPr>
                <p:cNvPr id="218" name="Straight Connector 217">
                  <a:extLst>
                    <a:ext uri="{FF2B5EF4-FFF2-40B4-BE49-F238E27FC236}">
                      <a16:creationId xmlns:a16="http://schemas.microsoft.com/office/drawing/2014/main" id="{A225FEFF-1737-FD67-0071-3E528DCC40D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2511208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9" name="Straight Connector 218">
                  <a:extLst>
                    <a:ext uri="{FF2B5EF4-FFF2-40B4-BE49-F238E27FC236}">
                      <a16:creationId xmlns:a16="http://schemas.microsoft.com/office/drawing/2014/main" id="{752284C4-D89C-18B6-6B06-BC4CDE16645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27198" y="3299123"/>
                  <a:ext cx="80866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96AC74FC-1F70-FDA4-C3E8-5335105DA6BF}"/>
                </a:ext>
              </a:extLst>
            </p:cNvPr>
            <p:cNvGrpSpPr/>
            <p:nvPr/>
          </p:nvGrpSpPr>
          <p:grpSpPr>
            <a:xfrm>
              <a:off x="708981" y="2646857"/>
              <a:ext cx="420365" cy="3025149"/>
              <a:chOff x="623442" y="1881304"/>
              <a:chExt cx="578487" cy="3025149"/>
            </a:xfrm>
          </p:grpSpPr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9C2A078B-9E62-4BB2-5F78-16AB9F73ED7C}"/>
                  </a:ext>
                </a:extLst>
              </p:cNvPr>
              <p:cNvGrpSpPr/>
              <p:nvPr/>
            </p:nvGrpSpPr>
            <p:grpSpPr>
              <a:xfrm>
                <a:off x="623442" y="2649019"/>
                <a:ext cx="567579" cy="2257434"/>
                <a:chOff x="623442" y="2061723"/>
                <a:chExt cx="567579" cy="2934609"/>
              </a:xfrm>
            </p:grpSpPr>
            <p:sp>
              <p:nvSpPr>
                <p:cNvPr id="230" name="TextBox 229">
                  <a:extLst>
                    <a:ext uri="{FF2B5EF4-FFF2-40B4-BE49-F238E27FC236}">
                      <a16:creationId xmlns:a16="http://schemas.microsoft.com/office/drawing/2014/main" id="{A186CB9D-0299-766D-4CF8-D756718A8C47}"/>
                    </a:ext>
                  </a:extLst>
                </p:cNvPr>
                <p:cNvSpPr txBox="1"/>
                <p:nvPr/>
              </p:nvSpPr>
              <p:spPr bwMode="auto">
                <a:xfrm>
                  <a:off x="886214" y="2061723"/>
                  <a:ext cx="296876" cy="40010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rPr>
                    <a:t>0</a:t>
                  </a:r>
                </a:p>
              </p:txBody>
            </p:sp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B8F92575-B4C6-64D7-79AB-8B2EEFD825C3}"/>
                    </a:ext>
                  </a:extLst>
                </p:cNvPr>
                <p:cNvSpPr txBox="1"/>
                <p:nvPr/>
              </p:nvSpPr>
              <p:spPr bwMode="auto">
                <a:xfrm>
                  <a:off x="678300" y="2568724"/>
                  <a:ext cx="498855" cy="40010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rPr>
                    <a:t>-20</a:t>
                  </a:r>
                </a:p>
              </p:txBody>
            </p:sp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795B2320-C8CB-DD21-7256-6E79AF80CB11}"/>
                    </a:ext>
                  </a:extLst>
                </p:cNvPr>
                <p:cNvSpPr txBox="1"/>
                <p:nvPr/>
              </p:nvSpPr>
              <p:spPr bwMode="auto">
                <a:xfrm>
                  <a:off x="682548" y="3075223"/>
                  <a:ext cx="508473" cy="40010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rPr>
                    <a:t>-40</a:t>
                  </a:r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49276EAE-006A-EA0A-AE0D-3DBB664177CB}"/>
                    </a:ext>
                  </a:extLst>
                </p:cNvPr>
                <p:cNvSpPr txBox="1"/>
                <p:nvPr/>
              </p:nvSpPr>
              <p:spPr bwMode="auto">
                <a:xfrm>
                  <a:off x="680945" y="3582226"/>
                  <a:ext cx="510076" cy="40010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rPr>
                    <a:t>-60</a:t>
                  </a:r>
                </a:p>
              </p:txBody>
            </p: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675B6A0F-9D02-1D7C-D6D3-4643C9BEFAE2}"/>
                    </a:ext>
                  </a:extLst>
                </p:cNvPr>
                <p:cNvSpPr txBox="1"/>
                <p:nvPr/>
              </p:nvSpPr>
              <p:spPr bwMode="auto">
                <a:xfrm>
                  <a:off x="679547" y="4089226"/>
                  <a:ext cx="510076" cy="40010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rPr>
                    <a:t>-80</a:t>
                  </a:r>
                </a:p>
              </p:txBody>
            </p:sp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7A8268F1-1F7F-972E-EADE-BE503C1DC421}"/>
                    </a:ext>
                  </a:extLst>
                </p:cNvPr>
                <p:cNvSpPr txBox="1"/>
                <p:nvPr/>
              </p:nvSpPr>
              <p:spPr bwMode="auto">
                <a:xfrm>
                  <a:off x="623442" y="4596229"/>
                  <a:ext cx="566181" cy="40010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rPr>
                    <a:t>-100</a:t>
                  </a:r>
                </a:p>
              </p:txBody>
            </p:sp>
          </p:grp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E828D918-354E-43D8-81D0-5C58442B7703}"/>
                  </a:ext>
                </a:extLst>
              </p:cNvPr>
              <p:cNvSpPr txBox="1"/>
              <p:nvPr/>
            </p:nvSpPr>
            <p:spPr bwMode="auto">
              <a:xfrm>
                <a:off x="792843" y="1881304"/>
                <a:ext cx="409086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B8903F42-E968-30D3-F1DE-53A182F45B31}"/>
                  </a:ext>
                </a:extLst>
              </p:cNvPr>
              <p:cNvSpPr txBox="1"/>
              <p:nvPr/>
            </p:nvSpPr>
            <p:spPr bwMode="auto">
              <a:xfrm>
                <a:off x="796526" y="2271312"/>
                <a:ext cx="399468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20</a:t>
                </a:r>
              </a:p>
            </p:txBody>
          </p:sp>
        </p:grp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C7BEBA50-E705-1D61-F3AA-FB19BDCCD605}"/>
                </a:ext>
              </a:extLst>
            </p:cNvPr>
            <p:cNvSpPr txBox="1"/>
            <p:nvPr/>
          </p:nvSpPr>
          <p:spPr bwMode="auto">
            <a:xfrm>
              <a:off x="1227986" y="4762267"/>
              <a:ext cx="3394913" cy="738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ORR: 17/58 (29%; 95% CI: 18-43)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DCR: 48/58 (83%; 95% CI: 71-91)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Median depth of response*: 51%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D65FC71A-368C-50C2-CD6A-9234CCE74BB1}"/>
                </a:ext>
              </a:extLst>
            </p:cNvPr>
            <p:cNvSpPr/>
            <p:nvPr/>
          </p:nvSpPr>
          <p:spPr bwMode="auto">
            <a:xfrm>
              <a:off x="1189009" y="3077774"/>
              <a:ext cx="45720" cy="507394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2101909E-20B4-B6CE-FC3A-E6C7FA6376A6}"/>
                </a:ext>
              </a:extLst>
            </p:cNvPr>
            <p:cNvSpPr/>
            <p:nvPr/>
          </p:nvSpPr>
          <p:spPr bwMode="auto">
            <a:xfrm>
              <a:off x="1264809" y="3078442"/>
              <a:ext cx="45720" cy="507394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A0E514C2-0119-DF35-68A9-1B04952294E3}"/>
                </a:ext>
              </a:extLst>
            </p:cNvPr>
            <p:cNvSpPr/>
            <p:nvPr/>
          </p:nvSpPr>
          <p:spPr bwMode="auto">
            <a:xfrm>
              <a:off x="1340609" y="3349981"/>
              <a:ext cx="45720" cy="235187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B971076D-A02A-FDA9-C24A-01869B74FC26}"/>
                </a:ext>
              </a:extLst>
            </p:cNvPr>
            <p:cNvSpPr/>
            <p:nvPr/>
          </p:nvSpPr>
          <p:spPr bwMode="auto">
            <a:xfrm>
              <a:off x="1416409" y="3414571"/>
              <a:ext cx="45720" cy="170598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18D9AC8C-9CAB-18F8-8A90-6FDF490DC539}"/>
                </a:ext>
              </a:extLst>
            </p:cNvPr>
            <p:cNvSpPr/>
            <p:nvPr/>
          </p:nvSpPr>
          <p:spPr bwMode="auto">
            <a:xfrm>
              <a:off x="1492209" y="3460623"/>
              <a:ext cx="45720" cy="124545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10631E21-D62E-4C65-32CB-4A66BC4047D0}"/>
                </a:ext>
              </a:extLst>
            </p:cNvPr>
            <p:cNvSpPr/>
            <p:nvPr/>
          </p:nvSpPr>
          <p:spPr bwMode="auto">
            <a:xfrm>
              <a:off x="1568009" y="3468919"/>
              <a:ext cx="45720" cy="124545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E091FB83-697D-D45F-FA64-9D931939BBC8}"/>
                </a:ext>
              </a:extLst>
            </p:cNvPr>
            <p:cNvSpPr/>
            <p:nvPr/>
          </p:nvSpPr>
          <p:spPr bwMode="auto">
            <a:xfrm>
              <a:off x="1643809" y="3507215"/>
              <a:ext cx="45720" cy="86250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4FC7998F-28A8-9328-EE2D-F94C78DB7871}"/>
                </a:ext>
              </a:extLst>
            </p:cNvPr>
            <p:cNvSpPr/>
            <p:nvPr/>
          </p:nvSpPr>
          <p:spPr bwMode="auto">
            <a:xfrm>
              <a:off x="1719609" y="3516363"/>
              <a:ext cx="45720" cy="79122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9D52B639-C562-ECF0-7BB8-39D149E61404}"/>
                </a:ext>
              </a:extLst>
            </p:cNvPr>
            <p:cNvSpPr/>
            <p:nvPr/>
          </p:nvSpPr>
          <p:spPr bwMode="auto">
            <a:xfrm>
              <a:off x="1795409" y="3536825"/>
              <a:ext cx="45720" cy="48343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A5DD0647-B63C-6403-C758-3F4FC5DAFD64}"/>
                </a:ext>
              </a:extLst>
            </p:cNvPr>
            <p:cNvSpPr/>
            <p:nvPr/>
          </p:nvSpPr>
          <p:spPr bwMode="auto">
            <a:xfrm>
              <a:off x="2022809" y="3553606"/>
              <a:ext cx="45720" cy="36576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CA961D27-B368-F273-7F83-B5C479F83C27}"/>
                </a:ext>
              </a:extLst>
            </p:cNvPr>
            <p:cNvSpPr/>
            <p:nvPr/>
          </p:nvSpPr>
          <p:spPr bwMode="auto">
            <a:xfrm>
              <a:off x="1871209" y="3542709"/>
              <a:ext cx="45720" cy="47489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673B37B4-4C4F-90E0-9A9F-6A416C9BF430}"/>
                </a:ext>
              </a:extLst>
            </p:cNvPr>
            <p:cNvSpPr/>
            <p:nvPr/>
          </p:nvSpPr>
          <p:spPr bwMode="auto">
            <a:xfrm>
              <a:off x="1947009" y="3545975"/>
              <a:ext cx="45720" cy="47489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8C73D145-E444-45A2-CC90-70C2CF8EFF16}"/>
                </a:ext>
              </a:extLst>
            </p:cNvPr>
            <p:cNvSpPr/>
            <p:nvPr/>
          </p:nvSpPr>
          <p:spPr bwMode="auto">
            <a:xfrm>
              <a:off x="2098611" y="3561423"/>
              <a:ext cx="45720" cy="27432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942D9D54-05FF-AFBE-D9E7-6F95B97F586B}"/>
                </a:ext>
              </a:extLst>
            </p:cNvPr>
            <p:cNvSpPr/>
            <p:nvPr/>
          </p:nvSpPr>
          <p:spPr bwMode="auto">
            <a:xfrm>
              <a:off x="2248152" y="3592369"/>
              <a:ext cx="45720" cy="48343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ACE03998-DBE5-073E-8AC4-106A94E6340F}"/>
                </a:ext>
              </a:extLst>
            </p:cNvPr>
            <p:cNvSpPr/>
            <p:nvPr/>
          </p:nvSpPr>
          <p:spPr bwMode="auto">
            <a:xfrm>
              <a:off x="2324379" y="3589100"/>
              <a:ext cx="45720" cy="75087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3A4D0675-6F43-BF64-9383-352073D1452D}"/>
                </a:ext>
              </a:extLst>
            </p:cNvPr>
            <p:cNvSpPr/>
            <p:nvPr/>
          </p:nvSpPr>
          <p:spPr bwMode="auto">
            <a:xfrm>
              <a:off x="2400606" y="3589102"/>
              <a:ext cx="45720" cy="133078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147CBE0D-E48D-F7E7-A602-5490688F812C}"/>
                </a:ext>
              </a:extLst>
            </p:cNvPr>
            <p:cNvSpPr/>
            <p:nvPr/>
          </p:nvSpPr>
          <p:spPr bwMode="auto">
            <a:xfrm>
              <a:off x="2476833" y="3588442"/>
              <a:ext cx="45720" cy="133078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4F6FD677-4739-FBB7-D25A-F0C9BF2C6062}"/>
                </a:ext>
              </a:extLst>
            </p:cNvPr>
            <p:cNvSpPr/>
            <p:nvPr/>
          </p:nvSpPr>
          <p:spPr bwMode="auto">
            <a:xfrm>
              <a:off x="2553060" y="3595485"/>
              <a:ext cx="45720" cy="205108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07573B53-EF67-FB3E-1597-D02200564EF7}"/>
                </a:ext>
              </a:extLst>
            </p:cNvPr>
            <p:cNvSpPr/>
            <p:nvPr/>
          </p:nvSpPr>
          <p:spPr bwMode="auto">
            <a:xfrm>
              <a:off x="2629287" y="3589099"/>
              <a:ext cx="45720" cy="226437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C2834E61-4D7C-4844-491D-59CB8A60300B}"/>
                </a:ext>
              </a:extLst>
            </p:cNvPr>
            <p:cNvSpPr/>
            <p:nvPr/>
          </p:nvSpPr>
          <p:spPr bwMode="auto">
            <a:xfrm>
              <a:off x="2705514" y="3589102"/>
              <a:ext cx="45720" cy="232818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5947EDC-C8DE-7E0E-A94B-18A4252D630A}"/>
                </a:ext>
              </a:extLst>
            </p:cNvPr>
            <p:cNvSpPr/>
            <p:nvPr/>
          </p:nvSpPr>
          <p:spPr bwMode="auto">
            <a:xfrm>
              <a:off x="2781741" y="3592405"/>
              <a:ext cx="45720" cy="232818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0131BB2B-6DD4-9F33-0B38-6044E30B0386}"/>
                </a:ext>
              </a:extLst>
            </p:cNvPr>
            <p:cNvSpPr/>
            <p:nvPr/>
          </p:nvSpPr>
          <p:spPr bwMode="auto">
            <a:xfrm>
              <a:off x="2857968" y="3595485"/>
              <a:ext cx="45720" cy="236121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F8CF01D3-5697-DAD6-F958-6B770619674E}"/>
                </a:ext>
              </a:extLst>
            </p:cNvPr>
            <p:cNvSpPr/>
            <p:nvPr/>
          </p:nvSpPr>
          <p:spPr bwMode="auto">
            <a:xfrm>
              <a:off x="2934195" y="3595485"/>
              <a:ext cx="45720" cy="268217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6B869CA-4A5D-D53D-5DB7-A9898F93D2A2}"/>
                </a:ext>
              </a:extLst>
            </p:cNvPr>
            <p:cNvSpPr/>
            <p:nvPr/>
          </p:nvSpPr>
          <p:spPr bwMode="auto">
            <a:xfrm>
              <a:off x="3010422" y="3589099"/>
              <a:ext cx="45720" cy="279331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80F9E61D-9EBE-C1B9-05CA-3E83BCD7C66B}"/>
                </a:ext>
              </a:extLst>
            </p:cNvPr>
            <p:cNvSpPr/>
            <p:nvPr/>
          </p:nvSpPr>
          <p:spPr bwMode="auto">
            <a:xfrm>
              <a:off x="3086649" y="3595486"/>
              <a:ext cx="45720" cy="351592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6D231FE5-3D34-0077-44E1-0ED832002D5C}"/>
                </a:ext>
              </a:extLst>
            </p:cNvPr>
            <p:cNvSpPr/>
            <p:nvPr/>
          </p:nvSpPr>
          <p:spPr bwMode="auto">
            <a:xfrm>
              <a:off x="3162876" y="3589102"/>
              <a:ext cx="45720" cy="384753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8619F892-4576-5680-24C3-50B7C33C5F44}"/>
                </a:ext>
              </a:extLst>
            </p:cNvPr>
            <p:cNvSpPr/>
            <p:nvPr/>
          </p:nvSpPr>
          <p:spPr bwMode="auto">
            <a:xfrm>
              <a:off x="3239103" y="3595485"/>
              <a:ext cx="45720" cy="398687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4E2FE640-90EA-86F7-B52D-BED6E1B834F0}"/>
                </a:ext>
              </a:extLst>
            </p:cNvPr>
            <p:cNvSpPr/>
            <p:nvPr/>
          </p:nvSpPr>
          <p:spPr bwMode="auto">
            <a:xfrm>
              <a:off x="3315330" y="3589102"/>
              <a:ext cx="45720" cy="420729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717B402A-BA29-3E24-FB7C-AAB99B2871A9}"/>
                </a:ext>
              </a:extLst>
            </p:cNvPr>
            <p:cNvSpPr/>
            <p:nvPr/>
          </p:nvSpPr>
          <p:spPr bwMode="auto">
            <a:xfrm>
              <a:off x="3391557" y="3589102"/>
              <a:ext cx="45720" cy="442593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0084BC8E-1915-7285-DE4F-AD399A97CE87}"/>
                </a:ext>
              </a:extLst>
            </p:cNvPr>
            <p:cNvSpPr/>
            <p:nvPr/>
          </p:nvSpPr>
          <p:spPr bwMode="auto">
            <a:xfrm>
              <a:off x="3467784" y="3588442"/>
              <a:ext cx="45720" cy="467030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745855B9-75D1-E81B-C330-579DF781B33F}"/>
                </a:ext>
              </a:extLst>
            </p:cNvPr>
            <p:cNvSpPr/>
            <p:nvPr/>
          </p:nvSpPr>
          <p:spPr bwMode="auto">
            <a:xfrm>
              <a:off x="3544011" y="3585168"/>
              <a:ext cx="45720" cy="471700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9A9643BD-E828-A1B5-9016-09AB97BDB40B}"/>
                </a:ext>
              </a:extLst>
            </p:cNvPr>
            <p:cNvSpPr/>
            <p:nvPr/>
          </p:nvSpPr>
          <p:spPr bwMode="auto">
            <a:xfrm>
              <a:off x="3620238" y="3595485"/>
              <a:ext cx="45720" cy="471306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0D7878E9-DDF8-012A-C8A2-B21FB43D0BFF}"/>
                </a:ext>
              </a:extLst>
            </p:cNvPr>
            <p:cNvSpPr/>
            <p:nvPr/>
          </p:nvSpPr>
          <p:spPr bwMode="auto">
            <a:xfrm>
              <a:off x="3696465" y="3595485"/>
              <a:ext cx="45720" cy="473655"/>
            </a:xfrm>
            <a:prstGeom prst="rect">
              <a:avLst/>
            </a:prstGeom>
            <a:solidFill>
              <a:schemeClr val="accent6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6D691B8-5C4B-D30D-0FBB-9DE5D82D5DC6}"/>
                </a:ext>
              </a:extLst>
            </p:cNvPr>
            <p:cNvSpPr/>
            <p:nvPr/>
          </p:nvSpPr>
          <p:spPr bwMode="auto">
            <a:xfrm>
              <a:off x="3772692" y="3589102"/>
              <a:ext cx="45720" cy="510810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23AB8F8B-3D85-C909-49D8-E221D1318390}"/>
                </a:ext>
              </a:extLst>
            </p:cNvPr>
            <p:cNvSpPr/>
            <p:nvPr/>
          </p:nvSpPr>
          <p:spPr bwMode="auto">
            <a:xfrm>
              <a:off x="3848919" y="3589103"/>
              <a:ext cx="45720" cy="534610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6A7B1924-E1CC-6DBD-9B88-9088E407B76E}"/>
                </a:ext>
              </a:extLst>
            </p:cNvPr>
            <p:cNvSpPr/>
            <p:nvPr/>
          </p:nvSpPr>
          <p:spPr bwMode="auto">
            <a:xfrm>
              <a:off x="3925146" y="3582719"/>
              <a:ext cx="45720" cy="684060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A3A13AE7-D3BE-381C-575D-29A0CA2244FC}"/>
                </a:ext>
              </a:extLst>
            </p:cNvPr>
            <p:cNvSpPr/>
            <p:nvPr/>
          </p:nvSpPr>
          <p:spPr bwMode="auto">
            <a:xfrm>
              <a:off x="4001373" y="3589102"/>
              <a:ext cx="45720" cy="700006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BC1FA5AA-AEF2-8670-C4B6-BDC0DA515BC8}"/>
                </a:ext>
              </a:extLst>
            </p:cNvPr>
            <p:cNvSpPr/>
            <p:nvPr/>
          </p:nvSpPr>
          <p:spPr bwMode="auto">
            <a:xfrm>
              <a:off x="4077600" y="3589102"/>
              <a:ext cx="45720" cy="748862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76BA319-6214-7A67-7AB6-6A4417CB808D}"/>
                </a:ext>
              </a:extLst>
            </p:cNvPr>
            <p:cNvSpPr/>
            <p:nvPr/>
          </p:nvSpPr>
          <p:spPr bwMode="auto">
            <a:xfrm>
              <a:off x="4153827" y="3589102"/>
              <a:ext cx="45720" cy="771842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0AF77798-2586-24C3-64E9-E3392A1DEE68}"/>
                </a:ext>
              </a:extLst>
            </p:cNvPr>
            <p:cNvSpPr/>
            <p:nvPr/>
          </p:nvSpPr>
          <p:spPr bwMode="auto">
            <a:xfrm>
              <a:off x="4230054" y="3594370"/>
              <a:ext cx="45720" cy="771842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A67F63DD-3CE9-A11F-930C-DC66691B201D}"/>
                </a:ext>
              </a:extLst>
            </p:cNvPr>
            <p:cNvSpPr/>
            <p:nvPr/>
          </p:nvSpPr>
          <p:spPr bwMode="auto">
            <a:xfrm>
              <a:off x="4306281" y="3595485"/>
              <a:ext cx="45720" cy="791225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8A1AA636-AD0C-8C8E-1508-6CC45949B24A}"/>
                </a:ext>
              </a:extLst>
            </p:cNvPr>
            <p:cNvSpPr/>
            <p:nvPr/>
          </p:nvSpPr>
          <p:spPr bwMode="auto">
            <a:xfrm>
              <a:off x="4382508" y="3595485"/>
              <a:ext cx="45720" cy="802827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2BBE0E04-9869-4253-4D58-432E438E9C07}"/>
                </a:ext>
              </a:extLst>
            </p:cNvPr>
            <p:cNvSpPr/>
            <p:nvPr/>
          </p:nvSpPr>
          <p:spPr bwMode="auto">
            <a:xfrm>
              <a:off x="4458735" y="3589103"/>
              <a:ext cx="45720" cy="822142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0C497E18-71F4-35D9-B993-576829A1090D}"/>
                </a:ext>
              </a:extLst>
            </p:cNvPr>
            <p:cNvSpPr/>
            <p:nvPr/>
          </p:nvSpPr>
          <p:spPr bwMode="auto">
            <a:xfrm>
              <a:off x="4534962" y="3589103"/>
              <a:ext cx="45720" cy="840244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55DF9D99-5A82-55C5-A131-424025D8464C}"/>
                </a:ext>
              </a:extLst>
            </p:cNvPr>
            <p:cNvSpPr/>
            <p:nvPr/>
          </p:nvSpPr>
          <p:spPr bwMode="auto">
            <a:xfrm>
              <a:off x="4611189" y="3589102"/>
              <a:ext cx="45720" cy="912611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20227EE2-97A9-B14E-015C-61A00728207B}"/>
                </a:ext>
              </a:extLst>
            </p:cNvPr>
            <p:cNvSpPr/>
            <p:nvPr/>
          </p:nvSpPr>
          <p:spPr bwMode="auto">
            <a:xfrm>
              <a:off x="4687416" y="3589102"/>
              <a:ext cx="45720" cy="950843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A65A9C04-B50C-8735-F3C5-F7418101DE90}"/>
                </a:ext>
              </a:extLst>
            </p:cNvPr>
            <p:cNvSpPr/>
            <p:nvPr/>
          </p:nvSpPr>
          <p:spPr bwMode="auto">
            <a:xfrm>
              <a:off x="4763643" y="3595485"/>
              <a:ext cx="45720" cy="981389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972A7036-E432-411B-2DD3-D98935CA2EE0}"/>
                </a:ext>
              </a:extLst>
            </p:cNvPr>
            <p:cNvSpPr/>
            <p:nvPr/>
          </p:nvSpPr>
          <p:spPr bwMode="auto">
            <a:xfrm>
              <a:off x="4839870" y="3589102"/>
              <a:ext cx="45720" cy="1083941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1C858CED-AD9B-9FB4-CA10-41487F2C517C}"/>
                </a:ext>
              </a:extLst>
            </p:cNvPr>
            <p:cNvSpPr/>
            <p:nvPr/>
          </p:nvSpPr>
          <p:spPr bwMode="auto">
            <a:xfrm>
              <a:off x="4916097" y="3589102"/>
              <a:ext cx="45720" cy="1211630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854C9EB9-FB2D-9C75-4F9E-2E566848FF87}"/>
                </a:ext>
              </a:extLst>
            </p:cNvPr>
            <p:cNvSpPr/>
            <p:nvPr/>
          </p:nvSpPr>
          <p:spPr bwMode="auto">
            <a:xfrm>
              <a:off x="4992324" y="3595485"/>
              <a:ext cx="45720" cy="1215923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E5AEE1A1-E1AC-4465-13FB-93860A8F4807}"/>
                </a:ext>
              </a:extLst>
            </p:cNvPr>
            <p:cNvSpPr/>
            <p:nvPr/>
          </p:nvSpPr>
          <p:spPr bwMode="auto">
            <a:xfrm>
              <a:off x="5068551" y="3589102"/>
              <a:ext cx="45720" cy="1363467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BEB1FB85-5596-C0EE-2BB1-BBAE14E24247}"/>
                </a:ext>
              </a:extLst>
            </p:cNvPr>
            <p:cNvSpPr/>
            <p:nvPr/>
          </p:nvSpPr>
          <p:spPr bwMode="auto">
            <a:xfrm>
              <a:off x="5144778" y="3589100"/>
              <a:ext cx="45720" cy="1374014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255391D0-2A5D-393B-0D03-24ECF0F4EC2D}"/>
                </a:ext>
              </a:extLst>
            </p:cNvPr>
            <p:cNvSpPr/>
            <p:nvPr/>
          </p:nvSpPr>
          <p:spPr bwMode="auto">
            <a:xfrm>
              <a:off x="5221005" y="3589102"/>
              <a:ext cx="45720" cy="1428753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4B4E762E-C842-C911-A8CB-642B180B574A}"/>
                </a:ext>
              </a:extLst>
            </p:cNvPr>
            <p:cNvSpPr/>
            <p:nvPr/>
          </p:nvSpPr>
          <p:spPr bwMode="auto">
            <a:xfrm>
              <a:off x="5297232" y="3595486"/>
              <a:ext cx="45720" cy="1430538"/>
            </a:xfrm>
            <a:prstGeom prst="rect">
              <a:avLst/>
            </a:prstGeom>
            <a:solidFill>
              <a:schemeClr val="accent3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DC0AE0AD-3323-1BFF-B09B-C4562493B833}"/>
                </a:ext>
              </a:extLst>
            </p:cNvPr>
            <p:cNvSpPr/>
            <p:nvPr/>
          </p:nvSpPr>
          <p:spPr bwMode="auto">
            <a:xfrm>
              <a:off x="5373459" y="3585294"/>
              <a:ext cx="45720" cy="1950783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E0623E21-7397-4C7B-72F8-870900B50872}"/>
                </a:ext>
              </a:extLst>
            </p:cNvPr>
            <p:cNvSpPr/>
            <p:nvPr/>
          </p:nvSpPr>
          <p:spPr bwMode="auto">
            <a:xfrm>
              <a:off x="5449686" y="3589101"/>
              <a:ext cx="45720" cy="1946165"/>
            </a:xfrm>
            <a:prstGeom prst="rect">
              <a:avLst/>
            </a:prstGeom>
            <a:solidFill>
              <a:schemeClr val="accent4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DEFF412A-7B2E-CBC1-B092-C53D72A131DB}"/>
                </a:ext>
              </a:extLst>
            </p:cNvPr>
            <p:cNvSpPr/>
            <p:nvPr/>
          </p:nvSpPr>
          <p:spPr bwMode="auto">
            <a:xfrm>
              <a:off x="5525900" y="3589464"/>
              <a:ext cx="45720" cy="1946165"/>
            </a:xfrm>
            <a:prstGeom prst="rect">
              <a:avLst/>
            </a:prstGeom>
            <a:solidFill>
              <a:schemeClr val="accent4"/>
            </a:solidFill>
            <a:ln w="1270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E8D32DB2-208C-0AEB-4958-FDCFF7A57FFD}"/>
                </a:ext>
              </a:extLst>
            </p:cNvPr>
            <p:cNvCxnSpPr/>
            <p:nvPr/>
          </p:nvCxnSpPr>
          <p:spPr bwMode="auto">
            <a:xfrm>
              <a:off x="1132662" y="3589102"/>
              <a:ext cx="449124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664058B2-D6F2-83D1-BDCB-0355A3B86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432436"/>
              </p:ext>
            </p:extLst>
          </p:nvPr>
        </p:nvGraphicFramePr>
        <p:xfrm>
          <a:off x="5730644" y="3209722"/>
          <a:ext cx="6249108" cy="2011776"/>
        </p:xfrm>
        <a:graphic>
          <a:graphicData uri="http://schemas.openxmlformats.org/drawingml/2006/table">
            <a:tbl>
              <a:tblPr/>
              <a:tblGrid>
                <a:gridCol w="1385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077">
                  <a:extLst>
                    <a:ext uri="{9D8B030D-6E8A-4147-A177-3AD203B41FA5}">
                      <a16:colId xmlns:a16="http://schemas.microsoft.com/office/drawing/2014/main" val="1954015022"/>
                    </a:ext>
                  </a:extLst>
                </a:gridCol>
                <a:gridCol w="824637">
                  <a:extLst>
                    <a:ext uri="{9D8B030D-6E8A-4147-A177-3AD203B41FA5}">
                      <a16:colId xmlns:a16="http://schemas.microsoft.com/office/drawing/2014/main" val="3209700619"/>
                    </a:ext>
                  </a:extLst>
                </a:gridCol>
                <a:gridCol w="813517">
                  <a:extLst>
                    <a:ext uri="{9D8B030D-6E8A-4147-A177-3AD203B41FA5}">
                      <a16:colId xmlns:a16="http://schemas.microsoft.com/office/drawing/2014/main" val="2436586927"/>
                    </a:ext>
                  </a:extLst>
                </a:gridCol>
                <a:gridCol w="819077">
                  <a:extLst>
                    <a:ext uri="{9D8B030D-6E8A-4147-A177-3AD203B41FA5}">
                      <a16:colId xmlns:a16="http://schemas.microsoft.com/office/drawing/2014/main" val="3898046606"/>
                    </a:ext>
                  </a:extLst>
                </a:gridCol>
              </a:tblGrid>
              <a:tr h="21511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TRAE,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Sotorasib 120 mg + Pembro (n = 3)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Sotorasib 240 mg + Pembro (n = 5)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Sotorasib 360 mg + Pembro  (n = 11)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46419"/>
                  </a:ext>
                </a:extLst>
              </a:tr>
              <a:tr h="21511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Any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Any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Any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All TRAEs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(100)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(100)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(60)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 (182)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(55)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Hepatotoxicity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(40)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(55)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(45)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306081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ALT increase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(55)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(27)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604978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AST increase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(55)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09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705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C5FE-6217-EB42-B085-8834BE9F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2"/>
            <a:ext cx="11740260" cy="1044132"/>
          </a:xfrm>
        </p:spPr>
        <p:txBody>
          <a:bodyPr/>
          <a:lstStyle/>
          <a:p>
            <a:r>
              <a:rPr lang="en-US" dirty="0"/>
              <a:t>KRYSTAL-7: Efficacy and Safety of Adagrasib + Pembrolizumab as 1L Therapy in </a:t>
            </a:r>
            <a:r>
              <a:rPr lang="en-US" i="1" dirty="0"/>
              <a:t>KRAS</a:t>
            </a:r>
            <a:r>
              <a:rPr lang="en-US" dirty="0"/>
              <a:t> G12C-Mutated NSCLC 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4D03F9-F619-85EB-E28E-32CC49807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International, open-label, randomized phase II study of </a:t>
            </a:r>
            <a:r>
              <a:rPr lang="en-US"/>
              <a:t>adagrasib</a:t>
            </a:r>
            <a:r>
              <a:rPr lang="en-US" dirty="0"/>
              <a:t> as monotherapy and in combination with pembrolizumab as 1L therapy in patients with advanced NSCLC with </a:t>
            </a:r>
            <a:r>
              <a:rPr lang="en-US" i="1" dirty="0"/>
              <a:t>KRAS</a:t>
            </a:r>
            <a:r>
              <a:rPr lang="en-US" dirty="0"/>
              <a:t> G12C mutation regardless of PD-L1 TPS </a:t>
            </a:r>
            <a:endParaRPr lang="en-US" baseline="30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DFC87-0DBE-780E-3545-EC35538D186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NCT04613596. Janne. ASCO 2025. </a:t>
            </a:r>
            <a:r>
              <a:rPr lang="en-US" dirty="0" err="1"/>
              <a:t>Abstr</a:t>
            </a:r>
            <a:r>
              <a:rPr lang="en-US" dirty="0"/>
              <a:t> 8500.</a:t>
            </a:r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E9C793F0-42DC-2CF3-9F8E-66950284E5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244365"/>
              </p:ext>
            </p:extLst>
          </p:nvPr>
        </p:nvGraphicFramePr>
        <p:xfrm>
          <a:off x="231078" y="2918544"/>
          <a:ext cx="6155971" cy="2042256"/>
        </p:xfrm>
        <a:graphic>
          <a:graphicData uri="http://schemas.openxmlformats.org/drawingml/2006/table">
            <a:tbl>
              <a:tblPr/>
              <a:tblGrid>
                <a:gridCol w="2498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863838049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9909422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Adagrasib + Pembrolizumab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20135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PD-L1 &lt;50%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95)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PD-L1 ≥50%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54)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 (35.8)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 (59.3)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Median DoR,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18.2 (11.1-NE)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26.3 (26.3-NE)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Median PFS, mo (95 %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6.9 (3.9-12.4)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27.7 (8.1-NE)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5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Median OS,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15.5 (11.1-21.0)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 (15.4-NE)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557763"/>
                  </a:ext>
                </a:extLst>
              </a:tr>
            </a:tbl>
          </a:graphicData>
        </a:graphic>
      </p:graphicFrame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A00A93AB-92B0-A46D-6B90-58356B926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915722"/>
              </p:ext>
            </p:extLst>
          </p:nvPr>
        </p:nvGraphicFramePr>
        <p:xfrm>
          <a:off x="6696433" y="2918544"/>
          <a:ext cx="5274905" cy="1524080"/>
        </p:xfrm>
        <a:graphic>
          <a:graphicData uri="http://schemas.openxmlformats.org/drawingml/2006/table">
            <a:tbl>
              <a:tblPr/>
              <a:tblGrid>
                <a:gridCol w="2028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TRAEs, %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Adagrasib + Pembrolizumab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46419"/>
                  </a:ext>
                </a:extLst>
              </a:tr>
              <a:tr h="21511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Any Grade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All TRAEs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94.6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68.4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ALT increase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39.6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11.4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604978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AST increase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35.6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14.1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09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211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4B865-F843-EA21-5170-8945D99F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CodeBreaK 101: Sotorasib + Pemetrexed/Carboplatin in Patients With Pretreated </a:t>
            </a:r>
            <a:r>
              <a:rPr lang="en-US" i="1" dirty="0"/>
              <a:t>KRAS</a:t>
            </a:r>
            <a:r>
              <a:rPr lang="en-US" dirty="0"/>
              <a:t> G12C-Mutated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5C854-F0C2-3DC4-D248-9F859B4AE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International, open-label phase </a:t>
            </a:r>
            <a:r>
              <a:rPr lang="en-US" sz="2000" dirty="0" err="1"/>
              <a:t>Ib</a:t>
            </a:r>
            <a:r>
              <a:rPr lang="en-US" sz="2000" dirty="0"/>
              <a:t> study of sotorasib as monotherapy and in combination with other anticancer therapies in advanced solid tumors with </a:t>
            </a:r>
            <a:r>
              <a:rPr lang="en-US" sz="2000" i="1" dirty="0"/>
              <a:t>KRAS</a:t>
            </a:r>
            <a:r>
              <a:rPr lang="en-US" sz="2000" dirty="0"/>
              <a:t> G12C mutation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Now recruiting for CodeBreaK 202 (NCT05920356), a multicenter, open-label, randomized phase III study evaluating the efficacy of sotorasib platinum doublet combination vs </a:t>
            </a:r>
            <a:r>
              <a:rPr lang="en-US" sz="2000" dirty="0" err="1"/>
              <a:t>pembro</a:t>
            </a:r>
            <a:r>
              <a:rPr lang="en-US" sz="2000" dirty="0"/>
              <a:t> platinum doublet combination as 1L therapy in patients with stage IV or advanced stage IIIB/C nonsquamous NSCLC, PD-L1 negative with </a:t>
            </a:r>
            <a:r>
              <a:rPr lang="en-US" sz="2000" i="1" dirty="0"/>
              <a:t>KRAS </a:t>
            </a:r>
            <a:r>
              <a:rPr lang="en-US" sz="2000" dirty="0"/>
              <a:t>G12C mutation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0CAF9-FD67-6234-2A34-9167CE3C9D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NCT04185883. Clarke. Annals of Oncology. 2025; 36:S1057. </a:t>
            </a: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D17ADA75-EC56-2332-B50E-0FEFF77DA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748289"/>
              </p:ext>
            </p:extLst>
          </p:nvPr>
        </p:nvGraphicFramePr>
        <p:xfrm>
          <a:off x="231078" y="2069151"/>
          <a:ext cx="11740260" cy="2194656"/>
        </p:xfrm>
        <a:graphic>
          <a:graphicData uri="http://schemas.openxmlformats.org/drawingml/2006/table">
            <a:tbl>
              <a:tblPr/>
              <a:tblGrid>
                <a:gridCol w="3366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3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2828">
                  <a:extLst>
                    <a:ext uri="{9D8B030D-6E8A-4147-A177-3AD203B41FA5}">
                      <a16:colId xmlns:a16="http://schemas.microsoft.com/office/drawing/2014/main" val="18574449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 in </a:t>
                      </a: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G12C-Mutated NSCLC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1L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2L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46419"/>
                  </a:ext>
                </a:extLst>
              </a:tr>
              <a:tr h="21511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Overall (n = 44)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PD-L1 &lt;1% (n = 26)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Overall (n = 23)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ORR, % (95%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67 (41.0-71.7)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50 (29.9-70.1)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47 (26.8-69.4)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DoR, mo (95%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9.7 (6.9-15.3)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9.1 (2.9-NE)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8.7 (4.3-12.5)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604978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PFS,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(95%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10.8 (5.3-15.9)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8.8 (4.3-22.0)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10.3 (5.6-13.9)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09382"/>
                  </a:ext>
                </a:extLst>
              </a:tr>
              <a:tr h="215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OS, mo 95% CI)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33.5 (10.4-NE)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20.3 (8.6-NE)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18.5 (9.7-32.6)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503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601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2D01-8C7E-2A66-32A7-282C16799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E7EDA66-A8E8-59CD-D3F0-9B095C98A4C7}"/>
              </a:ext>
            </a:extLst>
          </p:cNvPr>
          <p:cNvSpPr/>
          <p:nvPr/>
        </p:nvSpPr>
        <p:spPr>
          <a:xfrm>
            <a:off x="226190" y="4467038"/>
            <a:ext cx="2841344" cy="49009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5663D0-0F8C-2BF5-5AD3-D1D0B2818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Select Next-Generation </a:t>
            </a:r>
            <a:r>
              <a:rPr lang="en-US" i="1" dirty="0"/>
              <a:t>KRAS</a:t>
            </a:r>
            <a:r>
              <a:rPr lang="en-US" dirty="0"/>
              <a:t> G12C-Selective Inhibitors Currently in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F0EED-E77D-EE62-F1E0-B96F1781A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5410083"/>
            <a:ext cx="11740260" cy="679820"/>
          </a:xfrm>
        </p:spPr>
        <p:txBody>
          <a:bodyPr/>
          <a:lstStyle/>
          <a:p>
            <a:r>
              <a:rPr lang="en-US" dirty="0"/>
              <a:t>Goal is to increase potency, durability, and response rates</a:t>
            </a:r>
            <a:endParaRPr lang="en-US" baseline="30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EF3333-21BF-B099-FC36-11B69DDE2FF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Zhang. Front Immunol.2025;16:1509173. Kim. Nucleic Acids Res. 2025;53: D1516.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AEE5C8-5EB4-0F15-E95E-1C5689DB4197}"/>
              </a:ext>
            </a:extLst>
          </p:cNvPr>
          <p:cNvSpPr/>
          <p:nvPr/>
        </p:nvSpPr>
        <p:spPr>
          <a:xfrm>
            <a:off x="239267" y="4565761"/>
            <a:ext cx="2815190" cy="292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Divarasib (GDC-6036)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E66C624-46C7-C039-39F8-318BF52A2746}"/>
              </a:ext>
            </a:extLst>
          </p:cNvPr>
          <p:cNvSpPr/>
          <p:nvPr/>
        </p:nvSpPr>
        <p:spPr>
          <a:xfrm>
            <a:off x="3163404" y="4467038"/>
            <a:ext cx="2876364" cy="490091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6D2D52-BC0B-3364-33F7-5DC70422C9B3}"/>
              </a:ext>
            </a:extLst>
          </p:cNvPr>
          <p:cNvSpPr/>
          <p:nvPr/>
        </p:nvSpPr>
        <p:spPr>
          <a:xfrm>
            <a:off x="3080611" y="4565761"/>
            <a:ext cx="3053305" cy="292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Olomorasib (LY3537982)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2F1483-8245-3A6F-0B17-B51F86BC693C}"/>
              </a:ext>
            </a:extLst>
          </p:cNvPr>
          <p:cNvSpPr/>
          <p:nvPr/>
        </p:nvSpPr>
        <p:spPr>
          <a:xfrm>
            <a:off x="6100619" y="4467038"/>
            <a:ext cx="2841344" cy="49009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E1DB76-6C0A-3F0C-77F9-768D30F92847}"/>
              </a:ext>
            </a:extLst>
          </p:cNvPr>
          <p:cNvSpPr/>
          <p:nvPr/>
        </p:nvSpPr>
        <p:spPr>
          <a:xfrm>
            <a:off x="6113696" y="4565761"/>
            <a:ext cx="2815190" cy="292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Calderasib (MK-1084)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B0FA1AD-BCCA-E785-F497-B5317C5C7254}"/>
              </a:ext>
            </a:extLst>
          </p:cNvPr>
          <p:cNvSpPr/>
          <p:nvPr/>
        </p:nvSpPr>
        <p:spPr>
          <a:xfrm>
            <a:off x="9074268" y="4467038"/>
            <a:ext cx="2841344" cy="490091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347F5A-3946-A458-59D5-5FD273C1DB6B}"/>
              </a:ext>
            </a:extLst>
          </p:cNvPr>
          <p:cNvSpPr/>
          <p:nvPr/>
        </p:nvSpPr>
        <p:spPr>
          <a:xfrm>
            <a:off x="9087345" y="4565761"/>
            <a:ext cx="2815190" cy="292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Opnurasib (JDQ-443)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930049A-C903-5C82-5FC3-B335B3B9F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4" y="1747099"/>
            <a:ext cx="2359179" cy="235917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C2D6249-8078-7163-21DB-6982A689D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737" y="1732984"/>
            <a:ext cx="2387409" cy="238740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6D4A82F-699B-61C8-4F10-313EB127D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780" y="1732984"/>
            <a:ext cx="2387408" cy="23874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89B7998-BDF7-8B65-FB06-BAEC2BAA0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2471" y="1732552"/>
            <a:ext cx="2388272" cy="238827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15B2C16-927C-8559-B6B8-007A4C7933DB}"/>
              </a:ext>
            </a:extLst>
          </p:cNvPr>
          <p:cNvSpPr/>
          <p:nvPr/>
        </p:nvSpPr>
        <p:spPr>
          <a:xfrm>
            <a:off x="421791" y="1621720"/>
            <a:ext cx="2521259" cy="2609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9C38917-F590-1282-454C-8F5FDBF1D4FA}"/>
              </a:ext>
            </a:extLst>
          </p:cNvPr>
          <p:cNvSpPr/>
          <p:nvPr/>
        </p:nvSpPr>
        <p:spPr>
          <a:xfrm>
            <a:off x="3340813" y="1621720"/>
            <a:ext cx="2521259" cy="2609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D2D1E2-E6A4-20AD-2A85-9B685F7806BD}"/>
              </a:ext>
            </a:extLst>
          </p:cNvPr>
          <p:cNvSpPr/>
          <p:nvPr/>
        </p:nvSpPr>
        <p:spPr>
          <a:xfrm>
            <a:off x="6315052" y="1621720"/>
            <a:ext cx="2521259" cy="2609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D5614B6-AD35-D8E3-5975-1609734B87F5}"/>
              </a:ext>
            </a:extLst>
          </p:cNvPr>
          <p:cNvSpPr/>
          <p:nvPr/>
        </p:nvSpPr>
        <p:spPr>
          <a:xfrm>
            <a:off x="9236039" y="1621720"/>
            <a:ext cx="2521259" cy="2609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17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109AC-70AA-0B76-42AF-D457852E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Single-Agent Divarasib in </a:t>
            </a:r>
            <a:r>
              <a:rPr lang="en-US" i="1" dirty="0"/>
              <a:t>KRAS</a:t>
            </a:r>
            <a:r>
              <a:rPr lang="en-US" dirty="0"/>
              <a:t> G12C-Mutated NSCLC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4754A-013A-C67D-EFF1-B5ED6C05E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Multicenter, open-label, dose-escalation/dose-expansion phase I study of single-agent divarasib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B3225BF-D65F-354D-50D8-989A589817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Sacher. JCO. 2025;43:3249.</a:t>
            </a:r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8159EDBD-7BF1-B98F-1173-C355510295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838339"/>
              </p:ext>
            </p:extLst>
          </p:nvPr>
        </p:nvGraphicFramePr>
        <p:xfrm>
          <a:off x="7187610" y="1762405"/>
          <a:ext cx="4794144" cy="1432624"/>
        </p:xfrm>
        <a:graphic>
          <a:graphicData uri="http://schemas.openxmlformats.org/drawingml/2006/table">
            <a:tbl>
              <a:tblPr/>
              <a:tblGrid>
                <a:gridCol w="2707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6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3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</a:t>
                      </a:r>
                    </a:p>
                  </a:txBody>
                  <a:tcPr marL="121699" marR="121699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Divarasib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65)</a:t>
                      </a:r>
                    </a:p>
                  </a:txBody>
                  <a:tcPr marL="121699" marR="121699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ORR, %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55.6 (42.5-68.1)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DOR, mo (95% CI)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18.0 (11.1-24.9)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PFS,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13.8 (9.8-25.4)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554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9CC9CF-388B-C610-8015-10840E2F9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948143"/>
              </p:ext>
            </p:extLst>
          </p:nvPr>
        </p:nvGraphicFramePr>
        <p:xfrm>
          <a:off x="7187609" y="3345815"/>
          <a:ext cx="4794145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326">
                  <a:extLst>
                    <a:ext uri="{9D8B030D-6E8A-4147-A177-3AD203B41FA5}">
                      <a16:colId xmlns:a16="http://schemas.microsoft.com/office/drawing/2014/main" val="1469432169"/>
                    </a:ext>
                  </a:extLst>
                </a:gridCol>
                <a:gridCol w="1247426">
                  <a:extLst>
                    <a:ext uri="{9D8B030D-6E8A-4147-A177-3AD203B41FA5}">
                      <a16:colId xmlns:a16="http://schemas.microsoft.com/office/drawing/2014/main" val="2298051748"/>
                    </a:ext>
                  </a:extLst>
                </a:gridCol>
                <a:gridCol w="1154393">
                  <a:extLst>
                    <a:ext uri="{9D8B030D-6E8A-4147-A177-3AD203B41FA5}">
                      <a16:colId xmlns:a16="http://schemas.microsoft.com/office/drawing/2014/main" val="573643543"/>
                    </a:ext>
                  </a:extLst>
                </a:gridCol>
              </a:tblGrid>
              <a:tr h="20930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TRAEs in ≥10% of All Patients, n (%)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Any-Grade TRAEs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Grade 3-5 TRAEs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7136922"/>
                  </a:ext>
                </a:extLst>
              </a:tr>
              <a:tr h="984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Patients with ≥1 TRAE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(n = 65)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Nausea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Vomiting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Diarrhea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Fatigue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Decreased appetite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Amylase increase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ALT increase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Lipase increase</a:t>
                      </a:r>
                    </a:p>
                    <a:p>
                      <a:pPr marL="349250" indent="-23336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AST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61 (93.8)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51 (78.5)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43 (66.2)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40 (61.5)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 (24.6)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 (23.1)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 (16.9)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 (15.4)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 (15.4)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 (13.8)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 (16.9)</a:t>
                      </a:r>
                    </a:p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(1.5)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 (3.1)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(1.5)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 (6.2)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 (3.1)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 (4.6)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567096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0DCAC4-6DAC-6F69-D074-497A5DF631E8}"/>
              </a:ext>
            </a:extLst>
          </p:cNvPr>
          <p:cNvCxnSpPr>
            <a:cxnSpLocks/>
          </p:cNvCxnSpPr>
          <p:nvPr/>
        </p:nvCxnSpPr>
        <p:spPr>
          <a:xfrm>
            <a:off x="973667" y="2530073"/>
            <a:ext cx="0" cy="27431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4EA544C-44BE-A294-A1E3-1E5370334248}"/>
              </a:ext>
            </a:extLst>
          </p:cNvPr>
          <p:cNvCxnSpPr>
            <a:cxnSpLocks/>
          </p:cNvCxnSpPr>
          <p:nvPr/>
        </p:nvCxnSpPr>
        <p:spPr>
          <a:xfrm>
            <a:off x="973667" y="2931103"/>
            <a:ext cx="596900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15976F-A622-E969-1C4E-FEECB78A1B48}"/>
              </a:ext>
            </a:extLst>
          </p:cNvPr>
          <p:cNvCxnSpPr>
            <a:cxnSpLocks/>
          </p:cNvCxnSpPr>
          <p:nvPr/>
        </p:nvCxnSpPr>
        <p:spPr>
          <a:xfrm>
            <a:off x="973667" y="3904770"/>
            <a:ext cx="596900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B9457F-1DCF-9A5E-FB0A-7F73B012499A}"/>
              </a:ext>
            </a:extLst>
          </p:cNvPr>
          <p:cNvCxnSpPr>
            <a:cxnSpLocks/>
          </p:cNvCxnSpPr>
          <p:nvPr/>
        </p:nvCxnSpPr>
        <p:spPr>
          <a:xfrm flipH="1">
            <a:off x="914401" y="253007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F1A357F-5284-2B5A-6D87-52C51C1BB139}"/>
              </a:ext>
            </a:extLst>
          </p:cNvPr>
          <p:cNvCxnSpPr>
            <a:cxnSpLocks/>
          </p:cNvCxnSpPr>
          <p:nvPr/>
        </p:nvCxnSpPr>
        <p:spPr>
          <a:xfrm flipH="1">
            <a:off x="914401" y="292195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545A89-D308-F485-7DE6-CA91B9855F0C}"/>
              </a:ext>
            </a:extLst>
          </p:cNvPr>
          <p:cNvCxnSpPr>
            <a:cxnSpLocks/>
          </p:cNvCxnSpPr>
          <p:nvPr/>
        </p:nvCxnSpPr>
        <p:spPr>
          <a:xfrm flipH="1">
            <a:off x="914401" y="331384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D0DBC5-0803-A845-51A2-D2FEB325EC80}"/>
              </a:ext>
            </a:extLst>
          </p:cNvPr>
          <p:cNvCxnSpPr>
            <a:cxnSpLocks/>
          </p:cNvCxnSpPr>
          <p:nvPr/>
        </p:nvCxnSpPr>
        <p:spPr>
          <a:xfrm flipH="1">
            <a:off x="914401" y="370573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9F7715-241A-E6E5-C525-774AB05AB7AE}"/>
              </a:ext>
            </a:extLst>
          </p:cNvPr>
          <p:cNvCxnSpPr>
            <a:cxnSpLocks/>
          </p:cNvCxnSpPr>
          <p:nvPr/>
        </p:nvCxnSpPr>
        <p:spPr>
          <a:xfrm flipH="1">
            <a:off x="914401" y="409761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C5FB049-8F4C-C2DC-5860-11C24A2FBF93}"/>
              </a:ext>
            </a:extLst>
          </p:cNvPr>
          <p:cNvCxnSpPr>
            <a:cxnSpLocks/>
          </p:cNvCxnSpPr>
          <p:nvPr/>
        </p:nvCxnSpPr>
        <p:spPr>
          <a:xfrm flipH="1">
            <a:off x="914401" y="448950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81418E7-EBA8-2E83-CCFD-9C67A8D5EDC5}"/>
              </a:ext>
            </a:extLst>
          </p:cNvPr>
          <p:cNvCxnSpPr>
            <a:cxnSpLocks/>
          </p:cNvCxnSpPr>
          <p:nvPr/>
        </p:nvCxnSpPr>
        <p:spPr>
          <a:xfrm flipH="1">
            <a:off x="914401" y="488138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8767C6E-003F-20FE-BA1D-3EC1B2BBD1AA}"/>
              </a:ext>
            </a:extLst>
          </p:cNvPr>
          <p:cNvCxnSpPr>
            <a:cxnSpLocks/>
          </p:cNvCxnSpPr>
          <p:nvPr/>
        </p:nvCxnSpPr>
        <p:spPr>
          <a:xfrm flipH="1">
            <a:off x="914401" y="527327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C7D9C74-49E7-C48E-B1EC-9CA7A52CFF7F}"/>
              </a:ext>
            </a:extLst>
          </p:cNvPr>
          <p:cNvSpPr txBox="1"/>
          <p:nvPr/>
        </p:nvSpPr>
        <p:spPr>
          <a:xfrm>
            <a:off x="414871" y="2422388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40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349AC7-6335-FB4D-7D66-077135C0ED22}"/>
              </a:ext>
            </a:extLst>
          </p:cNvPr>
          <p:cNvSpPr txBox="1"/>
          <p:nvPr/>
        </p:nvSpPr>
        <p:spPr>
          <a:xfrm>
            <a:off x="414871" y="2816035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20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80227F-D699-7649-A97F-B9F7E0609792}"/>
              </a:ext>
            </a:extLst>
          </p:cNvPr>
          <p:cNvSpPr txBox="1"/>
          <p:nvPr/>
        </p:nvSpPr>
        <p:spPr>
          <a:xfrm>
            <a:off x="414871" y="3209682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5D3EB8-88A6-3480-6019-08FF0F8F59FE}"/>
              </a:ext>
            </a:extLst>
          </p:cNvPr>
          <p:cNvSpPr txBox="1"/>
          <p:nvPr/>
        </p:nvSpPr>
        <p:spPr>
          <a:xfrm>
            <a:off x="414871" y="3603329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-20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B421D1-1DEC-AF94-A204-FD440AF4772F}"/>
              </a:ext>
            </a:extLst>
          </p:cNvPr>
          <p:cNvSpPr txBox="1"/>
          <p:nvPr/>
        </p:nvSpPr>
        <p:spPr>
          <a:xfrm>
            <a:off x="414871" y="3996976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E97087C-B454-A064-4377-CCCFCAB98994}"/>
              </a:ext>
            </a:extLst>
          </p:cNvPr>
          <p:cNvSpPr txBox="1"/>
          <p:nvPr/>
        </p:nvSpPr>
        <p:spPr>
          <a:xfrm>
            <a:off x="414871" y="4390623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-60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77DB74-C78C-8FB9-9B8A-D0258D4DE3F0}"/>
              </a:ext>
            </a:extLst>
          </p:cNvPr>
          <p:cNvSpPr txBox="1"/>
          <p:nvPr/>
        </p:nvSpPr>
        <p:spPr>
          <a:xfrm>
            <a:off x="414871" y="4784270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-80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7FEB61-EF4E-0096-7BFF-4BD3B9928170}"/>
              </a:ext>
            </a:extLst>
          </p:cNvPr>
          <p:cNvSpPr txBox="1"/>
          <p:nvPr/>
        </p:nvSpPr>
        <p:spPr>
          <a:xfrm>
            <a:off x="414871" y="5177919"/>
            <a:ext cx="4698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-100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D412F4-54EF-68AF-AB66-4FCBEBC93DBB}"/>
              </a:ext>
            </a:extLst>
          </p:cNvPr>
          <p:cNvSpPr txBox="1"/>
          <p:nvPr/>
        </p:nvSpPr>
        <p:spPr>
          <a:xfrm rot="16200000">
            <a:off x="-1588379" y="3873840"/>
            <a:ext cx="3761497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Best Percent Change From Baseline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097D8A-11D4-3DFE-1539-4FA9A6AD1139}"/>
              </a:ext>
            </a:extLst>
          </p:cNvPr>
          <p:cNvSpPr txBox="1"/>
          <p:nvPr/>
        </p:nvSpPr>
        <p:spPr>
          <a:xfrm>
            <a:off x="1058333" y="5537233"/>
            <a:ext cx="5808134" cy="2153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Dose (mg)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25B154-3073-8A62-5D61-23C5AE9496D1}"/>
              </a:ext>
            </a:extLst>
          </p:cNvPr>
          <p:cNvGrpSpPr/>
          <p:nvPr/>
        </p:nvGrpSpPr>
        <p:grpSpPr>
          <a:xfrm>
            <a:off x="2186328" y="2171700"/>
            <a:ext cx="3618500" cy="682431"/>
            <a:chOff x="1901441" y="2181808"/>
            <a:chExt cx="3618500" cy="68243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4BE667-7763-D395-0C68-9956A2422202}"/>
                </a:ext>
              </a:extLst>
            </p:cNvPr>
            <p:cNvSpPr txBox="1"/>
            <p:nvPr/>
          </p:nvSpPr>
          <p:spPr>
            <a:xfrm>
              <a:off x="1901441" y="2181808"/>
              <a:ext cx="1564974" cy="66949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236538" indent="-228600"/>
              <a:r>
                <a:rPr lang="en-US" sz="1600" b="1" dirty="0"/>
                <a:t>Best response</a:t>
              </a:r>
              <a:br>
                <a:rPr lang="en-US" sz="1600" dirty="0"/>
              </a:br>
              <a:r>
                <a:rPr lang="en-US" sz="1600" dirty="0"/>
                <a:t>PD</a:t>
              </a:r>
              <a:br>
                <a:rPr lang="en-US" sz="1600" dirty="0"/>
              </a:br>
              <a:r>
                <a:rPr lang="en-US" sz="1600" dirty="0"/>
                <a:t>SD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68D0C9-375E-8242-6413-2F703CC20869}"/>
                </a:ext>
              </a:extLst>
            </p:cNvPr>
            <p:cNvSpPr txBox="1"/>
            <p:nvPr/>
          </p:nvSpPr>
          <p:spPr>
            <a:xfrm>
              <a:off x="2835194" y="2411277"/>
              <a:ext cx="477521" cy="45296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en-US" sz="1600" dirty="0"/>
                <a:t>PR</a:t>
              </a:r>
              <a:br>
                <a:rPr lang="en-US" sz="1600" dirty="0"/>
              </a:br>
              <a:r>
                <a:rPr lang="en-US" sz="1600" dirty="0"/>
                <a:t>CR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8B1ECBA-5791-9D46-7367-F0818019E376}"/>
                </a:ext>
              </a:extLst>
            </p:cNvPr>
            <p:cNvSpPr txBox="1"/>
            <p:nvPr/>
          </p:nvSpPr>
          <p:spPr>
            <a:xfrm>
              <a:off x="3565991" y="2396620"/>
              <a:ext cx="1953950" cy="45296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en-US" sz="1600" dirty="0"/>
                <a:t>Confirmed PR</a:t>
              </a:r>
              <a:br>
                <a:rPr lang="en-US" sz="1600" dirty="0"/>
              </a:br>
              <a:r>
                <a:rPr lang="en-US" sz="1600" dirty="0"/>
                <a:t>Confirmed CR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CCF91E1-F5A3-2C85-36E7-DDB30DA42609}"/>
                </a:ext>
              </a:extLst>
            </p:cNvPr>
            <p:cNvSpPr/>
            <p:nvPr/>
          </p:nvSpPr>
          <p:spPr>
            <a:xfrm>
              <a:off x="1935309" y="2419744"/>
              <a:ext cx="146304" cy="1463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18FB143-D474-C5EE-A332-5A34ED96CACC}"/>
                </a:ext>
              </a:extLst>
            </p:cNvPr>
            <p:cNvSpPr/>
            <p:nvPr/>
          </p:nvSpPr>
          <p:spPr>
            <a:xfrm>
              <a:off x="1935309" y="2665105"/>
              <a:ext cx="146304" cy="1463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FC186CE-2785-822F-049E-DCE606B109F2}"/>
                </a:ext>
              </a:extLst>
            </p:cNvPr>
            <p:cNvSpPr/>
            <p:nvPr/>
          </p:nvSpPr>
          <p:spPr>
            <a:xfrm>
              <a:off x="2632379" y="2419744"/>
              <a:ext cx="146304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6565009-989E-8180-6F4B-276286EBB861}"/>
                </a:ext>
              </a:extLst>
            </p:cNvPr>
            <p:cNvSpPr/>
            <p:nvPr/>
          </p:nvSpPr>
          <p:spPr>
            <a:xfrm>
              <a:off x="2632379" y="2665105"/>
              <a:ext cx="146304" cy="1463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riangle 45">
              <a:extLst>
                <a:ext uri="{FF2B5EF4-FFF2-40B4-BE49-F238E27FC236}">
                  <a16:creationId xmlns:a16="http://schemas.microsoft.com/office/drawing/2014/main" id="{4143886A-4DA9-8451-937D-73CCF939897D}"/>
                </a:ext>
              </a:extLst>
            </p:cNvPr>
            <p:cNvSpPr/>
            <p:nvPr/>
          </p:nvSpPr>
          <p:spPr>
            <a:xfrm>
              <a:off x="3374523" y="2656638"/>
              <a:ext cx="120411" cy="14630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CF7F3E-744D-D2F9-54B4-71199365BCEF}"/>
                </a:ext>
              </a:extLst>
            </p:cNvPr>
            <p:cNvSpPr txBox="1"/>
            <p:nvPr/>
          </p:nvSpPr>
          <p:spPr>
            <a:xfrm>
              <a:off x="3327901" y="2436960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C2456F2-DE1E-40CA-923D-56F86D4ABDA9}"/>
              </a:ext>
            </a:extLst>
          </p:cNvPr>
          <p:cNvGrpSpPr/>
          <p:nvPr/>
        </p:nvGrpSpPr>
        <p:grpSpPr>
          <a:xfrm>
            <a:off x="2981378" y="3144776"/>
            <a:ext cx="3941431" cy="279400"/>
            <a:chOff x="2981378" y="3144776"/>
            <a:chExt cx="3941431" cy="279400"/>
          </a:xfrm>
        </p:grpSpPr>
        <p:sp>
          <p:nvSpPr>
            <p:cNvPr id="49" name="Triangle 48">
              <a:extLst>
                <a:ext uri="{FF2B5EF4-FFF2-40B4-BE49-F238E27FC236}">
                  <a16:creationId xmlns:a16="http://schemas.microsoft.com/office/drawing/2014/main" id="{7B811E2B-22CF-B87B-E047-637281D6DA8B}"/>
                </a:ext>
              </a:extLst>
            </p:cNvPr>
            <p:cNvSpPr/>
            <p:nvPr/>
          </p:nvSpPr>
          <p:spPr>
            <a:xfrm>
              <a:off x="6831369" y="3144776"/>
              <a:ext cx="91440" cy="9144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C82778-9CA3-D2F9-33DD-5E6D331989B9}"/>
                </a:ext>
              </a:extLst>
            </p:cNvPr>
            <p:cNvSpPr txBox="1"/>
            <p:nvPr/>
          </p:nvSpPr>
          <p:spPr>
            <a:xfrm>
              <a:off x="2981378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46CBCB4-FD16-402C-0248-B3FA51A2ABA1}"/>
                </a:ext>
              </a:extLst>
            </p:cNvPr>
            <p:cNvSpPr txBox="1"/>
            <p:nvPr/>
          </p:nvSpPr>
          <p:spPr>
            <a:xfrm>
              <a:off x="3469615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E11DB97-0D01-70AA-785F-AA48350B6ED7}"/>
                </a:ext>
              </a:extLst>
            </p:cNvPr>
            <p:cNvSpPr txBox="1"/>
            <p:nvPr/>
          </p:nvSpPr>
          <p:spPr>
            <a:xfrm>
              <a:off x="3569980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78A3544-7976-901E-D533-E91B345DF4CA}"/>
                </a:ext>
              </a:extLst>
            </p:cNvPr>
            <p:cNvSpPr txBox="1"/>
            <p:nvPr/>
          </p:nvSpPr>
          <p:spPr>
            <a:xfrm>
              <a:off x="3755405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8756BC5-0EBB-8C74-A654-4F6A19AE1D28}"/>
                </a:ext>
              </a:extLst>
            </p:cNvPr>
            <p:cNvSpPr txBox="1"/>
            <p:nvPr/>
          </p:nvSpPr>
          <p:spPr>
            <a:xfrm>
              <a:off x="3854981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0C5CECA-F2F1-874F-EEE9-C658C2512481}"/>
                </a:ext>
              </a:extLst>
            </p:cNvPr>
            <p:cNvSpPr txBox="1"/>
            <p:nvPr/>
          </p:nvSpPr>
          <p:spPr>
            <a:xfrm>
              <a:off x="3949341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43F73F-A471-D59F-222D-DF07557379FD}"/>
                </a:ext>
              </a:extLst>
            </p:cNvPr>
            <p:cNvSpPr txBox="1"/>
            <p:nvPr/>
          </p:nvSpPr>
          <p:spPr>
            <a:xfrm>
              <a:off x="4048917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537167-5475-27F8-27EA-9857A848F613}"/>
                </a:ext>
              </a:extLst>
            </p:cNvPr>
            <p:cNvSpPr txBox="1"/>
            <p:nvPr/>
          </p:nvSpPr>
          <p:spPr>
            <a:xfrm>
              <a:off x="3275679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A962554-35E0-DB2A-B6C1-E786CD1A9F5C}"/>
                </a:ext>
              </a:extLst>
            </p:cNvPr>
            <p:cNvSpPr txBox="1"/>
            <p:nvPr/>
          </p:nvSpPr>
          <p:spPr>
            <a:xfrm>
              <a:off x="6563829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0D9E3BF-8328-18B3-93BB-E8FA5B0AF9B1}"/>
                </a:ext>
              </a:extLst>
            </p:cNvPr>
            <p:cNvSpPr txBox="1"/>
            <p:nvPr/>
          </p:nvSpPr>
          <p:spPr>
            <a:xfrm>
              <a:off x="6672706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36E6C5-AC06-D19E-F413-83EA12CD16A0}"/>
                </a:ext>
              </a:extLst>
            </p:cNvPr>
            <p:cNvSpPr txBox="1"/>
            <p:nvPr/>
          </p:nvSpPr>
          <p:spPr>
            <a:xfrm>
              <a:off x="4143277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8C1780C-407E-CB29-9CF0-5DB92BE3C9FD}"/>
                </a:ext>
              </a:extLst>
            </p:cNvPr>
            <p:cNvSpPr txBox="1"/>
            <p:nvPr/>
          </p:nvSpPr>
          <p:spPr>
            <a:xfrm>
              <a:off x="4238882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D101AC1-3430-B4AD-4A91-1C0A638E85E6}"/>
                </a:ext>
              </a:extLst>
            </p:cNvPr>
            <p:cNvSpPr txBox="1"/>
            <p:nvPr/>
          </p:nvSpPr>
          <p:spPr>
            <a:xfrm>
              <a:off x="4330516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71B7B50-E85D-9C39-81C4-8A274F3AEDB2}"/>
                </a:ext>
              </a:extLst>
            </p:cNvPr>
            <p:cNvSpPr txBox="1"/>
            <p:nvPr/>
          </p:nvSpPr>
          <p:spPr>
            <a:xfrm>
              <a:off x="4435013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B779877-4857-FF8F-5BEA-230DC11CEC8D}"/>
                </a:ext>
              </a:extLst>
            </p:cNvPr>
            <p:cNvSpPr txBox="1"/>
            <p:nvPr/>
          </p:nvSpPr>
          <p:spPr>
            <a:xfrm>
              <a:off x="4535105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2CBE16-55BA-B25D-CB54-2FFC54B6264A}"/>
                </a:ext>
              </a:extLst>
            </p:cNvPr>
            <p:cNvSpPr txBox="1"/>
            <p:nvPr/>
          </p:nvSpPr>
          <p:spPr>
            <a:xfrm>
              <a:off x="5411827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CC106C4-CAF1-D68A-2360-437C4F7AC077}"/>
                </a:ext>
              </a:extLst>
            </p:cNvPr>
            <p:cNvSpPr txBox="1"/>
            <p:nvPr/>
          </p:nvSpPr>
          <p:spPr>
            <a:xfrm>
              <a:off x="4631144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74986D-7749-4DF1-2B5E-83EE568EF2FF}"/>
                </a:ext>
              </a:extLst>
            </p:cNvPr>
            <p:cNvSpPr txBox="1"/>
            <p:nvPr/>
          </p:nvSpPr>
          <p:spPr>
            <a:xfrm>
              <a:off x="4720724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DE2A467-C4A2-9728-D686-7634CB275D99}"/>
                </a:ext>
              </a:extLst>
            </p:cNvPr>
            <p:cNvSpPr txBox="1"/>
            <p:nvPr/>
          </p:nvSpPr>
          <p:spPr>
            <a:xfrm>
              <a:off x="4816188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8842DE6-2EA5-FB1D-3C16-4C62EA68678E}"/>
                </a:ext>
              </a:extLst>
            </p:cNvPr>
            <p:cNvSpPr txBox="1"/>
            <p:nvPr/>
          </p:nvSpPr>
          <p:spPr>
            <a:xfrm>
              <a:off x="4925065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0133E3A-54A3-7C4D-D71F-80F6932AD37C}"/>
                </a:ext>
              </a:extLst>
            </p:cNvPr>
            <p:cNvSpPr txBox="1"/>
            <p:nvPr/>
          </p:nvSpPr>
          <p:spPr>
            <a:xfrm>
              <a:off x="5010205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0518DC6-1107-2543-85B4-6045B31F24E3}"/>
                </a:ext>
              </a:extLst>
            </p:cNvPr>
            <p:cNvSpPr txBox="1"/>
            <p:nvPr/>
          </p:nvSpPr>
          <p:spPr>
            <a:xfrm>
              <a:off x="5111453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6BB1DB2-DB84-6550-1EA2-AD9175D095A3}"/>
                </a:ext>
              </a:extLst>
            </p:cNvPr>
            <p:cNvSpPr txBox="1"/>
            <p:nvPr/>
          </p:nvSpPr>
          <p:spPr>
            <a:xfrm>
              <a:off x="5211317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7BF5EA-9AE9-8004-4235-610DE7AB525E}"/>
                </a:ext>
              </a:extLst>
            </p:cNvPr>
            <p:cNvSpPr txBox="1"/>
            <p:nvPr/>
          </p:nvSpPr>
          <p:spPr>
            <a:xfrm>
              <a:off x="5301861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B5D5BAE-982E-BB98-5ED2-6ADA716FB8C3}"/>
                </a:ext>
              </a:extLst>
            </p:cNvPr>
            <p:cNvSpPr txBox="1"/>
            <p:nvPr/>
          </p:nvSpPr>
          <p:spPr>
            <a:xfrm>
              <a:off x="5594607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6254822-F46A-30B6-1908-66EE132C0C12}"/>
                </a:ext>
              </a:extLst>
            </p:cNvPr>
            <p:cNvSpPr txBox="1"/>
            <p:nvPr/>
          </p:nvSpPr>
          <p:spPr>
            <a:xfrm>
              <a:off x="5694779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71E71EA-6C00-61A7-8E28-3411556CC3E9}"/>
                </a:ext>
              </a:extLst>
            </p:cNvPr>
            <p:cNvSpPr txBox="1"/>
            <p:nvPr/>
          </p:nvSpPr>
          <p:spPr>
            <a:xfrm>
              <a:off x="5795065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5420191-5EC5-7AE4-FD23-F76C2155D6F9}"/>
                </a:ext>
              </a:extLst>
            </p:cNvPr>
            <p:cNvSpPr txBox="1"/>
            <p:nvPr/>
          </p:nvSpPr>
          <p:spPr>
            <a:xfrm>
              <a:off x="5890190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7DE42B6-1DB6-2FDC-C3B1-46D7D395A934}"/>
                </a:ext>
              </a:extLst>
            </p:cNvPr>
            <p:cNvSpPr txBox="1"/>
            <p:nvPr/>
          </p:nvSpPr>
          <p:spPr>
            <a:xfrm>
              <a:off x="5988765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670054F-50F9-0AF3-3BFB-83F1A9185BFD}"/>
                </a:ext>
              </a:extLst>
            </p:cNvPr>
            <p:cNvSpPr txBox="1"/>
            <p:nvPr/>
          </p:nvSpPr>
          <p:spPr>
            <a:xfrm>
              <a:off x="6085601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50D4771-87EB-0A76-FBFE-BA63436AAE5C}"/>
                </a:ext>
              </a:extLst>
            </p:cNvPr>
            <p:cNvSpPr txBox="1"/>
            <p:nvPr/>
          </p:nvSpPr>
          <p:spPr>
            <a:xfrm>
              <a:off x="6475527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C6E6DEF-547A-11B5-D907-56C501E1D7A4}"/>
                </a:ext>
              </a:extLst>
            </p:cNvPr>
            <p:cNvSpPr txBox="1"/>
            <p:nvPr/>
          </p:nvSpPr>
          <p:spPr>
            <a:xfrm>
              <a:off x="6194476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E493F96-D977-DF2B-A5ED-B945AE58D4E6}"/>
                </a:ext>
              </a:extLst>
            </p:cNvPr>
            <p:cNvSpPr txBox="1"/>
            <p:nvPr/>
          </p:nvSpPr>
          <p:spPr>
            <a:xfrm>
              <a:off x="6380748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4258643-5664-952E-21C0-3B6943EEEDCC}"/>
                </a:ext>
              </a:extLst>
            </p:cNvPr>
            <p:cNvSpPr txBox="1"/>
            <p:nvPr/>
          </p:nvSpPr>
          <p:spPr>
            <a:xfrm>
              <a:off x="6276352" y="3144776"/>
              <a:ext cx="217751" cy="279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*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90B58C96-8F8D-3EFD-EAF2-AA8568199F79}"/>
              </a:ext>
            </a:extLst>
          </p:cNvPr>
          <p:cNvSpPr/>
          <p:nvPr/>
        </p:nvSpPr>
        <p:spPr>
          <a:xfrm>
            <a:off x="1002568" y="2665126"/>
            <a:ext cx="82296" cy="6483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986CD54-8FAB-D7A4-24C6-39F8D7B05373}"/>
              </a:ext>
            </a:extLst>
          </p:cNvPr>
          <p:cNvSpPr/>
          <p:nvPr/>
        </p:nvSpPr>
        <p:spPr>
          <a:xfrm>
            <a:off x="1100450" y="2713105"/>
            <a:ext cx="82296" cy="6003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C288AAB-24C9-E29C-7851-EE9DF97DADF3}"/>
              </a:ext>
            </a:extLst>
          </p:cNvPr>
          <p:cNvSpPr/>
          <p:nvPr/>
        </p:nvSpPr>
        <p:spPr>
          <a:xfrm>
            <a:off x="1198332" y="2962075"/>
            <a:ext cx="82296" cy="3513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6D87CB5-6EBD-5B30-5A85-01D45EB5ED05}"/>
              </a:ext>
            </a:extLst>
          </p:cNvPr>
          <p:cNvSpPr/>
          <p:nvPr/>
        </p:nvSpPr>
        <p:spPr>
          <a:xfrm>
            <a:off x="1785628" y="3242999"/>
            <a:ext cx="82296" cy="704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976622A-71C7-677C-0ED7-A000479C9FF2}"/>
              </a:ext>
            </a:extLst>
          </p:cNvPr>
          <p:cNvSpPr/>
          <p:nvPr/>
        </p:nvSpPr>
        <p:spPr>
          <a:xfrm>
            <a:off x="1296215" y="2990843"/>
            <a:ext cx="82296" cy="32261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122F3FA-7DE2-0F23-AC22-EB9AB42F64FD}"/>
              </a:ext>
            </a:extLst>
          </p:cNvPr>
          <p:cNvSpPr/>
          <p:nvPr/>
        </p:nvSpPr>
        <p:spPr>
          <a:xfrm>
            <a:off x="1394098" y="3041797"/>
            <a:ext cx="82296" cy="2716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602F07B-90AC-27F3-2BD7-4805102A75CA}"/>
              </a:ext>
            </a:extLst>
          </p:cNvPr>
          <p:cNvSpPr/>
          <p:nvPr/>
        </p:nvSpPr>
        <p:spPr>
          <a:xfrm>
            <a:off x="1491981" y="3052061"/>
            <a:ext cx="82296" cy="261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173B4E1-B041-CF48-9885-1D102394F5D0}"/>
              </a:ext>
            </a:extLst>
          </p:cNvPr>
          <p:cNvSpPr/>
          <p:nvPr/>
        </p:nvSpPr>
        <p:spPr>
          <a:xfrm>
            <a:off x="1589864" y="3218327"/>
            <a:ext cx="82296" cy="9513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E7E67F2-1247-CD35-3399-6C5C56599857}"/>
              </a:ext>
            </a:extLst>
          </p:cNvPr>
          <p:cNvSpPr/>
          <p:nvPr/>
        </p:nvSpPr>
        <p:spPr>
          <a:xfrm>
            <a:off x="1687746" y="3226832"/>
            <a:ext cx="82296" cy="866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D29104F-C622-4A3C-24DB-354102239F1D}"/>
              </a:ext>
            </a:extLst>
          </p:cNvPr>
          <p:cNvSpPr/>
          <p:nvPr/>
        </p:nvSpPr>
        <p:spPr>
          <a:xfrm>
            <a:off x="1971361" y="3310363"/>
            <a:ext cx="82296" cy="482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5C2FB62-0CEA-18E2-A465-D826B947A22E}"/>
              </a:ext>
            </a:extLst>
          </p:cNvPr>
          <p:cNvSpPr/>
          <p:nvPr/>
        </p:nvSpPr>
        <p:spPr>
          <a:xfrm>
            <a:off x="2068771" y="3310363"/>
            <a:ext cx="82296" cy="1007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7B66AF6-97BC-A557-C84F-28336A64440B}"/>
              </a:ext>
            </a:extLst>
          </p:cNvPr>
          <p:cNvSpPr/>
          <p:nvPr/>
        </p:nvSpPr>
        <p:spPr>
          <a:xfrm>
            <a:off x="2848051" y="3310363"/>
            <a:ext cx="82296" cy="5479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8ACB4E6-12CB-ABC5-5427-E1B4CC1C4469}"/>
              </a:ext>
            </a:extLst>
          </p:cNvPr>
          <p:cNvSpPr/>
          <p:nvPr/>
        </p:nvSpPr>
        <p:spPr>
          <a:xfrm>
            <a:off x="2750641" y="3310363"/>
            <a:ext cx="82296" cy="5327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A1F170F-4EF8-6EA4-50C3-AFC37EE89860}"/>
              </a:ext>
            </a:extLst>
          </p:cNvPr>
          <p:cNvSpPr/>
          <p:nvPr/>
        </p:nvSpPr>
        <p:spPr>
          <a:xfrm>
            <a:off x="2555821" y="3310364"/>
            <a:ext cx="82296" cy="522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10F0AD1-DA03-06BF-5BE7-8946690DB0E0}"/>
              </a:ext>
            </a:extLst>
          </p:cNvPr>
          <p:cNvSpPr/>
          <p:nvPr/>
        </p:nvSpPr>
        <p:spPr>
          <a:xfrm>
            <a:off x="2653231" y="3310362"/>
            <a:ext cx="82296" cy="529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48E29DA-F4BC-6988-4D3B-634D4643E49F}"/>
              </a:ext>
            </a:extLst>
          </p:cNvPr>
          <p:cNvSpPr/>
          <p:nvPr/>
        </p:nvSpPr>
        <p:spPr>
          <a:xfrm>
            <a:off x="2458411" y="3310363"/>
            <a:ext cx="82296" cy="43195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E204EE6-C56E-F2DA-349F-AD3CB0CA46D1}"/>
              </a:ext>
            </a:extLst>
          </p:cNvPr>
          <p:cNvSpPr/>
          <p:nvPr/>
        </p:nvSpPr>
        <p:spPr>
          <a:xfrm>
            <a:off x="2361001" y="3310362"/>
            <a:ext cx="82296" cy="4049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B1CB337-9B67-F72F-2F05-A7561BE007C8}"/>
              </a:ext>
            </a:extLst>
          </p:cNvPr>
          <p:cNvSpPr/>
          <p:nvPr/>
        </p:nvSpPr>
        <p:spPr>
          <a:xfrm>
            <a:off x="2263591" y="3320037"/>
            <a:ext cx="82296" cy="2497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0CBF49C-BA89-389A-E961-0BFAE32CABEF}"/>
              </a:ext>
            </a:extLst>
          </p:cNvPr>
          <p:cNvSpPr/>
          <p:nvPr/>
        </p:nvSpPr>
        <p:spPr>
          <a:xfrm>
            <a:off x="2166181" y="3310362"/>
            <a:ext cx="82296" cy="1612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D4A22B3-8FC0-BE0E-2AF9-1F4EE2BC27A2}"/>
              </a:ext>
            </a:extLst>
          </p:cNvPr>
          <p:cNvSpPr/>
          <p:nvPr/>
        </p:nvSpPr>
        <p:spPr>
          <a:xfrm>
            <a:off x="3237691" y="3310363"/>
            <a:ext cx="82296" cy="7169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E27787C-BF9E-844A-4095-21B1F8F53A5E}"/>
              </a:ext>
            </a:extLst>
          </p:cNvPr>
          <p:cNvSpPr/>
          <p:nvPr/>
        </p:nvSpPr>
        <p:spPr>
          <a:xfrm>
            <a:off x="6549631" y="3312368"/>
            <a:ext cx="82296" cy="19608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9F4139E-B8C4-6CEA-814D-EFED69327567}"/>
              </a:ext>
            </a:extLst>
          </p:cNvPr>
          <p:cNvSpPr/>
          <p:nvPr/>
        </p:nvSpPr>
        <p:spPr>
          <a:xfrm>
            <a:off x="6744451" y="3317367"/>
            <a:ext cx="82296" cy="19608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E926C37-67FE-F8A1-F01F-FAB5DB0BD607}"/>
              </a:ext>
            </a:extLst>
          </p:cNvPr>
          <p:cNvSpPr/>
          <p:nvPr/>
        </p:nvSpPr>
        <p:spPr>
          <a:xfrm>
            <a:off x="6841874" y="3317666"/>
            <a:ext cx="82296" cy="19608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175DE74-8691-5B1F-3EAB-7D9691336234}"/>
              </a:ext>
            </a:extLst>
          </p:cNvPr>
          <p:cNvSpPr/>
          <p:nvPr/>
        </p:nvSpPr>
        <p:spPr>
          <a:xfrm>
            <a:off x="6647041" y="3317367"/>
            <a:ext cx="82296" cy="19608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BC3C41A-EAE0-ACB9-E3AA-0B1F3B8F3CA6}"/>
              </a:ext>
            </a:extLst>
          </p:cNvPr>
          <p:cNvSpPr/>
          <p:nvPr/>
        </p:nvSpPr>
        <p:spPr>
          <a:xfrm>
            <a:off x="2945461" y="3310363"/>
            <a:ext cx="82296" cy="6540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13B0FB5-E076-5C11-DFB6-70E5F30CA19F}"/>
              </a:ext>
            </a:extLst>
          </p:cNvPr>
          <p:cNvSpPr/>
          <p:nvPr/>
        </p:nvSpPr>
        <p:spPr>
          <a:xfrm>
            <a:off x="3042871" y="3310363"/>
            <a:ext cx="82296" cy="6666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CD21552-EDD3-E871-3BDE-6FDEF7F46D2E}"/>
              </a:ext>
            </a:extLst>
          </p:cNvPr>
          <p:cNvSpPr/>
          <p:nvPr/>
        </p:nvSpPr>
        <p:spPr>
          <a:xfrm>
            <a:off x="3140281" y="3310363"/>
            <a:ext cx="82296" cy="7022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A9CEAFE-84AE-3EB0-993B-B03BCF4D36B1}"/>
              </a:ext>
            </a:extLst>
          </p:cNvPr>
          <p:cNvSpPr/>
          <p:nvPr/>
        </p:nvSpPr>
        <p:spPr>
          <a:xfrm>
            <a:off x="3335101" y="3310363"/>
            <a:ext cx="82296" cy="744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C86F650-C6A9-5004-A8A3-A37EBC7D74E1}"/>
              </a:ext>
            </a:extLst>
          </p:cNvPr>
          <p:cNvSpPr/>
          <p:nvPr/>
        </p:nvSpPr>
        <p:spPr>
          <a:xfrm>
            <a:off x="3432511" y="3310364"/>
            <a:ext cx="82296" cy="7505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95731F0-4C3B-290A-DB0A-D776658969A6}"/>
              </a:ext>
            </a:extLst>
          </p:cNvPr>
          <p:cNvSpPr/>
          <p:nvPr/>
        </p:nvSpPr>
        <p:spPr>
          <a:xfrm>
            <a:off x="3529921" y="3310362"/>
            <a:ext cx="82296" cy="750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3940A41-D47A-ECA6-AB64-0477BCCD6A6B}"/>
              </a:ext>
            </a:extLst>
          </p:cNvPr>
          <p:cNvSpPr/>
          <p:nvPr/>
        </p:nvSpPr>
        <p:spPr>
          <a:xfrm>
            <a:off x="3627331" y="3310362"/>
            <a:ext cx="82296" cy="766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49103E8-B0CE-1EDC-5EE6-87D8776ADA14}"/>
              </a:ext>
            </a:extLst>
          </p:cNvPr>
          <p:cNvSpPr/>
          <p:nvPr/>
        </p:nvSpPr>
        <p:spPr>
          <a:xfrm>
            <a:off x="3724741" y="3310362"/>
            <a:ext cx="82296" cy="773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60E5E86-74B7-8F06-6BE6-FEF6A8DDE73D}"/>
              </a:ext>
            </a:extLst>
          </p:cNvPr>
          <p:cNvSpPr/>
          <p:nvPr/>
        </p:nvSpPr>
        <p:spPr>
          <a:xfrm>
            <a:off x="3822151" y="3310364"/>
            <a:ext cx="82296" cy="7827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95E58E8-2AA6-972E-69F9-BA4E648D997A}"/>
              </a:ext>
            </a:extLst>
          </p:cNvPr>
          <p:cNvSpPr/>
          <p:nvPr/>
        </p:nvSpPr>
        <p:spPr>
          <a:xfrm>
            <a:off x="3919561" y="3310362"/>
            <a:ext cx="82296" cy="8102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A4D1251-8E53-8BB6-A13C-4B36BE4968EF}"/>
              </a:ext>
            </a:extLst>
          </p:cNvPr>
          <p:cNvSpPr/>
          <p:nvPr/>
        </p:nvSpPr>
        <p:spPr>
          <a:xfrm>
            <a:off x="4016971" y="3310362"/>
            <a:ext cx="82296" cy="8308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336E6C6-A339-BE27-3ECF-53437718C873}"/>
              </a:ext>
            </a:extLst>
          </p:cNvPr>
          <p:cNvSpPr/>
          <p:nvPr/>
        </p:nvSpPr>
        <p:spPr>
          <a:xfrm>
            <a:off x="4114381" y="3310364"/>
            <a:ext cx="82296" cy="8851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CD54F1E-36A4-D622-B2DB-E36EF1D6B49D}"/>
              </a:ext>
            </a:extLst>
          </p:cNvPr>
          <p:cNvSpPr/>
          <p:nvPr/>
        </p:nvSpPr>
        <p:spPr>
          <a:xfrm>
            <a:off x="4211791" y="3310362"/>
            <a:ext cx="82296" cy="9556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0593624-CFDD-693B-B098-25812C404EB0}"/>
              </a:ext>
            </a:extLst>
          </p:cNvPr>
          <p:cNvSpPr/>
          <p:nvPr/>
        </p:nvSpPr>
        <p:spPr>
          <a:xfrm>
            <a:off x="4309201" y="3310362"/>
            <a:ext cx="82296" cy="9704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2AAAEAE-25A4-0CA6-153D-340D1993E36D}"/>
              </a:ext>
            </a:extLst>
          </p:cNvPr>
          <p:cNvSpPr/>
          <p:nvPr/>
        </p:nvSpPr>
        <p:spPr>
          <a:xfrm>
            <a:off x="4406611" y="3310364"/>
            <a:ext cx="82296" cy="9802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54A628B-376C-B2F3-407D-CA240ECCDA9D}"/>
              </a:ext>
            </a:extLst>
          </p:cNvPr>
          <p:cNvSpPr/>
          <p:nvPr/>
        </p:nvSpPr>
        <p:spPr>
          <a:xfrm>
            <a:off x="4504021" y="3310363"/>
            <a:ext cx="82296" cy="10175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5C5515-8EB6-ADC4-13D5-61075C0EE5BB}"/>
              </a:ext>
            </a:extLst>
          </p:cNvPr>
          <p:cNvSpPr/>
          <p:nvPr/>
        </p:nvSpPr>
        <p:spPr>
          <a:xfrm>
            <a:off x="4601431" y="3310364"/>
            <a:ext cx="82296" cy="1054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64FC4D7-5E36-95A0-6BE2-0319A4A532F0}"/>
              </a:ext>
            </a:extLst>
          </p:cNvPr>
          <p:cNvSpPr/>
          <p:nvPr/>
        </p:nvSpPr>
        <p:spPr>
          <a:xfrm>
            <a:off x="4698841" y="3310363"/>
            <a:ext cx="82296" cy="10959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1FC17BA6-BDE4-D3FF-28D7-93626F977115}"/>
              </a:ext>
            </a:extLst>
          </p:cNvPr>
          <p:cNvSpPr/>
          <p:nvPr/>
        </p:nvSpPr>
        <p:spPr>
          <a:xfrm>
            <a:off x="4796251" y="3310363"/>
            <a:ext cx="82296" cy="10959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7F02029-DBF1-21F0-5258-E4D8B35812B9}"/>
              </a:ext>
            </a:extLst>
          </p:cNvPr>
          <p:cNvSpPr/>
          <p:nvPr/>
        </p:nvSpPr>
        <p:spPr>
          <a:xfrm>
            <a:off x="4893661" y="3310363"/>
            <a:ext cx="82296" cy="11061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C592BAB-CA91-8A02-DDE3-25D4BAE9AE39}"/>
              </a:ext>
            </a:extLst>
          </p:cNvPr>
          <p:cNvSpPr/>
          <p:nvPr/>
        </p:nvSpPr>
        <p:spPr>
          <a:xfrm>
            <a:off x="6062581" y="3310362"/>
            <a:ext cx="82296" cy="1513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C8CD41C-3E2F-6931-F93E-32F42BAA22B1}"/>
              </a:ext>
            </a:extLst>
          </p:cNvPr>
          <p:cNvSpPr/>
          <p:nvPr/>
        </p:nvSpPr>
        <p:spPr>
          <a:xfrm>
            <a:off x="6159991" y="3310363"/>
            <a:ext cx="82296" cy="15911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D570F88-B041-298D-5A4D-81BD3C942690}"/>
              </a:ext>
            </a:extLst>
          </p:cNvPr>
          <p:cNvSpPr/>
          <p:nvPr/>
        </p:nvSpPr>
        <p:spPr>
          <a:xfrm>
            <a:off x="6257401" y="3310363"/>
            <a:ext cx="82296" cy="17024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868C0B21-0B0D-3CF4-E59A-C254EB69AA3E}"/>
              </a:ext>
            </a:extLst>
          </p:cNvPr>
          <p:cNvSpPr/>
          <p:nvPr/>
        </p:nvSpPr>
        <p:spPr>
          <a:xfrm>
            <a:off x="6354811" y="3310363"/>
            <a:ext cx="82296" cy="17261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B9989AE-C778-742D-9389-A2253AA7458D}"/>
              </a:ext>
            </a:extLst>
          </p:cNvPr>
          <p:cNvSpPr/>
          <p:nvPr/>
        </p:nvSpPr>
        <p:spPr>
          <a:xfrm>
            <a:off x="6452221" y="3310364"/>
            <a:ext cx="82296" cy="18633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F3859AF-2512-AE3D-5024-9AE421F24DAA}"/>
              </a:ext>
            </a:extLst>
          </p:cNvPr>
          <p:cNvSpPr/>
          <p:nvPr/>
        </p:nvSpPr>
        <p:spPr>
          <a:xfrm>
            <a:off x="4991071" y="3310362"/>
            <a:ext cx="82296" cy="11334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348693A-E534-436B-3E24-7EA668822885}"/>
              </a:ext>
            </a:extLst>
          </p:cNvPr>
          <p:cNvSpPr/>
          <p:nvPr/>
        </p:nvSpPr>
        <p:spPr>
          <a:xfrm>
            <a:off x="5088481" y="3310362"/>
            <a:ext cx="82296" cy="11461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5301DD1-1E96-80F2-9E4C-C9D703DA4797}"/>
              </a:ext>
            </a:extLst>
          </p:cNvPr>
          <p:cNvSpPr/>
          <p:nvPr/>
        </p:nvSpPr>
        <p:spPr>
          <a:xfrm>
            <a:off x="5185891" y="3310363"/>
            <a:ext cx="82296" cy="11462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CEBBD90-093C-0DEE-2239-B9438DDF4592}"/>
              </a:ext>
            </a:extLst>
          </p:cNvPr>
          <p:cNvSpPr/>
          <p:nvPr/>
        </p:nvSpPr>
        <p:spPr>
          <a:xfrm>
            <a:off x="5283301" y="3310363"/>
            <a:ext cx="82296" cy="11819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A05B3FC-18EF-AE01-2F42-412701672A96}"/>
              </a:ext>
            </a:extLst>
          </p:cNvPr>
          <p:cNvSpPr/>
          <p:nvPr/>
        </p:nvSpPr>
        <p:spPr>
          <a:xfrm>
            <a:off x="5380711" y="3310362"/>
            <a:ext cx="82296" cy="1307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6950BC0-980D-D8BB-BD5F-0892C3F65D8B}"/>
              </a:ext>
            </a:extLst>
          </p:cNvPr>
          <p:cNvSpPr/>
          <p:nvPr/>
        </p:nvSpPr>
        <p:spPr>
          <a:xfrm>
            <a:off x="5478121" y="3310363"/>
            <a:ext cx="82296" cy="13653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6086A2E-B6B1-A26B-FFFD-301AD226C7B8}"/>
              </a:ext>
            </a:extLst>
          </p:cNvPr>
          <p:cNvSpPr/>
          <p:nvPr/>
        </p:nvSpPr>
        <p:spPr>
          <a:xfrm>
            <a:off x="5575531" y="3310363"/>
            <a:ext cx="82296" cy="13666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2D93E07-2CE5-9CC7-BE3D-FAA93090A09E}"/>
              </a:ext>
            </a:extLst>
          </p:cNvPr>
          <p:cNvSpPr/>
          <p:nvPr/>
        </p:nvSpPr>
        <p:spPr>
          <a:xfrm>
            <a:off x="5672941" y="3310363"/>
            <a:ext cx="82296" cy="14455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F8345AF-CF06-C4CD-BD5D-98A32D693936}"/>
              </a:ext>
            </a:extLst>
          </p:cNvPr>
          <p:cNvSpPr/>
          <p:nvPr/>
        </p:nvSpPr>
        <p:spPr>
          <a:xfrm>
            <a:off x="5770351" y="3310363"/>
            <a:ext cx="82296" cy="14609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3FABA2A0-7594-4A4E-B4F0-251F41C9D9D9}"/>
              </a:ext>
            </a:extLst>
          </p:cNvPr>
          <p:cNvSpPr/>
          <p:nvPr/>
        </p:nvSpPr>
        <p:spPr>
          <a:xfrm>
            <a:off x="5867761" y="3310363"/>
            <a:ext cx="82296" cy="14609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EF67701-7D52-4A53-C07F-1C9915DD20B1}"/>
              </a:ext>
            </a:extLst>
          </p:cNvPr>
          <p:cNvSpPr/>
          <p:nvPr/>
        </p:nvSpPr>
        <p:spPr>
          <a:xfrm>
            <a:off x="5965171" y="3310363"/>
            <a:ext cx="82296" cy="14877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E287AD-5955-DC33-9D55-5F1A2FA9381A}"/>
              </a:ext>
            </a:extLst>
          </p:cNvPr>
          <p:cNvCxnSpPr/>
          <p:nvPr/>
        </p:nvCxnSpPr>
        <p:spPr>
          <a:xfrm>
            <a:off x="973667" y="3312103"/>
            <a:ext cx="5969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7877F5-A6C4-8710-BBEF-861DDBC73226}"/>
              </a:ext>
            </a:extLst>
          </p:cNvPr>
          <p:cNvCxnSpPr>
            <a:cxnSpLocks/>
          </p:cNvCxnSpPr>
          <p:nvPr/>
        </p:nvCxnSpPr>
        <p:spPr>
          <a:xfrm>
            <a:off x="973667" y="5273273"/>
            <a:ext cx="5969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9241627B-8310-72B7-2291-5978BFADC218}"/>
              </a:ext>
            </a:extLst>
          </p:cNvPr>
          <p:cNvGrpSpPr/>
          <p:nvPr/>
        </p:nvGrpSpPr>
        <p:grpSpPr>
          <a:xfrm>
            <a:off x="974282" y="5345243"/>
            <a:ext cx="5968385" cy="136766"/>
            <a:chOff x="974282" y="5444614"/>
            <a:chExt cx="5968385" cy="136766"/>
          </a:xfrm>
        </p:grpSpPr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F0C73965-23BA-B05E-E789-959AA112B9A6}"/>
                </a:ext>
              </a:extLst>
            </p:cNvPr>
            <p:cNvSpPr/>
            <p:nvPr/>
          </p:nvSpPr>
          <p:spPr>
            <a:xfrm>
              <a:off x="1178286" y="5444614"/>
              <a:ext cx="97882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16E145C4-D591-CB16-D6C5-BFEEEFF31F7B}"/>
                </a:ext>
              </a:extLst>
            </p:cNvPr>
            <p:cNvSpPr/>
            <p:nvPr/>
          </p:nvSpPr>
          <p:spPr>
            <a:xfrm>
              <a:off x="1476394" y="5444614"/>
              <a:ext cx="97882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03C41149-FA0A-1EC5-7455-96AC8ADCB51A}"/>
                </a:ext>
              </a:extLst>
            </p:cNvPr>
            <p:cNvSpPr/>
            <p:nvPr/>
          </p:nvSpPr>
          <p:spPr>
            <a:xfrm>
              <a:off x="1663258" y="5444614"/>
              <a:ext cx="97882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805E2469-50F2-08FD-A3BB-2BCF2AB89698}"/>
                </a:ext>
              </a:extLst>
            </p:cNvPr>
            <p:cNvSpPr/>
            <p:nvPr/>
          </p:nvSpPr>
          <p:spPr>
            <a:xfrm>
              <a:off x="1867924" y="5444614"/>
              <a:ext cx="97882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0D95B46C-42C8-B529-2DFE-48CC9BB94EA4}"/>
                </a:ext>
              </a:extLst>
            </p:cNvPr>
            <p:cNvSpPr/>
            <p:nvPr/>
          </p:nvSpPr>
          <p:spPr>
            <a:xfrm>
              <a:off x="2044548" y="5444614"/>
              <a:ext cx="301340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AFC3C7F0-52CA-813A-4120-0C452E25D2D8}"/>
                </a:ext>
              </a:extLst>
            </p:cNvPr>
            <p:cNvSpPr/>
            <p:nvPr/>
          </p:nvSpPr>
          <p:spPr>
            <a:xfrm>
              <a:off x="2443297" y="5444614"/>
              <a:ext cx="97882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09B75122-DD50-594F-0C5B-221B5026ABFA}"/>
                </a:ext>
              </a:extLst>
            </p:cNvPr>
            <p:cNvSpPr/>
            <p:nvPr/>
          </p:nvSpPr>
          <p:spPr>
            <a:xfrm>
              <a:off x="2632021" y="5444614"/>
              <a:ext cx="395736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3B924835-C404-0C87-A6F8-156A724156EF}"/>
                </a:ext>
              </a:extLst>
            </p:cNvPr>
            <p:cNvSpPr/>
            <p:nvPr/>
          </p:nvSpPr>
          <p:spPr>
            <a:xfrm>
              <a:off x="3125167" y="5444614"/>
              <a:ext cx="1071510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B84B1088-9E83-11D8-5F7A-C2BB2815C78B}"/>
                </a:ext>
              </a:extLst>
            </p:cNvPr>
            <p:cNvSpPr/>
            <p:nvPr/>
          </p:nvSpPr>
          <p:spPr>
            <a:xfrm>
              <a:off x="4391497" y="5444614"/>
              <a:ext cx="194820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729C4C64-5DCB-9C38-E64F-2C63D38B4490}"/>
                </a:ext>
              </a:extLst>
            </p:cNvPr>
            <p:cNvSpPr/>
            <p:nvPr/>
          </p:nvSpPr>
          <p:spPr>
            <a:xfrm>
              <a:off x="4878547" y="5444614"/>
              <a:ext cx="194820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0B42B4B8-40EC-5EEE-B647-2457BAB92812}"/>
                </a:ext>
              </a:extLst>
            </p:cNvPr>
            <p:cNvSpPr/>
            <p:nvPr/>
          </p:nvSpPr>
          <p:spPr>
            <a:xfrm>
              <a:off x="5173682" y="5444614"/>
              <a:ext cx="294875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7FBF6EA2-3BE0-B94E-B9C6-523F9EB87C33}"/>
                </a:ext>
              </a:extLst>
            </p:cNvPr>
            <p:cNvSpPr/>
            <p:nvPr/>
          </p:nvSpPr>
          <p:spPr>
            <a:xfrm>
              <a:off x="5567210" y="5444614"/>
              <a:ext cx="383081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1A6B11D1-C597-0EB3-3C42-B58261092165}"/>
                </a:ext>
              </a:extLst>
            </p:cNvPr>
            <p:cNvSpPr/>
            <p:nvPr/>
          </p:nvSpPr>
          <p:spPr>
            <a:xfrm>
              <a:off x="6050746" y="5444614"/>
              <a:ext cx="891921" cy="13676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8DC7BBC9-04F9-612D-9AE2-F0001777E87B}"/>
                </a:ext>
              </a:extLst>
            </p:cNvPr>
            <p:cNvSpPr txBox="1"/>
            <p:nvPr/>
          </p:nvSpPr>
          <p:spPr>
            <a:xfrm>
              <a:off x="116989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B444846-AF20-F6B6-FB1E-510AB0E09CFC}"/>
                </a:ext>
              </a:extLst>
            </p:cNvPr>
            <p:cNvSpPr txBox="1"/>
            <p:nvPr/>
          </p:nvSpPr>
          <p:spPr>
            <a:xfrm>
              <a:off x="126726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1035554D-D48A-DC85-88B9-A3CEA9985889}"/>
                </a:ext>
              </a:extLst>
            </p:cNvPr>
            <p:cNvSpPr txBox="1"/>
            <p:nvPr/>
          </p:nvSpPr>
          <p:spPr>
            <a:xfrm>
              <a:off x="136462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613DC8D-AE64-51FB-0CF5-6C32E95422A3}"/>
                </a:ext>
              </a:extLst>
            </p:cNvPr>
            <p:cNvSpPr txBox="1"/>
            <p:nvPr/>
          </p:nvSpPr>
          <p:spPr>
            <a:xfrm>
              <a:off x="146198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E5EF8F3-2A6B-602A-FCEA-3A9D967B1541}"/>
                </a:ext>
              </a:extLst>
            </p:cNvPr>
            <p:cNvSpPr txBox="1"/>
            <p:nvPr/>
          </p:nvSpPr>
          <p:spPr>
            <a:xfrm>
              <a:off x="155935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F7F302EF-4ADB-C52E-C136-64526877522B}"/>
                </a:ext>
              </a:extLst>
            </p:cNvPr>
            <p:cNvSpPr txBox="1"/>
            <p:nvPr/>
          </p:nvSpPr>
          <p:spPr>
            <a:xfrm>
              <a:off x="165671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B0F5FE7-A803-F4AC-757D-B6B406493918}"/>
                </a:ext>
              </a:extLst>
            </p:cNvPr>
            <p:cNvSpPr txBox="1"/>
            <p:nvPr/>
          </p:nvSpPr>
          <p:spPr>
            <a:xfrm>
              <a:off x="175408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ED77966A-4B46-D776-1B01-CE64886AA378}"/>
                </a:ext>
              </a:extLst>
            </p:cNvPr>
            <p:cNvSpPr txBox="1"/>
            <p:nvPr/>
          </p:nvSpPr>
          <p:spPr>
            <a:xfrm>
              <a:off x="185144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CA11E7E-01EA-F871-BD7B-BFEDB06D1CB3}"/>
                </a:ext>
              </a:extLst>
            </p:cNvPr>
            <p:cNvSpPr txBox="1"/>
            <p:nvPr/>
          </p:nvSpPr>
          <p:spPr>
            <a:xfrm>
              <a:off x="194880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100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B538BC7-3F84-8AB2-7463-6E3F201C3E9E}"/>
                </a:ext>
              </a:extLst>
            </p:cNvPr>
            <p:cNvSpPr txBox="1"/>
            <p:nvPr/>
          </p:nvSpPr>
          <p:spPr>
            <a:xfrm>
              <a:off x="204617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090DA607-87D2-84FF-1932-FDF832F9FC04}"/>
                </a:ext>
              </a:extLst>
            </p:cNvPr>
            <p:cNvSpPr txBox="1"/>
            <p:nvPr/>
          </p:nvSpPr>
          <p:spPr>
            <a:xfrm>
              <a:off x="224090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0E532F1-5B09-8B20-4A3B-67E3447FFE3A}"/>
                </a:ext>
              </a:extLst>
            </p:cNvPr>
            <p:cNvSpPr txBox="1"/>
            <p:nvPr/>
          </p:nvSpPr>
          <p:spPr>
            <a:xfrm>
              <a:off x="214353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6D9B170E-2D93-41ED-73E3-525EB4062487}"/>
                </a:ext>
              </a:extLst>
            </p:cNvPr>
            <p:cNvSpPr txBox="1"/>
            <p:nvPr/>
          </p:nvSpPr>
          <p:spPr>
            <a:xfrm>
              <a:off x="233826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100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7C93895-EAC9-3229-6928-AFD1C94210DA}"/>
                </a:ext>
              </a:extLst>
            </p:cNvPr>
            <p:cNvSpPr txBox="1"/>
            <p:nvPr/>
          </p:nvSpPr>
          <p:spPr>
            <a:xfrm>
              <a:off x="243562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9FFA76A-4A27-83EF-EA14-4EF5D5B850CF}"/>
                </a:ext>
              </a:extLst>
            </p:cNvPr>
            <p:cNvSpPr txBox="1"/>
            <p:nvPr/>
          </p:nvSpPr>
          <p:spPr>
            <a:xfrm>
              <a:off x="253299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CCE6E5C-3145-FB86-75E5-9D2B4D2BEDA5}"/>
                </a:ext>
              </a:extLst>
            </p:cNvPr>
            <p:cNvSpPr txBox="1"/>
            <p:nvPr/>
          </p:nvSpPr>
          <p:spPr>
            <a:xfrm>
              <a:off x="263035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6B0C8D9-677C-4A96-3B9F-7A588D9328A3}"/>
                </a:ext>
              </a:extLst>
            </p:cNvPr>
            <p:cNvSpPr txBox="1"/>
            <p:nvPr/>
          </p:nvSpPr>
          <p:spPr>
            <a:xfrm>
              <a:off x="292244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858A603B-C2F4-433A-BD9F-8BE55A1EE2B9}"/>
                </a:ext>
              </a:extLst>
            </p:cNvPr>
            <p:cNvSpPr txBox="1"/>
            <p:nvPr/>
          </p:nvSpPr>
          <p:spPr>
            <a:xfrm>
              <a:off x="272772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99F73415-38E7-B21A-4AA5-5A4A49F5F95F}"/>
                </a:ext>
              </a:extLst>
            </p:cNvPr>
            <p:cNvSpPr txBox="1"/>
            <p:nvPr/>
          </p:nvSpPr>
          <p:spPr>
            <a:xfrm>
              <a:off x="282508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16AE29F5-2A98-6324-16AA-382308934703}"/>
                </a:ext>
              </a:extLst>
            </p:cNvPr>
            <p:cNvSpPr txBox="1"/>
            <p:nvPr/>
          </p:nvSpPr>
          <p:spPr>
            <a:xfrm>
              <a:off x="301981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FCD2865-9600-6883-A139-5F8448A6236C}"/>
                </a:ext>
              </a:extLst>
            </p:cNvPr>
            <p:cNvSpPr txBox="1"/>
            <p:nvPr/>
          </p:nvSpPr>
          <p:spPr>
            <a:xfrm>
              <a:off x="311717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C4F1DD6-56FA-8EC6-D94E-A0AFEFABCC23}"/>
                </a:ext>
              </a:extLst>
            </p:cNvPr>
            <p:cNvSpPr txBox="1"/>
            <p:nvPr/>
          </p:nvSpPr>
          <p:spPr>
            <a:xfrm>
              <a:off x="331190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FA36B0B3-164C-2851-9DC5-9B6489FBEF8C}"/>
                </a:ext>
              </a:extLst>
            </p:cNvPr>
            <p:cNvSpPr txBox="1"/>
            <p:nvPr/>
          </p:nvSpPr>
          <p:spPr>
            <a:xfrm>
              <a:off x="340926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646B73EC-0D38-B156-B110-CD381E2B6744}"/>
                </a:ext>
              </a:extLst>
            </p:cNvPr>
            <p:cNvSpPr txBox="1"/>
            <p:nvPr/>
          </p:nvSpPr>
          <p:spPr>
            <a:xfrm>
              <a:off x="350663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B7C76331-7C69-B125-91E4-816BBAB3E959}"/>
                </a:ext>
              </a:extLst>
            </p:cNvPr>
            <p:cNvSpPr txBox="1"/>
            <p:nvPr/>
          </p:nvSpPr>
          <p:spPr>
            <a:xfrm>
              <a:off x="360399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9063966C-4D81-E290-8FD9-4ECFAF1EE8D5}"/>
                </a:ext>
              </a:extLst>
            </p:cNvPr>
            <p:cNvSpPr txBox="1"/>
            <p:nvPr/>
          </p:nvSpPr>
          <p:spPr>
            <a:xfrm>
              <a:off x="321454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7E647E0-C88E-B026-7176-632B3F07B36A}"/>
                </a:ext>
              </a:extLst>
            </p:cNvPr>
            <p:cNvSpPr txBox="1"/>
            <p:nvPr/>
          </p:nvSpPr>
          <p:spPr>
            <a:xfrm>
              <a:off x="370136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4393229E-2516-D604-32D2-18495D963B26}"/>
                </a:ext>
              </a:extLst>
            </p:cNvPr>
            <p:cNvSpPr txBox="1"/>
            <p:nvPr/>
          </p:nvSpPr>
          <p:spPr>
            <a:xfrm>
              <a:off x="379872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7CA3B60-B0D2-7F81-93A0-E38C08204C58}"/>
                </a:ext>
              </a:extLst>
            </p:cNvPr>
            <p:cNvSpPr txBox="1"/>
            <p:nvPr/>
          </p:nvSpPr>
          <p:spPr>
            <a:xfrm>
              <a:off x="389608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F351616-5520-4416-E6B0-BC224998E3FB}"/>
                </a:ext>
              </a:extLst>
            </p:cNvPr>
            <p:cNvSpPr txBox="1"/>
            <p:nvPr/>
          </p:nvSpPr>
          <p:spPr>
            <a:xfrm>
              <a:off x="399345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8216F38-C87B-66CC-8267-17452FB83BD0}"/>
                </a:ext>
              </a:extLst>
            </p:cNvPr>
            <p:cNvSpPr txBox="1"/>
            <p:nvPr/>
          </p:nvSpPr>
          <p:spPr>
            <a:xfrm>
              <a:off x="409081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5C148CB-720C-26C2-4DCB-2407D6227966}"/>
                </a:ext>
              </a:extLst>
            </p:cNvPr>
            <p:cNvSpPr txBox="1"/>
            <p:nvPr/>
          </p:nvSpPr>
          <p:spPr>
            <a:xfrm>
              <a:off x="418818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AECFA814-D87A-B7AB-8E1A-9C89BA45EFD6}"/>
                </a:ext>
              </a:extLst>
            </p:cNvPr>
            <p:cNvSpPr txBox="1"/>
            <p:nvPr/>
          </p:nvSpPr>
          <p:spPr>
            <a:xfrm>
              <a:off x="428554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100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135C42E-2A9F-E3E8-7BF6-18CE24A84B93}"/>
                </a:ext>
              </a:extLst>
            </p:cNvPr>
            <p:cNvSpPr txBox="1"/>
            <p:nvPr/>
          </p:nvSpPr>
          <p:spPr>
            <a:xfrm>
              <a:off x="438290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760966D8-69C7-A4F2-182B-1434AD203C4A}"/>
                </a:ext>
              </a:extLst>
            </p:cNvPr>
            <p:cNvSpPr txBox="1"/>
            <p:nvPr/>
          </p:nvSpPr>
          <p:spPr>
            <a:xfrm>
              <a:off x="448027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E0AA9807-6F81-79E2-4B6F-6A0679F12C14}"/>
                </a:ext>
              </a:extLst>
            </p:cNvPr>
            <p:cNvSpPr txBox="1"/>
            <p:nvPr/>
          </p:nvSpPr>
          <p:spPr>
            <a:xfrm>
              <a:off x="457763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F758D1D3-5431-391E-743C-7692FCFC93AE}"/>
                </a:ext>
              </a:extLst>
            </p:cNvPr>
            <p:cNvSpPr txBox="1"/>
            <p:nvPr/>
          </p:nvSpPr>
          <p:spPr>
            <a:xfrm>
              <a:off x="467500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50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21A129B4-CA0A-5772-8694-12864B01C932}"/>
                </a:ext>
              </a:extLst>
            </p:cNvPr>
            <p:cNvSpPr txBox="1"/>
            <p:nvPr/>
          </p:nvSpPr>
          <p:spPr>
            <a:xfrm>
              <a:off x="477236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011283DD-66F8-9C5E-F7FC-0DDE4B01774D}"/>
                </a:ext>
              </a:extLst>
            </p:cNvPr>
            <p:cNvSpPr txBox="1"/>
            <p:nvPr/>
          </p:nvSpPr>
          <p:spPr>
            <a:xfrm>
              <a:off x="486972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2D012B9-0442-A97E-1065-96C081CA2EA3}"/>
                </a:ext>
              </a:extLst>
            </p:cNvPr>
            <p:cNvSpPr txBox="1"/>
            <p:nvPr/>
          </p:nvSpPr>
          <p:spPr>
            <a:xfrm>
              <a:off x="496709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DEE314B2-688F-6D70-AFD2-E2A8C20C141F}"/>
                </a:ext>
              </a:extLst>
            </p:cNvPr>
            <p:cNvSpPr txBox="1"/>
            <p:nvPr/>
          </p:nvSpPr>
          <p:spPr>
            <a:xfrm>
              <a:off x="506445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100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AA64CB24-7DD3-8E2F-7613-D42A57358F4E}"/>
                </a:ext>
              </a:extLst>
            </p:cNvPr>
            <p:cNvSpPr txBox="1"/>
            <p:nvPr/>
          </p:nvSpPr>
          <p:spPr>
            <a:xfrm>
              <a:off x="545391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200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6066A808-72F5-3BBD-B203-15A6C57702D1}"/>
                </a:ext>
              </a:extLst>
            </p:cNvPr>
            <p:cNvSpPr txBox="1"/>
            <p:nvPr/>
          </p:nvSpPr>
          <p:spPr>
            <a:xfrm>
              <a:off x="516182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7680AEA-78D8-E380-D490-956FC3A7291F}"/>
                </a:ext>
              </a:extLst>
            </p:cNvPr>
            <p:cNvSpPr txBox="1"/>
            <p:nvPr/>
          </p:nvSpPr>
          <p:spPr>
            <a:xfrm>
              <a:off x="525918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DB9CD419-AF87-519C-8CE1-B3C34FFE4E1F}"/>
                </a:ext>
              </a:extLst>
            </p:cNvPr>
            <p:cNvSpPr txBox="1"/>
            <p:nvPr/>
          </p:nvSpPr>
          <p:spPr>
            <a:xfrm>
              <a:off x="535654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7A0702D1-DADF-4D3C-D837-91E305C49EAB}"/>
                </a:ext>
              </a:extLst>
            </p:cNvPr>
            <p:cNvSpPr txBox="1"/>
            <p:nvPr/>
          </p:nvSpPr>
          <p:spPr>
            <a:xfrm>
              <a:off x="555127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7E7A228A-BEF8-54C8-B42E-BD246B859249}"/>
                </a:ext>
              </a:extLst>
            </p:cNvPr>
            <p:cNvSpPr txBox="1"/>
            <p:nvPr/>
          </p:nvSpPr>
          <p:spPr>
            <a:xfrm>
              <a:off x="584336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078E36EA-B9D7-8EC3-D925-8202D93A7B48}"/>
                </a:ext>
              </a:extLst>
            </p:cNvPr>
            <p:cNvSpPr txBox="1"/>
            <p:nvPr/>
          </p:nvSpPr>
          <p:spPr>
            <a:xfrm>
              <a:off x="564864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8ADAA859-A585-1C31-9D6D-504B80F39007}"/>
                </a:ext>
              </a:extLst>
            </p:cNvPr>
            <p:cNvSpPr txBox="1"/>
            <p:nvPr/>
          </p:nvSpPr>
          <p:spPr>
            <a:xfrm>
              <a:off x="574600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37C41BC-A08F-CC05-9C3C-1F28C2F28774}"/>
                </a:ext>
              </a:extLst>
            </p:cNvPr>
            <p:cNvSpPr txBox="1"/>
            <p:nvPr/>
          </p:nvSpPr>
          <p:spPr>
            <a:xfrm>
              <a:off x="594073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100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81F7CF4-4FD8-9430-C785-E453C17E7C58}"/>
                </a:ext>
              </a:extLst>
            </p:cNvPr>
            <p:cNvSpPr txBox="1"/>
            <p:nvPr/>
          </p:nvSpPr>
          <p:spPr>
            <a:xfrm>
              <a:off x="603809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B12F96C-AB66-1CE1-C6B7-BF3C91591BC3}"/>
                </a:ext>
              </a:extLst>
            </p:cNvPr>
            <p:cNvSpPr txBox="1"/>
            <p:nvPr/>
          </p:nvSpPr>
          <p:spPr>
            <a:xfrm>
              <a:off x="6817000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E579F810-65CB-18D5-3552-C37280FAFE09}"/>
                </a:ext>
              </a:extLst>
            </p:cNvPr>
            <p:cNvSpPr txBox="1"/>
            <p:nvPr/>
          </p:nvSpPr>
          <p:spPr>
            <a:xfrm>
              <a:off x="613546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DF23B678-7771-CB95-BFDD-1FE105BBC0FB}"/>
                </a:ext>
              </a:extLst>
            </p:cNvPr>
            <p:cNvSpPr txBox="1"/>
            <p:nvPr/>
          </p:nvSpPr>
          <p:spPr>
            <a:xfrm>
              <a:off x="623282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3F24837-7890-4C34-C694-A026C9823467}"/>
                </a:ext>
              </a:extLst>
            </p:cNvPr>
            <p:cNvSpPr txBox="1"/>
            <p:nvPr/>
          </p:nvSpPr>
          <p:spPr>
            <a:xfrm>
              <a:off x="6330189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5ADF0D4D-0869-F081-7C99-D033E40CC36F}"/>
                </a:ext>
              </a:extLst>
            </p:cNvPr>
            <p:cNvSpPr txBox="1"/>
            <p:nvPr/>
          </p:nvSpPr>
          <p:spPr>
            <a:xfrm>
              <a:off x="6427553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4D73D94C-8DD5-A9E7-E952-FD26B6CCE3E8}"/>
                </a:ext>
              </a:extLst>
            </p:cNvPr>
            <p:cNvSpPr txBox="1"/>
            <p:nvPr/>
          </p:nvSpPr>
          <p:spPr>
            <a:xfrm>
              <a:off x="6524917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9E95ECD-B3CF-C746-A958-A0BB2692B1D9}"/>
                </a:ext>
              </a:extLst>
            </p:cNvPr>
            <p:cNvSpPr txBox="1"/>
            <p:nvPr/>
          </p:nvSpPr>
          <p:spPr>
            <a:xfrm>
              <a:off x="6622281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89E0E1C-7E4B-9177-8D39-26AE0B88E99A}"/>
                </a:ext>
              </a:extLst>
            </p:cNvPr>
            <p:cNvSpPr txBox="1"/>
            <p:nvPr/>
          </p:nvSpPr>
          <p:spPr>
            <a:xfrm>
              <a:off x="6719645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400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6CA96E2F-611A-7BF6-4DF5-360AA5306134}"/>
                </a:ext>
              </a:extLst>
            </p:cNvPr>
            <p:cNvSpPr txBox="1"/>
            <p:nvPr/>
          </p:nvSpPr>
          <p:spPr>
            <a:xfrm>
              <a:off x="1068846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50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193E227F-FE6F-7484-2BD0-3604DA68F81B}"/>
                </a:ext>
              </a:extLst>
            </p:cNvPr>
            <p:cNvSpPr txBox="1"/>
            <p:nvPr/>
          </p:nvSpPr>
          <p:spPr>
            <a:xfrm>
              <a:off x="974282" y="5449773"/>
              <a:ext cx="110582" cy="1234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450" spc="-50" dirty="0"/>
                <a:t>50</a:t>
              </a:r>
            </a:p>
          </p:txBody>
        </p:sp>
      </p:grp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385A337B-36B1-B1BD-77CC-2E2D24406BA9}"/>
              </a:ext>
            </a:extLst>
          </p:cNvPr>
          <p:cNvCxnSpPr>
            <a:cxnSpLocks/>
          </p:cNvCxnSpPr>
          <p:nvPr/>
        </p:nvCxnSpPr>
        <p:spPr>
          <a:xfrm>
            <a:off x="1024793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9FFEDEAA-120E-7D3F-A480-503379FCE422}"/>
              </a:ext>
            </a:extLst>
          </p:cNvPr>
          <p:cNvCxnSpPr>
            <a:cxnSpLocks/>
          </p:cNvCxnSpPr>
          <p:nvPr/>
        </p:nvCxnSpPr>
        <p:spPr>
          <a:xfrm>
            <a:off x="1122366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B3BCD579-0529-F072-3903-C29561A261E6}"/>
              </a:ext>
            </a:extLst>
          </p:cNvPr>
          <p:cNvCxnSpPr>
            <a:cxnSpLocks/>
          </p:cNvCxnSpPr>
          <p:nvPr/>
        </p:nvCxnSpPr>
        <p:spPr>
          <a:xfrm>
            <a:off x="1317512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FD55293E-43FC-4477-EB1F-B87E07F18852}"/>
              </a:ext>
            </a:extLst>
          </p:cNvPr>
          <p:cNvCxnSpPr>
            <a:cxnSpLocks/>
          </p:cNvCxnSpPr>
          <p:nvPr/>
        </p:nvCxnSpPr>
        <p:spPr>
          <a:xfrm>
            <a:off x="1219939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AA277177-C9A4-0BB3-F7A9-8633838B05D2}"/>
              </a:ext>
            </a:extLst>
          </p:cNvPr>
          <p:cNvCxnSpPr>
            <a:cxnSpLocks/>
          </p:cNvCxnSpPr>
          <p:nvPr/>
        </p:nvCxnSpPr>
        <p:spPr>
          <a:xfrm>
            <a:off x="1415085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9FF90C2C-127C-33B7-E721-BB9B10F45B4B}"/>
              </a:ext>
            </a:extLst>
          </p:cNvPr>
          <p:cNvCxnSpPr>
            <a:cxnSpLocks/>
          </p:cNvCxnSpPr>
          <p:nvPr/>
        </p:nvCxnSpPr>
        <p:spPr>
          <a:xfrm>
            <a:off x="1512658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87801DA-8ADF-57EF-79FB-113BD9D6187F}"/>
              </a:ext>
            </a:extLst>
          </p:cNvPr>
          <p:cNvCxnSpPr>
            <a:cxnSpLocks/>
          </p:cNvCxnSpPr>
          <p:nvPr/>
        </p:nvCxnSpPr>
        <p:spPr>
          <a:xfrm>
            <a:off x="1610231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D924F5EC-2524-8F25-9916-88B640AB07AD}"/>
              </a:ext>
            </a:extLst>
          </p:cNvPr>
          <p:cNvCxnSpPr>
            <a:cxnSpLocks/>
          </p:cNvCxnSpPr>
          <p:nvPr/>
        </p:nvCxnSpPr>
        <p:spPr>
          <a:xfrm>
            <a:off x="1707804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C41BD23D-0387-8255-D101-F06EC95B45D0}"/>
              </a:ext>
            </a:extLst>
          </p:cNvPr>
          <p:cNvCxnSpPr>
            <a:cxnSpLocks/>
          </p:cNvCxnSpPr>
          <p:nvPr/>
        </p:nvCxnSpPr>
        <p:spPr>
          <a:xfrm>
            <a:off x="1805377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A1A97D11-CA2D-E55F-23BC-A8D6BB4AE324}"/>
              </a:ext>
            </a:extLst>
          </p:cNvPr>
          <p:cNvCxnSpPr>
            <a:cxnSpLocks/>
          </p:cNvCxnSpPr>
          <p:nvPr/>
        </p:nvCxnSpPr>
        <p:spPr>
          <a:xfrm>
            <a:off x="1902950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1D74EC3D-C086-CEF6-271A-6559DDB20E7B}"/>
              </a:ext>
            </a:extLst>
          </p:cNvPr>
          <p:cNvCxnSpPr>
            <a:cxnSpLocks/>
          </p:cNvCxnSpPr>
          <p:nvPr/>
        </p:nvCxnSpPr>
        <p:spPr>
          <a:xfrm>
            <a:off x="2000523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4BFCE98B-0E97-B6F3-F3E3-2C2A7D9872A1}"/>
              </a:ext>
            </a:extLst>
          </p:cNvPr>
          <p:cNvCxnSpPr>
            <a:cxnSpLocks/>
          </p:cNvCxnSpPr>
          <p:nvPr/>
        </p:nvCxnSpPr>
        <p:spPr>
          <a:xfrm>
            <a:off x="2098096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39AAE8D6-18B2-526A-7153-90F9C9CB54EA}"/>
              </a:ext>
            </a:extLst>
          </p:cNvPr>
          <p:cNvCxnSpPr>
            <a:cxnSpLocks/>
          </p:cNvCxnSpPr>
          <p:nvPr/>
        </p:nvCxnSpPr>
        <p:spPr>
          <a:xfrm>
            <a:off x="2195669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74C16094-BD5D-F56C-94EB-2DA303BDE325}"/>
              </a:ext>
            </a:extLst>
          </p:cNvPr>
          <p:cNvCxnSpPr>
            <a:cxnSpLocks/>
          </p:cNvCxnSpPr>
          <p:nvPr/>
        </p:nvCxnSpPr>
        <p:spPr>
          <a:xfrm>
            <a:off x="2293242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A36A2E1C-F741-95C3-8E9D-565E9F630F50}"/>
              </a:ext>
            </a:extLst>
          </p:cNvPr>
          <p:cNvCxnSpPr>
            <a:cxnSpLocks/>
          </p:cNvCxnSpPr>
          <p:nvPr/>
        </p:nvCxnSpPr>
        <p:spPr>
          <a:xfrm>
            <a:off x="2390815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C5800058-C074-7295-4BBA-ACBDDABDC647}"/>
              </a:ext>
            </a:extLst>
          </p:cNvPr>
          <p:cNvCxnSpPr>
            <a:cxnSpLocks/>
          </p:cNvCxnSpPr>
          <p:nvPr/>
        </p:nvCxnSpPr>
        <p:spPr>
          <a:xfrm>
            <a:off x="2488388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628D220B-458F-0685-F323-7EB76AE49308}"/>
              </a:ext>
            </a:extLst>
          </p:cNvPr>
          <p:cNvCxnSpPr>
            <a:cxnSpLocks/>
          </p:cNvCxnSpPr>
          <p:nvPr/>
        </p:nvCxnSpPr>
        <p:spPr>
          <a:xfrm>
            <a:off x="2585961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13E298D3-18AF-AD5F-1CC9-3EBF19E7393F}"/>
              </a:ext>
            </a:extLst>
          </p:cNvPr>
          <p:cNvCxnSpPr>
            <a:cxnSpLocks/>
          </p:cNvCxnSpPr>
          <p:nvPr/>
        </p:nvCxnSpPr>
        <p:spPr>
          <a:xfrm>
            <a:off x="2683534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BB02041B-15F7-5535-5EBE-3F35721AAF14}"/>
              </a:ext>
            </a:extLst>
          </p:cNvPr>
          <p:cNvCxnSpPr>
            <a:cxnSpLocks/>
          </p:cNvCxnSpPr>
          <p:nvPr/>
        </p:nvCxnSpPr>
        <p:spPr>
          <a:xfrm>
            <a:off x="2781107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E61387F7-BB28-F906-5240-11E8C230C1E8}"/>
              </a:ext>
            </a:extLst>
          </p:cNvPr>
          <p:cNvCxnSpPr>
            <a:cxnSpLocks/>
          </p:cNvCxnSpPr>
          <p:nvPr/>
        </p:nvCxnSpPr>
        <p:spPr>
          <a:xfrm>
            <a:off x="2878680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B061E8E0-144B-801F-CFDC-F777A543D47E}"/>
              </a:ext>
            </a:extLst>
          </p:cNvPr>
          <p:cNvCxnSpPr>
            <a:cxnSpLocks/>
          </p:cNvCxnSpPr>
          <p:nvPr/>
        </p:nvCxnSpPr>
        <p:spPr>
          <a:xfrm>
            <a:off x="2976253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63EF58F1-E9D1-20F3-5639-94586683D85A}"/>
              </a:ext>
            </a:extLst>
          </p:cNvPr>
          <p:cNvCxnSpPr>
            <a:cxnSpLocks/>
          </p:cNvCxnSpPr>
          <p:nvPr/>
        </p:nvCxnSpPr>
        <p:spPr>
          <a:xfrm>
            <a:off x="3073826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DA307F44-A855-2D8A-BD31-4E9360A149A1}"/>
              </a:ext>
            </a:extLst>
          </p:cNvPr>
          <p:cNvCxnSpPr>
            <a:cxnSpLocks/>
          </p:cNvCxnSpPr>
          <p:nvPr/>
        </p:nvCxnSpPr>
        <p:spPr>
          <a:xfrm>
            <a:off x="3171399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C4C801E4-E148-821F-F176-5B405EFFED4E}"/>
              </a:ext>
            </a:extLst>
          </p:cNvPr>
          <p:cNvCxnSpPr>
            <a:cxnSpLocks/>
          </p:cNvCxnSpPr>
          <p:nvPr/>
        </p:nvCxnSpPr>
        <p:spPr>
          <a:xfrm>
            <a:off x="3268972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71E4C2B4-036E-4E2B-C878-D7359AE9E83F}"/>
              </a:ext>
            </a:extLst>
          </p:cNvPr>
          <p:cNvCxnSpPr>
            <a:cxnSpLocks/>
          </p:cNvCxnSpPr>
          <p:nvPr/>
        </p:nvCxnSpPr>
        <p:spPr>
          <a:xfrm>
            <a:off x="3366545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12CE48FE-3513-735B-89DC-33C1D0E5F4E3}"/>
              </a:ext>
            </a:extLst>
          </p:cNvPr>
          <p:cNvCxnSpPr>
            <a:cxnSpLocks/>
          </p:cNvCxnSpPr>
          <p:nvPr/>
        </p:nvCxnSpPr>
        <p:spPr>
          <a:xfrm>
            <a:off x="3464118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73BFCA8A-1817-003A-BA21-78667D3536BE}"/>
              </a:ext>
            </a:extLst>
          </p:cNvPr>
          <p:cNvCxnSpPr>
            <a:cxnSpLocks/>
          </p:cNvCxnSpPr>
          <p:nvPr/>
        </p:nvCxnSpPr>
        <p:spPr>
          <a:xfrm>
            <a:off x="3561691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F3F9327A-79C4-DC2B-43DE-1C99329B4229}"/>
              </a:ext>
            </a:extLst>
          </p:cNvPr>
          <p:cNvCxnSpPr>
            <a:cxnSpLocks/>
          </p:cNvCxnSpPr>
          <p:nvPr/>
        </p:nvCxnSpPr>
        <p:spPr>
          <a:xfrm>
            <a:off x="3659264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B22241C2-D159-0A9C-07F7-5337DD2117AD}"/>
              </a:ext>
            </a:extLst>
          </p:cNvPr>
          <p:cNvCxnSpPr>
            <a:cxnSpLocks/>
          </p:cNvCxnSpPr>
          <p:nvPr/>
        </p:nvCxnSpPr>
        <p:spPr>
          <a:xfrm>
            <a:off x="3756837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3DDA7759-9AF1-6C3F-F9ED-79BD417B6992}"/>
              </a:ext>
            </a:extLst>
          </p:cNvPr>
          <p:cNvCxnSpPr>
            <a:cxnSpLocks/>
          </p:cNvCxnSpPr>
          <p:nvPr/>
        </p:nvCxnSpPr>
        <p:spPr>
          <a:xfrm>
            <a:off x="3854410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C10ED506-46A6-3A70-9181-37916261CF20}"/>
              </a:ext>
            </a:extLst>
          </p:cNvPr>
          <p:cNvCxnSpPr>
            <a:cxnSpLocks/>
          </p:cNvCxnSpPr>
          <p:nvPr/>
        </p:nvCxnSpPr>
        <p:spPr>
          <a:xfrm>
            <a:off x="3951983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8FC9670A-DEE9-3475-77DA-CB038132556D}"/>
              </a:ext>
            </a:extLst>
          </p:cNvPr>
          <p:cNvCxnSpPr>
            <a:cxnSpLocks/>
          </p:cNvCxnSpPr>
          <p:nvPr/>
        </p:nvCxnSpPr>
        <p:spPr>
          <a:xfrm>
            <a:off x="4049556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95837448-6C61-6956-BF1D-990B3BEB827D}"/>
              </a:ext>
            </a:extLst>
          </p:cNvPr>
          <p:cNvCxnSpPr>
            <a:cxnSpLocks/>
          </p:cNvCxnSpPr>
          <p:nvPr/>
        </p:nvCxnSpPr>
        <p:spPr>
          <a:xfrm>
            <a:off x="4147129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9784AD0C-88B8-086E-8FBC-0D491A5F05ED}"/>
              </a:ext>
            </a:extLst>
          </p:cNvPr>
          <p:cNvCxnSpPr>
            <a:cxnSpLocks/>
          </p:cNvCxnSpPr>
          <p:nvPr/>
        </p:nvCxnSpPr>
        <p:spPr>
          <a:xfrm>
            <a:off x="4244702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4E3A8D3-71FA-CB52-680C-59083E26CDA7}"/>
              </a:ext>
            </a:extLst>
          </p:cNvPr>
          <p:cNvCxnSpPr>
            <a:cxnSpLocks/>
          </p:cNvCxnSpPr>
          <p:nvPr/>
        </p:nvCxnSpPr>
        <p:spPr>
          <a:xfrm>
            <a:off x="4342275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5C4E7D41-EDDD-3965-1928-EFDC3B5263D8}"/>
              </a:ext>
            </a:extLst>
          </p:cNvPr>
          <p:cNvCxnSpPr>
            <a:cxnSpLocks/>
          </p:cNvCxnSpPr>
          <p:nvPr/>
        </p:nvCxnSpPr>
        <p:spPr>
          <a:xfrm>
            <a:off x="4439848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0F4B2D57-8692-C100-AB9F-0382DB132FA2}"/>
              </a:ext>
            </a:extLst>
          </p:cNvPr>
          <p:cNvCxnSpPr>
            <a:cxnSpLocks/>
          </p:cNvCxnSpPr>
          <p:nvPr/>
        </p:nvCxnSpPr>
        <p:spPr>
          <a:xfrm>
            <a:off x="4537421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D11E07B8-8515-2AAA-F6C0-17F790640653}"/>
              </a:ext>
            </a:extLst>
          </p:cNvPr>
          <p:cNvCxnSpPr>
            <a:cxnSpLocks/>
          </p:cNvCxnSpPr>
          <p:nvPr/>
        </p:nvCxnSpPr>
        <p:spPr>
          <a:xfrm>
            <a:off x="4634994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1D789A29-D6CD-ACBE-C039-188585230120}"/>
              </a:ext>
            </a:extLst>
          </p:cNvPr>
          <p:cNvCxnSpPr>
            <a:cxnSpLocks/>
          </p:cNvCxnSpPr>
          <p:nvPr/>
        </p:nvCxnSpPr>
        <p:spPr>
          <a:xfrm>
            <a:off x="4732567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21CCD44A-406D-8820-1651-9BE23FFAADE0}"/>
              </a:ext>
            </a:extLst>
          </p:cNvPr>
          <p:cNvCxnSpPr>
            <a:cxnSpLocks/>
          </p:cNvCxnSpPr>
          <p:nvPr/>
        </p:nvCxnSpPr>
        <p:spPr>
          <a:xfrm>
            <a:off x="4830140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BC5CA104-E9BA-97AD-1468-09CBD25CCB37}"/>
              </a:ext>
            </a:extLst>
          </p:cNvPr>
          <p:cNvCxnSpPr>
            <a:cxnSpLocks/>
          </p:cNvCxnSpPr>
          <p:nvPr/>
        </p:nvCxnSpPr>
        <p:spPr>
          <a:xfrm>
            <a:off x="4927713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83D84351-BF1C-41D9-FB87-16BD530270A8}"/>
              </a:ext>
            </a:extLst>
          </p:cNvPr>
          <p:cNvCxnSpPr>
            <a:cxnSpLocks/>
          </p:cNvCxnSpPr>
          <p:nvPr/>
        </p:nvCxnSpPr>
        <p:spPr>
          <a:xfrm>
            <a:off x="5025286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9D3396E1-C0E8-CAA4-EA69-B0B4439ECDDD}"/>
              </a:ext>
            </a:extLst>
          </p:cNvPr>
          <p:cNvCxnSpPr>
            <a:cxnSpLocks/>
          </p:cNvCxnSpPr>
          <p:nvPr/>
        </p:nvCxnSpPr>
        <p:spPr>
          <a:xfrm>
            <a:off x="5122859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70D6CCA7-9039-06FD-68F8-38266C4676C8}"/>
              </a:ext>
            </a:extLst>
          </p:cNvPr>
          <p:cNvCxnSpPr>
            <a:cxnSpLocks/>
          </p:cNvCxnSpPr>
          <p:nvPr/>
        </p:nvCxnSpPr>
        <p:spPr>
          <a:xfrm>
            <a:off x="5220432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D73AFC62-CD21-163C-3996-209C95A1CA99}"/>
              </a:ext>
            </a:extLst>
          </p:cNvPr>
          <p:cNvCxnSpPr>
            <a:cxnSpLocks/>
          </p:cNvCxnSpPr>
          <p:nvPr/>
        </p:nvCxnSpPr>
        <p:spPr>
          <a:xfrm>
            <a:off x="5318005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2DB1D215-5CEE-7AC8-985A-7EB0AEB13396}"/>
              </a:ext>
            </a:extLst>
          </p:cNvPr>
          <p:cNvCxnSpPr>
            <a:cxnSpLocks/>
          </p:cNvCxnSpPr>
          <p:nvPr/>
        </p:nvCxnSpPr>
        <p:spPr>
          <a:xfrm>
            <a:off x="5415578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A6BE6F9B-9B83-678E-9CBA-53B64F1FC4C4}"/>
              </a:ext>
            </a:extLst>
          </p:cNvPr>
          <p:cNvCxnSpPr>
            <a:cxnSpLocks/>
          </p:cNvCxnSpPr>
          <p:nvPr/>
        </p:nvCxnSpPr>
        <p:spPr>
          <a:xfrm>
            <a:off x="5513151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AC96696A-A67C-0879-99D5-EE1F1021C8EC}"/>
              </a:ext>
            </a:extLst>
          </p:cNvPr>
          <p:cNvCxnSpPr>
            <a:cxnSpLocks/>
          </p:cNvCxnSpPr>
          <p:nvPr/>
        </p:nvCxnSpPr>
        <p:spPr>
          <a:xfrm>
            <a:off x="5610724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D59A6357-4DF8-F56A-371F-74E654333092}"/>
              </a:ext>
            </a:extLst>
          </p:cNvPr>
          <p:cNvCxnSpPr>
            <a:cxnSpLocks/>
          </p:cNvCxnSpPr>
          <p:nvPr/>
        </p:nvCxnSpPr>
        <p:spPr>
          <a:xfrm>
            <a:off x="5708297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EBA0A228-A770-86D9-88DA-3534192A4118}"/>
              </a:ext>
            </a:extLst>
          </p:cNvPr>
          <p:cNvCxnSpPr>
            <a:cxnSpLocks/>
          </p:cNvCxnSpPr>
          <p:nvPr/>
        </p:nvCxnSpPr>
        <p:spPr>
          <a:xfrm>
            <a:off x="5805870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A9DE4CC3-EE98-9A30-9A48-0ADF6E9F0266}"/>
              </a:ext>
            </a:extLst>
          </p:cNvPr>
          <p:cNvCxnSpPr>
            <a:cxnSpLocks/>
          </p:cNvCxnSpPr>
          <p:nvPr/>
        </p:nvCxnSpPr>
        <p:spPr>
          <a:xfrm>
            <a:off x="5903443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C552072A-6C43-1D87-52ED-9C7EAB91F9C3}"/>
              </a:ext>
            </a:extLst>
          </p:cNvPr>
          <p:cNvCxnSpPr>
            <a:cxnSpLocks/>
          </p:cNvCxnSpPr>
          <p:nvPr/>
        </p:nvCxnSpPr>
        <p:spPr>
          <a:xfrm>
            <a:off x="6001016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78E23372-F796-283F-762B-937C695D5519}"/>
              </a:ext>
            </a:extLst>
          </p:cNvPr>
          <p:cNvCxnSpPr>
            <a:cxnSpLocks/>
          </p:cNvCxnSpPr>
          <p:nvPr/>
        </p:nvCxnSpPr>
        <p:spPr>
          <a:xfrm>
            <a:off x="6098589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9C311C4C-28AF-26B3-62C0-81C147964919}"/>
              </a:ext>
            </a:extLst>
          </p:cNvPr>
          <p:cNvCxnSpPr>
            <a:cxnSpLocks/>
          </p:cNvCxnSpPr>
          <p:nvPr/>
        </p:nvCxnSpPr>
        <p:spPr>
          <a:xfrm>
            <a:off x="6196162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276F3A35-4B1B-1E20-F782-7D769976151D}"/>
              </a:ext>
            </a:extLst>
          </p:cNvPr>
          <p:cNvCxnSpPr>
            <a:cxnSpLocks/>
          </p:cNvCxnSpPr>
          <p:nvPr/>
        </p:nvCxnSpPr>
        <p:spPr>
          <a:xfrm>
            <a:off x="6293735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AC7C89F2-67E2-422E-266F-79D9073A2E0A}"/>
              </a:ext>
            </a:extLst>
          </p:cNvPr>
          <p:cNvCxnSpPr>
            <a:cxnSpLocks/>
          </p:cNvCxnSpPr>
          <p:nvPr/>
        </p:nvCxnSpPr>
        <p:spPr>
          <a:xfrm>
            <a:off x="6391308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E0DC82FB-D5F3-4D4C-AABE-0709CF3CB701}"/>
              </a:ext>
            </a:extLst>
          </p:cNvPr>
          <p:cNvCxnSpPr>
            <a:cxnSpLocks/>
          </p:cNvCxnSpPr>
          <p:nvPr/>
        </p:nvCxnSpPr>
        <p:spPr>
          <a:xfrm>
            <a:off x="6488881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E28AFEDD-D69C-D5AC-C210-52892BF9E75B}"/>
              </a:ext>
            </a:extLst>
          </p:cNvPr>
          <p:cNvCxnSpPr>
            <a:cxnSpLocks/>
          </p:cNvCxnSpPr>
          <p:nvPr/>
        </p:nvCxnSpPr>
        <p:spPr>
          <a:xfrm>
            <a:off x="6586454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10FC287F-B2D2-3455-385F-12E2F64BD2AF}"/>
              </a:ext>
            </a:extLst>
          </p:cNvPr>
          <p:cNvCxnSpPr>
            <a:cxnSpLocks/>
          </p:cNvCxnSpPr>
          <p:nvPr/>
        </p:nvCxnSpPr>
        <p:spPr>
          <a:xfrm>
            <a:off x="6684027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8C21AA22-5A0A-00F1-DDB8-B82BD0A21C13}"/>
              </a:ext>
            </a:extLst>
          </p:cNvPr>
          <p:cNvCxnSpPr>
            <a:cxnSpLocks/>
          </p:cNvCxnSpPr>
          <p:nvPr/>
        </p:nvCxnSpPr>
        <p:spPr>
          <a:xfrm>
            <a:off x="6781600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8711F539-05C0-6F0A-A6BC-9987C2C60BE5}"/>
              </a:ext>
            </a:extLst>
          </p:cNvPr>
          <p:cNvCxnSpPr>
            <a:cxnSpLocks/>
          </p:cNvCxnSpPr>
          <p:nvPr/>
        </p:nvCxnSpPr>
        <p:spPr>
          <a:xfrm>
            <a:off x="6879167" y="5273265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696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EF0E-B0B8-5B6B-9096-9CE9C4B7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 err="1"/>
              <a:t>KRAScendo</a:t>
            </a:r>
            <a:r>
              <a:rPr lang="en-US" dirty="0"/>
              <a:t> 1: Divarasib vs Sotorasib or Adagrasib in </a:t>
            </a:r>
            <a:r>
              <a:rPr lang="en-US" i="1" dirty="0"/>
              <a:t>KRAS</a:t>
            </a:r>
            <a:r>
              <a:rPr lang="en-US" dirty="0"/>
              <a:t> G12C-Mutated Advanced or Metastatic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D1150-0795-61AB-CEFD-D91CD5EA6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960922" cy="4754880"/>
          </a:xfrm>
        </p:spPr>
        <p:txBody>
          <a:bodyPr/>
          <a:lstStyle/>
          <a:p>
            <a:r>
              <a:rPr lang="en-US" dirty="0"/>
              <a:t>International, open-label, randomized phase III trial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Primary endpoint: </a:t>
            </a:r>
            <a:r>
              <a:rPr lang="en-US" dirty="0"/>
              <a:t>PFS by BICR (RECIST v1.1)</a:t>
            </a:r>
          </a:p>
          <a:p>
            <a:r>
              <a:rPr lang="en-US" b="1" dirty="0"/>
              <a:t>Key secondary endpoints: </a:t>
            </a:r>
            <a:r>
              <a:rPr lang="en-US" dirty="0"/>
              <a:t>cORR by BICR (RECIST v1.1), </a:t>
            </a:r>
            <a:r>
              <a:rPr lang="en-US" dirty="0" err="1"/>
              <a:t>DoR</a:t>
            </a:r>
            <a:r>
              <a:rPr lang="en-US" dirty="0"/>
              <a:t>, OS, safety, PROs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A1B620-C7DB-B4FD-8F1D-EF74A283713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NCT06497556. </a:t>
            </a:r>
            <a:r>
              <a:rPr lang="en-US" dirty="0" err="1"/>
              <a:t>Gadgeel</a:t>
            </a:r>
            <a:r>
              <a:rPr lang="en-US" dirty="0"/>
              <a:t>. WCLC 2024. </a:t>
            </a:r>
            <a:r>
              <a:rPr lang="en-US" dirty="0" err="1"/>
              <a:t>Abstr</a:t>
            </a:r>
            <a:r>
              <a:rPr lang="en-US" dirty="0"/>
              <a:t> P3.12D.07.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06957F55-F781-E955-6A5E-60DB14F01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885" y="2790535"/>
            <a:ext cx="4505932" cy="17543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Adults with unresectable advanced or metastatic NSCLC with 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KRAS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G12C mutation; ECOG PS 0/1; prior platinum-based chemotherapy + PD(L)1 inhibitor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(Estimated N = 320)</a:t>
            </a:r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A0A92A63-E795-6D6C-1B98-80033D3C1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260" y="2596513"/>
            <a:ext cx="3790950" cy="1058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8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Divarasib </a:t>
            </a:r>
            <a:r>
              <a:rPr lang="en-US" altLang="en-US" sz="1800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PO QD</a:t>
            </a:r>
            <a:endParaRPr kumimoji="0" lang="en-US" altLang="en-US" sz="180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Line 53">
            <a:extLst>
              <a:ext uri="{FF2B5EF4-FFF2-40B4-BE49-F238E27FC236}">
                <a16:creationId xmlns:a16="http://schemas.microsoft.com/office/drawing/2014/main" id="{1B75E9BA-AFDC-70C5-2C80-3E19E3D5787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7822" y="3571950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8" name="Line 54">
            <a:extLst>
              <a:ext uri="{FF2B5EF4-FFF2-40B4-BE49-F238E27FC236}">
                <a16:creationId xmlns:a16="http://schemas.microsoft.com/office/drawing/2014/main" id="{1E046A89-E3DE-D83F-CD5A-2DDF361007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37822" y="2971874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9" name="Rectangle 28">
            <a:extLst>
              <a:ext uri="{FF2B5EF4-FFF2-40B4-BE49-F238E27FC236}">
                <a16:creationId xmlns:a16="http://schemas.microsoft.com/office/drawing/2014/main" id="{B7CEBFA6-0DDC-71ED-A8C0-C1887C6B4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260" y="3747368"/>
            <a:ext cx="3790950" cy="1078134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Adagrasib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lang="en-US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PO BID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Sotorasib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 QD</a:t>
            </a:r>
            <a:endParaRPr kumimoji="0" lang="pl-PL" sz="180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E5D5BC-C312-F72F-C461-68CB1338FFAE}"/>
              </a:ext>
            </a:extLst>
          </p:cNvPr>
          <p:cNvSpPr txBox="1"/>
          <p:nvPr/>
        </p:nvSpPr>
        <p:spPr>
          <a:xfrm>
            <a:off x="3361502" y="1774517"/>
            <a:ext cx="5700074" cy="6596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i="1" dirty="0"/>
              <a:t>Stratified by KEAP1 mutation status (detected vs not detected/unknown); history of CNS </a:t>
            </a:r>
            <a:r>
              <a:rPr lang="en-US" sz="1400" i="1" dirty="0" err="1"/>
              <a:t>mets</a:t>
            </a:r>
            <a:r>
              <a:rPr lang="en-US" sz="1400" i="1" dirty="0"/>
              <a:t> (yes vs no); intended choice of control arm drug (</a:t>
            </a:r>
            <a:r>
              <a:rPr lang="en-US" sz="1400" i="1" dirty="0" err="1"/>
              <a:t>adagrasib</a:t>
            </a:r>
            <a:r>
              <a:rPr lang="en-US" sz="1400" i="1" dirty="0"/>
              <a:t> vs sotorasib)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35256E-6572-CA81-DAC4-00843BD000A7}"/>
              </a:ext>
            </a:extLst>
          </p:cNvPr>
          <p:cNvCxnSpPr/>
          <p:nvPr/>
        </p:nvCxnSpPr>
        <p:spPr>
          <a:xfrm>
            <a:off x="6211539" y="2515833"/>
            <a:ext cx="0" cy="526256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673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EC0B783-0DEB-229E-7CE5-AADE22A1D87B}"/>
              </a:ext>
            </a:extLst>
          </p:cNvPr>
          <p:cNvGrpSpPr/>
          <p:nvPr/>
        </p:nvGrpSpPr>
        <p:grpSpPr>
          <a:xfrm>
            <a:off x="5993641" y="2417868"/>
            <a:ext cx="969962" cy="2996242"/>
            <a:chOff x="5993641" y="2371764"/>
            <a:chExt cx="969962" cy="299624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872C779-28CC-4412-603E-A0D2A671B710}"/>
                </a:ext>
              </a:extLst>
            </p:cNvPr>
            <p:cNvCxnSpPr>
              <a:cxnSpLocks/>
            </p:cNvCxnSpPr>
            <p:nvPr/>
          </p:nvCxnSpPr>
          <p:spPr>
            <a:xfrm>
              <a:off x="5993641" y="2371764"/>
              <a:ext cx="0" cy="1719072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02009B0-5916-BBD1-5EEC-B01EB863E5E8}"/>
                </a:ext>
              </a:extLst>
            </p:cNvPr>
            <p:cNvCxnSpPr>
              <a:cxnSpLocks/>
            </p:cNvCxnSpPr>
            <p:nvPr/>
          </p:nvCxnSpPr>
          <p:spPr>
            <a:xfrm>
              <a:off x="6139691" y="4026462"/>
              <a:ext cx="0" cy="71334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E52FB0D-257B-0548-CB85-4787E8E25D87}"/>
                </a:ext>
              </a:extLst>
            </p:cNvPr>
            <p:cNvCxnSpPr>
              <a:cxnSpLocks/>
            </p:cNvCxnSpPr>
            <p:nvPr/>
          </p:nvCxnSpPr>
          <p:spPr>
            <a:xfrm>
              <a:off x="6030153" y="3559679"/>
              <a:ext cx="0" cy="538117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0613DEB-B7B2-6317-3CFD-932F85C1EA3E}"/>
                </a:ext>
              </a:extLst>
            </p:cNvPr>
            <p:cNvCxnSpPr>
              <a:cxnSpLocks/>
            </p:cNvCxnSpPr>
            <p:nvPr/>
          </p:nvCxnSpPr>
          <p:spPr>
            <a:xfrm>
              <a:off x="6103179" y="4007354"/>
              <a:ext cx="0" cy="90442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32533E7-4D46-3101-88AC-E4DB563F55BF}"/>
                </a:ext>
              </a:extLst>
            </p:cNvPr>
            <p:cNvCxnSpPr>
              <a:cxnSpLocks/>
            </p:cNvCxnSpPr>
            <p:nvPr/>
          </p:nvCxnSpPr>
          <p:spPr>
            <a:xfrm>
              <a:off x="6066666" y="4003075"/>
              <a:ext cx="0" cy="94721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A61D242-A3C9-E054-C6FC-9D17DF37052D}"/>
                </a:ext>
              </a:extLst>
            </p:cNvPr>
            <p:cNvCxnSpPr>
              <a:cxnSpLocks/>
            </p:cNvCxnSpPr>
            <p:nvPr/>
          </p:nvCxnSpPr>
          <p:spPr>
            <a:xfrm>
              <a:off x="6774777" y="4097796"/>
              <a:ext cx="0" cy="433987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E15E0C2-512C-91A3-161F-CF73B7997024}"/>
                </a:ext>
              </a:extLst>
            </p:cNvPr>
            <p:cNvCxnSpPr>
              <a:cxnSpLocks/>
            </p:cNvCxnSpPr>
            <p:nvPr/>
          </p:nvCxnSpPr>
          <p:spPr>
            <a:xfrm>
              <a:off x="6812543" y="4097796"/>
              <a:ext cx="0" cy="590353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E6F5037-FD1C-2592-CCF0-6EAE71361017}"/>
                </a:ext>
              </a:extLst>
            </p:cNvPr>
            <p:cNvCxnSpPr>
              <a:cxnSpLocks/>
            </p:cNvCxnSpPr>
            <p:nvPr/>
          </p:nvCxnSpPr>
          <p:spPr>
            <a:xfrm>
              <a:off x="6850309" y="4097796"/>
              <a:ext cx="0" cy="608531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DA41466-38F2-3C38-0E7E-65E0902CAEE6}"/>
                </a:ext>
              </a:extLst>
            </p:cNvPr>
            <p:cNvCxnSpPr>
              <a:cxnSpLocks/>
            </p:cNvCxnSpPr>
            <p:nvPr/>
          </p:nvCxnSpPr>
          <p:spPr>
            <a:xfrm>
              <a:off x="6888075" y="4097796"/>
              <a:ext cx="0" cy="672596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BDB5174-322D-48B8-C3A6-FFB9223124A7}"/>
                </a:ext>
              </a:extLst>
            </p:cNvPr>
            <p:cNvCxnSpPr>
              <a:cxnSpLocks/>
            </p:cNvCxnSpPr>
            <p:nvPr/>
          </p:nvCxnSpPr>
          <p:spPr>
            <a:xfrm>
              <a:off x="6925841" y="4097796"/>
              <a:ext cx="0" cy="736403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4F1530C8-0E54-DFDF-067D-E516D5DB517A}"/>
                </a:ext>
              </a:extLst>
            </p:cNvPr>
            <p:cNvCxnSpPr>
              <a:cxnSpLocks/>
            </p:cNvCxnSpPr>
            <p:nvPr/>
          </p:nvCxnSpPr>
          <p:spPr>
            <a:xfrm>
              <a:off x="6963603" y="4097796"/>
              <a:ext cx="0" cy="1270210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336DCD0-AC19-3CC3-8D0C-C0745B80A930}"/>
                </a:ext>
              </a:extLst>
            </p:cNvPr>
            <p:cNvCxnSpPr>
              <a:cxnSpLocks/>
            </p:cNvCxnSpPr>
            <p:nvPr/>
          </p:nvCxnSpPr>
          <p:spPr>
            <a:xfrm>
              <a:off x="6246053" y="4086996"/>
              <a:ext cx="0" cy="64349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8F128DB-4BFE-25BC-0C32-D98DE9769E55}"/>
                </a:ext>
              </a:extLst>
            </p:cNvPr>
            <p:cNvCxnSpPr>
              <a:cxnSpLocks/>
            </p:cNvCxnSpPr>
            <p:nvPr/>
          </p:nvCxnSpPr>
          <p:spPr>
            <a:xfrm>
              <a:off x="6283819" y="4086996"/>
              <a:ext cx="0" cy="75149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AD8365D-88F9-03F2-50BC-E1A3EA8C40C1}"/>
                </a:ext>
              </a:extLst>
            </p:cNvPr>
            <p:cNvCxnSpPr>
              <a:cxnSpLocks/>
            </p:cNvCxnSpPr>
            <p:nvPr/>
          </p:nvCxnSpPr>
          <p:spPr>
            <a:xfrm>
              <a:off x="6321585" y="4086996"/>
              <a:ext cx="0" cy="101923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54D836D-ACAB-9A9D-021A-D1F4811A7D8A}"/>
                </a:ext>
              </a:extLst>
            </p:cNvPr>
            <p:cNvCxnSpPr>
              <a:cxnSpLocks/>
            </p:cNvCxnSpPr>
            <p:nvPr/>
          </p:nvCxnSpPr>
          <p:spPr>
            <a:xfrm>
              <a:off x="6359351" y="4086996"/>
              <a:ext cx="0" cy="95819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B38D3C8-A769-29DF-69FE-A587537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6397117" y="4086996"/>
              <a:ext cx="0" cy="101923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21E40E9A-5146-D4DC-4A16-551255A057E9}"/>
                </a:ext>
              </a:extLst>
            </p:cNvPr>
            <p:cNvCxnSpPr>
              <a:cxnSpLocks/>
            </p:cNvCxnSpPr>
            <p:nvPr/>
          </p:nvCxnSpPr>
          <p:spPr>
            <a:xfrm>
              <a:off x="6472649" y="4097796"/>
              <a:ext cx="0" cy="155472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CA47D34-E293-7469-DB23-C61AE032796C}"/>
                </a:ext>
              </a:extLst>
            </p:cNvPr>
            <p:cNvCxnSpPr>
              <a:cxnSpLocks/>
            </p:cNvCxnSpPr>
            <p:nvPr/>
          </p:nvCxnSpPr>
          <p:spPr>
            <a:xfrm>
              <a:off x="6510415" y="4086996"/>
              <a:ext cx="0" cy="177072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1FB69B8-7CAD-C435-91C5-E23C190C5948}"/>
                </a:ext>
              </a:extLst>
            </p:cNvPr>
            <p:cNvCxnSpPr>
              <a:cxnSpLocks/>
            </p:cNvCxnSpPr>
            <p:nvPr/>
          </p:nvCxnSpPr>
          <p:spPr>
            <a:xfrm>
              <a:off x="6434883" y="4086996"/>
              <a:ext cx="0" cy="156305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4622795-5175-5498-B5CA-39F05FE53F1F}"/>
                </a:ext>
              </a:extLst>
            </p:cNvPr>
            <p:cNvCxnSpPr>
              <a:cxnSpLocks/>
            </p:cNvCxnSpPr>
            <p:nvPr/>
          </p:nvCxnSpPr>
          <p:spPr>
            <a:xfrm>
              <a:off x="6737011" y="4086996"/>
              <a:ext cx="0" cy="435634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0AD4CE6-2AD9-1CBE-CC70-F1C7A4CABCF2}"/>
                </a:ext>
              </a:extLst>
            </p:cNvPr>
            <p:cNvCxnSpPr>
              <a:cxnSpLocks/>
            </p:cNvCxnSpPr>
            <p:nvPr/>
          </p:nvCxnSpPr>
          <p:spPr>
            <a:xfrm>
              <a:off x="6548181" y="4097796"/>
              <a:ext cx="0" cy="177072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DE021B0-30E0-1BA7-970A-2425DC785893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45" y="4086996"/>
              <a:ext cx="0" cy="360494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90C73B4B-640E-E62C-5736-71A9DB370992}"/>
                </a:ext>
              </a:extLst>
            </p:cNvPr>
            <p:cNvCxnSpPr>
              <a:cxnSpLocks/>
            </p:cNvCxnSpPr>
            <p:nvPr/>
          </p:nvCxnSpPr>
          <p:spPr>
            <a:xfrm>
              <a:off x="6585947" y="4086996"/>
              <a:ext cx="0" cy="255396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5405464A-C770-A3EC-AF68-4F682C22B032}"/>
                </a:ext>
              </a:extLst>
            </p:cNvPr>
            <p:cNvCxnSpPr>
              <a:cxnSpLocks/>
            </p:cNvCxnSpPr>
            <p:nvPr/>
          </p:nvCxnSpPr>
          <p:spPr>
            <a:xfrm>
              <a:off x="6623713" y="4086996"/>
              <a:ext cx="0" cy="269802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E22B3B8-9F1E-8677-DC23-96CBC0F0521C}"/>
                </a:ext>
              </a:extLst>
            </p:cNvPr>
            <p:cNvCxnSpPr>
              <a:cxnSpLocks/>
            </p:cNvCxnSpPr>
            <p:nvPr/>
          </p:nvCxnSpPr>
          <p:spPr>
            <a:xfrm>
              <a:off x="6661479" y="4086996"/>
              <a:ext cx="0" cy="334151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9ADB155-324A-C037-006D-10E02FE43672}"/>
              </a:ext>
            </a:extLst>
          </p:cNvPr>
          <p:cNvGrpSpPr/>
          <p:nvPr/>
        </p:nvGrpSpPr>
        <p:grpSpPr>
          <a:xfrm>
            <a:off x="874714" y="3751228"/>
            <a:ext cx="6119975" cy="950997"/>
            <a:chOff x="874714" y="3705124"/>
            <a:chExt cx="6119975" cy="950997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6011539-7EAD-ED7B-FFE3-7011D14513D0}"/>
                </a:ext>
              </a:extLst>
            </p:cNvPr>
            <p:cNvCxnSpPr>
              <a:cxnSpLocks/>
            </p:cNvCxnSpPr>
            <p:nvPr/>
          </p:nvCxnSpPr>
          <p:spPr>
            <a:xfrm>
              <a:off x="874714" y="3705124"/>
              <a:ext cx="611997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820D421-EAF1-7BA1-BE70-502CDD99A155}"/>
                </a:ext>
              </a:extLst>
            </p:cNvPr>
            <p:cNvCxnSpPr>
              <a:cxnSpLocks/>
            </p:cNvCxnSpPr>
            <p:nvPr/>
          </p:nvCxnSpPr>
          <p:spPr>
            <a:xfrm>
              <a:off x="874714" y="4656121"/>
              <a:ext cx="611997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F0704-2614-2960-A1AE-D3049B947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Single-Agent Olomorasib in </a:t>
            </a:r>
            <a:r>
              <a:rPr lang="en-US" i="1" dirty="0"/>
              <a:t>KRAS</a:t>
            </a:r>
            <a:r>
              <a:rPr lang="en-US" dirty="0"/>
              <a:t> G12C-Mutated Tumors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5BA94-A853-85CD-05BE-796177F80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Multicenter, first-in-human phase I study including patients with NSCLC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DE7C-6812-9B41-C9B4-D621C99C5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NCT04956640. Murciano-Goroff. Nat Commun. 2026;[</a:t>
            </a:r>
            <a:r>
              <a:rPr lang="en-US" dirty="0" err="1"/>
              <a:t>Epub</a:t>
            </a:r>
            <a:r>
              <a:rPr lang="en-US" dirty="0"/>
              <a:t>].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3749F6-00E5-CD83-6C5D-874D87928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00860"/>
              </p:ext>
            </p:extLst>
          </p:nvPr>
        </p:nvGraphicFramePr>
        <p:xfrm>
          <a:off x="7377077" y="3211935"/>
          <a:ext cx="460467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0865">
                  <a:extLst>
                    <a:ext uri="{9D8B030D-6E8A-4147-A177-3AD203B41FA5}">
                      <a16:colId xmlns:a16="http://schemas.microsoft.com/office/drawing/2014/main" val="1469432169"/>
                    </a:ext>
                  </a:extLst>
                </a:gridCol>
                <a:gridCol w="1429757">
                  <a:extLst>
                    <a:ext uri="{9D8B030D-6E8A-4147-A177-3AD203B41FA5}">
                      <a16:colId xmlns:a16="http://schemas.microsoft.com/office/drawing/2014/main" val="2298051748"/>
                    </a:ext>
                  </a:extLst>
                </a:gridCol>
                <a:gridCol w="1344056">
                  <a:extLst>
                    <a:ext uri="{9D8B030D-6E8A-4147-A177-3AD203B41FA5}">
                      <a16:colId xmlns:a16="http://schemas.microsoft.com/office/drawing/2014/main" val="573643543"/>
                    </a:ext>
                  </a:extLst>
                </a:gridCol>
              </a:tblGrid>
              <a:tr h="396592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TRAEs in &gt;10% of All Patients, n (%)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Any-Grade TRAEs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Grade ≥ 3 TRAEs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713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Any AE (n = 195)</a:t>
                      </a:r>
                    </a:p>
                    <a:p>
                      <a:pPr marL="285750" indent="-22225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Nausea</a:t>
                      </a:r>
                    </a:p>
                    <a:p>
                      <a:pPr marL="285750" indent="-22225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Diarrhea</a:t>
                      </a:r>
                    </a:p>
                    <a:p>
                      <a:pPr marL="285750" indent="-22225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Fatigue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128 (66)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21 (11)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43 (22)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21 (11)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 (7)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 (0)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(1)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(1)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5670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5574132-DD5C-6224-CE81-90DAA8A6E267}"/>
              </a:ext>
            </a:extLst>
          </p:cNvPr>
          <p:cNvSpPr txBox="1"/>
          <p:nvPr/>
        </p:nvSpPr>
        <p:spPr>
          <a:xfrm>
            <a:off x="876693" y="1713222"/>
            <a:ext cx="4967926" cy="235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Non-CRC Solid Tumors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8210F1-F74E-903C-768B-9DFDBA4CD1F3}"/>
              </a:ext>
            </a:extLst>
          </p:cNvPr>
          <p:cNvSpPr txBox="1"/>
          <p:nvPr/>
        </p:nvSpPr>
        <p:spPr>
          <a:xfrm>
            <a:off x="5863473" y="1713222"/>
            <a:ext cx="999240" cy="235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CRC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35B22C49-C0FE-6FA6-B6E2-A628DF6279BC}"/>
              </a:ext>
            </a:extLst>
          </p:cNvPr>
          <p:cNvSpPr/>
          <p:nvPr/>
        </p:nvSpPr>
        <p:spPr>
          <a:xfrm rot="16200000">
            <a:off x="3242821" y="-430100"/>
            <a:ext cx="235670" cy="4967926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F62A5E1B-C62A-63B2-B158-61FD205835FC}"/>
              </a:ext>
            </a:extLst>
          </p:cNvPr>
          <p:cNvSpPr/>
          <p:nvPr/>
        </p:nvSpPr>
        <p:spPr>
          <a:xfrm rot="16200000">
            <a:off x="6244269" y="1554241"/>
            <a:ext cx="235670" cy="999241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83AC4C-2087-B6CD-1105-8291780AEBD7}"/>
              </a:ext>
            </a:extLst>
          </p:cNvPr>
          <p:cNvGrpSpPr/>
          <p:nvPr/>
        </p:nvGrpSpPr>
        <p:grpSpPr>
          <a:xfrm>
            <a:off x="1989055" y="2453521"/>
            <a:ext cx="3377382" cy="544438"/>
            <a:chOff x="1989055" y="2407417"/>
            <a:chExt cx="3377382" cy="54443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EEEB9F2-8731-BEFD-6AC2-F5AE48F19D36}"/>
                </a:ext>
              </a:extLst>
            </p:cNvPr>
            <p:cNvSpPr txBox="1"/>
            <p:nvPr/>
          </p:nvSpPr>
          <p:spPr>
            <a:xfrm>
              <a:off x="2188590" y="2407417"/>
              <a:ext cx="931682" cy="54443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en-US" sz="1600" dirty="0"/>
                <a:t>NSCLC</a:t>
              </a:r>
              <a:br>
                <a:rPr lang="en-US" sz="1600" dirty="0"/>
              </a:br>
              <a:r>
                <a:rPr lang="en-US" sz="1600" dirty="0"/>
                <a:t>PANC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B63076-D7F7-AC4F-F238-C692324203C6}"/>
                </a:ext>
              </a:extLst>
            </p:cNvPr>
            <p:cNvSpPr txBox="1"/>
            <p:nvPr/>
          </p:nvSpPr>
          <p:spPr>
            <a:xfrm>
              <a:off x="3278399" y="2407417"/>
              <a:ext cx="2088038" cy="54443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en-US" sz="1600" dirty="0"/>
                <a:t>Other Solid Tumors</a:t>
              </a:r>
              <a:br>
                <a:rPr lang="en-US" sz="1600" dirty="0"/>
              </a:br>
              <a:r>
                <a:rPr lang="en-US" sz="1600" dirty="0"/>
                <a:t>CRC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36DD3A9-EBEB-E0AD-3EA5-9EC3471339BD}"/>
                </a:ext>
              </a:extLst>
            </p:cNvPr>
            <p:cNvSpPr/>
            <p:nvPr/>
          </p:nvSpPr>
          <p:spPr>
            <a:xfrm>
              <a:off x="1989055" y="2463979"/>
              <a:ext cx="146304" cy="1463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C733604-7E62-37B6-DB9E-5BFFFF916B19}"/>
                </a:ext>
              </a:extLst>
            </p:cNvPr>
            <p:cNvSpPr/>
            <p:nvPr/>
          </p:nvSpPr>
          <p:spPr>
            <a:xfrm>
              <a:off x="1989055" y="2711413"/>
              <a:ext cx="146304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C92B00-DFF4-8FDD-AA16-30E5AE260615}"/>
                </a:ext>
              </a:extLst>
            </p:cNvPr>
            <p:cNvSpPr/>
            <p:nvPr/>
          </p:nvSpPr>
          <p:spPr>
            <a:xfrm>
              <a:off x="3052329" y="2463979"/>
              <a:ext cx="146304" cy="1463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A8B16FB-F881-B46E-C17F-021DA322D7A0}"/>
                </a:ext>
              </a:extLst>
            </p:cNvPr>
            <p:cNvSpPr/>
            <p:nvPr/>
          </p:nvSpPr>
          <p:spPr>
            <a:xfrm>
              <a:off x="3052329" y="2711413"/>
              <a:ext cx="146304" cy="1463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2D16680-BCB8-7FC3-44D4-24760327F3F0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2217801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236383-2DA5-E39B-7C9D-5A257CE31A1C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2601943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50960A-3B4F-4BDE-F9DE-C200196FECCD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2986085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28CDF8-12D7-E0FB-9D61-0BCC01C8BD5E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3370227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7363768-C922-0083-5042-299B877FE905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3754369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62E54CC-0AA0-7CE1-FEA2-845CABDC688C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4522653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4C57B08-B238-0AA4-0623-37FE56610A61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4906795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EA3878-D91F-FFEE-7EE4-9D5245D405B9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5290937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894668B-21EB-E1E2-77AD-F40ECCAA72FA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5675079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DCCFF65-DF5B-FD11-8B3B-BDCD45D0EEF8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6059223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9F8AD2-D5BD-64BC-7042-6D0EDA164C10}"/>
              </a:ext>
            </a:extLst>
          </p:cNvPr>
          <p:cNvCxnSpPr>
            <a:cxnSpLocks/>
          </p:cNvCxnSpPr>
          <p:nvPr/>
        </p:nvCxnSpPr>
        <p:spPr>
          <a:xfrm flipH="1" flipV="1">
            <a:off x="810706" y="4138511"/>
            <a:ext cx="64008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83DB637-60DF-37B6-49A3-94D0BE2DDB48}"/>
              </a:ext>
            </a:extLst>
          </p:cNvPr>
          <p:cNvSpPr txBox="1"/>
          <p:nvPr/>
        </p:nvSpPr>
        <p:spPr>
          <a:xfrm rot="16200000">
            <a:off x="-1609978" y="3991132"/>
            <a:ext cx="3841421" cy="2947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Maximum % Change in Tumor Size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888EB86-CC48-2B5F-07AF-2E641B6DD087}"/>
              </a:ext>
            </a:extLst>
          </p:cNvPr>
          <p:cNvSpPr txBox="1"/>
          <p:nvPr/>
        </p:nvSpPr>
        <p:spPr>
          <a:xfrm>
            <a:off x="321150" y="2113615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100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D06C2C-BC54-D069-4A2D-C9C9BF5F2909}"/>
              </a:ext>
            </a:extLst>
          </p:cNvPr>
          <p:cNvSpPr txBox="1"/>
          <p:nvPr/>
        </p:nvSpPr>
        <p:spPr>
          <a:xfrm>
            <a:off x="321150" y="2496828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80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9CD5986-8184-EA33-0887-6D3D7D93650E}"/>
              </a:ext>
            </a:extLst>
          </p:cNvPr>
          <p:cNvSpPr txBox="1"/>
          <p:nvPr/>
        </p:nvSpPr>
        <p:spPr>
          <a:xfrm>
            <a:off x="321150" y="2880041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60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DAC17E0-8677-5804-07FA-FAC12B72BAC2}"/>
              </a:ext>
            </a:extLst>
          </p:cNvPr>
          <p:cNvSpPr txBox="1"/>
          <p:nvPr/>
        </p:nvSpPr>
        <p:spPr>
          <a:xfrm>
            <a:off x="321150" y="3646467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20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36A56F-9032-0D15-B0A7-8D46F9A3F177}"/>
              </a:ext>
            </a:extLst>
          </p:cNvPr>
          <p:cNvSpPr txBox="1"/>
          <p:nvPr/>
        </p:nvSpPr>
        <p:spPr>
          <a:xfrm>
            <a:off x="321150" y="4029680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6EAD0A-F3AB-137F-5686-EC93E8314184}"/>
              </a:ext>
            </a:extLst>
          </p:cNvPr>
          <p:cNvSpPr txBox="1"/>
          <p:nvPr/>
        </p:nvSpPr>
        <p:spPr>
          <a:xfrm>
            <a:off x="321150" y="4412893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-20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B4AC97B-60FA-A9DB-C924-C480B31FE371}"/>
              </a:ext>
            </a:extLst>
          </p:cNvPr>
          <p:cNvSpPr txBox="1"/>
          <p:nvPr/>
        </p:nvSpPr>
        <p:spPr>
          <a:xfrm>
            <a:off x="321150" y="3263254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40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1408D8D-6878-C39C-C628-C203D86AFB27}"/>
              </a:ext>
            </a:extLst>
          </p:cNvPr>
          <p:cNvSpPr txBox="1"/>
          <p:nvPr/>
        </p:nvSpPr>
        <p:spPr>
          <a:xfrm>
            <a:off x="321150" y="4796106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-40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CC049EA-2344-CBDB-A02A-EACEDDBE4326}"/>
              </a:ext>
            </a:extLst>
          </p:cNvPr>
          <p:cNvSpPr txBox="1"/>
          <p:nvPr/>
        </p:nvSpPr>
        <p:spPr>
          <a:xfrm>
            <a:off x="321150" y="5179319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-60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04EBEF1-F1B9-D081-AE23-BBF616BA8860}"/>
              </a:ext>
            </a:extLst>
          </p:cNvPr>
          <p:cNvSpPr txBox="1"/>
          <p:nvPr/>
        </p:nvSpPr>
        <p:spPr>
          <a:xfrm>
            <a:off x="321150" y="5562532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-80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7B03699-6FE9-6700-94ED-63F602AF596D}"/>
              </a:ext>
            </a:extLst>
          </p:cNvPr>
          <p:cNvSpPr txBox="1"/>
          <p:nvPr/>
        </p:nvSpPr>
        <p:spPr>
          <a:xfrm>
            <a:off x="321150" y="5945745"/>
            <a:ext cx="477525" cy="22844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600" dirty="0"/>
              <a:t>-100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79F615B-F2AC-F25B-6EDD-3490C954289D}"/>
              </a:ext>
            </a:extLst>
          </p:cNvPr>
          <p:cNvCxnSpPr/>
          <p:nvPr/>
        </p:nvCxnSpPr>
        <p:spPr>
          <a:xfrm>
            <a:off x="918000" y="2212390"/>
            <a:ext cx="0" cy="192071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5A406E1-F571-2B0E-F38C-54509A00C3A4}"/>
              </a:ext>
            </a:extLst>
          </p:cNvPr>
          <p:cNvCxnSpPr>
            <a:cxnSpLocks/>
          </p:cNvCxnSpPr>
          <p:nvPr/>
        </p:nvCxnSpPr>
        <p:spPr>
          <a:xfrm>
            <a:off x="1030947" y="3605783"/>
            <a:ext cx="0" cy="538117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190933E-DB00-7A83-823F-618BF5B42BC0}"/>
              </a:ext>
            </a:extLst>
          </p:cNvPr>
          <p:cNvCxnSpPr>
            <a:cxnSpLocks/>
          </p:cNvCxnSpPr>
          <p:nvPr/>
        </p:nvCxnSpPr>
        <p:spPr>
          <a:xfrm>
            <a:off x="1068596" y="3946440"/>
            <a:ext cx="0" cy="18666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F9603EC-AAB0-B9F7-A503-EEDA9C7BA234}"/>
              </a:ext>
            </a:extLst>
          </p:cNvPr>
          <p:cNvCxnSpPr>
            <a:cxnSpLocks/>
          </p:cNvCxnSpPr>
          <p:nvPr/>
        </p:nvCxnSpPr>
        <p:spPr>
          <a:xfrm>
            <a:off x="1106245" y="4029680"/>
            <a:ext cx="0" cy="11422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8577A23-24C8-EC90-9AE6-C8BA6814E20F}"/>
              </a:ext>
            </a:extLst>
          </p:cNvPr>
          <p:cNvCxnSpPr>
            <a:cxnSpLocks/>
          </p:cNvCxnSpPr>
          <p:nvPr/>
        </p:nvCxnSpPr>
        <p:spPr>
          <a:xfrm>
            <a:off x="1181543" y="4102069"/>
            <a:ext cx="0" cy="4183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184FB35-5EA1-54D9-5809-5F3AB0407AC1}"/>
              </a:ext>
            </a:extLst>
          </p:cNvPr>
          <p:cNvCxnSpPr>
            <a:cxnSpLocks/>
          </p:cNvCxnSpPr>
          <p:nvPr/>
        </p:nvCxnSpPr>
        <p:spPr>
          <a:xfrm>
            <a:off x="955649" y="3125481"/>
            <a:ext cx="0" cy="1018419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35B9D0E-C6A7-347A-BE7C-4A6BC69881B7}"/>
              </a:ext>
            </a:extLst>
          </p:cNvPr>
          <p:cNvCxnSpPr>
            <a:cxnSpLocks/>
          </p:cNvCxnSpPr>
          <p:nvPr/>
        </p:nvCxnSpPr>
        <p:spPr>
          <a:xfrm>
            <a:off x="993298" y="3485926"/>
            <a:ext cx="0" cy="647174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A759053-F260-55A5-7015-4965C2C51F48}"/>
              </a:ext>
            </a:extLst>
          </p:cNvPr>
          <p:cNvCxnSpPr>
            <a:cxnSpLocks/>
          </p:cNvCxnSpPr>
          <p:nvPr/>
        </p:nvCxnSpPr>
        <p:spPr>
          <a:xfrm>
            <a:off x="1143894" y="4053370"/>
            <a:ext cx="0" cy="7973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6625F81-F147-40A7-3D4E-CA4E81064C97}"/>
              </a:ext>
            </a:extLst>
          </p:cNvPr>
          <p:cNvCxnSpPr>
            <a:cxnSpLocks/>
          </p:cNvCxnSpPr>
          <p:nvPr/>
        </p:nvCxnSpPr>
        <p:spPr>
          <a:xfrm>
            <a:off x="1219195" y="4102069"/>
            <a:ext cx="0" cy="41831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4FC14C70-E972-D0ED-538A-78336E54BC41}"/>
              </a:ext>
            </a:extLst>
          </p:cNvPr>
          <p:cNvCxnSpPr>
            <a:cxnSpLocks/>
          </p:cNvCxnSpPr>
          <p:nvPr/>
        </p:nvCxnSpPr>
        <p:spPr>
          <a:xfrm>
            <a:off x="1405913" y="4143066"/>
            <a:ext cx="0" cy="2220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5AB6A07D-DC4E-03ED-C985-487CA15DE6A6}"/>
              </a:ext>
            </a:extLst>
          </p:cNvPr>
          <p:cNvCxnSpPr>
            <a:cxnSpLocks/>
          </p:cNvCxnSpPr>
          <p:nvPr/>
        </p:nvCxnSpPr>
        <p:spPr>
          <a:xfrm>
            <a:off x="1443455" y="4143066"/>
            <a:ext cx="0" cy="2220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683FC9F8-C385-4466-AF5D-EDD515855079}"/>
              </a:ext>
            </a:extLst>
          </p:cNvPr>
          <p:cNvCxnSpPr>
            <a:cxnSpLocks/>
          </p:cNvCxnSpPr>
          <p:nvPr/>
        </p:nvCxnSpPr>
        <p:spPr>
          <a:xfrm>
            <a:off x="1668707" y="4143066"/>
            <a:ext cx="0" cy="80993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1D99D88-4ACE-89AC-44C3-8E48E5AC0328}"/>
              </a:ext>
            </a:extLst>
          </p:cNvPr>
          <p:cNvCxnSpPr>
            <a:cxnSpLocks/>
          </p:cNvCxnSpPr>
          <p:nvPr/>
        </p:nvCxnSpPr>
        <p:spPr>
          <a:xfrm>
            <a:off x="1743791" y="4143066"/>
            <a:ext cx="0" cy="83119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C6563BF-44BA-7489-CCB3-7DC01B4A45F9}"/>
              </a:ext>
            </a:extLst>
          </p:cNvPr>
          <p:cNvCxnSpPr>
            <a:cxnSpLocks/>
          </p:cNvCxnSpPr>
          <p:nvPr/>
        </p:nvCxnSpPr>
        <p:spPr>
          <a:xfrm>
            <a:off x="1893959" y="4143066"/>
            <a:ext cx="0" cy="10112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B88A7470-AA5E-C4BB-8DB1-019D9E3B0DCE}"/>
              </a:ext>
            </a:extLst>
          </p:cNvPr>
          <p:cNvCxnSpPr>
            <a:cxnSpLocks/>
          </p:cNvCxnSpPr>
          <p:nvPr/>
        </p:nvCxnSpPr>
        <p:spPr>
          <a:xfrm>
            <a:off x="2119211" y="4143066"/>
            <a:ext cx="0" cy="176326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3C8775E9-8789-40B4-68B1-F6B0A6D3B3F5}"/>
              </a:ext>
            </a:extLst>
          </p:cNvPr>
          <p:cNvCxnSpPr>
            <a:cxnSpLocks/>
          </p:cNvCxnSpPr>
          <p:nvPr/>
        </p:nvCxnSpPr>
        <p:spPr>
          <a:xfrm>
            <a:off x="2194295" y="4133100"/>
            <a:ext cx="0" cy="19658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B18E0B67-8301-CB46-3AC4-ED3DC95399E6}"/>
              </a:ext>
            </a:extLst>
          </p:cNvPr>
          <p:cNvCxnSpPr>
            <a:cxnSpLocks/>
          </p:cNvCxnSpPr>
          <p:nvPr/>
        </p:nvCxnSpPr>
        <p:spPr>
          <a:xfrm>
            <a:off x="2269379" y="4143066"/>
            <a:ext cx="0" cy="204564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6CE12F3E-D31E-05CF-6801-6C4DFDD95929}"/>
              </a:ext>
            </a:extLst>
          </p:cNvPr>
          <p:cNvCxnSpPr>
            <a:cxnSpLocks/>
          </p:cNvCxnSpPr>
          <p:nvPr/>
        </p:nvCxnSpPr>
        <p:spPr>
          <a:xfrm>
            <a:off x="2382005" y="4133100"/>
            <a:ext cx="0" cy="25253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845D6848-AC60-D801-8507-4B2EB66ED88E}"/>
              </a:ext>
            </a:extLst>
          </p:cNvPr>
          <p:cNvCxnSpPr>
            <a:cxnSpLocks/>
          </p:cNvCxnSpPr>
          <p:nvPr/>
        </p:nvCxnSpPr>
        <p:spPr>
          <a:xfrm>
            <a:off x="2457089" y="4133100"/>
            <a:ext cx="0" cy="294751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1294B10-5D0A-F702-3FA2-5F67FC44D731}"/>
              </a:ext>
            </a:extLst>
          </p:cNvPr>
          <p:cNvCxnSpPr>
            <a:cxnSpLocks/>
          </p:cNvCxnSpPr>
          <p:nvPr/>
        </p:nvCxnSpPr>
        <p:spPr>
          <a:xfrm>
            <a:off x="2569715" y="4139450"/>
            <a:ext cx="0" cy="317106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0E0CFC6A-1C93-14EF-E6E6-678A58D92302}"/>
              </a:ext>
            </a:extLst>
          </p:cNvPr>
          <p:cNvCxnSpPr>
            <a:cxnSpLocks/>
          </p:cNvCxnSpPr>
          <p:nvPr/>
        </p:nvCxnSpPr>
        <p:spPr>
          <a:xfrm>
            <a:off x="2757425" y="4143066"/>
            <a:ext cx="0" cy="33644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27C98EA-22F2-D0CF-A1F1-7F0C7CCA2098}"/>
              </a:ext>
            </a:extLst>
          </p:cNvPr>
          <p:cNvCxnSpPr>
            <a:cxnSpLocks/>
          </p:cNvCxnSpPr>
          <p:nvPr/>
        </p:nvCxnSpPr>
        <p:spPr>
          <a:xfrm>
            <a:off x="2945135" y="4143066"/>
            <a:ext cx="0" cy="37017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A59D4A13-38A2-0647-CE99-C0A2ABD41DC4}"/>
              </a:ext>
            </a:extLst>
          </p:cNvPr>
          <p:cNvCxnSpPr>
            <a:cxnSpLocks/>
          </p:cNvCxnSpPr>
          <p:nvPr/>
        </p:nvCxnSpPr>
        <p:spPr>
          <a:xfrm>
            <a:off x="3057761" y="4143066"/>
            <a:ext cx="0" cy="392491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CB413370-F903-52F3-1B0A-A6DEFACF2C0F}"/>
              </a:ext>
            </a:extLst>
          </p:cNvPr>
          <p:cNvCxnSpPr>
            <a:cxnSpLocks/>
          </p:cNvCxnSpPr>
          <p:nvPr/>
        </p:nvCxnSpPr>
        <p:spPr>
          <a:xfrm>
            <a:off x="3095303" y="4143066"/>
            <a:ext cx="0" cy="392491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EC54DA15-988A-EE6B-0698-7B090D34126E}"/>
              </a:ext>
            </a:extLst>
          </p:cNvPr>
          <p:cNvCxnSpPr>
            <a:cxnSpLocks/>
          </p:cNvCxnSpPr>
          <p:nvPr/>
        </p:nvCxnSpPr>
        <p:spPr>
          <a:xfrm>
            <a:off x="3170387" y="4133100"/>
            <a:ext cx="0" cy="417512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8F58FDFB-AED5-D059-6F5A-651DCF36798D}"/>
              </a:ext>
            </a:extLst>
          </p:cNvPr>
          <p:cNvCxnSpPr>
            <a:cxnSpLocks/>
          </p:cNvCxnSpPr>
          <p:nvPr/>
        </p:nvCxnSpPr>
        <p:spPr>
          <a:xfrm>
            <a:off x="3207929" y="4143066"/>
            <a:ext cx="0" cy="424731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6C835AE8-1783-946F-737A-5B1DFD685878}"/>
              </a:ext>
            </a:extLst>
          </p:cNvPr>
          <p:cNvCxnSpPr>
            <a:cxnSpLocks/>
          </p:cNvCxnSpPr>
          <p:nvPr/>
        </p:nvCxnSpPr>
        <p:spPr>
          <a:xfrm>
            <a:off x="3545807" y="4139450"/>
            <a:ext cx="0" cy="524706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AE907375-F7C9-2D4C-BD96-11D7961E23C4}"/>
              </a:ext>
            </a:extLst>
          </p:cNvPr>
          <p:cNvCxnSpPr>
            <a:cxnSpLocks/>
          </p:cNvCxnSpPr>
          <p:nvPr/>
        </p:nvCxnSpPr>
        <p:spPr>
          <a:xfrm>
            <a:off x="3620891" y="4143834"/>
            <a:ext cx="0" cy="53811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087B5FF-3B33-9B8E-FC64-466F51FD249D}"/>
              </a:ext>
            </a:extLst>
          </p:cNvPr>
          <p:cNvCxnSpPr>
            <a:cxnSpLocks/>
          </p:cNvCxnSpPr>
          <p:nvPr/>
        </p:nvCxnSpPr>
        <p:spPr>
          <a:xfrm>
            <a:off x="3958769" y="4143834"/>
            <a:ext cx="0" cy="66948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6B7C59A-1663-56A8-7ECC-E999B2E4067B}"/>
              </a:ext>
            </a:extLst>
          </p:cNvPr>
          <p:cNvCxnSpPr>
            <a:cxnSpLocks/>
          </p:cNvCxnSpPr>
          <p:nvPr/>
        </p:nvCxnSpPr>
        <p:spPr>
          <a:xfrm>
            <a:off x="4071395" y="4143834"/>
            <a:ext cx="0" cy="698018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7026ABB4-C481-2F69-D68B-86DAEEF94024}"/>
              </a:ext>
            </a:extLst>
          </p:cNvPr>
          <p:cNvCxnSpPr>
            <a:cxnSpLocks/>
          </p:cNvCxnSpPr>
          <p:nvPr/>
        </p:nvCxnSpPr>
        <p:spPr>
          <a:xfrm>
            <a:off x="4672067" y="4143834"/>
            <a:ext cx="0" cy="911339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B8B1661F-DB9C-DD5C-E8ED-61FBB1ED571F}"/>
              </a:ext>
            </a:extLst>
          </p:cNvPr>
          <p:cNvCxnSpPr>
            <a:cxnSpLocks/>
          </p:cNvCxnSpPr>
          <p:nvPr/>
        </p:nvCxnSpPr>
        <p:spPr>
          <a:xfrm>
            <a:off x="4709609" y="4143834"/>
            <a:ext cx="0" cy="92629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6EE0159F-C439-6021-0F52-4A19B85499EF}"/>
              </a:ext>
            </a:extLst>
          </p:cNvPr>
          <p:cNvCxnSpPr>
            <a:cxnSpLocks/>
          </p:cNvCxnSpPr>
          <p:nvPr/>
        </p:nvCxnSpPr>
        <p:spPr>
          <a:xfrm>
            <a:off x="4784693" y="4133100"/>
            <a:ext cx="0" cy="967995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8499F43E-2B07-3495-038B-5CA0820A9827}"/>
              </a:ext>
            </a:extLst>
          </p:cNvPr>
          <p:cNvCxnSpPr>
            <a:cxnSpLocks/>
          </p:cNvCxnSpPr>
          <p:nvPr/>
        </p:nvCxnSpPr>
        <p:spPr>
          <a:xfrm>
            <a:off x="4897319" y="4133100"/>
            <a:ext cx="0" cy="976603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449033F0-AD7C-4050-54B6-78C9BF86DE5F}"/>
              </a:ext>
            </a:extLst>
          </p:cNvPr>
          <p:cNvCxnSpPr>
            <a:cxnSpLocks/>
          </p:cNvCxnSpPr>
          <p:nvPr/>
        </p:nvCxnSpPr>
        <p:spPr>
          <a:xfrm>
            <a:off x="5009945" y="4143834"/>
            <a:ext cx="0" cy="976603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E6481C0-FF67-001C-CB32-EBDEE5F1A9E7}"/>
              </a:ext>
            </a:extLst>
          </p:cNvPr>
          <p:cNvCxnSpPr>
            <a:cxnSpLocks/>
          </p:cNvCxnSpPr>
          <p:nvPr/>
        </p:nvCxnSpPr>
        <p:spPr>
          <a:xfrm>
            <a:off x="5085029" y="4133100"/>
            <a:ext cx="0" cy="996535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15E81A79-89F8-F49D-F288-D43A0C645AF9}"/>
              </a:ext>
            </a:extLst>
          </p:cNvPr>
          <p:cNvCxnSpPr>
            <a:cxnSpLocks/>
          </p:cNvCxnSpPr>
          <p:nvPr/>
        </p:nvCxnSpPr>
        <p:spPr>
          <a:xfrm>
            <a:off x="5122571" y="4143066"/>
            <a:ext cx="0" cy="996535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F4739B1B-73F2-F36F-C11E-6B6D4387D2BD}"/>
              </a:ext>
            </a:extLst>
          </p:cNvPr>
          <p:cNvCxnSpPr>
            <a:cxnSpLocks/>
          </p:cNvCxnSpPr>
          <p:nvPr/>
        </p:nvCxnSpPr>
        <p:spPr>
          <a:xfrm>
            <a:off x="5235197" y="4133100"/>
            <a:ext cx="0" cy="1050932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D7555577-684F-A5EF-E566-532C805EBB98}"/>
              </a:ext>
            </a:extLst>
          </p:cNvPr>
          <p:cNvCxnSpPr>
            <a:cxnSpLocks/>
          </p:cNvCxnSpPr>
          <p:nvPr/>
        </p:nvCxnSpPr>
        <p:spPr>
          <a:xfrm>
            <a:off x="5272739" y="4133100"/>
            <a:ext cx="0" cy="1098979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E506593B-2653-3056-782A-C8E5DD05B288}"/>
              </a:ext>
            </a:extLst>
          </p:cNvPr>
          <p:cNvCxnSpPr>
            <a:cxnSpLocks/>
          </p:cNvCxnSpPr>
          <p:nvPr/>
        </p:nvCxnSpPr>
        <p:spPr>
          <a:xfrm>
            <a:off x="5347823" y="4133100"/>
            <a:ext cx="0" cy="1166045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5CA30C9A-823B-F60A-BB54-B3E4F1F02BB2}"/>
              </a:ext>
            </a:extLst>
          </p:cNvPr>
          <p:cNvCxnSpPr>
            <a:cxnSpLocks/>
          </p:cNvCxnSpPr>
          <p:nvPr/>
        </p:nvCxnSpPr>
        <p:spPr>
          <a:xfrm>
            <a:off x="5422907" y="4133100"/>
            <a:ext cx="0" cy="1233920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B90BE771-6372-A74C-2F16-09BD6203E07A}"/>
              </a:ext>
            </a:extLst>
          </p:cNvPr>
          <p:cNvCxnSpPr>
            <a:cxnSpLocks/>
          </p:cNvCxnSpPr>
          <p:nvPr/>
        </p:nvCxnSpPr>
        <p:spPr>
          <a:xfrm>
            <a:off x="5573075" y="4133100"/>
            <a:ext cx="0" cy="1272443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6865C243-3BC1-9003-0434-E0175288FF8D}"/>
              </a:ext>
            </a:extLst>
          </p:cNvPr>
          <p:cNvCxnSpPr>
            <a:cxnSpLocks/>
          </p:cNvCxnSpPr>
          <p:nvPr/>
        </p:nvCxnSpPr>
        <p:spPr>
          <a:xfrm>
            <a:off x="5610617" y="4143066"/>
            <a:ext cx="0" cy="1272443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AE57DAB9-DE50-9A05-12C6-D22C175D24C4}"/>
              </a:ext>
            </a:extLst>
          </p:cNvPr>
          <p:cNvCxnSpPr>
            <a:cxnSpLocks/>
          </p:cNvCxnSpPr>
          <p:nvPr/>
        </p:nvCxnSpPr>
        <p:spPr>
          <a:xfrm>
            <a:off x="5910953" y="4143066"/>
            <a:ext cx="0" cy="1915014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7CFFB7E4-A60C-22AF-C44B-329D8A92292C}"/>
              </a:ext>
            </a:extLst>
          </p:cNvPr>
          <p:cNvCxnSpPr>
            <a:cxnSpLocks/>
          </p:cNvCxnSpPr>
          <p:nvPr/>
        </p:nvCxnSpPr>
        <p:spPr>
          <a:xfrm>
            <a:off x="5948490" y="4143066"/>
            <a:ext cx="0" cy="1915014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D5AF5FED-EDFE-F661-03EE-9AD3A3A720B6}"/>
              </a:ext>
            </a:extLst>
          </p:cNvPr>
          <p:cNvCxnSpPr>
            <a:cxnSpLocks/>
          </p:cNvCxnSpPr>
          <p:nvPr/>
        </p:nvCxnSpPr>
        <p:spPr>
          <a:xfrm>
            <a:off x="1631165" y="4133100"/>
            <a:ext cx="0" cy="81669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5F542FBB-16DE-2BA5-E051-6625CD8A9716}"/>
              </a:ext>
            </a:extLst>
          </p:cNvPr>
          <p:cNvCxnSpPr>
            <a:cxnSpLocks/>
          </p:cNvCxnSpPr>
          <p:nvPr/>
        </p:nvCxnSpPr>
        <p:spPr>
          <a:xfrm>
            <a:off x="2156753" y="4143066"/>
            <a:ext cx="0" cy="176326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1A8F4BBE-A8A3-F6A8-B579-760E8DF2C72F}"/>
              </a:ext>
            </a:extLst>
          </p:cNvPr>
          <p:cNvCxnSpPr>
            <a:cxnSpLocks/>
          </p:cNvCxnSpPr>
          <p:nvPr/>
        </p:nvCxnSpPr>
        <p:spPr>
          <a:xfrm>
            <a:off x="2231837" y="4133100"/>
            <a:ext cx="0" cy="206158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B1A23E4C-F0A9-F105-21A7-0FFEE968B306}"/>
              </a:ext>
            </a:extLst>
          </p:cNvPr>
          <p:cNvCxnSpPr>
            <a:cxnSpLocks/>
          </p:cNvCxnSpPr>
          <p:nvPr/>
        </p:nvCxnSpPr>
        <p:spPr>
          <a:xfrm>
            <a:off x="2419547" y="4133100"/>
            <a:ext cx="0" cy="276048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41488ACA-3334-80C6-B886-1065FFFFBC3F}"/>
              </a:ext>
            </a:extLst>
          </p:cNvPr>
          <p:cNvCxnSpPr>
            <a:cxnSpLocks/>
          </p:cNvCxnSpPr>
          <p:nvPr/>
        </p:nvCxnSpPr>
        <p:spPr>
          <a:xfrm>
            <a:off x="2644799" y="4143066"/>
            <a:ext cx="0" cy="322498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53659DB6-F175-5B79-C5DE-F0CA64C1897B}"/>
              </a:ext>
            </a:extLst>
          </p:cNvPr>
          <p:cNvCxnSpPr>
            <a:cxnSpLocks/>
          </p:cNvCxnSpPr>
          <p:nvPr/>
        </p:nvCxnSpPr>
        <p:spPr>
          <a:xfrm>
            <a:off x="2682341" y="4143066"/>
            <a:ext cx="0" cy="320347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7AD31FA3-3BA1-6391-EAEC-461496333D92}"/>
              </a:ext>
            </a:extLst>
          </p:cNvPr>
          <p:cNvCxnSpPr>
            <a:cxnSpLocks/>
          </p:cNvCxnSpPr>
          <p:nvPr/>
        </p:nvCxnSpPr>
        <p:spPr>
          <a:xfrm>
            <a:off x="2907593" y="4143066"/>
            <a:ext cx="0" cy="370178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A333523A-8BF4-B91A-D1C6-B19B2AC22AFB}"/>
              </a:ext>
            </a:extLst>
          </p:cNvPr>
          <p:cNvCxnSpPr>
            <a:cxnSpLocks/>
          </p:cNvCxnSpPr>
          <p:nvPr/>
        </p:nvCxnSpPr>
        <p:spPr>
          <a:xfrm>
            <a:off x="3020219" y="4133100"/>
            <a:ext cx="0" cy="402351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DB19B3D7-2A8F-099A-2F2D-FF8D1DEE21F6}"/>
              </a:ext>
            </a:extLst>
          </p:cNvPr>
          <p:cNvCxnSpPr>
            <a:cxnSpLocks/>
          </p:cNvCxnSpPr>
          <p:nvPr/>
        </p:nvCxnSpPr>
        <p:spPr>
          <a:xfrm>
            <a:off x="3358097" y="4143066"/>
            <a:ext cx="0" cy="443739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87F2CAF5-538B-83DE-37C9-F3F00CC2EE14}"/>
              </a:ext>
            </a:extLst>
          </p:cNvPr>
          <p:cNvCxnSpPr>
            <a:cxnSpLocks/>
          </p:cNvCxnSpPr>
          <p:nvPr/>
        </p:nvCxnSpPr>
        <p:spPr>
          <a:xfrm>
            <a:off x="3883685" y="4143066"/>
            <a:ext cx="0" cy="618927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D3F68E64-0C35-046A-AF19-97DD37A1B839}"/>
              </a:ext>
            </a:extLst>
          </p:cNvPr>
          <p:cNvCxnSpPr>
            <a:cxnSpLocks/>
          </p:cNvCxnSpPr>
          <p:nvPr/>
        </p:nvCxnSpPr>
        <p:spPr>
          <a:xfrm>
            <a:off x="3921227" y="4143066"/>
            <a:ext cx="0" cy="659423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275BD707-F187-D8DB-A421-173FEC5E2812}"/>
              </a:ext>
            </a:extLst>
          </p:cNvPr>
          <p:cNvCxnSpPr>
            <a:cxnSpLocks/>
          </p:cNvCxnSpPr>
          <p:nvPr/>
        </p:nvCxnSpPr>
        <p:spPr>
          <a:xfrm>
            <a:off x="4108937" y="4143066"/>
            <a:ext cx="0" cy="709983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27725C0B-CA9D-F2A5-A3DF-796EF8D406CC}"/>
              </a:ext>
            </a:extLst>
          </p:cNvPr>
          <p:cNvCxnSpPr>
            <a:cxnSpLocks/>
          </p:cNvCxnSpPr>
          <p:nvPr/>
        </p:nvCxnSpPr>
        <p:spPr>
          <a:xfrm>
            <a:off x="4184021" y="4143066"/>
            <a:ext cx="0" cy="760543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1A4E6693-98E4-5088-AAD6-0CAEC8989C82}"/>
              </a:ext>
            </a:extLst>
          </p:cNvPr>
          <p:cNvCxnSpPr>
            <a:cxnSpLocks/>
          </p:cNvCxnSpPr>
          <p:nvPr/>
        </p:nvCxnSpPr>
        <p:spPr>
          <a:xfrm>
            <a:off x="4221563" y="4142381"/>
            <a:ext cx="0" cy="760543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A81AE8CA-6FDA-151D-756C-B1979F6F1707}"/>
              </a:ext>
            </a:extLst>
          </p:cNvPr>
          <p:cNvCxnSpPr>
            <a:cxnSpLocks/>
          </p:cNvCxnSpPr>
          <p:nvPr/>
        </p:nvCxnSpPr>
        <p:spPr>
          <a:xfrm>
            <a:off x="4484357" y="4143066"/>
            <a:ext cx="0" cy="841536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2A4A1127-304B-D74B-4BF6-B2D3319025C3}"/>
              </a:ext>
            </a:extLst>
          </p:cNvPr>
          <p:cNvCxnSpPr>
            <a:cxnSpLocks/>
          </p:cNvCxnSpPr>
          <p:nvPr/>
        </p:nvCxnSpPr>
        <p:spPr>
          <a:xfrm>
            <a:off x="4972403" y="4143066"/>
            <a:ext cx="0" cy="977371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68D4C42E-7DB2-D3AA-EEDD-E03DB3E9FE61}"/>
              </a:ext>
            </a:extLst>
          </p:cNvPr>
          <p:cNvCxnSpPr>
            <a:cxnSpLocks/>
          </p:cNvCxnSpPr>
          <p:nvPr/>
        </p:nvCxnSpPr>
        <p:spPr>
          <a:xfrm>
            <a:off x="5160113" y="4133100"/>
            <a:ext cx="0" cy="1018006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477F5AE7-B258-CD63-751C-CD857806CB9E}"/>
              </a:ext>
            </a:extLst>
          </p:cNvPr>
          <p:cNvCxnSpPr>
            <a:cxnSpLocks/>
          </p:cNvCxnSpPr>
          <p:nvPr/>
        </p:nvCxnSpPr>
        <p:spPr>
          <a:xfrm>
            <a:off x="5197655" y="4143066"/>
            <a:ext cx="0" cy="1029109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49E31580-8D0C-8F97-589A-86B4F9603491}"/>
              </a:ext>
            </a:extLst>
          </p:cNvPr>
          <p:cNvCxnSpPr>
            <a:cxnSpLocks/>
          </p:cNvCxnSpPr>
          <p:nvPr/>
        </p:nvCxnSpPr>
        <p:spPr>
          <a:xfrm>
            <a:off x="5310281" y="4143066"/>
            <a:ext cx="0" cy="1144164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CC34AD2E-63C7-B2F8-B1BE-3CAAC24A708A}"/>
              </a:ext>
            </a:extLst>
          </p:cNvPr>
          <p:cNvCxnSpPr>
            <a:cxnSpLocks/>
          </p:cNvCxnSpPr>
          <p:nvPr/>
        </p:nvCxnSpPr>
        <p:spPr>
          <a:xfrm>
            <a:off x="1480997" y="4133100"/>
            <a:ext cx="0" cy="508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FBF81CE5-6379-02B1-A60D-2A808D5A4ED0}"/>
              </a:ext>
            </a:extLst>
          </p:cNvPr>
          <p:cNvCxnSpPr>
            <a:cxnSpLocks/>
          </p:cNvCxnSpPr>
          <p:nvPr/>
        </p:nvCxnSpPr>
        <p:spPr>
          <a:xfrm>
            <a:off x="1593623" y="4133100"/>
            <a:ext cx="0" cy="8166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25C5E4F1-EE6D-8B95-D2CA-08DDA9E7188E}"/>
              </a:ext>
            </a:extLst>
          </p:cNvPr>
          <p:cNvCxnSpPr>
            <a:cxnSpLocks/>
          </p:cNvCxnSpPr>
          <p:nvPr/>
        </p:nvCxnSpPr>
        <p:spPr>
          <a:xfrm>
            <a:off x="1556081" y="4133100"/>
            <a:ext cx="0" cy="8166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A45F4E9D-FE8B-1444-5063-07E38B054C4B}"/>
              </a:ext>
            </a:extLst>
          </p:cNvPr>
          <p:cNvCxnSpPr>
            <a:cxnSpLocks/>
          </p:cNvCxnSpPr>
          <p:nvPr/>
        </p:nvCxnSpPr>
        <p:spPr>
          <a:xfrm>
            <a:off x="1518539" y="4133100"/>
            <a:ext cx="0" cy="6052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14B57E61-F4E7-F0B9-23DE-5337A5372068}"/>
              </a:ext>
            </a:extLst>
          </p:cNvPr>
          <p:cNvCxnSpPr>
            <a:cxnSpLocks/>
          </p:cNvCxnSpPr>
          <p:nvPr/>
        </p:nvCxnSpPr>
        <p:spPr>
          <a:xfrm>
            <a:off x="1706249" y="4133100"/>
            <a:ext cx="0" cy="9501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9FD45AA0-A190-BEFD-FA81-1C3BFAF6ACB6}"/>
              </a:ext>
            </a:extLst>
          </p:cNvPr>
          <p:cNvCxnSpPr>
            <a:cxnSpLocks/>
          </p:cNvCxnSpPr>
          <p:nvPr/>
        </p:nvCxnSpPr>
        <p:spPr>
          <a:xfrm>
            <a:off x="1781333" y="4133100"/>
            <a:ext cx="0" cy="10136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4E802364-5952-9A03-433A-1FD5FD19D207}"/>
              </a:ext>
            </a:extLst>
          </p:cNvPr>
          <p:cNvCxnSpPr>
            <a:cxnSpLocks/>
          </p:cNvCxnSpPr>
          <p:nvPr/>
        </p:nvCxnSpPr>
        <p:spPr>
          <a:xfrm>
            <a:off x="1818875" y="4133100"/>
            <a:ext cx="0" cy="10273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3F24AE16-D08C-81E7-9ABB-23E6B27C623D}"/>
              </a:ext>
            </a:extLst>
          </p:cNvPr>
          <p:cNvCxnSpPr>
            <a:cxnSpLocks/>
          </p:cNvCxnSpPr>
          <p:nvPr/>
        </p:nvCxnSpPr>
        <p:spPr>
          <a:xfrm>
            <a:off x="1856417" y="4133100"/>
            <a:ext cx="0" cy="111895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92ACC93E-5594-7D16-64B1-26BD30C1D984}"/>
              </a:ext>
            </a:extLst>
          </p:cNvPr>
          <p:cNvCxnSpPr>
            <a:cxnSpLocks/>
          </p:cNvCxnSpPr>
          <p:nvPr/>
        </p:nvCxnSpPr>
        <p:spPr>
          <a:xfrm>
            <a:off x="1931501" y="4137247"/>
            <a:ext cx="0" cy="111895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639A7BCA-2EDF-4AC4-CA17-9968557BC419}"/>
              </a:ext>
            </a:extLst>
          </p:cNvPr>
          <p:cNvCxnSpPr>
            <a:cxnSpLocks/>
          </p:cNvCxnSpPr>
          <p:nvPr/>
        </p:nvCxnSpPr>
        <p:spPr>
          <a:xfrm>
            <a:off x="2006585" y="4143066"/>
            <a:ext cx="0" cy="13694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43E04261-15B2-A30D-6275-48B6441F2ECD}"/>
              </a:ext>
            </a:extLst>
          </p:cNvPr>
          <p:cNvCxnSpPr>
            <a:cxnSpLocks/>
          </p:cNvCxnSpPr>
          <p:nvPr/>
        </p:nvCxnSpPr>
        <p:spPr>
          <a:xfrm>
            <a:off x="1969043" y="4133100"/>
            <a:ext cx="0" cy="14406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0B051A63-2A49-1655-B8C2-DD5EE723E65C}"/>
              </a:ext>
            </a:extLst>
          </p:cNvPr>
          <p:cNvCxnSpPr>
            <a:cxnSpLocks/>
          </p:cNvCxnSpPr>
          <p:nvPr/>
        </p:nvCxnSpPr>
        <p:spPr>
          <a:xfrm>
            <a:off x="2081669" y="4133100"/>
            <a:ext cx="0" cy="170163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CB366388-1930-8CE8-6651-CD61155EC21F}"/>
              </a:ext>
            </a:extLst>
          </p:cNvPr>
          <p:cNvCxnSpPr>
            <a:cxnSpLocks/>
          </p:cNvCxnSpPr>
          <p:nvPr/>
        </p:nvCxnSpPr>
        <p:spPr>
          <a:xfrm>
            <a:off x="2044127" y="4133100"/>
            <a:ext cx="0" cy="15815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D248FFFA-4EEB-F2A1-ABC8-1E0C34481169}"/>
              </a:ext>
            </a:extLst>
          </p:cNvPr>
          <p:cNvCxnSpPr>
            <a:cxnSpLocks/>
          </p:cNvCxnSpPr>
          <p:nvPr/>
        </p:nvCxnSpPr>
        <p:spPr>
          <a:xfrm>
            <a:off x="2306921" y="4133100"/>
            <a:ext cx="0" cy="25253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15B2F07A-9C4A-64CB-9BA3-A3C1E3B9C5D8}"/>
              </a:ext>
            </a:extLst>
          </p:cNvPr>
          <p:cNvCxnSpPr>
            <a:cxnSpLocks/>
          </p:cNvCxnSpPr>
          <p:nvPr/>
        </p:nvCxnSpPr>
        <p:spPr>
          <a:xfrm>
            <a:off x="2344463" y="4133100"/>
            <a:ext cx="0" cy="25253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6F4DB9F8-3A95-2CB9-1813-AD83816A8797}"/>
              </a:ext>
            </a:extLst>
          </p:cNvPr>
          <p:cNvCxnSpPr>
            <a:cxnSpLocks/>
          </p:cNvCxnSpPr>
          <p:nvPr/>
        </p:nvCxnSpPr>
        <p:spPr>
          <a:xfrm>
            <a:off x="2494631" y="4143066"/>
            <a:ext cx="0" cy="30714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E42AC527-2A9A-6185-D547-1E03D5D252DD}"/>
              </a:ext>
            </a:extLst>
          </p:cNvPr>
          <p:cNvCxnSpPr>
            <a:cxnSpLocks/>
          </p:cNvCxnSpPr>
          <p:nvPr/>
        </p:nvCxnSpPr>
        <p:spPr>
          <a:xfrm>
            <a:off x="2532173" y="4139450"/>
            <a:ext cx="0" cy="31393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303A6094-A4C9-8340-2CCB-AEB082A013CF}"/>
              </a:ext>
            </a:extLst>
          </p:cNvPr>
          <p:cNvCxnSpPr>
            <a:cxnSpLocks/>
          </p:cNvCxnSpPr>
          <p:nvPr/>
        </p:nvCxnSpPr>
        <p:spPr>
          <a:xfrm>
            <a:off x="2607257" y="4133100"/>
            <a:ext cx="0" cy="32680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57DC86BB-1F2A-6E1F-D3EE-F1BC871DB5A7}"/>
              </a:ext>
            </a:extLst>
          </p:cNvPr>
          <p:cNvCxnSpPr>
            <a:cxnSpLocks/>
          </p:cNvCxnSpPr>
          <p:nvPr/>
        </p:nvCxnSpPr>
        <p:spPr>
          <a:xfrm>
            <a:off x="2719883" y="4133100"/>
            <a:ext cx="0" cy="33717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BFCEBA2B-915E-81FB-C47D-0204F21058E6}"/>
              </a:ext>
            </a:extLst>
          </p:cNvPr>
          <p:cNvCxnSpPr>
            <a:cxnSpLocks/>
          </p:cNvCxnSpPr>
          <p:nvPr/>
        </p:nvCxnSpPr>
        <p:spPr>
          <a:xfrm>
            <a:off x="2794967" y="4139450"/>
            <a:ext cx="0" cy="34893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8C3F3CE2-F723-90D4-1EC1-0CFB145E85FE}"/>
              </a:ext>
            </a:extLst>
          </p:cNvPr>
          <p:cNvCxnSpPr>
            <a:cxnSpLocks/>
          </p:cNvCxnSpPr>
          <p:nvPr/>
        </p:nvCxnSpPr>
        <p:spPr>
          <a:xfrm>
            <a:off x="2870051" y="4133100"/>
            <a:ext cx="0" cy="36961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DB2A5672-C79E-7988-F97E-71E7F662B29C}"/>
              </a:ext>
            </a:extLst>
          </p:cNvPr>
          <p:cNvCxnSpPr>
            <a:cxnSpLocks/>
          </p:cNvCxnSpPr>
          <p:nvPr/>
        </p:nvCxnSpPr>
        <p:spPr>
          <a:xfrm>
            <a:off x="2982677" y="4133100"/>
            <a:ext cx="0" cy="389553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6FFBE06F-3A22-9455-B6DB-DEDEF90DBC61}"/>
              </a:ext>
            </a:extLst>
          </p:cNvPr>
          <p:cNvCxnSpPr>
            <a:cxnSpLocks/>
          </p:cNvCxnSpPr>
          <p:nvPr/>
        </p:nvCxnSpPr>
        <p:spPr>
          <a:xfrm>
            <a:off x="2832509" y="4136824"/>
            <a:ext cx="0" cy="34893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CDDDB5AB-5E0B-A4BF-7C86-B77B939DD171}"/>
              </a:ext>
            </a:extLst>
          </p:cNvPr>
          <p:cNvCxnSpPr>
            <a:cxnSpLocks/>
          </p:cNvCxnSpPr>
          <p:nvPr/>
        </p:nvCxnSpPr>
        <p:spPr>
          <a:xfrm>
            <a:off x="3132845" y="4139450"/>
            <a:ext cx="0" cy="40295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030DC6DB-F0A4-E058-7A2A-628D4330573F}"/>
              </a:ext>
            </a:extLst>
          </p:cNvPr>
          <p:cNvCxnSpPr>
            <a:cxnSpLocks/>
          </p:cNvCxnSpPr>
          <p:nvPr/>
        </p:nvCxnSpPr>
        <p:spPr>
          <a:xfrm>
            <a:off x="3245471" y="4139450"/>
            <a:ext cx="0" cy="428347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4D7248C8-4E3D-B79D-CE47-AD9576E5D2C9}"/>
              </a:ext>
            </a:extLst>
          </p:cNvPr>
          <p:cNvCxnSpPr>
            <a:cxnSpLocks/>
          </p:cNvCxnSpPr>
          <p:nvPr/>
        </p:nvCxnSpPr>
        <p:spPr>
          <a:xfrm>
            <a:off x="3320555" y="4133100"/>
            <a:ext cx="0" cy="453254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9B94CFB2-C997-EF5E-C5E4-58AF23A87E41}"/>
              </a:ext>
            </a:extLst>
          </p:cNvPr>
          <p:cNvCxnSpPr>
            <a:cxnSpLocks/>
          </p:cNvCxnSpPr>
          <p:nvPr/>
        </p:nvCxnSpPr>
        <p:spPr>
          <a:xfrm>
            <a:off x="3283013" y="4133100"/>
            <a:ext cx="0" cy="44730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277">
            <a:extLst>
              <a:ext uri="{FF2B5EF4-FFF2-40B4-BE49-F238E27FC236}">
                <a16:creationId xmlns:a16="http://schemas.microsoft.com/office/drawing/2014/main" id="{D24A16BD-B09E-8825-79B3-D0F4299AB782}"/>
              </a:ext>
            </a:extLst>
          </p:cNvPr>
          <p:cNvCxnSpPr>
            <a:cxnSpLocks/>
          </p:cNvCxnSpPr>
          <p:nvPr/>
        </p:nvCxnSpPr>
        <p:spPr>
          <a:xfrm>
            <a:off x="3395639" y="4139450"/>
            <a:ext cx="0" cy="45365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B03C3D2D-86A8-BAAB-8539-62951F05C6A7}"/>
              </a:ext>
            </a:extLst>
          </p:cNvPr>
          <p:cNvCxnSpPr>
            <a:cxnSpLocks/>
          </p:cNvCxnSpPr>
          <p:nvPr/>
        </p:nvCxnSpPr>
        <p:spPr>
          <a:xfrm>
            <a:off x="3433181" y="4139450"/>
            <a:ext cx="0" cy="47300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3F75053E-92F7-31D0-213F-E086D9B76E58}"/>
              </a:ext>
            </a:extLst>
          </p:cNvPr>
          <p:cNvCxnSpPr>
            <a:cxnSpLocks/>
          </p:cNvCxnSpPr>
          <p:nvPr/>
        </p:nvCxnSpPr>
        <p:spPr>
          <a:xfrm>
            <a:off x="3508265" y="4133100"/>
            <a:ext cx="0" cy="5141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F609234C-58DE-DE18-98D2-88CBE234905D}"/>
              </a:ext>
            </a:extLst>
          </p:cNvPr>
          <p:cNvCxnSpPr>
            <a:cxnSpLocks/>
          </p:cNvCxnSpPr>
          <p:nvPr/>
        </p:nvCxnSpPr>
        <p:spPr>
          <a:xfrm>
            <a:off x="3470723" y="4139450"/>
            <a:ext cx="0" cy="47300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5535FC5A-09C5-7288-9B5C-D2D8C06F0466}"/>
              </a:ext>
            </a:extLst>
          </p:cNvPr>
          <p:cNvCxnSpPr>
            <a:cxnSpLocks/>
          </p:cNvCxnSpPr>
          <p:nvPr/>
        </p:nvCxnSpPr>
        <p:spPr>
          <a:xfrm>
            <a:off x="3583349" y="4139450"/>
            <a:ext cx="0" cy="533534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A62D2057-6AAA-20B4-DE30-9B1BD8D17F62}"/>
              </a:ext>
            </a:extLst>
          </p:cNvPr>
          <p:cNvCxnSpPr>
            <a:cxnSpLocks/>
          </p:cNvCxnSpPr>
          <p:nvPr/>
        </p:nvCxnSpPr>
        <p:spPr>
          <a:xfrm>
            <a:off x="3846143" y="4133100"/>
            <a:ext cx="0" cy="61696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F687B4BE-CFE5-077D-95CE-753A4BA237BA}"/>
              </a:ext>
            </a:extLst>
          </p:cNvPr>
          <p:cNvCxnSpPr>
            <a:cxnSpLocks/>
          </p:cNvCxnSpPr>
          <p:nvPr/>
        </p:nvCxnSpPr>
        <p:spPr>
          <a:xfrm>
            <a:off x="3658433" y="4139450"/>
            <a:ext cx="0" cy="54358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6C2945AD-C52F-F452-F8CB-131F36EE3864}"/>
              </a:ext>
            </a:extLst>
          </p:cNvPr>
          <p:cNvCxnSpPr>
            <a:cxnSpLocks/>
          </p:cNvCxnSpPr>
          <p:nvPr/>
        </p:nvCxnSpPr>
        <p:spPr>
          <a:xfrm>
            <a:off x="3808601" y="4139450"/>
            <a:ext cx="0" cy="57257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86DBF41C-A26A-AC05-FF3B-835E575139BA}"/>
              </a:ext>
            </a:extLst>
          </p:cNvPr>
          <p:cNvCxnSpPr>
            <a:cxnSpLocks/>
          </p:cNvCxnSpPr>
          <p:nvPr/>
        </p:nvCxnSpPr>
        <p:spPr>
          <a:xfrm>
            <a:off x="3771059" y="4139450"/>
            <a:ext cx="0" cy="56350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94DD45EE-9B9E-DFBB-FF7B-6BDCD5F34A12}"/>
              </a:ext>
            </a:extLst>
          </p:cNvPr>
          <p:cNvCxnSpPr>
            <a:cxnSpLocks/>
          </p:cNvCxnSpPr>
          <p:nvPr/>
        </p:nvCxnSpPr>
        <p:spPr>
          <a:xfrm>
            <a:off x="3733517" y="4133100"/>
            <a:ext cx="0" cy="56350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58B74385-1925-4E60-F6AB-C8F521C6CC75}"/>
              </a:ext>
            </a:extLst>
          </p:cNvPr>
          <p:cNvCxnSpPr>
            <a:cxnSpLocks/>
          </p:cNvCxnSpPr>
          <p:nvPr/>
        </p:nvCxnSpPr>
        <p:spPr>
          <a:xfrm>
            <a:off x="3695975" y="4133100"/>
            <a:ext cx="0" cy="55060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F1573452-352C-5F00-CCF9-F5162ACD6CB9}"/>
              </a:ext>
            </a:extLst>
          </p:cNvPr>
          <p:cNvCxnSpPr>
            <a:cxnSpLocks/>
          </p:cNvCxnSpPr>
          <p:nvPr/>
        </p:nvCxnSpPr>
        <p:spPr>
          <a:xfrm>
            <a:off x="3996311" y="4139450"/>
            <a:ext cx="0" cy="68022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9146EAFF-D2EC-13EC-C687-0642B584CDDB}"/>
              </a:ext>
            </a:extLst>
          </p:cNvPr>
          <p:cNvCxnSpPr>
            <a:cxnSpLocks/>
          </p:cNvCxnSpPr>
          <p:nvPr/>
        </p:nvCxnSpPr>
        <p:spPr>
          <a:xfrm>
            <a:off x="4033853" y="4138466"/>
            <a:ext cx="0" cy="68022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920B0E63-B6AB-91D7-D88F-195D9F55FCF7}"/>
              </a:ext>
            </a:extLst>
          </p:cNvPr>
          <p:cNvCxnSpPr>
            <a:cxnSpLocks/>
          </p:cNvCxnSpPr>
          <p:nvPr/>
        </p:nvCxnSpPr>
        <p:spPr>
          <a:xfrm>
            <a:off x="4146479" y="4139450"/>
            <a:ext cx="0" cy="76198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49BBE50C-2E2C-BC3A-CF6F-5B1CA5562153}"/>
              </a:ext>
            </a:extLst>
          </p:cNvPr>
          <p:cNvCxnSpPr>
            <a:cxnSpLocks/>
          </p:cNvCxnSpPr>
          <p:nvPr/>
        </p:nvCxnSpPr>
        <p:spPr>
          <a:xfrm>
            <a:off x="4259105" y="4133100"/>
            <a:ext cx="0" cy="78345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342A64DA-BB91-1AAB-DDEA-F096145E6C91}"/>
              </a:ext>
            </a:extLst>
          </p:cNvPr>
          <p:cNvCxnSpPr>
            <a:cxnSpLocks/>
          </p:cNvCxnSpPr>
          <p:nvPr/>
        </p:nvCxnSpPr>
        <p:spPr>
          <a:xfrm>
            <a:off x="4446815" y="4139450"/>
            <a:ext cx="0" cy="83445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3BD702AC-6979-0C21-E042-84D503F875D1}"/>
              </a:ext>
            </a:extLst>
          </p:cNvPr>
          <p:cNvCxnSpPr>
            <a:cxnSpLocks/>
          </p:cNvCxnSpPr>
          <p:nvPr/>
        </p:nvCxnSpPr>
        <p:spPr>
          <a:xfrm>
            <a:off x="4296647" y="4139450"/>
            <a:ext cx="0" cy="77538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892B40FA-20ED-814D-599D-61868BF49D21}"/>
              </a:ext>
            </a:extLst>
          </p:cNvPr>
          <p:cNvCxnSpPr>
            <a:cxnSpLocks/>
          </p:cNvCxnSpPr>
          <p:nvPr/>
        </p:nvCxnSpPr>
        <p:spPr>
          <a:xfrm>
            <a:off x="4334189" y="4133100"/>
            <a:ext cx="0" cy="79645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7473B2F4-FF45-E043-3E07-BE5E3208F003}"/>
              </a:ext>
            </a:extLst>
          </p:cNvPr>
          <p:cNvCxnSpPr>
            <a:cxnSpLocks/>
          </p:cNvCxnSpPr>
          <p:nvPr/>
        </p:nvCxnSpPr>
        <p:spPr>
          <a:xfrm>
            <a:off x="4371731" y="4133100"/>
            <a:ext cx="0" cy="815737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Connector 313">
            <a:extLst>
              <a:ext uri="{FF2B5EF4-FFF2-40B4-BE49-F238E27FC236}">
                <a16:creationId xmlns:a16="http://schemas.microsoft.com/office/drawing/2014/main" id="{04267E15-3FBC-9A2E-8AC0-B8F58DA0CE2C}"/>
              </a:ext>
            </a:extLst>
          </p:cNvPr>
          <p:cNvCxnSpPr>
            <a:cxnSpLocks/>
          </p:cNvCxnSpPr>
          <p:nvPr/>
        </p:nvCxnSpPr>
        <p:spPr>
          <a:xfrm>
            <a:off x="4409273" y="4133100"/>
            <a:ext cx="0" cy="815737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BCFAFEF6-3E4B-86C2-1D08-DC11FA307143}"/>
              </a:ext>
            </a:extLst>
          </p:cNvPr>
          <p:cNvCxnSpPr>
            <a:cxnSpLocks/>
          </p:cNvCxnSpPr>
          <p:nvPr/>
        </p:nvCxnSpPr>
        <p:spPr>
          <a:xfrm>
            <a:off x="4521899" y="4133100"/>
            <a:ext cx="0" cy="86619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>
            <a:extLst>
              <a:ext uri="{FF2B5EF4-FFF2-40B4-BE49-F238E27FC236}">
                <a16:creationId xmlns:a16="http://schemas.microsoft.com/office/drawing/2014/main" id="{A03590BB-5C64-4E12-02DE-3B019770CF3E}"/>
              </a:ext>
            </a:extLst>
          </p:cNvPr>
          <p:cNvCxnSpPr>
            <a:cxnSpLocks/>
          </p:cNvCxnSpPr>
          <p:nvPr/>
        </p:nvCxnSpPr>
        <p:spPr>
          <a:xfrm>
            <a:off x="4634525" y="4133100"/>
            <a:ext cx="0" cy="88726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>
            <a:extLst>
              <a:ext uri="{FF2B5EF4-FFF2-40B4-BE49-F238E27FC236}">
                <a16:creationId xmlns:a16="http://schemas.microsoft.com/office/drawing/2014/main" id="{A02C9CFF-5048-62AD-D9B0-E7A9FDF7F4EE}"/>
              </a:ext>
            </a:extLst>
          </p:cNvPr>
          <p:cNvCxnSpPr>
            <a:cxnSpLocks/>
          </p:cNvCxnSpPr>
          <p:nvPr/>
        </p:nvCxnSpPr>
        <p:spPr>
          <a:xfrm>
            <a:off x="4559441" y="4139450"/>
            <a:ext cx="0" cy="867627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Connector 320">
            <a:extLst>
              <a:ext uri="{FF2B5EF4-FFF2-40B4-BE49-F238E27FC236}">
                <a16:creationId xmlns:a16="http://schemas.microsoft.com/office/drawing/2014/main" id="{9ECF58E8-E152-5E59-150F-C309DE95B76D}"/>
              </a:ext>
            </a:extLst>
          </p:cNvPr>
          <p:cNvCxnSpPr>
            <a:cxnSpLocks/>
          </p:cNvCxnSpPr>
          <p:nvPr/>
        </p:nvCxnSpPr>
        <p:spPr>
          <a:xfrm>
            <a:off x="4596983" y="4139450"/>
            <a:ext cx="0" cy="866923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33787451-31CD-9582-BD8B-A2716DE80127}"/>
              </a:ext>
            </a:extLst>
          </p:cNvPr>
          <p:cNvCxnSpPr>
            <a:cxnSpLocks/>
          </p:cNvCxnSpPr>
          <p:nvPr/>
        </p:nvCxnSpPr>
        <p:spPr>
          <a:xfrm>
            <a:off x="4747151" y="4133100"/>
            <a:ext cx="0" cy="95769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0A537D6A-6D00-59E4-970A-257D50FC38B4}"/>
              </a:ext>
            </a:extLst>
          </p:cNvPr>
          <p:cNvCxnSpPr>
            <a:cxnSpLocks/>
          </p:cNvCxnSpPr>
          <p:nvPr/>
        </p:nvCxnSpPr>
        <p:spPr>
          <a:xfrm>
            <a:off x="4822235" y="4133100"/>
            <a:ext cx="0" cy="967473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D4DF2021-60DD-3CAB-A9BC-DB910FBF3B80}"/>
              </a:ext>
            </a:extLst>
          </p:cNvPr>
          <p:cNvCxnSpPr>
            <a:cxnSpLocks/>
          </p:cNvCxnSpPr>
          <p:nvPr/>
        </p:nvCxnSpPr>
        <p:spPr>
          <a:xfrm>
            <a:off x="4859777" y="4133100"/>
            <a:ext cx="0" cy="975917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C89E99CE-4FEF-769B-D0F5-423D71838AE5}"/>
              </a:ext>
            </a:extLst>
          </p:cNvPr>
          <p:cNvCxnSpPr>
            <a:cxnSpLocks/>
          </p:cNvCxnSpPr>
          <p:nvPr/>
        </p:nvCxnSpPr>
        <p:spPr>
          <a:xfrm>
            <a:off x="4934861" y="4142230"/>
            <a:ext cx="0" cy="967473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Connector 328">
            <a:extLst>
              <a:ext uri="{FF2B5EF4-FFF2-40B4-BE49-F238E27FC236}">
                <a16:creationId xmlns:a16="http://schemas.microsoft.com/office/drawing/2014/main" id="{94BBB7CF-9FDB-4A87-AAAE-602895EF23E3}"/>
              </a:ext>
            </a:extLst>
          </p:cNvPr>
          <p:cNvCxnSpPr>
            <a:cxnSpLocks/>
          </p:cNvCxnSpPr>
          <p:nvPr/>
        </p:nvCxnSpPr>
        <p:spPr>
          <a:xfrm>
            <a:off x="5047487" y="4139450"/>
            <a:ext cx="0" cy="99329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Connector 329">
            <a:extLst>
              <a:ext uri="{FF2B5EF4-FFF2-40B4-BE49-F238E27FC236}">
                <a16:creationId xmlns:a16="http://schemas.microsoft.com/office/drawing/2014/main" id="{4CED83F1-5CB4-36CB-54C3-86C348FFFA77}"/>
              </a:ext>
            </a:extLst>
          </p:cNvPr>
          <p:cNvCxnSpPr>
            <a:cxnSpLocks/>
          </p:cNvCxnSpPr>
          <p:nvPr/>
        </p:nvCxnSpPr>
        <p:spPr>
          <a:xfrm>
            <a:off x="5385365" y="4139450"/>
            <a:ext cx="0" cy="1210478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36FA01D4-4791-9F2F-3AA7-C6603293B41E}"/>
              </a:ext>
            </a:extLst>
          </p:cNvPr>
          <p:cNvCxnSpPr>
            <a:cxnSpLocks/>
          </p:cNvCxnSpPr>
          <p:nvPr/>
        </p:nvCxnSpPr>
        <p:spPr>
          <a:xfrm>
            <a:off x="5460449" y="4139450"/>
            <a:ext cx="0" cy="124155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EED1F4E5-3A7A-6A63-0DB3-E4002C9B1EFA}"/>
              </a:ext>
            </a:extLst>
          </p:cNvPr>
          <p:cNvCxnSpPr>
            <a:cxnSpLocks/>
          </p:cNvCxnSpPr>
          <p:nvPr/>
        </p:nvCxnSpPr>
        <p:spPr>
          <a:xfrm>
            <a:off x="5535533" y="4133100"/>
            <a:ext cx="0" cy="1262625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4C28AB39-E135-D8C7-9F94-06B4C11AFC02}"/>
              </a:ext>
            </a:extLst>
          </p:cNvPr>
          <p:cNvCxnSpPr>
            <a:cxnSpLocks/>
          </p:cNvCxnSpPr>
          <p:nvPr/>
        </p:nvCxnSpPr>
        <p:spPr>
          <a:xfrm>
            <a:off x="5497991" y="4139450"/>
            <a:ext cx="0" cy="125064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62EB8AE5-CCAE-D0C1-3F91-9570CF17E078}"/>
              </a:ext>
            </a:extLst>
          </p:cNvPr>
          <p:cNvCxnSpPr>
            <a:cxnSpLocks/>
          </p:cNvCxnSpPr>
          <p:nvPr/>
        </p:nvCxnSpPr>
        <p:spPr>
          <a:xfrm>
            <a:off x="5648159" y="4139450"/>
            <a:ext cx="0" cy="1333335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477537BA-21AA-13DB-DE76-9F55D778B83C}"/>
              </a:ext>
            </a:extLst>
          </p:cNvPr>
          <p:cNvCxnSpPr>
            <a:cxnSpLocks/>
          </p:cNvCxnSpPr>
          <p:nvPr/>
        </p:nvCxnSpPr>
        <p:spPr>
          <a:xfrm>
            <a:off x="5685701" y="4139450"/>
            <a:ext cx="0" cy="1348054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4878FE0A-9CB2-02EC-415C-9D4BEC86A67C}"/>
              </a:ext>
            </a:extLst>
          </p:cNvPr>
          <p:cNvCxnSpPr>
            <a:cxnSpLocks/>
          </p:cNvCxnSpPr>
          <p:nvPr/>
        </p:nvCxnSpPr>
        <p:spPr>
          <a:xfrm>
            <a:off x="5723243" y="4133100"/>
            <a:ext cx="0" cy="145914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EA37FC65-663F-2AE8-C291-86C1E0E21749}"/>
              </a:ext>
            </a:extLst>
          </p:cNvPr>
          <p:cNvCxnSpPr>
            <a:cxnSpLocks/>
          </p:cNvCxnSpPr>
          <p:nvPr/>
        </p:nvCxnSpPr>
        <p:spPr>
          <a:xfrm>
            <a:off x="5760785" y="4139450"/>
            <a:ext cx="0" cy="147385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>
            <a:extLst>
              <a:ext uri="{FF2B5EF4-FFF2-40B4-BE49-F238E27FC236}">
                <a16:creationId xmlns:a16="http://schemas.microsoft.com/office/drawing/2014/main" id="{25EF839D-DD9D-C9BE-DF80-8634AEA03F4F}"/>
              </a:ext>
            </a:extLst>
          </p:cNvPr>
          <p:cNvCxnSpPr>
            <a:cxnSpLocks/>
          </p:cNvCxnSpPr>
          <p:nvPr/>
        </p:nvCxnSpPr>
        <p:spPr>
          <a:xfrm>
            <a:off x="5798327" y="4139450"/>
            <a:ext cx="0" cy="1747301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Connector 348">
            <a:extLst>
              <a:ext uri="{FF2B5EF4-FFF2-40B4-BE49-F238E27FC236}">
                <a16:creationId xmlns:a16="http://schemas.microsoft.com/office/drawing/2014/main" id="{F16271D1-E54D-F5EE-684E-A0246E14F58A}"/>
              </a:ext>
            </a:extLst>
          </p:cNvPr>
          <p:cNvCxnSpPr>
            <a:cxnSpLocks/>
          </p:cNvCxnSpPr>
          <p:nvPr/>
        </p:nvCxnSpPr>
        <p:spPr>
          <a:xfrm>
            <a:off x="5835869" y="4139450"/>
            <a:ext cx="0" cy="191863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Connector 350">
            <a:extLst>
              <a:ext uri="{FF2B5EF4-FFF2-40B4-BE49-F238E27FC236}">
                <a16:creationId xmlns:a16="http://schemas.microsoft.com/office/drawing/2014/main" id="{1669D9E9-341B-21B4-798C-3BAD49CA2081}"/>
              </a:ext>
            </a:extLst>
          </p:cNvPr>
          <p:cNvCxnSpPr>
            <a:cxnSpLocks/>
          </p:cNvCxnSpPr>
          <p:nvPr/>
        </p:nvCxnSpPr>
        <p:spPr>
          <a:xfrm>
            <a:off x="5873411" y="4139450"/>
            <a:ext cx="0" cy="191863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Connector 351">
            <a:extLst>
              <a:ext uri="{FF2B5EF4-FFF2-40B4-BE49-F238E27FC236}">
                <a16:creationId xmlns:a16="http://schemas.microsoft.com/office/drawing/2014/main" id="{08194424-D1F5-F796-00EE-6311C8E402F4}"/>
              </a:ext>
            </a:extLst>
          </p:cNvPr>
          <p:cNvCxnSpPr>
            <a:cxnSpLocks/>
          </p:cNvCxnSpPr>
          <p:nvPr/>
        </p:nvCxnSpPr>
        <p:spPr>
          <a:xfrm>
            <a:off x="1368371" y="4133100"/>
            <a:ext cx="0" cy="2106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D049165-47C0-BC92-83C9-EC148B9B14C5}"/>
              </a:ext>
            </a:extLst>
          </p:cNvPr>
          <p:cNvGrpSpPr/>
          <p:nvPr/>
        </p:nvGrpSpPr>
        <p:grpSpPr>
          <a:xfrm>
            <a:off x="874714" y="2217802"/>
            <a:ext cx="6119975" cy="3842603"/>
            <a:chOff x="874714" y="2171698"/>
            <a:chExt cx="6119975" cy="3842603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E377316-E290-ED41-0EE3-C94309686B09}"/>
                </a:ext>
              </a:extLst>
            </p:cNvPr>
            <p:cNvCxnSpPr>
              <a:stCxn id="8" idx="0"/>
            </p:cNvCxnSpPr>
            <p:nvPr/>
          </p:nvCxnSpPr>
          <p:spPr>
            <a:xfrm>
              <a:off x="876693" y="2171698"/>
              <a:ext cx="0" cy="384260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6F039AC-9306-8B80-E10B-EEA29D3533F2}"/>
                </a:ext>
              </a:extLst>
            </p:cNvPr>
            <p:cNvCxnSpPr>
              <a:cxnSpLocks/>
            </p:cNvCxnSpPr>
            <p:nvPr/>
          </p:nvCxnSpPr>
          <p:spPr>
            <a:xfrm>
              <a:off x="874714" y="4092407"/>
              <a:ext cx="61199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1865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0B427-92FD-7E5E-0979-7DA6B2A13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KANDLELIT-001: Calderasib as Monotherapy in </a:t>
            </a:r>
            <a:r>
              <a:rPr lang="en-US" i="1" dirty="0"/>
              <a:t>KRAS</a:t>
            </a:r>
            <a:r>
              <a:rPr lang="en-US" dirty="0"/>
              <a:t> G12C-Mutated Advanced Solid Tumors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CF83A-3C84-5F05-E028-B2C5EB825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International, open-label, dose-escalation/dose-expansion phase I study of calderasib as monotherapy and in combination with </a:t>
            </a:r>
            <a:r>
              <a:rPr lang="en-US" dirty="0" err="1"/>
              <a:t>pembro</a:t>
            </a:r>
            <a:r>
              <a:rPr lang="en-US" dirty="0"/>
              <a:t> ± chemo in patients with </a:t>
            </a:r>
            <a:r>
              <a:rPr lang="en-US" i="1" dirty="0"/>
              <a:t>KRAS </a:t>
            </a:r>
            <a:r>
              <a:rPr lang="en-US" dirty="0"/>
              <a:t>G12C-mutated advanced solid tumors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333333"/>
                </a:solidFill>
              </a:rPr>
              <a:t>Drug-related AEs occurred in 62% of patients in arms 1 + 3, were grade ≥3 in 9%, and led to discontinuation of any drug in 1%</a:t>
            </a:r>
          </a:p>
          <a:p>
            <a:r>
              <a:rPr lang="en-US" dirty="0">
                <a:solidFill>
                  <a:srgbClr val="333333"/>
                </a:solidFill>
              </a:rPr>
              <a:t>Rates of drug-related ALT increase (any/grade ≥3) were 16%/3% in arm 1</a:t>
            </a:r>
          </a:p>
          <a:p>
            <a:r>
              <a:rPr lang="en-US" dirty="0">
                <a:solidFill>
                  <a:srgbClr val="333333"/>
                </a:solidFill>
              </a:rPr>
              <a:t>Rates of drug-related AST increase (any/grade ≥3) were 17%/3% in arm 1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CEF46-8C9D-3B17-6348-ECF9283B673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NCT05067283. </a:t>
            </a:r>
            <a:r>
              <a:rPr lang="pt-BR" dirty="0"/>
              <a:t>Sacher. ASCO 2025. </a:t>
            </a:r>
            <a:r>
              <a:rPr lang="pt-BR" dirty="0" err="1"/>
              <a:t>Abstr</a:t>
            </a:r>
            <a:r>
              <a:rPr lang="pt-BR" dirty="0"/>
              <a:t> 8605.</a:t>
            </a:r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9AC62ABB-D1BD-A2B1-7094-2EF00ABC1C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822304"/>
              </p:ext>
            </p:extLst>
          </p:nvPr>
        </p:nvGraphicFramePr>
        <p:xfrm>
          <a:off x="228600" y="2731489"/>
          <a:ext cx="11740259" cy="1097312"/>
        </p:xfrm>
        <a:graphic>
          <a:graphicData uri="http://schemas.openxmlformats.org/drawingml/2006/table">
            <a:tbl>
              <a:tblPr/>
              <a:tblGrid>
                <a:gridCol w="440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546">
                  <a:extLst>
                    <a:ext uri="{9D8B030D-6E8A-4147-A177-3AD203B41FA5}">
                      <a16:colId xmlns:a16="http://schemas.microsoft.com/office/drawing/2014/main" val="131628952"/>
                    </a:ext>
                  </a:extLst>
                </a:gridCol>
                <a:gridCol w="1917546">
                  <a:extLst>
                    <a:ext uri="{9D8B030D-6E8A-4147-A177-3AD203B41FA5}">
                      <a16:colId xmlns:a16="http://schemas.microsoft.com/office/drawing/2014/main" val="1877949917"/>
                    </a:ext>
                  </a:extLst>
                </a:gridCol>
                <a:gridCol w="1917546">
                  <a:extLst>
                    <a:ext uri="{9D8B030D-6E8A-4147-A177-3AD203B41FA5}">
                      <a16:colId xmlns:a16="http://schemas.microsoft.com/office/drawing/2014/main" val="3844232924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Treatment Arms 1 and 3 (NSCLC)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ORR,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DCR,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mPFS, Mo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Calderasib monotherapy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38 (18-62)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76 (53-92)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 (4-NR)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30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41FD-AACE-8AD6-7CDD-12D1C746D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/>
              <a:t>Other </a:t>
            </a:r>
            <a:r>
              <a:rPr lang="en-US" dirty="0"/>
              <a:t>Next-Generation</a:t>
            </a:r>
            <a:r>
              <a:rPr lang="en-US"/>
              <a:t> </a:t>
            </a:r>
            <a:r>
              <a:rPr lang="en-US" dirty="0"/>
              <a:t>KRAS</a:t>
            </a:r>
            <a:r>
              <a:rPr lang="en-US"/>
              <a:t> G12C</a:t>
            </a:r>
            <a:r>
              <a:rPr lang="en-US" dirty="0"/>
              <a:t> </a:t>
            </a:r>
            <a:r>
              <a:rPr lang="en-US"/>
              <a:t>Inhibitors Currently in Development in China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7BFFC-BDEE-227B-3A29-207000B9B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4712018"/>
            <a:ext cx="11739563" cy="1377632"/>
          </a:xfrm>
        </p:spPr>
        <p:txBody>
          <a:bodyPr/>
          <a:lstStyle/>
          <a:p>
            <a:r>
              <a:rPr lang="en-US" dirty="0"/>
              <a:t>Fulzerasib is approved in China</a:t>
            </a:r>
          </a:p>
          <a:p>
            <a:r>
              <a:rPr lang="en-US" dirty="0"/>
              <a:t>D3S-001 has clinical trial locations in the US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89B6D-50F6-0597-8388-B2BF5A5176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25781" y="6302375"/>
            <a:ext cx="7257129" cy="327025"/>
          </a:xfrm>
        </p:spPr>
        <p:txBody>
          <a:bodyPr/>
          <a:lstStyle/>
          <a:p>
            <a:r>
              <a:rPr lang="en-US" dirty="0"/>
              <a:t>1. NCT05756153. 2. Wu. ESMO. 2025. </a:t>
            </a:r>
            <a:r>
              <a:rPr lang="en-US" dirty="0" err="1"/>
              <a:t>Abstr</a:t>
            </a:r>
            <a:r>
              <a:rPr lang="en-US" dirty="0"/>
              <a:t> 1989P. 3. Zhong. Lancet. 2026;14:163. 4. Song. </a:t>
            </a:r>
            <a:r>
              <a:rPr lang="en-US" dirty="0" err="1"/>
              <a:t>Eur</a:t>
            </a:r>
            <a:r>
              <a:rPr lang="en-US" dirty="0"/>
              <a:t> J Cancer. 2026;232:116153.          5. Cho. Nat Med. 2025;31:2768.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63B726E-AE2E-F587-EA3D-F6A448DF2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561185"/>
              </p:ext>
            </p:extLst>
          </p:nvPr>
        </p:nvGraphicFramePr>
        <p:xfrm>
          <a:off x="228599" y="1444337"/>
          <a:ext cx="11740257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389">
                  <a:extLst>
                    <a:ext uri="{9D8B030D-6E8A-4147-A177-3AD203B41FA5}">
                      <a16:colId xmlns:a16="http://schemas.microsoft.com/office/drawing/2014/main" val="3881726428"/>
                    </a:ext>
                  </a:extLst>
                </a:gridCol>
                <a:gridCol w="2275717">
                  <a:extLst>
                    <a:ext uri="{9D8B030D-6E8A-4147-A177-3AD203B41FA5}">
                      <a16:colId xmlns:a16="http://schemas.microsoft.com/office/drawing/2014/main" val="2519519326"/>
                    </a:ext>
                  </a:extLst>
                </a:gridCol>
                <a:gridCol w="2275717">
                  <a:extLst>
                    <a:ext uri="{9D8B030D-6E8A-4147-A177-3AD203B41FA5}">
                      <a16:colId xmlns:a16="http://schemas.microsoft.com/office/drawing/2014/main" val="1870613739"/>
                    </a:ext>
                  </a:extLst>
                </a:gridCol>
                <a:gridCol w="2275717">
                  <a:extLst>
                    <a:ext uri="{9D8B030D-6E8A-4147-A177-3AD203B41FA5}">
                      <a16:colId xmlns:a16="http://schemas.microsoft.com/office/drawing/2014/main" val="1937969543"/>
                    </a:ext>
                  </a:extLst>
                </a:gridCol>
                <a:gridCol w="2275717">
                  <a:extLst>
                    <a:ext uri="{9D8B030D-6E8A-4147-A177-3AD203B41FA5}">
                      <a16:colId xmlns:a16="http://schemas.microsoft.com/office/drawing/2014/main" val="33501528"/>
                    </a:ext>
                  </a:extLst>
                </a:gridCol>
              </a:tblGrid>
              <a:tr h="2318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Parameter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Fulzerasib</a:t>
                      </a:r>
                      <a:r>
                        <a:rPr lang="en-US" sz="1400" baseline="30000">
                          <a:solidFill>
                            <a:schemeClr val="bg2"/>
                          </a:solidFill>
                        </a:rPr>
                        <a:t>1,2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(n = 228)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Glecirasib</a:t>
                      </a:r>
                      <a:r>
                        <a:rPr lang="en-US" sz="1400" baseline="30000">
                          <a:solidFill>
                            <a:schemeClr val="bg2"/>
                          </a:solidFill>
                        </a:rPr>
                        <a:t>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(n = 102)*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Garsorasib</a:t>
                      </a:r>
                      <a:r>
                        <a:rPr lang="en-US" sz="1400" baseline="30000">
                          <a:solidFill>
                            <a:schemeClr val="bg2"/>
                          </a:solidFill>
                        </a:rPr>
                        <a:t>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(n = 189)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D3S-001</a:t>
                      </a:r>
                      <a:r>
                        <a:rPr lang="en-US" sz="1400" baseline="30000">
                          <a:solidFill>
                            <a:schemeClr val="bg2"/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</a:rPr>
                        <a:t>(n = 21)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9735436"/>
                  </a:ext>
                </a:extLst>
              </a:tr>
              <a:tr h="3273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Current trial/phase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KROCUS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II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NCT05288205</a:t>
                      </a:r>
                      <a:endParaRPr lang="en-US" sz="14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I/IIa (in combo with sitneprotafib)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NCT05383898</a:t>
                      </a: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I/II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NCT05410145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I/II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4392"/>
                  </a:ext>
                </a:extLst>
              </a:tr>
              <a:tr h="136399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Dose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600 mg BID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400 or 800 mg QD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600 mg BID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600 mg QD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694226"/>
                  </a:ext>
                </a:extLst>
              </a:tr>
              <a:tr h="1363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ORR, %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47.6 (40.9-54.3)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71 (61-79)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48.1 (40.8-55.5)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66.7 (47.8-88.7)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494062"/>
                  </a:ext>
                </a:extLst>
              </a:tr>
              <a:tr h="1363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Median DoR,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11.7 (8.2-14.9)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12.45 (8.31-14.49)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77.4% at 6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970839"/>
                  </a:ext>
                </a:extLst>
              </a:tr>
              <a:tr h="1363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Median PFS,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7.0 (5.7-9.7)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12.2 (8.3-17.7)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9.07 (7.39-9.76)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66.5% at 6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377690"/>
                  </a:ext>
                </a:extLst>
              </a:tr>
              <a:tr h="1363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16.4 (13.6-25.7)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14.19 (13.08-17.54)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324241"/>
                  </a:ext>
                </a:extLst>
              </a:tr>
              <a:tr h="1363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Any-grade TRAEs, 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93.9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96.3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7881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7B99796-BB01-2BEA-C8B0-44FA0E1E5407}"/>
              </a:ext>
            </a:extLst>
          </p:cNvPr>
          <p:cNvSpPr txBox="1"/>
          <p:nvPr/>
        </p:nvSpPr>
        <p:spPr>
          <a:xfrm>
            <a:off x="8396097" y="4624145"/>
            <a:ext cx="3572759" cy="3948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/>
              <a:t>*Patients with previously untreated NSCLC.</a:t>
            </a:r>
          </a:p>
        </p:txBody>
      </p:sp>
    </p:spTree>
    <p:extLst>
      <p:ext uri="{BB962C8B-B14F-4D97-AF65-F5344CB8AC3E}">
        <p14:creationId xmlns:p14="http://schemas.microsoft.com/office/powerpoint/2010/main" val="2109107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B6E1D-68DE-D65A-48B9-C41AD5FE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37" y="260163"/>
            <a:ext cx="11860403" cy="1044132"/>
          </a:xfrm>
        </p:spPr>
        <p:txBody>
          <a:bodyPr/>
          <a:lstStyle/>
          <a:p>
            <a:r>
              <a:rPr lang="en-US"/>
              <a:t>Combination Strategies for </a:t>
            </a:r>
            <a:r>
              <a:rPr lang="en-US" dirty="0"/>
              <a:t>Next-Generation</a:t>
            </a:r>
            <a:r>
              <a:rPr lang="en-US"/>
              <a:t> </a:t>
            </a:r>
            <a:r>
              <a:rPr lang="en-US" i="1"/>
              <a:t>KRAS</a:t>
            </a:r>
            <a:r>
              <a:rPr lang="en-US"/>
              <a:t> G12C Inhibitors</a:t>
            </a:r>
          </a:p>
        </p:txBody>
      </p:sp>
      <p:graphicFrame>
        <p:nvGraphicFramePr>
          <p:cNvPr id="7" name="Content Placeholder 8">
            <a:extLst>
              <a:ext uri="{FF2B5EF4-FFF2-40B4-BE49-F238E27FC236}">
                <a16:creationId xmlns:a16="http://schemas.microsoft.com/office/drawing/2014/main" id="{B8945507-D2B9-0CC7-7D4B-B2134579F2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044087"/>
              </p:ext>
            </p:extLst>
          </p:nvPr>
        </p:nvGraphicFramePr>
        <p:xfrm>
          <a:off x="694761" y="1533489"/>
          <a:ext cx="10532681" cy="4268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225E9-15E0-92F4-7ECB-B22C5E1FF3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1. NCT04956640. 2. NCT05789082. 3. NCT05067283. 4. NCT05756153. 5. NCT05288205.</a:t>
            </a:r>
          </a:p>
        </p:txBody>
      </p:sp>
    </p:spTree>
    <p:extLst>
      <p:ext uri="{BB962C8B-B14F-4D97-AF65-F5344CB8AC3E}">
        <p14:creationId xmlns:p14="http://schemas.microsoft.com/office/powerpoint/2010/main" val="3798564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5" name="Straight Connector 304">
            <a:extLst>
              <a:ext uri="{FF2B5EF4-FFF2-40B4-BE49-F238E27FC236}">
                <a16:creationId xmlns:a16="http://schemas.microsoft.com/office/drawing/2014/main" id="{F83F3197-B9E0-5A71-51DE-1550AE9407D6}"/>
              </a:ext>
            </a:extLst>
          </p:cNvPr>
          <p:cNvCxnSpPr>
            <a:cxnSpLocks/>
          </p:cNvCxnSpPr>
          <p:nvPr/>
        </p:nvCxnSpPr>
        <p:spPr>
          <a:xfrm>
            <a:off x="5048446" y="3244915"/>
            <a:ext cx="3805807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EE4DCFDB-6146-F586-C99C-FF66D2398A46}"/>
              </a:ext>
            </a:extLst>
          </p:cNvPr>
          <p:cNvCxnSpPr>
            <a:cxnSpLocks/>
          </p:cNvCxnSpPr>
          <p:nvPr/>
        </p:nvCxnSpPr>
        <p:spPr>
          <a:xfrm>
            <a:off x="5048446" y="4254263"/>
            <a:ext cx="3805807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F95DD4-21B0-F89F-4959-6E8595955C7B}"/>
              </a:ext>
            </a:extLst>
          </p:cNvPr>
          <p:cNvCxnSpPr>
            <a:cxnSpLocks/>
          </p:cNvCxnSpPr>
          <p:nvPr/>
        </p:nvCxnSpPr>
        <p:spPr>
          <a:xfrm>
            <a:off x="720762" y="3149162"/>
            <a:ext cx="349226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D53F4B3-140B-9D67-1E35-EEECD27F3D1B}"/>
              </a:ext>
            </a:extLst>
          </p:cNvPr>
          <p:cNvCxnSpPr>
            <a:cxnSpLocks/>
          </p:cNvCxnSpPr>
          <p:nvPr/>
        </p:nvCxnSpPr>
        <p:spPr>
          <a:xfrm>
            <a:off x="720762" y="4216113"/>
            <a:ext cx="3492260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AF73C-8EC8-4854-681E-53B6319C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LOXO-RAS-20001: Olomorasib + Pembrolizumab in </a:t>
            </a:r>
            <a:r>
              <a:rPr lang="en-US" i="1" dirty="0"/>
              <a:t>KRAS</a:t>
            </a:r>
            <a:r>
              <a:rPr lang="en-US" dirty="0"/>
              <a:t> G12C-Mutated Advanced/Metastatic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B7F4E-AA77-9B45-712D-62FD616D9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17512"/>
          </a:xfrm>
        </p:spPr>
        <p:txBody>
          <a:bodyPr/>
          <a:lstStyle/>
          <a:p>
            <a:r>
              <a:rPr lang="en-US" sz="1800" dirty="0"/>
              <a:t>Global, open-label, first-in-human, dose-escalation/dose-expansion phase I/II study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17" name="Group 32">
            <a:extLst>
              <a:ext uri="{FF2B5EF4-FFF2-40B4-BE49-F238E27FC236}">
                <a16:creationId xmlns:a16="http://schemas.microsoft.com/office/drawing/2014/main" id="{87C3F8C4-46C8-B775-B94B-D14D6DF41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724711"/>
              </p:ext>
            </p:extLst>
          </p:nvPr>
        </p:nvGraphicFramePr>
        <p:xfrm>
          <a:off x="8923934" y="2978023"/>
          <a:ext cx="3047404" cy="2103200"/>
        </p:xfrm>
        <a:graphic>
          <a:graphicData uri="http://schemas.openxmlformats.org/drawingml/2006/table">
            <a:tbl>
              <a:tblPr/>
              <a:tblGrid>
                <a:gridCol w="1252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TRAEs, n (%)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Olomorasib + Pembro  (n = 93)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464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Any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All TRAEs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76 (81.7)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(33.4)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ALT increase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23 (24.7)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(11.8)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6049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AST increase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21 (22.6)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(9.7)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09382"/>
                  </a:ext>
                </a:extLst>
              </a:tr>
            </a:tbl>
          </a:graphicData>
        </a:graphic>
      </p:graphicFrame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3EEF701-DEDB-3E7C-1F2B-737FB6ED4258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Burns. J </a:t>
            </a:r>
            <a:r>
              <a:rPr lang="en-US" dirty="0" err="1"/>
              <a:t>Thorac</a:t>
            </a:r>
            <a:r>
              <a:rPr lang="en-US" dirty="0"/>
              <a:t> Oncol. 2025;[</a:t>
            </a:r>
            <a:r>
              <a:rPr lang="en-US" dirty="0" err="1"/>
              <a:t>Epub</a:t>
            </a:r>
            <a:r>
              <a:rPr lang="en-US" dirty="0"/>
              <a:t>].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AB1C10-F1E6-4EBC-E4A2-C9689FD79F15}"/>
              </a:ext>
            </a:extLst>
          </p:cNvPr>
          <p:cNvSpPr txBox="1"/>
          <p:nvPr/>
        </p:nvSpPr>
        <p:spPr>
          <a:xfrm>
            <a:off x="527957" y="2077248"/>
            <a:ext cx="1763486" cy="33201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06893-ED27-9407-8EDE-4D74EC293002}"/>
              </a:ext>
            </a:extLst>
          </p:cNvPr>
          <p:cNvSpPr txBox="1"/>
          <p:nvPr/>
        </p:nvSpPr>
        <p:spPr>
          <a:xfrm>
            <a:off x="1475014" y="2077248"/>
            <a:ext cx="1654629" cy="39188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A7C5A5-FE19-8563-2B81-911936CC2BEC}"/>
              </a:ext>
            </a:extLst>
          </p:cNvPr>
          <p:cNvSpPr txBox="1"/>
          <p:nvPr/>
        </p:nvSpPr>
        <p:spPr>
          <a:xfrm>
            <a:off x="3129643" y="2311291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3279D2-D79D-7FF2-A9CC-DA976D3D5900}"/>
              </a:ext>
            </a:extLst>
          </p:cNvPr>
          <p:cNvSpPr txBox="1"/>
          <p:nvPr/>
        </p:nvSpPr>
        <p:spPr>
          <a:xfrm>
            <a:off x="1101229" y="2513682"/>
            <a:ext cx="1361693" cy="43088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ORR (95% CI): </a:t>
            </a:r>
          </a:p>
          <a:p>
            <a:pPr algn="ctr"/>
            <a:r>
              <a:rPr lang="en-US" sz="1100" dirty="0"/>
              <a:t>48.1% (28.7-68.1)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6DD445-1CE4-6E6B-19EF-634B49F7FECA}"/>
              </a:ext>
            </a:extLst>
          </p:cNvPr>
          <p:cNvSpPr txBox="1"/>
          <p:nvPr/>
        </p:nvSpPr>
        <p:spPr>
          <a:xfrm>
            <a:off x="2851329" y="2513682"/>
            <a:ext cx="1361693" cy="43088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ORR (95% CI): </a:t>
            </a:r>
          </a:p>
          <a:p>
            <a:pPr algn="ctr"/>
            <a:r>
              <a:rPr lang="en-US" sz="1100" dirty="0"/>
              <a:t>27.8% (9.7-53.5)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6F4CEC-7B27-4E30-CEC3-B6BA5E09EC93}"/>
              </a:ext>
            </a:extLst>
          </p:cNvPr>
          <p:cNvSpPr txBox="1"/>
          <p:nvPr/>
        </p:nvSpPr>
        <p:spPr>
          <a:xfrm>
            <a:off x="6415044" y="2513682"/>
            <a:ext cx="1520640" cy="43088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ORR (95% CI): </a:t>
            </a:r>
          </a:p>
          <a:p>
            <a:pPr algn="ctr"/>
            <a:r>
              <a:rPr lang="en-US" sz="1100" dirty="0"/>
              <a:t>73.9% (58.9-85.7)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FFFFB8-DDD0-42AB-5329-57FFE5EAD817}"/>
              </a:ext>
            </a:extLst>
          </p:cNvPr>
          <p:cNvSpPr txBox="1"/>
          <p:nvPr/>
        </p:nvSpPr>
        <p:spPr>
          <a:xfrm>
            <a:off x="720761" y="1621418"/>
            <a:ext cx="3561527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Previously Treated (n = 46)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65B8D4-ED2B-FC1A-C569-59F9E82A1FF6}"/>
              </a:ext>
            </a:extLst>
          </p:cNvPr>
          <p:cNvSpPr txBox="1"/>
          <p:nvPr/>
        </p:nvSpPr>
        <p:spPr>
          <a:xfrm>
            <a:off x="5048446" y="1659937"/>
            <a:ext cx="372436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First Line (n = 45)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F44A9978-CB22-4204-55D9-E024FA27B76D}"/>
              </a:ext>
            </a:extLst>
          </p:cNvPr>
          <p:cNvSpPr/>
          <p:nvPr/>
        </p:nvSpPr>
        <p:spPr>
          <a:xfrm rot="16200000">
            <a:off x="1650461" y="1345938"/>
            <a:ext cx="240318" cy="2073951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22ADEFFE-98EE-0C09-3B5C-C90FE03B50B6}"/>
              </a:ext>
            </a:extLst>
          </p:cNvPr>
          <p:cNvSpPr/>
          <p:nvPr/>
        </p:nvSpPr>
        <p:spPr>
          <a:xfrm rot="16200000">
            <a:off x="3401556" y="1689752"/>
            <a:ext cx="240318" cy="1382615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DFFD98-C9C6-63F9-81DD-EBE4C0F65F8F}"/>
              </a:ext>
            </a:extLst>
          </p:cNvPr>
          <p:cNvSpPr txBox="1"/>
          <p:nvPr/>
        </p:nvSpPr>
        <p:spPr>
          <a:xfrm>
            <a:off x="729281" y="1918113"/>
            <a:ext cx="2073952" cy="3427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dirty="0"/>
              <a:t>Previously Treated </a:t>
            </a:r>
            <a:br>
              <a:rPr lang="en-US" sz="1000" dirty="0"/>
            </a:br>
            <a:r>
              <a:rPr lang="en-US" sz="1000" dirty="0"/>
              <a:t>(chemo and/or IO)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0E5A410-A3FB-2780-92E7-021EDA8AF9EE}"/>
              </a:ext>
            </a:extLst>
          </p:cNvPr>
          <p:cNvSpPr txBox="1"/>
          <p:nvPr/>
        </p:nvSpPr>
        <p:spPr>
          <a:xfrm>
            <a:off x="2409587" y="1934892"/>
            <a:ext cx="2224255" cy="32600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dirty="0"/>
              <a:t>Previously Treated </a:t>
            </a:r>
            <a:br>
              <a:rPr lang="en-US" sz="1000" dirty="0"/>
            </a:br>
            <a:r>
              <a:rPr lang="en-US" sz="1000" dirty="0"/>
              <a:t>(chemo and/or IO) + KRAS G12Ci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E46891-B601-969D-1D3E-A2623D01287B}"/>
              </a:ext>
            </a:extLst>
          </p:cNvPr>
          <p:cNvSpPr txBox="1"/>
          <p:nvPr/>
        </p:nvSpPr>
        <p:spPr>
          <a:xfrm>
            <a:off x="343840" y="2434596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50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1A9C40-D7FF-E7A5-A33B-BB5B14EF2532}"/>
              </a:ext>
            </a:extLst>
          </p:cNvPr>
          <p:cNvSpPr txBox="1"/>
          <p:nvPr/>
        </p:nvSpPr>
        <p:spPr>
          <a:xfrm>
            <a:off x="343840" y="2648470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40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2114EE-AD2C-B482-4B43-096CEC7B6636}"/>
              </a:ext>
            </a:extLst>
          </p:cNvPr>
          <p:cNvSpPr txBox="1"/>
          <p:nvPr/>
        </p:nvSpPr>
        <p:spPr>
          <a:xfrm>
            <a:off x="343840" y="2862344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30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BDE5955-0010-2255-1857-558EDBF30581}"/>
              </a:ext>
            </a:extLst>
          </p:cNvPr>
          <p:cNvSpPr txBox="1"/>
          <p:nvPr/>
        </p:nvSpPr>
        <p:spPr>
          <a:xfrm>
            <a:off x="343840" y="3076218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20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E6D46B-7252-24B3-BDAD-7B7F0CC6614C}"/>
              </a:ext>
            </a:extLst>
          </p:cNvPr>
          <p:cNvSpPr txBox="1"/>
          <p:nvPr/>
        </p:nvSpPr>
        <p:spPr>
          <a:xfrm>
            <a:off x="343840" y="3290092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08D1085-6381-CF87-1537-8DF77C36EE50}"/>
              </a:ext>
            </a:extLst>
          </p:cNvPr>
          <p:cNvSpPr txBox="1"/>
          <p:nvPr/>
        </p:nvSpPr>
        <p:spPr>
          <a:xfrm>
            <a:off x="343840" y="3503966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72A325-3043-6188-7134-D894ABB32F94}"/>
              </a:ext>
            </a:extLst>
          </p:cNvPr>
          <p:cNvSpPr txBox="1"/>
          <p:nvPr/>
        </p:nvSpPr>
        <p:spPr>
          <a:xfrm>
            <a:off x="343840" y="3717840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-10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48231C-AA68-CBEB-EBB2-EDB5ACD1EB33}"/>
              </a:ext>
            </a:extLst>
          </p:cNvPr>
          <p:cNvSpPr txBox="1"/>
          <p:nvPr/>
        </p:nvSpPr>
        <p:spPr>
          <a:xfrm>
            <a:off x="343840" y="3931714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-20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1E6FEF-59CF-9811-C2F0-89F72A747DB6}"/>
              </a:ext>
            </a:extLst>
          </p:cNvPr>
          <p:cNvSpPr txBox="1"/>
          <p:nvPr/>
        </p:nvSpPr>
        <p:spPr>
          <a:xfrm>
            <a:off x="343840" y="4145588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-30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B96D5B6-1E9C-D35E-C3F5-FC66D92BB6F4}"/>
              </a:ext>
            </a:extLst>
          </p:cNvPr>
          <p:cNvSpPr txBox="1"/>
          <p:nvPr/>
        </p:nvSpPr>
        <p:spPr>
          <a:xfrm>
            <a:off x="343840" y="4359462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-40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E490687-8604-F689-CD56-E75295B4C985}"/>
              </a:ext>
            </a:extLst>
          </p:cNvPr>
          <p:cNvSpPr txBox="1"/>
          <p:nvPr/>
        </p:nvSpPr>
        <p:spPr>
          <a:xfrm>
            <a:off x="343840" y="4573336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-50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13D071-3E13-99C2-9A72-83A98D85EDCD}"/>
              </a:ext>
            </a:extLst>
          </p:cNvPr>
          <p:cNvSpPr txBox="1"/>
          <p:nvPr/>
        </p:nvSpPr>
        <p:spPr>
          <a:xfrm>
            <a:off x="343840" y="4787210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-60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3C72EF-2781-7C38-6049-8B75400E9611}"/>
              </a:ext>
            </a:extLst>
          </p:cNvPr>
          <p:cNvSpPr txBox="1"/>
          <p:nvPr/>
        </p:nvSpPr>
        <p:spPr>
          <a:xfrm>
            <a:off x="343840" y="5001084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-70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76FDAC0-C984-61AE-F489-DCDB59EF627A}"/>
              </a:ext>
            </a:extLst>
          </p:cNvPr>
          <p:cNvSpPr txBox="1"/>
          <p:nvPr/>
        </p:nvSpPr>
        <p:spPr>
          <a:xfrm>
            <a:off x="343840" y="5214958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-80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E0B1575-0C9E-9903-60EF-1A9B9D8265F3}"/>
              </a:ext>
            </a:extLst>
          </p:cNvPr>
          <p:cNvSpPr txBox="1"/>
          <p:nvPr/>
        </p:nvSpPr>
        <p:spPr>
          <a:xfrm>
            <a:off x="343840" y="5428832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-90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D0A8C52-51FC-9406-B0E9-198F2A05102E}"/>
              </a:ext>
            </a:extLst>
          </p:cNvPr>
          <p:cNvSpPr txBox="1"/>
          <p:nvPr/>
        </p:nvSpPr>
        <p:spPr>
          <a:xfrm>
            <a:off x="274772" y="5642707"/>
            <a:ext cx="396696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-100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EB7DC0-87F6-DE1A-2936-9672577AB45D}"/>
              </a:ext>
            </a:extLst>
          </p:cNvPr>
          <p:cNvSpPr txBox="1"/>
          <p:nvPr/>
        </p:nvSpPr>
        <p:spPr>
          <a:xfrm rot="16200000">
            <a:off x="-1649714" y="4034016"/>
            <a:ext cx="3819043" cy="1867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Maximum % Change in Tumor Size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EA57E03-FE86-6E03-F3A5-FEC1EC0BDC86}"/>
              </a:ext>
            </a:extLst>
          </p:cNvPr>
          <p:cNvSpPr txBox="1"/>
          <p:nvPr/>
        </p:nvSpPr>
        <p:spPr>
          <a:xfrm>
            <a:off x="1705826" y="5990285"/>
            <a:ext cx="473334" cy="6513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 indent="-114300" algn="l">
              <a:lnSpc>
                <a:spcPct val="90000"/>
              </a:lnSpc>
            </a:pPr>
            <a:r>
              <a:rPr lang="en-US" sz="1000" b="1" dirty="0">
                <a:latin typeface="Poppins" pitchFamily="2" charset="77"/>
                <a:cs typeface="Poppins" pitchFamily="2" charset="77"/>
              </a:rPr>
              <a:t>BOR</a:t>
            </a:r>
            <a:br>
              <a:rPr lang="en-US" sz="1000" dirty="0"/>
            </a:br>
            <a:r>
              <a:rPr lang="en-US" sz="1000" dirty="0"/>
              <a:t>PR</a:t>
            </a:r>
            <a:br>
              <a:rPr lang="en-US" sz="1000" dirty="0"/>
            </a:br>
            <a:r>
              <a:rPr lang="en-US" sz="1000" dirty="0"/>
              <a:t>SD</a:t>
            </a:r>
            <a:br>
              <a:rPr lang="en-US" sz="1000" dirty="0"/>
            </a:br>
            <a:r>
              <a:rPr lang="en-US" sz="1000" dirty="0"/>
              <a:t>PD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74646A9-A3C7-BC94-DB54-EED95EDA7337}"/>
              </a:ext>
            </a:extLst>
          </p:cNvPr>
          <p:cNvSpPr txBox="1"/>
          <p:nvPr/>
        </p:nvSpPr>
        <p:spPr>
          <a:xfrm>
            <a:off x="2174756" y="5990285"/>
            <a:ext cx="877404" cy="7533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 indent="-114300" algn="l">
              <a:lnSpc>
                <a:spcPct val="90000"/>
              </a:lnSpc>
            </a:pPr>
            <a:r>
              <a:rPr lang="en-US" sz="1000" b="1" dirty="0">
                <a:latin typeface="Poppins" pitchFamily="2" charset="77"/>
                <a:cs typeface="Poppins" pitchFamily="2" charset="77"/>
              </a:rPr>
              <a:t>PD-L1 score</a:t>
            </a:r>
            <a:br>
              <a:rPr lang="en-US" sz="1000" dirty="0"/>
            </a:br>
            <a:r>
              <a:rPr lang="en-US" sz="1000" dirty="0"/>
              <a:t>≥50%</a:t>
            </a:r>
            <a:br>
              <a:rPr lang="en-US" sz="1000" dirty="0"/>
            </a:br>
            <a:r>
              <a:rPr lang="en-US" sz="1000" dirty="0"/>
              <a:t>1%-49%</a:t>
            </a:r>
            <a:br>
              <a:rPr lang="en-US" sz="1000" dirty="0"/>
            </a:br>
            <a:r>
              <a:rPr lang="en-US" sz="1000" dirty="0"/>
              <a:t>&lt;1%</a:t>
            </a:r>
            <a:br>
              <a:rPr lang="en-US" sz="1000" dirty="0"/>
            </a:br>
            <a:r>
              <a:rPr lang="en-US" sz="1000" dirty="0"/>
              <a:t>Unknown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D1273E3-E1E1-78ED-DBF0-D79698965D35}"/>
              </a:ext>
            </a:extLst>
          </p:cNvPr>
          <p:cNvSpPr txBox="1"/>
          <p:nvPr/>
        </p:nvSpPr>
        <p:spPr>
          <a:xfrm>
            <a:off x="3044429" y="5990285"/>
            <a:ext cx="1168593" cy="7862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 indent="-114300" algn="l">
              <a:lnSpc>
                <a:spcPct val="90000"/>
              </a:lnSpc>
            </a:pPr>
            <a:r>
              <a:rPr lang="en-US" sz="1000" b="1" dirty="0">
                <a:latin typeface="Poppins" pitchFamily="2" charset="77"/>
                <a:cs typeface="Poppins" pitchFamily="2" charset="77"/>
              </a:rPr>
              <a:t>Olomorasib dose</a:t>
            </a:r>
            <a:br>
              <a:rPr lang="en-US" sz="1000" dirty="0"/>
            </a:br>
            <a:r>
              <a:rPr lang="en-US" sz="1000" dirty="0"/>
              <a:t>100 mg BID</a:t>
            </a:r>
            <a:br>
              <a:rPr lang="en-US" sz="1000" dirty="0"/>
            </a:br>
            <a:r>
              <a:rPr lang="en-US" sz="1000" dirty="0"/>
              <a:t>50 mg BID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Prior IO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09F316C-6E07-0BE0-5CCD-FB9B4374EBAA}"/>
              </a:ext>
            </a:extLst>
          </p:cNvPr>
          <p:cNvSpPr txBox="1"/>
          <p:nvPr/>
        </p:nvSpPr>
        <p:spPr>
          <a:xfrm>
            <a:off x="6967782" y="5990285"/>
            <a:ext cx="473334" cy="786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 indent="-114300" algn="l">
              <a:lnSpc>
                <a:spcPct val="90000"/>
              </a:lnSpc>
            </a:pPr>
            <a:r>
              <a:rPr lang="en-US" sz="1000" b="1" dirty="0">
                <a:latin typeface="Poppins" pitchFamily="2" charset="77"/>
                <a:cs typeface="Poppins" pitchFamily="2" charset="77"/>
              </a:rPr>
              <a:t>BOR</a:t>
            </a:r>
            <a:br>
              <a:rPr lang="en-US" sz="1000" dirty="0"/>
            </a:br>
            <a:r>
              <a:rPr lang="en-US" sz="1000" dirty="0"/>
              <a:t>CR</a:t>
            </a:r>
            <a:br>
              <a:rPr lang="en-US" sz="1000" dirty="0"/>
            </a:br>
            <a:r>
              <a:rPr lang="en-US" sz="1000" dirty="0"/>
              <a:t>PR</a:t>
            </a:r>
            <a:br>
              <a:rPr lang="en-US" sz="1000" dirty="0"/>
            </a:br>
            <a:r>
              <a:rPr lang="en-US" sz="1000" dirty="0"/>
              <a:t>SD</a:t>
            </a:r>
            <a:br>
              <a:rPr lang="en-US" sz="1000" dirty="0"/>
            </a:br>
            <a:r>
              <a:rPr lang="en-US" sz="1000" dirty="0"/>
              <a:t>PD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3C6E1F9-828A-372B-8B1B-5D1438F287F6}"/>
              </a:ext>
            </a:extLst>
          </p:cNvPr>
          <p:cNvSpPr txBox="1"/>
          <p:nvPr/>
        </p:nvSpPr>
        <p:spPr>
          <a:xfrm>
            <a:off x="7436712" y="5990285"/>
            <a:ext cx="877404" cy="7533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 indent="-114300">
              <a:lnSpc>
                <a:spcPct val="90000"/>
              </a:lnSpc>
            </a:pPr>
            <a:r>
              <a:rPr lang="en-US" sz="1000" b="1" dirty="0">
                <a:latin typeface="Poppins" pitchFamily="2" charset="77"/>
                <a:cs typeface="Poppins" pitchFamily="2" charset="77"/>
              </a:rPr>
              <a:t>PD-L1 score</a:t>
            </a:r>
            <a:br>
              <a:rPr lang="en-US" sz="1000" dirty="0"/>
            </a:br>
            <a:r>
              <a:rPr lang="en-US" sz="1000" dirty="0"/>
              <a:t>≥50%</a:t>
            </a:r>
            <a:br>
              <a:rPr lang="en-US" sz="1000" dirty="0"/>
            </a:br>
            <a:r>
              <a:rPr lang="en-US" sz="1000" dirty="0"/>
              <a:t>1%-49%</a:t>
            </a:r>
            <a:br>
              <a:rPr lang="en-US" sz="1000" dirty="0"/>
            </a:br>
            <a:r>
              <a:rPr lang="en-US" sz="1000" dirty="0"/>
              <a:t>&lt;1%</a:t>
            </a:r>
            <a:br>
              <a:rPr lang="en-US" sz="1000" dirty="0"/>
            </a:br>
            <a:r>
              <a:rPr lang="en-US" sz="1000" dirty="0"/>
              <a:t>Unknown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6B54D85-2B7D-8A4D-57A1-D69DE2E50FDE}"/>
              </a:ext>
            </a:extLst>
          </p:cNvPr>
          <p:cNvSpPr txBox="1"/>
          <p:nvPr/>
        </p:nvSpPr>
        <p:spPr>
          <a:xfrm>
            <a:off x="8306385" y="5990285"/>
            <a:ext cx="1826828" cy="7862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4300" indent="-114300" algn="l">
              <a:lnSpc>
                <a:spcPct val="90000"/>
              </a:lnSpc>
            </a:pPr>
            <a:r>
              <a:rPr lang="en-US" sz="1000" b="1" dirty="0">
                <a:latin typeface="Poppins" pitchFamily="2" charset="77"/>
                <a:cs typeface="Poppins" pitchFamily="2" charset="77"/>
              </a:rPr>
              <a:t>Olomorasib dose</a:t>
            </a:r>
            <a:br>
              <a:rPr lang="en-US" sz="1000" dirty="0"/>
            </a:br>
            <a:r>
              <a:rPr lang="en-US" sz="1000" dirty="0"/>
              <a:t>100 mg BID</a:t>
            </a:r>
            <a:br>
              <a:rPr lang="en-US" sz="1000" dirty="0"/>
            </a:br>
            <a:r>
              <a:rPr lang="en-US" sz="1000" dirty="0"/>
              <a:t>50 mg BID</a:t>
            </a:r>
            <a:br>
              <a:rPr lang="en-US" sz="1000" dirty="0"/>
            </a:br>
            <a:br>
              <a:rPr lang="en-US" sz="1000" dirty="0"/>
            </a:br>
            <a:r>
              <a:rPr lang="en-US" sz="1000" dirty="0"/>
              <a:t>Received 1 cycle of SOC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C6A933D-B2C3-78FB-802D-B6FBE2481654}"/>
              </a:ext>
            </a:extLst>
          </p:cNvPr>
          <p:cNvSpPr/>
          <p:nvPr/>
        </p:nvSpPr>
        <p:spPr>
          <a:xfrm>
            <a:off x="1712199" y="6151841"/>
            <a:ext cx="69876" cy="6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019518B-E396-C89D-E4E7-E1AC81CFB203}"/>
              </a:ext>
            </a:extLst>
          </p:cNvPr>
          <p:cNvSpPr/>
          <p:nvPr/>
        </p:nvSpPr>
        <p:spPr>
          <a:xfrm>
            <a:off x="1712199" y="6282951"/>
            <a:ext cx="69876" cy="698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BD3BFBF-C5D6-3FBF-323B-9148C05781C4}"/>
              </a:ext>
            </a:extLst>
          </p:cNvPr>
          <p:cNvSpPr/>
          <p:nvPr/>
        </p:nvSpPr>
        <p:spPr>
          <a:xfrm>
            <a:off x="1712199" y="6423430"/>
            <a:ext cx="69876" cy="698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A81748D-1E66-04D7-991C-E7CFD404714C}"/>
              </a:ext>
            </a:extLst>
          </p:cNvPr>
          <p:cNvSpPr/>
          <p:nvPr/>
        </p:nvSpPr>
        <p:spPr>
          <a:xfrm>
            <a:off x="2185533" y="6151841"/>
            <a:ext cx="69876" cy="698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6EDAC89-DD9A-A3AD-28DC-AD91DAB9FEAD}"/>
              </a:ext>
            </a:extLst>
          </p:cNvPr>
          <p:cNvSpPr/>
          <p:nvPr/>
        </p:nvSpPr>
        <p:spPr>
          <a:xfrm>
            <a:off x="2185533" y="6282627"/>
            <a:ext cx="69876" cy="698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66E18BA-15BF-EC95-C6C4-B2DAF6059301}"/>
              </a:ext>
            </a:extLst>
          </p:cNvPr>
          <p:cNvSpPr/>
          <p:nvPr/>
        </p:nvSpPr>
        <p:spPr>
          <a:xfrm>
            <a:off x="2185533" y="6421613"/>
            <a:ext cx="69876" cy="69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499C4B4-A22D-AA61-FF26-2C9AC85AF757}"/>
              </a:ext>
            </a:extLst>
          </p:cNvPr>
          <p:cNvSpPr/>
          <p:nvPr/>
        </p:nvSpPr>
        <p:spPr>
          <a:xfrm>
            <a:off x="2185533" y="6560599"/>
            <a:ext cx="69876" cy="698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D528782-EFBA-5201-D705-54AD3E153A5B}"/>
              </a:ext>
            </a:extLst>
          </p:cNvPr>
          <p:cNvSpPr/>
          <p:nvPr/>
        </p:nvSpPr>
        <p:spPr>
          <a:xfrm>
            <a:off x="3058295" y="6151841"/>
            <a:ext cx="69876" cy="698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6E9ECA-4661-EFAE-8B17-A41F350876E9}"/>
              </a:ext>
            </a:extLst>
          </p:cNvPr>
          <p:cNvSpPr/>
          <p:nvPr/>
        </p:nvSpPr>
        <p:spPr>
          <a:xfrm>
            <a:off x="3058295" y="6281552"/>
            <a:ext cx="69876" cy="698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747328B-EDA0-FD9B-02C4-CDF90CA9DA6A}"/>
              </a:ext>
            </a:extLst>
          </p:cNvPr>
          <p:cNvSpPr txBox="1"/>
          <p:nvPr/>
        </p:nvSpPr>
        <p:spPr>
          <a:xfrm>
            <a:off x="3025576" y="6538960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2F5D831-F834-670B-AE3A-1B9D20EE9DE2}"/>
              </a:ext>
            </a:extLst>
          </p:cNvPr>
          <p:cNvSpPr/>
          <p:nvPr/>
        </p:nvSpPr>
        <p:spPr>
          <a:xfrm>
            <a:off x="6976220" y="6290751"/>
            <a:ext cx="69876" cy="6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A0FDE9E-E63C-F97A-9F7B-8B5FE03AF10D}"/>
              </a:ext>
            </a:extLst>
          </p:cNvPr>
          <p:cNvSpPr/>
          <p:nvPr/>
        </p:nvSpPr>
        <p:spPr>
          <a:xfrm>
            <a:off x="6976220" y="6431230"/>
            <a:ext cx="69876" cy="698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7E2C964-F165-6BE0-93E5-C563B280F128}"/>
              </a:ext>
            </a:extLst>
          </p:cNvPr>
          <p:cNvSpPr/>
          <p:nvPr/>
        </p:nvSpPr>
        <p:spPr>
          <a:xfrm>
            <a:off x="6976220" y="6571709"/>
            <a:ext cx="69876" cy="698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01719EB-089F-630B-968A-8AED021BE727}"/>
              </a:ext>
            </a:extLst>
          </p:cNvPr>
          <p:cNvSpPr/>
          <p:nvPr/>
        </p:nvSpPr>
        <p:spPr>
          <a:xfrm>
            <a:off x="7449554" y="6155941"/>
            <a:ext cx="69876" cy="698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3EC67B1-5976-1DAD-3E58-EF616DB46199}"/>
              </a:ext>
            </a:extLst>
          </p:cNvPr>
          <p:cNvSpPr/>
          <p:nvPr/>
        </p:nvSpPr>
        <p:spPr>
          <a:xfrm>
            <a:off x="7449554" y="6282627"/>
            <a:ext cx="69876" cy="698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B8E5C3C-33BB-B78F-073E-C58AF3095ED1}"/>
              </a:ext>
            </a:extLst>
          </p:cNvPr>
          <p:cNvSpPr/>
          <p:nvPr/>
        </p:nvSpPr>
        <p:spPr>
          <a:xfrm>
            <a:off x="7449554" y="6421613"/>
            <a:ext cx="69876" cy="698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E1CA44F-5A7C-09C9-DC43-005969D6C0CA}"/>
              </a:ext>
            </a:extLst>
          </p:cNvPr>
          <p:cNvSpPr/>
          <p:nvPr/>
        </p:nvSpPr>
        <p:spPr>
          <a:xfrm>
            <a:off x="7449554" y="6560599"/>
            <a:ext cx="69876" cy="698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A947774-D7E4-490B-35D9-584064DB3728}"/>
              </a:ext>
            </a:extLst>
          </p:cNvPr>
          <p:cNvSpPr/>
          <p:nvPr/>
        </p:nvSpPr>
        <p:spPr>
          <a:xfrm>
            <a:off x="8322316" y="6155941"/>
            <a:ext cx="69876" cy="698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6E1A1AE-57CA-5BB1-C026-C2EB6F6C101F}"/>
              </a:ext>
            </a:extLst>
          </p:cNvPr>
          <p:cNvSpPr/>
          <p:nvPr/>
        </p:nvSpPr>
        <p:spPr>
          <a:xfrm>
            <a:off x="8322316" y="6281552"/>
            <a:ext cx="69876" cy="698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D72300-B204-845A-61E2-9DA7310B344B}"/>
              </a:ext>
            </a:extLst>
          </p:cNvPr>
          <p:cNvSpPr txBox="1"/>
          <p:nvPr/>
        </p:nvSpPr>
        <p:spPr>
          <a:xfrm>
            <a:off x="8289597" y="6538008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900" dirty="0"/>
              <a:t>∞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8F482BD-2194-3E5B-FA07-F0DC1ABD1B24}"/>
              </a:ext>
            </a:extLst>
          </p:cNvPr>
          <p:cNvSpPr/>
          <p:nvPr/>
        </p:nvSpPr>
        <p:spPr>
          <a:xfrm>
            <a:off x="6976220" y="6155941"/>
            <a:ext cx="69876" cy="6987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AD25222-0282-9E97-8A5D-794B5139118E}"/>
              </a:ext>
            </a:extLst>
          </p:cNvPr>
          <p:cNvSpPr/>
          <p:nvPr/>
        </p:nvSpPr>
        <p:spPr>
          <a:xfrm>
            <a:off x="769946" y="2819446"/>
            <a:ext cx="73152" cy="751120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9635ADC-9C05-FCF0-80D4-7716B2122820}"/>
              </a:ext>
            </a:extLst>
          </p:cNvPr>
          <p:cNvSpPr/>
          <p:nvPr/>
        </p:nvSpPr>
        <p:spPr>
          <a:xfrm>
            <a:off x="847453" y="3059953"/>
            <a:ext cx="73152" cy="510613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C5FFB0C-6BD6-9C66-86A0-EB6680BE2924}"/>
              </a:ext>
            </a:extLst>
          </p:cNvPr>
          <p:cNvSpPr/>
          <p:nvPr/>
        </p:nvSpPr>
        <p:spPr>
          <a:xfrm>
            <a:off x="924960" y="3341647"/>
            <a:ext cx="73152" cy="228919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D671706-D931-6C4C-E2AA-1648768E5D67}"/>
              </a:ext>
            </a:extLst>
          </p:cNvPr>
          <p:cNvSpPr/>
          <p:nvPr/>
        </p:nvSpPr>
        <p:spPr>
          <a:xfrm>
            <a:off x="1002467" y="3424394"/>
            <a:ext cx="73152" cy="146172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B1F7B50-3592-FA50-F098-1729BEAA1CDA}"/>
              </a:ext>
            </a:extLst>
          </p:cNvPr>
          <p:cNvSpPr/>
          <p:nvPr/>
        </p:nvSpPr>
        <p:spPr>
          <a:xfrm>
            <a:off x="1079974" y="3454033"/>
            <a:ext cx="73152" cy="116533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3863AC5-1C9E-E4BB-ABE5-10AECC13A4A2}"/>
              </a:ext>
            </a:extLst>
          </p:cNvPr>
          <p:cNvSpPr/>
          <p:nvPr/>
        </p:nvSpPr>
        <p:spPr>
          <a:xfrm>
            <a:off x="1308014" y="3575165"/>
            <a:ext cx="73152" cy="45719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1638E4E-B81A-F28F-B786-B7E7378F6874}"/>
              </a:ext>
            </a:extLst>
          </p:cNvPr>
          <p:cNvSpPr/>
          <p:nvPr/>
        </p:nvSpPr>
        <p:spPr>
          <a:xfrm>
            <a:off x="1384910" y="3579155"/>
            <a:ext cx="73152" cy="55872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2967675-DAD1-6608-3015-8FF28B2477D2}"/>
              </a:ext>
            </a:extLst>
          </p:cNvPr>
          <p:cNvSpPr/>
          <p:nvPr/>
        </p:nvSpPr>
        <p:spPr>
          <a:xfrm>
            <a:off x="1461806" y="3575166"/>
            <a:ext cx="73152" cy="402148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E87FC9F-210B-A5B8-8505-4163FBAFF603}"/>
              </a:ext>
            </a:extLst>
          </p:cNvPr>
          <p:cNvSpPr/>
          <p:nvPr/>
        </p:nvSpPr>
        <p:spPr>
          <a:xfrm>
            <a:off x="1538702" y="3575166"/>
            <a:ext cx="73152" cy="432580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57ED1B9-5B4F-FA2E-54EB-E84F38151720}"/>
              </a:ext>
            </a:extLst>
          </p:cNvPr>
          <p:cNvSpPr/>
          <p:nvPr/>
        </p:nvSpPr>
        <p:spPr>
          <a:xfrm>
            <a:off x="1615598" y="3575165"/>
            <a:ext cx="73152" cy="514427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295D860-1C82-A87B-4366-97CEA8F14CD4}"/>
              </a:ext>
            </a:extLst>
          </p:cNvPr>
          <p:cNvSpPr/>
          <p:nvPr/>
        </p:nvSpPr>
        <p:spPr>
          <a:xfrm>
            <a:off x="1692494" y="3573847"/>
            <a:ext cx="73152" cy="67283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ECAC0A1-21B1-435B-6D07-D0E809ED6A4D}"/>
              </a:ext>
            </a:extLst>
          </p:cNvPr>
          <p:cNvSpPr/>
          <p:nvPr/>
        </p:nvSpPr>
        <p:spPr>
          <a:xfrm>
            <a:off x="1769390" y="3572772"/>
            <a:ext cx="73152" cy="77286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12F8FB2-E932-5552-E6A8-73C5FCBF4EEB}"/>
              </a:ext>
            </a:extLst>
          </p:cNvPr>
          <p:cNvSpPr/>
          <p:nvPr/>
        </p:nvSpPr>
        <p:spPr>
          <a:xfrm>
            <a:off x="1846286" y="3573847"/>
            <a:ext cx="73152" cy="83005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5868BAB-494C-FAD4-6864-A6FB722746DA}"/>
              </a:ext>
            </a:extLst>
          </p:cNvPr>
          <p:cNvSpPr/>
          <p:nvPr/>
        </p:nvSpPr>
        <p:spPr>
          <a:xfrm>
            <a:off x="1923182" y="3573848"/>
            <a:ext cx="73152" cy="84568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AEC8441-0B84-4101-A63B-2B30B78C86A0}"/>
              </a:ext>
            </a:extLst>
          </p:cNvPr>
          <p:cNvSpPr/>
          <p:nvPr/>
        </p:nvSpPr>
        <p:spPr>
          <a:xfrm>
            <a:off x="2769037" y="3573847"/>
            <a:ext cx="73152" cy="187649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37BC0D60-5460-57DE-FC05-69C820543502}"/>
              </a:ext>
            </a:extLst>
          </p:cNvPr>
          <p:cNvSpPr/>
          <p:nvPr/>
        </p:nvSpPr>
        <p:spPr>
          <a:xfrm>
            <a:off x="2000078" y="3573847"/>
            <a:ext cx="73152" cy="92463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0448067-79C8-70D8-0233-DDDA8E51AD72}"/>
              </a:ext>
            </a:extLst>
          </p:cNvPr>
          <p:cNvSpPr/>
          <p:nvPr/>
        </p:nvSpPr>
        <p:spPr>
          <a:xfrm>
            <a:off x="2076974" y="3573847"/>
            <a:ext cx="73152" cy="94370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3B2B71B-892A-7EFD-AE1A-83D6C581A99C}"/>
              </a:ext>
            </a:extLst>
          </p:cNvPr>
          <p:cNvSpPr/>
          <p:nvPr/>
        </p:nvSpPr>
        <p:spPr>
          <a:xfrm>
            <a:off x="2153870" y="3573847"/>
            <a:ext cx="73152" cy="127540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603C9E6-9B22-DD42-C0BA-F3E81D99ADFA}"/>
              </a:ext>
            </a:extLst>
          </p:cNvPr>
          <p:cNvSpPr/>
          <p:nvPr/>
        </p:nvSpPr>
        <p:spPr>
          <a:xfrm>
            <a:off x="2230766" y="3574292"/>
            <a:ext cx="73152" cy="127540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6BA4BD2-1A22-5047-7273-54FA38F6B6B8}"/>
              </a:ext>
            </a:extLst>
          </p:cNvPr>
          <p:cNvSpPr/>
          <p:nvPr/>
        </p:nvSpPr>
        <p:spPr>
          <a:xfrm>
            <a:off x="2307662" y="3573847"/>
            <a:ext cx="73152" cy="139788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792BC31-7926-C790-71F7-118C8F4FA76E}"/>
              </a:ext>
            </a:extLst>
          </p:cNvPr>
          <p:cNvSpPr/>
          <p:nvPr/>
        </p:nvSpPr>
        <p:spPr>
          <a:xfrm>
            <a:off x="2384558" y="3573847"/>
            <a:ext cx="73152" cy="152122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7D76D39-A8A2-D49B-C325-D4377EC89ECC}"/>
              </a:ext>
            </a:extLst>
          </p:cNvPr>
          <p:cNvSpPr/>
          <p:nvPr/>
        </p:nvSpPr>
        <p:spPr>
          <a:xfrm>
            <a:off x="2461454" y="3573847"/>
            <a:ext cx="73152" cy="166273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82915FF-E8EC-C4FE-DF2D-55CA72F5313C}"/>
              </a:ext>
            </a:extLst>
          </p:cNvPr>
          <p:cNvSpPr/>
          <p:nvPr/>
        </p:nvSpPr>
        <p:spPr>
          <a:xfrm>
            <a:off x="2538350" y="3573848"/>
            <a:ext cx="73152" cy="167496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402E0E3-A9B8-2028-3A09-0C403E8146C3}"/>
              </a:ext>
            </a:extLst>
          </p:cNvPr>
          <p:cNvSpPr/>
          <p:nvPr/>
        </p:nvSpPr>
        <p:spPr>
          <a:xfrm>
            <a:off x="2615246" y="3573848"/>
            <a:ext cx="73152" cy="177486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3218034-D073-C943-2CA7-791D6C748A0D}"/>
              </a:ext>
            </a:extLst>
          </p:cNvPr>
          <p:cNvSpPr/>
          <p:nvPr/>
        </p:nvSpPr>
        <p:spPr>
          <a:xfrm>
            <a:off x="2692142" y="3573847"/>
            <a:ext cx="73152" cy="185498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FC3608-FD6F-C5B3-5B2F-35B6E6FED5C0}"/>
              </a:ext>
            </a:extLst>
          </p:cNvPr>
          <p:cNvCxnSpPr/>
          <p:nvPr/>
        </p:nvCxnSpPr>
        <p:spPr>
          <a:xfrm>
            <a:off x="733641" y="2508754"/>
            <a:ext cx="0" cy="3201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B00121-088C-0B2C-3363-204CC5E962DD}"/>
              </a:ext>
            </a:extLst>
          </p:cNvPr>
          <p:cNvCxnSpPr>
            <a:cxnSpLocks/>
          </p:cNvCxnSpPr>
          <p:nvPr/>
        </p:nvCxnSpPr>
        <p:spPr>
          <a:xfrm flipH="1">
            <a:off x="673994" y="250875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FF9466A-7A57-C25C-334E-E766443AE679}"/>
              </a:ext>
            </a:extLst>
          </p:cNvPr>
          <p:cNvCxnSpPr>
            <a:cxnSpLocks/>
          </p:cNvCxnSpPr>
          <p:nvPr/>
        </p:nvCxnSpPr>
        <p:spPr>
          <a:xfrm flipH="1">
            <a:off x="673994" y="272217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28CBCCF-2EE3-502A-1CF1-6C2B05C95BDB}"/>
              </a:ext>
            </a:extLst>
          </p:cNvPr>
          <p:cNvCxnSpPr>
            <a:cxnSpLocks/>
          </p:cNvCxnSpPr>
          <p:nvPr/>
        </p:nvCxnSpPr>
        <p:spPr>
          <a:xfrm flipH="1">
            <a:off x="673994" y="293559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5BC469E-49B2-FB14-B91C-323C486E6692}"/>
              </a:ext>
            </a:extLst>
          </p:cNvPr>
          <p:cNvCxnSpPr>
            <a:cxnSpLocks/>
          </p:cNvCxnSpPr>
          <p:nvPr/>
        </p:nvCxnSpPr>
        <p:spPr>
          <a:xfrm flipH="1">
            <a:off x="673994" y="314916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6B20CE6-AB91-BD2D-5CA4-0C0C8CC20A05}"/>
              </a:ext>
            </a:extLst>
          </p:cNvPr>
          <p:cNvCxnSpPr>
            <a:cxnSpLocks/>
          </p:cNvCxnSpPr>
          <p:nvPr/>
        </p:nvCxnSpPr>
        <p:spPr>
          <a:xfrm flipH="1">
            <a:off x="673994" y="336243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849FFA8-2D1A-A000-E952-A7819AC0EB23}"/>
              </a:ext>
            </a:extLst>
          </p:cNvPr>
          <p:cNvCxnSpPr>
            <a:cxnSpLocks/>
          </p:cNvCxnSpPr>
          <p:nvPr/>
        </p:nvCxnSpPr>
        <p:spPr>
          <a:xfrm flipH="1">
            <a:off x="673994" y="357585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DECF4C1-6061-BC03-F5D6-D2AD3DC78C46}"/>
              </a:ext>
            </a:extLst>
          </p:cNvPr>
          <p:cNvCxnSpPr>
            <a:cxnSpLocks/>
          </p:cNvCxnSpPr>
          <p:nvPr/>
        </p:nvCxnSpPr>
        <p:spPr>
          <a:xfrm flipH="1">
            <a:off x="673994" y="378927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8B90E8B-2F0D-824D-D8DE-A65F822C5CDD}"/>
              </a:ext>
            </a:extLst>
          </p:cNvPr>
          <p:cNvCxnSpPr>
            <a:cxnSpLocks/>
          </p:cNvCxnSpPr>
          <p:nvPr/>
        </p:nvCxnSpPr>
        <p:spPr>
          <a:xfrm flipH="1">
            <a:off x="673994" y="400269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77AD8AF-6902-2423-9F8D-C782ABA266C5}"/>
              </a:ext>
            </a:extLst>
          </p:cNvPr>
          <p:cNvCxnSpPr>
            <a:cxnSpLocks/>
          </p:cNvCxnSpPr>
          <p:nvPr/>
        </p:nvCxnSpPr>
        <p:spPr>
          <a:xfrm flipH="1">
            <a:off x="673994" y="421611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4AD2A19-EFD8-92B2-1436-1A2973F89A72}"/>
              </a:ext>
            </a:extLst>
          </p:cNvPr>
          <p:cNvCxnSpPr>
            <a:cxnSpLocks/>
          </p:cNvCxnSpPr>
          <p:nvPr/>
        </p:nvCxnSpPr>
        <p:spPr>
          <a:xfrm flipH="1">
            <a:off x="673994" y="442953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CD2312D-1180-9ABC-D3A5-7E19D175513C}"/>
              </a:ext>
            </a:extLst>
          </p:cNvPr>
          <p:cNvCxnSpPr>
            <a:cxnSpLocks/>
          </p:cNvCxnSpPr>
          <p:nvPr/>
        </p:nvCxnSpPr>
        <p:spPr>
          <a:xfrm flipH="1">
            <a:off x="673994" y="464295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EE05C6F-55D7-0B44-3134-28130FF5945F}"/>
              </a:ext>
            </a:extLst>
          </p:cNvPr>
          <p:cNvCxnSpPr>
            <a:cxnSpLocks/>
          </p:cNvCxnSpPr>
          <p:nvPr/>
        </p:nvCxnSpPr>
        <p:spPr>
          <a:xfrm flipH="1">
            <a:off x="673994" y="485637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DFF9D83-E2E1-6442-5034-0823ACD6A9FE}"/>
              </a:ext>
            </a:extLst>
          </p:cNvPr>
          <p:cNvCxnSpPr>
            <a:cxnSpLocks/>
          </p:cNvCxnSpPr>
          <p:nvPr/>
        </p:nvCxnSpPr>
        <p:spPr>
          <a:xfrm flipH="1">
            <a:off x="673994" y="506979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4A48A6D-4502-5288-C9D6-F04A5D6FEBC9}"/>
              </a:ext>
            </a:extLst>
          </p:cNvPr>
          <p:cNvCxnSpPr>
            <a:cxnSpLocks/>
          </p:cNvCxnSpPr>
          <p:nvPr/>
        </p:nvCxnSpPr>
        <p:spPr>
          <a:xfrm flipH="1">
            <a:off x="673994" y="528321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784F183-B551-A61C-5239-100A32037B34}"/>
              </a:ext>
            </a:extLst>
          </p:cNvPr>
          <p:cNvCxnSpPr>
            <a:cxnSpLocks/>
          </p:cNvCxnSpPr>
          <p:nvPr/>
        </p:nvCxnSpPr>
        <p:spPr>
          <a:xfrm flipH="1">
            <a:off x="673994" y="549663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6B0A608-09F9-DB28-6E41-05E22B030CB0}"/>
              </a:ext>
            </a:extLst>
          </p:cNvPr>
          <p:cNvCxnSpPr>
            <a:cxnSpLocks/>
          </p:cNvCxnSpPr>
          <p:nvPr/>
        </p:nvCxnSpPr>
        <p:spPr>
          <a:xfrm flipH="1">
            <a:off x="673994" y="571006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6121424-FA8E-2692-1FB7-E95470EA454D}"/>
              </a:ext>
            </a:extLst>
          </p:cNvPr>
          <p:cNvSpPr/>
          <p:nvPr/>
        </p:nvSpPr>
        <p:spPr>
          <a:xfrm>
            <a:off x="2842622" y="3275684"/>
            <a:ext cx="73152" cy="298163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47274DB-74E8-1B02-FDE7-3E795EB1FA57}"/>
              </a:ext>
            </a:extLst>
          </p:cNvPr>
          <p:cNvSpPr/>
          <p:nvPr/>
        </p:nvSpPr>
        <p:spPr>
          <a:xfrm>
            <a:off x="2915811" y="3554284"/>
            <a:ext cx="73152" cy="2743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01EC21A-73D4-688A-CB63-EC9B933D7676}"/>
              </a:ext>
            </a:extLst>
          </p:cNvPr>
          <p:cNvSpPr/>
          <p:nvPr/>
        </p:nvSpPr>
        <p:spPr>
          <a:xfrm>
            <a:off x="2989000" y="3560131"/>
            <a:ext cx="73152" cy="2743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FCE2F43-A4B2-CDB1-D8D4-7AD03A9EBC73}"/>
              </a:ext>
            </a:extLst>
          </p:cNvPr>
          <p:cNvSpPr/>
          <p:nvPr/>
        </p:nvSpPr>
        <p:spPr>
          <a:xfrm>
            <a:off x="3153402" y="3573847"/>
            <a:ext cx="73152" cy="81183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7A8797D-2FDF-5846-7BB7-FADB73569087}"/>
              </a:ext>
            </a:extLst>
          </p:cNvPr>
          <p:cNvSpPr/>
          <p:nvPr/>
        </p:nvSpPr>
        <p:spPr>
          <a:xfrm>
            <a:off x="3229773" y="3573848"/>
            <a:ext cx="73152" cy="139646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503D714B-FFAA-6845-361C-1B42E7F2A04B}"/>
              </a:ext>
            </a:extLst>
          </p:cNvPr>
          <p:cNvSpPr/>
          <p:nvPr/>
        </p:nvSpPr>
        <p:spPr>
          <a:xfrm>
            <a:off x="3306144" y="3573848"/>
            <a:ext cx="73152" cy="288824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0548EDB-F0F7-DB73-4D56-98FADE120E98}"/>
              </a:ext>
            </a:extLst>
          </p:cNvPr>
          <p:cNvSpPr/>
          <p:nvPr/>
        </p:nvSpPr>
        <p:spPr>
          <a:xfrm>
            <a:off x="3382515" y="3573848"/>
            <a:ext cx="73152" cy="323698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D93864F-9F40-9E56-B945-565097A352F2}"/>
              </a:ext>
            </a:extLst>
          </p:cNvPr>
          <p:cNvSpPr/>
          <p:nvPr/>
        </p:nvSpPr>
        <p:spPr>
          <a:xfrm>
            <a:off x="3458886" y="3573847"/>
            <a:ext cx="73152" cy="529785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2DA6B20-03E9-B026-7ECA-5614AF8DEDFA}"/>
              </a:ext>
            </a:extLst>
          </p:cNvPr>
          <p:cNvSpPr/>
          <p:nvPr/>
        </p:nvSpPr>
        <p:spPr>
          <a:xfrm>
            <a:off x="3535257" y="3573847"/>
            <a:ext cx="73152" cy="551745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FA403787-7AA9-F7A8-ABD5-12F290CF0847}"/>
              </a:ext>
            </a:extLst>
          </p:cNvPr>
          <p:cNvSpPr/>
          <p:nvPr/>
        </p:nvSpPr>
        <p:spPr>
          <a:xfrm>
            <a:off x="3611628" y="3573848"/>
            <a:ext cx="73152" cy="707790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5DC4C47-CCCE-DC55-B363-3A937DB6D549}"/>
              </a:ext>
            </a:extLst>
          </p:cNvPr>
          <p:cNvSpPr/>
          <p:nvPr/>
        </p:nvSpPr>
        <p:spPr>
          <a:xfrm>
            <a:off x="3687999" y="3573847"/>
            <a:ext cx="73152" cy="723450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CF26925-C14A-469C-3D0C-EE748143473C}"/>
              </a:ext>
            </a:extLst>
          </p:cNvPr>
          <p:cNvSpPr/>
          <p:nvPr/>
        </p:nvSpPr>
        <p:spPr>
          <a:xfrm>
            <a:off x="3840741" y="3573847"/>
            <a:ext cx="73152" cy="98390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691E39E-9A48-7669-1101-662E03422D35}"/>
              </a:ext>
            </a:extLst>
          </p:cNvPr>
          <p:cNvSpPr/>
          <p:nvPr/>
        </p:nvSpPr>
        <p:spPr>
          <a:xfrm>
            <a:off x="3764370" y="3573848"/>
            <a:ext cx="73152" cy="850634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FBA12CF-52C5-0A46-AC64-CD69D51CDB7B}"/>
              </a:ext>
            </a:extLst>
          </p:cNvPr>
          <p:cNvSpPr/>
          <p:nvPr/>
        </p:nvSpPr>
        <p:spPr>
          <a:xfrm>
            <a:off x="3917112" y="3573847"/>
            <a:ext cx="73152" cy="108705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9BAB0B3-BED0-887A-DAD9-A09A16545016}"/>
              </a:ext>
            </a:extLst>
          </p:cNvPr>
          <p:cNvSpPr/>
          <p:nvPr/>
        </p:nvSpPr>
        <p:spPr>
          <a:xfrm>
            <a:off x="3993483" y="3573847"/>
            <a:ext cx="73152" cy="127808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3ACA2D0-A6F4-A62B-3682-9E27A4C3F6D9}"/>
              </a:ext>
            </a:extLst>
          </p:cNvPr>
          <p:cNvSpPr/>
          <p:nvPr/>
        </p:nvSpPr>
        <p:spPr>
          <a:xfrm>
            <a:off x="4069854" y="3573847"/>
            <a:ext cx="73152" cy="133138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5C8DC48-F915-DDA2-E9D3-23E05B671541}"/>
              </a:ext>
            </a:extLst>
          </p:cNvPr>
          <p:cNvSpPr/>
          <p:nvPr/>
        </p:nvSpPr>
        <p:spPr>
          <a:xfrm>
            <a:off x="4146220" y="3573848"/>
            <a:ext cx="73152" cy="148922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F95F48-2B23-8D36-1187-9C281013ED5C}"/>
              </a:ext>
            </a:extLst>
          </p:cNvPr>
          <p:cNvCxnSpPr>
            <a:cxnSpLocks/>
          </p:cNvCxnSpPr>
          <p:nvPr/>
        </p:nvCxnSpPr>
        <p:spPr>
          <a:xfrm>
            <a:off x="720762" y="3575854"/>
            <a:ext cx="35242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B90C30AA-6516-8F46-F23D-92099C3D08A3}"/>
              </a:ext>
            </a:extLst>
          </p:cNvPr>
          <p:cNvSpPr txBox="1"/>
          <p:nvPr/>
        </p:nvSpPr>
        <p:spPr>
          <a:xfrm>
            <a:off x="741582" y="2724478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070048F-91E0-C0D3-0800-7946F153B9DD}"/>
              </a:ext>
            </a:extLst>
          </p:cNvPr>
          <p:cNvSpPr txBox="1"/>
          <p:nvPr/>
        </p:nvSpPr>
        <p:spPr>
          <a:xfrm>
            <a:off x="814467" y="2975298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754A3E8-188C-BBA8-DEA7-2028251CBC10}"/>
              </a:ext>
            </a:extLst>
          </p:cNvPr>
          <p:cNvSpPr txBox="1"/>
          <p:nvPr/>
        </p:nvSpPr>
        <p:spPr>
          <a:xfrm>
            <a:off x="970247" y="3333554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895DC59-6440-6723-6D5B-37F5DBA03681}"/>
              </a:ext>
            </a:extLst>
          </p:cNvPr>
          <p:cNvSpPr txBox="1"/>
          <p:nvPr/>
        </p:nvSpPr>
        <p:spPr>
          <a:xfrm>
            <a:off x="1042543" y="3369031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82DE8091-CA83-2E43-A3B6-27ADAA1CF05E}"/>
              </a:ext>
            </a:extLst>
          </p:cNvPr>
          <p:cNvSpPr txBox="1"/>
          <p:nvPr/>
        </p:nvSpPr>
        <p:spPr>
          <a:xfrm>
            <a:off x="1128651" y="3584098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74EF30F-89A0-CD61-8638-0992BD99907B}"/>
              </a:ext>
            </a:extLst>
          </p:cNvPr>
          <p:cNvSpPr txBox="1"/>
          <p:nvPr/>
        </p:nvSpPr>
        <p:spPr>
          <a:xfrm>
            <a:off x="1353829" y="3647582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81CCB87-44B8-1700-E1C2-B8F695F56130}"/>
              </a:ext>
            </a:extLst>
          </p:cNvPr>
          <p:cNvSpPr txBox="1"/>
          <p:nvPr/>
        </p:nvSpPr>
        <p:spPr>
          <a:xfrm>
            <a:off x="1430725" y="3987680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54932FB3-F5E7-C9BC-E5E2-600D2A1EF841}"/>
              </a:ext>
            </a:extLst>
          </p:cNvPr>
          <p:cNvSpPr txBox="1"/>
          <p:nvPr/>
        </p:nvSpPr>
        <p:spPr>
          <a:xfrm>
            <a:off x="1506226" y="4018920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6FDEC55-74E1-DABB-785A-4299686D15BF}"/>
              </a:ext>
            </a:extLst>
          </p:cNvPr>
          <p:cNvSpPr txBox="1"/>
          <p:nvPr/>
        </p:nvSpPr>
        <p:spPr>
          <a:xfrm>
            <a:off x="1586410" y="4089813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AD39609-09DF-4835-0EA0-0093AE85243B}"/>
              </a:ext>
            </a:extLst>
          </p:cNvPr>
          <p:cNvSpPr txBox="1"/>
          <p:nvPr/>
        </p:nvSpPr>
        <p:spPr>
          <a:xfrm>
            <a:off x="1661413" y="4259036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02E9BC8-724E-3D68-1227-17C369DD8AE0}"/>
              </a:ext>
            </a:extLst>
          </p:cNvPr>
          <p:cNvSpPr txBox="1"/>
          <p:nvPr/>
        </p:nvSpPr>
        <p:spPr>
          <a:xfrm>
            <a:off x="1737612" y="4349870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36B397A-DF33-C2E8-FF6F-5C1093174D03}"/>
              </a:ext>
            </a:extLst>
          </p:cNvPr>
          <p:cNvSpPr txBox="1"/>
          <p:nvPr/>
        </p:nvSpPr>
        <p:spPr>
          <a:xfrm>
            <a:off x="1969388" y="4505790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F8A9040-612A-7EF0-E2C4-B163D70166D5}"/>
              </a:ext>
            </a:extLst>
          </p:cNvPr>
          <p:cNvSpPr txBox="1"/>
          <p:nvPr/>
        </p:nvSpPr>
        <p:spPr>
          <a:xfrm>
            <a:off x="1887536" y="4424481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CF5F6B98-ED8B-8E6F-3A9E-10173E1A5479}"/>
              </a:ext>
            </a:extLst>
          </p:cNvPr>
          <p:cNvSpPr txBox="1"/>
          <p:nvPr/>
        </p:nvSpPr>
        <p:spPr>
          <a:xfrm>
            <a:off x="2045015" y="4528026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5F58C87-EEC0-9ECE-7E2E-2DB216BA33B2}"/>
              </a:ext>
            </a:extLst>
          </p:cNvPr>
          <p:cNvSpPr txBox="1"/>
          <p:nvPr/>
        </p:nvSpPr>
        <p:spPr>
          <a:xfrm>
            <a:off x="2123723" y="4858380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CA82DCC-EE3A-3701-424D-F91B2BD2F1EB}"/>
              </a:ext>
            </a:extLst>
          </p:cNvPr>
          <p:cNvSpPr txBox="1"/>
          <p:nvPr/>
        </p:nvSpPr>
        <p:spPr>
          <a:xfrm>
            <a:off x="2197378" y="4852489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4B39DEA-71B2-3362-6686-346F01995943}"/>
              </a:ext>
            </a:extLst>
          </p:cNvPr>
          <p:cNvSpPr txBox="1"/>
          <p:nvPr/>
        </p:nvSpPr>
        <p:spPr>
          <a:xfrm>
            <a:off x="2274273" y="4978950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602DBA2-6557-AC57-C762-F6D3F04DB17A}"/>
              </a:ext>
            </a:extLst>
          </p:cNvPr>
          <p:cNvSpPr txBox="1"/>
          <p:nvPr/>
        </p:nvSpPr>
        <p:spPr>
          <a:xfrm>
            <a:off x="2353349" y="5096837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48F9CC0-E2F4-DFF4-AC35-D6FAD74EFA05}"/>
              </a:ext>
            </a:extLst>
          </p:cNvPr>
          <p:cNvSpPr txBox="1"/>
          <p:nvPr/>
        </p:nvSpPr>
        <p:spPr>
          <a:xfrm>
            <a:off x="2432227" y="5236582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3A61B86-A710-6DFC-5D77-BAEE72BFDEA0}"/>
              </a:ext>
            </a:extLst>
          </p:cNvPr>
          <p:cNvSpPr txBox="1"/>
          <p:nvPr/>
        </p:nvSpPr>
        <p:spPr>
          <a:xfrm>
            <a:off x="2578277" y="5354522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7C9A4FE5-FD10-2187-633D-19D473B11EFA}"/>
              </a:ext>
            </a:extLst>
          </p:cNvPr>
          <p:cNvSpPr txBox="1"/>
          <p:nvPr/>
        </p:nvSpPr>
        <p:spPr>
          <a:xfrm>
            <a:off x="2667919" y="5428832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6B77A06-EC24-FD3E-4C01-1C3BD45F2318}"/>
              </a:ext>
            </a:extLst>
          </p:cNvPr>
          <p:cNvSpPr txBox="1"/>
          <p:nvPr/>
        </p:nvSpPr>
        <p:spPr>
          <a:xfrm>
            <a:off x="2735576" y="5462461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23B59105-0DD7-F2A4-EE3B-A567D6ACF0A9}"/>
              </a:ext>
            </a:extLst>
          </p:cNvPr>
          <p:cNvSpPr txBox="1"/>
          <p:nvPr/>
        </p:nvSpPr>
        <p:spPr>
          <a:xfrm>
            <a:off x="2891744" y="3465052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D398EC1-E707-93B0-B9C7-2F2DD6C3A9A5}"/>
              </a:ext>
            </a:extLst>
          </p:cNvPr>
          <p:cNvSpPr txBox="1"/>
          <p:nvPr/>
        </p:nvSpPr>
        <p:spPr>
          <a:xfrm>
            <a:off x="2811351" y="3187835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6D118A42-80E6-1A85-8112-53193FD98692}"/>
              </a:ext>
            </a:extLst>
          </p:cNvPr>
          <p:cNvSpPr txBox="1"/>
          <p:nvPr/>
        </p:nvSpPr>
        <p:spPr>
          <a:xfrm>
            <a:off x="3044429" y="3590658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BA0228C-C05D-87AD-E5AC-6F9D2D4A56BD}"/>
              </a:ext>
            </a:extLst>
          </p:cNvPr>
          <p:cNvSpPr txBox="1"/>
          <p:nvPr/>
        </p:nvSpPr>
        <p:spPr>
          <a:xfrm>
            <a:off x="3196829" y="3719779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8C470A1-6E11-9393-3887-730D412AF6FD}"/>
              </a:ext>
            </a:extLst>
          </p:cNvPr>
          <p:cNvSpPr txBox="1"/>
          <p:nvPr/>
        </p:nvSpPr>
        <p:spPr>
          <a:xfrm>
            <a:off x="3349229" y="3895458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C0DA431-9419-C043-9859-B04AA24696BA}"/>
              </a:ext>
            </a:extLst>
          </p:cNvPr>
          <p:cNvSpPr txBox="1"/>
          <p:nvPr/>
        </p:nvSpPr>
        <p:spPr>
          <a:xfrm>
            <a:off x="3128171" y="3656337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5544CB6-B0E0-74D2-E801-57AFC07C13B2}"/>
              </a:ext>
            </a:extLst>
          </p:cNvPr>
          <p:cNvSpPr txBox="1"/>
          <p:nvPr/>
        </p:nvSpPr>
        <p:spPr>
          <a:xfrm>
            <a:off x="3273029" y="3876146"/>
            <a:ext cx="135314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500" dirty="0">
                <a:solidFill>
                  <a:schemeClr val="accent1"/>
                </a:solidFill>
              </a:rPr>
              <a:t>‡</a:t>
            </a:r>
          </a:p>
        </p:txBody>
      </p: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F49C0BB8-103A-3353-91B4-2BC26F499809}"/>
              </a:ext>
            </a:extLst>
          </p:cNvPr>
          <p:cNvGrpSpPr/>
          <p:nvPr/>
        </p:nvGrpSpPr>
        <p:grpSpPr>
          <a:xfrm>
            <a:off x="763596" y="5694955"/>
            <a:ext cx="3462126" cy="139752"/>
            <a:chOff x="763596" y="5694955"/>
            <a:chExt cx="3462126" cy="139752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F34ADFEF-A0C7-C7D2-FFCD-F7D0688FD69C}"/>
                </a:ext>
              </a:extLst>
            </p:cNvPr>
            <p:cNvSpPr/>
            <p:nvPr/>
          </p:nvSpPr>
          <p:spPr>
            <a:xfrm>
              <a:off x="763596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FB70D44D-9085-2443-BA4D-C58136B75215}"/>
                </a:ext>
              </a:extLst>
            </p:cNvPr>
            <p:cNvSpPr/>
            <p:nvPr/>
          </p:nvSpPr>
          <p:spPr>
            <a:xfrm>
              <a:off x="763596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D044DEBE-44EA-EB8B-451A-94238E6A24EE}"/>
                </a:ext>
              </a:extLst>
            </p:cNvPr>
            <p:cNvSpPr/>
            <p:nvPr/>
          </p:nvSpPr>
          <p:spPr>
            <a:xfrm>
              <a:off x="838979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60CE0D7E-E861-787B-DCF2-CEB210895001}"/>
                </a:ext>
              </a:extLst>
            </p:cNvPr>
            <p:cNvSpPr/>
            <p:nvPr/>
          </p:nvSpPr>
          <p:spPr>
            <a:xfrm>
              <a:off x="838979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A86C79A0-4C98-06D2-6D29-AACA5D38126C}"/>
                </a:ext>
              </a:extLst>
            </p:cNvPr>
            <p:cNvSpPr/>
            <p:nvPr/>
          </p:nvSpPr>
          <p:spPr>
            <a:xfrm>
              <a:off x="914362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C081ED9E-862E-2B14-7C17-7648DBF24F80}"/>
                </a:ext>
              </a:extLst>
            </p:cNvPr>
            <p:cNvSpPr/>
            <p:nvPr/>
          </p:nvSpPr>
          <p:spPr>
            <a:xfrm>
              <a:off x="914362" y="5764831"/>
              <a:ext cx="69876" cy="6987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8861AED4-0F07-94F4-8838-76CAF2871C3B}"/>
                </a:ext>
              </a:extLst>
            </p:cNvPr>
            <p:cNvSpPr/>
            <p:nvPr/>
          </p:nvSpPr>
          <p:spPr>
            <a:xfrm>
              <a:off x="989745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769BE518-BED1-8A53-74E5-7E538C064C52}"/>
                </a:ext>
              </a:extLst>
            </p:cNvPr>
            <p:cNvSpPr/>
            <p:nvPr/>
          </p:nvSpPr>
          <p:spPr>
            <a:xfrm>
              <a:off x="989745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DEDA0D5-278C-DA32-45B1-C9C7D8A6564F}"/>
                </a:ext>
              </a:extLst>
            </p:cNvPr>
            <p:cNvSpPr/>
            <p:nvPr/>
          </p:nvSpPr>
          <p:spPr>
            <a:xfrm>
              <a:off x="1065128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73499652-640C-59D9-434D-EB13193B13F7}"/>
                </a:ext>
              </a:extLst>
            </p:cNvPr>
            <p:cNvSpPr/>
            <p:nvPr/>
          </p:nvSpPr>
          <p:spPr>
            <a:xfrm>
              <a:off x="1065128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05FFB938-5A7D-A082-A341-BD39736EF9CD}"/>
                </a:ext>
              </a:extLst>
            </p:cNvPr>
            <p:cNvSpPr/>
            <p:nvPr/>
          </p:nvSpPr>
          <p:spPr>
            <a:xfrm>
              <a:off x="1140511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860B3464-464C-3279-5D04-CC17738A6801}"/>
                </a:ext>
              </a:extLst>
            </p:cNvPr>
            <p:cNvSpPr/>
            <p:nvPr/>
          </p:nvSpPr>
          <p:spPr>
            <a:xfrm>
              <a:off x="1140511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1515490B-4525-2105-B186-DF8D127D37FE}"/>
                </a:ext>
              </a:extLst>
            </p:cNvPr>
            <p:cNvSpPr/>
            <p:nvPr/>
          </p:nvSpPr>
          <p:spPr>
            <a:xfrm>
              <a:off x="1215894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E7BFA82A-1030-33DD-40F8-CB85F62F52AF}"/>
                </a:ext>
              </a:extLst>
            </p:cNvPr>
            <p:cNvSpPr/>
            <p:nvPr/>
          </p:nvSpPr>
          <p:spPr>
            <a:xfrm>
              <a:off x="1215894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C4A5A322-4B8B-80B8-B115-85C2B6D9D9F5}"/>
                </a:ext>
              </a:extLst>
            </p:cNvPr>
            <p:cNvSpPr/>
            <p:nvPr/>
          </p:nvSpPr>
          <p:spPr>
            <a:xfrm>
              <a:off x="1291277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B8173840-300E-0CF3-F167-AC2D4771FB8F}"/>
                </a:ext>
              </a:extLst>
            </p:cNvPr>
            <p:cNvSpPr/>
            <p:nvPr/>
          </p:nvSpPr>
          <p:spPr>
            <a:xfrm>
              <a:off x="1291277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D2141729-7A70-EBD0-24CB-82E77CE9BBE1}"/>
                </a:ext>
              </a:extLst>
            </p:cNvPr>
            <p:cNvSpPr/>
            <p:nvPr/>
          </p:nvSpPr>
          <p:spPr>
            <a:xfrm>
              <a:off x="1366660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631BA0A3-8AA3-8145-CEB8-C7DBE2CD47C1}"/>
                </a:ext>
              </a:extLst>
            </p:cNvPr>
            <p:cNvSpPr/>
            <p:nvPr/>
          </p:nvSpPr>
          <p:spPr>
            <a:xfrm>
              <a:off x="1366660" y="5764831"/>
              <a:ext cx="69876" cy="6987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8CD8FD3B-D7CE-6BCD-2890-CC1F77B7D016}"/>
                </a:ext>
              </a:extLst>
            </p:cNvPr>
            <p:cNvSpPr/>
            <p:nvPr/>
          </p:nvSpPr>
          <p:spPr>
            <a:xfrm>
              <a:off x="1442043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26C9D5B0-F6ED-3AF8-1999-1C65ACA05B4C}"/>
                </a:ext>
              </a:extLst>
            </p:cNvPr>
            <p:cNvSpPr/>
            <p:nvPr/>
          </p:nvSpPr>
          <p:spPr>
            <a:xfrm>
              <a:off x="1442043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B49942F-6D5D-BFBC-C2FF-31F686973219}"/>
                </a:ext>
              </a:extLst>
            </p:cNvPr>
            <p:cNvSpPr/>
            <p:nvPr/>
          </p:nvSpPr>
          <p:spPr>
            <a:xfrm>
              <a:off x="1517426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D37FFB46-4B23-4C2A-5583-A1E264762D70}"/>
                </a:ext>
              </a:extLst>
            </p:cNvPr>
            <p:cNvSpPr/>
            <p:nvPr/>
          </p:nvSpPr>
          <p:spPr>
            <a:xfrm>
              <a:off x="1517426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C305338-D767-DC6B-5B31-42AB68DC6048}"/>
                </a:ext>
              </a:extLst>
            </p:cNvPr>
            <p:cNvSpPr/>
            <p:nvPr/>
          </p:nvSpPr>
          <p:spPr>
            <a:xfrm>
              <a:off x="1668192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EA56869D-8BE5-0E56-E65A-E733B5D92060}"/>
                </a:ext>
              </a:extLst>
            </p:cNvPr>
            <p:cNvSpPr/>
            <p:nvPr/>
          </p:nvSpPr>
          <p:spPr>
            <a:xfrm>
              <a:off x="1668192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25149480-A358-63CC-658B-DFD9FD1C2ACE}"/>
                </a:ext>
              </a:extLst>
            </p:cNvPr>
            <p:cNvSpPr/>
            <p:nvPr/>
          </p:nvSpPr>
          <p:spPr>
            <a:xfrm>
              <a:off x="1592809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A4883E36-FAC3-1771-ABF8-6CDF66C172A1}"/>
                </a:ext>
              </a:extLst>
            </p:cNvPr>
            <p:cNvSpPr/>
            <p:nvPr/>
          </p:nvSpPr>
          <p:spPr>
            <a:xfrm>
              <a:off x="1592809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895268A4-5837-8C78-C3CB-DB4B0CA6A231}"/>
                </a:ext>
              </a:extLst>
            </p:cNvPr>
            <p:cNvSpPr/>
            <p:nvPr/>
          </p:nvSpPr>
          <p:spPr>
            <a:xfrm>
              <a:off x="1818958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BA530E4D-7DDD-9381-02D1-7A1F7C9030BA}"/>
                </a:ext>
              </a:extLst>
            </p:cNvPr>
            <p:cNvSpPr/>
            <p:nvPr/>
          </p:nvSpPr>
          <p:spPr>
            <a:xfrm>
              <a:off x="1818958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5DBC60A3-9FE9-468D-0233-1E89617EECFF}"/>
                </a:ext>
              </a:extLst>
            </p:cNvPr>
            <p:cNvSpPr/>
            <p:nvPr/>
          </p:nvSpPr>
          <p:spPr>
            <a:xfrm>
              <a:off x="1743575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D55B49DC-C0B9-3935-3520-DA20D61647BC}"/>
                </a:ext>
              </a:extLst>
            </p:cNvPr>
            <p:cNvSpPr/>
            <p:nvPr/>
          </p:nvSpPr>
          <p:spPr>
            <a:xfrm>
              <a:off x="1743575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9AE48343-7C0B-B1C6-AFBD-1BD6E2A6C2D5}"/>
                </a:ext>
              </a:extLst>
            </p:cNvPr>
            <p:cNvSpPr/>
            <p:nvPr/>
          </p:nvSpPr>
          <p:spPr>
            <a:xfrm>
              <a:off x="1894341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5223CBD2-7F17-0C73-3006-6AB2916E9AAA}"/>
                </a:ext>
              </a:extLst>
            </p:cNvPr>
            <p:cNvSpPr/>
            <p:nvPr/>
          </p:nvSpPr>
          <p:spPr>
            <a:xfrm>
              <a:off x="1894341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0B174B5F-C6E6-A81C-5216-45598BA998DC}"/>
                </a:ext>
              </a:extLst>
            </p:cNvPr>
            <p:cNvSpPr/>
            <p:nvPr/>
          </p:nvSpPr>
          <p:spPr>
            <a:xfrm>
              <a:off x="1969724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6261AAA1-1D7A-DE7B-4FFF-70A23E856961}"/>
                </a:ext>
              </a:extLst>
            </p:cNvPr>
            <p:cNvSpPr/>
            <p:nvPr/>
          </p:nvSpPr>
          <p:spPr>
            <a:xfrm>
              <a:off x="1969724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DE41963C-49BA-84D0-1FC9-24A6B9D8D351}"/>
                </a:ext>
              </a:extLst>
            </p:cNvPr>
            <p:cNvSpPr/>
            <p:nvPr/>
          </p:nvSpPr>
          <p:spPr>
            <a:xfrm>
              <a:off x="2045107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EC6D5EBA-12EF-51F5-3733-E7599FBDAF5F}"/>
                </a:ext>
              </a:extLst>
            </p:cNvPr>
            <p:cNvSpPr/>
            <p:nvPr/>
          </p:nvSpPr>
          <p:spPr>
            <a:xfrm>
              <a:off x="2045107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EF66D154-2E0F-5742-FEAF-2F1707256F56}"/>
                </a:ext>
              </a:extLst>
            </p:cNvPr>
            <p:cNvSpPr/>
            <p:nvPr/>
          </p:nvSpPr>
          <p:spPr>
            <a:xfrm>
              <a:off x="2120490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6266B2AC-956E-ACC5-630A-EB13A8825D97}"/>
                </a:ext>
              </a:extLst>
            </p:cNvPr>
            <p:cNvSpPr/>
            <p:nvPr/>
          </p:nvSpPr>
          <p:spPr>
            <a:xfrm>
              <a:off x="2120490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1A736D82-B330-75A1-F714-A87730C24FEB}"/>
                </a:ext>
              </a:extLst>
            </p:cNvPr>
            <p:cNvSpPr/>
            <p:nvPr/>
          </p:nvSpPr>
          <p:spPr>
            <a:xfrm>
              <a:off x="2195873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90E8A219-43F7-45C0-879E-EEE63D14637F}"/>
                </a:ext>
              </a:extLst>
            </p:cNvPr>
            <p:cNvSpPr/>
            <p:nvPr/>
          </p:nvSpPr>
          <p:spPr>
            <a:xfrm>
              <a:off x="2195873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0B257C1B-0DDB-E450-9DE7-7F3FC3C699B1}"/>
                </a:ext>
              </a:extLst>
            </p:cNvPr>
            <p:cNvSpPr/>
            <p:nvPr/>
          </p:nvSpPr>
          <p:spPr>
            <a:xfrm>
              <a:off x="2271256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E5A7D7DD-9DA2-859D-7A32-3F4D29E28D59}"/>
                </a:ext>
              </a:extLst>
            </p:cNvPr>
            <p:cNvSpPr/>
            <p:nvPr/>
          </p:nvSpPr>
          <p:spPr>
            <a:xfrm>
              <a:off x="2271256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07D57BA-5F43-B878-DD85-DA491F6B721D}"/>
                </a:ext>
              </a:extLst>
            </p:cNvPr>
            <p:cNvSpPr/>
            <p:nvPr/>
          </p:nvSpPr>
          <p:spPr>
            <a:xfrm>
              <a:off x="2346639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FED6610E-BC5F-9E0A-BEB6-1E1D50F9F2D8}"/>
                </a:ext>
              </a:extLst>
            </p:cNvPr>
            <p:cNvSpPr/>
            <p:nvPr/>
          </p:nvSpPr>
          <p:spPr>
            <a:xfrm>
              <a:off x="2346639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2EB7C113-BC96-3094-ABD0-AA71468F951A}"/>
                </a:ext>
              </a:extLst>
            </p:cNvPr>
            <p:cNvSpPr/>
            <p:nvPr/>
          </p:nvSpPr>
          <p:spPr>
            <a:xfrm>
              <a:off x="2422022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16532B57-0508-1165-9D23-CB9971960797}"/>
                </a:ext>
              </a:extLst>
            </p:cNvPr>
            <p:cNvSpPr/>
            <p:nvPr/>
          </p:nvSpPr>
          <p:spPr>
            <a:xfrm>
              <a:off x="2422022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9B830302-F0B2-6F64-4A05-32A1C7B631F2}"/>
                </a:ext>
              </a:extLst>
            </p:cNvPr>
            <p:cNvSpPr/>
            <p:nvPr/>
          </p:nvSpPr>
          <p:spPr>
            <a:xfrm>
              <a:off x="2497405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A2285D4C-0069-845F-5CB1-9EEBA47F4333}"/>
                </a:ext>
              </a:extLst>
            </p:cNvPr>
            <p:cNvSpPr/>
            <p:nvPr/>
          </p:nvSpPr>
          <p:spPr>
            <a:xfrm>
              <a:off x="2497405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C726D8FD-AD08-2626-6E9E-95A41FA7CF8E}"/>
                </a:ext>
              </a:extLst>
            </p:cNvPr>
            <p:cNvSpPr/>
            <p:nvPr/>
          </p:nvSpPr>
          <p:spPr>
            <a:xfrm>
              <a:off x="2572788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87EF3E4D-43C3-5DE1-58DC-852AB0F11A5F}"/>
                </a:ext>
              </a:extLst>
            </p:cNvPr>
            <p:cNvSpPr/>
            <p:nvPr/>
          </p:nvSpPr>
          <p:spPr>
            <a:xfrm>
              <a:off x="2572788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67A5EDCC-7D18-82A3-2696-0E9F70751F29}"/>
                </a:ext>
              </a:extLst>
            </p:cNvPr>
            <p:cNvSpPr/>
            <p:nvPr/>
          </p:nvSpPr>
          <p:spPr>
            <a:xfrm>
              <a:off x="2648171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39618716-F6FC-8ED7-E9DA-75EF0D20E2F6}"/>
                </a:ext>
              </a:extLst>
            </p:cNvPr>
            <p:cNvSpPr/>
            <p:nvPr/>
          </p:nvSpPr>
          <p:spPr>
            <a:xfrm>
              <a:off x="2648171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048C35C2-F562-39F0-256A-A21F28EE83DB}"/>
                </a:ext>
              </a:extLst>
            </p:cNvPr>
            <p:cNvSpPr/>
            <p:nvPr/>
          </p:nvSpPr>
          <p:spPr>
            <a:xfrm>
              <a:off x="2723554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179FE6C9-8A6B-C1FF-7F84-16E14B15E439}"/>
                </a:ext>
              </a:extLst>
            </p:cNvPr>
            <p:cNvSpPr/>
            <p:nvPr/>
          </p:nvSpPr>
          <p:spPr>
            <a:xfrm>
              <a:off x="2723554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E218312B-16EE-CD81-011C-69DA1AEC0B38}"/>
                </a:ext>
              </a:extLst>
            </p:cNvPr>
            <p:cNvSpPr/>
            <p:nvPr/>
          </p:nvSpPr>
          <p:spPr>
            <a:xfrm>
              <a:off x="2874320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7AAA825A-C46A-022A-17AD-E9E7EA8C8723}"/>
                </a:ext>
              </a:extLst>
            </p:cNvPr>
            <p:cNvSpPr/>
            <p:nvPr/>
          </p:nvSpPr>
          <p:spPr>
            <a:xfrm>
              <a:off x="2874320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7C976B21-CC69-217D-E78C-0E9502A25953}"/>
                </a:ext>
              </a:extLst>
            </p:cNvPr>
            <p:cNvSpPr/>
            <p:nvPr/>
          </p:nvSpPr>
          <p:spPr>
            <a:xfrm>
              <a:off x="2798937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1A092A50-214A-422A-4063-39591D4C2730}"/>
                </a:ext>
              </a:extLst>
            </p:cNvPr>
            <p:cNvSpPr/>
            <p:nvPr/>
          </p:nvSpPr>
          <p:spPr>
            <a:xfrm>
              <a:off x="2798937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CD35BEFB-6B7D-BC7A-09F0-5C677FC5C18B}"/>
                </a:ext>
              </a:extLst>
            </p:cNvPr>
            <p:cNvSpPr/>
            <p:nvPr/>
          </p:nvSpPr>
          <p:spPr>
            <a:xfrm>
              <a:off x="2949703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A335CC16-4AB0-8CAC-9EC3-CDC3C7D19652}"/>
                </a:ext>
              </a:extLst>
            </p:cNvPr>
            <p:cNvSpPr/>
            <p:nvPr/>
          </p:nvSpPr>
          <p:spPr>
            <a:xfrm>
              <a:off x="2949703" y="5764831"/>
              <a:ext cx="69876" cy="6987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79B5AEAD-534D-2D04-2427-810EF7D45C26}"/>
                </a:ext>
              </a:extLst>
            </p:cNvPr>
            <p:cNvSpPr/>
            <p:nvPr/>
          </p:nvSpPr>
          <p:spPr>
            <a:xfrm>
              <a:off x="3025086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A0112ACA-AFCC-584A-A26E-F74292F45D6F}"/>
                </a:ext>
              </a:extLst>
            </p:cNvPr>
            <p:cNvSpPr/>
            <p:nvPr/>
          </p:nvSpPr>
          <p:spPr>
            <a:xfrm>
              <a:off x="3025086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60915C6D-15B5-2C72-AE5D-4EF06A689692}"/>
                </a:ext>
              </a:extLst>
            </p:cNvPr>
            <p:cNvSpPr/>
            <p:nvPr/>
          </p:nvSpPr>
          <p:spPr>
            <a:xfrm>
              <a:off x="3100469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9540CD7E-331D-211B-685A-A77BD876366B}"/>
                </a:ext>
              </a:extLst>
            </p:cNvPr>
            <p:cNvSpPr/>
            <p:nvPr/>
          </p:nvSpPr>
          <p:spPr>
            <a:xfrm>
              <a:off x="3100469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AAA10211-4BA9-741C-2CA1-0E8C8A186B30}"/>
                </a:ext>
              </a:extLst>
            </p:cNvPr>
            <p:cNvSpPr/>
            <p:nvPr/>
          </p:nvSpPr>
          <p:spPr>
            <a:xfrm>
              <a:off x="3175852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65B98445-CA9A-9DAA-2F34-33A0F814E8AF}"/>
                </a:ext>
              </a:extLst>
            </p:cNvPr>
            <p:cNvSpPr/>
            <p:nvPr/>
          </p:nvSpPr>
          <p:spPr>
            <a:xfrm>
              <a:off x="3175852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7A47C263-B483-5FBE-5DF4-2EC0CDA5AA66}"/>
                </a:ext>
              </a:extLst>
            </p:cNvPr>
            <p:cNvSpPr/>
            <p:nvPr/>
          </p:nvSpPr>
          <p:spPr>
            <a:xfrm>
              <a:off x="3251235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60412F2B-FEBA-DF9E-4C36-1687A677AF11}"/>
                </a:ext>
              </a:extLst>
            </p:cNvPr>
            <p:cNvSpPr/>
            <p:nvPr/>
          </p:nvSpPr>
          <p:spPr>
            <a:xfrm>
              <a:off x="3251235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01FDBECA-60CF-F0AA-9532-508869AE58C6}"/>
                </a:ext>
              </a:extLst>
            </p:cNvPr>
            <p:cNvSpPr/>
            <p:nvPr/>
          </p:nvSpPr>
          <p:spPr>
            <a:xfrm>
              <a:off x="3326618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2B2CFF97-F76B-175D-A942-06D775B4EEA8}"/>
                </a:ext>
              </a:extLst>
            </p:cNvPr>
            <p:cNvSpPr/>
            <p:nvPr/>
          </p:nvSpPr>
          <p:spPr>
            <a:xfrm>
              <a:off x="3326618" y="5764831"/>
              <a:ext cx="69876" cy="6987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E681CED6-9BBC-2001-414E-CA85A6FC4FD8}"/>
                </a:ext>
              </a:extLst>
            </p:cNvPr>
            <p:cNvSpPr/>
            <p:nvPr/>
          </p:nvSpPr>
          <p:spPr>
            <a:xfrm>
              <a:off x="3402001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BE68EFC5-D567-4884-D652-82C0F5E0603C}"/>
                </a:ext>
              </a:extLst>
            </p:cNvPr>
            <p:cNvSpPr/>
            <p:nvPr/>
          </p:nvSpPr>
          <p:spPr>
            <a:xfrm>
              <a:off x="3402001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BF865159-BD20-91F1-B164-871A5C33BA44}"/>
                </a:ext>
              </a:extLst>
            </p:cNvPr>
            <p:cNvSpPr/>
            <p:nvPr/>
          </p:nvSpPr>
          <p:spPr>
            <a:xfrm>
              <a:off x="3477384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6E31403F-A1CF-6A5F-1526-6FD4AA85E1AC}"/>
                </a:ext>
              </a:extLst>
            </p:cNvPr>
            <p:cNvSpPr/>
            <p:nvPr/>
          </p:nvSpPr>
          <p:spPr>
            <a:xfrm>
              <a:off x="3477384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756AE662-86B4-4380-5089-830E0EC7A071}"/>
                </a:ext>
              </a:extLst>
            </p:cNvPr>
            <p:cNvSpPr/>
            <p:nvPr/>
          </p:nvSpPr>
          <p:spPr>
            <a:xfrm>
              <a:off x="3552767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8E787ED4-9E73-26B4-9811-87C36206134A}"/>
                </a:ext>
              </a:extLst>
            </p:cNvPr>
            <p:cNvSpPr/>
            <p:nvPr/>
          </p:nvSpPr>
          <p:spPr>
            <a:xfrm>
              <a:off x="3552767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D060904E-50A7-FF81-1149-CD04C240BECE}"/>
                </a:ext>
              </a:extLst>
            </p:cNvPr>
            <p:cNvSpPr/>
            <p:nvPr/>
          </p:nvSpPr>
          <p:spPr>
            <a:xfrm>
              <a:off x="3628150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B6A5A382-A373-3141-B124-09C11EE6C809}"/>
                </a:ext>
              </a:extLst>
            </p:cNvPr>
            <p:cNvSpPr/>
            <p:nvPr/>
          </p:nvSpPr>
          <p:spPr>
            <a:xfrm>
              <a:off x="3628150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21A5A6F5-3DAD-BF10-C98C-2934E7F2F49E}"/>
                </a:ext>
              </a:extLst>
            </p:cNvPr>
            <p:cNvSpPr/>
            <p:nvPr/>
          </p:nvSpPr>
          <p:spPr>
            <a:xfrm>
              <a:off x="3703533" y="5694955"/>
              <a:ext cx="69876" cy="6987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8F16ECF-2E39-8D13-73D3-E16AE6F7D6F8}"/>
                </a:ext>
              </a:extLst>
            </p:cNvPr>
            <p:cNvSpPr/>
            <p:nvPr/>
          </p:nvSpPr>
          <p:spPr>
            <a:xfrm>
              <a:off x="3703533" y="5764831"/>
              <a:ext cx="69876" cy="6987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6DDE690A-0FFD-5EFE-1C2A-ADFAF983B1FD}"/>
                </a:ext>
              </a:extLst>
            </p:cNvPr>
            <p:cNvSpPr/>
            <p:nvPr/>
          </p:nvSpPr>
          <p:spPr>
            <a:xfrm>
              <a:off x="3778916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AE07107D-F3AB-AF25-E633-4EA4EDB90FB1}"/>
                </a:ext>
              </a:extLst>
            </p:cNvPr>
            <p:cNvSpPr/>
            <p:nvPr/>
          </p:nvSpPr>
          <p:spPr>
            <a:xfrm>
              <a:off x="3778916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8FB9CC13-F5B6-8060-316B-7A520F35C308}"/>
                </a:ext>
              </a:extLst>
            </p:cNvPr>
            <p:cNvSpPr/>
            <p:nvPr/>
          </p:nvSpPr>
          <p:spPr>
            <a:xfrm>
              <a:off x="3854299" y="5694955"/>
              <a:ext cx="69876" cy="69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829C8065-60DC-CE71-D05A-B253F41D898A}"/>
                </a:ext>
              </a:extLst>
            </p:cNvPr>
            <p:cNvSpPr/>
            <p:nvPr/>
          </p:nvSpPr>
          <p:spPr>
            <a:xfrm>
              <a:off x="3854299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A15A9A8C-DF53-D5EB-53AF-11E69DB78FC4}"/>
                </a:ext>
              </a:extLst>
            </p:cNvPr>
            <p:cNvSpPr/>
            <p:nvPr/>
          </p:nvSpPr>
          <p:spPr>
            <a:xfrm>
              <a:off x="3929682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78C3F2C4-28D4-2749-7E00-B3B9B6CCDDAF}"/>
                </a:ext>
              </a:extLst>
            </p:cNvPr>
            <p:cNvSpPr/>
            <p:nvPr/>
          </p:nvSpPr>
          <p:spPr>
            <a:xfrm>
              <a:off x="3929682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13D89D27-BDF4-6E80-DD17-329DB65F0A78}"/>
                </a:ext>
              </a:extLst>
            </p:cNvPr>
            <p:cNvSpPr/>
            <p:nvPr/>
          </p:nvSpPr>
          <p:spPr>
            <a:xfrm>
              <a:off x="4005065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AB88733A-3686-E0EE-4779-3E75A23F3153}"/>
                </a:ext>
              </a:extLst>
            </p:cNvPr>
            <p:cNvSpPr/>
            <p:nvPr/>
          </p:nvSpPr>
          <p:spPr>
            <a:xfrm>
              <a:off x="4005065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001CF973-3344-A6A4-0CEB-EB13F8A38903}"/>
                </a:ext>
              </a:extLst>
            </p:cNvPr>
            <p:cNvSpPr/>
            <p:nvPr/>
          </p:nvSpPr>
          <p:spPr>
            <a:xfrm>
              <a:off x="4080448" y="5694955"/>
              <a:ext cx="69876" cy="6987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DCF2BF0F-9527-991F-7364-03B2C0F17D5A}"/>
                </a:ext>
              </a:extLst>
            </p:cNvPr>
            <p:cNvSpPr/>
            <p:nvPr/>
          </p:nvSpPr>
          <p:spPr>
            <a:xfrm>
              <a:off x="4080448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79F7978F-0357-C7CE-FE85-3F499F3427AD}"/>
                </a:ext>
              </a:extLst>
            </p:cNvPr>
            <p:cNvSpPr/>
            <p:nvPr/>
          </p:nvSpPr>
          <p:spPr>
            <a:xfrm>
              <a:off x="4155846" y="5694955"/>
              <a:ext cx="69876" cy="69876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F6700270-9982-1E4F-52C2-0971EBD8F1BD}"/>
                </a:ext>
              </a:extLst>
            </p:cNvPr>
            <p:cNvSpPr/>
            <p:nvPr/>
          </p:nvSpPr>
          <p:spPr>
            <a:xfrm>
              <a:off x="4155846" y="5764831"/>
              <a:ext cx="69876" cy="6987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9CA9C330-4835-D94C-403F-2D3561F02B18}"/>
              </a:ext>
            </a:extLst>
          </p:cNvPr>
          <p:cNvSpPr txBox="1"/>
          <p:nvPr/>
        </p:nvSpPr>
        <p:spPr>
          <a:xfrm>
            <a:off x="4662560" y="2161348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70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F85EFADD-D018-687A-CF50-BE92427FD91F}"/>
              </a:ext>
            </a:extLst>
          </p:cNvPr>
          <p:cNvSpPr txBox="1"/>
          <p:nvPr/>
        </p:nvSpPr>
        <p:spPr>
          <a:xfrm>
            <a:off x="4662560" y="2769709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40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D2EFF97E-7C87-3EA9-610A-BC52E4A00384}"/>
              </a:ext>
            </a:extLst>
          </p:cNvPr>
          <p:cNvSpPr txBox="1"/>
          <p:nvPr/>
        </p:nvSpPr>
        <p:spPr>
          <a:xfrm>
            <a:off x="4662560" y="2972496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30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CD79080D-B20A-1CFC-7045-5304FA361D47}"/>
              </a:ext>
            </a:extLst>
          </p:cNvPr>
          <p:cNvSpPr txBox="1"/>
          <p:nvPr/>
        </p:nvSpPr>
        <p:spPr>
          <a:xfrm>
            <a:off x="4662560" y="3175283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20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718EC640-D4E0-F061-67A5-D6C3120CB38F}"/>
              </a:ext>
            </a:extLst>
          </p:cNvPr>
          <p:cNvSpPr txBox="1"/>
          <p:nvPr/>
        </p:nvSpPr>
        <p:spPr>
          <a:xfrm>
            <a:off x="4662560" y="3378070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10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D790B1A5-73F1-36C7-B89C-107ED944EAF1}"/>
              </a:ext>
            </a:extLst>
          </p:cNvPr>
          <p:cNvSpPr txBox="1"/>
          <p:nvPr/>
        </p:nvSpPr>
        <p:spPr>
          <a:xfrm>
            <a:off x="4662560" y="3580857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0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6942753-A2FA-724D-5987-936ED102BC86}"/>
              </a:ext>
            </a:extLst>
          </p:cNvPr>
          <p:cNvSpPr txBox="1"/>
          <p:nvPr/>
        </p:nvSpPr>
        <p:spPr>
          <a:xfrm>
            <a:off x="4662560" y="3783644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-10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C1AD98C0-8309-ADC3-FDE2-6C0DF3C97F2D}"/>
              </a:ext>
            </a:extLst>
          </p:cNvPr>
          <p:cNvSpPr txBox="1"/>
          <p:nvPr/>
        </p:nvSpPr>
        <p:spPr>
          <a:xfrm>
            <a:off x="4662560" y="3986431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-20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AB52B30D-2433-A010-4841-09058F77624D}"/>
              </a:ext>
            </a:extLst>
          </p:cNvPr>
          <p:cNvSpPr txBox="1"/>
          <p:nvPr/>
        </p:nvSpPr>
        <p:spPr>
          <a:xfrm>
            <a:off x="4662560" y="4189218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-30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BAF3668-201E-F115-6762-A83F48999007}"/>
              </a:ext>
            </a:extLst>
          </p:cNvPr>
          <p:cNvSpPr txBox="1"/>
          <p:nvPr/>
        </p:nvSpPr>
        <p:spPr>
          <a:xfrm>
            <a:off x="4662560" y="4392005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-40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D22DD9B9-239F-9FA3-ACEE-D065533771B4}"/>
              </a:ext>
            </a:extLst>
          </p:cNvPr>
          <p:cNvSpPr txBox="1"/>
          <p:nvPr/>
        </p:nvSpPr>
        <p:spPr>
          <a:xfrm>
            <a:off x="4662560" y="4594792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-50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3B5AE7B7-F2EC-DCE8-42E9-1760FF125311}"/>
              </a:ext>
            </a:extLst>
          </p:cNvPr>
          <p:cNvSpPr txBox="1"/>
          <p:nvPr/>
        </p:nvSpPr>
        <p:spPr>
          <a:xfrm>
            <a:off x="4662560" y="4797579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-60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E5B5613B-B9E5-D6E1-760C-35B8950F09E8}"/>
              </a:ext>
            </a:extLst>
          </p:cNvPr>
          <p:cNvSpPr txBox="1"/>
          <p:nvPr/>
        </p:nvSpPr>
        <p:spPr>
          <a:xfrm>
            <a:off x="4662560" y="5000366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-70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6651856A-CC61-2781-BB77-246396E2DB2C}"/>
              </a:ext>
            </a:extLst>
          </p:cNvPr>
          <p:cNvSpPr txBox="1"/>
          <p:nvPr/>
        </p:nvSpPr>
        <p:spPr>
          <a:xfrm>
            <a:off x="4662560" y="5203153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-80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F85594B9-A255-D53C-73CD-97DC9798C191}"/>
              </a:ext>
            </a:extLst>
          </p:cNvPr>
          <p:cNvSpPr txBox="1"/>
          <p:nvPr/>
        </p:nvSpPr>
        <p:spPr>
          <a:xfrm>
            <a:off x="4662560" y="5405940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-90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61C1D42B-166D-607F-B33A-833464C8343B}"/>
              </a:ext>
            </a:extLst>
          </p:cNvPr>
          <p:cNvSpPr txBox="1"/>
          <p:nvPr/>
        </p:nvSpPr>
        <p:spPr>
          <a:xfrm>
            <a:off x="4593491" y="5608732"/>
            <a:ext cx="396696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-100</a:t>
            </a: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57F679C0-031C-5A3A-2FEF-CCDADD93C676}"/>
              </a:ext>
            </a:extLst>
          </p:cNvPr>
          <p:cNvSpPr/>
          <p:nvPr/>
        </p:nvSpPr>
        <p:spPr>
          <a:xfrm>
            <a:off x="5107912" y="2083990"/>
            <a:ext cx="73152" cy="1561738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06767D14-3ED5-36C2-7F19-3032A0724570}"/>
              </a:ext>
            </a:extLst>
          </p:cNvPr>
          <p:cNvCxnSpPr>
            <a:cxnSpLocks/>
          </p:cNvCxnSpPr>
          <p:nvPr/>
        </p:nvCxnSpPr>
        <p:spPr>
          <a:xfrm>
            <a:off x="5052360" y="2224688"/>
            <a:ext cx="0" cy="34513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C4288F67-588C-1A68-E7A5-AA27CBEB2ABA}"/>
              </a:ext>
            </a:extLst>
          </p:cNvPr>
          <p:cNvCxnSpPr>
            <a:cxnSpLocks/>
          </p:cNvCxnSpPr>
          <p:nvPr/>
        </p:nvCxnSpPr>
        <p:spPr>
          <a:xfrm flipH="1">
            <a:off x="4992713" y="222654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Connector 325">
            <a:extLst>
              <a:ext uri="{FF2B5EF4-FFF2-40B4-BE49-F238E27FC236}">
                <a16:creationId xmlns:a16="http://schemas.microsoft.com/office/drawing/2014/main" id="{D600C86E-146F-680C-9427-303B61ED8A4D}"/>
              </a:ext>
            </a:extLst>
          </p:cNvPr>
          <p:cNvCxnSpPr>
            <a:cxnSpLocks/>
          </p:cNvCxnSpPr>
          <p:nvPr/>
        </p:nvCxnSpPr>
        <p:spPr>
          <a:xfrm flipH="1">
            <a:off x="4992713" y="283528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92662955-8C1B-C10E-983B-9400CC1DEAA1}"/>
              </a:ext>
            </a:extLst>
          </p:cNvPr>
          <p:cNvCxnSpPr>
            <a:cxnSpLocks/>
          </p:cNvCxnSpPr>
          <p:nvPr/>
        </p:nvCxnSpPr>
        <p:spPr>
          <a:xfrm flipH="1">
            <a:off x="4992713" y="303819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660F3C60-BD1D-CB86-8492-F00DD02E4C43}"/>
              </a:ext>
            </a:extLst>
          </p:cNvPr>
          <p:cNvCxnSpPr>
            <a:cxnSpLocks/>
          </p:cNvCxnSpPr>
          <p:nvPr/>
        </p:nvCxnSpPr>
        <p:spPr>
          <a:xfrm flipH="1">
            <a:off x="4992713" y="324111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Connector 328">
            <a:extLst>
              <a:ext uri="{FF2B5EF4-FFF2-40B4-BE49-F238E27FC236}">
                <a16:creationId xmlns:a16="http://schemas.microsoft.com/office/drawing/2014/main" id="{EC62772A-D5BB-E434-C3DE-09F32548E6C1}"/>
              </a:ext>
            </a:extLst>
          </p:cNvPr>
          <p:cNvCxnSpPr>
            <a:cxnSpLocks/>
          </p:cNvCxnSpPr>
          <p:nvPr/>
        </p:nvCxnSpPr>
        <p:spPr>
          <a:xfrm flipH="1">
            <a:off x="4992713" y="344402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Connector 329">
            <a:extLst>
              <a:ext uri="{FF2B5EF4-FFF2-40B4-BE49-F238E27FC236}">
                <a16:creationId xmlns:a16="http://schemas.microsoft.com/office/drawing/2014/main" id="{9C2B0715-BB6F-3A15-F930-80FC8567D711}"/>
              </a:ext>
            </a:extLst>
          </p:cNvPr>
          <p:cNvCxnSpPr>
            <a:cxnSpLocks/>
          </p:cNvCxnSpPr>
          <p:nvPr/>
        </p:nvCxnSpPr>
        <p:spPr>
          <a:xfrm flipH="1">
            <a:off x="4992713" y="364693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C1020090-208F-245B-AE99-34E960A2DEC6}"/>
              </a:ext>
            </a:extLst>
          </p:cNvPr>
          <p:cNvCxnSpPr>
            <a:cxnSpLocks/>
          </p:cNvCxnSpPr>
          <p:nvPr/>
        </p:nvCxnSpPr>
        <p:spPr>
          <a:xfrm flipH="1">
            <a:off x="4992713" y="384985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Connector 331">
            <a:extLst>
              <a:ext uri="{FF2B5EF4-FFF2-40B4-BE49-F238E27FC236}">
                <a16:creationId xmlns:a16="http://schemas.microsoft.com/office/drawing/2014/main" id="{BA0670CF-DB93-3393-C32C-9E5DBA4AD5F0}"/>
              </a:ext>
            </a:extLst>
          </p:cNvPr>
          <p:cNvCxnSpPr>
            <a:cxnSpLocks/>
          </p:cNvCxnSpPr>
          <p:nvPr/>
        </p:nvCxnSpPr>
        <p:spPr>
          <a:xfrm flipH="1">
            <a:off x="4992713" y="405276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71E5D7A4-3F2D-AC44-63DF-BAA68B363C98}"/>
              </a:ext>
            </a:extLst>
          </p:cNvPr>
          <p:cNvCxnSpPr>
            <a:cxnSpLocks/>
          </p:cNvCxnSpPr>
          <p:nvPr/>
        </p:nvCxnSpPr>
        <p:spPr>
          <a:xfrm flipH="1">
            <a:off x="4992713" y="425568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F2EE8A48-FD2E-8D45-6012-150F3ABE1F5A}"/>
              </a:ext>
            </a:extLst>
          </p:cNvPr>
          <p:cNvCxnSpPr>
            <a:cxnSpLocks/>
          </p:cNvCxnSpPr>
          <p:nvPr/>
        </p:nvCxnSpPr>
        <p:spPr>
          <a:xfrm flipH="1">
            <a:off x="4992713" y="445859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0D86871F-D6F7-E642-A19C-1FC07C7D2462}"/>
              </a:ext>
            </a:extLst>
          </p:cNvPr>
          <p:cNvCxnSpPr>
            <a:cxnSpLocks/>
          </p:cNvCxnSpPr>
          <p:nvPr/>
        </p:nvCxnSpPr>
        <p:spPr>
          <a:xfrm flipH="1">
            <a:off x="4992713" y="466150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D6C2741C-CCC0-8767-6CE1-794A6879B15D}"/>
              </a:ext>
            </a:extLst>
          </p:cNvPr>
          <p:cNvCxnSpPr>
            <a:cxnSpLocks/>
          </p:cNvCxnSpPr>
          <p:nvPr/>
        </p:nvCxnSpPr>
        <p:spPr>
          <a:xfrm flipH="1">
            <a:off x="4992713" y="486442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57DC6A89-CA70-1212-B667-9B58A6025997}"/>
              </a:ext>
            </a:extLst>
          </p:cNvPr>
          <p:cNvCxnSpPr>
            <a:cxnSpLocks/>
          </p:cNvCxnSpPr>
          <p:nvPr/>
        </p:nvCxnSpPr>
        <p:spPr>
          <a:xfrm flipH="1">
            <a:off x="4992713" y="506733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>
            <a:extLst>
              <a:ext uri="{FF2B5EF4-FFF2-40B4-BE49-F238E27FC236}">
                <a16:creationId xmlns:a16="http://schemas.microsoft.com/office/drawing/2014/main" id="{29AA2E24-D513-44E8-2055-B1F19141826B}"/>
              </a:ext>
            </a:extLst>
          </p:cNvPr>
          <p:cNvCxnSpPr>
            <a:cxnSpLocks/>
          </p:cNvCxnSpPr>
          <p:nvPr/>
        </p:nvCxnSpPr>
        <p:spPr>
          <a:xfrm flipH="1">
            <a:off x="4992713" y="527025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294E88E7-E602-9161-A2EF-32442FD5C111}"/>
              </a:ext>
            </a:extLst>
          </p:cNvPr>
          <p:cNvCxnSpPr>
            <a:cxnSpLocks/>
          </p:cNvCxnSpPr>
          <p:nvPr/>
        </p:nvCxnSpPr>
        <p:spPr>
          <a:xfrm flipH="1">
            <a:off x="4992713" y="547316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Connector 339">
            <a:extLst>
              <a:ext uri="{FF2B5EF4-FFF2-40B4-BE49-F238E27FC236}">
                <a16:creationId xmlns:a16="http://schemas.microsoft.com/office/drawing/2014/main" id="{0C72D9FF-5A62-60AE-794D-3A067CDD94CB}"/>
              </a:ext>
            </a:extLst>
          </p:cNvPr>
          <p:cNvCxnSpPr>
            <a:cxnSpLocks/>
          </p:cNvCxnSpPr>
          <p:nvPr/>
        </p:nvCxnSpPr>
        <p:spPr>
          <a:xfrm flipH="1">
            <a:off x="4992713" y="5676086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9" name="Group 488">
            <a:extLst>
              <a:ext uri="{FF2B5EF4-FFF2-40B4-BE49-F238E27FC236}">
                <a16:creationId xmlns:a16="http://schemas.microsoft.com/office/drawing/2014/main" id="{D1A5F854-811B-E3FF-3143-BD01F8C01A8C}"/>
              </a:ext>
            </a:extLst>
          </p:cNvPr>
          <p:cNvGrpSpPr/>
          <p:nvPr/>
        </p:nvGrpSpPr>
        <p:grpSpPr>
          <a:xfrm>
            <a:off x="5104683" y="5724837"/>
            <a:ext cx="3743419" cy="168047"/>
            <a:chOff x="5104683" y="5760427"/>
            <a:chExt cx="3743419" cy="168047"/>
          </a:xfrm>
          <a:solidFill>
            <a:schemeClr val="bg1">
              <a:lumMod val="50000"/>
            </a:schemeClr>
          </a:solidFill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51B9A930-41E4-B8D1-DE14-D7D9F8EC2A1A}"/>
                </a:ext>
              </a:extLst>
            </p:cNvPr>
            <p:cNvSpPr/>
            <p:nvPr/>
          </p:nvSpPr>
          <p:spPr>
            <a:xfrm>
              <a:off x="5104683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6780B0D2-2975-66BF-2215-A06E08187A68}"/>
                </a:ext>
              </a:extLst>
            </p:cNvPr>
            <p:cNvSpPr/>
            <p:nvPr/>
          </p:nvSpPr>
          <p:spPr>
            <a:xfrm>
              <a:off x="5104683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ectangle 345">
              <a:extLst>
                <a:ext uri="{FF2B5EF4-FFF2-40B4-BE49-F238E27FC236}">
                  <a16:creationId xmlns:a16="http://schemas.microsoft.com/office/drawing/2014/main" id="{7F85BAE9-4D1E-30D5-5AA1-DCC6C8BD1DA6}"/>
                </a:ext>
              </a:extLst>
            </p:cNvPr>
            <p:cNvSpPr/>
            <p:nvPr/>
          </p:nvSpPr>
          <p:spPr>
            <a:xfrm>
              <a:off x="5189826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8CE941CD-ACCE-F4FA-C6DD-883F88AA7E81}"/>
                </a:ext>
              </a:extLst>
            </p:cNvPr>
            <p:cNvSpPr/>
            <p:nvPr/>
          </p:nvSpPr>
          <p:spPr>
            <a:xfrm>
              <a:off x="5189826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8F32228-9DE2-C8AB-9D60-7038C157CF52}"/>
                </a:ext>
              </a:extLst>
            </p:cNvPr>
            <p:cNvSpPr/>
            <p:nvPr/>
          </p:nvSpPr>
          <p:spPr>
            <a:xfrm>
              <a:off x="5274968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67AD4BE5-C8F7-C7DB-3479-3EAFCAA613C6}"/>
                </a:ext>
              </a:extLst>
            </p:cNvPr>
            <p:cNvSpPr/>
            <p:nvPr/>
          </p:nvSpPr>
          <p:spPr>
            <a:xfrm>
              <a:off x="5274968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11EEF2FD-29E0-E264-344F-9DE73EFF6DB9}"/>
                </a:ext>
              </a:extLst>
            </p:cNvPr>
            <p:cNvSpPr/>
            <p:nvPr/>
          </p:nvSpPr>
          <p:spPr>
            <a:xfrm>
              <a:off x="5360110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ectangle 350">
              <a:extLst>
                <a:ext uri="{FF2B5EF4-FFF2-40B4-BE49-F238E27FC236}">
                  <a16:creationId xmlns:a16="http://schemas.microsoft.com/office/drawing/2014/main" id="{01DBB9F3-D7A2-FDD8-F6BE-7A4C4A00C380}"/>
                </a:ext>
              </a:extLst>
            </p:cNvPr>
            <p:cNvSpPr/>
            <p:nvPr/>
          </p:nvSpPr>
          <p:spPr>
            <a:xfrm>
              <a:off x="5360110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ectangle 351">
              <a:extLst>
                <a:ext uri="{FF2B5EF4-FFF2-40B4-BE49-F238E27FC236}">
                  <a16:creationId xmlns:a16="http://schemas.microsoft.com/office/drawing/2014/main" id="{C8000351-A4F9-6B82-AA52-F6BDBB8E0A67}"/>
                </a:ext>
              </a:extLst>
            </p:cNvPr>
            <p:cNvSpPr/>
            <p:nvPr/>
          </p:nvSpPr>
          <p:spPr>
            <a:xfrm>
              <a:off x="5445252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98D03695-9ADE-C603-17D1-24F087EDAB9E}"/>
                </a:ext>
              </a:extLst>
            </p:cNvPr>
            <p:cNvSpPr/>
            <p:nvPr/>
          </p:nvSpPr>
          <p:spPr>
            <a:xfrm>
              <a:off x="5445252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8286F058-B29B-DE13-A905-8397C7519967}"/>
                </a:ext>
              </a:extLst>
            </p:cNvPr>
            <p:cNvSpPr/>
            <p:nvPr/>
          </p:nvSpPr>
          <p:spPr>
            <a:xfrm>
              <a:off x="5530395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ectangle 354">
              <a:extLst>
                <a:ext uri="{FF2B5EF4-FFF2-40B4-BE49-F238E27FC236}">
                  <a16:creationId xmlns:a16="http://schemas.microsoft.com/office/drawing/2014/main" id="{A35D7BFA-3BA1-49E5-79DB-0180A1BBAE7E}"/>
                </a:ext>
              </a:extLst>
            </p:cNvPr>
            <p:cNvSpPr/>
            <p:nvPr/>
          </p:nvSpPr>
          <p:spPr>
            <a:xfrm>
              <a:off x="5530395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F42EFA21-34B4-B546-F1CF-FEBAB0586D2F}"/>
                </a:ext>
              </a:extLst>
            </p:cNvPr>
            <p:cNvSpPr/>
            <p:nvPr/>
          </p:nvSpPr>
          <p:spPr>
            <a:xfrm>
              <a:off x="5615538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D8922904-DF10-917D-DBB8-21EB108BFEEA}"/>
                </a:ext>
              </a:extLst>
            </p:cNvPr>
            <p:cNvSpPr/>
            <p:nvPr/>
          </p:nvSpPr>
          <p:spPr>
            <a:xfrm>
              <a:off x="5615538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A349769D-A8BB-4160-C9F5-CAA09977DE68}"/>
                </a:ext>
              </a:extLst>
            </p:cNvPr>
            <p:cNvSpPr/>
            <p:nvPr/>
          </p:nvSpPr>
          <p:spPr>
            <a:xfrm>
              <a:off x="5700679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277AAFB1-D058-2751-8170-CFD57AEB738E}"/>
                </a:ext>
              </a:extLst>
            </p:cNvPr>
            <p:cNvSpPr/>
            <p:nvPr/>
          </p:nvSpPr>
          <p:spPr>
            <a:xfrm>
              <a:off x="5700679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ectangle 359">
              <a:extLst>
                <a:ext uri="{FF2B5EF4-FFF2-40B4-BE49-F238E27FC236}">
                  <a16:creationId xmlns:a16="http://schemas.microsoft.com/office/drawing/2014/main" id="{A1113B19-FC00-C3D5-7F3A-CDF8FED245A8}"/>
                </a:ext>
              </a:extLst>
            </p:cNvPr>
            <p:cNvSpPr/>
            <p:nvPr/>
          </p:nvSpPr>
          <p:spPr>
            <a:xfrm>
              <a:off x="5785822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3EF90E99-88F9-8B55-95B8-31E5FCE2631E}"/>
                </a:ext>
              </a:extLst>
            </p:cNvPr>
            <p:cNvSpPr/>
            <p:nvPr/>
          </p:nvSpPr>
          <p:spPr>
            <a:xfrm>
              <a:off x="5785822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AA46C514-E224-93EC-1E3B-0507FABB4CB9}"/>
                </a:ext>
              </a:extLst>
            </p:cNvPr>
            <p:cNvSpPr/>
            <p:nvPr/>
          </p:nvSpPr>
          <p:spPr>
            <a:xfrm>
              <a:off x="5870964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A7FC54E0-519B-FD58-FA63-F3EFB34CB224}"/>
                </a:ext>
              </a:extLst>
            </p:cNvPr>
            <p:cNvSpPr/>
            <p:nvPr/>
          </p:nvSpPr>
          <p:spPr>
            <a:xfrm>
              <a:off x="5870964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4CC4DC50-7365-2383-2BDF-43223C64BA0C}"/>
                </a:ext>
              </a:extLst>
            </p:cNvPr>
            <p:cNvSpPr/>
            <p:nvPr/>
          </p:nvSpPr>
          <p:spPr>
            <a:xfrm>
              <a:off x="5956107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798889B8-846B-D5EC-3D23-5510A4B11F2F}"/>
                </a:ext>
              </a:extLst>
            </p:cNvPr>
            <p:cNvSpPr/>
            <p:nvPr/>
          </p:nvSpPr>
          <p:spPr>
            <a:xfrm>
              <a:off x="5956107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80294A1D-8211-D829-FBF2-B845C6B709A2}"/>
                </a:ext>
              </a:extLst>
            </p:cNvPr>
            <p:cNvSpPr/>
            <p:nvPr/>
          </p:nvSpPr>
          <p:spPr>
            <a:xfrm>
              <a:off x="6126391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8BFD9562-380A-EC2E-BEAF-B4488A912B5C}"/>
                </a:ext>
              </a:extLst>
            </p:cNvPr>
            <p:cNvSpPr/>
            <p:nvPr/>
          </p:nvSpPr>
          <p:spPr>
            <a:xfrm>
              <a:off x="6126391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05E05BF6-8FB9-F290-5289-1611CAA27AEB}"/>
                </a:ext>
              </a:extLst>
            </p:cNvPr>
            <p:cNvSpPr/>
            <p:nvPr/>
          </p:nvSpPr>
          <p:spPr>
            <a:xfrm>
              <a:off x="6041250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04BFC633-ADD7-057C-7F7B-15464981B136}"/>
                </a:ext>
              </a:extLst>
            </p:cNvPr>
            <p:cNvSpPr/>
            <p:nvPr/>
          </p:nvSpPr>
          <p:spPr>
            <a:xfrm>
              <a:off x="6041250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AB8F1064-9BF3-9F5E-5B83-634F12E915C3}"/>
                </a:ext>
              </a:extLst>
            </p:cNvPr>
            <p:cNvSpPr/>
            <p:nvPr/>
          </p:nvSpPr>
          <p:spPr>
            <a:xfrm>
              <a:off x="6296676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504246C1-245F-A707-A900-5799FEF9F5E0}"/>
                </a:ext>
              </a:extLst>
            </p:cNvPr>
            <p:cNvSpPr/>
            <p:nvPr/>
          </p:nvSpPr>
          <p:spPr>
            <a:xfrm>
              <a:off x="6296676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D1ADB41D-1E76-8D57-298D-A0CB84171E1C}"/>
                </a:ext>
              </a:extLst>
            </p:cNvPr>
            <p:cNvSpPr/>
            <p:nvPr/>
          </p:nvSpPr>
          <p:spPr>
            <a:xfrm>
              <a:off x="6211534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F08705FA-E9CC-B21A-A7A4-4C7EF2DEA71A}"/>
                </a:ext>
              </a:extLst>
            </p:cNvPr>
            <p:cNvSpPr/>
            <p:nvPr/>
          </p:nvSpPr>
          <p:spPr>
            <a:xfrm>
              <a:off x="6211534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185D68F0-B808-B765-CDD0-9F102ED0EBEF}"/>
                </a:ext>
              </a:extLst>
            </p:cNvPr>
            <p:cNvSpPr/>
            <p:nvPr/>
          </p:nvSpPr>
          <p:spPr>
            <a:xfrm>
              <a:off x="6381819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E598464B-F944-82B7-A829-581B5D95D1B3}"/>
                </a:ext>
              </a:extLst>
            </p:cNvPr>
            <p:cNvSpPr/>
            <p:nvPr/>
          </p:nvSpPr>
          <p:spPr>
            <a:xfrm>
              <a:off x="6381819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0D1BC4C1-CB48-B542-C278-611D1302D81E}"/>
                </a:ext>
              </a:extLst>
            </p:cNvPr>
            <p:cNvSpPr/>
            <p:nvPr/>
          </p:nvSpPr>
          <p:spPr>
            <a:xfrm>
              <a:off x="6466962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FCC4DD37-7047-5566-B3FC-31C0BD4889E5}"/>
                </a:ext>
              </a:extLst>
            </p:cNvPr>
            <p:cNvSpPr/>
            <p:nvPr/>
          </p:nvSpPr>
          <p:spPr>
            <a:xfrm>
              <a:off x="6466962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7CF9DD30-8B46-8389-B2EE-ACD4E876C48E}"/>
                </a:ext>
              </a:extLst>
            </p:cNvPr>
            <p:cNvSpPr/>
            <p:nvPr/>
          </p:nvSpPr>
          <p:spPr>
            <a:xfrm>
              <a:off x="6552103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4E6F1135-F662-C590-79DD-7B71E5E754FE}"/>
                </a:ext>
              </a:extLst>
            </p:cNvPr>
            <p:cNvSpPr/>
            <p:nvPr/>
          </p:nvSpPr>
          <p:spPr>
            <a:xfrm>
              <a:off x="6552103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6E425246-9666-7919-2CF2-7762BE1D2555}"/>
                </a:ext>
              </a:extLst>
            </p:cNvPr>
            <p:cNvSpPr/>
            <p:nvPr/>
          </p:nvSpPr>
          <p:spPr>
            <a:xfrm>
              <a:off x="6637246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A18643D2-44CE-3B79-1AAA-C27BCE3B804F}"/>
                </a:ext>
              </a:extLst>
            </p:cNvPr>
            <p:cNvSpPr/>
            <p:nvPr/>
          </p:nvSpPr>
          <p:spPr>
            <a:xfrm>
              <a:off x="6637246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91CD62E3-8923-AB1F-E4FF-0267CB05016E}"/>
                </a:ext>
              </a:extLst>
            </p:cNvPr>
            <p:cNvSpPr/>
            <p:nvPr/>
          </p:nvSpPr>
          <p:spPr>
            <a:xfrm>
              <a:off x="6722388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9BD5F0CD-33FE-353C-FDA4-13A73C3F17BD}"/>
                </a:ext>
              </a:extLst>
            </p:cNvPr>
            <p:cNvSpPr/>
            <p:nvPr/>
          </p:nvSpPr>
          <p:spPr>
            <a:xfrm>
              <a:off x="6722388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1E95761D-7956-42C6-9A7A-87A13F0AF55C}"/>
                </a:ext>
              </a:extLst>
            </p:cNvPr>
            <p:cNvSpPr/>
            <p:nvPr/>
          </p:nvSpPr>
          <p:spPr>
            <a:xfrm>
              <a:off x="6807531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DF7BFF4C-C65D-2DA9-FCF6-C1156D1890AF}"/>
                </a:ext>
              </a:extLst>
            </p:cNvPr>
            <p:cNvSpPr/>
            <p:nvPr/>
          </p:nvSpPr>
          <p:spPr>
            <a:xfrm>
              <a:off x="6807531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91E689FA-AEF9-3D01-0573-4175400434B7}"/>
                </a:ext>
              </a:extLst>
            </p:cNvPr>
            <p:cNvSpPr/>
            <p:nvPr/>
          </p:nvSpPr>
          <p:spPr>
            <a:xfrm>
              <a:off x="6892673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6665D3E2-306D-0C94-9902-85158555E326}"/>
                </a:ext>
              </a:extLst>
            </p:cNvPr>
            <p:cNvSpPr/>
            <p:nvPr/>
          </p:nvSpPr>
          <p:spPr>
            <a:xfrm>
              <a:off x="6892673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EA9755E8-43F4-794B-AD9A-8D8887606A6F}"/>
                </a:ext>
              </a:extLst>
            </p:cNvPr>
            <p:cNvSpPr/>
            <p:nvPr/>
          </p:nvSpPr>
          <p:spPr>
            <a:xfrm>
              <a:off x="6977815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DE545B11-563D-D55E-59DF-261C9CCBCED9}"/>
                </a:ext>
              </a:extLst>
            </p:cNvPr>
            <p:cNvSpPr/>
            <p:nvPr/>
          </p:nvSpPr>
          <p:spPr>
            <a:xfrm>
              <a:off x="6977815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id="{560F9022-6486-3E85-CFB4-5EA3A509F811}"/>
                </a:ext>
              </a:extLst>
            </p:cNvPr>
            <p:cNvSpPr/>
            <p:nvPr/>
          </p:nvSpPr>
          <p:spPr>
            <a:xfrm>
              <a:off x="7062958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020FD460-CD51-8DBD-657E-D587A83FABC9}"/>
                </a:ext>
              </a:extLst>
            </p:cNvPr>
            <p:cNvSpPr/>
            <p:nvPr/>
          </p:nvSpPr>
          <p:spPr>
            <a:xfrm>
              <a:off x="7062958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E35C22C-51A6-556E-6E07-F5A8EF16CC8E}"/>
                </a:ext>
              </a:extLst>
            </p:cNvPr>
            <p:cNvSpPr/>
            <p:nvPr/>
          </p:nvSpPr>
          <p:spPr>
            <a:xfrm>
              <a:off x="7148101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F1B1A409-2057-BA0B-E318-6EDD71306875}"/>
                </a:ext>
              </a:extLst>
            </p:cNvPr>
            <p:cNvSpPr/>
            <p:nvPr/>
          </p:nvSpPr>
          <p:spPr>
            <a:xfrm>
              <a:off x="7148101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0F37078C-8609-D103-4720-6CC54A36964C}"/>
                </a:ext>
              </a:extLst>
            </p:cNvPr>
            <p:cNvSpPr/>
            <p:nvPr/>
          </p:nvSpPr>
          <p:spPr>
            <a:xfrm>
              <a:off x="7233243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74CF24FE-6D0A-16D4-1947-B9F334BFE80C}"/>
                </a:ext>
              </a:extLst>
            </p:cNvPr>
            <p:cNvSpPr/>
            <p:nvPr/>
          </p:nvSpPr>
          <p:spPr>
            <a:xfrm>
              <a:off x="7233243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6EF58BBF-91B5-6BA8-542A-598C6A680FB0}"/>
                </a:ext>
              </a:extLst>
            </p:cNvPr>
            <p:cNvSpPr/>
            <p:nvPr/>
          </p:nvSpPr>
          <p:spPr>
            <a:xfrm>
              <a:off x="7318385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8F3CCD2E-E258-69A9-76F1-EBA264479ADC}"/>
                </a:ext>
              </a:extLst>
            </p:cNvPr>
            <p:cNvSpPr/>
            <p:nvPr/>
          </p:nvSpPr>
          <p:spPr>
            <a:xfrm>
              <a:off x="7318385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C5AB71AC-80BB-121B-E91F-B9321E047A1E}"/>
                </a:ext>
              </a:extLst>
            </p:cNvPr>
            <p:cNvSpPr/>
            <p:nvPr/>
          </p:nvSpPr>
          <p:spPr>
            <a:xfrm>
              <a:off x="7488670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B159C881-F4F2-E924-DF70-76164E3E8CA8}"/>
                </a:ext>
              </a:extLst>
            </p:cNvPr>
            <p:cNvSpPr/>
            <p:nvPr/>
          </p:nvSpPr>
          <p:spPr>
            <a:xfrm>
              <a:off x="7488670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8003548E-86E9-0352-F8CE-FA06DD13B156}"/>
                </a:ext>
              </a:extLst>
            </p:cNvPr>
            <p:cNvSpPr/>
            <p:nvPr/>
          </p:nvSpPr>
          <p:spPr>
            <a:xfrm>
              <a:off x="7403527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B9999206-4108-EF54-A592-27B6B70A3962}"/>
                </a:ext>
              </a:extLst>
            </p:cNvPr>
            <p:cNvSpPr/>
            <p:nvPr/>
          </p:nvSpPr>
          <p:spPr>
            <a:xfrm>
              <a:off x="7403527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0EDBE398-2094-B874-DBD6-821DF2BE64F6}"/>
                </a:ext>
              </a:extLst>
            </p:cNvPr>
            <p:cNvSpPr/>
            <p:nvPr/>
          </p:nvSpPr>
          <p:spPr>
            <a:xfrm>
              <a:off x="7573813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4B2E4B70-9BED-3F23-5F1C-BEE21699A9FC}"/>
                </a:ext>
              </a:extLst>
            </p:cNvPr>
            <p:cNvSpPr/>
            <p:nvPr/>
          </p:nvSpPr>
          <p:spPr>
            <a:xfrm>
              <a:off x="7573813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358A2B3-A3A0-0232-917D-AFFF6B7E5A23}"/>
                </a:ext>
              </a:extLst>
            </p:cNvPr>
            <p:cNvSpPr/>
            <p:nvPr/>
          </p:nvSpPr>
          <p:spPr>
            <a:xfrm>
              <a:off x="7658955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FD825FC7-E01D-7E81-BC3E-1124965DF811}"/>
                </a:ext>
              </a:extLst>
            </p:cNvPr>
            <p:cNvSpPr/>
            <p:nvPr/>
          </p:nvSpPr>
          <p:spPr>
            <a:xfrm>
              <a:off x="7658955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1902C187-7214-991D-012D-B753CB24CF51}"/>
                </a:ext>
              </a:extLst>
            </p:cNvPr>
            <p:cNvSpPr/>
            <p:nvPr/>
          </p:nvSpPr>
          <p:spPr>
            <a:xfrm>
              <a:off x="7744097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EFA3C3B0-EA25-4813-ACD8-A4C5F443398C}"/>
                </a:ext>
              </a:extLst>
            </p:cNvPr>
            <p:cNvSpPr/>
            <p:nvPr/>
          </p:nvSpPr>
          <p:spPr>
            <a:xfrm>
              <a:off x="7744097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2BA83612-252D-4CB9-AB2F-91926A1516BF}"/>
                </a:ext>
              </a:extLst>
            </p:cNvPr>
            <p:cNvSpPr/>
            <p:nvPr/>
          </p:nvSpPr>
          <p:spPr>
            <a:xfrm>
              <a:off x="7829239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39C1F698-EA30-0B5D-7A9F-B634141EBC83}"/>
                </a:ext>
              </a:extLst>
            </p:cNvPr>
            <p:cNvSpPr/>
            <p:nvPr/>
          </p:nvSpPr>
          <p:spPr>
            <a:xfrm>
              <a:off x="7829239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0EF8203-CF41-2BA8-ECA2-5A9E68889B6C}"/>
                </a:ext>
              </a:extLst>
            </p:cNvPr>
            <p:cNvSpPr/>
            <p:nvPr/>
          </p:nvSpPr>
          <p:spPr>
            <a:xfrm>
              <a:off x="7914382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E1001E01-FE29-1D07-2E9A-7806AC45CC6F}"/>
                </a:ext>
              </a:extLst>
            </p:cNvPr>
            <p:cNvSpPr/>
            <p:nvPr/>
          </p:nvSpPr>
          <p:spPr>
            <a:xfrm>
              <a:off x="7914382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2E176113-ADA9-8DFF-3F08-CC7C10F41E6C}"/>
                </a:ext>
              </a:extLst>
            </p:cNvPr>
            <p:cNvSpPr/>
            <p:nvPr/>
          </p:nvSpPr>
          <p:spPr>
            <a:xfrm>
              <a:off x="7999525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C2E9931D-5667-0918-7CF4-7DDD28774ED5}"/>
                </a:ext>
              </a:extLst>
            </p:cNvPr>
            <p:cNvSpPr/>
            <p:nvPr/>
          </p:nvSpPr>
          <p:spPr>
            <a:xfrm>
              <a:off x="7999525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0DF02C79-2FB1-0372-FCF3-E9A91A980DB0}"/>
                </a:ext>
              </a:extLst>
            </p:cNvPr>
            <p:cNvSpPr/>
            <p:nvPr/>
          </p:nvSpPr>
          <p:spPr>
            <a:xfrm>
              <a:off x="8084666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0D0FA619-F549-F93B-8B8A-48FDEA34291A}"/>
                </a:ext>
              </a:extLst>
            </p:cNvPr>
            <p:cNvSpPr/>
            <p:nvPr/>
          </p:nvSpPr>
          <p:spPr>
            <a:xfrm>
              <a:off x="8084666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52DE22E0-4BB1-7A18-994F-507021C35F53}"/>
                </a:ext>
              </a:extLst>
            </p:cNvPr>
            <p:cNvSpPr/>
            <p:nvPr/>
          </p:nvSpPr>
          <p:spPr>
            <a:xfrm>
              <a:off x="8169809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30E52915-2961-B3CC-75F0-EBBE78C38F04}"/>
                </a:ext>
              </a:extLst>
            </p:cNvPr>
            <p:cNvSpPr/>
            <p:nvPr/>
          </p:nvSpPr>
          <p:spPr>
            <a:xfrm>
              <a:off x="8169809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E5F4BFB2-CE1E-FD85-5E4A-BF397813214A}"/>
                </a:ext>
              </a:extLst>
            </p:cNvPr>
            <p:cNvSpPr/>
            <p:nvPr/>
          </p:nvSpPr>
          <p:spPr>
            <a:xfrm>
              <a:off x="8254951" y="5760427"/>
              <a:ext cx="82296" cy="82296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5A9CE53B-0C12-78D7-3EBF-FB0DAA577D10}"/>
                </a:ext>
              </a:extLst>
            </p:cNvPr>
            <p:cNvSpPr/>
            <p:nvPr/>
          </p:nvSpPr>
          <p:spPr>
            <a:xfrm>
              <a:off x="8254951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E7FF1E5B-9D87-C9D8-82E8-E2B12969BC4B}"/>
                </a:ext>
              </a:extLst>
            </p:cNvPr>
            <p:cNvSpPr/>
            <p:nvPr/>
          </p:nvSpPr>
          <p:spPr>
            <a:xfrm>
              <a:off x="8340094" y="5760427"/>
              <a:ext cx="82296" cy="82296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81118402-3ED1-0E25-AD5C-311F46EEE84D}"/>
                </a:ext>
              </a:extLst>
            </p:cNvPr>
            <p:cNvSpPr/>
            <p:nvPr/>
          </p:nvSpPr>
          <p:spPr>
            <a:xfrm>
              <a:off x="8340094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4D28A888-1FE2-C0FD-E313-75CB6884083F}"/>
                </a:ext>
              </a:extLst>
            </p:cNvPr>
            <p:cNvSpPr/>
            <p:nvPr/>
          </p:nvSpPr>
          <p:spPr>
            <a:xfrm>
              <a:off x="8425237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867140E1-9837-CDBC-E130-7ABF29B61068}"/>
                </a:ext>
              </a:extLst>
            </p:cNvPr>
            <p:cNvSpPr/>
            <p:nvPr/>
          </p:nvSpPr>
          <p:spPr>
            <a:xfrm>
              <a:off x="8425237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01D77949-3E1D-ABA1-3000-850E06FA1CCA}"/>
                </a:ext>
              </a:extLst>
            </p:cNvPr>
            <p:cNvSpPr/>
            <p:nvPr/>
          </p:nvSpPr>
          <p:spPr>
            <a:xfrm>
              <a:off x="8510378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3B02B427-4026-DD4E-0F8E-F15FAD7A47FB}"/>
                </a:ext>
              </a:extLst>
            </p:cNvPr>
            <p:cNvSpPr/>
            <p:nvPr/>
          </p:nvSpPr>
          <p:spPr>
            <a:xfrm>
              <a:off x="8510378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8761FC84-3664-3B07-3E19-FEB53E48E905}"/>
                </a:ext>
              </a:extLst>
            </p:cNvPr>
            <p:cNvSpPr/>
            <p:nvPr/>
          </p:nvSpPr>
          <p:spPr>
            <a:xfrm>
              <a:off x="8595521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B27AF204-877A-AE32-71DF-675EA62C4DC0}"/>
                </a:ext>
              </a:extLst>
            </p:cNvPr>
            <p:cNvSpPr/>
            <p:nvPr/>
          </p:nvSpPr>
          <p:spPr>
            <a:xfrm>
              <a:off x="8595521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611F66E2-372C-ADF1-3808-A63A61E572E6}"/>
                </a:ext>
              </a:extLst>
            </p:cNvPr>
            <p:cNvSpPr/>
            <p:nvPr/>
          </p:nvSpPr>
          <p:spPr>
            <a:xfrm>
              <a:off x="8680663" y="5760427"/>
              <a:ext cx="82296" cy="82296"/>
            </a:xfrm>
            <a:prstGeom prst="rect">
              <a:avLst/>
            </a:prstGeom>
            <a:solidFill>
              <a:schemeClr val="accent5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A18D19EA-E20D-831B-9769-49FC00C742F5}"/>
                </a:ext>
              </a:extLst>
            </p:cNvPr>
            <p:cNvSpPr/>
            <p:nvPr/>
          </p:nvSpPr>
          <p:spPr>
            <a:xfrm>
              <a:off x="8680663" y="5846178"/>
              <a:ext cx="82296" cy="82296"/>
            </a:xfrm>
            <a:prstGeom prst="rect">
              <a:avLst/>
            </a:prstGeom>
            <a:solidFill>
              <a:schemeClr val="tx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92E57C56-1318-1F16-E528-54D843C00463}"/>
                </a:ext>
              </a:extLst>
            </p:cNvPr>
            <p:cNvSpPr/>
            <p:nvPr/>
          </p:nvSpPr>
          <p:spPr>
            <a:xfrm>
              <a:off x="8765806" y="5760427"/>
              <a:ext cx="82296" cy="82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8804F0AB-0842-97CF-D4E1-7CBE7341DBE7}"/>
                </a:ext>
              </a:extLst>
            </p:cNvPr>
            <p:cNvSpPr/>
            <p:nvPr/>
          </p:nvSpPr>
          <p:spPr>
            <a:xfrm>
              <a:off x="8765806" y="5846178"/>
              <a:ext cx="82296" cy="822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6" name="TextBox 435">
            <a:extLst>
              <a:ext uri="{FF2B5EF4-FFF2-40B4-BE49-F238E27FC236}">
                <a16:creationId xmlns:a16="http://schemas.microsoft.com/office/drawing/2014/main" id="{2708D969-7568-AC97-A7AB-5F4F36323FAE}"/>
              </a:ext>
            </a:extLst>
          </p:cNvPr>
          <p:cNvSpPr txBox="1"/>
          <p:nvPr/>
        </p:nvSpPr>
        <p:spPr>
          <a:xfrm>
            <a:off x="4662560" y="2364135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60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7338A0D9-D46B-7958-1394-5E6F99747F07}"/>
              </a:ext>
            </a:extLst>
          </p:cNvPr>
          <p:cNvSpPr txBox="1"/>
          <p:nvPr/>
        </p:nvSpPr>
        <p:spPr>
          <a:xfrm>
            <a:off x="4662560" y="2566922"/>
            <a:ext cx="327627" cy="1578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/>
              <a:t>50</a:t>
            </a:r>
          </a:p>
        </p:txBody>
      </p: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38B923FF-C940-7AF8-AC70-6AA478E7CD45}"/>
              </a:ext>
            </a:extLst>
          </p:cNvPr>
          <p:cNvCxnSpPr>
            <a:cxnSpLocks/>
          </p:cNvCxnSpPr>
          <p:nvPr/>
        </p:nvCxnSpPr>
        <p:spPr>
          <a:xfrm flipH="1">
            <a:off x="4992713" y="242945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Straight Connector 439">
            <a:extLst>
              <a:ext uri="{FF2B5EF4-FFF2-40B4-BE49-F238E27FC236}">
                <a16:creationId xmlns:a16="http://schemas.microsoft.com/office/drawing/2014/main" id="{630E470A-90AA-BACE-6E7E-E61D2411CA3E}"/>
              </a:ext>
            </a:extLst>
          </p:cNvPr>
          <p:cNvCxnSpPr>
            <a:cxnSpLocks/>
          </p:cNvCxnSpPr>
          <p:nvPr/>
        </p:nvCxnSpPr>
        <p:spPr>
          <a:xfrm flipH="1">
            <a:off x="4992713" y="263236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Rectangle 440">
            <a:extLst>
              <a:ext uri="{FF2B5EF4-FFF2-40B4-BE49-F238E27FC236}">
                <a16:creationId xmlns:a16="http://schemas.microsoft.com/office/drawing/2014/main" id="{5D029643-89A1-6303-A7CE-2235F3587775}"/>
              </a:ext>
            </a:extLst>
          </p:cNvPr>
          <p:cNvSpPr/>
          <p:nvPr/>
        </p:nvSpPr>
        <p:spPr>
          <a:xfrm>
            <a:off x="5187205" y="3630152"/>
            <a:ext cx="73152" cy="18288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5B53D65E-7A34-F91F-D6B5-DC4280622DFF}"/>
              </a:ext>
            </a:extLst>
          </p:cNvPr>
          <p:cNvSpPr/>
          <p:nvPr/>
        </p:nvSpPr>
        <p:spPr>
          <a:xfrm>
            <a:off x="5278366" y="3644138"/>
            <a:ext cx="73152" cy="251364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B4A32A98-85CB-E6B6-D72E-4F40BF869CE3}"/>
              </a:ext>
            </a:extLst>
          </p:cNvPr>
          <p:cNvSpPr/>
          <p:nvPr/>
        </p:nvSpPr>
        <p:spPr>
          <a:xfrm>
            <a:off x="5363366" y="3653138"/>
            <a:ext cx="73152" cy="39027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A4B2B52F-C3B5-DC92-886F-8495D9117066}"/>
              </a:ext>
            </a:extLst>
          </p:cNvPr>
          <p:cNvSpPr/>
          <p:nvPr/>
        </p:nvSpPr>
        <p:spPr>
          <a:xfrm>
            <a:off x="5533366" y="3653588"/>
            <a:ext cx="73152" cy="489857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AF6BC822-349A-3E37-EFC5-5591BF4C4D42}"/>
              </a:ext>
            </a:extLst>
          </p:cNvPr>
          <p:cNvSpPr/>
          <p:nvPr/>
        </p:nvSpPr>
        <p:spPr>
          <a:xfrm>
            <a:off x="5618366" y="3653138"/>
            <a:ext cx="73152" cy="54738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F271D35D-D47C-D43A-F910-4E7E8BF0DE2E}"/>
              </a:ext>
            </a:extLst>
          </p:cNvPr>
          <p:cNvSpPr/>
          <p:nvPr/>
        </p:nvSpPr>
        <p:spPr>
          <a:xfrm>
            <a:off x="5703366" y="3653138"/>
            <a:ext cx="73152" cy="600220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9FE66066-A39A-3CC7-3ADC-06FDA0A2CF60}"/>
              </a:ext>
            </a:extLst>
          </p:cNvPr>
          <p:cNvSpPr/>
          <p:nvPr/>
        </p:nvSpPr>
        <p:spPr>
          <a:xfrm>
            <a:off x="6213366" y="3649963"/>
            <a:ext cx="73152" cy="825002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CCDC100C-E12A-9940-0C0C-84832B95BABA}"/>
              </a:ext>
            </a:extLst>
          </p:cNvPr>
          <p:cNvSpPr/>
          <p:nvPr/>
        </p:nvSpPr>
        <p:spPr>
          <a:xfrm>
            <a:off x="7318366" y="3649963"/>
            <a:ext cx="73152" cy="114305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582A2820-90F6-503A-F94D-F47DB67C4B5A}"/>
              </a:ext>
            </a:extLst>
          </p:cNvPr>
          <p:cNvSpPr/>
          <p:nvPr/>
        </p:nvSpPr>
        <p:spPr>
          <a:xfrm>
            <a:off x="5448366" y="3649962"/>
            <a:ext cx="73152" cy="419223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B41F1F7A-FCCF-C532-5DD9-5214980F5BF0}"/>
              </a:ext>
            </a:extLst>
          </p:cNvPr>
          <p:cNvSpPr/>
          <p:nvPr/>
        </p:nvSpPr>
        <p:spPr>
          <a:xfrm>
            <a:off x="5788366" y="3649963"/>
            <a:ext cx="73152" cy="64446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89C76B31-DAE7-A1F0-E378-9E04F14AF76F}"/>
              </a:ext>
            </a:extLst>
          </p:cNvPr>
          <p:cNvSpPr/>
          <p:nvPr/>
        </p:nvSpPr>
        <p:spPr>
          <a:xfrm>
            <a:off x="5873366" y="3649964"/>
            <a:ext cx="73152" cy="70977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E75BD283-BC81-DB8F-7356-8DEA6D00F9E7}"/>
              </a:ext>
            </a:extLst>
          </p:cNvPr>
          <p:cNvSpPr/>
          <p:nvPr/>
        </p:nvSpPr>
        <p:spPr>
          <a:xfrm>
            <a:off x="5958366" y="3653138"/>
            <a:ext cx="73152" cy="747791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AA90169D-AAFD-C1F8-5E26-28C824BA034C}"/>
              </a:ext>
            </a:extLst>
          </p:cNvPr>
          <p:cNvSpPr/>
          <p:nvPr/>
        </p:nvSpPr>
        <p:spPr>
          <a:xfrm>
            <a:off x="6043366" y="3654398"/>
            <a:ext cx="73152" cy="747791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BA1E63E6-7417-B42F-FBFD-AD5F61EBFDA7}"/>
              </a:ext>
            </a:extLst>
          </p:cNvPr>
          <p:cNvSpPr/>
          <p:nvPr/>
        </p:nvSpPr>
        <p:spPr>
          <a:xfrm>
            <a:off x="6128366" y="3649963"/>
            <a:ext cx="73152" cy="82534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E0CBCC4F-DE76-8D31-11EA-A1F464E00DEB}"/>
              </a:ext>
            </a:extLst>
          </p:cNvPr>
          <p:cNvSpPr/>
          <p:nvPr/>
        </p:nvSpPr>
        <p:spPr>
          <a:xfrm>
            <a:off x="6298366" y="3653139"/>
            <a:ext cx="73152" cy="827990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84EAD893-567F-129C-4414-38A37A25C799}"/>
              </a:ext>
            </a:extLst>
          </p:cNvPr>
          <p:cNvSpPr/>
          <p:nvPr/>
        </p:nvSpPr>
        <p:spPr>
          <a:xfrm>
            <a:off x="8763357" y="3653138"/>
            <a:ext cx="73152" cy="2032296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FDCA77D8-2867-2D83-EB3C-BA29A0EBCC56}"/>
              </a:ext>
            </a:extLst>
          </p:cNvPr>
          <p:cNvSpPr/>
          <p:nvPr/>
        </p:nvSpPr>
        <p:spPr>
          <a:xfrm>
            <a:off x="6383366" y="3654474"/>
            <a:ext cx="73152" cy="82799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Rectangle 460">
            <a:extLst>
              <a:ext uri="{FF2B5EF4-FFF2-40B4-BE49-F238E27FC236}">
                <a16:creationId xmlns:a16="http://schemas.microsoft.com/office/drawing/2014/main" id="{B1A93E09-7F53-24A4-2929-1F73CF4EDEDB}"/>
              </a:ext>
            </a:extLst>
          </p:cNvPr>
          <p:cNvSpPr/>
          <p:nvPr/>
        </p:nvSpPr>
        <p:spPr>
          <a:xfrm>
            <a:off x="6468366" y="3649963"/>
            <a:ext cx="73152" cy="87340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CB008399-5077-5B8C-F91E-E354554CEC74}"/>
              </a:ext>
            </a:extLst>
          </p:cNvPr>
          <p:cNvSpPr/>
          <p:nvPr/>
        </p:nvSpPr>
        <p:spPr>
          <a:xfrm>
            <a:off x="8423366" y="3653138"/>
            <a:ext cx="73152" cy="203229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Rectangle 463">
            <a:extLst>
              <a:ext uri="{FF2B5EF4-FFF2-40B4-BE49-F238E27FC236}">
                <a16:creationId xmlns:a16="http://schemas.microsoft.com/office/drawing/2014/main" id="{1907C5BE-1C89-7E08-5B5F-9779CACDB740}"/>
              </a:ext>
            </a:extLst>
          </p:cNvPr>
          <p:cNvSpPr/>
          <p:nvPr/>
        </p:nvSpPr>
        <p:spPr>
          <a:xfrm>
            <a:off x="8508366" y="3653138"/>
            <a:ext cx="73152" cy="203229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Rectangle 464">
            <a:extLst>
              <a:ext uri="{FF2B5EF4-FFF2-40B4-BE49-F238E27FC236}">
                <a16:creationId xmlns:a16="http://schemas.microsoft.com/office/drawing/2014/main" id="{BD462201-3A16-005E-A295-5B2C81922641}"/>
              </a:ext>
            </a:extLst>
          </p:cNvPr>
          <p:cNvSpPr/>
          <p:nvPr/>
        </p:nvSpPr>
        <p:spPr>
          <a:xfrm>
            <a:off x="8593366" y="3653138"/>
            <a:ext cx="73152" cy="203229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190078B1-7D81-B2F0-C173-9EB61E954340}"/>
              </a:ext>
            </a:extLst>
          </p:cNvPr>
          <p:cNvSpPr/>
          <p:nvPr/>
        </p:nvSpPr>
        <p:spPr>
          <a:xfrm>
            <a:off x="8678366" y="3653138"/>
            <a:ext cx="73152" cy="203229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C2929AFA-B119-FCE6-34E0-E6AA2C802CDB}"/>
              </a:ext>
            </a:extLst>
          </p:cNvPr>
          <p:cNvSpPr/>
          <p:nvPr/>
        </p:nvSpPr>
        <p:spPr>
          <a:xfrm>
            <a:off x="6553366" y="3653138"/>
            <a:ext cx="73152" cy="90189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3D6D0D17-EF40-3614-D5A6-A0E62D15A5DB}"/>
              </a:ext>
            </a:extLst>
          </p:cNvPr>
          <p:cNvSpPr/>
          <p:nvPr/>
        </p:nvSpPr>
        <p:spPr>
          <a:xfrm>
            <a:off x="6638366" y="3649964"/>
            <a:ext cx="73152" cy="910361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84674AAF-CE1E-49EE-B49A-B002A6693ABC}"/>
              </a:ext>
            </a:extLst>
          </p:cNvPr>
          <p:cNvSpPr/>
          <p:nvPr/>
        </p:nvSpPr>
        <p:spPr>
          <a:xfrm>
            <a:off x="6723366" y="3649963"/>
            <a:ext cx="73152" cy="97592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Rectangle 469">
            <a:extLst>
              <a:ext uri="{FF2B5EF4-FFF2-40B4-BE49-F238E27FC236}">
                <a16:creationId xmlns:a16="http://schemas.microsoft.com/office/drawing/2014/main" id="{D18E8937-4493-EF32-0EE0-05EAFC69057E}"/>
              </a:ext>
            </a:extLst>
          </p:cNvPr>
          <p:cNvSpPr/>
          <p:nvPr/>
        </p:nvSpPr>
        <p:spPr>
          <a:xfrm>
            <a:off x="6808366" y="3653138"/>
            <a:ext cx="73152" cy="100441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D71A8040-695A-2F0E-E0C7-2C1A1A9A0F19}"/>
              </a:ext>
            </a:extLst>
          </p:cNvPr>
          <p:cNvSpPr/>
          <p:nvPr/>
        </p:nvSpPr>
        <p:spPr>
          <a:xfrm>
            <a:off x="6893366" y="3653138"/>
            <a:ext cx="73152" cy="100441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2" name="Rectangle 471">
            <a:extLst>
              <a:ext uri="{FF2B5EF4-FFF2-40B4-BE49-F238E27FC236}">
                <a16:creationId xmlns:a16="http://schemas.microsoft.com/office/drawing/2014/main" id="{6530F548-3DB9-34BB-BC6E-8456AA5AD34F}"/>
              </a:ext>
            </a:extLst>
          </p:cNvPr>
          <p:cNvSpPr/>
          <p:nvPr/>
        </p:nvSpPr>
        <p:spPr>
          <a:xfrm>
            <a:off x="6978366" y="3653138"/>
            <a:ext cx="73152" cy="101923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Rectangle 472">
            <a:extLst>
              <a:ext uri="{FF2B5EF4-FFF2-40B4-BE49-F238E27FC236}">
                <a16:creationId xmlns:a16="http://schemas.microsoft.com/office/drawing/2014/main" id="{41A3BAEB-CB5F-DEF4-1A74-46C96DA89B76}"/>
              </a:ext>
            </a:extLst>
          </p:cNvPr>
          <p:cNvSpPr/>
          <p:nvPr/>
        </p:nvSpPr>
        <p:spPr>
          <a:xfrm>
            <a:off x="7063366" y="3651032"/>
            <a:ext cx="73152" cy="101923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Rectangle 473">
            <a:extLst>
              <a:ext uri="{FF2B5EF4-FFF2-40B4-BE49-F238E27FC236}">
                <a16:creationId xmlns:a16="http://schemas.microsoft.com/office/drawing/2014/main" id="{3D73424B-C83F-E71D-5D8A-1EFD5A6D90B3}"/>
              </a:ext>
            </a:extLst>
          </p:cNvPr>
          <p:cNvSpPr/>
          <p:nvPr/>
        </p:nvSpPr>
        <p:spPr>
          <a:xfrm>
            <a:off x="7148366" y="3649964"/>
            <a:ext cx="73152" cy="109786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Rectangle 474">
            <a:extLst>
              <a:ext uri="{FF2B5EF4-FFF2-40B4-BE49-F238E27FC236}">
                <a16:creationId xmlns:a16="http://schemas.microsoft.com/office/drawing/2014/main" id="{8A989A92-2072-9AAD-9ECB-EF9663C584F7}"/>
              </a:ext>
            </a:extLst>
          </p:cNvPr>
          <p:cNvSpPr/>
          <p:nvPr/>
        </p:nvSpPr>
        <p:spPr>
          <a:xfrm>
            <a:off x="7233366" y="3649963"/>
            <a:ext cx="73152" cy="114491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Rectangle 475">
            <a:extLst>
              <a:ext uri="{FF2B5EF4-FFF2-40B4-BE49-F238E27FC236}">
                <a16:creationId xmlns:a16="http://schemas.microsoft.com/office/drawing/2014/main" id="{DA24CD45-764B-4A05-1355-323B3A3D1B68}"/>
              </a:ext>
            </a:extLst>
          </p:cNvPr>
          <p:cNvSpPr/>
          <p:nvPr/>
        </p:nvSpPr>
        <p:spPr>
          <a:xfrm>
            <a:off x="7403366" y="3649963"/>
            <a:ext cx="73152" cy="11842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Rectangle 476">
            <a:extLst>
              <a:ext uri="{FF2B5EF4-FFF2-40B4-BE49-F238E27FC236}">
                <a16:creationId xmlns:a16="http://schemas.microsoft.com/office/drawing/2014/main" id="{DC1DDB52-79C1-7822-05F1-3C1FE7117C5C}"/>
              </a:ext>
            </a:extLst>
          </p:cNvPr>
          <p:cNvSpPr/>
          <p:nvPr/>
        </p:nvSpPr>
        <p:spPr>
          <a:xfrm>
            <a:off x="7488366" y="3649963"/>
            <a:ext cx="73152" cy="129487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Rectangle 477">
            <a:extLst>
              <a:ext uri="{FF2B5EF4-FFF2-40B4-BE49-F238E27FC236}">
                <a16:creationId xmlns:a16="http://schemas.microsoft.com/office/drawing/2014/main" id="{22A98AD4-869A-940E-E718-C804C10BDA43}"/>
              </a:ext>
            </a:extLst>
          </p:cNvPr>
          <p:cNvSpPr/>
          <p:nvPr/>
        </p:nvSpPr>
        <p:spPr>
          <a:xfrm>
            <a:off x="8338366" y="3649964"/>
            <a:ext cx="73152" cy="1911594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Rectangle 478">
            <a:extLst>
              <a:ext uri="{FF2B5EF4-FFF2-40B4-BE49-F238E27FC236}">
                <a16:creationId xmlns:a16="http://schemas.microsoft.com/office/drawing/2014/main" id="{B50A94F4-18B7-7AFB-147B-45EE5FC5D2E7}"/>
              </a:ext>
            </a:extLst>
          </p:cNvPr>
          <p:cNvSpPr/>
          <p:nvPr/>
        </p:nvSpPr>
        <p:spPr>
          <a:xfrm>
            <a:off x="7573366" y="3653138"/>
            <a:ext cx="73152" cy="1294874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99338600-7507-387B-2D91-253DEC87E6C7}"/>
              </a:ext>
            </a:extLst>
          </p:cNvPr>
          <p:cNvSpPr/>
          <p:nvPr/>
        </p:nvSpPr>
        <p:spPr>
          <a:xfrm>
            <a:off x="7658366" y="3649963"/>
            <a:ext cx="73152" cy="1324434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Rectangle 480">
            <a:extLst>
              <a:ext uri="{FF2B5EF4-FFF2-40B4-BE49-F238E27FC236}">
                <a16:creationId xmlns:a16="http://schemas.microsoft.com/office/drawing/2014/main" id="{38A5326A-BB65-4972-F9CF-EA6C3C54B5DC}"/>
              </a:ext>
            </a:extLst>
          </p:cNvPr>
          <p:cNvSpPr/>
          <p:nvPr/>
        </p:nvSpPr>
        <p:spPr>
          <a:xfrm>
            <a:off x="7743366" y="3649963"/>
            <a:ext cx="73152" cy="1396071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FD6FD3A4-6075-F21A-063E-88E632B37F35}"/>
              </a:ext>
            </a:extLst>
          </p:cNvPr>
          <p:cNvSpPr/>
          <p:nvPr/>
        </p:nvSpPr>
        <p:spPr>
          <a:xfrm>
            <a:off x="7828366" y="3654549"/>
            <a:ext cx="73152" cy="1396071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A57797BB-C7FF-EDF3-7FEB-BBAFA5C61D28}"/>
              </a:ext>
            </a:extLst>
          </p:cNvPr>
          <p:cNvSpPr/>
          <p:nvPr/>
        </p:nvSpPr>
        <p:spPr>
          <a:xfrm>
            <a:off x="7913366" y="3649964"/>
            <a:ext cx="73152" cy="144842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Rectangle 483">
            <a:extLst>
              <a:ext uri="{FF2B5EF4-FFF2-40B4-BE49-F238E27FC236}">
                <a16:creationId xmlns:a16="http://schemas.microsoft.com/office/drawing/2014/main" id="{84D51BC6-8AE8-3442-3E3B-B4736D0B03F3}"/>
              </a:ext>
            </a:extLst>
          </p:cNvPr>
          <p:cNvSpPr/>
          <p:nvPr/>
        </p:nvSpPr>
        <p:spPr>
          <a:xfrm>
            <a:off x="7998366" y="3649963"/>
            <a:ext cx="73152" cy="1483916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F1D7424F-A7AC-C9D6-8074-69AD2229505C}"/>
              </a:ext>
            </a:extLst>
          </p:cNvPr>
          <p:cNvSpPr/>
          <p:nvPr/>
        </p:nvSpPr>
        <p:spPr>
          <a:xfrm>
            <a:off x="8253366" y="3649963"/>
            <a:ext cx="73152" cy="1827364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Rectangle 485">
            <a:extLst>
              <a:ext uri="{FF2B5EF4-FFF2-40B4-BE49-F238E27FC236}">
                <a16:creationId xmlns:a16="http://schemas.microsoft.com/office/drawing/2014/main" id="{57AEFC4C-18AE-C867-092E-F0ABE13A3355}"/>
              </a:ext>
            </a:extLst>
          </p:cNvPr>
          <p:cNvSpPr/>
          <p:nvPr/>
        </p:nvSpPr>
        <p:spPr>
          <a:xfrm>
            <a:off x="8168366" y="3653137"/>
            <a:ext cx="73152" cy="163036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Rectangle 486">
            <a:extLst>
              <a:ext uri="{FF2B5EF4-FFF2-40B4-BE49-F238E27FC236}">
                <a16:creationId xmlns:a16="http://schemas.microsoft.com/office/drawing/2014/main" id="{C9D61940-0669-B71A-842D-E02762D37B2D}"/>
              </a:ext>
            </a:extLst>
          </p:cNvPr>
          <p:cNvSpPr/>
          <p:nvPr/>
        </p:nvSpPr>
        <p:spPr>
          <a:xfrm>
            <a:off x="8083366" y="3649963"/>
            <a:ext cx="73152" cy="150211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E22A223A-6A35-9FAC-BB58-BD2A63B70F60}"/>
              </a:ext>
            </a:extLst>
          </p:cNvPr>
          <p:cNvCxnSpPr>
            <a:cxnSpLocks/>
          </p:cNvCxnSpPr>
          <p:nvPr/>
        </p:nvCxnSpPr>
        <p:spPr>
          <a:xfrm>
            <a:off x="5048446" y="3646942"/>
            <a:ext cx="38058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0" name="TextBox 489">
            <a:extLst>
              <a:ext uri="{FF2B5EF4-FFF2-40B4-BE49-F238E27FC236}">
                <a16:creationId xmlns:a16="http://schemas.microsoft.com/office/drawing/2014/main" id="{820593C0-E640-9E95-73EB-35798A6F1668}"/>
              </a:ext>
            </a:extLst>
          </p:cNvPr>
          <p:cNvSpPr txBox="1"/>
          <p:nvPr/>
        </p:nvSpPr>
        <p:spPr>
          <a:xfrm rot="16200000">
            <a:off x="2639868" y="3948050"/>
            <a:ext cx="3819043" cy="1867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Maximum % Change in Tumor Size</a:t>
            </a:r>
          </a:p>
        </p:txBody>
      </p:sp>
      <p:sp>
        <p:nvSpPr>
          <p:cNvPr id="491" name="TextBox 490">
            <a:extLst>
              <a:ext uri="{FF2B5EF4-FFF2-40B4-BE49-F238E27FC236}">
                <a16:creationId xmlns:a16="http://schemas.microsoft.com/office/drawing/2014/main" id="{36D8129E-2E29-ED33-E5D2-949222C0D9CA}"/>
              </a:ext>
            </a:extLst>
          </p:cNvPr>
          <p:cNvSpPr txBox="1"/>
          <p:nvPr/>
        </p:nvSpPr>
        <p:spPr>
          <a:xfrm>
            <a:off x="8112995" y="5268928"/>
            <a:ext cx="191758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900" dirty="0"/>
              <a:t>∞</a:t>
            </a:r>
          </a:p>
        </p:txBody>
      </p:sp>
      <p:sp>
        <p:nvSpPr>
          <p:cNvPr id="492" name="TextBox 491">
            <a:extLst>
              <a:ext uri="{FF2B5EF4-FFF2-40B4-BE49-F238E27FC236}">
                <a16:creationId xmlns:a16="http://schemas.microsoft.com/office/drawing/2014/main" id="{042B4296-8272-E0C0-5B7A-6E2C8A299525}"/>
              </a:ext>
            </a:extLst>
          </p:cNvPr>
          <p:cNvSpPr txBox="1"/>
          <p:nvPr/>
        </p:nvSpPr>
        <p:spPr>
          <a:xfrm>
            <a:off x="5475687" y="4123062"/>
            <a:ext cx="191758" cy="1242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900" dirty="0"/>
              <a:t>∞</a:t>
            </a:r>
          </a:p>
        </p:txBody>
      </p:sp>
    </p:spTree>
    <p:extLst>
      <p:ext uri="{BB962C8B-B14F-4D97-AF65-F5344CB8AC3E}">
        <p14:creationId xmlns:p14="http://schemas.microsoft.com/office/powerpoint/2010/main" val="3590602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8C0D8-5F60-1D5A-AC4C-D1E0F963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3066069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1800" dirty="0"/>
              <a:t>International, open-label phase I study evaluating divarasib ± other anticancer therapies in advanced/metastatic solid tumors with </a:t>
            </a:r>
            <a:r>
              <a:rPr lang="en-US" sz="1800" i="1" dirty="0"/>
              <a:t>KRAS</a:t>
            </a:r>
            <a:r>
              <a:rPr lang="en-US" sz="1800" dirty="0"/>
              <a:t> G12C mutation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Median time on study treatment: 6.21 </a:t>
            </a:r>
            <a:r>
              <a:rPr lang="en-US" sz="1800" dirty="0" err="1"/>
              <a:t>mo</a:t>
            </a:r>
            <a:r>
              <a:rPr lang="en-US" sz="1800" dirty="0"/>
              <a:t> (range: 0.1-22.5)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Among 27 patients with baseline measurable disease who had no prior </a:t>
            </a:r>
            <a:r>
              <a:rPr lang="en-US" sz="1800" i="1" dirty="0"/>
              <a:t>KRAS</a:t>
            </a:r>
            <a:r>
              <a:rPr lang="en-US" sz="1800" dirty="0"/>
              <a:t> G12Ci, the confirmed ORR was 55.6%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68F6F-9870-3EB6-80B5-0CE613176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3066069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1800" dirty="0"/>
              <a:t>Median PFS: NE due to limited follow-up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25.6% of patients experienced grade 3 TRAEs; 5.1% experienced grade 3 </a:t>
            </a:r>
            <a:r>
              <a:rPr lang="en-US" sz="1800" dirty="0" err="1"/>
              <a:t>tx</a:t>
            </a:r>
            <a:r>
              <a:rPr lang="en-US" sz="1800" dirty="0"/>
              <a:t>-related ALT/AST increase (managed with drug interruption and steroids); no grade 4/5 TRAEs reported</a:t>
            </a:r>
          </a:p>
          <a:p>
            <a:pPr>
              <a:spcAft>
                <a:spcPts val="500"/>
              </a:spcAft>
            </a:pPr>
            <a:r>
              <a:rPr lang="en-US" sz="1800" dirty="0"/>
              <a:t>PK profile of divarasib + atezolizumab was similar to single-agent divarasib</a:t>
            </a:r>
          </a:p>
          <a:p>
            <a:pPr>
              <a:spcAft>
                <a:spcPts val="500"/>
              </a:spcAft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653869-B86F-67A8-FD05-16B7B8E1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 err="1"/>
              <a:t>KRAScendo</a:t>
            </a:r>
            <a:r>
              <a:rPr lang="en-US" dirty="0"/>
              <a:t> 170: Safety of Divarasib + Atezolizumab in </a:t>
            </a:r>
            <a:r>
              <a:rPr lang="en-US" i="1" dirty="0"/>
              <a:t>KRAS</a:t>
            </a:r>
            <a:r>
              <a:rPr lang="en-US" dirty="0"/>
              <a:t> G12C-Mutated NSCLC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69CEA-C30C-7AB6-A550-21581C7EA54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NCT04449874. Sacher. WCLC 2024. </a:t>
            </a:r>
            <a:r>
              <a:rPr lang="en-US" dirty="0" err="1"/>
              <a:t>Abstr</a:t>
            </a:r>
            <a:r>
              <a:rPr lang="en-US" dirty="0"/>
              <a:t> OA14.06.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4B41D3-F9CE-7FEC-9753-18353AF46C98}"/>
              </a:ext>
            </a:extLst>
          </p:cNvPr>
          <p:cNvSpPr txBox="1"/>
          <p:nvPr/>
        </p:nvSpPr>
        <p:spPr>
          <a:xfrm>
            <a:off x="2804160" y="3315334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20B42D-D4B7-251F-E05F-B477FAB39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126597"/>
              </p:ext>
            </p:extLst>
          </p:nvPr>
        </p:nvGraphicFramePr>
        <p:xfrm>
          <a:off x="1222743" y="4234694"/>
          <a:ext cx="9516141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4137">
                  <a:extLst>
                    <a:ext uri="{9D8B030D-6E8A-4147-A177-3AD203B41FA5}">
                      <a16:colId xmlns:a16="http://schemas.microsoft.com/office/drawing/2014/main" val="2934495330"/>
                    </a:ext>
                  </a:extLst>
                </a:gridCol>
                <a:gridCol w="4362004">
                  <a:extLst>
                    <a:ext uri="{9D8B030D-6E8A-4147-A177-3AD203B41FA5}">
                      <a16:colId xmlns:a16="http://schemas.microsoft.com/office/drawing/2014/main" val="3278239988"/>
                    </a:ext>
                  </a:extLst>
                </a:gridCol>
              </a:tblGrid>
              <a:tr h="413236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Dose Modification due to TRAEs,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Divarasib + Atezolizumab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2"/>
                          </a:solidFill>
                        </a:rPr>
                        <a:t>(n = 39)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7523115"/>
                  </a:ext>
                </a:extLst>
              </a:tr>
              <a:tr h="413236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Resulting in any modification (interruption/reduction/discontinuation)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14 (36)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970112"/>
                  </a:ext>
                </a:extLst>
              </a:tr>
              <a:tr h="29574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Resulting in divarasib reduction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9 (23)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427695"/>
                  </a:ext>
                </a:extLst>
              </a:tr>
              <a:tr h="29574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Resulting in divarasib discontinuation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1 (3)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318716"/>
                  </a:ext>
                </a:extLst>
              </a:tr>
              <a:tr h="29574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Resulting in atezolizumab discontinuation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6 (15)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853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860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F0878-0D78-51DC-A22F-26D04C252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B191C5-FB51-7F5B-40A7-8B7169F9BA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NCT05067283. </a:t>
            </a:r>
            <a:r>
              <a:rPr lang="pt-BR" dirty="0"/>
              <a:t>Sacher. ASCO 2025. </a:t>
            </a:r>
            <a:r>
              <a:rPr lang="pt-BR" dirty="0" err="1"/>
              <a:t>Abstr</a:t>
            </a:r>
            <a:r>
              <a:rPr lang="pt-BR" dirty="0"/>
              <a:t> 8605 Sacher. ELCC 2026. </a:t>
            </a:r>
            <a:r>
              <a:rPr lang="pt-BR" dirty="0" err="1"/>
              <a:t>Abstr</a:t>
            </a:r>
            <a:r>
              <a:rPr lang="pt-BR" dirty="0"/>
              <a:t> 4MO.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7549A-BC72-9FFB-E61B-4FF0E975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KANDLELIT-001: Calderasib + Pembrolizumab + Chemotherapy in </a:t>
            </a:r>
            <a:r>
              <a:rPr lang="en-US" i="1" dirty="0"/>
              <a:t>KRAS</a:t>
            </a:r>
            <a:r>
              <a:rPr lang="en-US" dirty="0"/>
              <a:t> G12C-Mutated Metastatic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0A5DB-BBEE-843C-ED2E-775DF5818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International, open-label, dose-escalation/dose-expansion phase I study of calderasib as monotherapy and in combination with pembrolizumab ± chemo as 1L therapy in </a:t>
            </a:r>
            <a:r>
              <a:rPr lang="en-US" sz="2000" i="1" dirty="0"/>
              <a:t>KRAS</a:t>
            </a:r>
            <a:r>
              <a:rPr lang="en-US" sz="2000" dirty="0"/>
              <a:t> G12C-mutated advanced solid tumors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30% of patients in arm 2 (calderasib + </a:t>
            </a:r>
            <a:r>
              <a:rPr lang="en-US" sz="2000" dirty="0" err="1"/>
              <a:t>pembro</a:t>
            </a:r>
            <a:r>
              <a:rPr lang="en-US" sz="2000" dirty="0"/>
              <a:t>) and 61% of patients in arm 4 (calderasib + </a:t>
            </a:r>
            <a:r>
              <a:rPr lang="en-US" sz="2000" dirty="0" err="1"/>
              <a:t>pembro</a:t>
            </a:r>
            <a:r>
              <a:rPr lang="en-US" sz="2000" dirty="0"/>
              <a:t> + chemo) had grade ≥3 TRAEs</a:t>
            </a:r>
          </a:p>
          <a:p>
            <a:r>
              <a:rPr lang="en-US" sz="2000" dirty="0"/>
              <a:t>Common grade ≥3 TRAEs included ALT (8% arm 2; 11% arm 4) and AST elevations (9% in arm 2 and 4)</a:t>
            </a:r>
            <a:endParaRPr lang="en-US" sz="16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A5DC62-CD71-7395-6C94-4509D8CA3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147040"/>
              </p:ext>
            </p:extLst>
          </p:nvPr>
        </p:nvGraphicFramePr>
        <p:xfrm>
          <a:off x="871866" y="2279773"/>
          <a:ext cx="10366747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035">
                  <a:extLst>
                    <a:ext uri="{9D8B030D-6E8A-4147-A177-3AD203B41FA5}">
                      <a16:colId xmlns:a16="http://schemas.microsoft.com/office/drawing/2014/main" val="3357529103"/>
                    </a:ext>
                  </a:extLst>
                </a:gridCol>
                <a:gridCol w="2764465">
                  <a:extLst>
                    <a:ext uri="{9D8B030D-6E8A-4147-A177-3AD203B41FA5}">
                      <a16:colId xmlns:a16="http://schemas.microsoft.com/office/drawing/2014/main" val="2168404999"/>
                    </a:ext>
                  </a:extLst>
                </a:gridCol>
                <a:gridCol w="903768">
                  <a:extLst>
                    <a:ext uri="{9D8B030D-6E8A-4147-A177-3AD203B41FA5}">
                      <a16:colId xmlns:a16="http://schemas.microsoft.com/office/drawing/2014/main" val="2250501048"/>
                    </a:ext>
                  </a:extLst>
                </a:gridCol>
                <a:gridCol w="1775637">
                  <a:extLst>
                    <a:ext uri="{9D8B030D-6E8A-4147-A177-3AD203B41FA5}">
                      <a16:colId xmlns:a16="http://schemas.microsoft.com/office/drawing/2014/main" val="1110900134"/>
                    </a:ext>
                  </a:extLst>
                </a:gridCol>
                <a:gridCol w="1961347">
                  <a:extLst>
                    <a:ext uri="{9D8B030D-6E8A-4147-A177-3AD203B41FA5}">
                      <a16:colId xmlns:a16="http://schemas.microsoft.com/office/drawing/2014/main" val="4046020290"/>
                    </a:ext>
                  </a:extLst>
                </a:gridCol>
                <a:gridCol w="2036495">
                  <a:extLst>
                    <a:ext uri="{9D8B030D-6E8A-4147-A177-3AD203B41FA5}">
                      <a16:colId xmlns:a16="http://schemas.microsoft.com/office/drawing/2014/main" val="3111110517"/>
                    </a:ext>
                  </a:extLst>
                </a:gridCol>
              </a:tblGrid>
              <a:tr h="183387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Arm</a:t>
                      </a:r>
                      <a:endParaRPr 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Treatment</a:t>
                      </a:r>
                      <a:endParaRPr 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n</a:t>
                      </a:r>
                      <a:endParaRPr 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ORR, 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(95% CI)</a:t>
                      </a:r>
                      <a:endParaRPr 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DCR,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 (95% CI)</a:t>
                      </a:r>
                      <a:endParaRPr 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mPFS, mo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2"/>
                          </a:solidFill>
                        </a:rPr>
                        <a:t>(95% CI)</a:t>
                      </a:r>
                      <a:endParaRPr lang="en-US" sz="1600" b="1" dirty="0">
                        <a:solidFill>
                          <a:schemeClr val="bg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751820"/>
                  </a:ext>
                </a:extLst>
              </a:tr>
              <a:tr h="184475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1+3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Calderasib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29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34 (18-54)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76 (56-90)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7.0 (4.0-16.4)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892142"/>
                  </a:ext>
                </a:extLst>
              </a:tr>
              <a:tr h="336395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Calderasib + pembro</a:t>
                      </a:r>
                    </a:p>
                    <a:p>
                      <a:r>
                        <a:rPr lang="en-US" sz="1600"/>
                        <a:t>   </a:t>
                      </a:r>
                      <a:r>
                        <a:rPr lang="en-US" sz="1600" i="1"/>
                        <a:t>PD-L1 TPS 1%-49%</a:t>
                      </a:r>
                    </a:p>
                    <a:p>
                      <a:r>
                        <a:rPr lang="en-US" sz="1600" i="1"/>
                        <a:t>   PD-L1 TPS  ≥50%</a:t>
                      </a:r>
                      <a:endParaRPr lang="en-US" sz="1600" i="1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81</a:t>
                      </a:r>
                    </a:p>
                    <a:p>
                      <a:pPr algn="ctr"/>
                      <a:r>
                        <a:rPr lang="en-US" sz="1600"/>
                        <a:t>33</a:t>
                      </a:r>
                    </a:p>
                    <a:p>
                      <a:pPr algn="ctr"/>
                      <a:r>
                        <a:rPr lang="en-US" sz="1600"/>
                        <a:t>48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77 (66-85)</a:t>
                      </a:r>
                    </a:p>
                    <a:p>
                      <a:pPr algn="ctr"/>
                      <a:r>
                        <a:rPr lang="en-US" sz="1600"/>
                        <a:t>55 (37-77)</a:t>
                      </a:r>
                    </a:p>
                    <a:p>
                      <a:pPr algn="ctr"/>
                      <a:r>
                        <a:rPr lang="en-US" sz="1600"/>
                        <a:t>92 (80-98)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96 (90-99)</a:t>
                      </a:r>
                    </a:p>
                    <a:p>
                      <a:pPr algn="ctr"/>
                      <a:r>
                        <a:rPr lang="en-US" sz="1600"/>
                        <a:t>94 (80-99)</a:t>
                      </a:r>
                    </a:p>
                    <a:p>
                      <a:pPr algn="ctr"/>
                      <a:r>
                        <a:rPr lang="en-US" sz="1600"/>
                        <a:t>98 (89-100)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28.9 (15.2-NR)</a:t>
                      </a:r>
                    </a:p>
                    <a:p>
                      <a:pPr algn="ctr"/>
                      <a:r>
                        <a:rPr lang="en-US" sz="1600"/>
                        <a:t>25.1 (9.5-NR)</a:t>
                      </a:r>
                    </a:p>
                    <a:p>
                      <a:pPr algn="ctr"/>
                      <a:r>
                        <a:rPr lang="en-US" sz="1600"/>
                        <a:t>28.9 (20.6-NR)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085008"/>
                  </a:ext>
                </a:extLst>
              </a:tr>
              <a:tr h="1844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4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Calderasib + pembro + chemo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46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59 (43-73)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89 (76-96)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NR (8.5-NR)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723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228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B82E8-B41F-CF46-0090-004A1C113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3B6F8-9ACC-9111-BA5B-C05F53FD1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Next-Generation </a:t>
            </a:r>
            <a:r>
              <a:rPr lang="en-US" i="1" dirty="0"/>
              <a:t>KRAS</a:t>
            </a:r>
            <a:r>
              <a:rPr lang="en-US" dirty="0"/>
              <a:t> G12C-Selective</a:t>
            </a:r>
            <a:r>
              <a:rPr lang="en-US" baseline="30000" dirty="0"/>
              <a:t> </a:t>
            </a:r>
            <a:r>
              <a:rPr lang="en-US" dirty="0"/>
              <a:t>Inhibitors Currently in Phase III Combination Studies With Immunotherapy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6A74D2B7-1604-BA3E-E58B-7048EB0E23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897559"/>
              </p:ext>
            </p:extLst>
          </p:nvPr>
        </p:nvGraphicFramePr>
        <p:xfrm>
          <a:off x="231078" y="1394616"/>
          <a:ext cx="11477013" cy="4323431"/>
        </p:xfrm>
        <a:graphic>
          <a:graphicData uri="http://schemas.openxmlformats.org/drawingml/2006/table">
            <a:tbl>
              <a:tblPr/>
              <a:tblGrid>
                <a:gridCol w="2177752">
                  <a:extLst>
                    <a:ext uri="{9D8B030D-6E8A-4147-A177-3AD203B41FA5}">
                      <a16:colId xmlns:a16="http://schemas.microsoft.com/office/drawing/2014/main" val="1863838049"/>
                    </a:ext>
                  </a:extLst>
                </a:gridCol>
                <a:gridCol w="5003829">
                  <a:extLst>
                    <a:ext uri="{9D8B030D-6E8A-4147-A177-3AD203B41FA5}">
                      <a16:colId xmlns:a16="http://schemas.microsoft.com/office/drawing/2014/main" val="1242876540"/>
                    </a:ext>
                  </a:extLst>
                </a:gridCol>
                <a:gridCol w="4295432">
                  <a:extLst>
                    <a:ext uri="{9D8B030D-6E8A-4147-A177-3AD203B41FA5}">
                      <a16:colId xmlns:a16="http://schemas.microsoft.com/office/drawing/2014/main" val="73799130"/>
                    </a:ext>
                  </a:extLst>
                </a:gridCol>
              </a:tblGrid>
              <a:tr h="3609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Treatment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Disease Setting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6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KRAScendo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600" dirty="0"/>
                        <a:t>NCT06793215)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Divarasib + pembrolizumab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Untreated, advanced or metastatic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G12C-mutated NSCLC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34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SUNRAY-01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600" dirty="0"/>
                        <a:t>NCT06119581)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Part A: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Olomorasib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+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pembro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Untreated, locally advanced or metastatic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G12C-mutated NSCLC (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PD-L1 ≥50%)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382934"/>
                  </a:ext>
                </a:extLst>
              </a:tr>
              <a:tr h="5923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Part B: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Olomorasib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+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pembro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+ chemo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Untreated, locally advanced or metastatic </a:t>
                      </a: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G12C-mutated NSCLC (</a:t>
                      </a:r>
                      <a:r>
                        <a:rPr lang="en-US" sz="16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PD-L1 0-100%)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832655"/>
                  </a:ext>
                </a:extLst>
              </a:tr>
              <a:tr h="31822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SUNRAY-02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600" dirty="0"/>
                        <a:t>NCT06890598)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</a:pPr>
                      <a:r>
                        <a:rPr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Part A: </a:t>
                      </a:r>
                      <a:r>
                        <a:rPr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Olomorasib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+ </a:t>
                      </a:r>
                      <a:r>
                        <a:rPr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pembrolizumab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</a:pPr>
                      <a:r>
                        <a:rPr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Stage II-IIIB resected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PD-L1(+),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G12C-mutated NSCLC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31822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8" marR="121698" marT="45727" marB="45727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Part B: </a:t>
                      </a:r>
                      <a:r>
                        <a:rPr lang="en-US" sz="16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/>
                          <a:cs typeface="Poppins"/>
                        </a:rPr>
                        <a:t>Olomorasib</a:t>
                      </a:r>
                      <a:r>
                        <a:rPr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/>
                          <a:cs typeface="Poppins"/>
                        </a:rPr>
                        <a:t> + </a:t>
                      </a:r>
                      <a:endParaRPr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/>
                          <a:cs typeface="Poppins"/>
                        </a:rPr>
                        <a:t>durvalumab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8" marR="121698" marT="45727" marB="45727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/>
                          <a:cs typeface="Poppins"/>
                        </a:rPr>
                        <a:t>Stage III unresectable PD-L1(+), </a:t>
                      </a:r>
                      <a:r>
                        <a:rPr lang="en-US" sz="1600" b="0" i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/>
                          <a:cs typeface="Poppins"/>
                        </a:rPr>
                        <a:t>KRAS</a:t>
                      </a:r>
                      <a:r>
                        <a:rPr lang="en-US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/>
                          <a:cs typeface="Poppins"/>
                        </a:rPr>
                        <a:t> G12C-mutated NSCLC</a:t>
                      </a:r>
                      <a:endParaRPr kumimoji="0" lang="en-US" sz="1600" dirty="0"/>
                    </a:p>
                  </a:txBody>
                  <a:tcPr marL="121699" marR="121699" marT="45728" marB="45728" anchor="ctr" horzOverflow="overflow">
                    <a:lnL w="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256244"/>
                  </a:ext>
                </a:extLst>
              </a:tr>
              <a:tr h="4146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KANDLELIT-007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600" dirty="0"/>
                        <a:t>NCT07190248)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Calderasib + SC pembrolizumab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Untreated, advanced or metastatic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G12C-mutated NSCLC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557763"/>
                  </a:ext>
                </a:extLst>
              </a:tr>
            </a:tbl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6EC9DF8-3CBF-CB6B-3D87-B7C048BA8AC5}"/>
              </a:ext>
            </a:extLst>
          </p:cNvPr>
          <p:cNvSpPr txBox="1">
            <a:spLocks/>
          </p:cNvSpPr>
          <p:nvPr/>
        </p:nvSpPr>
        <p:spPr>
          <a:xfrm>
            <a:off x="231078" y="5932487"/>
            <a:ext cx="7812290" cy="327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*Pembrolizumab (+) Berahyaluronidase alfa.</a:t>
            </a:r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3925550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8A6B-B27C-2F99-6359-9A7825E5B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1C8CC-413B-1724-0DCC-E83DB999B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/>
              <a:t>KROCUS: Fulzerasib + Cetuximab in </a:t>
            </a:r>
            <a:r>
              <a:rPr lang="en-US" i="1"/>
              <a:t>KRAS</a:t>
            </a:r>
            <a:r>
              <a:rPr lang="en-US"/>
              <a:t> </a:t>
            </a:r>
            <a:r>
              <a:rPr lang="en-US" dirty="0"/>
              <a:t>G12C-Mutated</a:t>
            </a:r>
            <a:r>
              <a:rPr lang="en-US"/>
              <a:t> Advanced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6A59F-7186-7D38-F5A4-C89AC60C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/>
              <a:t>International, single-arm phase II study of </a:t>
            </a:r>
            <a:r>
              <a:rPr lang="en-US" sz="2200" dirty="0" err="1"/>
              <a:t>fulzerasib</a:t>
            </a:r>
            <a:r>
              <a:rPr lang="en-US" sz="2200"/>
              <a:t> + cetuximab as 1L treatment in patients with </a:t>
            </a:r>
            <a:r>
              <a:rPr lang="en-US" sz="2200" i="1"/>
              <a:t>KRAS</a:t>
            </a:r>
            <a:r>
              <a:rPr lang="en-US" sz="2200"/>
              <a:t> G12C-mutated advanced NSCLC</a:t>
            </a:r>
          </a:p>
          <a:p>
            <a:endParaRPr lang="en-US" sz="2200"/>
          </a:p>
          <a:p>
            <a:pPr marL="0" indent="0">
              <a:buNone/>
            </a:pPr>
            <a:endParaRPr lang="en-US" sz="2200"/>
          </a:p>
          <a:p>
            <a:endParaRPr lang="en-US" sz="2200"/>
          </a:p>
          <a:p>
            <a:endParaRPr lang="en-US" sz="2200"/>
          </a:p>
          <a:p>
            <a:pPr marL="0" indent="0">
              <a:buNone/>
            </a:pPr>
            <a:endParaRPr lang="en-US" sz="2200"/>
          </a:p>
          <a:p>
            <a:r>
              <a:rPr lang="en-US" sz="2200"/>
              <a:t>Only 3 patients (6.4%) had treatment discontinuation, and 14 (29.8%) had dose reduction or interruption due to TRAEs</a:t>
            </a:r>
          </a:p>
          <a:p>
            <a:r>
              <a:rPr lang="en-US" sz="2200"/>
              <a:t>Most common TRAEs (incidence ≥20%, all </a:t>
            </a:r>
            <a:r>
              <a:rPr lang="en-US" sz="2200" dirty="0"/>
              <a:t>grade</a:t>
            </a:r>
            <a:r>
              <a:rPr lang="en-US" sz="2200"/>
              <a:t>/</a:t>
            </a:r>
            <a:r>
              <a:rPr lang="en-US" sz="2200" dirty="0"/>
              <a:t>grade</a:t>
            </a:r>
            <a:r>
              <a:rPr lang="en-US" sz="2200"/>
              <a:t> ≥3) were rash (53.2%/2.1%), pruritus (31.9%/2.1%), asthenia (25.5%/2.1%), and nausea (25.5%/0)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47F0F-CD8D-0EAC-1E64-0A880A68BD8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NCT05756153. </a:t>
            </a:r>
            <a:r>
              <a:rPr lang="en-US" dirty="0" err="1"/>
              <a:t>Majem</a:t>
            </a:r>
            <a:r>
              <a:rPr lang="en-US" dirty="0"/>
              <a:t>. ELCC 2025. </a:t>
            </a:r>
            <a:r>
              <a:rPr lang="en-US" dirty="0" err="1"/>
              <a:t>Abstr</a:t>
            </a:r>
            <a:r>
              <a:rPr lang="en-US" dirty="0"/>
              <a:t> LBA1.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CC3A4C4-B436-E67D-18C7-80258B5C04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104508"/>
              </p:ext>
            </p:extLst>
          </p:nvPr>
        </p:nvGraphicFramePr>
        <p:xfrm>
          <a:off x="1206631" y="2024397"/>
          <a:ext cx="9728462" cy="2590912"/>
        </p:xfrm>
        <a:graphic>
          <a:graphicData uri="http://schemas.openxmlformats.org/drawingml/2006/table">
            <a:tbl>
              <a:tblPr/>
              <a:tblGrid>
                <a:gridCol w="4677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1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3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Fulzerasib + Cetuximab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47)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6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ORR, %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80.0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DoR,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241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OS,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064470"/>
                  </a:ext>
                </a:extLst>
              </a:tr>
              <a:tr h="241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PFS,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12.5 (7.39-NA)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5549"/>
                  </a:ext>
                </a:extLst>
              </a:tr>
              <a:tr h="241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 in patients with brain mets,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71.4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2667"/>
                  </a:ext>
                </a:extLst>
              </a:tr>
              <a:tr h="241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≥50% tumor shrinkage,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57.8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808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939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DDF1-C7AA-A848-5573-71BC510C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/>
              <a:t>Phase I/IIa Study of </a:t>
            </a:r>
            <a:r>
              <a:rPr lang="en-US" dirty="0" err="1"/>
              <a:t>Glecirasib</a:t>
            </a:r>
            <a:r>
              <a:rPr lang="en-US"/>
              <a:t> (JAB-21288) + </a:t>
            </a:r>
            <a:r>
              <a:rPr lang="en-US" dirty="0" err="1"/>
              <a:t>Sitneprotafib</a:t>
            </a:r>
            <a:r>
              <a:rPr lang="en-US"/>
              <a:t> </a:t>
            </a:r>
            <a:br>
              <a:rPr lang="en-US" dirty="0"/>
            </a:br>
            <a:r>
              <a:rPr lang="en-US"/>
              <a:t>(JAB-3312), a SHP2 Inhibitor, in </a:t>
            </a:r>
            <a:r>
              <a:rPr lang="en-US" i="1"/>
              <a:t>KRAS</a:t>
            </a:r>
            <a:r>
              <a:rPr lang="en-US"/>
              <a:t> </a:t>
            </a:r>
            <a:r>
              <a:rPr lang="en-US" dirty="0"/>
              <a:t>G12C-Mutated</a:t>
            </a:r>
            <a:r>
              <a:rPr lang="en-US"/>
              <a:t> NSCLC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1FA25-B0E6-A44B-B950-E92DE64FD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Multicenter, open-label, dose-escalation/dose-expansion phase I/</a:t>
            </a:r>
            <a:r>
              <a:rPr lang="en-US" sz="2000" dirty="0" err="1"/>
              <a:t>IIa</a:t>
            </a:r>
            <a:r>
              <a:rPr lang="en-US" sz="2000" dirty="0"/>
              <a:t> study in patients with </a:t>
            </a:r>
            <a:r>
              <a:rPr lang="en-US" sz="2000" i="1" dirty="0"/>
              <a:t>KRAS</a:t>
            </a:r>
            <a:r>
              <a:rPr lang="en-US" sz="2000" dirty="0"/>
              <a:t> G12C-mutated advanced solid tumors conducted in China</a:t>
            </a:r>
          </a:p>
          <a:p>
            <a:endParaRPr lang="en-US" dirty="0"/>
          </a:p>
          <a:p>
            <a:endParaRPr lang="en-US" sz="3200" dirty="0"/>
          </a:p>
          <a:p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Grade ≥3 TRAEs occurred in 41.9% of all patients (N = 179)</a:t>
            </a:r>
          </a:p>
          <a:p>
            <a:r>
              <a:rPr lang="en-US" sz="2000" dirty="0"/>
              <a:t>No treatment-related deaths</a:t>
            </a:r>
          </a:p>
          <a:p>
            <a:pPr lvl="2"/>
            <a:r>
              <a:rPr lang="en-US" sz="1800" dirty="0"/>
              <a:t>Discontinuation of either </a:t>
            </a:r>
            <a:r>
              <a:rPr lang="en-US" sz="1800" dirty="0" err="1"/>
              <a:t>glecirasib</a:t>
            </a:r>
            <a:r>
              <a:rPr lang="en-US" sz="1800" dirty="0"/>
              <a:t> or </a:t>
            </a:r>
            <a:r>
              <a:rPr lang="en-US" sz="1800" dirty="0" err="1"/>
              <a:t>sitneprotafib</a:t>
            </a:r>
            <a:r>
              <a:rPr lang="en-US" sz="1800" dirty="0"/>
              <a:t> due to TRAEs occurred in 7.8% of all patients</a:t>
            </a:r>
          </a:p>
          <a:p>
            <a:pPr lvl="2"/>
            <a:r>
              <a:rPr lang="en-US" sz="1800" dirty="0"/>
              <a:t>Most common (&gt;20%) TRAEs were anemia, increased ALT/AST, hypertriglyceridemia, increased bilirubin, neutropenia/leukopenia, increased creatine kinase, and edema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C0420-2FDC-B208-AB5A-CC7896C8AFB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NCT05288205. Zhao. ASCO 2024. </a:t>
            </a:r>
            <a:r>
              <a:rPr lang="en-US" dirty="0" err="1"/>
              <a:t>Abstr</a:t>
            </a:r>
            <a:r>
              <a:rPr lang="en-US" dirty="0"/>
              <a:t> 3008.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8278B5A1-742A-663B-7347-8D03BFD188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762082"/>
              </p:ext>
            </p:extLst>
          </p:nvPr>
        </p:nvGraphicFramePr>
        <p:xfrm>
          <a:off x="1008667" y="1958987"/>
          <a:ext cx="9841584" cy="2255616"/>
        </p:xfrm>
        <a:graphic>
          <a:graphicData uri="http://schemas.openxmlformats.org/drawingml/2006/table">
            <a:tbl>
              <a:tblPr/>
              <a:tblGrid>
                <a:gridCol w="4731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9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Glecirasib + Sitneprotafib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157 with NSCLC)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ORR, %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72.5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DCR,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96.3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PFS,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Not mature by DCO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5549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6-mo PFS,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67.3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2667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12-mo PFS,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53.7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808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817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CD91DFF-6841-1A50-BABA-4F761E10B0EB}"/>
              </a:ext>
            </a:extLst>
          </p:cNvPr>
          <p:cNvCxnSpPr>
            <a:cxnSpLocks/>
          </p:cNvCxnSpPr>
          <p:nvPr/>
        </p:nvCxnSpPr>
        <p:spPr>
          <a:xfrm>
            <a:off x="4210380" y="3355498"/>
            <a:ext cx="315395" cy="0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BE342D-047D-F6FA-44D6-8AC44BF68A6E}"/>
              </a:ext>
            </a:extLst>
          </p:cNvPr>
          <p:cNvCxnSpPr>
            <a:cxnSpLocks/>
          </p:cNvCxnSpPr>
          <p:nvPr/>
        </p:nvCxnSpPr>
        <p:spPr>
          <a:xfrm>
            <a:off x="5619421" y="3355498"/>
            <a:ext cx="433146" cy="0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BFD81F4-4D55-B8DC-0901-105290D2326F}"/>
              </a:ext>
            </a:extLst>
          </p:cNvPr>
          <p:cNvCxnSpPr>
            <a:cxnSpLocks/>
          </p:cNvCxnSpPr>
          <p:nvPr/>
        </p:nvCxnSpPr>
        <p:spPr>
          <a:xfrm>
            <a:off x="7155669" y="3355498"/>
            <a:ext cx="315395" cy="0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D56B484-5CB2-79F9-793B-124BF42FB0AD}"/>
              </a:ext>
            </a:extLst>
          </p:cNvPr>
          <p:cNvCxnSpPr>
            <a:cxnSpLocks/>
          </p:cNvCxnSpPr>
          <p:nvPr/>
        </p:nvCxnSpPr>
        <p:spPr>
          <a:xfrm flipV="1">
            <a:off x="8750523" y="3355142"/>
            <a:ext cx="240432" cy="713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3E2C06B-8AAC-B52C-0118-DAA945C6E20F}"/>
              </a:ext>
            </a:extLst>
          </p:cNvPr>
          <p:cNvCxnSpPr>
            <a:cxnSpLocks/>
          </p:cNvCxnSpPr>
          <p:nvPr/>
        </p:nvCxnSpPr>
        <p:spPr>
          <a:xfrm flipV="1">
            <a:off x="10337928" y="3355142"/>
            <a:ext cx="240432" cy="713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B05F7B-4D4B-D86E-5196-7CAEBD39FD73}"/>
              </a:ext>
            </a:extLst>
          </p:cNvPr>
          <p:cNvSpPr txBox="1">
            <a:spLocks/>
          </p:cNvSpPr>
          <p:nvPr/>
        </p:nvSpPr>
        <p:spPr>
          <a:xfrm>
            <a:off x="231078" y="1335022"/>
            <a:ext cx="11740260" cy="49242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Open label, multicenter, phase II trial (CCTG IND.242A: </a:t>
            </a:r>
            <a:r>
              <a:rPr lang="en-US" sz="1800" dirty="0" err="1"/>
              <a:t>substudy</a:t>
            </a:r>
            <a:r>
              <a:rPr lang="en-US" sz="1800" dirty="0"/>
              <a:t> of the IND.242 platform master protocol)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b="1" dirty="0"/>
              <a:t>Primary endpoint: </a:t>
            </a:r>
            <a:r>
              <a:rPr lang="en-US" sz="1800" dirty="0"/>
              <a:t>MPR (˂ 10% residual viable tumor) rate following neoadjuvant </a:t>
            </a:r>
            <a:r>
              <a:rPr lang="en-US" sz="1800" dirty="0" err="1"/>
              <a:t>opnurasib</a:t>
            </a:r>
            <a:r>
              <a:rPr lang="en-US" sz="1800" dirty="0"/>
              <a:t>)</a:t>
            </a:r>
          </a:p>
          <a:p>
            <a:r>
              <a:rPr lang="en-US" sz="1800" b="1" dirty="0"/>
              <a:t>Key secondary endpoints: </a:t>
            </a:r>
            <a:r>
              <a:rPr lang="en-US" sz="1800" dirty="0"/>
              <a:t>Safety/tolerability, ORR, </a:t>
            </a:r>
            <a:r>
              <a:rPr lang="en-US" sz="1800" dirty="0" err="1"/>
              <a:t>pCR</a:t>
            </a:r>
            <a:r>
              <a:rPr lang="en-US" sz="1800" dirty="0"/>
              <a:t>, EFS, and surgical outcome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4DBE5-D9B4-340E-5B56-54B1E008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Ongoing Phase II Trial of Neoadjuvant Opnurasib in </a:t>
            </a:r>
            <a:r>
              <a:rPr lang="en-US" i="1" dirty="0"/>
              <a:t>KRAS</a:t>
            </a:r>
            <a:r>
              <a:rPr lang="en-US" dirty="0"/>
              <a:t> G12C-Mutated, Surgically Resectable NSCLC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FC8DA-3B4D-AE6F-085D-F0B4ACB521C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Spicer. Clinical Lung Cancer. 2025;26:146.</a:t>
            </a:r>
          </a:p>
        </p:txBody>
      </p:sp>
      <p:sp>
        <p:nvSpPr>
          <p:cNvPr id="3" name="Text Box 45">
            <a:extLst>
              <a:ext uri="{FF2B5EF4-FFF2-40B4-BE49-F238E27FC236}">
                <a16:creationId xmlns:a16="http://schemas.microsoft.com/office/drawing/2014/main" id="{FA90DBF8-8B6A-9488-4E72-1EC6DE1DB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54" y="2889190"/>
            <a:ext cx="2327948" cy="21544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Adults previously untreated, surgically 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resectable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stage IA2 to IIIA NSCLC with </a:t>
            </a:r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KRAS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G12C mutation;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ECOG PS 0/1; no driver mutations that have approved targeted therapies, with the exception of </a:t>
            </a:r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KRAS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 G12C mutations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F6F836A2-8DF6-5289-28D0-B70BA5E3D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517" y="1846434"/>
            <a:ext cx="1514102" cy="947524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Advanced cellular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profiling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pretreatment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biopsies </a:t>
            </a:r>
            <a:endParaRPr kumimoji="0" lang="pl-PL" sz="1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8" name="Rectangle 49">
            <a:extLst>
              <a:ext uri="{FF2B5EF4-FFF2-40B4-BE49-F238E27FC236}">
                <a16:creationId xmlns:a16="http://schemas.microsoft.com/office/drawing/2014/main" id="{DDA6FBF2-5D6E-9E41-FF94-A8AA877B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1817" y="3051329"/>
            <a:ext cx="1328563" cy="6367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Opnurasib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x 2 cycles</a:t>
            </a:r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3155F551-4221-85F7-431B-41E57D909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775" y="3051329"/>
            <a:ext cx="1105405" cy="6367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Surgery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49">
            <a:extLst>
              <a:ext uri="{FF2B5EF4-FFF2-40B4-BE49-F238E27FC236}">
                <a16:creationId xmlns:a16="http://schemas.microsoft.com/office/drawing/2014/main" id="{EF8D0BF2-B342-228A-5D7A-73A52E5FB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568" y="3027730"/>
            <a:ext cx="1105405" cy="6367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MPR/</a:t>
            </a:r>
            <a:r>
              <a:rPr lang="en-US" altLang="en-US" sz="1200" b="1" dirty="0" err="1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pCR</a:t>
            </a: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evaluation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73389CE0-23FA-F26A-DC90-C105C417F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786" y="3027729"/>
            <a:ext cx="1328563" cy="6367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SoC adjuvant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Therapy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A7813A88-785B-B3DF-A0FE-065A76E9A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0160" y="2919303"/>
            <a:ext cx="1328563" cy="91565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Possibility of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a</a:t>
            </a:r>
            <a:r>
              <a:rPr kumimoji="0" lang="en-US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djuvant</a:t>
            </a: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o</a:t>
            </a:r>
            <a:r>
              <a:rPr kumimoji="0" lang="en-US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pnurasib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if MPR/</a:t>
            </a:r>
            <a:r>
              <a:rPr kumimoji="0" lang="en-US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pCR</a:t>
            </a: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61612EB4-4361-62F6-DD53-FE20DC6E0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67150" y="2898722"/>
            <a:ext cx="1328563" cy="91565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Follow-up until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EFS event or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up to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1" dirty="0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2 </a:t>
            </a:r>
            <a:r>
              <a:rPr lang="en-US" altLang="en-US" sz="1200" b="1">
                <a:solidFill>
                  <a:srgbClr val="F9F3D9"/>
                </a:solidFill>
                <a:latin typeface="Poppins"/>
                <a:cs typeface="Arial" panose="020B0604020202020204" pitchFamily="34" charset="0"/>
              </a:rPr>
              <a:t>yr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A0806103-ACC9-9A47-0826-0D48CAC1F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8488" y="4124426"/>
            <a:ext cx="1463758" cy="947524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Advanced cellular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profiling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latin typeface="Poppins" pitchFamily="2" charset="77"/>
                <a:cs typeface="Poppins" pitchFamily="2" charset="77"/>
              </a:rPr>
              <a:t>optional relapse</a:t>
            </a:r>
            <a:endParaRPr kumimoji="0" lang="en-US" sz="1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biopsies </a:t>
            </a:r>
            <a:endParaRPr kumimoji="0" lang="pl-PL" sz="1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6" name="Rectangle 28">
            <a:extLst>
              <a:ext uri="{FF2B5EF4-FFF2-40B4-BE49-F238E27FC236}">
                <a16:creationId xmlns:a16="http://schemas.microsoft.com/office/drawing/2014/main" id="{D70B9E76-9992-5C1E-E531-782CE1657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6985" y="3945495"/>
            <a:ext cx="2162983" cy="1198972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wrap="none" anchor="ctr" anchorCtr="1"/>
          <a:lstStyle/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WES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latin typeface="Poppins" pitchFamily="2" charset="77"/>
                <a:cs typeface="Poppins" pitchFamily="2" charset="77"/>
              </a:rPr>
              <a:t>RNA-Seq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latin typeface="Poppins" pitchFamily="2" charset="77"/>
                <a:cs typeface="Poppins" pitchFamily="2" charset="77"/>
              </a:rPr>
              <a:t>Advanced cellular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latin typeface="Poppins" pitchFamily="2" charset="77"/>
                <a:cs typeface="Poppins" pitchFamily="2" charset="77"/>
              </a:rPr>
              <a:t>Profiling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Single-cell multi-o</a:t>
            </a:r>
            <a:r>
              <a:rPr lang="en-US" sz="1100" dirty="0">
                <a:latin typeface="Poppins" pitchFamily="2" charset="77"/>
                <a:cs typeface="Poppins" pitchFamily="2" charset="77"/>
              </a:rPr>
              <a:t>mics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PDXs</a:t>
            </a:r>
            <a:endParaRPr kumimoji="0" lang="pl-PL" sz="1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48A5F57-E64B-46E3-FA61-C05CC1F53AA2}"/>
              </a:ext>
            </a:extLst>
          </p:cNvPr>
          <p:cNvCxnSpPr/>
          <p:nvPr/>
        </p:nvCxnSpPr>
        <p:spPr>
          <a:xfrm>
            <a:off x="2683587" y="2793958"/>
            <a:ext cx="0" cy="52625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82CEDB7-C22A-4164-4324-181C1BDB3C61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5078478" y="3688124"/>
            <a:ext cx="0" cy="257371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FE48065-22B1-F56B-DF0F-6074F7A74913}"/>
              </a:ext>
            </a:extLst>
          </p:cNvPr>
          <p:cNvCxnSpPr>
            <a:cxnSpLocks/>
          </p:cNvCxnSpPr>
          <p:nvPr/>
        </p:nvCxnSpPr>
        <p:spPr>
          <a:xfrm flipV="1">
            <a:off x="11236591" y="3814381"/>
            <a:ext cx="0" cy="257371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3">
            <a:extLst>
              <a:ext uri="{FF2B5EF4-FFF2-40B4-BE49-F238E27FC236}">
                <a16:creationId xmlns:a16="http://schemas.microsoft.com/office/drawing/2014/main" id="{3349233A-5E9D-6C9E-E1D4-3810768FAB3C}"/>
              </a:ext>
            </a:extLst>
          </p:cNvPr>
          <p:cNvSpPr txBox="1">
            <a:spLocks/>
          </p:cNvSpPr>
          <p:nvPr/>
        </p:nvSpPr>
        <p:spPr>
          <a:xfrm>
            <a:off x="9022116" y="3893097"/>
            <a:ext cx="1997303" cy="1765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*Decision per investigator discretion</a:t>
            </a:r>
          </a:p>
        </p:txBody>
      </p:sp>
    </p:spTree>
    <p:extLst>
      <p:ext uri="{BB962C8B-B14F-4D97-AF65-F5344CB8AC3E}">
        <p14:creationId xmlns:p14="http://schemas.microsoft.com/office/powerpoint/2010/main" val="1537504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5981-3726-9B5F-1987-AC6CB2ED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 of </a:t>
            </a:r>
            <a:r>
              <a:rPr lang="en-US" i="1" dirty="0"/>
              <a:t>KRAS</a:t>
            </a:r>
            <a:r>
              <a:rPr lang="en-US" dirty="0"/>
              <a:t> Inhibitors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59EFE-4898-434E-DFFD-87EC25CBF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429" y="1556452"/>
            <a:ext cx="4439990" cy="4058674"/>
          </a:xfrm>
        </p:spPr>
        <p:txBody>
          <a:bodyPr/>
          <a:lstStyle/>
          <a:p>
            <a:r>
              <a:rPr lang="en-US" sz="1800" dirty="0"/>
              <a:t>Mutation-selective inhibitors</a:t>
            </a:r>
          </a:p>
          <a:p>
            <a:pPr lvl="1"/>
            <a:r>
              <a:rPr lang="en-US" sz="1600" dirty="0"/>
              <a:t>Hits: only 1 specific </a:t>
            </a:r>
            <a:r>
              <a:rPr lang="en-US" sz="1600" i="1" dirty="0"/>
              <a:t>KRAS</a:t>
            </a:r>
            <a:r>
              <a:rPr lang="en-US" sz="1600" dirty="0"/>
              <a:t> mutation </a:t>
            </a:r>
          </a:p>
          <a:p>
            <a:pPr lvl="1"/>
            <a:r>
              <a:rPr lang="en-US" sz="1600" dirty="0"/>
              <a:t>Spares: wild-type </a:t>
            </a:r>
            <a:r>
              <a:rPr lang="en-US" sz="1600" i="1" dirty="0"/>
              <a:t>KRAS, NRAS</a:t>
            </a:r>
            <a:r>
              <a:rPr lang="en-US" sz="1600" dirty="0"/>
              <a:t>, and </a:t>
            </a:r>
            <a:r>
              <a:rPr lang="en-US" sz="1600" i="1" dirty="0"/>
              <a:t>HRAS</a:t>
            </a:r>
          </a:p>
          <a:p>
            <a:pPr marL="0" lvl="1" indent="0">
              <a:buNone/>
            </a:pPr>
            <a:r>
              <a:rPr lang="en-US" sz="1600" dirty="0"/>
              <a:t> </a:t>
            </a:r>
          </a:p>
          <a:p>
            <a:r>
              <a:rPr lang="en-US" sz="1800" dirty="0"/>
              <a:t>Pan-KRAS inhibitors </a:t>
            </a:r>
          </a:p>
          <a:p>
            <a:pPr lvl="1"/>
            <a:r>
              <a:rPr lang="en-US" sz="1600" dirty="0"/>
              <a:t>Hits: wild-type and most </a:t>
            </a:r>
            <a:r>
              <a:rPr lang="en-US" sz="1600" i="1" dirty="0"/>
              <a:t>KRAS</a:t>
            </a:r>
            <a:r>
              <a:rPr lang="en-US" sz="1600" dirty="0"/>
              <a:t> mutants </a:t>
            </a:r>
          </a:p>
          <a:p>
            <a:pPr lvl="1"/>
            <a:r>
              <a:rPr lang="en-US" sz="1600" dirty="0"/>
              <a:t>Spares: wild-type </a:t>
            </a:r>
            <a:r>
              <a:rPr lang="en-US" sz="1600" i="1" dirty="0"/>
              <a:t>NRAS</a:t>
            </a:r>
            <a:r>
              <a:rPr lang="en-US" sz="1600" dirty="0"/>
              <a:t> and </a:t>
            </a:r>
            <a:r>
              <a:rPr lang="en-US" sz="1600" i="1" dirty="0"/>
              <a:t>HRAS</a:t>
            </a:r>
          </a:p>
          <a:p>
            <a:pPr marL="0" lvl="1" indent="0">
              <a:buNone/>
            </a:pPr>
            <a:endParaRPr lang="en-US" sz="1600" dirty="0"/>
          </a:p>
          <a:p>
            <a:r>
              <a:rPr lang="en-US" sz="1800" dirty="0"/>
              <a:t>Pan-RAS inhibitors</a:t>
            </a:r>
          </a:p>
          <a:p>
            <a:pPr lvl="1"/>
            <a:r>
              <a:rPr lang="en-US" sz="1600" dirty="0"/>
              <a:t>Hits: All </a:t>
            </a:r>
            <a:r>
              <a:rPr lang="en-US" sz="1600" i="1" dirty="0"/>
              <a:t>KRAS</a:t>
            </a:r>
            <a:r>
              <a:rPr lang="en-US" sz="1600" dirty="0"/>
              <a:t>, </a:t>
            </a:r>
            <a:r>
              <a:rPr lang="en-US" sz="1600" i="1" dirty="0"/>
              <a:t>NRAS</a:t>
            </a:r>
            <a:r>
              <a:rPr lang="en-US" sz="1600" dirty="0"/>
              <a:t>, and </a:t>
            </a:r>
            <a:r>
              <a:rPr lang="en-US" sz="1600" i="1" dirty="0"/>
              <a:t>HRAS</a:t>
            </a:r>
            <a:r>
              <a:rPr lang="en-US" sz="1600" dirty="0"/>
              <a:t> mutations</a:t>
            </a:r>
          </a:p>
          <a:p>
            <a:pPr lvl="1"/>
            <a:r>
              <a:rPr lang="en-US" sz="1600" dirty="0"/>
              <a:t>Spares: none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13949-E247-EA3C-9935-96696C87FC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Riedl. Cancer Cell. 2026;44:471. Corcoran. Nat Cancer. 2023;4:1060.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6AAE05-DEFA-7654-8E45-5170DA0A3E60}"/>
              </a:ext>
            </a:extLst>
          </p:cNvPr>
          <p:cNvGrpSpPr/>
          <p:nvPr/>
        </p:nvGrpSpPr>
        <p:grpSpPr>
          <a:xfrm>
            <a:off x="140650" y="1087400"/>
            <a:ext cx="1225624" cy="4519074"/>
            <a:chOff x="140650" y="1087400"/>
            <a:chExt cx="1225624" cy="451907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FB5F3CF-0643-1430-83B8-A853580021B1}"/>
                </a:ext>
              </a:extLst>
            </p:cNvPr>
            <p:cNvGrpSpPr/>
            <p:nvPr/>
          </p:nvGrpSpPr>
          <p:grpSpPr>
            <a:xfrm>
              <a:off x="424882" y="1333499"/>
              <a:ext cx="652640" cy="4272975"/>
              <a:chOff x="424882" y="1333500"/>
              <a:chExt cx="629371" cy="4120628"/>
            </a:xfrm>
          </p:grpSpPr>
          <p:sp>
            <p:nvSpPr>
              <p:cNvPr id="12" name="Right Triangle 11">
                <a:extLst>
                  <a:ext uri="{FF2B5EF4-FFF2-40B4-BE49-F238E27FC236}">
                    <a16:creationId xmlns:a16="http://schemas.microsoft.com/office/drawing/2014/main" id="{4EE75DBA-0A99-1108-8DEA-5AA62A9869B0}"/>
                  </a:ext>
                </a:extLst>
              </p:cNvPr>
              <p:cNvSpPr/>
              <p:nvPr/>
            </p:nvSpPr>
            <p:spPr>
              <a:xfrm rot="16200000" flipH="1">
                <a:off x="-1280383" y="3119492"/>
                <a:ext cx="4120628" cy="548644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ight Triangle 12">
                <a:extLst>
                  <a:ext uri="{FF2B5EF4-FFF2-40B4-BE49-F238E27FC236}">
                    <a16:creationId xmlns:a16="http://schemas.microsoft.com/office/drawing/2014/main" id="{398B9829-7473-354B-3750-BBACE3C4F9B6}"/>
                  </a:ext>
                </a:extLst>
              </p:cNvPr>
              <p:cNvSpPr/>
              <p:nvPr/>
            </p:nvSpPr>
            <p:spPr>
              <a:xfrm rot="16200000" flipV="1">
                <a:off x="-1361110" y="3119492"/>
                <a:ext cx="4120628" cy="548644"/>
              </a:xfrm>
              <a:prstGeom prst="rt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4F62D3-48A4-0C9D-A5F6-FA87B780B82C}"/>
                </a:ext>
              </a:extLst>
            </p:cNvPr>
            <p:cNvSpPr txBox="1"/>
            <p:nvPr/>
          </p:nvSpPr>
          <p:spPr>
            <a:xfrm rot="16200000">
              <a:off x="-376901" y="2276957"/>
              <a:ext cx="2626539" cy="24742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2"/>
                  </a:solidFill>
                </a:rPr>
                <a:t>Predicted tolerability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D407B9-1B06-1F5E-F4FE-4234261E0479}"/>
                </a:ext>
              </a:extLst>
            </p:cNvPr>
            <p:cNvSpPr txBox="1"/>
            <p:nvPr/>
          </p:nvSpPr>
          <p:spPr>
            <a:xfrm rot="5400000">
              <a:off x="-229448" y="4581703"/>
              <a:ext cx="1630492" cy="25510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2"/>
                  </a:solidFill>
                </a:rPr>
                <a:t>Coverage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3FAFCA-FE62-21C5-60E7-30FC011579BC}"/>
                </a:ext>
              </a:extLst>
            </p:cNvPr>
            <p:cNvSpPr txBox="1"/>
            <p:nvPr/>
          </p:nvSpPr>
          <p:spPr>
            <a:xfrm rot="5400000">
              <a:off x="-668188" y="4456927"/>
              <a:ext cx="1892534" cy="25510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accent6"/>
                  </a:solidFill>
                </a:rPr>
                <a:t>Largest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7B086F-7646-D864-D47B-23518C05771B}"/>
                </a:ext>
              </a:extLst>
            </p:cNvPr>
            <p:cNvSpPr txBox="1"/>
            <p:nvPr/>
          </p:nvSpPr>
          <p:spPr>
            <a:xfrm rot="5400000">
              <a:off x="-678064" y="2159978"/>
              <a:ext cx="1892534" cy="25510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400" dirty="0">
                  <a:solidFill>
                    <a:schemeClr val="accent6"/>
                  </a:solidFill>
                </a:rPr>
                <a:t>Smallest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0BC5A2A-3DAC-B62A-D8EE-0FE0CFBAD939}"/>
                </a:ext>
              </a:extLst>
            </p:cNvPr>
            <p:cNvSpPr txBox="1"/>
            <p:nvPr/>
          </p:nvSpPr>
          <p:spPr>
            <a:xfrm rot="16200000">
              <a:off x="292454" y="4532654"/>
              <a:ext cx="1892534" cy="25510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400" dirty="0">
                  <a:solidFill>
                    <a:schemeClr val="accent1"/>
                  </a:solidFill>
                </a:rPr>
                <a:t>Least favorable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F426BD-0DCA-0E8E-6CD2-9B09D5CE8646}"/>
                </a:ext>
              </a:extLst>
            </p:cNvPr>
            <p:cNvSpPr txBox="1"/>
            <p:nvPr/>
          </p:nvSpPr>
          <p:spPr>
            <a:xfrm rot="16200000">
              <a:off x="282578" y="2172319"/>
              <a:ext cx="1892534" cy="25510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accent1"/>
                  </a:solidFill>
                </a:rPr>
                <a:t>Most favorable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B22820-B0E2-1EAB-FF37-E15340E93470}"/>
              </a:ext>
            </a:extLst>
          </p:cNvPr>
          <p:cNvGrpSpPr/>
          <p:nvPr/>
        </p:nvGrpSpPr>
        <p:grpSpPr>
          <a:xfrm>
            <a:off x="5960466" y="1709705"/>
            <a:ext cx="6060525" cy="3320559"/>
            <a:chOff x="5960466" y="1709705"/>
            <a:chExt cx="6060525" cy="332055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D6771B-5E90-6958-693E-61A8CE25016F}"/>
                </a:ext>
              </a:extLst>
            </p:cNvPr>
            <p:cNvSpPr txBox="1"/>
            <p:nvPr/>
          </p:nvSpPr>
          <p:spPr>
            <a:xfrm>
              <a:off x="7702155" y="1709705"/>
              <a:ext cx="2770405" cy="30529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GDP release/GTP binding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3ED7067-2937-527F-4B5E-E2BE90C6B291}"/>
                </a:ext>
              </a:extLst>
            </p:cNvPr>
            <p:cNvSpPr txBox="1"/>
            <p:nvPr/>
          </p:nvSpPr>
          <p:spPr>
            <a:xfrm>
              <a:off x="7916601" y="4703239"/>
              <a:ext cx="2278739" cy="32702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/>
                <a:t>GTP hydrolysis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AF1E41-02B4-78D9-D3EF-3522D591491F}"/>
                </a:ext>
              </a:extLst>
            </p:cNvPr>
            <p:cNvSpPr txBox="1"/>
            <p:nvPr/>
          </p:nvSpPr>
          <p:spPr>
            <a:xfrm>
              <a:off x="5960466" y="2387795"/>
              <a:ext cx="1032866" cy="189817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200" b="1" dirty="0"/>
                <a:t>KRAS(OFF) Inhibitors:  </a:t>
              </a:r>
              <a:r>
                <a:rPr lang="en-US" sz="1200" dirty="0"/>
                <a:t>Sotorasib</a:t>
              </a:r>
            </a:p>
            <a:p>
              <a:pPr algn="ctr"/>
              <a:r>
                <a:rPr lang="en-US" sz="1200" dirty="0"/>
                <a:t>Adagrasib</a:t>
              </a:r>
            </a:p>
            <a:p>
              <a:pPr algn="ctr"/>
              <a:r>
                <a:rPr lang="en-US" sz="1200" dirty="0"/>
                <a:t>Divarasib </a:t>
              </a:r>
            </a:p>
            <a:p>
              <a:pPr algn="ctr"/>
              <a:r>
                <a:rPr lang="en-US" sz="1200" dirty="0"/>
                <a:t>Olomorasib</a:t>
              </a:r>
            </a:p>
            <a:p>
              <a:pPr algn="ctr"/>
              <a:r>
                <a:rPr lang="en-US" sz="1200" dirty="0"/>
                <a:t>Calderasib</a:t>
              </a:r>
            </a:p>
            <a:p>
              <a:pPr algn="ctr"/>
              <a:r>
                <a:rPr lang="en-US" sz="1200" dirty="0" err="1"/>
                <a:t>Opnurasib</a:t>
              </a:r>
              <a:endParaRPr lang="en-US" sz="12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D3866F-BC0F-BCA2-A1EF-093DA035D217}"/>
                </a:ext>
              </a:extLst>
            </p:cNvPr>
            <p:cNvSpPr txBox="1"/>
            <p:nvPr/>
          </p:nvSpPr>
          <p:spPr>
            <a:xfrm>
              <a:off x="10959872" y="3060349"/>
              <a:ext cx="1061119" cy="115320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200" dirty="0"/>
                <a:t>KRAS (ON) inhibitors: Daraxonrasib</a:t>
              </a:r>
            </a:p>
            <a:p>
              <a:pPr algn="ctr"/>
              <a:r>
                <a:rPr lang="en-US" sz="1200" dirty="0" err="1"/>
                <a:t>Elironrasib</a:t>
              </a:r>
              <a:endParaRPr lang="en-US" sz="1200" dirty="0"/>
            </a:p>
            <a:p>
              <a:pPr algn="ctr"/>
              <a:r>
                <a:rPr lang="en-US" sz="1200" dirty="0" err="1"/>
                <a:t>Zoldonrasib</a:t>
              </a:r>
              <a:endParaRPr 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B07E461-CBA9-65D9-B680-7DF1B0F99E65}"/>
                </a:ext>
              </a:extLst>
            </p:cNvPr>
            <p:cNvSpPr txBox="1"/>
            <p:nvPr/>
          </p:nvSpPr>
          <p:spPr>
            <a:xfrm>
              <a:off x="6820622" y="4022737"/>
              <a:ext cx="1400765" cy="42582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b="1" dirty="0">
                  <a:latin typeface="Poppins" pitchFamily="2" charset="77"/>
                  <a:cs typeface="Poppins" pitchFamily="2" charset="77"/>
                </a:rPr>
                <a:t>KRAS</a:t>
              </a:r>
              <a:br>
                <a:rPr lang="en-US" dirty="0"/>
              </a:br>
              <a:r>
                <a:rPr lang="en-US" dirty="0"/>
                <a:t>(inactive)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D37906-FA9B-A587-1BBC-349CB8E1AB4E}"/>
                </a:ext>
              </a:extLst>
            </p:cNvPr>
            <p:cNvSpPr txBox="1"/>
            <p:nvPr/>
          </p:nvSpPr>
          <p:spPr>
            <a:xfrm>
              <a:off x="9813041" y="4022737"/>
              <a:ext cx="1400765" cy="42582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b="1" dirty="0">
                  <a:latin typeface="Poppins" pitchFamily="2" charset="77"/>
                  <a:cs typeface="Poppins" pitchFamily="2" charset="77"/>
                </a:rPr>
                <a:t>KRAS</a:t>
              </a:r>
              <a:br>
                <a:rPr lang="en-US" dirty="0"/>
              </a:br>
              <a:r>
                <a:rPr lang="en-US" dirty="0"/>
                <a:t>(active)</a:t>
              </a:r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6E1BE589-8F67-757D-1312-57279AFB5115}"/>
                </a:ext>
              </a:extLst>
            </p:cNvPr>
            <p:cNvSpPr/>
            <p:nvPr/>
          </p:nvSpPr>
          <p:spPr>
            <a:xfrm>
              <a:off x="7777389" y="2060041"/>
              <a:ext cx="2561862" cy="2549244"/>
            </a:xfrm>
            <a:prstGeom prst="arc">
              <a:avLst>
                <a:gd name="adj1" fmla="val 12950797"/>
                <a:gd name="adj2" fmla="val 20071846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F188FF9A-B1A1-8684-3971-583234BA6446}"/>
                </a:ext>
              </a:extLst>
            </p:cNvPr>
            <p:cNvSpPr/>
            <p:nvPr/>
          </p:nvSpPr>
          <p:spPr>
            <a:xfrm flipV="1">
              <a:off x="7777389" y="1985902"/>
              <a:ext cx="2561862" cy="2549244"/>
            </a:xfrm>
            <a:prstGeom prst="arc">
              <a:avLst>
                <a:gd name="adj1" fmla="val 12053982"/>
                <a:gd name="adj2" fmla="val 20071846"/>
              </a:avLst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82B506D-85CA-C73A-9F04-A6FA34985687}"/>
                </a:ext>
              </a:extLst>
            </p:cNvPr>
            <p:cNvGrpSpPr/>
            <p:nvPr/>
          </p:nvGrpSpPr>
          <p:grpSpPr>
            <a:xfrm>
              <a:off x="7131596" y="2944076"/>
              <a:ext cx="753771" cy="755481"/>
              <a:chOff x="4438092" y="3135792"/>
              <a:chExt cx="385921" cy="386797"/>
            </a:xfrm>
          </p:grpSpPr>
          <p:sp>
            <p:nvSpPr>
              <p:cNvPr id="38" name="Freeform: Shape 995">
                <a:extLst>
                  <a:ext uri="{FF2B5EF4-FFF2-40B4-BE49-F238E27FC236}">
                    <a16:creationId xmlns:a16="http://schemas.microsoft.com/office/drawing/2014/main" id="{A8B760E1-E5C4-9F85-D9E8-E90FE7EE273C}"/>
                  </a:ext>
                </a:extLst>
              </p:cNvPr>
              <p:cNvSpPr/>
              <p:nvPr/>
            </p:nvSpPr>
            <p:spPr>
              <a:xfrm rot="18651848">
                <a:off x="4498630" y="3237711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996">
                <a:extLst>
                  <a:ext uri="{FF2B5EF4-FFF2-40B4-BE49-F238E27FC236}">
                    <a16:creationId xmlns:a16="http://schemas.microsoft.com/office/drawing/2014/main" id="{77D28AA5-EA7C-D8DB-42B3-AD62B0C78B2C}"/>
                  </a:ext>
                </a:extLst>
              </p:cNvPr>
              <p:cNvSpPr/>
              <p:nvPr/>
            </p:nvSpPr>
            <p:spPr>
              <a:xfrm rot="5400000">
                <a:off x="4439974" y="3220810"/>
                <a:ext cx="255772" cy="259535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997">
                <a:extLst>
                  <a:ext uri="{FF2B5EF4-FFF2-40B4-BE49-F238E27FC236}">
                    <a16:creationId xmlns:a16="http://schemas.microsoft.com/office/drawing/2014/main" id="{B9F9FF1D-5FB6-1E6D-CDBA-AA8B07E423C4}"/>
                  </a:ext>
                </a:extLst>
              </p:cNvPr>
              <p:cNvSpPr/>
              <p:nvPr/>
            </p:nvSpPr>
            <p:spPr>
              <a:xfrm rot="3789203">
                <a:off x="4487606" y="3329919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Freeform: Shape 998">
                <a:extLst>
                  <a:ext uri="{FF2B5EF4-FFF2-40B4-BE49-F238E27FC236}">
                    <a16:creationId xmlns:a16="http://schemas.microsoft.com/office/drawing/2014/main" id="{9D680596-9E2F-723F-779B-0B7122650920}"/>
                  </a:ext>
                </a:extLst>
              </p:cNvPr>
              <p:cNvSpPr/>
              <p:nvPr/>
            </p:nvSpPr>
            <p:spPr>
              <a:xfrm rot="3789203">
                <a:off x="4594336" y="3170197"/>
                <a:ext cx="228000" cy="231355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999">
                <a:extLst>
                  <a:ext uri="{FF2B5EF4-FFF2-40B4-BE49-F238E27FC236}">
                    <a16:creationId xmlns:a16="http://schemas.microsoft.com/office/drawing/2014/main" id="{555C5BE9-656B-AE45-D57F-59E6E11BA253}"/>
                  </a:ext>
                </a:extLst>
              </p:cNvPr>
              <p:cNvSpPr/>
              <p:nvPr/>
            </p:nvSpPr>
            <p:spPr>
              <a:xfrm rot="13099047">
                <a:off x="4493036" y="3135792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43" name="Freeform: Shape 1000">
                <a:extLst>
                  <a:ext uri="{FF2B5EF4-FFF2-40B4-BE49-F238E27FC236}">
                    <a16:creationId xmlns:a16="http://schemas.microsoft.com/office/drawing/2014/main" id="{CC15CD9F-4239-A30A-A4BA-E9DC94C7CD32}"/>
                  </a:ext>
                </a:extLst>
              </p:cNvPr>
              <p:cNvSpPr/>
              <p:nvPr/>
            </p:nvSpPr>
            <p:spPr>
              <a:xfrm rot="2430763">
                <a:off x="4609315" y="3314716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02A8B61-E505-F18C-B804-879380D77E76}"/>
                </a:ext>
              </a:extLst>
            </p:cNvPr>
            <p:cNvGrpSpPr/>
            <p:nvPr/>
          </p:nvGrpSpPr>
          <p:grpSpPr>
            <a:xfrm>
              <a:off x="10155871" y="3041798"/>
              <a:ext cx="753771" cy="755481"/>
              <a:chOff x="4438092" y="3135792"/>
              <a:chExt cx="385921" cy="386797"/>
            </a:xfrm>
            <a:solidFill>
              <a:schemeClr val="accent1">
                <a:lumMod val="40000"/>
                <a:lumOff val="60000"/>
              </a:schemeClr>
            </a:solidFill>
            <a:effectLst>
              <a:glow rad="63500">
                <a:schemeClr val="accent1">
                  <a:lumMod val="40000"/>
                  <a:lumOff val="60000"/>
                  <a:alpha val="40000"/>
                </a:schemeClr>
              </a:glow>
            </a:effectLst>
          </p:grpSpPr>
          <p:sp>
            <p:nvSpPr>
              <p:cNvPr id="45" name="Freeform: Shape 1003">
                <a:extLst>
                  <a:ext uri="{FF2B5EF4-FFF2-40B4-BE49-F238E27FC236}">
                    <a16:creationId xmlns:a16="http://schemas.microsoft.com/office/drawing/2014/main" id="{B0A40DC2-BA62-A77F-9532-03BA49834D10}"/>
                  </a:ext>
                </a:extLst>
              </p:cNvPr>
              <p:cNvSpPr/>
              <p:nvPr/>
            </p:nvSpPr>
            <p:spPr>
              <a:xfrm rot="18651848">
                <a:off x="4498630" y="3237711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1004">
                <a:extLst>
                  <a:ext uri="{FF2B5EF4-FFF2-40B4-BE49-F238E27FC236}">
                    <a16:creationId xmlns:a16="http://schemas.microsoft.com/office/drawing/2014/main" id="{7E1D146B-102F-5FB9-5AE2-BB95317326BE}"/>
                  </a:ext>
                </a:extLst>
              </p:cNvPr>
              <p:cNvSpPr/>
              <p:nvPr/>
            </p:nvSpPr>
            <p:spPr>
              <a:xfrm rot="5400000">
                <a:off x="4439974" y="3220810"/>
                <a:ext cx="255772" cy="259535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: Shape 1005">
                <a:extLst>
                  <a:ext uri="{FF2B5EF4-FFF2-40B4-BE49-F238E27FC236}">
                    <a16:creationId xmlns:a16="http://schemas.microsoft.com/office/drawing/2014/main" id="{0D3F11FC-2A24-9FD2-A6D6-5F769BAD2357}"/>
                  </a:ext>
                </a:extLst>
              </p:cNvPr>
              <p:cNvSpPr/>
              <p:nvPr/>
            </p:nvSpPr>
            <p:spPr>
              <a:xfrm rot="3789203">
                <a:off x="4487606" y="3329919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1006">
                <a:extLst>
                  <a:ext uri="{FF2B5EF4-FFF2-40B4-BE49-F238E27FC236}">
                    <a16:creationId xmlns:a16="http://schemas.microsoft.com/office/drawing/2014/main" id="{52B11306-FA6E-45C1-87F4-4C0EB240AF61}"/>
                  </a:ext>
                </a:extLst>
              </p:cNvPr>
              <p:cNvSpPr/>
              <p:nvPr/>
            </p:nvSpPr>
            <p:spPr>
              <a:xfrm rot="3789203">
                <a:off x="4594336" y="3170197"/>
                <a:ext cx="228000" cy="231355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1007">
                <a:extLst>
                  <a:ext uri="{FF2B5EF4-FFF2-40B4-BE49-F238E27FC236}">
                    <a16:creationId xmlns:a16="http://schemas.microsoft.com/office/drawing/2014/main" id="{CA2437B8-1D76-4944-E3D1-8203F4B2C701}"/>
                  </a:ext>
                </a:extLst>
              </p:cNvPr>
              <p:cNvSpPr/>
              <p:nvPr/>
            </p:nvSpPr>
            <p:spPr>
              <a:xfrm rot="13099047">
                <a:off x="4493036" y="3135792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50" name="Freeform: Shape 1008">
                <a:extLst>
                  <a:ext uri="{FF2B5EF4-FFF2-40B4-BE49-F238E27FC236}">
                    <a16:creationId xmlns:a16="http://schemas.microsoft.com/office/drawing/2014/main" id="{6950B3C3-15AB-B46A-4337-929033D11EF7}"/>
                  </a:ext>
                </a:extLst>
              </p:cNvPr>
              <p:cNvSpPr/>
              <p:nvPr/>
            </p:nvSpPr>
            <p:spPr>
              <a:xfrm rot="2430763">
                <a:off x="4609315" y="3314716"/>
                <a:ext cx="191263" cy="194077"/>
              </a:xfrm>
              <a:custGeom>
                <a:avLst/>
                <a:gdLst>
                  <a:gd name="csX0" fmla="*/ 44787 w 191263"/>
                  <a:gd name="csY0" fmla="*/ 194077 h 194077"/>
                  <a:gd name="csX1" fmla="*/ 18661 w 191263"/>
                  <a:gd name="csY1" fmla="*/ 190345 h 194077"/>
                  <a:gd name="csX2" fmla="*/ 0 w 191263"/>
                  <a:gd name="csY2" fmla="*/ 164219 h 194077"/>
                  <a:gd name="csX3" fmla="*/ 3732 w 191263"/>
                  <a:gd name="csY3" fmla="*/ 141825 h 194077"/>
                  <a:gd name="csX4" fmla="*/ 44787 w 191263"/>
                  <a:gd name="csY4" fmla="*/ 130629 h 194077"/>
                  <a:gd name="csX5" fmla="*/ 48519 w 191263"/>
                  <a:gd name="csY5" fmla="*/ 115700 h 194077"/>
                  <a:gd name="csX6" fmla="*/ 52251 w 191263"/>
                  <a:gd name="csY6" fmla="*/ 78377 h 194077"/>
                  <a:gd name="csX7" fmla="*/ 70912 w 191263"/>
                  <a:gd name="csY7" fmla="*/ 74645 h 194077"/>
                  <a:gd name="csX8" fmla="*/ 82109 w 191263"/>
                  <a:gd name="csY8" fmla="*/ 14929 h 194077"/>
                  <a:gd name="csX9" fmla="*/ 108235 w 191263"/>
                  <a:gd name="csY9" fmla="*/ 0 h 194077"/>
                  <a:gd name="csX10" fmla="*/ 123164 w 191263"/>
                  <a:gd name="csY10" fmla="*/ 3732 h 194077"/>
                  <a:gd name="csX11" fmla="*/ 145557 w 191263"/>
                  <a:gd name="csY11" fmla="*/ 26126 h 194077"/>
                  <a:gd name="csX12" fmla="*/ 164218 w 191263"/>
                  <a:gd name="csY12" fmla="*/ 14929 h 194077"/>
                  <a:gd name="csX13" fmla="*/ 179147 w 191263"/>
                  <a:gd name="csY13" fmla="*/ 33590 h 194077"/>
                  <a:gd name="csX14" fmla="*/ 175415 w 191263"/>
                  <a:gd name="csY14" fmla="*/ 52252 h 194077"/>
                  <a:gd name="csX15" fmla="*/ 167951 w 191263"/>
                  <a:gd name="csY15" fmla="*/ 67181 h 194077"/>
                  <a:gd name="csX16" fmla="*/ 164218 w 191263"/>
                  <a:gd name="csY16" fmla="*/ 82110 h 194077"/>
                  <a:gd name="csX17" fmla="*/ 190344 w 191263"/>
                  <a:gd name="csY17" fmla="*/ 93306 h 194077"/>
                  <a:gd name="csX18" fmla="*/ 186612 w 191263"/>
                  <a:gd name="csY18" fmla="*/ 111968 h 194077"/>
                  <a:gd name="csX19" fmla="*/ 156754 w 191263"/>
                  <a:gd name="csY19" fmla="*/ 119432 h 194077"/>
                  <a:gd name="csX20" fmla="*/ 145557 w 191263"/>
                  <a:gd name="csY20" fmla="*/ 126896 h 194077"/>
                  <a:gd name="csX21" fmla="*/ 134360 w 191263"/>
                  <a:gd name="csY21" fmla="*/ 179148 h 194077"/>
                  <a:gd name="csX22" fmla="*/ 104502 w 191263"/>
                  <a:gd name="csY22" fmla="*/ 190345 h 194077"/>
                  <a:gd name="csX23" fmla="*/ 44787 w 191263"/>
                  <a:gd name="csY23" fmla="*/ 194077 h 1940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191263" h="194077">
                    <a:moveTo>
                      <a:pt x="44787" y="194077"/>
                    </a:moveTo>
                    <a:cubicBezTo>
                      <a:pt x="30480" y="194077"/>
                      <a:pt x="27007" y="193127"/>
                      <a:pt x="18661" y="190345"/>
                    </a:cubicBezTo>
                    <a:cubicBezTo>
                      <a:pt x="12363" y="188246"/>
                      <a:pt x="27" y="164263"/>
                      <a:pt x="0" y="164219"/>
                    </a:cubicBezTo>
                    <a:cubicBezTo>
                      <a:pt x="1244" y="156754"/>
                      <a:pt x="-1251" y="147520"/>
                      <a:pt x="3732" y="141825"/>
                    </a:cubicBezTo>
                    <a:cubicBezTo>
                      <a:pt x="7750" y="137233"/>
                      <a:pt x="38078" y="131971"/>
                      <a:pt x="44787" y="130629"/>
                    </a:cubicBezTo>
                    <a:cubicBezTo>
                      <a:pt x="46031" y="125653"/>
                      <a:pt x="47794" y="120778"/>
                      <a:pt x="48519" y="115700"/>
                    </a:cubicBezTo>
                    <a:cubicBezTo>
                      <a:pt x="50287" y="103323"/>
                      <a:pt x="46264" y="89353"/>
                      <a:pt x="52251" y="78377"/>
                    </a:cubicBezTo>
                    <a:cubicBezTo>
                      <a:pt x="55289" y="72808"/>
                      <a:pt x="64692" y="75889"/>
                      <a:pt x="70912" y="74645"/>
                    </a:cubicBezTo>
                    <a:cubicBezTo>
                      <a:pt x="94270" y="51290"/>
                      <a:pt x="60536" y="88279"/>
                      <a:pt x="82109" y="14929"/>
                    </a:cubicBezTo>
                    <a:cubicBezTo>
                      <a:pt x="84565" y="6578"/>
                      <a:pt x="101016" y="2406"/>
                      <a:pt x="108235" y="0"/>
                    </a:cubicBezTo>
                    <a:cubicBezTo>
                      <a:pt x="113211" y="1244"/>
                      <a:pt x="119270" y="394"/>
                      <a:pt x="123164" y="3732"/>
                    </a:cubicBezTo>
                    <a:cubicBezTo>
                      <a:pt x="156815" y="32577"/>
                      <a:pt x="116397" y="16407"/>
                      <a:pt x="145557" y="26126"/>
                    </a:cubicBezTo>
                    <a:cubicBezTo>
                      <a:pt x="151777" y="22394"/>
                      <a:pt x="157020" y="15829"/>
                      <a:pt x="164218" y="14929"/>
                    </a:cubicBezTo>
                    <a:cubicBezTo>
                      <a:pt x="175022" y="13579"/>
                      <a:pt x="177211" y="27783"/>
                      <a:pt x="179147" y="33590"/>
                    </a:cubicBezTo>
                    <a:cubicBezTo>
                      <a:pt x="177903" y="39811"/>
                      <a:pt x="177421" y="46234"/>
                      <a:pt x="175415" y="52252"/>
                    </a:cubicBezTo>
                    <a:cubicBezTo>
                      <a:pt x="173656" y="57530"/>
                      <a:pt x="169905" y="61972"/>
                      <a:pt x="167951" y="67181"/>
                    </a:cubicBezTo>
                    <a:cubicBezTo>
                      <a:pt x="166150" y="71984"/>
                      <a:pt x="165462" y="77134"/>
                      <a:pt x="164218" y="82110"/>
                    </a:cubicBezTo>
                    <a:cubicBezTo>
                      <a:pt x="168081" y="83076"/>
                      <a:pt x="188361" y="86367"/>
                      <a:pt x="190344" y="93306"/>
                    </a:cubicBezTo>
                    <a:cubicBezTo>
                      <a:pt x="192087" y="99406"/>
                      <a:pt x="191619" y="108073"/>
                      <a:pt x="186612" y="111968"/>
                    </a:cubicBezTo>
                    <a:cubicBezTo>
                      <a:pt x="178514" y="118266"/>
                      <a:pt x="156754" y="119432"/>
                      <a:pt x="156754" y="119432"/>
                    </a:cubicBezTo>
                    <a:cubicBezTo>
                      <a:pt x="153022" y="121920"/>
                      <a:pt x="148429" y="123450"/>
                      <a:pt x="145557" y="126896"/>
                    </a:cubicBezTo>
                    <a:cubicBezTo>
                      <a:pt x="129129" y="146610"/>
                      <a:pt x="146227" y="150668"/>
                      <a:pt x="134360" y="179148"/>
                    </a:cubicBezTo>
                    <a:cubicBezTo>
                      <a:pt x="132091" y="184593"/>
                      <a:pt x="108926" y="189239"/>
                      <a:pt x="104502" y="190345"/>
                    </a:cubicBezTo>
                    <a:cubicBezTo>
                      <a:pt x="84009" y="180098"/>
                      <a:pt x="59094" y="194077"/>
                      <a:pt x="44787" y="1940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909FE53-2F50-1055-1D07-40CDF55B7669}"/>
                </a:ext>
              </a:extLst>
            </p:cNvPr>
            <p:cNvGrpSpPr/>
            <p:nvPr/>
          </p:nvGrpSpPr>
          <p:grpSpPr>
            <a:xfrm>
              <a:off x="6967687" y="3239263"/>
              <a:ext cx="313798" cy="198662"/>
              <a:chOff x="6967687" y="3239263"/>
              <a:chExt cx="313798" cy="19866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801B0AE-E8FE-C44E-B594-FC10960E7B22}"/>
                  </a:ext>
                </a:extLst>
              </p:cNvPr>
              <p:cNvSpPr/>
              <p:nvPr/>
            </p:nvSpPr>
            <p:spPr>
              <a:xfrm>
                <a:off x="7080317" y="3239263"/>
                <a:ext cx="201168" cy="19866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9C04122-FBE1-7D10-9800-B0503EE4ABE9}"/>
                  </a:ext>
                </a:extLst>
              </p:cNvPr>
              <p:cNvCxnSpPr>
                <a:cxnSpLocks/>
                <a:stCxn id="10" idx="2"/>
              </p:cNvCxnSpPr>
              <p:nvPr/>
            </p:nvCxnSpPr>
            <p:spPr>
              <a:xfrm flipH="1">
                <a:off x="6967687" y="3338595"/>
                <a:ext cx="112630" cy="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AF2C6E7-915B-4DF2-76E1-4F6F1EB7B27B}"/>
                </a:ext>
              </a:extLst>
            </p:cNvPr>
            <p:cNvGrpSpPr/>
            <p:nvPr/>
          </p:nvGrpSpPr>
          <p:grpSpPr>
            <a:xfrm>
              <a:off x="7452171" y="2708459"/>
              <a:ext cx="680651" cy="475359"/>
              <a:chOff x="7582570" y="-888770"/>
              <a:chExt cx="680651" cy="566791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26105DF-578A-DB12-7A2B-75537610FE80}"/>
                  </a:ext>
                </a:extLst>
              </p:cNvPr>
              <p:cNvSpPr/>
              <p:nvPr/>
            </p:nvSpPr>
            <p:spPr>
              <a:xfrm>
                <a:off x="7582570" y="-888770"/>
                <a:ext cx="680651" cy="566791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3224AE5-B0D0-2327-7619-E45643F5E802}"/>
                  </a:ext>
                </a:extLst>
              </p:cNvPr>
              <p:cNvSpPr txBox="1"/>
              <p:nvPr/>
            </p:nvSpPr>
            <p:spPr>
              <a:xfrm>
                <a:off x="7657619" y="-757510"/>
                <a:ext cx="537883" cy="37654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dirty="0"/>
                  <a:t>GDP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C3428FB-908F-19CD-A28A-432F4BF42AAF}"/>
                </a:ext>
              </a:extLst>
            </p:cNvPr>
            <p:cNvGrpSpPr/>
            <p:nvPr/>
          </p:nvGrpSpPr>
          <p:grpSpPr>
            <a:xfrm>
              <a:off x="10394945" y="2775805"/>
              <a:ext cx="680651" cy="475359"/>
              <a:chOff x="7582570" y="-888770"/>
              <a:chExt cx="680651" cy="566791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F7AE158-A867-169A-3017-148F41656994}"/>
                  </a:ext>
                </a:extLst>
              </p:cNvPr>
              <p:cNvSpPr/>
              <p:nvPr/>
            </p:nvSpPr>
            <p:spPr>
              <a:xfrm>
                <a:off x="7582570" y="-888770"/>
                <a:ext cx="680651" cy="56679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C3C7610-687E-2BA1-31B2-12E9F272C668}"/>
                  </a:ext>
                </a:extLst>
              </p:cNvPr>
              <p:cNvSpPr txBox="1"/>
              <p:nvPr/>
            </p:nvSpPr>
            <p:spPr>
              <a:xfrm>
                <a:off x="7657619" y="-770337"/>
                <a:ext cx="537883" cy="37654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dirty="0">
                    <a:solidFill>
                      <a:schemeClr val="bg2"/>
                    </a:solidFill>
                  </a:rPr>
                  <a:t>GTP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73165B6-0B4B-4959-01DC-EDEE41250953}"/>
                </a:ext>
              </a:extLst>
            </p:cNvPr>
            <p:cNvGrpSpPr/>
            <p:nvPr/>
          </p:nvGrpSpPr>
          <p:grpSpPr>
            <a:xfrm>
              <a:off x="10712017" y="3350513"/>
              <a:ext cx="307637" cy="198662"/>
              <a:chOff x="10712017" y="3384469"/>
              <a:chExt cx="307637" cy="19866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2CBEE64-433A-6C91-414C-29C984C11E02}"/>
                  </a:ext>
                </a:extLst>
              </p:cNvPr>
              <p:cNvSpPr/>
              <p:nvPr/>
            </p:nvSpPr>
            <p:spPr>
              <a:xfrm>
                <a:off x="10712017" y="3384469"/>
                <a:ext cx="201168" cy="19866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7142935-2EB3-7E2C-6620-670DC210BD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07023" y="3483800"/>
                <a:ext cx="11263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39333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D685F-3A93-D6C5-D4B0-07B1FE54F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RAS(ON) Inhibitors in Clinical Trials: </a:t>
            </a:r>
            <a:r>
              <a:rPr lang="en-US" dirty="0" err="1"/>
              <a:t>Elironrasib</a:t>
            </a:r>
            <a:r>
              <a:rPr lang="en-US" dirty="0"/>
              <a:t>, </a:t>
            </a:r>
            <a:r>
              <a:rPr lang="en-US" dirty="0" err="1"/>
              <a:t>Zoldonrasib</a:t>
            </a:r>
            <a:r>
              <a:rPr lang="en-US" dirty="0"/>
              <a:t>, and Daraxonrasib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A92E834-0859-6012-BA4B-8ACFFD04E5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0811728"/>
              </p:ext>
            </p:extLst>
          </p:nvPr>
        </p:nvGraphicFramePr>
        <p:xfrm>
          <a:off x="231078" y="1443113"/>
          <a:ext cx="11740260" cy="3109024"/>
        </p:xfrm>
        <a:graphic>
          <a:graphicData uri="http://schemas.openxmlformats.org/drawingml/2006/table">
            <a:tbl>
              <a:tblPr/>
              <a:tblGrid>
                <a:gridCol w="2376863">
                  <a:extLst>
                    <a:ext uri="{9D8B030D-6E8A-4147-A177-3AD203B41FA5}">
                      <a16:colId xmlns:a16="http://schemas.microsoft.com/office/drawing/2014/main" val="1863838049"/>
                    </a:ext>
                  </a:extLst>
                </a:gridCol>
                <a:gridCol w="1278351">
                  <a:extLst>
                    <a:ext uri="{9D8B030D-6E8A-4147-A177-3AD203B41FA5}">
                      <a16:colId xmlns:a16="http://schemas.microsoft.com/office/drawing/2014/main" val="1448351672"/>
                    </a:ext>
                  </a:extLst>
                </a:gridCol>
                <a:gridCol w="4749649">
                  <a:extLst>
                    <a:ext uri="{9D8B030D-6E8A-4147-A177-3AD203B41FA5}">
                      <a16:colId xmlns:a16="http://schemas.microsoft.com/office/drawing/2014/main" val="1242876540"/>
                    </a:ext>
                  </a:extLst>
                </a:gridCol>
                <a:gridCol w="3335397">
                  <a:extLst>
                    <a:ext uri="{9D8B030D-6E8A-4147-A177-3AD203B41FA5}">
                      <a16:colId xmlns:a16="http://schemas.microsoft.com/office/drawing/2014/main" val="73799130"/>
                    </a:ext>
                  </a:extLst>
                </a:gridCol>
              </a:tblGrid>
              <a:tr h="350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Phase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Treatment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Disease Setting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dirty="0"/>
                        <a:t>NCT06128551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Ib/II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Elironrasib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+ daraxonrasib as monotherapies and in combination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KRAS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G12C-mutated advanced solid tumors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0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NCT06162221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Ib/II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Elironrasib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zoldonrasib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and daraxonrasib as monotherapies, combined with SoC, or combined with each other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RAS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-mutated advanced NSCLC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4308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RASolve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301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(NCT06881784)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Daraxonrasib vs docetaxel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Previously treated, locally advanced or metastatic </a:t>
                      </a:r>
                      <a:r>
                        <a:rPr kumimoji="0" lang="en-US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RAS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-mutated NSCLC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508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611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D2CAE03-BB4F-6CAB-C515-D2CB6DEDE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6" y="1335088"/>
            <a:ext cx="4849272" cy="4756150"/>
          </a:xfrm>
        </p:spPr>
        <p:txBody>
          <a:bodyPr/>
          <a:lstStyle/>
          <a:p>
            <a:r>
              <a:rPr lang="en-US" sz="2000" dirty="0"/>
              <a:t>Any-grade TRAEs occurring in ≥20% of patients were rash (90%), diarrhea (63%), nausea (49%), vomiting (40%), and stomatitis (34%); rash (7%) was the only grade 3 TRAE in ≥5% of patients</a:t>
            </a:r>
          </a:p>
          <a:p>
            <a:r>
              <a:rPr lang="en-US" sz="2000" dirty="0"/>
              <a:t>No grade 4/5 TRAEs observed </a:t>
            </a:r>
          </a:p>
          <a:p>
            <a:r>
              <a:rPr lang="en-US" sz="2000" dirty="0"/>
              <a:t>TRAEs led to dose modifications in 41% of patients and dose discontinuations in 4% of patients. </a:t>
            </a:r>
          </a:p>
          <a:p>
            <a:r>
              <a:rPr lang="en-US" sz="2000" dirty="0"/>
              <a:t>Support initiation of phase III </a:t>
            </a:r>
            <a:r>
              <a:rPr lang="en-US" sz="2000" dirty="0" err="1"/>
              <a:t>RASolve</a:t>
            </a:r>
            <a:r>
              <a:rPr lang="en-US" sz="2000" dirty="0"/>
              <a:t> 301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90E862-8A9B-9EA8-990F-D83384C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Safety and Efficacy of Daraxonrasib in Previously Treated </a:t>
            </a:r>
            <a:r>
              <a:rPr lang="en-US" i="1" dirty="0"/>
              <a:t>RAS</a:t>
            </a:r>
            <a:r>
              <a:rPr lang="en-US" dirty="0"/>
              <a:t>-Mutated NSCLC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57CDA9-7E25-66FD-9509-994E40909E2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NCT05379985. Punekar. ELCC 2025. </a:t>
            </a:r>
            <a:r>
              <a:rPr lang="en-US" dirty="0" err="1"/>
              <a:t>Abstr</a:t>
            </a:r>
            <a:r>
              <a:rPr lang="en-US" dirty="0"/>
              <a:t> 6MO.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C3840BD-6E53-7637-9DE2-34546CD9C6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0896953"/>
              </p:ext>
            </p:extLst>
          </p:nvPr>
        </p:nvGraphicFramePr>
        <p:xfrm>
          <a:off x="6327216" y="1333500"/>
          <a:ext cx="5644122" cy="1737440"/>
        </p:xfrm>
        <a:graphic>
          <a:graphicData uri="http://schemas.openxmlformats.org/drawingml/2006/table">
            <a:tbl>
              <a:tblPr/>
              <a:tblGrid>
                <a:gridCol w="2874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Daraxonrasib 120-220 mg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cORR, %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DoR,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15.5 (11.1-NE)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383742"/>
                  </a:ext>
                </a:extLst>
              </a:tr>
              <a:tr h="15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PFS,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9.8 (6-12.3)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385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OS, mo (95% CI)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17.7 (13.7-NE)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867726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400E0D8B-DD3A-0285-1126-E3FB7A2D8C51}"/>
              </a:ext>
            </a:extLst>
          </p:cNvPr>
          <p:cNvSpPr txBox="1"/>
          <p:nvPr/>
        </p:nvSpPr>
        <p:spPr>
          <a:xfrm rot="16200000">
            <a:off x="4056838" y="4476575"/>
            <a:ext cx="3103758" cy="39405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Best % Change in SOD From Baseline in Target Tumor Burden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B4FC82-86E8-DE02-6278-1B55F1243801}"/>
              </a:ext>
            </a:extLst>
          </p:cNvPr>
          <p:cNvSpPr txBox="1"/>
          <p:nvPr/>
        </p:nvSpPr>
        <p:spPr>
          <a:xfrm>
            <a:off x="5837151" y="3247135"/>
            <a:ext cx="383947" cy="18691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100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F61212-7C91-B50B-DFAB-BD6CBFC83AF7}"/>
              </a:ext>
            </a:extLst>
          </p:cNvPr>
          <p:cNvSpPr txBox="1"/>
          <p:nvPr/>
        </p:nvSpPr>
        <p:spPr>
          <a:xfrm>
            <a:off x="5837151" y="3892668"/>
            <a:ext cx="383947" cy="18691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50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1615EE-F64B-E524-45E5-815DCE497F87}"/>
              </a:ext>
            </a:extLst>
          </p:cNvPr>
          <p:cNvSpPr txBox="1"/>
          <p:nvPr/>
        </p:nvSpPr>
        <p:spPr>
          <a:xfrm>
            <a:off x="5837151" y="4538201"/>
            <a:ext cx="383947" cy="18691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08167D-1226-B29E-5AB1-0ECBE2F8E040}"/>
              </a:ext>
            </a:extLst>
          </p:cNvPr>
          <p:cNvSpPr txBox="1"/>
          <p:nvPr/>
        </p:nvSpPr>
        <p:spPr>
          <a:xfrm>
            <a:off x="5837151" y="5183734"/>
            <a:ext cx="383947" cy="18691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-50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B40177-86E3-BF9D-789C-79475BBB29DA}"/>
              </a:ext>
            </a:extLst>
          </p:cNvPr>
          <p:cNvSpPr txBox="1"/>
          <p:nvPr/>
        </p:nvSpPr>
        <p:spPr>
          <a:xfrm>
            <a:off x="5813499" y="5829265"/>
            <a:ext cx="407600" cy="18691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-100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B2E94D-B69D-9167-24F9-F43E84B4B71F}"/>
              </a:ext>
            </a:extLst>
          </p:cNvPr>
          <p:cNvSpPr txBox="1"/>
          <p:nvPr/>
        </p:nvSpPr>
        <p:spPr>
          <a:xfrm>
            <a:off x="6643947" y="5816005"/>
            <a:ext cx="2281885" cy="18691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400" dirty="0"/>
              <a:t>On treatment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6FA16B-145E-57B9-F1E4-E28B26B6E4EE}"/>
              </a:ext>
            </a:extLst>
          </p:cNvPr>
          <p:cNvCxnSpPr>
            <a:cxnSpLocks/>
          </p:cNvCxnSpPr>
          <p:nvPr/>
        </p:nvCxnSpPr>
        <p:spPr>
          <a:xfrm>
            <a:off x="6434508" y="5903487"/>
            <a:ext cx="17929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2CEA4E2-28E9-CEFC-F5FA-7CEAB35C2C71}"/>
              </a:ext>
            </a:extLst>
          </p:cNvPr>
          <p:cNvCxnSpPr>
            <a:cxnSpLocks/>
          </p:cNvCxnSpPr>
          <p:nvPr/>
        </p:nvCxnSpPr>
        <p:spPr>
          <a:xfrm>
            <a:off x="6392969" y="4685275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07F6BB6-68BB-364E-C571-AC8CC959100C}"/>
              </a:ext>
            </a:extLst>
          </p:cNvPr>
          <p:cNvCxnSpPr>
            <a:cxnSpLocks/>
          </p:cNvCxnSpPr>
          <p:nvPr/>
        </p:nvCxnSpPr>
        <p:spPr>
          <a:xfrm>
            <a:off x="6837394" y="4685275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ADD4837-7F9C-DAB7-F7DB-BCBC84F156D9}"/>
              </a:ext>
            </a:extLst>
          </p:cNvPr>
          <p:cNvCxnSpPr>
            <a:cxnSpLocks/>
          </p:cNvCxnSpPr>
          <p:nvPr/>
        </p:nvCxnSpPr>
        <p:spPr>
          <a:xfrm>
            <a:off x="7740641" y="4966169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7EC0446-265B-42A0-5498-966A2D7CA1A0}"/>
              </a:ext>
            </a:extLst>
          </p:cNvPr>
          <p:cNvCxnSpPr>
            <a:cxnSpLocks/>
          </p:cNvCxnSpPr>
          <p:nvPr/>
        </p:nvCxnSpPr>
        <p:spPr>
          <a:xfrm>
            <a:off x="8041636" y="5067770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F54EBAF-0D66-5246-00CD-68DFB59C7112}"/>
              </a:ext>
            </a:extLst>
          </p:cNvPr>
          <p:cNvCxnSpPr>
            <a:cxnSpLocks/>
          </p:cNvCxnSpPr>
          <p:nvPr/>
        </p:nvCxnSpPr>
        <p:spPr>
          <a:xfrm>
            <a:off x="8342626" y="5091674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BB37F69-7C9D-7B34-ACF5-0A8BC2B38333}"/>
              </a:ext>
            </a:extLst>
          </p:cNvPr>
          <p:cNvCxnSpPr>
            <a:cxnSpLocks/>
          </p:cNvCxnSpPr>
          <p:nvPr/>
        </p:nvCxnSpPr>
        <p:spPr>
          <a:xfrm>
            <a:off x="8948410" y="5201662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5A4C0FC-3A53-A323-5E1E-4FFC391F6F89}"/>
              </a:ext>
            </a:extLst>
          </p:cNvPr>
          <p:cNvCxnSpPr>
            <a:cxnSpLocks/>
          </p:cNvCxnSpPr>
          <p:nvPr/>
        </p:nvCxnSpPr>
        <p:spPr>
          <a:xfrm>
            <a:off x="10149904" y="5340493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7735A98-F952-9C7B-67ED-AA8E3D6FCFAB}"/>
              </a:ext>
            </a:extLst>
          </p:cNvPr>
          <p:cNvCxnSpPr>
            <a:cxnSpLocks/>
          </p:cNvCxnSpPr>
          <p:nvPr/>
        </p:nvCxnSpPr>
        <p:spPr>
          <a:xfrm>
            <a:off x="9687850" y="5289144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D446DAA-C3CD-FAA5-1F58-E27BD1C69712}"/>
              </a:ext>
            </a:extLst>
          </p:cNvPr>
          <p:cNvCxnSpPr>
            <a:cxnSpLocks/>
          </p:cNvCxnSpPr>
          <p:nvPr/>
        </p:nvCxnSpPr>
        <p:spPr>
          <a:xfrm>
            <a:off x="10000792" y="5295120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E4891B6-DD8C-2DDE-EA9A-AAFEC09ABEF4}"/>
              </a:ext>
            </a:extLst>
          </p:cNvPr>
          <p:cNvCxnSpPr>
            <a:cxnSpLocks/>
          </p:cNvCxnSpPr>
          <p:nvPr/>
        </p:nvCxnSpPr>
        <p:spPr>
          <a:xfrm>
            <a:off x="10897289" y="5593701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9E5EC9C-6FDE-B119-F64D-1528D2762958}"/>
              </a:ext>
            </a:extLst>
          </p:cNvPr>
          <p:cNvCxnSpPr>
            <a:cxnSpLocks/>
          </p:cNvCxnSpPr>
          <p:nvPr/>
        </p:nvCxnSpPr>
        <p:spPr>
          <a:xfrm>
            <a:off x="11045282" y="5617606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261D0D0-D978-EF25-06A7-D819AB9D3A56}"/>
              </a:ext>
            </a:extLst>
          </p:cNvPr>
          <p:cNvCxnSpPr>
            <a:cxnSpLocks/>
          </p:cNvCxnSpPr>
          <p:nvPr/>
        </p:nvCxnSpPr>
        <p:spPr>
          <a:xfrm>
            <a:off x="11193275" y="5629558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47F558C-55AD-93B7-3B41-6C94294D6F3D}"/>
              </a:ext>
            </a:extLst>
          </p:cNvPr>
          <p:cNvCxnSpPr>
            <a:cxnSpLocks/>
          </p:cNvCxnSpPr>
          <p:nvPr/>
        </p:nvCxnSpPr>
        <p:spPr>
          <a:xfrm>
            <a:off x="11341268" y="5707252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21B9E6C-AD35-820F-B730-A0AB683CFB8B}"/>
              </a:ext>
            </a:extLst>
          </p:cNvPr>
          <p:cNvCxnSpPr>
            <a:cxnSpLocks/>
          </p:cNvCxnSpPr>
          <p:nvPr/>
        </p:nvCxnSpPr>
        <p:spPr>
          <a:xfrm>
            <a:off x="11489261" y="5707252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ED9A579-DD57-3EF5-04A2-8CA0B440E058}"/>
              </a:ext>
            </a:extLst>
          </p:cNvPr>
          <p:cNvCxnSpPr>
            <a:cxnSpLocks/>
          </p:cNvCxnSpPr>
          <p:nvPr/>
        </p:nvCxnSpPr>
        <p:spPr>
          <a:xfrm>
            <a:off x="11637256" y="5707252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C1987E2-0FCC-3613-B799-EAEF42CC1C36}"/>
              </a:ext>
            </a:extLst>
          </p:cNvPr>
          <p:cNvCxnSpPr>
            <a:cxnSpLocks/>
          </p:cNvCxnSpPr>
          <p:nvPr/>
        </p:nvCxnSpPr>
        <p:spPr>
          <a:xfrm>
            <a:off x="11804297" y="6045785"/>
            <a:ext cx="1371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BCB6862B-6275-A180-374D-0D4F90A62743}"/>
              </a:ext>
            </a:extLst>
          </p:cNvPr>
          <p:cNvSpPr/>
          <p:nvPr/>
        </p:nvSpPr>
        <p:spPr>
          <a:xfrm>
            <a:off x="6389794" y="4422781"/>
            <a:ext cx="112605" cy="1965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EF831AD-7A3F-5328-AD8C-8308697F66BD}"/>
              </a:ext>
            </a:extLst>
          </p:cNvPr>
          <p:cNvSpPr/>
          <p:nvPr/>
        </p:nvSpPr>
        <p:spPr>
          <a:xfrm>
            <a:off x="6542194" y="4575181"/>
            <a:ext cx="11260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85C44E9-5359-FB18-34C7-28C270713C57}"/>
              </a:ext>
            </a:extLst>
          </p:cNvPr>
          <p:cNvSpPr/>
          <p:nvPr/>
        </p:nvSpPr>
        <p:spPr>
          <a:xfrm>
            <a:off x="6694594" y="4580671"/>
            <a:ext cx="112605" cy="45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A282ED7-BA2F-DD5D-6F53-7A17E1936B21}"/>
              </a:ext>
            </a:extLst>
          </p:cNvPr>
          <p:cNvSpPr/>
          <p:nvPr/>
        </p:nvSpPr>
        <p:spPr>
          <a:xfrm>
            <a:off x="6989869" y="4619290"/>
            <a:ext cx="112605" cy="86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BC4F453-6837-50D0-317D-EB7841F533A8}"/>
              </a:ext>
            </a:extLst>
          </p:cNvPr>
          <p:cNvSpPr/>
          <p:nvPr/>
        </p:nvSpPr>
        <p:spPr>
          <a:xfrm>
            <a:off x="7140320" y="4619290"/>
            <a:ext cx="112605" cy="1280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DBB583-43CB-2AED-FCBF-F35B871B594C}"/>
              </a:ext>
            </a:extLst>
          </p:cNvPr>
          <p:cNvSpPr/>
          <p:nvPr/>
        </p:nvSpPr>
        <p:spPr>
          <a:xfrm>
            <a:off x="7290771" y="4619290"/>
            <a:ext cx="112605" cy="167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0AB4608-0815-BD3D-0A2E-76378D150761}"/>
              </a:ext>
            </a:extLst>
          </p:cNvPr>
          <p:cNvSpPr/>
          <p:nvPr/>
        </p:nvSpPr>
        <p:spPr>
          <a:xfrm>
            <a:off x="7441222" y="4626391"/>
            <a:ext cx="112605" cy="1606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C02AD3B-162D-65D1-41E1-1EFC380CF8BB}"/>
              </a:ext>
            </a:extLst>
          </p:cNvPr>
          <p:cNvSpPr/>
          <p:nvPr/>
        </p:nvSpPr>
        <p:spPr>
          <a:xfrm>
            <a:off x="7591673" y="4617693"/>
            <a:ext cx="112605" cy="1756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77B6FAB-C3D7-50DA-DD6D-9B16225AAF7A}"/>
              </a:ext>
            </a:extLst>
          </p:cNvPr>
          <p:cNvSpPr/>
          <p:nvPr/>
        </p:nvSpPr>
        <p:spPr>
          <a:xfrm>
            <a:off x="7742124" y="4619290"/>
            <a:ext cx="112605" cy="1919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E6E1A4B-8BAB-3A3D-E828-9DC057E95D92}"/>
              </a:ext>
            </a:extLst>
          </p:cNvPr>
          <p:cNvSpPr/>
          <p:nvPr/>
        </p:nvSpPr>
        <p:spPr>
          <a:xfrm>
            <a:off x="7892575" y="4626391"/>
            <a:ext cx="112605" cy="2282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A7D3E78-D6AD-F854-6A4E-32CD0CE9E903}"/>
              </a:ext>
            </a:extLst>
          </p:cNvPr>
          <p:cNvSpPr/>
          <p:nvPr/>
        </p:nvSpPr>
        <p:spPr>
          <a:xfrm>
            <a:off x="8043026" y="4626391"/>
            <a:ext cx="112605" cy="275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68EB656-755E-92CA-E2C9-E6C2FFB836AA}"/>
              </a:ext>
            </a:extLst>
          </p:cNvPr>
          <p:cNvSpPr/>
          <p:nvPr/>
        </p:nvSpPr>
        <p:spPr>
          <a:xfrm>
            <a:off x="8193477" y="4626391"/>
            <a:ext cx="112605" cy="284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44B7CD4-24C3-F692-4860-04E1BA5DCE83}"/>
              </a:ext>
            </a:extLst>
          </p:cNvPr>
          <p:cNvSpPr/>
          <p:nvPr/>
        </p:nvSpPr>
        <p:spPr>
          <a:xfrm>
            <a:off x="8343928" y="4626391"/>
            <a:ext cx="112605" cy="3151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3AB0742-E9CF-4F4A-461C-1C51031780F7}"/>
              </a:ext>
            </a:extLst>
          </p:cNvPr>
          <p:cNvSpPr/>
          <p:nvPr/>
        </p:nvSpPr>
        <p:spPr>
          <a:xfrm>
            <a:off x="8494379" y="4617693"/>
            <a:ext cx="112605" cy="3453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D479A8-8448-6395-D6EE-A0285C98AC4F}"/>
              </a:ext>
            </a:extLst>
          </p:cNvPr>
          <p:cNvSpPr/>
          <p:nvPr/>
        </p:nvSpPr>
        <p:spPr>
          <a:xfrm>
            <a:off x="8644830" y="4619290"/>
            <a:ext cx="112605" cy="354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A4D3254-4100-C771-700C-AB94F608691F}"/>
              </a:ext>
            </a:extLst>
          </p:cNvPr>
          <p:cNvSpPr/>
          <p:nvPr/>
        </p:nvSpPr>
        <p:spPr>
          <a:xfrm>
            <a:off x="8795281" y="4626391"/>
            <a:ext cx="112605" cy="4203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91F67B1-8325-7520-F278-40F699936ECE}"/>
              </a:ext>
            </a:extLst>
          </p:cNvPr>
          <p:cNvSpPr/>
          <p:nvPr/>
        </p:nvSpPr>
        <p:spPr>
          <a:xfrm>
            <a:off x="8945732" y="4626391"/>
            <a:ext cx="112605" cy="4203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B9034D8-4779-39B1-8652-9A7D7DCC8C39}"/>
              </a:ext>
            </a:extLst>
          </p:cNvPr>
          <p:cNvSpPr/>
          <p:nvPr/>
        </p:nvSpPr>
        <p:spPr>
          <a:xfrm>
            <a:off x="9096183" y="4626391"/>
            <a:ext cx="112605" cy="4422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4B242E6-C61F-9D4D-5B3A-E19D18325BA1}"/>
              </a:ext>
            </a:extLst>
          </p:cNvPr>
          <p:cNvSpPr/>
          <p:nvPr/>
        </p:nvSpPr>
        <p:spPr>
          <a:xfrm>
            <a:off x="9246634" y="4617693"/>
            <a:ext cx="112605" cy="4756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ADC3764-C332-05AD-7712-37016AB89BA4}"/>
              </a:ext>
            </a:extLst>
          </p:cNvPr>
          <p:cNvSpPr/>
          <p:nvPr/>
        </p:nvSpPr>
        <p:spPr>
          <a:xfrm>
            <a:off x="9397085" y="4626391"/>
            <a:ext cx="112605" cy="4737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8FC463F-2484-9F38-FF9A-1A765316E520}"/>
              </a:ext>
            </a:extLst>
          </p:cNvPr>
          <p:cNvSpPr/>
          <p:nvPr/>
        </p:nvSpPr>
        <p:spPr>
          <a:xfrm>
            <a:off x="9547536" y="4622465"/>
            <a:ext cx="112605" cy="5153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FA12EAC-D9D5-B284-8CB7-D769BF16B150}"/>
              </a:ext>
            </a:extLst>
          </p:cNvPr>
          <p:cNvSpPr/>
          <p:nvPr/>
        </p:nvSpPr>
        <p:spPr>
          <a:xfrm>
            <a:off x="9697987" y="4619290"/>
            <a:ext cx="112605" cy="521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2B3A2F4-05F9-2E17-9B1F-E77E076E8DD9}"/>
              </a:ext>
            </a:extLst>
          </p:cNvPr>
          <p:cNvSpPr/>
          <p:nvPr/>
        </p:nvSpPr>
        <p:spPr>
          <a:xfrm>
            <a:off x="9848438" y="4617694"/>
            <a:ext cx="112605" cy="5328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AECD6C2-C19F-9DFB-D650-8C79E6372BEE}"/>
              </a:ext>
            </a:extLst>
          </p:cNvPr>
          <p:cNvSpPr/>
          <p:nvPr/>
        </p:nvSpPr>
        <p:spPr>
          <a:xfrm>
            <a:off x="9998889" y="4619290"/>
            <a:ext cx="112605" cy="527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03CA44C-B137-8292-A85D-55DB5CD5D847}"/>
              </a:ext>
            </a:extLst>
          </p:cNvPr>
          <p:cNvSpPr/>
          <p:nvPr/>
        </p:nvSpPr>
        <p:spPr>
          <a:xfrm>
            <a:off x="10149340" y="4626391"/>
            <a:ext cx="112605" cy="567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E9560D1-1BB1-B242-6CDD-11A63BE9A285}"/>
              </a:ext>
            </a:extLst>
          </p:cNvPr>
          <p:cNvSpPr/>
          <p:nvPr/>
        </p:nvSpPr>
        <p:spPr>
          <a:xfrm>
            <a:off x="10299791" y="4626391"/>
            <a:ext cx="112605" cy="626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90DBBE1-377A-442A-854B-6212D703DC96}"/>
              </a:ext>
            </a:extLst>
          </p:cNvPr>
          <p:cNvSpPr/>
          <p:nvPr/>
        </p:nvSpPr>
        <p:spPr>
          <a:xfrm>
            <a:off x="10450242" y="4626391"/>
            <a:ext cx="112605" cy="6250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935F8C9-C1B1-3675-CC9B-5F014CF29393}"/>
              </a:ext>
            </a:extLst>
          </p:cNvPr>
          <p:cNvSpPr/>
          <p:nvPr/>
        </p:nvSpPr>
        <p:spPr>
          <a:xfrm>
            <a:off x="10600693" y="4626391"/>
            <a:ext cx="112605" cy="643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996B5E8-3F7F-EC57-A49A-B8E1469BD6C4}"/>
              </a:ext>
            </a:extLst>
          </p:cNvPr>
          <p:cNvSpPr/>
          <p:nvPr/>
        </p:nvSpPr>
        <p:spPr>
          <a:xfrm>
            <a:off x="10751144" y="4626391"/>
            <a:ext cx="112605" cy="6627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44D4706-B647-5FC1-900F-11BA38A03DB3}"/>
              </a:ext>
            </a:extLst>
          </p:cNvPr>
          <p:cNvSpPr/>
          <p:nvPr/>
        </p:nvSpPr>
        <p:spPr>
          <a:xfrm>
            <a:off x="10901595" y="4626390"/>
            <a:ext cx="112605" cy="8187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1A49EF5-1ABE-8C7E-58B3-963B622C6370}"/>
              </a:ext>
            </a:extLst>
          </p:cNvPr>
          <p:cNvSpPr/>
          <p:nvPr/>
        </p:nvSpPr>
        <p:spPr>
          <a:xfrm>
            <a:off x="11052046" y="4626390"/>
            <a:ext cx="112605" cy="8543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AA55DA6-4475-D51C-BCEF-AB947159969B}"/>
              </a:ext>
            </a:extLst>
          </p:cNvPr>
          <p:cNvSpPr/>
          <p:nvPr/>
        </p:nvSpPr>
        <p:spPr>
          <a:xfrm>
            <a:off x="11202497" y="4626391"/>
            <a:ext cx="112605" cy="8662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E28D67-A05D-5C31-BDB9-26E9DDDD0459}"/>
              </a:ext>
            </a:extLst>
          </p:cNvPr>
          <p:cNvSpPr/>
          <p:nvPr/>
        </p:nvSpPr>
        <p:spPr>
          <a:xfrm>
            <a:off x="11352948" y="4626391"/>
            <a:ext cx="112605" cy="9136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AF98610-5F70-5D68-BBB5-0D4C531C425E}"/>
              </a:ext>
            </a:extLst>
          </p:cNvPr>
          <p:cNvSpPr/>
          <p:nvPr/>
        </p:nvSpPr>
        <p:spPr>
          <a:xfrm>
            <a:off x="11503399" y="4626391"/>
            <a:ext cx="112605" cy="9373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A49A754-98CF-49AF-204A-B30A0067340C}"/>
              </a:ext>
            </a:extLst>
          </p:cNvPr>
          <p:cNvSpPr/>
          <p:nvPr/>
        </p:nvSpPr>
        <p:spPr>
          <a:xfrm>
            <a:off x="11653850" y="4626391"/>
            <a:ext cx="112605" cy="9526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5E954C6-B0C1-4704-4CE6-C653B2B85B6A}"/>
              </a:ext>
            </a:extLst>
          </p:cNvPr>
          <p:cNvSpPr/>
          <p:nvPr/>
        </p:nvSpPr>
        <p:spPr>
          <a:xfrm>
            <a:off x="11804297" y="4626391"/>
            <a:ext cx="112605" cy="12787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7D3313-32C3-FC63-DA07-96F946BDD6F0}"/>
              </a:ext>
            </a:extLst>
          </p:cNvPr>
          <p:cNvGrpSpPr/>
          <p:nvPr/>
        </p:nvGrpSpPr>
        <p:grpSpPr>
          <a:xfrm>
            <a:off x="6264398" y="3334276"/>
            <a:ext cx="5721227" cy="2756962"/>
            <a:chOff x="6264398" y="3334276"/>
            <a:chExt cx="5721227" cy="2756962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F9C4FA3-B98B-4444-DDF5-F39491266542}"/>
                </a:ext>
              </a:extLst>
            </p:cNvPr>
            <p:cNvCxnSpPr/>
            <p:nvPr/>
          </p:nvCxnSpPr>
          <p:spPr>
            <a:xfrm>
              <a:off x="6327216" y="3334276"/>
              <a:ext cx="0" cy="2756962"/>
            </a:xfrm>
            <a:prstGeom prst="line">
              <a:avLst/>
            </a:prstGeom>
            <a:ln w="12700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D7197C5-0E2E-B1B9-BB02-08AB5EE9FFA6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16" y="6091238"/>
              <a:ext cx="564412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E688108-84E4-BCE4-C0DD-6BDE659CA1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4398" y="333427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0185AE8-CB57-293D-7E3E-2325D16260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4398" y="397678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CC04162-2026-3E0C-6326-4CF32BDADA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4398" y="461929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D4B4D92-ADAE-C60B-2CC9-05FA6F828E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4398" y="526180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9D2B3C-A7DF-D2C8-E5E6-9C1A3AE9BF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4398" y="590431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EF9CA5F-2C56-41B8-CDDC-861190072C87}"/>
                </a:ext>
              </a:extLst>
            </p:cNvPr>
            <p:cNvCxnSpPr>
              <a:cxnSpLocks/>
            </p:cNvCxnSpPr>
            <p:nvPr/>
          </p:nvCxnSpPr>
          <p:spPr>
            <a:xfrm>
              <a:off x="6327216" y="4619296"/>
              <a:ext cx="565840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9E0B89B6-E23F-FC5A-831D-BB141038BD9B}"/>
              </a:ext>
            </a:extLst>
          </p:cNvPr>
          <p:cNvSpPr txBox="1"/>
          <p:nvPr/>
        </p:nvSpPr>
        <p:spPr>
          <a:xfrm>
            <a:off x="6221098" y="4260315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D6E4401-7D29-60A2-4CE2-85DE5AA48F5D}"/>
              </a:ext>
            </a:extLst>
          </p:cNvPr>
          <p:cNvSpPr txBox="1"/>
          <p:nvPr/>
        </p:nvSpPr>
        <p:spPr>
          <a:xfrm>
            <a:off x="6373498" y="4412715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2F815FE-B72F-D47F-4BA8-5F27FE65B073}"/>
              </a:ext>
            </a:extLst>
          </p:cNvPr>
          <p:cNvSpPr txBox="1"/>
          <p:nvPr/>
        </p:nvSpPr>
        <p:spPr>
          <a:xfrm>
            <a:off x="6526032" y="4432822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DAB825A-35AE-EBA5-AF28-76D20EA4800D}"/>
              </a:ext>
            </a:extLst>
          </p:cNvPr>
          <p:cNvSpPr txBox="1"/>
          <p:nvPr/>
        </p:nvSpPr>
        <p:spPr>
          <a:xfrm>
            <a:off x="6683273" y="4470532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57C3236-DE0E-2A4A-AC36-A278ECAAD039}"/>
              </a:ext>
            </a:extLst>
          </p:cNvPr>
          <p:cNvSpPr txBox="1"/>
          <p:nvPr/>
        </p:nvSpPr>
        <p:spPr>
          <a:xfrm>
            <a:off x="6814098" y="4705431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dirty="0"/>
              <a:t>SD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6F939FE-0D45-AA57-AEE2-7CE8CD50807F}"/>
              </a:ext>
            </a:extLst>
          </p:cNvPr>
          <p:cNvSpPr txBox="1"/>
          <p:nvPr/>
        </p:nvSpPr>
        <p:spPr>
          <a:xfrm>
            <a:off x="6977385" y="4759682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BDAE41A-6A8B-C812-DF5A-0A317DACF131}"/>
              </a:ext>
            </a:extLst>
          </p:cNvPr>
          <p:cNvSpPr txBox="1"/>
          <p:nvPr/>
        </p:nvSpPr>
        <p:spPr>
          <a:xfrm>
            <a:off x="7128606" y="4802660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440850C-362D-35A0-E462-A35C04EF858A}"/>
              </a:ext>
            </a:extLst>
          </p:cNvPr>
          <p:cNvSpPr txBox="1"/>
          <p:nvPr/>
        </p:nvSpPr>
        <p:spPr>
          <a:xfrm>
            <a:off x="7294920" y="4805686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51AE70F-9870-D38E-39EC-0B6E99A9DF86}"/>
              </a:ext>
            </a:extLst>
          </p:cNvPr>
          <p:cNvSpPr txBox="1"/>
          <p:nvPr/>
        </p:nvSpPr>
        <p:spPr>
          <a:xfrm>
            <a:off x="7441222" y="4802660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NE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05F6E72-1597-F91B-5DEE-D21E60205B9D}"/>
              </a:ext>
            </a:extLst>
          </p:cNvPr>
          <p:cNvSpPr txBox="1"/>
          <p:nvPr/>
        </p:nvSpPr>
        <p:spPr>
          <a:xfrm>
            <a:off x="7582014" y="4818323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43C158F-E4B4-80F1-36EB-0357D7E6166A}"/>
              </a:ext>
            </a:extLst>
          </p:cNvPr>
          <p:cNvSpPr txBox="1"/>
          <p:nvPr/>
        </p:nvSpPr>
        <p:spPr>
          <a:xfrm>
            <a:off x="7734414" y="4868870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1E3A65D-C344-31D2-14FD-27DFE293E936}"/>
              </a:ext>
            </a:extLst>
          </p:cNvPr>
          <p:cNvSpPr txBox="1"/>
          <p:nvPr/>
        </p:nvSpPr>
        <p:spPr>
          <a:xfrm>
            <a:off x="7886814" y="4915256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2689323-B5EA-9D01-8C1E-E53FDACDA442}"/>
              </a:ext>
            </a:extLst>
          </p:cNvPr>
          <p:cNvSpPr txBox="1"/>
          <p:nvPr/>
        </p:nvSpPr>
        <p:spPr>
          <a:xfrm>
            <a:off x="8039214" y="4930445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AFE75E5-0E65-14C2-1076-2BBBE95703C2}"/>
              </a:ext>
            </a:extLst>
          </p:cNvPr>
          <p:cNvSpPr txBox="1"/>
          <p:nvPr/>
        </p:nvSpPr>
        <p:spPr>
          <a:xfrm>
            <a:off x="8180112" y="4955360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BC6BDE6-3EB1-772D-B311-59F02503F97D}"/>
              </a:ext>
            </a:extLst>
          </p:cNvPr>
          <p:cNvSpPr txBox="1"/>
          <p:nvPr/>
        </p:nvSpPr>
        <p:spPr>
          <a:xfrm>
            <a:off x="8338234" y="4974436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4A24284-D492-A05F-64B9-47A28FFBBCC0}"/>
              </a:ext>
            </a:extLst>
          </p:cNvPr>
          <p:cNvSpPr txBox="1"/>
          <p:nvPr/>
        </p:nvSpPr>
        <p:spPr>
          <a:xfrm>
            <a:off x="8481497" y="4983815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SD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41261CA-50FF-119C-F4E5-376769E65815}"/>
              </a:ext>
            </a:extLst>
          </p:cNvPr>
          <p:cNvSpPr txBox="1"/>
          <p:nvPr/>
        </p:nvSpPr>
        <p:spPr>
          <a:xfrm>
            <a:off x="8639136" y="5063420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PR*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492194A-74D1-8DC8-F2BF-244E009CE926}"/>
              </a:ext>
            </a:extLst>
          </p:cNvPr>
          <p:cNvSpPr txBox="1"/>
          <p:nvPr/>
        </p:nvSpPr>
        <p:spPr>
          <a:xfrm>
            <a:off x="8785140" y="5066926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11E7DB5-C632-26A8-9B19-0CF58D8E8171}"/>
              </a:ext>
            </a:extLst>
          </p:cNvPr>
          <p:cNvSpPr txBox="1"/>
          <p:nvPr/>
        </p:nvSpPr>
        <p:spPr>
          <a:xfrm>
            <a:off x="8955393" y="5088464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PR*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4C82037-F49C-77DA-E6EE-2ACD350BAD96}"/>
              </a:ext>
            </a:extLst>
          </p:cNvPr>
          <p:cNvSpPr txBox="1"/>
          <p:nvPr/>
        </p:nvSpPr>
        <p:spPr>
          <a:xfrm>
            <a:off x="9089819" y="5114314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1B69DF6-0C98-0C23-B09A-834FBA668A56}"/>
              </a:ext>
            </a:extLst>
          </p:cNvPr>
          <p:cNvSpPr txBox="1"/>
          <p:nvPr/>
        </p:nvSpPr>
        <p:spPr>
          <a:xfrm>
            <a:off x="9241715" y="5110429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PR*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0FC43F8-6104-F9F6-72B6-A17900F2AE5A}"/>
              </a:ext>
            </a:extLst>
          </p:cNvPr>
          <p:cNvSpPr txBox="1"/>
          <p:nvPr/>
        </p:nvSpPr>
        <p:spPr>
          <a:xfrm>
            <a:off x="9386060" y="5154205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PR*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218C382-E6E9-7F4F-3D03-6BDEE74C503A}"/>
              </a:ext>
            </a:extLst>
          </p:cNvPr>
          <p:cNvSpPr txBox="1"/>
          <p:nvPr/>
        </p:nvSpPr>
        <p:spPr>
          <a:xfrm>
            <a:off x="9537421" y="5158967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13406CD-84BE-6482-015F-BC7C1A32A626}"/>
              </a:ext>
            </a:extLst>
          </p:cNvPr>
          <p:cNvSpPr txBox="1"/>
          <p:nvPr/>
        </p:nvSpPr>
        <p:spPr>
          <a:xfrm>
            <a:off x="9700300" y="5161882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PR*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A032791-C624-CEA1-9397-737419820559}"/>
              </a:ext>
            </a:extLst>
          </p:cNvPr>
          <p:cNvSpPr txBox="1"/>
          <p:nvPr/>
        </p:nvSpPr>
        <p:spPr>
          <a:xfrm>
            <a:off x="9842447" y="5164790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2698650-F415-76C0-B601-975F716C6C80}"/>
              </a:ext>
            </a:extLst>
          </p:cNvPr>
          <p:cNvSpPr txBox="1"/>
          <p:nvPr/>
        </p:nvSpPr>
        <p:spPr>
          <a:xfrm>
            <a:off x="9975919" y="5196006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08B367F-DFB5-CE0A-81F8-247179C769E6}"/>
              </a:ext>
            </a:extLst>
          </p:cNvPr>
          <p:cNvSpPr txBox="1"/>
          <p:nvPr/>
        </p:nvSpPr>
        <p:spPr>
          <a:xfrm>
            <a:off x="10130416" y="5263649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7145DC3-14A0-C634-E3ED-176552689A82}"/>
              </a:ext>
            </a:extLst>
          </p:cNvPr>
          <p:cNvSpPr txBox="1"/>
          <p:nvPr/>
        </p:nvSpPr>
        <p:spPr>
          <a:xfrm>
            <a:off x="10280868" y="5265782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BDF6B61-89F2-67F5-79D4-567E7A311A9F}"/>
              </a:ext>
            </a:extLst>
          </p:cNvPr>
          <p:cNvSpPr txBox="1"/>
          <p:nvPr/>
        </p:nvSpPr>
        <p:spPr>
          <a:xfrm>
            <a:off x="10434853" y="5289105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69A1A2C-B244-AFDA-C5B1-2133685332D1}"/>
              </a:ext>
            </a:extLst>
          </p:cNvPr>
          <p:cNvSpPr txBox="1"/>
          <p:nvPr/>
        </p:nvSpPr>
        <p:spPr>
          <a:xfrm>
            <a:off x="10588209" y="5306873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3C08F6E-B35C-CE53-1C3C-FC6CA79839DE}"/>
              </a:ext>
            </a:extLst>
          </p:cNvPr>
          <p:cNvSpPr txBox="1"/>
          <p:nvPr/>
        </p:nvSpPr>
        <p:spPr>
          <a:xfrm>
            <a:off x="11637256" y="5910223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PD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E3DA4F9-AC52-0556-E732-D83ED3BC6ABB}"/>
              </a:ext>
            </a:extLst>
          </p:cNvPr>
          <p:cNvSpPr txBox="1"/>
          <p:nvPr/>
        </p:nvSpPr>
        <p:spPr>
          <a:xfrm>
            <a:off x="10740609" y="5459273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9680B2A-B38D-87CB-4C2A-A93B5CC9B643}"/>
              </a:ext>
            </a:extLst>
          </p:cNvPr>
          <p:cNvSpPr txBox="1"/>
          <p:nvPr/>
        </p:nvSpPr>
        <p:spPr>
          <a:xfrm>
            <a:off x="10887883" y="5482718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3898FAF-EFC9-F56C-4932-473DC8F21E66}"/>
              </a:ext>
            </a:extLst>
          </p:cNvPr>
          <p:cNvSpPr txBox="1"/>
          <p:nvPr/>
        </p:nvSpPr>
        <p:spPr>
          <a:xfrm>
            <a:off x="11026992" y="5497954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3B345CD-17FA-7731-77EA-34C541852EFA}"/>
              </a:ext>
            </a:extLst>
          </p:cNvPr>
          <p:cNvSpPr txBox="1"/>
          <p:nvPr/>
        </p:nvSpPr>
        <p:spPr>
          <a:xfrm>
            <a:off x="11191243" y="5554663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7154AC4-EB78-E8F4-6E8C-2F944C578976}"/>
              </a:ext>
            </a:extLst>
          </p:cNvPr>
          <p:cNvSpPr txBox="1"/>
          <p:nvPr/>
        </p:nvSpPr>
        <p:spPr>
          <a:xfrm>
            <a:off x="11332956" y="5570014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7E22E0C-9E05-8AAE-B934-0F4ABFF3A27F}"/>
              </a:ext>
            </a:extLst>
          </p:cNvPr>
          <p:cNvSpPr txBox="1"/>
          <p:nvPr/>
        </p:nvSpPr>
        <p:spPr>
          <a:xfrm>
            <a:off x="11491107" y="5579049"/>
            <a:ext cx="451353" cy="2092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800" dirty="0"/>
              <a:t>PR</a:t>
            </a:r>
          </a:p>
        </p:txBody>
      </p:sp>
    </p:spTree>
    <p:extLst>
      <p:ext uri="{BB962C8B-B14F-4D97-AF65-F5344CB8AC3E}">
        <p14:creationId xmlns:p14="http://schemas.microsoft.com/office/powerpoint/2010/main" val="7630615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1D6DC-762B-8CFE-325A-35AD4B996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Take-home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4CE4F-6DF9-8EDE-3D5D-9E584BDB2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FDA-approved </a:t>
            </a:r>
            <a:r>
              <a:rPr lang="en-US" i="1" dirty="0"/>
              <a:t>KRAS</a:t>
            </a:r>
            <a:r>
              <a:rPr lang="en-US" dirty="0"/>
              <a:t> G12C inhibitors for NSCLC (sotorasib and </a:t>
            </a:r>
            <a:r>
              <a:rPr lang="en-US" dirty="0" err="1"/>
              <a:t>adagrasib</a:t>
            </a:r>
            <a:r>
              <a:rPr lang="en-US" dirty="0"/>
              <a:t>) have therapeutic benefit that is short lived due to resistance</a:t>
            </a:r>
          </a:p>
          <a:p>
            <a:r>
              <a:rPr lang="en-US" dirty="0"/>
              <a:t>Next-generation </a:t>
            </a:r>
            <a:r>
              <a:rPr lang="en-US" i="1" dirty="0"/>
              <a:t>KRAS</a:t>
            </a:r>
            <a:r>
              <a:rPr lang="en-US" dirty="0"/>
              <a:t> G12C inhibitors (</a:t>
            </a:r>
            <a:r>
              <a:rPr lang="en-US" dirty="0" err="1"/>
              <a:t>eg</a:t>
            </a:r>
            <a:r>
              <a:rPr lang="en-US" dirty="0"/>
              <a:t>, ‘ON,’ pan-RAS) are being developed to improve patient outcomes</a:t>
            </a:r>
          </a:p>
          <a:p>
            <a:r>
              <a:rPr lang="en-US" dirty="0"/>
              <a:t>Combination strategies (like immunotherapy) may be the best treatment option to create lasting, durable responses to overcome innate resistance in patients with </a:t>
            </a:r>
            <a:r>
              <a:rPr lang="en-US" i="1" dirty="0"/>
              <a:t>KRAS</a:t>
            </a:r>
            <a:r>
              <a:rPr lang="en-US" dirty="0"/>
              <a:t> G12C-mutated NSCLC</a:t>
            </a:r>
          </a:p>
          <a:p>
            <a:r>
              <a:rPr lang="en-US" dirty="0"/>
              <a:t>Biomarker-driven therapeutic sequences to be 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7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Downloadable slides with all the key data</a:t>
            </a:r>
          </a:p>
          <a:p>
            <a:r>
              <a:rPr lang="en-US" sz="2000" dirty="0"/>
              <a:t>Audio Podcast </a:t>
            </a:r>
          </a:p>
          <a:p>
            <a:r>
              <a:rPr lang="en-US" sz="2000" dirty="0" err="1"/>
              <a:t>ClinicalThought</a:t>
            </a:r>
            <a:r>
              <a:rPr lang="en-US" sz="2000" dirty="0"/>
              <a:t> commentary focusing on recent data in </a:t>
            </a:r>
            <a:r>
              <a:rPr lang="en-US" sz="2000" i="1" dirty="0"/>
              <a:t>KRAS-</a:t>
            </a:r>
            <a:r>
              <a:rPr lang="en-US" sz="2000" dirty="0"/>
              <a:t>mutated NSCLC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Go Online for More Coverage of </a:t>
            </a:r>
            <a:r>
              <a:rPr lang="en-US" altLang="en-US" i="1" dirty="0"/>
              <a:t>KRAS-</a:t>
            </a:r>
            <a:r>
              <a:rPr lang="en-US" altLang="en-US" dirty="0"/>
              <a:t>mutated NSCLC!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0BC736F5A6AD408B3580ED3567F3D9" ma:contentTypeVersion="11" ma:contentTypeDescription="Create a new document." ma:contentTypeScope="" ma:versionID="df878be7f98b697ec7b6c8571516e62e">
  <xsd:schema xmlns:xsd="http://www.w3.org/2001/XMLSchema" xmlns:xs="http://www.w3.org/2001/XMLSchema" xmlns:p="http://schemas.microsoft.com/office/2006/metadata/properties" xmlns:ns2="de5804db-adca-4e6e-8334-318cdbb2584a" xmlns:ns3="22fd6914-46d4-4c7e-bbad-46e82841b69d" targetNamespace="http://schemas.microsoft.com/office/2006/metadata/properties" ma:root="true" ma:fieldsID="334f4d2cc40cc12cae2e0bc9e3575280" ns2:_="" ns3:_="">
    <xsd:import namespace="de5804db-adca-4e6e-8334-318cdbb2584a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804db-adca-4e6e-8334-318cdbb258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5804db-adca-4e6e-8334-318cdbb2584a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5B494D-62E0-426E-97A5-FC840422E7E9}">
  <ds:schemaRefs>
    <ds:schemaRef ds:uri="22fd6914-46d4-4c7e-bbad-46e82841b69d"/>
    <ds:schemaRef ds:uri="de5804db-adca-4e6e-8334-318cdbb258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92BF528-79E7-49C7-8398-55B164A86230}">
  <ds:schemaRefs>
    <ds:schemaRef ds:uri="http://www.w3.org/XML/1998/namespace"/>
    <ds:schemaRef ds:uri="http://schemas.microsoft.com/office/infopath/2007/PartnerControls"/>
    <ds:schemaRef ds:uri="22fd6914-46d4-4c7e-bbad-46e82841b69d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de5804db-adca-4e6e-8334-318cdbb2584a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3253</TotalTime>
  <Words>5902</Words>
  <Application>Microsoft Office PowerPoint</Application>
  <PresentationFormat>Widescreen</PresentationFormat>
  <Paragraphs>1358</Paragraphs>
  <Slides>36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</vt:lpstr>
      <vt:lpstr>Calibri</vt:lpstr>
      <vt:lpstr>Newsreader ExtraBold</vt:lpstr>
      <vt:lpstr>Poppins</vt:lpstr>
      <vt:lpstr>Poppins Light</vt:lpstr>
      <vt:lpstr>Poppins Medium</vt:lpstr>
      <vt:lpstr>Times</vt:lpstr>
      <vt:lpstr>Times New Roman</vt:lpstr>
      <vt:lpstr>Wingdings</vt:lpstr>
      <vt:lpstr>3_Office</vt:lpstr>
      <vt:lpstr>4_Office</vt:lpstr>
      <vt:lpstr>2_Office</vt:lpstr>
      <vt:lpstr>7_Office</vt:lpstr>
      <vt:lpstr>Research Focus in Advanced NSCLC: Emerging Insights on Next-Generation KRAS G12C Inhibitors</vt:lpstr>
      <vt:lpstr>About These Slides</vt:lpstr>
      <vt:lpstr>Faculty</vt:lpstr>
      <vt:lpstr>Disclosures</vt:lpstr>
      <vt:lpstr>Learning Objectives </vt:lpstr>
      <vt:lpstr>KRAS Mutational Landscape in NSCLC</vt:lpstr>
      <vt:lpstr>KRAS Signaling Cascade</vt:lpstr>
      <vt:lpstr>KRAS Mutation Associated With Better Response to Immunotherapy in Absence of STK11/LKB1 or KEAP1 Comutations</vt:lpstr>
      <vt:lpstr>FDA-Approved Drugs Targeting KRAS G12C Mutation in Advanced NSCLC</vt:lpstr>
      <vt:lpstr>Safety and Tolerability of Sotorasib and Adagrasib in Advanced NSCLC</vt:lpstr>
      <vt:lpstr>Long-term OS Following Sotorasib or Adagrasib Monotherapy in Advanced NSCLC</vt:lpstr>
      <vt:lpstr>Intrinsic + Acquired Resistance to KRAS G12C-Selective Inhibitors</vt:lpstr>
      <vt:lpstr>Mechanisms of Resistance to KRAS G12C Inhibitors</vt:lpstr>
      <vt:lpstr>Combination Strategies With First-Generation KRAS G12C-Selective Inhibitors</vt:lpstr>
      <vt:lpstr>CodeBreaK 101: Sotorasib + Pembrolizumab in Patients With Pretreated KRAS G12C-Mutated NSCLC</vt:lpstr>
      <vt:lpstr>KRYSTAL-7: Efficacy and Safety of Adagrasib + Pembrolizumab as 1L Therapy in KRAS G12C-Mutated NSCLC  </vt:lpstr>
      <vt:lpstr>CodeBreaK 101: Sotorasib + Pemetrexed/Carboplatin in Patients With Pretreated KRAS G12C-Mutated NSCLC</vt:lpstr>
      <vt:lpstr>Select Next-Generation KRAS G12C-Selective Inhibitors Currently in Development</vt:lpstr>
      <vt:lpstr>Single-Agent Divarasib in KRAS G12C-Mutated NSCLC </vt:lpstr>
      <vt:lpstr>KRAScendo 1: Divarasib vs Sotorasib or Adagrasib in KRAS G12C-Mutated Advanced or Metastatic NSCLC</vt:lpstr>
      <vt:lpstr>Single-Agent Olomorasib in KRAS G12C-Mutated Tumors</vt:lpstr>
      <vt:lpstr>KANDLELIT-001: Calderasib as Monotherapy in KRAS G12C-Mutated Advanced Solid Tumors</vt:lpstr>
      <vt:lpstr>Other Next-Generation KRAS G12C Inhibitors Currently in Development in China</vt:lpstr>
      <vt:lpstr>Combination Strategies for Next-Generation KRAS G12C Inhibitors</vt:lpstr>
      <vt:lpstr>LOXO-RAS-20001: Olomorasib + Pembrolizumab in KRAS G12C-Mutated Advanced/Metastatic NSCLC</vt:lpstr>
      <vt:lpstr>KRAScendo 170: Safety of Divarasib + Atezolizumab in KRAS G12C-Mutated NSCLC</vt:lpstr>
      <vt:lpstr>KANDLELIT-001: Calderasib + Pembrolizumab + Chemotherapy in KRAS G12C-Mutated Metastatic NSCLC</vt:lpstr>
      <vt:lpstr>Next-Generation KRAS G12C-Selective Inhibitors Currently in Phase III Combination Studies With Immunotherapy</vt:lpstr>
      <vt:lpstr>KROCUS: Fulzerasib + Cetuximab in KRAS G12C-Mutated Advanced NSCLC</vt:lpstr>
      <vt:lpstr>Phase I/IIa Study of Glecirasib (JAB-21288) + Sitneprotafib  (JAB-3312), a SHP2 Inhibitor, in KRAS G12C-Mutated NSCLC</vt:lpstr>
      <vt:lpstr>Ongoing Phase II Trial of Neoadjuvant Opnurasib in KRAS G12C-Mutated, Surgically Resectable NSCLC</vt:lpstr>
      <vt:lpstr>Classes of KRAS Inhibitors</vt:lpstr>
      <vt:lpstr>RAS(ON) Inhibitors in Clinical Trials: Elironrasib, Zoldonrasib, and Daraxonrasib</vt:lpstr>
      <vt:lpstr>Safety and Efficacy of Daraxonrasib in Previously Treated RAS-Mutated NSCLC</vt:lpstr>
      <vt:lpstr>Take-home Points</vt:lpstr>
      <vt:lpstr>Go Online for More Coverage of KRAS-mutated NSCLC!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Focus in Advanced NSCLC: Emerging Insights on Next-Generation KRAS G12C Inhibitors</dc:title>
  <dc:creator>Davidson, El (NYC-FUB)</dc:creator>
  <cp:lastModifiedBy>Valerie Wenzel</cp:lastModifiedBy>
  <cp:revision>2</cp:revision>
  <dcterms:created xsi:type="dcterms:W3CDTF">2025-10-10T13:11:02Z</dcterms:created>
  <dcterms:modified xsi:type="dcterms:W3CDTF">2026-04-29T17:01:02Z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0x0101005D0BC736F5A6AD408B3580ED3567F3D9</vt:lpwstr>
  </property>
  <property fmtid="{D5CDD505-2E9C-101B-9397-08002B2CF9AE}" pid="3" name="MediaServiceImageTags">
    <vt:lpwstr/>
  </property>
</Properties>
</file>