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3"/>
  </p:notesMasterIdLst>
  <p:handoutMasterIdLst>
    <p:handoutMasterId r:id="rId24"/>
  </p:handoutMasterIdLst>
  <p:sldIdLst>
    <p:sldId id="321" r:id="rId8"/>
    <p:sldId id="308" r:id="rId9"/>
    <p:sldId id="544" r:id="rId10"/>
    <p:sldId id="545" r:id="rId11"/>
    <p:sldId id="557" r:id="rId12"/>
    <p:sldId id="564" r:id="rId13"/>
    <p:sldId id="558" r:id="rId14"/>
    <p:sldId id="565" r:id="rId15"/>
    <p:sldId id="559" r:id="rId16"/>
    <p:sldId id="561" r:id="rId17"/>
    <p:sldId id="562" r:id="rId18"/>
    <p:sldId id="566" r:id="rId19"/>
    <p:sldId id="560" r:id="rId20"/>
    <p:sldId id="549" r:id="rId21"/>
    <p:sldId id="553" r:id="rId22"/>
  </p:sldIdLst>
  <p:sldSz cx="12192000" cy="6858000"/>
  <p:notesSz cx="7315200" cy="9601200"/>
  <p:custDataLst>
    <p:tags r:id="rId2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101E41E-6C76-D344-5A65-F3B00557F242}" name="Andrea Boecler" initials="AB" userId="S::aboecler@clinicaloptions.com::28e82037-1239-4052-943b-ae184e0bc2af" providerId="AD"/>
  <p188:author id="{F2B9BA39-5BD7-B0E8-A0DD-9238FC7FC904}" name="Jill Sakai" initials="JS" userId="Jill Sakai" providerId="None"/>
  <p188:author id="{60637A47-718A-1E9A-4EDA-57220B1AD4A2}" name="Marie Rush" initials="MR" userId="S::mrush@clinicaloptions.com::0630ae8a-d7a0-439a-9d44-e2f536864f0f" providerId="AD"/>
  <p188:author id="{67E39494-75B3-CF9E-6A44-82504F755C8B}" name="Dussadee Royal" initials="DR" userId="S::droyal@clinicaloptions.com::51beead8-6fa0-4b98-aeba-37044af35e17" providerId="AD"/>
  <p188:author id="{6EC778AA-CA2A-FB4E-5D97-6CAB015CFF06}" name="CLINICALOPTIONS\krosenthal" initials="C" userId="CLINICALOPTIONS\krosenthal"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3F41981-CD82-446A-B7FE-95F277447003}" v="13" dt="2022-12-12T19:08:17.394"/>
    <p1510:client id="{F0C65343-6D74-48E1-85D6-4B50B0D8699E}" v="395" dt="2022-12-12T22:18:23.92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189" autoAdjust="0"/>
  </p:normalViewPr>
  <p:slideViewPr>
    <p:cSldViewPr snapToGrid="0">
      <p:cViewPr varScale="1">
        <p:scale>
          <a:sx n="102" d="100"/>
          <a:sy n="102" d="100"/>
        </p:scale>
        <p:origin x="156" y="114"/>
      </p:cViewPr>
      <p:guideLst>
        <p:guide orient="horz" pos="4128"/>
        <p:guide orient="horz" pos="1008"/>
        <p:guide orient="horz" pos="4032"/>
        <p:guide orient="horz" pos="151"/>
        <p:guide orient="horz" pos="264"/>
        <p:guide orient="horz" pos="3912"/>
        <p:guide orient="horz"/>
        <p:guide pos="329"/>
        <p:guide pos="7392"/>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handoutMaster" Target="handoutMasters/handoutMaster1.xml"/><Relationship Id="rId32"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MEL140, melphalan 140 mg/m</a:t>
            </a:r>
            <a:r>
              <a:rPr lang="en-US" i="1" baseline="30000" dirty="0"/>
              <a:t>2</a:t>
            </a:r>
            <a:r>
              <a:rPr lang="en-US" i="1" dirty="0"/>
              <a:t>; MM, multiple myeloma; R, lenalidomide; Rd, 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917751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MEL140, </a:t>
            </a:r>
            <a:r>
              <a:rPr lang="en-US" altLang="en-US" sz="1200" i="1" dirty="0"/>
              <a:t>melphalan 140 mg/m</a:t>
            </a:r>
            <a:r>
              <a:rPr lang="en-US" altLang="en-US" sz="1200" i="1" baseline="30000" dirty="0"/>
              <a:t>2; </a:t>
            </a:r>
            <a:r>
              <a:rPr lang="en-US" i="1" dirty="0"/>
              <a:t>NDMM, newly diagnosed multiple myeloma; R, lenalidomide; Rd; 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3807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 ECOG PS, Eastern Cooperative Oncology Group performance score; HDT, high dose therapy; ISS, International Staging System; MEL140, melphalan 140 mg/m</a:t>
            </a:r>
            <a:r>
              <a:rPr lang="en-US" i="1" baseline="30000" dirty="0"/>
              <a:t>2</a:t>
            </a:r>
            <a:r>
              <a:rPr lang="en-US" i="1" dirty="0"/>
              <a:t>; OS, overall survival; PD, progressive disease; PFS, progression-free survival; R, lenalidomide; Rd, 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1585867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DS, Durie-Salmon; ECOG PS, Eastern Cooperative Oncology Group performance score; ISS, International Staging System; ITT, intent to treat; MEL140, melphalan 140 mg/m</a:t>
            </a:r>
            <a:r>
              <a:rPr lang="en-US" i="1" baseline="30000" dirty="0"/>
              <a:t>2</a:t>
            </a:r>
            <a:r>
              <a:rPr lang="en-US" i="1" dirty="0"/>
              <a:t>; MM, multiple myeloma; R, lenalidomide; Rd, 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1796545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MEL140, melphalan 140 mg/m</a:t>
            </a:r>
            <a:r>
              <a:rPr lang="en-US" i="1" baseline="30000" dirty="0"/>
              <a:t>2</a:t>
            </a:r>
            <a:r>
              <a:rPr lang="en-US" i="1" baseline="0" dirty="0"/>
              <a:t>; </a:t>
            </a:r>
            <a:r>
              <a:rPr lang="en-US" i="1" dirty="0"/>
              <a:t>PD, progressive disease; R, lenalidomide; Rd, 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409056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ASCT, autologous stem cell transplant; CR, complete response; d, dexamethasone; MEL140, melphalan 140 mg/m</a:t>
            </a:r>
            <a:r>
              <a:rPr lang="en-US" i="1" baseline="30000" dirty="0"/>
              <a:t>2</a:t>
            </a:r>
            <a:r>
              <a:rPr lang="en-US" i="1" dirty="0"/>
              <a:t>; NE, not evaluable; ORR, overall response rate; PD, progressive disease; PR, partial response; R, lenalidomide; Rd, lenalidomide/dexamethasone; </a:t>
            </a:r>
            <a:r>
              <a:rPr lang="en-US" i="1" dirty="0" err="1"/>
              <a:t>sCR</a:t>
            </a:r>
            <a:r>
              <a:rPr lang="en-US" i="1" dirty="0"/>
              <a:t>, stringent complete response; SD, stable disease; VGPR, very good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1627611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MEL140, melphalan 140 mg/m</a:t>
            </a:r>
            <a:r>
              <a:rPr lang="en-US" i="1" baseline="30000" dirty="0"/>
              <a:t>2</a:t>
            </a:r>
            <a:r>
              <a:rPr lang="en-US" i="1" dirty="0"/>
              <a:t>; PD, progressive disease; PFS, progression-free survival; PP, per protocol; R, lenalidomide; Rd, 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33517726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MEL140, melphalan 140 mg/m</a:t>
            </a:r>
            <a:r>
              <a:rPr lang="en-US" i="1" baseline="30000" dirty="0"/>
              <a:t>2</a:t>
            </a:r>
            <a:r>
              <a:rPr lang="en-US" i="1" dirty="0"/>
              <a:t>; ITT, intention-to-treat; OS, overall survival; PP, per protocol; R, lenalidomide; Rd, lenalidomide/dexamethasone.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10523384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MEL140, melphalan 140 mg/m</a:t>
            </a:r>
            <a:r>
              <a:rPr lang="en-US" i="1" baseline="30000" dirty="0"/>
              <a:t>2</a:t>
            </a:r>
            <a:r>
              <a:rPr lang="en-US" i="1" dirty="0"/>
              <a:t>; ITT, intention-to-treat; PFS, progression-free survival; R, lenalidomide; Rd, lenalidomide/dexamethasone.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748271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MEL140, melphalan 140 mg/m</a:t>
            </a:r>
            <a:r>
              <a:rPr lang="en-US" i="1" baseline="30000" dirty="0"/>
              <a:t>2</a:t>
            </a:r>
            <a:r>
              <a:rPr lang="en-US" i="1" dirty="0"/>
              <a:t>; ISS, International Staging System; ITT, intent-to-treat; OS, overall survival; PFS, progression-free survival; R, lenalidomide; Rd, 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3349078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1312391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MEL140, melphalan 140 mg/m</a:t>
            </a:r>
            <a:r>
              <a:rPr lang="en-US" i="1" baseline="30000" dirty="0"/>
              <a:t>2</a:t>
            </a:r>
            <a:r>
              <a:rPr lang="en-US" i="1" dirty="0"/>
              <a:t>; R, lenalidomide; Rd, 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1711464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ASCT, autologous stem cell transplantMEL140, melphalan 140 mg/m</a:t>
            </a:r>
            <a:r>
              <a:rPr lang="en-US" i="1" baseline="30000" dirty="0"/>
              <a:t>2</a:t>
            </a:r>
            <a:r>
              <a:rPr lang="en-US" i="1" dirty="0"/>
              <a:t>; NDMM, newly diagnosed multiple myeloma; R, lenalidomide; Rd, lenalidomide/dexamethasone.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2193551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a:solidFill>
                    <a:srgbClr val="455560"/>
                  </a:solidFill>
                  <a:latin typeface="Calibri" panose="020F0502020204030204" pitchFamily="34" charset="0"/>
                </a:rPr>
                <a:t>Slide credit: </a:t>
              </a:r>
              <a:r>
                <a:rPr lang="en-US" altLang="en-US" sz="1400" b="0">
                  <a:solidFill>
                    <a:schemeClr val="bg2"/>
                  </a:solidFill>
                  <a:latin typeface="Calibri" panose="020F0502020204030204" pitchFamily="34" charset="0"/>
                  <a:hlinkClick r:id="rId3"/>
                </a:rPr>
                <a:t>clinicaloptions.com</a:t>
              </a:r>
              <a:endParaRPr lang="en-US" altLang="en-US" sz="14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DSMM XIII: Phase III Trial of Rd Induction + </a:t>
            </a:r>
            <a:br>
              <a:rPr lang="en-US" altLang="en-US" sz="4000" dirty="0"/>
            </a:br>
            <a:r>
              <a:rPr lang="en-US" altLang="en-US" sz="4000" dirty="0"/>
              <a:t>ASCT With MEL140 Followed by R Maintenance vs Continuous Rd in Patients 60-75 Yr of Age With Newly Diagnosed MM</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Amgen,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a:t>
            </a:r>
            <a:r>
              <a:rPr lang="en-US" sz="1200" b="0">
                <a:solidFill>
                  <a:schemeClr val="bg1"/>
                </a:solidFill>
                <a:latin typeface="Calibri" panose="020F0502020204030204" pitchFamily="34" charset="0"/>
              </a:rPr>
              <a:t>, Sanofi, </a:t>
            </a:r>
            <a:r>
              <a:rPr lang="en-US" sz="1200" b="0" dirty="0">
                <a:solidFill>
                  <a:schemeClr val="bg1"/>
                </a:solidFill>
                <a:latin typeface="Calibri" panose="020F0502020204030204" pitchFamily="34" charset="0"/>
              </a:rPr>
              <a:t>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DSMM XIII: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Lenalidomide/dexamethasone was approved as a treatment for patients with NDMM, including as first-line therapy, in 2015</a:t>
            </a:r>
            <a:r>
              <a:rPr lang="en-US" altLang="en-US" sz="2600" baseline="30000" dirty="0"/>
              <a:t>1,2</a:t>
            </a:r>
            <a:endParaRPr lang="en-US" altLang="en-US" sz="2600" dirty="0"/>
          </a:p>
          <a:p>
            <a:pPr lvl="1"/>
            <a:r>
              <a:rPr lang="en-US" altLang="en-US" sz="2400" dirty="0"/>
              <a:t>Rd followed by ASCT yielded promising outcomes in NDMM</a:t>
            </a:r>
            <a:r>
              <a:rPr lang="en-US" altLang="en-US" sz="2400" baseline="30000" dirty="0"/>
              <a:t>2,3</a:t>
            </a:r>
          </a:p>
          <a:p>
            <a:r>
              <a:rPr lang="en-US" altLang="en-US" sz="2600" dirty="0"/>
              <a:t>Reduced-intensity melphalan (MEL140) can lead to sustained remissions in older patients with comorbidities</a:t>
            </a:r>
            <a:r>
              <a:rPr lang="en-US" altLang="en-US" sz="2600" baseline="30000" dirty="0"/>
              <a:t>4</a:t>
            </a:r>
            <a:endParaRPr lang="en-US" altLang="en-US" sz="2600" dirty="0"/>
          </a:p>
          <a:p>
            <a:r>
              <a:rPr lang="en-US" altLang="en-US" sz="2600" dirty="0"/>
              <a:t>Phase III DSMM XIII trial began in 2010 to investigate continuous Rd vs </a:t>
            </a:r>
            <a:br>
              <a:rPr lang="en-US" altLang="en-US" sz="2600" dirty="0"/>
            </a:br>
            <a:r>
              <a:rPr lang="en-US" altLang="en-US" sz="2600" dirty="0"/>
              <a:t>Rd induction followed by ASCT with MEL140 and R maintenance in patients 60-75 yr of age with NDMM</a:t>
            </a:r>
            <a:r>
              <a:rPr lang="en-US" altLang="en-US" sz="2600" baseline="30000" dirty="0"/>
              <a:t>5</a:t>
            </a:r>
          </a:p>
          <a:p>
            <a:pPr lvl="1"/>
            <a:r>
              <a:rPr lang="en-US" altLang="en-US" sz="2400" dirty="0"/>
              <a:t>Current analysis presents long-term outcomes from this study</a:t>
            </a:r>
            <a:r>
              <a:rPr lang="en-US" altLang="en-US" sz="2400" baseline="30000" dirty="0"/>
              <a:t>6</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Lenalidomide package insert. 2. Rajkumar. Lancet Oncol. 2010;11:29. 3. Biran. Blood Cancer J. 2016;6:e466. </a:t>
            </a:r>
          </a:p>
          <a:p>
            <a:pPr eaLnBrk="1" hangingPunct="1">
              <a:defRPr/>
            </a:pPr>
            <a:r>
              <a:rPr lang="en-US" altLang="en-US" sz="1200" b="0" spc="-10" dirty="0">
                <a:solidFill>
                  <a:schemeClr val="bg2"/>
                </a:solidFill>
                <a:latin typeface="Calibri" panose="020F0502020204030204" pitchFamily="34" charset="0"/>
              </a:rPr>
              <a:t>4. Auner. Haematologic. 2018;103:514. 5. Straka. ASH 2014. Abstr 3969. 6. Straka. ASH 2022. Abstr 116.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DSMM XIII: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644522"/>
          </a:xfrm>
        </p:spPr>
        <p:txBody>
          <a:bodyPr/>
          <a:lstStyle/>
          <a:p>
            <a:r>
              <a:rPr lang="en-US" altLang="en-US" sz="2400" dirty="0"/>
              <a:t>Randomized, open-label phase III trial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Straka. ASH 2022. Abstr 116.</a:t>
            </a:r>
            <a:endParaRPr lang="en-US" altLang="en-US" sz="1200" b="0" dirty="0">
              <a:solidFill>
                <a:schemeClr val="bg2"/>
              </a:solidFill>
              <a:latin typeface="Calibri" panose="020F0502020204030204" pitchFamily="34" charset="0"/>
            </a:endParaRPr>
          </a:p>
        </p:txBody>
      </p:sp>
      <p:sp>
        <p:nvSpPr>
          <p:cNvPr id="2" name="Text Box 45">
            <a:extLst>
              <a:ext uri="{FF2B5EF4-FFF2-40B4-BE49-F238E27FC236}">
                <a16:creationId xmlns:a16="http://schemas.microsoft.com/office/drawing/2014/main" id="{ED28C967-6ED8-7EF2-88F0-E42A337F0550}"/>
              </a:ext>
            </a:extLst>
          </p:cNvPr>
          <p:cNvSpPr txBox="1">
            <a:spLocks noChangeArrowheads="1"/>
          </p:cNvSpPr>
          <p:nvPr/>
        </p:nvSpPr>
        <p:spPr bwMode="auto">
          <a:xfrm>
            <a:off x="347374" y="2831806"/>
            <a:ext cx="219791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NDMM aged 60-75 </a:t>
            </a:r>
            <a:r>
              <a:rPr lang="en-GB" altLang="en-US" sz="1800" b="0" dirty="0" err="1">
                <a:solidFill>
                  <a:schemeClr val="bg1"/>
                </a:solidFill>
                <a:latin typeface="Calibri" panose="020F0502020204030204" pitchFamily="34" charset="0"/>
              </a:rPr>
              <a:t>yr</a:t>
            </a:r>
            <a:r>
              <a:rPr lang="en-GB" altLang="en-US" sz="1800" b="0" dirty="0">
                <a:solidFill>
                  <a:schemeClr val="bg1"/>
                </a:solidFill>
                <a:latin typeface="Calibri" panose="020F0502020204030204" pitchFamily="34" charset="0"/>
              </a:rPr>
              <a:t>, eligible for intensity-reduced HDT-ASCT;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ECOG PS 0-2</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348)</a:t>
            </a:r>
            <a:endParaRPr lang="en-US" altLang="en-US" sz="1800" b="0" dirty="0">
              <a:solidFill>
                <a:schemeClr val="bg1"/>
              </a:solidFill>
              <a:latin typeface="Calibri" panose="020F0502020204030204" pitchFamily="34" charset="0"/>
            </a:endParaRPr>
          </a:p>
        </p:txBody>
      </p:sp>
      <p:sp>
        <p:nvSpPr>
          <p:cNvPr id="3" name="Rectangle 46">
            <a:extLst>
              <a:ext uri="{FF2B5EF4-FFF2-40B4-BE49-F238E27FC236}">
                <a16:creationId xmlns:a16="http://schemas.microsoft.com/office/drawing/2014/main" id="{5D54402D-6DB5-B853-EA5A-179DAB96B1BC}"/>
              </a:ext>
            </a:extLst>
          </p:cNvPr>
          <p:cNvSpPr>
            <a:spLocks noChangeArrowheads="1"/>
          </p:cNvSpPr>
          <p:nvPr/>
        </p:nvSpPr>
        <p:spPr bwMode="auto">
          <a:xfrm>
            <a:off x="10642965" y="3189564"/>
            <a:ext cx="15064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i="1" dirty="0">
                <a:solidFill>
                  <a:schemeClr val="bg1"/>
                </a:solidFill>
                <a:latin typeface="Calibri" panose="020F0502020204030204" pitchFamily="34" charset="0"/>
              </a:rPr>
              <a:t>Until PD or intolerable toxicity</a:t>
            </a:r>
          </a:p>
        </p:txBody>
      </p:sp>
      <p:sp>
        <p:nvSpPr>
          <p:cNvPr id="6" name="Rectangle 49">
            <a:extLst>
              <a:ext uri="{FF2B5EF4-FFF2-40B4-BE49-F238E27FC236}">
                <a16:creationId xmlns:a16="http://schemas.microsoft.com/office/drawing/2014/main" id="{D357E222-7615-D298-5D2B-2C9D8D554179}"/>
              </a:ext>
            </a:extLst>
          </p:cNvPr>
          <p:cNvSpPr>
            <a:spLocks noChangeArrowheads="1"/>
          </p:cNvSpPr>
          <p:nvPr/>
        </p:nvSpPr>
        <p:spPr bwMode="auto">
          <a:xfrm>
            <a:off x="5475120" y="2707426"/>
            <a:ext cx="2240280" cy="92392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HDT-ASCT</a:t>
            </a:r>
            <a:r>
              <a:rPr lang="en-US" altLang="en-US" sz="1800" baseline="30000" dirty="0">
                <a:solidFill>
                  <a:schemeClr val="tx1"/>
                </a:solidFill>
                <a:latin typeface="Calibri" panose="020F0502020204030204" pitchFamily="34" charset="0"/>
              </a:rPr>
              <a:t>†</a:t>
            </a:r>
            <a:r>
              <a:rPr lang="en-US" altLang="en-US" sz="1800" dirty="0">
                <a:solidFill>
                  <a:schemeClr val="tx1"/>
                </a:solidFill>
                <a:latin typeface="Calibri" panose="020F0502020204030204" pitchFamily="34" charset="0"/>
              </a:rPr>
              <a:t> (MEL140)</a:t>
            </a:r>
          </a:p>
        </p:txBody>
      </p:sp>
      <p:sp>
        <p:nvSpPr>
          <p:cNvPr id="7" name="Rectangle 50">
            <a:extLst>
              <a:ext uri="{FF2B5EF4-FFF2-40B4-BE49-F238E27FC236}">
                <a16:creationId xmlns:a16="http://schemas.microsoft.com/office/drawing/2014/main" id="{B0FC0C74-0888-8810-913A-2574604792CF}"/>
              </a:ext>
            </a:extLst>
          </p:cNvPr>
          <p:cNvSpPr>
            <a:spLocks noChangeArrowheads="1"/>
          </p:cNvSpPr>
          <p:nvPr/>
        </p:nvSpPr>
        <p:spPr bwMode="auto">
          <a:xfrm>
            <a:off x="5475120" y="3720253"/>
            <a:ext cx="4803409" cy="92333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Rd*</a:t>
            </a:r>
            <a:r>
              <a:rPr lang="en-US" altLang="en-US" sz="1800" b="0" dirty="0">
                <a:solidFill>
                  <a:schemeClr val="tx1"/>
                </a:solidFill>
                <a:latin typeface="Calibri" panose="020F0502020204030204" pitchFamily="34" charset="0"/>
              </a:rPr>
              <a:t> </a:t>
            </a:r>
          </a:p>
        </p:txBody>
      </p:sp>
      <p:sp>
        <p:nvSpPr>
          <p:cNvPr id="9" name="Line 52">
            <a:extLst>
              <a:ext uri="{FF2B5EF4-FFF2-40B4-BE49-F238E27FC236}">
                <a16:creationId xmlns:a16="http://schemas.microsoft.com/office/drawing/2014/main" id="{D3A01B00-8B78-3653-789E-391EF056B6BD}"/>
              </a:ext>
            </a:extLst>
          </p:cNvPr>
          <p:cNvSpPr>
            <a:spLocks noChangeShapeType="1"/>
          </p:cNvSpPr>
          <p:nvPr/>
        </p:nvSpPr>
        <p:spPr bwMode="auto">
          <a:xfrm>
            <a:off x="10439764" y="3654190"/>
            <a:ext cx="3481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0" name="Line 53">
            <a:extLst>
              <a:ext uri="{FF2B5EF4-FFF2-40B4-BE49-F238E27FC236}">
                <a16:creationId xmlns:a16="http://schemas.microsoft.com/office/drawing/2014/main" id="{50089BA5-64B1-0D62-BA31-C2A9B7C93276}"/>
              </a:ext>
            </a:extLst>
          </p:cNvPr>
          <p:cNvSpPr>
            <a:spLocks noChangeShapeType="1"/>
          </p:cNvSpPr>
          <p:nvPr/>
        </p:nvSpPr>
        <p:spPr bwMode="auto">
          <a:xfrm>
            <a:off x="2554130" y="3778990"/>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1" name="Line 54">
            <a:extLst>
              <a:ext uri="{FF2B5EF4-FFF2-40B4-BE49-F238E27FC236}">
                <a16:creationId xmlns:a16="http://schemas.microsoft.com/office/drawing/2014/main" id="{52AA2EB4-25EB-64F8-F0F1-38AE73B1AC51}"/>
              </a:ext>
            </a:extLst>
          </p:cNvPr>
          <p:cNvSpPr>
            <a:spLocks noChangeShapeType="1"/>
          </p:cNvSpPr>
          <p:nvPr/>
        </p:nvSpPr>
        <p:spPr bwMode="auto">
          <a:xfrm flipV="1">
            <a:off x="2554130" y="3178914"/>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2" name="Rectangle 3">
            <a:extLst>
              <a:ext uri="{FF2B5EF4-FFF2-40B4-BE49-F238E27FC236}">
                <a16:creationId xmlns:a16="http://schemas.microsoft.com/office/drawing/2014/main" id="{D40B6636-0EED-517B-7F6E-363E98B2DF8A}"/>
              </a:ext>
            </a:extLst>
          </p:cNvPr>
          <p:cNvSpPr txBox="1">
            <a:spLocks noChangeArrowheads="1"/>
          </p:cNvSpPr>
          <p:nvPr/>
        </p:nvSpPr>
        <p:spPr bwMode="auto">
          <a:xfrm>
            <a:off x="604675" y="5122776"/>
            <a:ext cx="5408952" cy="101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kern="0" dirty="0"/>
              <a:t>Primary endpoint: </a:t>
            </a:r>
            <a:r>
              <a:rPr lang="en-US" altLang="en-US" sz="2200" b="0" kern="0" dirty="0"/>
              <a:t>PFS</a:t>
            </a:r>
          </a:p>
          <a:p>
            <a:r>
              <a:rPr lang="en-US" altLang="en-US" sz="2200" kern="0" dirty="0"/>
              <a:t>Secondary endpoints: </a:t>
            </a:r>
            <a:r>
              <a:rPr lang="en-US" altLang="en-US" sz="2200" b="0" kern="0" dirty="0"/>
              <a:t>OS, response, safety, impact of prognostic factors</a:t>
            </a:r>
          </a:p>
        </p:txBody>
      </p:sp>
      <p:sp>
        <p:nvSpPr>
          <p:cNvPr id="13" name="Rectangle 49">
            <a:extLst>
              <a:ext uri="{FF2B5EF4-FFF2-40B4-BE49-F238E27FC236}">
                <a16:creationId xmlns:a16="http://schemas.microsoft.com/office/drawing/2014/main" id="{FFE0DAC9-335B-6324-5011-72BFB5AE9AE3}"/>
              </a:ext>
            </a:extLst>
          </p:cNvPr>
          <p:cNvSpPr>
            <a:spLocks noChangeArrowheads="1"/>
          </p:cNvSpPr>
          <p:nvPr/>
        </p:nvSpPr>
        <p:spPr bwMode="auto">
          <a:xfrm>
            <a:off x="8038249" y="2707426"/>
            <a:ext cx="2240280" cy="92392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R </a:t>
            </a:r>
            <a:r>
              <a:rPr lang="en-US" altLang="en-US" sz="1800" b="0" dirty="0">
                <a:solidFill>
                  <a:schemeClr val="tx1"/>
                </a:solidFill>
                <a:latin typeface="Calibri" panose="020F0502020204030204" pitchFamily="34" charset="0"/>
              </a:rPr>
              <a:t>10 mg PO Days 1-28</a:t>
            </a:r>
          </a:p>
        </p:txBody>
      </p:sp>
      <p:sp>
        <p:nvSpPr>
          <p:cNvPr id="14" name="Rectangle 50">
            <a:extLst>
              <a:ext uri="{FF2B5EF4-FFF2-40B4-BE49-F238E27FC236}">
                <a16:creationId xmlns:a16="http://schemas.microsoft.com/office/drawing/2014/main" id="{AC7D7A7A-12CE-8119-2B37-46D612425C21}"/>
              </a:ext>
            </a:extLst>
          </p:cNvPr>
          <p:cNvSpPr>
            <a:spLocks noChangeArrowheads="1"/>
          </p:cNvSpPr>
          <p:nvPr/>
        </p:nvSpPr>
        <p:spPr bwMode="auto">
          <a:xfrm>
            <a:off x="3284737" y="2723776"/>
            <a:ext cx="1870767" cy="923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Rd*</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174)</a:t>
            </a:r>
            <a:endParaRPr lang="en-US" altLang="en-US" sz="1800" dirty="0">
              <a:solidFill>
                <a:schemeClr val="tx1"/>
              </a:solidFill>
              <a:latin typeface="Calibri" panose="020F0502020204030204" pitchFamily="34" charset="0"/>
            </a:endParaRPr>
          </a:p>
        </p:txBody>
      </p:sp>
      <p:sp>
        <p:nvSpPr>
          <p:cNvPr id="15" name="TextBox 14">
            <a:extLst>
              <a:ext uri="{FF2B5EF4-FFF2-40B4-BE49-F238E27FC236}">
                <a16:creationId xmlns:a16="http://schemas.microsoft.com/office/drawing/2014/main" id="{F5AF5951-0FD6-8C12-699D-19DA035AF097}"/>
              </a:ext>
            </a:extLst>
          </p:cNvPr>
          <p:cNvSpPr txBox="1"/>
          <p:nvPr/>
        </p:nvSpPr>
        <p:spPr bwMode="auto">
          <a:xfrm>
            <a:off x="1330167" y="1970794"/>
            <a:ext cx="28967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Stratification by ISS stage (I/II vs III), age (60-70 vs &gt;70 yr)</a:t>
            </a:r>
          </a:p>
        </p:txBody>
      </p:sp>
      <p:cxnSp>
        <p:nvCxnSpPr>
          <p:cNvPr id="16" name="Straight Arrow Connector 15">
            <a:extLst>
              <a:ext uri="{FF2B5EF4-FFF2-40B4-BE49-F238E27FC236}">
                <a16:creationId xmlns:a16="http://schemas.microsoft.com/office/drawing/2014/main" id="{14AFE0D5-5E24-E69A-5E43-AA3EE26AA6E1}"/>
              </a:ext>
            </a:extLst>
          </p:cNvPr>
          <p:cNvCxnSpPr>
            <a:cxnSpLocks/>
          </p:cNvCxnSpPr>
          <p:nvPr/>
        </p:nvCxnSpPr>
        <p:spPr>
          <a:xfrm flipH="1">
            <a:off x="2774261" y="2582067"/>
            <a:ext cx="4289" cy="377367"/>
          </a:xfrm>
          <a:prstGeom prst="straightConnector1">
            <a:avLst/>
          </a:prstGeom>
          <a:noFill/>
          <a:ln w="28575" cap="flat" cmpd="sng" algn="ctr">
            <a:solidFill>
              <a:schemeClr val="bg1"/>
            </a:solidFill>
            <a:prstDash val="sysDot"/>
            <a:headEnd type="none" w="med" len="med"/>
            <a:tailEnd type="triangle" w="med" len="med"/>
          </a:ln>
          <a:effectLst/>
        </p:spPr>
      </p:cxnSp>
      <p:sp>
        <p:nvSpPr>
          <p:cNvPr id="19" name="Rectangle 50">
            <a:extLst>
              <a:ext uri="{FF2B5EF4-FFF2-40B4-BE49-F238E27FC236}">
                <a16:creationId xmlns:a16="http://schemas.microsoft.com/office/drawing/2014/main" id="{2334257E-E663-43DF-1539-85757F07B588}"/>
              </a:ext>
            </a:extLst>
          </p:cNvPr>
          <p:cNvSpPr>
            <a:spLocks noChangeArrowheads="1"/>
          </p:cNvSpPr>
          <p:nvPr/>
        </p:nvSpPr>
        <p:spPr bwMode="auto">
          <a:xfrm>
            <a:off x="3284737" y="3720253"/>
            <a:ext cx="1870767" cy="92333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Rd</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(n = 174)</a:t>
            </a:r>
            <a:endParaRPr lang="en-US" altLang="en-US" sz="1800" dirty="0">
              <a:solidFill>
                <a:schemeClr val="tx1"/>
              </a:solidFill>
              <a:latin typeface="Calibri" panose="020F0502020204030204" pitchFamily="34" charset="0"/>
            </a:endParaRPr>
          </a:p>
        </p:txBody>
      </p:sp>
      <p:sp>
        <p:nvSpPr>
          <p:cNvPr id="20" name="TextBox 19">
            <a:extLst>
              <a:ext uri="{FF2B5EF4-FFF2-40B4-BE49-F238E27FC236}">
                <a16:creationId xmlns:a16="http://schemas.microsoft.com/office/drawing/2014/main" id="{FB447419-809C-7331-3893-4044396276AD}"/>
              </a:ext>
            </a:extLst>
          </p:cNvPr>
          <p:cNvSpPr txBox="1"/>
          <p:nvPr/>
        </p:nvSpPr>
        <p:spPr bwMode="auto">
          <a:xfrm>
            <a:off x="3291614" y="4643583"/>
            <a:ext cx="71481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*Lenalidomide 25 mg PO QD on Days 1-21 + dexamethasone 40 mg PO QD on Days 1, 8, 15, 21.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Single or double transplant.</a:t>
            </a:r>
            <a:endParaRPr lang="en-US" sz="1400" b="0" baseline="30000"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CB5E9977-6FFE-AAE6-5B30-466B6D1A4D12}"/>
              </a:ext>
            </a:extLst>
          </p:cNvPr>
          <p:cNvSpPr txBox="1"/>
          <p:nvPr/>
        </p:nvSpPr>
        <p:spPr bwMode="auto">
          <a:xfrm>
            <a:off x="4339432" y="1957228"/>
            <a:ext cx="29326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Stem cell mobilization</a:t>
            </a:r>
          </a:p>
        </p:txBody>
      </p:sp>
      <p:cxnSp>
        <p:nvCxnSpPr>
          <p:cNvPr id="23" name="Straight Arrow Connector 22">
            <a:extLst>
              <a:ext uri="{FF2B5EF4-FFF2-40B4-BE49-F238E27FC236}">
                <a16:creationId xmlns:a16="http://schemas.microsoft.com/office/drawing/2014/main" id="{DBD91225-F5BF-30E0-AFEC-C3F667415D14}"/>
              </a:ext>
            </a:extLst>
          </p:cNvPr>
          <p:cNvCxnSpPr>
            <a:cxnSpLocks/>
          </p:cNvCxnSpPr>
          <p:nvPr/>
        </p:nvCxnSpPr>
        <p:spPr bwMode="auto">
          <a:xfrm>
            <a:off x="5315948" y="2384476"/>
            <a:ext cx="0" cy="316125"/>
          </a:xfrm>
          <a:prstGeom prst="straightConnector1">
            <a:avLst/>
          </a:prstGeom>
          <a:noFill/>
          <a:ln w="28575" cap="flat" cmpd="sng" algn="ctr">
            <a:solidFill>
              <a:schemeClr val="bg1"/>
            </a:solidFill>
            <a:prstDash val="solid"/>
            <a:round/>
            <a:headEnd type="none" w="med" len="med"/>
            <a:tailEnd type="triangle"/>
          </a:ln>
          <a:effectLst/>
        </p:spPr>
      </p:cxnSp>
      <p:sp>
        <p:nvSpPr>
          <p:cNvPr id="25" name="Rectangle 3">
            <a:extLst>
              <a:ext uri="{FF2B5EF4-FFF2-40B4-BE49-F238E27FC236}">
                <a16:creationId xmlns:a16="http://schemas.microsoft.com/office/drawing/2014/main" id="{DFEA5D70-5AF2-659E-86B1-56E707B1A251}"/>
              </a:ext>
            </a:extLst>
          </p:cNvPr>
          <p:cNvSpPr txBox="1">
            <a:spLocks noChangeArrowheads="1"/>
          </p:cNvSpPr>
          <p:nvPr/>
        </p:nvSpPr>
        <p:spPr bwMode="auto">
          <a:xfrm>
            <a:off x="5651979" y="5122776"/>
            <a:ext cx="6246106" cy="1148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0" kern="0" dirty="0"/>
              <a:t>Median follow-up: 68 months</a:t>
            </a:r>
          </a:p>
          <a:p>
            <a:r>
              <a:rPr lang="en-US" altLang="en-US" sz="2200" b="0" kern="0" dirty="0"/>
              <a:t>Median cycles of maintenance R: 12 in ASCT arm, Median cycles of Rd: 16 in continuous arm</a:t>
            </a:r>
          </a:p>
        </p:txBody>
      </p:sp>
      <p:cxnSp>
        <p:nvCxnSpPr>
          <p:cNvPr id="28" name="Straight Arrow Connector 27">
            <a:extLst>
              <a:ext uri="{FF2B5EF4-FFF2-40B4-BE49-F238E27FC236}">
                <a16:creationId xmlns:a16="http://schemas.microsoft.com/office/drawing/2014/main" id="{4D18E73E-23CA-CB84-2E55-11EC8205E904}"/>
              </a:ext>
            </a:extLst>
          </p:cNvPr>
          <p:cNvCxnSpPr>
            <a:cxnSpLocks/>
          </p:cNvCxnSpPr>
          <p:nvPr/>
        </p:nvCxnSpPr>
        <p:spPr bwMode="auto">
          <a:xfrm>
            <a:off x="5155504" y="3170201"/>
            <a:ext cx="320040" cy="4123"/>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A1D9BFE4-8A24-9442-11A4-FF098160CEAE}"/>
              </a:ext>
            </a:extLst>
          </p:cNvPr>
          <p:cNvCxnSpPr>
            <a:cxnSpLocks/>
          </p:cNvCxnSpPr>
          <p:nvPr/>
        </p:nvCxnSpPr>
        <p:spPr bwMode="auto">
          <a:xfrm>
            <a:off x="5155504" y="4179857"/>
            <a:ext cx="320040" cy="4123"/>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35B61A8E-2E92-5032-5503-4B8AF1C92751}"/>
              </a:ext>
            </a:extLst>
          </p:cNvPr>
          <p:cNvCxnSpPr>
            <a:cxnSpLocks/>
          </p:cNvCxnSpPr>
          <p:nvPr/>
        </p:nvCxnSpPr>
        <p:spPr bwMode="auto">
          <a:xfrm>
            <a:off x="7725984" y="3170201"/>
            <a:ext cx="320040" cy="4123"/>
          </a:xfrm>
          <a:prstGeom prst="straightConnector1">
            <a:avLst/>
          </a:prstGeom>
          <a:noFill/>
          <a:ln w="28575" cap="flat" cmpd="sng" algn="ctr">
            <a:solidFill>
              <a:schemeClr val="bg1"/>
            </a:solidFill>
            <a:prstDash val="solid"/>
            <a:round/>
            <a:headEnd type="none" w="med" len="med"/>
            <a:tailEnd type="triangle"/>
          </a:ln>
          <a:effectLst/>
        </p:spPr>
      </p:cxnSp>
      <p:sp>
        <p:nvSpPr>
          <p:cNvPr id="31" name="TextBox 30">
            <a:extLst>
              <a:ext uri="{FF2B5EF4-FFF2-40B4-BE49-F238E27FC236}">
                <a16:creationId xmlns:a16="http://schemas.microsoft.com/office/drawing/2014/main" id="{B933A589-9294-5D0D-6608-93CF0F6F66E6}"/>
              </a:ext>
            </a:extLst>
          </p:cNvPr>
          <p:cNvSpPr txBox="1"/>
          <p:nvPr/>
        </p:nvSpPr>
        <p:spPr bwMode="auto">
          <a:xfrm>
            <a:off x="3275118" y="2424130"/>
            <a:ext cx="187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Induction Cycles 1-3</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DSMM XIII: Baseline Characteristics (ITT Population)</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52101125"/>
              </p:ext>
            </p:extLst>
          </p:nvPr>
        </p:nvGraphicFramePr>
        <p:xfrm>
          <a:off x="727074" y="1604963"/>
          <a:ext cx="5262155" cy="4604697"/>
        </p:xfrm>
        <a:graphic>
          <a:graphicData uri="http://schemas.openxmlformats.org/drawingml/2006/table">
            <a:tbl>
              <a:tblPr/>
              <a:tblGrid>
                <a:gridCol w="2229725">
                  <a:extLst>
                    <a:ext uri="{9D8B030D-6E8A-4147-A177-3AD203B41FA5}">
                      <a16:colId xmlns:a16="http://schemas.microsoft.com/office/drawing/2014/main" val="20000"/>
                    </a:ext>
                  </a:extLst>
                </a:gridCol>
                <a:gridCol w="1686799">
                  <a:extLst>
                    <a:ext uri="{9D8B030D-6E8A-4147-A177-3AD203B41FA5}">
                      <a16:colId xmlns:a16="http://schemas.microsoft.com/office/drawing/2014/main" val="20001"/>
                    </a:ext>
                  </a:extLst>
                </a:gridCol>
                <a:gridCol w="1345631">
                  <a:extLst>
                    <a:ext uri="{9D8B030D-6E8A-4147-A177-3AD203B41FA5}">
                      <a16:colId xmlns:a16="http://schemas.microsoft.com/office/drawing/2014/main" val="4069657791"/>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Rd + MEL140 + 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&gt;70,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67 (60-75)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126 (72)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(55-75)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137 (79)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 (57)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ISS disease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68 (39)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66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bl>
          </a:graphicData>
        </a:graphic>
      </p:graphicFrame>
      <p:sp>
        <p:nvSpPr>
          <p:cNvPr id="2" name="Text Box 15">
            <a:extLst>
              <a:ext uri="{FF2B5EF4-FFF2-40B4-BE49-F238E27FC236}">
                <a16:creationId xmlns:a16="http://schemas.microsoft.com/office/drawing/2014/main" id="{123A6F1C-B5FC-0BFB-1E99-B90FDB6A9D5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Straka.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116.</a:t>
            </a:r>
            <a:endParaRPr lang="en-US" altLang="en-US" sz="1200" b="0" dirty="0">
              <a:solidFill>
                <a:schemeClr val="bg2"/>
              </a:solidFill>
              <a:latin typeface="Calibri" panose="020F0502020204030204" pitchFamily="34" charset="0"/>
            </a:endParaRPr>
          </a:p>
        </p:txBody>
      </p:sp>
      <p:graphicFrame>
        <p:nvGraphicFramePr>
          <p:cNvPr id="3" name="Group 32">
            <a:extLst>
              <a:ext uri="{FF2B5EF4-FFF2-40B4-BE49-F238E27FC236}">
                <a16:creationId xmlns:a16="http://schemas.microsoft.com/office/drawing/2014/main" id="{8CD53134-AF46-C937-262D-AC61D6728171}"/>
              </a:ext>
            </a:extLst>
          </p:cNvPr>
          <p:cNvGraphicFramePr>
            <a:graphicFrameLocks noGrp="1"/>
          </p:cNvGraphicFramePr>
          <p:nvPr>
            <p:extLst>
              <p:ext uri="{D42A27DB-BD31-4B8C-83A1-F6EECF244321}">
                <p14:modId xmlns:p14="http://schemas.microsoft.com/office/powerpoint/2010/main" val="815471566"/>
              </p:ext>
            </p:extLst>
          </p:nvPr>
        </p:nvGraphicFramePr>
        <p:xfrm>
          <a:off x="6214535" y="1604963"/>
          <a:ext cx="5291665" cy="4117017"/>
        </p:xfrm>
        <a:graphic>
          <a:graphicData uri="http://schemas.openxmlformats.org/drawingml/2006/table">
            <a:tbl>
              <a:tblPr/>
              <a:tblGrid>
                <a:gridCol w="2306010">
                  <a:extLst>
                    <a:ext uri="{9D8B030D-6E8A-4147-A177-3AD203B41FA5}">
                      <a16:colId xmlns:a16="http://schemas.microsoft.com/office/drawing/2014/main" val="20000"/>
                    </a:ext>
                  </a:extLst>
                </a:gridCol>
                <a:gridCol w="1682971">
                  <a:extLst>
                    <a:ext uri="{9D8B030D-6E8A-4147-A177-3AD203B41FA5}">
                      <a16:colId xmlns:a16="http://schemas.microsoft.com/office/drawing/2014/main" val="20001"/>
                    </a:ext>
                  </a:extLst>
                </a:gridCol>
                <a:gridCol w="1302684">
                  <a:extLst>
                    <a:ext uri="{9D8B030D-6E8A-4147-A177-3AD203B41FA5}">
                      <a16:colId xmlns:a16="http://schemas.microsoft.com/office/drawing/2014/main" val="4069657791"/>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Rd + MEL140 + 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DS disease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 (74)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(77)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Renal impairment,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Cytogenic profile,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Standard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 (69)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(12)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since MM diagnosis,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7812508"/>
                  </a:ext>
                </a:extLst>
              </a:tr>
            </a:tbl>
          </a:graphicData>
        </a:graphic>
      </p:graphicFrame>
      <p:sp>
        <p:nvSpPr>
          <p:cNvPr id="4" name="TextBox 3">
            <a:extLst>
              <a:ext uri="{FF2B5EF4-FFF2-40B4-BE49-F238E27FC236}">
                <a16:creationId xmlns:a16="http://schemas.microsoft.com/office/drawing/2014/main" id="{BBD91113-80A9-81AD-0D14-AC70C7B93BF7}"/>
              </a:ext>
            </a:extLst>
          </p:cNvPr>
          <p:cNvSpPr txBox="1"/>
          <p:nvPr/>
        </p:nvSpPr>
        <p:spPr bwMode="auto">
          <a:xfrm>
            <a:off x="6200350" y="5790677"/>
            <a:ext cx="33899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t(4;14), t(14;16), and/or del(17p).</a:t>
            </a:r>
          </a:p>
        </p:txBody>
      </p:sp>
    </p:spTree>
    <p:extLst>
      <p:ext uri="{BB962C8B-B14F-4D97-AF65-F5344CB8AC3E}">
        <p14:creationId xmlns:p14="http://schemas.microsoft.com/office/powerpoint/2010/main" val="3125548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DSMM XIII: Patient Disposition</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4158268617"/>
              </p:ext>
            </p:extLst>
          </p:nvPr>
        </p:nvGraphicFramePr>
        <p:xfrm>
          <a:off x="727074" y="3203936"/>
          <a:ext cx="10736793" cy="2926208"/>
        </p:xfrm>
        <a:graphic>
          <a:graphicData uri="http://schemas.openxmlformats.org/drawingml/2006/table">
            <a:tbl>
              <a:tblPr/>
              <a:tblGrid>
                <a:gridCol w="4727647">
                  <a:extLst>
                    <a:ext uri="{9D8B030D-6E8A-4147-A177-3AD203B41FA5}">
                      <a16:colId xmlns:a16="http://schemas.microsoft.com/office/drawing/2014/main" val="20000"/>
                    </a:ext>
                  </a:extLst>
                </a:gridCol>
                <a:gridCol w="3102548">
                  <a:extLst>
                    <a:ext uri="{9D8B030D-6E8A-4147-A177-3AD203B41FA5}">
                      <a16:colId xmlns:a16="http://schemas.microsoft.com/office/drawing/2014/main" val="20001"/>
                    </a:ext>
                  </a:extLst>
                </a:gridCol>
                <a:gridCol w="2906598">
                  <a:extLst>
                    <a:ext uri="{9D8B030D-6E8A-4147-A177-3AD203B41FA5}">
                      <a16:colId xmlns:a16="http://schemas.microsoft.com/office/drawing/2014/main" val="4069657791"/>
                    </a:ext>
                  </a:extLst>
                </a:gridCol>
              </a:tblGrid>
              <a:tr h="26504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Reason for Treatment Discontinuation,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 + MEL140 + R (n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 (n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92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Adverse event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92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57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92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Patient withdrawal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15557549"/>
                  </a:ext>
                </a:extLst>
              </a:tr>
              <a:tr h="192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Lost to follow-up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7457453"/>
                  </a:ext>
                </a:extLst>
              </a:tr>
              <a:tr h="192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End of study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1292221"/>
                  </a:ext>
                </a:extLst>
              </a:tr>
              <a:tr h="192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73273242"/>
                  </a:ext>
                </a:extLst>
              </a:tr>
              <a:tr h="1925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81226177"/>
                  </a:ext>
                </a:extLst>
              </a:tr>
            </a:tbl>
          </a:graphicData>
        </a:graphic>
      </p:graphicFrame>
      <p:sp>
        <p:nvSpPr>
          <p:cNvPr id="2" name="Text Box 15">
            <a:extLst>
              <a:ext uri="{FF2B5EF4-FFF2-40B4-BE49-F238E27FC236}">
                <a16:creationId xmlns:a16="http://schemas.microsoft.com/office/drawing/2014/main" id="{123A6F1C-B5FC-0BFB-1E99-B90FDB6A9D5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Straka.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116.</a:t>
            </a:r>
            <a:endParaRPr lang="en-US" altLang="en-US" sz="1200" b="0" dirty="0">
              <a:solidFill>
                <a:schemeClr val="bg2"/>
              </a:solidFill>
              <a:latin typeface="Calibri" panose="020F0502020204030204" pitchFamily="34" charset="0"/>
            </a:endParaRPr>
          </a:p>
        </p:txBody>
      </p:sp>
      <p:sp>
        <p:nvSpPr>
          <p:cNvPr id="3" name="Rectangle 3">
            <a:extLst>
              <a:ext uri="{FF2B5EF4-FFF2-40B4-BE49-F238E27FC236}">
                <a16:creationId xmlns:a16="http://schemas.microsoft.com/office/drawing/2014/main" id="{5B198B22-F7DE-1D75-8B27-BB4C5B40B05D}"/>
              </a:ext>
            </a:extLst>
          </p:cNvPr>
          <p:cNvSpPr txBox="1">
            <a:spLocks noChangeArrowheads="1"/>
          </p:cNvSpPr>
          <p:nvPr/>
        </p:nvSpPr>
        <p:spPr>
          <a:xfrm>
            <a:off x="604675" y="1513046"/>
            <a:ext cx="10877529" cy="110331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76% of patients in the Rd arm had stem cell mobilization vs 73% in the Rd + MEL140 + R arm</a:t>
            </a:r>
          </a:p>
          <a:p>
            <a:r>
              <a:rPr lang="en-US" altLang="en-US" sz="2000" b="0" kern="0" dirty="0"/>
              <a:t>72% of patients in continuous Rd arm continued Rd after stem cell mobilization</a:t>
            </a:r>
          </a:p>
          <a:p>
            <a:r>
              <a:rPr lang="en-US" altLang="en-US" sz="2000" b="0" kern="0" dirty="0"/>
              <a:t>66% of patients received ASCT in Rd + MEL140 + R arm after stem cell mobilization and </a:t>
            </a:r>
            <a:br>
              <a:rPr lang="en-US" altLang="en-US" sz="2000" b="0" kern="0" dirty="0"/>
            </a:br>
            <a:r>
              <a:rPr lang="en-US" altLang="en-US" sz="2000" b="0" kern="0" dirty="0"/>
              <a:t>59% received lenalidomide maintenance after ASCT</a:t>
            </a:r>
          </a:p>
        </p:txBody>
      </p:sp>
    </p:spTree>
    <p:extLst>
      <p:ext uri="{BB962C8B-B14F-4D97-AF65-F5344CB8AC3E}">
        <p14:creationId xmlns:p14="http://schemas.microsoft.com/office/powerpoint/2010/main" val="1059492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DSMM XIII: Response During Treatment</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060422857"/>
              </p:ext>
            </p:extLst>
          </p:nvPr>
        </p:nvGraphicFramePr>
        <p:xfrm>
          <a:off x="727074" y="1604963"/>
          <a:ext cx="10736793" cy="2897785"/>
        </p:xfrm>
        <a:graphic>
          <a:graphicData uri="http://schemas.openxmlformats.org/drawingml/2006/table">
            <a:tbl>
              <a:tblPr/>
              <a:tblGrid>
                <a:gridCol w="4727647">
                  <a:extLst>
                    <a:ext uri="{9D8B030D-6E8A-4147-A177-3AD203B41FA5}">
                      <a16:colId xmlns:a16="http://schemas.microsoft.com/office/drawing/2014/main" val="20000"/>
                    </a:ext>
                  </a:extLst>
                </a:gridCol>
                <a:gridCol w="3102548">
                  <a:extLst>
                    <a:ext uri="{9D8B030D-6E8A-4147-A177-3AD203B41FA5}">
                      <a16:colId xmlns:a16="http://schemas.microsoft.com/office/drawing/2014/main" val="20001"/>
                    </a:ext>
                  </a:extLst>
                </a:gridCol>
                <a:gridCol w="2906598">
                  <a:extLst>
                    <a:ext uri="{9D8B030D-6E8A-4147-A177-3AD203B41FA5}">
                      <a16:colId xmlns:a16="http://schemas.microsoft.com/office/drawing/2014/main" val="4069657791"/>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 + MEL140 + 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sCR</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 CR + VGPR + 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sCR</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VGPR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SD/PD/NE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2" name="Text Box 15">
            <a:extLst>
              <a:ext uri="{FF2B5EF4-FFF2-40B4-BE49-F238E27FC236}">
                <a16:creationId xmlns:a16="http://schemas.microsoft.com/office/drawing/2014/main" id="{123A6F1C-B5FC-0BFB-1E99-B90FDB6A9D5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Straka.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116.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3336623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43" name="Freeform: Shape 32242">
            <a:extLst>
              <a:ext uri="{FF2B5EF4-FFF2-40B4-BE49-F238E27FC236}">
                <a16:creationId xmlns:a16="http://schemas.microsoft.com/office/drawing/2014/main" id="{7E8FFB2D-8ABC-2BF7-7EFA-FBED9F8FD601}"/>
              </a:ext>
            </a:extLst>
          </p:cNvPr>
          <p:cNvSpPr/>
          <p:nvPr/>
        </p:nvSpPr>
        <p:spPr bwMode="auto">
          <a:xfrm>
            <a:off x="7052933" y="2190201"/>
            <a:ext cx="3362325" cy="1622425"/>
          </a:xfrm>
          <a:custGeom>
            <a:avLst/>
            <a:gdLst>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1925 w 3362325"/>
              <a:gd name="connsiteY133" fmla="*/ 228600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8425 w 3362325"/>
              <a:gd name="connsiteY141" fmla="*/ 123825 h 1622425"/>
              <a:gd name="connsiteX142" fmla="*/ 98425 w 3362325"/>
              <a:gd name="connsiteY142" fmla="*/ 50800 h 1622425"/>
              <a:gd name="connsiteX143" fmla="*/ 82550 w 3362325"/>
              <a:gd name="connsiteY143" fmla="*/ 50800 h 1622425"/>
              <a:gd name="connsiteX144" fmla="*/ 82550 w 3362325"/>
              <a:gd name="connsiteY144" fmla="*/ 50800 h 1622425"/>
              <a:gd name="connsiteX145" fmla="*/ 28575 w 3362325"/>
              <a:gd name="connsiteY145" fmla="*/ 50800 h 1622425"/>
              <a:gd name="connsiteX146" fmla="*/ 28575 w 3362325"/>
              <a:gd name="connsiteY146" fmla="*/ 0 h 1622425"/>
              <a:gd name="connsiteX147" fmla="*/ 0 w 3362325"/>
              <a:gd name="connsiteY147"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1925 w 3362325"/>
              <a:gd name="connsiteY133" fmla="*/ 228600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8425 w 3362325"/>
              <a:gd name="connsiteY141" fmla="*/ 123825 h 1622425"/>
              <a:gd name="connsiteX142" fmla="*/ 98425 w 3362325"/>
              <a:gd name="connsiteY142" fmla="*/ 50800 h 1622425"/>
              <a:gd name="connsiteX143" fmla="*/ 82550 w 3362325"/>
              <a:gd name="connsiteY143" fmla="*/ 50800 h 1622425"/>
              <a:gd name="connsiteX144" fmla="*/ 82550 w 3362325"/>
              <a:gd name="connsiteY144" fmla="*/ 50800 h 1622425"/>
              <a:gd name="connsiteX145" fmla="*/ 20108 w 3362325"/>
              <a:gd name="connsiteY145" fmla="*/ 29634 h 1622425"/>
              <a:gd name="connsiteX146" fmla="*/ 28575 w 3362325"/>
              <a:gd name="connsiteY146" fmla="*/ 0 h 1622425"/>
              <a:gd name="connsiteX147" fmla="*/ 0 w 3362325"/>
              <a:gd name="connsiteY147"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1925 w 3362325"/>
              <a:gd name="connsiteY133" fmla="*/ 228600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8425 w 3362325"/>
              <a:gd name="connsiteY141" fmla="*/ 123825 h 1622425"/>
              <a:gd name="connsiteX142" fmla="*/ 98425 w 3362325"/>
              <a:gd name="connsiteY142" fmla="*/ 50800 h 1622425"/>
              <a:gd name="connsiteX143" fmla="*/ 82550 w 3362325"/>
              <a:gd name="connsiteY143" fmla="*/ 50800 h 1622425"/>
              <a:gd name="connsiteX144" fmla="*/ 82550 w 3362325"/>
              <a:gd name="connsiteY144" fmla="*/ 33867 h 1622425"/>
              <a:gd name="connsiteX145" fmla="*/ 20108 w 3362325"/>
              <a:gd name="connsiteY145" fmla="*/ 29634 h 1622425"/>
              <a:gd name="connsiteX146" fmla="*/ 28575 w 3362325"/>
              <a:gd name="connsiteY146" fmla="*/ 0 h 1622425"/>
              <a:gd name="connsiteX147" fmla="*/ 0 w 3362325"/>
              <a:gd name="connsiteY147"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1925 w 3362325"/>
              <a:gd name="connsiteY133" fmla="*/ 228600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8425 w 3362325"/>
              <a:gd name="connsiteY141" fmla="*/ 123825 h 1622425"/>
              <a:gd name="connsiteX142" fmla="*/ 98425 w 3362325"/>
              <a:gd name="connsiteY142" fmla="*/ 50800 h 1622425"/>
              <a:gd name="connsiteX143" fmla="*/ 82550 w 3362325"/>
              <a:gd name="connsiteY143" fmla="*/ 50800 h 1622425"/>
              <a:gd name="connsiteX144" fmla="*/ 82550 w 3362325"/>
              <a:gd name="connsiteY144" fmla="*/ 33867 h 1622425"/>
              <a:gd name="connsiteX145" fmla="*/ 30691 w 3362325"/>
              <a:gd name="connsiteY145" fmla="*/ 31751 h 1622425"/>
              <a:gd name="connsiteX146" fmla="*/ 28575 w 3362325"/>
              <a:gd name="connsiteY146" fmla="*/ 0 h 1622425"/>
              <a:gd name="connsiteX147" fmla="*/ 0 w 3362325"/>
              <a:gd name="connsiteY147"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1925 w 3362325"/>
              <a:gd name="connsiteY133" fmla="*/ 228600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8425 w 3362325"/>
              <a:gd name="connsiteY141" fmla="*/ 123825 h 1622425"/>
              <a:gd name="connsiteX142" fmla="*/ 98425 w 3362325"/>
              <a:gd name="connsiteY142" fmla="*/ 50800 h 1622425"/>
              <a:gd name="connsiteX143" fmla="*/ 82550 w 3362325"/>
              <a:gd name="connsiteY143" fmla="*/ 50800 h 1622425"/>
              <a:gd name="connsiteX144" fmla="*/ 30691 w 3362325"/>
              <a:gd name="connsiteY144" fmla="*/ 31751 h 1622425"/>
              <a:gd name="connsiteX145" fmla="*/ 28575 w 3362325"/>
              <a:gd name="connsiteY145" fmla="*/ 0 h 1622425"/>
              <a:gd name="connsiteX146" fmla="*/ 0 w 3362325"/>
              <a:gd name="connsiteY146"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1925 w 3362325"/>
              <a:gd name="connsiteY133" fmla="*/ 228600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8425 w 3362325"/>
              <a:gd name="connsiteY141" fmla="*/ 123825 h 1622425"/>
              <a:gd name="connsiteX142" fmla="*/ 98425 w 3362325"/>
              <a:gd name="connsiteY142" fmla="*/ 50800 h 1622425"/>
              <a:gd name="connsiteX143" fmla="*/ 82550 w 3362325"/>
              <a:gd name="connsiteY143" fmla="*/ 38100 h 1622425"/>
              <a:gd name="connsiteX144" fmla="*/ 30691 w 3362325"/>
              <a:gd name="connsiteY144" fmla="*/ 31751 h 1622425"/>
              <a:gd name="connsiteX145" fmla="*/ 28575 w 3362325"/>
              <a:gd name="connsiteY145" fmla="*/ 0 h 1622425"/>
              <a:gd name="connsiteX146" fmla="*/ 0 w 3362325"/>
              <a:gd name="connsiteY146"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1925 w 3362325"/>
              <a:gd name="connsiteY133" fmla="*/ 228600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8425 w 3362325"/>
              <a:gd name="connsiteY141" fmla="*/ 123825 h 1622425"/>
              <a:gd name="connsiteX142" fmla="*/ 82550 w 3362325"/>
              <a:gd name="connsiteY142" fmla="*/ 38100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1925 w 3362325"/>
              <a:gd name="connsiteY133" fmla="*/ 228600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842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1925 w 3362325"/>
              <a:gd name="connsiteY133" fmla="*/ 228600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0337 w 3362325"/>
              <a:gd name="connsiteY133" fmla="*/ 222250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7675 w 3362325"/>
              <a:gd name="connsiteY109" fmla="*/ 561975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61975 h 1622425"/>
              <a:gd name="connsiteX109" fmla="*/ 44450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6725 w 3362325"/>
              <a:gd name="connsiteY108" fmla="*/ 541337 h 1622425"/>
              <a:gd name="connsiteX109" fmla="*/ 44450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5138 w 3362325"/>
              <a:gd name="connsiteY108" fmla="*/ 534987 h 1622425"/>
              <a:gd name="connsiteX109" fmla="*/ 44450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9425 w 3362325"/>
              <a:gd name="connsiteY107" fmla="*/ 574675 h 1622425"/>
              <a:gd name="connsiteX108" fmla="*/ 465138 w 3362325"/>
              <a:gd name="connsiteY108" fmla="*/ 534987 h 1622425"/>
              <a:gd name="connsiteX109" fmla="*/ 45085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4662 w 3362325"/>
              <a:gd name="connsiteY107" fmla="*/ 560387 h 1622425"/>
              <a:gd name="connsiteX108" fmla="*/ 465138 w 3362325"/>
              <a:gd name="connsiteY108" fmla="*/ 534987 h 1622425"/>
              <a:gd name="connsiteX109" fmla="*/ 45085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74662 w 3362325"/>
              <a:gd name="connsiteY107" fmla="*/ 560387 h 1622425"/>
              <a:gd name="connsiteX108" fmla="*/ 465138 w 3362325"/>
              <a:gd name="connsiteY108" fmla="*/ 534987 h 1622425"/>
              <a:gd name="connsiteX109" fmla="*/ 45085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60374 w 3362325"/>
              <a:gd name="connsiteY107" fmla="*/ 558799 h 1622425"/>
              <a:gd name="connsiteX108" fmla="*/ 465138 w 3362325"/>
              <a:gd name="connsiteY108" fmla="*/ 534987 h 1622425"/>
              <a:gd name="connsiteX109" fmla="*/ 45085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68311 w 3362325"/>
              <a:gd name="connsiteY107" fmla="*/ 561974 h 1622425"/>
              <a:gd name="connsiteX108" fmla="*/ 465138 w 3362325"/>
              <a:gd name="connsiteY108" fmla="*/ 534987 h 1622425"/>
              <a:gd name="connsiteX109" fmla="*/ 45085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5300 w 3362325"/>
              <a:gd name="connsiteY105" fmla="*/ 603250 h 1622425"/>
              <a:gd name="connsiteX106" fmla="*/ 495300 w 3362325"/>
              <a:gd name="connsiteY106" fmla="*/ 558800 h 1622425"/>
              <a:gd name="connsiteX107" fmla="*/ 466724 w 3362325"/>
              <a:gd name="connsiteY107" fmla="*/ 557211 h 1622425"/>
              <a:gd name="connsiteX108" fmla="*/ 465138 w 3362325"/>
              <a:gd name="connsiteY108" fmla="*/ 534987 h 1622425"/>
              <a:gd name="connsiteX109" fmla="*/ 45085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7050 w 3362325"/>
              <a:gd name="connsiteY104" fmla="*/ 603250 h 1622425"/>
              <a:gd name="connsiteX105" fmla="*/ 493712 w 3362325"/>
              <a:gd name="connsiteY105" fmla="*/ 588962 h 1622425"/>
              <a:gd name="connsiteX106" fmla="*/ 495300 w 3362325"/>
              <a:gd name="connsiteY106" fmla="*/ 558800 h 1622425"/>
              <a:gd name="connsiteX107" fmla="*/ 466724 w 3362325"/>
              <a:gd name="connsiteY107" fmla="*/ 557211 h 1622425"/>
              <a:gd name="connsiteX108" fmla="*/ 465138 w 3362325"/>
              <a:gd name="connsiteY108" fmla="*/ 534987 h 1622425"/>
              <a:gd name="connsiteX109" fmla="*/ 45085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5462 w 3362325"/>
              <a:gd name="connsiteY104" fmla="*/ 577850 h 1622425"/>
              <a:gd name="connsiteX105" fmla="*/ 493712 w 3362325"/>
              <a:gd name="connsiteY105" fmla="*/ 588962 h 1622425"/>
              <a:gd name="connsiteX106" fmla="*/ 495300 w 3362325"/>
              <a:gd name="connsiteY106" fmla="*/ 558800 h 1622425"/>
              <a:gd name="connsiteX107" fmla="*/ 466724 w 3362325"/>
              <a:gd name="connsiteY107" fmla="*/ 557211 h 1622425"/>
              <a:gd name="connsiteX108" fmla="*/ 465138 w 3362325"/>
              <a:gd name="connsiteY108" fmla="*/ 534987 h 1622425"/>
              <a:gd name="connsiteX109" fmla="*/ 45085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31875 h 1622425"/>
              <a:gd name="connsiteX60" fmla="*/ 1231900 w 3362325"/>
              <a:gd name="connsiteY60" fmla="*/ 1019175 h 1622425"/>
              <a:gd name="connsiteX61" fmla="*/ 1225550 w 3362325"/>
              <a:gd name="connsiteY61" fmla="*/ 1019175 h 1622425"/>
              <a:gd name="connsiteX62" fmla="*/ 1225550 w 3362325"/>
              <a:gd name="connsiteY62" fmla="*/ 996950 h 1622425"/>
              <a:gd name="connsiteX63" fmla="*/ 1177925 w 3362325"/>
              <a:gd name="connsiteY63" fmla="*/ 996950 h 1622425"/>
              <a:gd name="connsiteX64" fmla="*/ 1177925 w 3362325"/>
              <a:gd name="connsiteY64" fmla="*/ 962025 h 1622425"/>
              <a:gd name="connsiteX65" fmla="*/ 1152525 w 3362325"/>
              <a:gd name="connsiteY65" fmla="*/ 962025 h 1622425"/>
              <a:gd name="connsiteX66" fmla="*/ 1152525 w 3362325"/>
              <a:gd name="connsiteY66" fmla="*/ 949325 h 1622425"/>
              <a:gd name="connsiteX67" fmla="*/ 1136650 w 3362325"/>
              <a:gd name="connsiteY67" fmla="*/ 949325 h 1622425"/>
              <a:gd name="connsiteX68" fmla="*/ 1136650 w 3362325"/>
              <a:gd name="connsiteY68" fmla="*/ 933450 h 1622425"/>
              <a:gd name="connsiteX69" fmla="*/ 1123950 w 3362325"/>
              <a:gd name="connsiteY69" fmla="*/ 933450 h 1622425"/>
              <a:gd name="connsiteX70" fmla="*/ 1123950 w 3362325"/>
              <a:gd name="connsiteY70" fmla="*/ 923925 h 1622425"/>
              <a:gd name="connsiteX71" fmla="*/ 1111250 w 3362325"/>
              <a:gd name="connsiteY71" fmla="*/ 923925 h 1622425"/>
              <a:gd name="connsiteX72" fmla="*/ 1111250 w 3362325"/>
              <a:gd name="connsiteY72" fmla="*/ 908050 h 1622425"/>
              <a:gd name="connsiteX73" fmla="*/ 1095375 w 3362325"/>
              <a:gd name="connsiteY73" fmla="*/ 908050 h 1622425"/>
              <a:gd name="connsiteX74" fmla="*/ 1095375 w 3362325"/>
              <a:gd name="connsiteY74" fmla="*/ 882650 h 1622425"/>
              <a:gd name="connsiteX75" fmla="*/ 996950 w 3362325"/>
              <a:gd name="connsiteY75" fmla="*/ 882650 h 1622425"/>
              <a:gd name="connsiteX76" fmla="*/ 996950 w 3362325"/>
              <a:gd name="connsiteY76" fmla="*/ 863600 h 1622425"/>
              <a:gd name="connsiteX77" fmla="*/ 971550 w 3362325"/>
              <a:gd name="connsiteY77" fmla="*/ 863600 h 1622425"/>
              <a:gd name="connsiteX78" fmla="*/ 971550 w 3362325"/>
              <a:gd name="connsiteY78" fmla="*/ 828675 h 1622425"/>
              <a:gd name="connsiteX79" fmla="*/ 898525 w 3362325"/>
              <a:gd name="connsiteY79" fmla="*/ 828675 h 1622425"/>
              <a:gd name="connsiteX80" fmla="*/ 898525 w 3362325"/>
              <a:gd name="connsiteY80" fmla="*/ 812800 h 1622425"/>
              <a:gd name="connsiteX81" fmla="*/ 885825 w 3362325"/>
              <a:gd name="connsiteY81" fmla="*/ 812800 h 1622425"/>
              <a:gd name="connsiteX82" fmla="*/ 885825 w 3362325"/>
              <a:gd name="connsiteY82" fmla="*/ 800100 h 1622425"/>
              <a:gd name="connsiteX83" fmla="*/ 828675 w 3362325"/>
              <a:gd name="connsiteY83" fmla="*/ 800100 h 1622425"/>
              <a:gd name="connsiteX84" fmla="*/ 828675 w 3362325"/>
              <a:gd name="connsiteY84" fmla="*/ 781050 h 1622425"/>
              <a:gd name="connsiteX85" fmla="*/ 784225 w 3362325"/>
              <a:gd name="connsiteY85" fmla="*/ 781050 h 1622425"/>
              <a:gd name="connsiteX86" fmla="*/ 784225 w 3362325"/>
              <a:gd name="connsiteY86" fmla="*/ 768350 h 1622425"/>
              <a:gd name="connsiteX87" fmla="*/ 765175 w 3362325"/>
              <a:gd name="connsiteY87" fmla="*/ 768350 h 1622425"/>
              <a:gd name="connsiteX88" fmla="*/ 765175 w 3362325"/>
              <a:gd name="connsiteY88" fmla="*/ 755650 h 1622425"/>
              <a:gd name="connsiteX89" fmla="*/ 717550 w 3362325"/>
              <a:gd name="connsiteY89" fmla="*/ 755650 h 1622425"/>
              <a:gd name="connsiteX90" fmla="*/ 717550 w 3362325"/>
              <a:gd name="connsiteY90" fmla="*/ 742950 h 1622425"/>
              <a:gd name="connsiteX91" fmla="*/ 692150 w 3362325"/>
              <a:gd name="connsiteY91" fmla="*/ 742950 h 1622425"/>
              <a:gd name="connsiteX92" fmla="*/ 692150 w 3362325"/>
              <a:gd name="connsiteY92" fmla="*/ 714375 h 1622425"/>
              <a:gd name="connsiteX93" fmla="*/ 660400 w 3362325"/>
              <a:gd name="connsiteY93" fmla="*/ 714375 h 1622425"/>
              <a:gd name="connsiteX94" fmla="*/ 660400 w 3362325"/>
              <a:gd name="connsiteY94" fmla="*/ 695325 h 1622425"/>
              <a:gd name="connsiteX95" fmla="*/ 631825 w 3362325"/>
              <a:gd name="connsiteY95" fmla="*/ 695325 h 1622425"/>
              <a:gd name="connsiteX96" fmla="*/ 631825 w 3362325"/>
              <a:gd name="connsiteY96" fmla="*/ 679450 h 1622425"/>
              <a:gd name="connsiteX97" fmla="*/ 619125 w 3362325"/>
              <a:gd name="connsiteY97" fmla="*/ 679450 h 1622425"/>
              <a:gd name="connsiteX98" fmla="*/ 619125 w 3362325"/>
              <a:gd name="connsiteY98" fmla="*/ 663575 h 1622425"/>
              <a:gd name="connsiteX99" fmla="*/ 600075 w 3362325"/>
              <a:gd name="connsiteY99" fmla="*/ 663575 h 1622425"/>
              <a:gd name="connsiteX100" fmla="*/ 600075 w 3362325"/>
              <a:gd name="connsiteY100" fmla="*/ 628650 h 1622425"/>
              <a:gd name="connsiteX101" fmla="*/ 555625 w 3362325"/>
              <a:gd name="connsiteY101" fmla="*/ 628650 h 1622425"/>
              <a:gd name="connsiteX102" fmla="*/ 555625 w 3362325"/>
              <a:gd name="connsiteY102" fmla="*/ 603250 h 1622425"/>
              <a:gd name="connsiteX103" fmla="*/ 527050 w 3362325"/>
              <a:gd name="connsiteY103" fmla="*/ 603250 h 1622425"/>
              <a:gd name="connsiteX104" fmla="*/ 525462 w 3362325"/>
              <a:gd name="connsiteY104" fmla="*/ 577850 h 1622425"/>
              <a:gd name="connsiteX105" fmla="*/ 490537 w 3362325"/>
              <a:gd name="connsiteY105" fmla="*/ 579437 h 1622425"/>
              <a:gd name="connsiteX106" fmla="*/ 495300 w 3362325"/>
              <a:gd name="connsiteY106" fmla="*/ 558800 h 1622425"/>
              <a:gd name="connsiteX107" fmla="*/ 466724 w 3362325"/>
              <a:gd name="connsiteY107" fmla="*/ 557211 h 1622425"/>
              <a:gd name="connsiteX108" fmla="*/ 465138 w 3362325"/>
              <a:gd name="connsiteY108" fmla="*/ 534987 h 1622425"/>
              <a:gd name="connsiteX109" fmla="*/ 450850 w 3362325"/>
              <a:gd name="connsiteY109" fmla="*/ 533400 h 1622425"/>
              <a:gd name="connsiteX110" fmla="*/ 447675 w 3362325"/>
              <a:gd name="connsiteY110" fmla="*/ 514350 h 1622425"/>
              <a:gd name="connsiteX111" fmla="*/ 431800 w 3362325"/>
              <a:gd name="connsiteY111" fmla="*/ 514350 h 1622425"/>
              <a:gd name="connsiteX112" fmla="*/ 431800 w 3362325"/>
              <a:gd name="connsiteY112" fmla="*/ 488950 h 1622425"/>
              <a:gd name="connsiteX113" fmla="*/ 396875 w 3362325"/>
              <a:gd name="connsiteY113" fmla="*/ 488950 h 1622425"/>
              <a:gd name="connsiteX114" fmla="*/ 396875 w 3362325"/>
              <a:gd name="connsiteY114" fmla="*/ 466725 h 1622425"/>
              <a:gd name="connsiteX115" fmla="*/ 377825 w 3362325"/>
              <a:gd name="connsiteY115" fmla="*/ 466725 h 1622425"/>
              <a:gd name="connsiteX116" fmla="*/ 377825 w 3362325"/>
              <a:gd name="connsiteY116" fmla="*/ 450850 h 1622425"/>
              <a:gd name="connsiteX117" fmla="*/ 342900 w 3362325"/>
              <a:gd name="connsiteY117" fmla="*/ 450850 h 1622425"/>
              <a:gd name="connsiteX118" fmla="*/ 342900 w 3362325"/>
              <a:gd name="connsiteY118" fmla="*/ 422275 h 1622425"/>
              <a:gd name="connsiteX119" fmla="*/ 317500 w 3362325"/>
              <a:gd name="connsiteY119" fmla="*/ 422275 h 1622425"/>
              <a:gd name="connsiteX120" fmla="*/ 317500 w 3362325"/>
              <a:gd name="connsiteY120" fmla="*/ 406400 h 1622425"/>
              <a:gd name="connsiteX121" fmla="*/ 295275 w 3362325"/>
              <a:gd name="connsiteY121" fmla="*/ 406400 h 1622425"/>
              <a:gd name="connsiteX122" fmla="*/ 295275 w 3362325"/>
              <a:gd name="connsiteY122" fmla="*/ 377825 h 1622425"/>
              <a:gd name="connsiteX123" fmla="*/ 279400 w 3362325"/>
              <a:gd name="connsiteY123" fmla="*/ 377825 h 1622425"/>
              <a:gd name="connsiteX124" fmla="*/ 279400 w 3362325"/>
              <a:gd name="connsiteY124" fmla="*/ 361950 h 1622425"/>
              <a:gd name="connsiteX125" fmla="*/ 260350 w 3362325"/>
              <a:gd name="connsiteY125" fmla="*/ 361950 h 1622425"/>
              <a:gd name="connsiteX126" fmla="*/ 260350 w 3362325"/>
              <a:gd name="connsiteY126" fmla="*/ 320675 h 1622425"/>
              <a:gd name="connsiteX127" fmla="*/ 231775 w 3362325"/>
              <a:gd name="connsiteY127" fmla="*/ 320675 h 1622425"/>
              <a:gd name="connsiteX128" fmla="*/ 231775 w 3362325"/>
              <a:gd name="connsiteY128" fmla="*/ 292100 h 1622425"/>
              <a:gd name="connsiteX129" fmla="*/ 231775 w 3362325"/>
              <a:gd name="connsiteY129" fmla="*/ 292100 h 1622425"/>
              <a:gd name="connsiteX130" fmla="*/ 212725 w 3362325"/>
              <a:gd name="connsiteY130" fmla="*/ 273050 h 1622425"/>
              <a:gd name="connsiteX131" fmla="*/ 174625 w 3362325"/>
              <a:gd name="connsiteY131" fmla="*/ 273050 h 1622425"/>
              <a:gd name="connsiteX132" fmla="*/ 174625 w 3362325"/>
              <a:gd name="connsiteY132" fmla="*/ 215900 h 1622425"/>
              <a:gd name="connsiteX133" fmla="*/ 163512 w 3362325"/>
              <a:gd name="connsiteY133" fmla="*/ 217487 h 1622425"/>
              <a:gd name="connsiteX134" fmla="*/ 161925 w 3362325"/>
              <a:gd name="connsiteY134" fmla="*/ 200025 h 1622425"/>
              <a:gd name="connsiteX135" fmla="*/ 146050 w 3362325"/>
              <a:gd name="connsiteY135" fmla="*/ 200025 h 1622425"/>
              <a:gd name="connsiteX136" fmla="*/ 146050 w 3362325"/>
              <a:gd name="connsiteY136" fmla="*/ 180975 h 1622425"/>
              <a:gd name="connsiteX137" fmla="*/ 133350 w 3362325"/>
              <a:gd name="connsiteY137" fmla="*/ 180975 h 1622425"/>
              <a:gd name="connsiteX138" fmla="*/ 133350 w 3362325"/>
              <a:gd name="connsiteY138" fmla="*/ 161925 h 1622425"/>
              <a:gd name="connsiteX139" fmla="*/ 111125 w 3362325"/>
              <a:gd name="connsiteY139" fmla="*/ 161925 h 1622425"/>
              <a:gd name="connsiteX140" fmla="*/ 111125 w 3362325"/>
              <a:gd name="connsiteY140" fmla="*/ 123825 h 1622425"/>
              <a:gd name="connsiteX141" fmla="*/ 92075 w 3362325"/>
              <a:gd name="connsiteY141" fmla="*/ 123825 h 1622425"/>
              <a:gd name="connsiteX142" fmla="*/ 88900 w 3362325"/>
              <a:gd name="connsiteY142" fmla="*/ 27516 h 1622425"/>
              <a:gd name="connsiteX143" fmla="*/ 30691 w 3362325"/>
              <a:gd name="connsiteY143" fmla="*/ 31751 h 1622425"/>
              <a:gd name="connsiteX144" fmla="*/ 28575 w 3362325"/>
              <a:gd name="connsiteY144" fmla="*/ 0 h 1622425"/>
              <a:gd name="connsiteX145" fmla="*/ 0 w 3362325"/>
              <a:gd name="connsiteY145"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1900 w 3362325"/>
              <a:gd name="connsiteY57" fmla="*/ 1038225 h 1622425"/>
              <a:gd name="connsiteX58" fmla="*/ 1238250 w 3362325"/>
              <a:gd name="connsiteY58" fmla="*/ 1031875 h 1622425"/>
              <a:gd name="connsiteX59" fmla="*/ 1231900 w 3362325"/>
              <a:gd name="connsiteY59" fmla="*/ 1019175 h 1622425"/>
              <a:gd name="connsiteX60" fmla="*/ 1225550 w 3362325"/>
              <a:gd name="connsiteY60" fmla="*/ 1019175 h 1622425"/>
              <a:gd name="connsiteX61" fmla="*/ 1225550 w 3362325"/>
              <a:gd name="connsiteY61" fmla="*/ 996950 h 1622425"/>
              <a:gd name="connsiteX62" fmla="*/ 1177925 w 3362325"/>
              <a:gd name="connsiteY62" fmla="*/ 996950 h 1622425"/>
              <a:gd name="connsiteX63" fmla="*/ 1177925 w 3362325"/>
              <a:gd name="connsiteY63" fmla="*/ 962025 h 1622425"/>
              <a:gd name="connsiteX64" fmla="*/ 1152525 w 3362325"/>
              <a:gd name="connsiteY64" fmla="*/ 962025 h 1622425"/>
              <a:gd name="connsiteX65" fmla="*/ 1152525 w 3362325"/>
              <a:gd name="connsiteY65" fmla="*/ 949325 h 1622425"/>
              <a:gd name="connsiteX66" fmla="*/ 1136650 w 3362325"/>
              <a:gd name="connsiteY66" fmla="*/ 949325 h 1622425"/>
              <a:gd name="connsiteX67" fmla="*/ 1136650 w 3362325"/>
              <a:gd name="connsiteY67" fmla="*/ 933450 h 1622425"/>
              <a:gd name="connsiteX68" fmla="*/ 1123950 w 3362325"/>
              <a:gd name="connsiteY68" fmla="*/ 933450 h 1622425"/>
              <a:gd name="connsiteX69" fmla="*/ 1123950 w 3362325"/>
              <a:gd name="connsiteY69" fmla="*/ 923925 h 1622425"/>
              <a:gd name="connsiteX70" fmla="*/ 1111250 w 3362325"/>
              <a:gd name="connsiteY70" fmla="*/ 923925 h 1622425"/>
              <a:gd name="connsiteX71" fmla="*/ 1111250 w 3362325"/>
              <a:gd name="connsiteY71" fmla="*/ 908050 h 1622425"/>
              <a:gd name="connsiteX72" fmla="*/ 1095375 w 3362325"/>
              <a:gd name="connsiteY72" fmla="*/ 908050 h 1622425"/>
              <a:gd name="connsiteX73" fmla="*/ 1095375 w 3362325"/>
              <a:gd name="connsiteY73" fmla="*/ 882650 h 1622425"/>
              <a:gd name="connsiteX74" fmla="*/ 996950 w 3362325"/>
              <a:gd name="connsiteY74" fmla="*/ 882650 h 1622425"/>
              <a:gd name="connsiteX75" fmla="*/ 996950 w 3362325"/>
              <a:gd name="connsiteY75" fmla="*/ 863600 h 1622425"/>
              <a:gd name="connsiteX76" fmla="*/ 971550 w 3362325"/>
              <a:gd name="connsiteY76" fmla="*/ 863600 h 1622425"/>
              <a:gd name="connsiteX77" fmla="*/ 971550 w 3362325"/>
              <a:gd name="connsiteY77" fmla="*/ 828675 h 1622425"/>
              <a:gd name="connsiteX78" fmla="*/ 898525 w 3362325"/>
              <a:gd name="connsiteY78" fmla="*/ 828675 h 1622425"/>
              <a:gd name="connsiteX79" fmla="*/ 898525 w 3362325"/>
              <a:gd name="connsiteY79" fmla="*/ 812800 h 1622425"/>
              <a:gd name="connsiteX80" fmla="*/ 885825 w 3362325"/>
              <a:gd name="connsiteY80" fmla="*/ 812800 h 1622425"/>
              <a:gd name="connsiteX81" fmla="*/ 885825 w 3362325"/>
              <a:gd name="connsiteY81" fmla="*/ 800100 h 1622425"/>
              <a:gd name="connsiteX82" fmla="*/ 828675 w 3362325"/>
              <a:gd name="connsiteY82" fmla="*/ 800100 h 1622425"/>
              <a:gd name="connsiteX83" fmla="*/ 828675 w 3362325"/>
              <a:gd name="connsiteY83" fmla="*/ 781050 h 1622425"/>
              <a:gd name="connsiteX84" fmla="*/ 784225 w 3362325"/>
              <a:gd name="connsiteY84" fmla="*/ 781050 h 1622425"/>
              <a:gd name="connsiteX85" fmla="*/ 784225 w 3362325"/>
              <a:gd name="connsiteY85" fmla="*/ 768350 h 1622425"/>
              <a:gd name="connsiteX86" fmla="*/ 765175 w 3362325"/>
              <a:gd name="connsiteY86" fmla="*/ 768350 h 1622425"/>
              <a:gd name="connsiteX87" fmla="*/ 765175 w 3362325"/>
              <a:gd name="connsiteY87" fmla="*/ 755650 h 1622425"/>
              <a:gd name="connsiteX88" fmla="*/ 717550 w 3362325"/>
              <a:gd name="connsiteY88" fmla="*/ 755650 h 1622425"/>
              <a:gd name="connsiteX89" fmla="*/ 717550 w 3362325"/>
              <a:gd name="connsiteY89" fmla="*/ 742950 h 1622425"/>
              <a:gd name="connsiteX90" fmla="*/ 692150 w 3362325"/>
              <a:gd name="connsiteY90" fmla="*/ 742950 h 1622425"/>
              <a:gd name="connsiteX91" fmla="*/ 692150 w 3362325"/>
              <a:gd name="connsiteY91" fmla="*/ 714375 h 1622425"/>
              <a:gd name="connsiteX92" fmla="*/ 660400 w 3362325"/>
              <a:gd name="connsiteY92" fmla="*/ 714375 h 1622425"/>
              <a:gd name="connsiteX93" fmla="*/ 660400 w 3362325"/>
              <a:gd name="connsiteY93" fmla="*/ 695325 h 1622425"/>
              <a:gd name="connsiteX94" fmla="*/ 631825 w 3362325"/>
              <a:gd name="connsiteY94" fmla="*/ 695325 h 1622425"/>
              <a:gd name="connsiteX95" fmla="*/ 631825 w 3362325"/>
              <a:gd name="connsiteY95" fmla="*/ 679450 h 1622425"/>
              <a:gd name="connsiteX96" fmla="*/ 619125 w 3362325"/>
              <a:gd name="connsiteY96" fmla="*/ 679450 h 1622425"/>
              <a:gd name="connsiteX97" fmla="*/ 619125 w 3362325"/>
              <a:gd name="connsiteY97" fmla="*/ 663575 h 1622425"/>
              <a:gd name="connsiteX98" fmla="*/ 600075 w 3362325"/>
              <a:gd name="connsiteY98" fmla="*/ 663575 h 1622425"/>
              <a:gd name="connsiteX99" fmla="*/ 600075 w 3362325"/>
              <a:gd name="connsiteY99" fmla="*/ 628650 h 1622425"/>
              <a:gd name="connsiteX100" fmla="*/ 555625 w 3362325"/>
              <a:gd name="connsiteY100" fmla="*/ 628650 h 1622425"/>
              <a:gd name="connsiteX101" fmla="*/ 555625 w 3362325"/>
              <a:gd name="connsiteY101" fmla="*/ 603250 h 1622425"/>
              <a:gd name="connsiteX102" fmla="*/ 527050 w 3362325"/>
              <a:gd name="connsiteY102" fmla="*/ 603250 h 1622425"/>
              <a:gd name="connsiteX103" fmla="*/ 525462 w 3362325"/>
              <a:gd name="connsiteY103" fmla="*/ 577850 h 1622425"/>
              <a:gd name="connsiteX104" fmla="*/ 490537 w 3362325"/>
              <a:gd name="connsiteY104" fmla="*/ 579437 h 1622425"/>
              <a:gd name="connsiteX105" fmla="*/ 495300 w 3362325"/>
              <a:gd name="connsiteY105" fmla="*/ 558800 h 1622425"/>
              <a:gd name="connsiteX106" fmla="*/ 466724 w 3362325"/>
              <a:gd name="connsiteY106" fmla="*/ 557211 h 1622425"/>
              <a:gd name="connsiteX107" fmla="*/ 465138 w 3362325"/>
              <a:gd name="connsiteY107" fmla="*/ 534987 h 1622425"/>
              <a:gd name="connsiteX108" fmla="*/ 450850 w 3362325"/>
              <a:gd name="connsiteY108" fmla="*/ 533400 h 1622425"/>
              <a:gd name="connsiteX109" fmla="*/ 447675 w 3362325"/>
              <a:gd name="connsiteY109" fmla="*/ 514350 h 1622425"/>
              <a:gd name="connsiteX110" fmla="*/ 431800 w 3362325"/>
              <a:gd name="connsiteY110" fmla="*/ 514350 h 1622425"/>
              <a:gd name="connsiteX111" fmla="*/ 431800 w 3362325"/>
              <a:gd name="connsiteY111" fmla="*/ 488950 h 1622425"/>
              <a:gd name="connsiteX112" fmla="*/ 396875 w 3362325"/>
              <a:gd name="connsiteY112" fmla="*/ 488950 h 1622425"/>
              <a:gd name="connsiteX113" fmla="*/ 396875 w 3362325"/>
              <a:gd name="connsiteY113" fmla="*/ 466725 h 1622425"/>
              <a:gd name="connsiteX114" fmla="*/ 377825 w 3362325"/>
              <a:gd name="connsiteY114" fmla="*/ 466725 h 1622425"/>
              <a:gd name="connsiteX115" fmla="*/ 377825 w 3362325"/>
              <a:gd name="connsiteY115" fmla="*/ 450850 h 1622425"/>
              <a:gd name="connsiteX116" fmla="*/ 342900 w 3362325"/>
              <a:gd name="connsiteY116" fmla="*/ 450850 h 1622425"/>
              <a:gd name="connsiteX117" fmla="*/ 342900 w 3362325"/>
              <a:gd name="connsiteY117" fmla="*/ 422275 h 1622425"/>
              <a:gd name="connsiteX118" fmla="*/ 317500 w 3362325"/>
              <a:gd name="connsiteY118" fmla="*/ 422275 h 1622425"/>
              <a:gd name="connsiteX119" fmla="*/ 317500 w 3362325"/>
              <a:gd name="connsiteY119" fmla="*/ 406400 h 1622425"/>
              <a:gd name="connsiteX120" fmla="*/ 295275 w 3362325"/>
              <a:gd name="connsiteY120" fmla="*/ 406400 h 1622425"/>
              <a:gd name="connsiteX121" fmla="*/ 295275 w 3362325"/>
              <a:gd name="connsiteY121" fmla="*/ 377825 h 1622425"/>
              <a:gd name="connsiteX122" fmla="*/ 279400 w 3362325"/>
              <a:gd name="connsiteY122" fmla="*/ 377825 h 1622425"/>
              <a:gd name="connsiteX123" fmla="*/ 279400 w 3362325"/>
              <a:gd name="connsiteY123" fmla="*/ 361950 h 1622425"/>
              <a:gd name="connsiteX124" fmla="*/ 260350 w 3362325"/>
              <a:gd name="connsiteY124" fmla="*/ 361950 h 1622425"/>
              <a:gd name="connsiteX125" fmla="*/ 260350 w 3362325"/>
              <a:gd name="connsiteY125" fmla="*/ 320675 h 1622425"/>
              <a:gd name="connsiteX126" fmla="*/ 231775 w 3362325"/>
              <a:gd name="connsiteY126" fmla="*/ 320675 h 1622425"/>
              <a:gd name="connsiteX127" fmla="*/ 231775 w 3362325"/>
              <a:gd name="connsiteY127" fmla="*/ 292100 h 1622425"/>
              <a:gd name="connsiteX128" fmla="*/ 231775 w 3362325"/>
              <a:gd name="connsiteY128" fmla="*/ 292100 h 1622425"/>
              <a:gd name="connsiteX129" fmla="*/ 212725 w 3362325"/>
              <a:gd name="connsiteY129" fmla="*/ 273050 h 1622425"/>
              <a:gd name="connsiteX130" fmla="*/ 174625 w 3362325"/>
              <a:gd name="connsiteY130" fmla="*/ 273050 h 1622425"/>
              <a:gd name="connsiteX131" fmla="*/ 174625 w 3362325"/>
              <a:gd name="connsiteY131" fmla="*/ 215900 h 1622425"/>
              <a:gd name="connsiteX132" fmla="*/ 163512 w 3362325"/>
              <a:gd name="connsiteY132" fmla="*/ 217487 h 1622425"/>
              <a:gd name="connsiteX133" fmla="*/ 161925 w 3362325"/>
              <a:gd name="connsiteY133" fmla="*/ 200025 h 1622425"/>
              <a:gd name="connsiteX134" fmla="*/ 146050 w 3362325"/>
              <a:gd name="connsiteY134" fmla="*/ 200025 h 1622425"/>
              <a:gd name="connsiteX135" fmla="*/ 146050 w 3362325"/>
              <a:gd name="connsiteY135" fmla="*/ 180975 h 1622425"/>
              <a:gd name="connsiteX136" fmla="*/ 133350 w 3362325"/>
              <a:gd name="connsiteY136" fmla="*/ 180975 h 1622425"/>
              <a:gd name="connsiteX137" fmla="*/ 133350 w 3362325"/>
              <a:gd name="connsiteY137" fmla="*/ 161925 h 1622425"/>
              <a:gd name="connsiteX138" fmla="*/ 111125 w 3362325"/>
              <a:gd name="connsiteY138" fmla="*/ 161925 h 1622425"/>
              <a:gd name="connsiteX139" fmla="*/ 111125 w 3362325"/>
              <a:gd name="connsiteY139" fmla="*/ 123825 h 1622425"/>
              <a:gd name="connsiteX140" fmla="*/ 92075 w 3362325"/>
              <a:gd name="connsiteY140" fmla="*/ 123825 h 1622425"/>
              <a:gd name="connsiteX141" fmla="*/ 88900 w 3362325"/>
              <a:gd name="connsiteY141" fmla="*/ 27516 h 1622425"/>
              <a:gd name="connsiteX142" fmla="*/ 30691 w 3362325"/>
              <a:gd name="connsiteY142" fmla="*/ 31751 h 1622425"/>
              <a:gd name="connsiteX143" fmla="*/ 28575 w 3362325"/>
              <a:gd name="connsiteY143" fmla="*/ 0 h 1622425"/>
              <a:gd name="connsiteX144" fmla="*/ 0 w 3362325"/>
              <a:gd name="connsiteY144"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652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8250 w 3362325"/>
              <a:gd name="connsiteY57" fmla="*/ 1031875 h 1622425"/>
              <a:gd name="connsiteX58" fmla="*/ 1231900 w 3362325"/>
              <a:gd name="connsiteY58" fmla="*/ 1019175 h 1622425"/>
              <a:gd name="connsiteX59" fmla="*/ 1225550 w 3362325"/>
              <a:gd name="connsiteY59" fmla="*/ 1019175 h 1622425"/>
              <a:gd name="connsiteX60" fmla="*/ 1225550 w 3362325"/>
              <a:gd name="connsiteY60" fmla="*/ 996950 h 1622425"/>
              <a:gd name="connsiteX61" fmla="*/ 1177925 w 3362325"/>
              <a:gd name="connsiteY61" fmla="*/ 996950 h 1622425"/>
              <a:gd name="connsiteX62" fmla="*/ 1177925 w 3362325"/>
              <a:gd name="connsiteY62" fmla="*/ 962025 h 1622425"/>
              <a:gd name="connsiteX63" fmla="*/ 1152525 w 3362325"/>
              <a:gd name="connsiteY63" fmla="*/ 962025 h 1622425"/>
              <a:gd name="connsiteX64" fmla="*/ 1152525 w 3362325"/>
              <a:gd name="connsiteY64" fmla="*/ 949325 h 1622425"/>
              <a:gd name="connsiteX65" fmla="*/ 1136650 w 3362325"/>
              <a:gd name="connsiteY65" fmla="*/ 949325 h 1622425"/>
              <a:gd name="connsiteX66" fmla="*/ 1136650 w 3362325"/>
              <a:gd name="connsiteY66" fmla="*/ 933450 h 1622425"/>
              <a:gd name="connsiteX67" fmla="*/ 1123950 w 3362325"/>
              <a:gd name="connsiteY67" fmla="*/ 933450 h 1622425"/>
              <a:gd name="connsiteX68" fmla="*/ 1123950 w 3362325"/>
              <a:gd name="connsiteY68" fmla="*/ 923925 h 1622425"/>
              <a:gd name="connsiteX69" fmla="*/ 1111250 w 3362325"/>
              <a:gd name="connsiteY69" fmla="*/ 923925 h 1622425"/>
              <a:gd name="connsiteX70" fmla="*/ 1111250 w 3362325"/>
              <a:gd name="connsiteY70" fmla="*/ 908050 h 1622425"/>
              <a:gd name="connsiteX71" fmla="*/ 1095375 w 3362325"/>
              <a:gd name="connsiteY71" fmla="*/ 908050 h 1622425"/>
              <a:gd name="connsiteX72" fmla="*/ 1095375 w 3362325"/>
              <a:gd name="connsiteY72" fmla="*/ 882650 h 1622425"/>
              <a:gd name="connsiteX73" fmla="*/ 996950 w 3362325"/>
              <a:gd name="connsiteY73" fmla="*/ 882650 h 1622425"/>
              <a:gd name="connsiteX74" fmla="*/ 996950 w 3362325"/>
              <a:gd name="connsiteY74" fmla="*/ 863600 h 1622425"/>
              <a:gd name="connsiteX75" fmla="*/ 971550 w 3362325"/>
              <a:gd name="connsiteY75" fmla="*/ 863600 h 1622425"/>
              <a:gd name="connsiteX76" fmla="*/ 971550 w 3362325"/>
              <a:gd name="connsiteY76" fmla="*/ 828675 h 1622425"/>
              <a:gd name="connsiteX77" fmla="*/ 898525 w 3362325"/>
              <a:gd name="connsiteY77" fmla="*/ 828675 h 1622425"/>
              <a:gd name="connsiteX78" fmla="*/ 898525 w 3362325"/>
              <a:gd name="connsiteY78" fmla="*/ 812800 h 1622425"/>
              <a:gd name="connsiteX79" fmla="*/ 885825 w 3362325"/>
              <a:gd name="connsiteY79" fmla="*/ 812800 h 1622425"/>
              <a:gd name="connsiteX80" fmla="*/ 885825 w 3362325"/>
              <a:gd name="connsiteY80" fmla="*/ 800100 h 1622425"/>
              <a:gd name="connsiteX81" fmla="*/ 828675 w 3362325"/>
              <a:gd name="connsiteY81" fmla="*/ 800100 h 1622425"/>
              <a:gd name="connsiteX82" fmla="*/ 828675 w 3362325"/>
              <a:gd name="connsiteY82" fmla="*/ 781050 h 1622425"/>
              <a:gd name="connsiteX83" fmla="*/ 784225 w 3362325"/>
              <a:gd name="connsiteY83" fmla="*/ 781050 h 1622425"/>
              <a:gd name="connsiteX84" fmla="*/ 784225 w 3362325"/>
              <a:gd name="connsiteY84" fmla="*/ 768350 h 1622425"/>
              <a:gd name="connsiteX85" fmla="*/ 765175 w 3362325"/>
              <a:gd name="connsiteY85" fmla="*/ 768350 h 1622425"/>
              <a:gd name="connsiteX86" fmla="*/ 765175 w 3362325"/>
              <a:gd name="connsiteY86" fmla="*/ 755650 h 1622425"/>
              <a:gd name="connsiteX87" fmla="*/ 717550 w 3362325"/>
              <a:gd name="connsiteY87" fmla="*/ 755650 h 1622425"/>
              <a:gd name="connsiteX88" fmla="*/ 717550 w 3362325"/>
              <a:gd name="connsiteY88" fmla="*/ 742950 h 1622425"/>
              <a:gd name="connsiteX89" fmla="*/ 692150 w 3362325"/>
              <a:gd name="connsiteY89" fmla="*/ 742950 h 1622425"/>
              <a:gd name="connsiteX90" fmla="*/ 692150 w 3362325"/>
              <a:gd name="connsiteY90" fmla="*/ 714375 h 1622425"/>
              <a:gd name="connsiteX91" fmla="*/ 660400 w 3362325"/>
              <a:gd name="connsiteY91" fmla="*/ 714375 h 1622425"/>
              <a:gd name="connsiteX92" fmla="*/ 660400 w 3362325"/>
              <a:gd name="connsiteY92" fmla="*/ 695325 h 1622425"/>
              <a:gd name="connsiteX93" fmla="*/ 631825 w 3362325"/>
              <a:gd name="connsiteY93" fmla="*/ 695325 h 1622425"/>
              <a:gd name="connsiteX94" fmla="*/ 631825 w 3362325"/>
              <a:gd name="connsiteY94" fmla="*/ 679450 h 1622425"/>
              <a:gd name="connsiteX95" fmla="*/ 619125 w 3362325"/>
              <a:gd name="connsiteY95" fmla="*/ 679450 h 1622425"/>
              <a:gd name="connsiteX96" fmla="*/ 619125 w 3362325"/>
              <a:gd name="connsiteY96" fmla="*/ 663575 h 1622425"/>
              <a:gd name="connsiteX97" fmla="*/ 600075 w 3362325"/>
              <a:gd name="connsiteY97" fmla="*/ 663575 h 1622425"/>
              <a:gd name="connsiteX98" fmla="*/ 600075 w 3362325"/>
              <a:gd name="connsiteY98" fmla="*/ 628650 h 1622425"/>
              <a:gd name="connsiteX99" fmla="*/ 555625 w 3362325"/>
              <a:gd name="connsiteY99" fmla="*/ 628650 h 1622425"/>
              <a:gd name="connsiteX100" fmla="*/ 555625 w 3362325"/>
              <a:gd name="connsiteY100" fmla="*/ 603250 h 1622425"/>
              <a:gd name="connsiteX101" fmla="*/ 527050 w 3362325"/>
              <a:gd name="connsiteY101" fmla="*/ 603250 h 1622425"/>
              <a:gd name="connsiteX102" fmla="*/ 525462 w 3362325"/>
              <a:gd name="connsiteY102" fmla="*/ 577850 h 1622425"/>
              <a:gd name="connsiteX103" fmla="*/ 490537 w 3362325"/>
              <a:gd name="connsiteY103" fmla="*/ 579437 h 1622425"/>
              <a:gd name="connsiteX104" fmla="*/ 495300 w 3362325"/>
              <a:gd name="connsiteY104" fmla="*/ 558800 h 1622425"/>
              <a:gd name="connsiteX105" fmla="*/ 466724 w 3362325"/>
              <a:gd name="connsiteY105" fmla="*/ 557211 h 1622425"/>
              <a:gd name="connsiteX106" fmla="*/ 465138 w 3362325"/>
              <a:gd name="connsiteY106" fmla="*/ 534987 h 1622425"/>
              <a:gd name="connsiteX107" fmla="*/ 450850 w 3362325"/>
              <a:gd name="connsiteY107" fmla="*/ 533400 h 1622425"/>
              <a:gd name="connsiteX108" fmla="*/ 447675 w 3362325"/>
              <a:gd name="connsiteY108" fmla="*/ 514350 h 1622425"/>
              <a:gd name="connsiteX109" fmla="*/ 431800 w 3362325"/>
              <a:gd name="connsiteY109" fmla="*/ 514350 h 1622425"/>
              <a:gd name="connsiteX110" fmla="*/ 431800 w 3362325"/>
              <a:gd name="connsiteY110" fmla="*/ 488950 h 1622425"/>
              <a:gd name="connsiteX111" fmla="*/ 396875 w 3362325"/>
              <a:gd name="connsiteY111" fmla="*/ 488950 h 1622425"/>
              <a:gd name="connsiteX112" fmla="*/ 396875 w 3362325"/>
              <a:gd name="connsiteY112" fmla="*/ 466725 h 1622425"/>
              <a:gd name="connsiteX113" fmla="*/ 377825 w 3362325"/>
              <a:gd name="connsiteY113" fmla="*/ 466725 h 1622425"/>
              <a:gd name="connsiteX114" fmla="*/ 377825 w 3362325"/>
              <a:gd name="connsiteY114" fmla="*/ 450850 h 1622425"/>
              <a:gd name="connsiteX115" fmla="*/ 342900 w 3362325"/>
              <a:gd name="connsiteY115" fmla="*/ 450850 h 1622425"/>
              <a:gd name="connsiteX116" fmla="*/ 342900 w 3362325"/>
              <a:gd name="connsiteY116" fmla="*/ 422275 h 1622425"/>
              <a:gd name="connsiteX117" fmla="*/ 317500 w 3362325"/>
              <a:gd name="connsiteY117" fmla="*/ 422275 h 1622425"/>
              <a:gd name="connsiteX118" fmla="*/ 317500 w 3362325"/>
              <a:gd name="connsiteY118" fmla="*/ 406400 h 1622425"/>
              <a:gd name="connsiteX119" fmla="*/ 295275 w 3362325"/>
              <a:gd name="connsiteY119" fmla="*/ 406400 h 1622425"/>
              <a:gd name="connsiteX120" fmla="*/ 295275 w 3362325"/>
              <a:gd name="connsiteY120" fmla="*/ 377825 h 1622425"/>
              <a:gd name="connsiteX121" fmla="*/ 279400 w 3362325"/>
              <a:gd name="connsiteY121" fmla="*/ 377825 h 1622425"/>
              <a:gd name="connsiteX122" fmla="*/ 279400 w 3362325"/>
              <a:gd name="connsiteY122" fmla="*/ 361950 h 1622425"/>
              <a:gd name="connsiteX123" fmla="*/ 260350 w 3362325"/>
              <a:gd name="connsiteY123" fmla="*/ 361950 h 1622425"/>
              <a:gd name="connsiteX124" fmla="*/ 260350 w 3362325"/>
              <a:gd name="connsiteY124" fmla="*/ 320675 h 1622425"/>
              <a:gd name="connsiteX125" fmla="*/ 231775 w 3362325"/>
              <a:gd name="connsiteY125" fmla="*/ 320675 h 1622425"/>
              <a:gd name="connsiteX126" fmla="*/ 231775 w 3362325"/>
              <a:gd name="connsiteY126" fmla="*/ 292100 h 1622425"/>
              <a:gd name="connsiteX127" fmla="*/ 231775 w 3362325"/>
              <a:gd name="connsiteY127" fmla="*/ 292100 h 1622425"/>
              <a:gd name="connsiteX128" fmla="*/ 212725 w 3362325"/>
              <a:gd name="connsiteY128" fmla="*/ 273050 h 1622425"/>
              <a:gd name="connsiteX129" fmla="*/ 174625 w 3362325"/>
              <a:gd name="connsiteY129" fmla="*/ 273050 h 1622425"/>
              <a:gd name="connsiteX130" fmla="*/ 174625 w 3362325"/>
              <a:gd name="connsiteY130" fmla="*/ 215900 h 1622425"/>
              <a:gd name="connsiteX131" fmla="*/ 163512 w 3362325"/>
              <a:gd name="connsiteY131" fmla="*/ 217487 h 1622425"/>
              <a:gd name="connsiteX132" fmla="*/ 161925 w 3362325"/>
              <a:gd name="connsiteY132" fmla="*/ 200025 h 1622425"/>
              <a:gd name="connsiteX133" fmla="*/ 146050 w 3362325"/>
              <a:gd name="connsiteY133" fmla="*/ 200025 h 1622425"/>
              <a:gd name="connsiteX134" fmla="*/ 146050 w 3362325"/>
              <a:gd name="connsiteY134" fmla="*/ 180975 h 1622425"/>
              <a:gd name="connsiteX135" fmla="*/ 133350 w 3362325"/>
              <a:gd name="connsiteY135" fmla="*/ 180975 h 1622425"/>
              <a:gd name="connsiteX136" fmla="*/ 133350 w 3362325"/>
              <a:gd name="connsiteY136" fmla="*/ 161925 h 1622425"/>
              <a:gd name="connsiteX137" fmla="*/ 111125 w 3362325"/>
              <a:gd name="connsiteY137" fmla="*/ 161925 h 1622425"/>
              <a:gd name="connsiteX138" fmla="*/ 111125 w 3362325"/>
              <a:gd name="connsiteY138" fmla="*/ 123825 h 1622425"/>
              <a:gd name="connsiteX139" fmla="*/ 92075 w 3362325"/>
              <a:gd name="connsiteY139" fmla="*/ 123825 h 1622425"/>
              <a:gd name="connsiteX140" fmla="*/ 88900 w 3362325"/>
              <a:gd name="connsiteY140" fmla="*/ 27516 h 1622425"/>
              <a:gd name="connsiteX141" fmla="*/ 30691 w 3362325"/>
              <a:gd name="connsiteY141" fmla="*/ 31751 h 1622425"/>
              <a:gd name="connsiteX142" fmla="*/ 28575 w 3362325"/>
              <a:gd name="connsiteY142" fmla="*/ 0 h 1622425"/>
              <a:gd name="connsiteX143" fmla="*/ 0 w 3362325"/>
              <a:gd name="connsiteY143"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81150 w 3362325"/>
              <a:gd name="connsiteY23" fmla="*/ 133985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8250 w 3362325"/>
              <a:gd name="connsiteY57" fmla="*/ 1031875 h 1622425"/>
              <a:gd name="connsiteX58" fmla="*/ 1231900 w 3362325"/>
              <a:gd name="connsiteY58" fmla="*/ 1019175 h 1622425"/>
              <a:gd name="connsiteX59" fmla="*/ 1225550 w 3362325"/>
              <a:gd name="connsiteY59" fmla="*/ 1019175 h 1622425"/>
              <a:gd name="connsiteX60" fmla="*/ 1225550 w 3362325"/>
              <a:gd name="connsiteY60" fmla="*/ 996950 h 1622425"/>
              <a:gd name="connsiteX61" fmla="*/ 1177925 w 3362325"/>
              <a:gd name="connsiteY61" fmla="*/ 996950 h 1622425"/>
              <a:gd name="connsiteX62" fmla="*/ 1177925 w 3362325"/>
              <a:gd name="connsiteY62" fmla="*/ 962025 h 1622425"/>
              <a:gd name="connsiteX63" fmla="*/ 1152525 w 3362325"/>
              <a:gd name="connsiteY63" fmla="*/ 962025 h 1622425"/>
              <a:gd name="connsiteX64" fmla="*/ 1152525 w 3362325"/>
              <a:gd name="connsiteY64" fmla="*/ 949325 h 1622425"/>
              <a:gd name="connsiteX65" fmla="*/ 1136650 w 3362325"/>
              <a:gd name="connsiteY65" fmla="*/ 949325 h 1622425"/>
              <a:gd name="connsiteX66" fmla="*/ 1136650 w 3362325"/>
              <a:gd name="connsiteY66" fmla="*/ 933450 h 1622425"/>
              <a:gd name="connsiteX67" fmla="*/ 1123950 w 3362325"/>
              <a:gd name="connsiteY67" fmla="*/ 933450 h 1622425"/>
              <a:gd name="connsiteX68" fmla="*/ 1123950 w 3362325"/>
              <a:gd name="connsiteY68" fmla="*/ 923925 h 1622425"/>
              <a:gd name="connsiteX69" fmla="*/ 1111250 w 3362325"/>
              <a:gd name="connsiteY69" fmla="*/ 923925 h 1622425"/>
              <a:gd name="connsiteX70" fmla="*/ 1111250 w 3362325"/>
              <a:gd name="connsiteY70" fmla="*/ 908050 h 1622425"/>
              <a:gd name="connsiteX71" fmla="*/ 1095375 w 3362325"/>
              <a:gd name="connsiteY71" fmla="*/ 908050 h 1622425"/>
              <a:gd name="connsiteX72" fmla="*/ 1095375 w 3362325"/>
              <a:gd name="connsiteY72" fmla="*/ 882650 h 1622425"/>
              <a:gd name="connsiteX73" fmla="*/ 996950 w 3362325"/>
              <a:gd name="connsiteY73" fmla="*/ 882650 h 1622425"/>
              <a:gd name="connsiteX74" fmla="*/ 996950 w 3362325"/>
              <a:gd name="connsiteY74" fmla="*/ 863600 h 1622425"/>
              <a:gd name="connsiteX75" fmla="*/ 971550 w 3362325"/>
              <a:gd name="connsiteY75" fmla="*/ 863600 h 1622425"/>
              <a:gd name="connsiteX76" fmla="*/ 971550 w 3362325"/>
              <a:gd name="connsiteY76" fmla="*/ 828675 h 1622425"/>
              <a:gd name="connsiteX77" fmla="*/ 898525 w 3362325"/>
              <a:gd name="connsiteY77" fmla="*/ 828675 h 1622425"/>
              <a:gd name="connsiteX78" fmla="*/ 898525 w 3362325"/>
              <a:gd name="connsiteY78" fmla="*/ 812800 h 1622425"/>
              <a:gd name="connsiteX79" fmla="*/ 885825 w 3362325"/>
              <a:gd name="connsiteY79" fmla="*/ 812800 h 1622425"/>
              <a:gd name="connsiteX80" fmla="*/ 885825 w 3362325"/>
              <a:gd name="connsiteY80" fmla="*/ 800100 h 1622425"/>
              <a:gd name="connsiteX81" fmla="*/ 828675 w 3362325"/>
              <a:gd name="connsiteY81" fmla="*/ 800100 h 1622425"/>
              <a:gd name="connsiteX82" fmla="*/ 828675 w 3362325"/>
              <a:gd name="connsiteY82" fmla="*/ 781050 h 1622425"/>
              <a:gd name="connsiteX83" fmla="*/ 784225 w 3362325"/>
              <a:gd name="connsiteY83" fmla="*/ 781050 h 1622425"/>
              <a:gd name="connsiteX84" fmla="*/ 784225 w 3362325"/>
              <a:gd name="connsiteY84" fmla="*/ 768350 h 1622425"/>
              <a:gd name="connsiteX85" fmla="*/ 765175 w 3362325"/>
              <a:gd name="connsiteY85" fmla="*/ 768350 h 1622425"/>
              <a:gd name="connsiteX86" fmla="*/ 765175 w 3362325"/>
              <a:gd name="connsiteY86" fmla="*/ 755650 h 1622425"/>
              <a:gd name="connsiteX87" fmla="*/ 717550 w 3362325"/>
              <a:gd name="connsiteY87" fmla="*/ 755650 h 1622425"/>
              <a:gd name="connsiteX88" fmla="*/ 717550 w 3362325"/>
              <a:gd name="connsiteY88" fmla="*/ 742950 h 1622425"/>
              <a:gd name="connsiteX89" fmla="*/ 692150 w 3362325"/>
              <a:gd name="connsiteY89" fmla="*/ 742950 h 1622425"/>
              <a:gd name="connsiteX90" fmla="*/ 692150 w 3362325"/>
              <a:gd name="connsiteY90" fmla="*/ 714375 h 1622425"/>
              <a:gd name="connsiteX91" fmla="*/ 660400 w 3362325"/>
              <a:gd name="connsiteY91" fmla="*/ 714375 h 1622425"/>
              <a:gd name="connsiteX92" fmla="*/ 660400 w 3362325"/>
              <a:gd name="connsiteY92" fmla="*/ 695325 h 1622425"/>
              <a:gd name="connsiteX93" fmla="*/ 631825 w 3362325"/>
              <a:gd name="connsiteY93" fmla="*/ 695325 h 1622425"/>
              <a:gd name="connsiteX94" fmla="*/ 631825 w 3362325"/>
              <a:gd name="connsiteY94" fmla="*/ 679450 h 1622425"/>
              <a:gd name="connsiteX95" fmla="*/ 619125 w 3362325"/>
              <a:gd name="connsiteY95" fmla="*/ 679450 h 1622425"/>
              <a:gd name="connsiteX96" fmla="*/ 619125 w 3362325"/>
              <a:gd name="connsiteY96" fmla="*/ 663575 h 1622425"/>
              <a:gd name="connsiteX97" fmla="*/ 600075 w 3362325"/>
              <a:gd name="connsiteY97" fmla="*/ 663575 h 1622425"/>
              <a:gd name="connsiteX98" fmla="*/ 600075 w 3362325"/>
              <a:gd name="connsiteY98" fmla="*/ 628650 h 1622425"/>
              <a:gd name="connsiteX99" fmla="*/ 555625 w 3362325"/>
              <a:gd name="connsiteY99" fmla="*/ 628650 h 1622425"/>
              <a:gd name="connsiteX100" fmla="*/ 555625 w 3362325"/>
              <a:gd name="connsiteY100" fmla="*/ 603250 h 1622425"/>
              <a:gd name="connsiteX101" fmla="*/ 527050 w 3362325"/>
              <a:gd name="connsiteY101" fmla="*/ 603250 h 1622425"/>
              <a:gd name="connsiteX102" fmla="*/ 525462 w 3362325"/>
              <a:gd name="connsiteY102" fmla="*/ 577850 h 1622425"/>
              <a:gd name="connsiteX103" fmla="*/ 490537 w 3362325"/>
              <a:gd name="connsiteY103" fmla="*/ 579437 h 1622425"/>
              <a:gd name="connsiteX104" fmla="*/ 495300 w 3362325"/>
              <a:gd name="connsiteY104" fmla="*/ 558800 h 1622425"/>
              <a:gd name="connsiteX105" fmla="*/ 466724 w 3362325"/>
              <a:gd name="connsiteY105" fmla="*/ 557211 h 1622425"/>
              <a:gd name="connsiteX106" fmla="*/ 465138 w 3362325"/>
              <a:gd name="connsiteY106" fmla="*/ 534987 h 1622425"/>
              <a:gd name="connsiteX107" fmla="*/ 450850 w 3362325"/>
              <a:gd name="connsiteY107" fmla="*/ 533400 h 1622425"/>
              <a:gd name="connsiteX108" fmla="*/ 447675 w 3362325"/>
              <a:gd name="connsiteY108" fmla="*/ 514350 h 1622425"/>
              <a:gd name="connsiteX109" fmla="*/ 431800 w 3362325"/>
              <a:gd name="connsiteY109" fmla="*/ 514350 h 1622425"/>
              <a:gd name="connsiteX110" fmla="*/ 431800 w 3362325"/>
              <a:gd name="connsiteY110" fmla="*/ 488950 h 1622425"/>
              <a:gd name="connsiteX111" fmla="*/ 396875 w 3362325"/>
              <a:gd name="connsiteY111" fmla="*/ 488950 h 1622425"/>
              <a:gd name="connsiteX112" fmla="*/ 396875 w 3362325"/>
              <a:gd name="connsiteY112" fmla="*/ 466725 h 1622425"/>
              <a:gd name="connsiteX113" fmla="*/ 377825 w 3362325"/>
              <a:gd name="connsiteY113" fmla="*/ 466725 h 1622425"/>
              <a:gd name="connsiteX114" fmla="*/ 377825 w 3362325"/>
              <a:gd name="connsiteY114" fmla="*/ 450850 h 1622425"/>
              <a:gd name="connsiteX115" fmla="*/ 342900 w 3362325"/>
              <a:gd name="connsiteY115" fmla="*/ 450850 h 1622425"/>
              <a:gd name="connsiteX116" fmla="*/ 342900 w 3362325"/>
              <a:gd name="connsiteY116" fmla="*/ 422275 h 1622425"/>
              <a:gd name="connsiteX117" fmla="*/ 317500 w 3362325"/>
              <a:gd name="connsiteY117" fmla="*/ 422275 h 1622425"/>
              <a:gd name="connsiteX118" fmla="*/ 317500 w 3362325"/>
              <a:gd name="connsiteY118" fmla="*/ 406400 h 1622425"/>
              <a:gd name="connsiteX119" fmla="*/ 295275 w 3362325"/>
              <a:gd name="connsiteY119" fmla="*/ 406400 h 1622425"/>
              <a:gd name="connsiteX120" fmla="*/ 295275 w 3362325"/>
              <a:gd name="connsiteY120" fmla="*/ 377825 h 1622425"/>
              <a:gd name="connsiteX121" fmla="*/ 279400 w 3362325"/>
              <a:gd name="connsiteY121" fmla="*/ 377825 h 1622425"/>
              <a:gd name="connsiteX122" fmla="*/ 279400 w 3362325"/>
              <a:gd name="connsiteY122" fmla="*/ 361950 h 1622425"/>
              <a:gd name="connsiteX123" fmla="*/ 260350 w 3362325"/>
              <a:gd name="connsiteY123" fmla="*/ 361950 h 1622425"/>
              <a:gd name="connsiteX124" fmla="*/ 260350 w 3362325"/>
              <a:gd name="connsiteY124" fmla="*/ 320675 h 1622425"/>
              <a:gd name="connsiteX125" fmla="*/ 231775 w 3362325"/>
              <a:gd name="connsiteY125" fmla="*/ 320675 h 1622425"/>
              <a:gd name="connsiteX126" fmla="*/ 231775 w 3362325"/>
              <a:gd name="connsiteY126" fmla="*/ 292100 h 1622425"/>
              <a:gd name="connsiteX127" fmla="*/ 231775 w 3362325"/>
              <a:gd name="connsiteY127" fmla="*/ 292100 h 1622425"/>
              <a:gd name="connsiteX128" fmla="*/ 212725 w 3362325"/>
              <a:gd name="connsiteY128" fmla="*/ 273050 h 1622425"/>
              <a:gd name="connsiteX129" fmla="*/ 174625 w 3362325"/>
              <a:gd name="connsiteY129" fmla="*/ 273050 h 1622425"/>
              <a:gd name="connsiteX130" fmla="*/ 174625 w 3362325"/>
              <a:gd name="connsiteY130" fmla="*/ 215900 h 1622425"/>
              <a:gd name="connsiteX131" fmla="*/ 163512 w 3362325"/>
              <a:gd name="connsiteY131" fmla="*/ 217487 h 1622425"/>
              <a:gd name="connsiteX132" fmla="*/ 161925 w 3362325"/>
              <a:gd name="connsiteY132" fmla="*/ 200025 h 1622425"/>
              <a:gd name="connsiteX133" fmla="*/ 146050 w 3362325"/>
              <a:gd name="connsiteY133" fmla="*/ 200025 h 1622425"/>
              <a:gd name="connsiteX134" fmla="*/ 146050 w 3362325"/>
              <a:gd name="connsiteY134" fmla="*/ 180975 h 1622425"/>
              <a:gd name="connsiteX135" fmla="*/ 133350 w 3362325"/>
              <a:gd name="connsiteY135" fmla="*/ 180975 h 1622425"/>
              <a:gd name="connsiteX136" fmla="*/ 133350 w 3362325"/>
              <a:gd name="connsiteY136" fmla="*/ 161925 h 1622425"/>
              <a:gd name="connsiteX137" fmla="*/ 111125 w 3362325"/>
              <a:gd name="connsiteY137" fmla="*/ 161925 h 1622425"/>
              <a:gd name="connsiteX138" fmla="*/ 111125 w 3362325"/>
              <a:gd name="connsiteY138" fmla="*/ 123825 h 1622425"/>
              <a:gd name="connsiteX139" fmla="*/ 92075 w 3362325"/>
              <a:gd name="connsiteY139" fmla="*/ 123825 h 1622425"/>
              <a:gd name="connsiteX140" fmla="*/ 88900 w 3362325"/>
              <a:gd name="connsiteY140" fmla="*/ 27516 h 1622425"/>
              <a:gd name="connsiteX141" fmla="*/ 30691 w 3362325"/>
              <a:gd name="connsiteY141" fmla="*/ 31751 h 1622425"/>
              <a:gd name="connsiteX142" fmla="*/ 28575 w 3362325"/>
              <a:gd name="connsiteY142" fmla="*/ 0 h 1622425"/>
              <a:gd name="connsiteX143" fmla="*/ 0 w 3362325"/>
              <a:gd name="connsiteY143"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77975 w 3362325"/>
              <a:gd name="connsiteY23" fmla="*/ 1338263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8250 w 3362325"/>
              <a:gd name="connsiteY57" fmla="*/ 1031875 h 1622425"/>
              <a:gd name="connsiteX58" fmla="*/ 1231900 w 3362325"/>
              <a:gd name="connsiteY58" fmla="*/ 1019175 h 1622425"/>
              <a:gd name="connsiteX59" fmla="*/ 1225550 w 3362325"/>
              <a:gd name="connsiteY59" fmla="*/ 1019175 h 1622425"/>
              <a:gd name="connsiteX60" fmla="*/ 1225550 w 3362325"/>
              <a:gd name="connsiteY60" fmla="*/ 996950 h 1622425"/>
              <a:gd name="connsiteX61" fmla="*/ 1177925 w 3362325"/>
              <a:gd name="connsiteY61" fmla="*/ 996950 h 1622425"/>
              <a:gd name="connsiteX62" fmla="*/ 1177925 w 3362325"/>
              <a:gd name="connsiteY62" fmla="*/ 962025 h 1622425"/>
              <a:gd name="connsiteX63" fmla="*/ 1152525 w 3362325"/>
              <a:gd name="connsiteY63" fmla="*/ 962025 h 1622425"/>
              <a:gd name="connsiteX64" fmla="*/ 1152525 w 3362325"/>
              <a:gd name="connsiteY64" fmla="*/ 949325 h 1622425"/>
              <a:gd name="connsiteX65" fmla="*/ 1136650 w 3362325"/>
              <a:gd name="connsiteY65" fmla="*/ 949325 h 1622425"/>
              <a:gd name="connsiteX66" fmla="*/ 1136650 w 3362325"/>
              <a:gd name="connsiteY66" fmla="*/ 933450 h 1622425"/>
              <a:gd name="connsiteX67" fmla="*/ 1123950 w 3362325"/>
              <a:gd name="connsiteY67" fmla="*/ 933450 h 1622425"/>
              <a:gd name="connsiteX68" fmla="*/ 1123950 w 3362325"/>
              <a:gd name="connsiteY68" fmla="*/ 923925 h 1622425"/>
              <a:gd name="connsiteX69" fmla="*/ 1111250 w 3362325"/>
              <a:gd name="connsiteY69" fmla="*/ 923925 h 1622425"/>
              <a:gd name="connsiteX70" fmla="*/ 1111250 w 3362325"/>
              <a:gd name="connsiteY70" fmla="*/ 908050 h 1622425"/>
              <a:gd name="connsiteX71" fmla="*/ 1095375 w 3362325"/>
              <a:gd name="connsiteY71" fmla="*/ 908050 h 1622425"/>
              <a:gd name="connsiteX72" fmla="*/ 1095375 w 3362325"/>
              <a:gd name="connsiteY72" fmla="*/ 882650 h 1622425"/>
              <a:gd name="connsiteX73" fmla="*/ 996950 w 3362325"/>
              <a:gd name="connsiteY73" fmla="*/ 882650 h 1622425"/>
              <a:gd name="connsiteX74" fmla="*/ 996950 w 3362325"/>
              <a:gd name="connsiteY74" fmla="*/ 863600 h 1622425"/>
              <a:gd name="connsiteX75" fmla="*/ 971550 w 3362325"/>
              <a:gd name="connsiteY75" fmla="*/ 863600 h 1622425"/>
              <a:gd name="connsiteX76" fmla="*/ 971550 w 3362325"/>
              <a:gd name="connsiteY76" fmla="*/ 828675 h 1622425"/>
              <a:gd name="connsiteX77" fmla="*/ 898525 w 3362325"/>
              <a:gd name="connsiteY77" fmla="*/ 828675 h 1622425"/>
              <a:gd name="connsiteX78" fmla="*/ 898525 w 3362325"/>
              <a:gd name="connsiteY78" fmla="*/ 812800 h 1622425"/>
              <a:gd name="connsiteX79" fmla="*/ 885825 w 3362325"/>
              <a:gd name="connsiteY79" fmla="*/ 812800 h 1622425"/>
              <a:gd name="connsiteX80" fmla="*/ 885825 w 3362325"/>
              <a:gd name="connsiteY80" fmla="*/ 800100 h 1622425"/>
              <a:gd name="connsiteX81" fmla="*/ 828675 w 3362325"/>
              <a:gd name="connsiteY81" fmla="*/ 800100 h 1622425"/>
              <a:gd name="connsiteX82" fmla="*/ 828675 w 3362325"/>
              <a:gd name="connsiteY82" fmla="*/ 781050 h 1622425"/>
              <a:gd name="connsiteX83" fmla="*/ 784225 w 3362325"/>
              <a:gd name="connsiteY83" fmla="*/ 781050 h 1622425"/>
              <a:gd name="connsiteX84" fmla="*/ 784225 w 3362325"/>
              <a:gd name="connsiteY84" fmla="*/ 768350 h 1622425"/>
              <a:gd name="connsiteX85" fmla="*/ 765175 w 3362325"/>
              <a:gd name="connsiteY85" fmla="*/ 768350 h 1622425"/>
              <a:gd name="connsiteX86" fmla="*/ 765175 w 3362325"/>
              <a:gd name="connsiteY86" fmla="*/ 755650 h 1622425"/>
              <a:gd name="connsiteX87" fmla="*/ 717550 w 3362325"/>
              <a:gd name="connsiteY87" fmla="*/ 755650 h 1622425"/>
              <a:gd name="connsiteX88" fmla="*/ 717550 w 3362325"/>
              <a:gd name="connsiteY88" fmla="*/ 742950 h 1622425"/>
              <a:gd name="connsiteX89" fmla="*/ 692150 w 3362325"/>
              <a:gd name="connsiteY89" fmla="*/ 742950 h 1622425"/>
              <a:gd name="connsiteX90" fmla="*/ 692150 w 3362325"/>
              <a:gd name="connsiteY90" fmla="*/ 714375 h 1622425"/>
              <a:gd name="connsiteX91" fmla="*/ 660400 w 3362325"/>
              <a:gd name="connsiteY91" fmla="*/ 714375 h 1622425"/>
              <a:gd name="connsiteX92" fmla="*/ 660400 w 3362325"/>
              <a:gd name="connsiteY92" fmla="*/ 695325 h 1622425"/>
              <a:gd name="connsiteX93" fmla="*/ 631825 w 3362325"/>
              <a:gd name="connsiteY93" fmla="*/ 695325 h 1622425"/>
              <a:gd name="connsiteX94" fmla="*/ 631825 w 3362325"/>
              <a:gd name="connsiteY94" fmla="*/ 679450 h 1622425"/>
              <a:gd name="connsiteX95" fmla="*/ 619125 w 3362325"/>
              <a:gd name="connsiteY95" fmla="*/ 679450 h 1622425"/>
              <a:gd name="connsiteX96" fmla="*/ 619125 w 3362325"/>
              <a:gd name="connsiteY96" fmla="*/ 663575 h 1622425"/>
              <a:gd name="connsiteX97" fmla="*/ 600075 w 3362325"/>
              <a:gd name="connsiteY97" fmla="*/ 663575 h 1622425"/>
              <a:gd name="connsiteX98" fmla="*/ 600075 w 3362325"/>
              <a:gd name="connsiteY98" fmla="*/ 628650 h 1622425"/>
              <a:gd name="connsiteX99" fmla="*/ 555625 w 3362325"/>
              <a:gd name="connsiteY99" fmla="*/ 628650 h 1622425"/>
              <a:gd name="connsiteX100" fmla="*/ 555625 w 3362325"/>
              <a:gd name="connsiteY100" fmla="*/ 603250 h 1622425"/>
              <a:gd name="connsiteX101" fmla="*/ 527050 w 3362325"/>
              <a:gd name="connsiteY101" fmla="*/ 603250 h 1622425"/>
              <a:gd name="connsiteX102" fmla="*/ 525462 w 3362325"/>
              <a:gd name="connsiteY102" fmla="*/ 577850 h 1622425"/>
              <a:gd name="connsiteX103" fmla="*/ 490537 w 3362325"/>
              <a:gd name="connsiteY103" fmla="*/ 579437 h 1622425"/>
              <a:gd name="connsiteX104" fmla="*/ 495300 w 3362325"/>
              <a:gd name="connsiteY104" fmla="*/ 558800 h 1622425"/>
              <a:gd name="connsiteX105" fmla="*/ 466724 w 3362325"/>
              <a:gd name="connsiteY105" fmla="*/ 557211 h 1622425"/>
              <a:gd name="connsiteX106" fmla="*/ 465138 w 3362325"/>
              <a:gd name="connsiteY106" fmla="*/ 534987 h 1622425"/>
              <a:gd name="connsiteX107" fmla="*/ 450850 w 3362325"/>
              <a:gd name="connsiteY107" fmla="*/ 533400 h 1622425"/>
              <a:gd name="connsiteX108" fmla="*/ 447675 w 3362325"/>
              <a:gd name="connsiteY108" fmla="*/ 514350 h 1622425"/>
              <a:gd name="connsiteX109" fmla="*/ 431800 w 3362325"/>
              <a:gd name="connsiteY109" fmla="*/ 514350 h 1622425"/>
              <a:gd name="connsiteX110" fmla="*/ 431800 w 3362325"/>
              <a:gd name="connsiteY110" fmla="*/ 488950 h 1622425"/>
              <a:gd name="connsiteX111" fmla="*/ 396875 w 3362325"/>
              <a:gd name="connsiteY111" fmla="*/ 488950 h 1622425"/>
              <a:gd name="connsiteX112" fmla="*/ 396875 w 3362325"/>
              <a:gd name="connsiteY112" fmla="*/ 466725 h 1622425"/>
              <a:gd name="connsiteX113" fmla="*/ 377825 w 3362325"/>
              <a:gd name="connsiteY113" fmla="*/ 466725 h 1622425"/>
              <a:gd name="connsiteX114" fmla="*/ 377825 w 3362325"/>
              <a:gd name="connsiteY114" fmla="*/ 450850 h 1622425"/>
              <a:gd name="connsiteX115" fmla="*/ 342900 w 3362325"/>
              <a:gd name="connsiteY115" fmla="*/ 450850 h 1622425"/>
              <a:gd name="connsiteX116" fmla="*/ 342900 w 3362325"/>
              <a:gd name="connsiteY116" fmla="*/ 422275 h 1622425"/>
              <a:gd name="connsiteX117" fmla="*/ 317500 w 3362325"/>
              <a:gd name="connsiteY117" fmla="*/ 422275 h 1622425"/>
              <a:gd name="connsiteX118" fmla="*/ 317500 w 3362325"/>
              <a:gd name="connsiteY118" fmla="*/ 406400 h 1622425"/>
              <a:gd name="connsiteX119" fmla="*/ 295275 w 3362325"/>
              <a:gd name="connsiteY119" fmla="*/ 406400 h 1622425"/>
              <a:gd name="connsiteX120" fmla="*/ 295275 w 3362325"/>
              <a:gd name="connsiteY120" fmla="*/ 377825 h 1622425"/>
              <a:gd name="connsiteX121" fmla="*/ 279400 w 3362325"/>
              <a:gd name="connsiteY121" fmla="*/ 377825 h 1622425"/>
              <a:gd name="connsiteX122" fmla="*/ 279400 w 3362325"/>
              <a:gd name="connsiteY122" fmla="*/ 361950 h 1622425"/>
              <a:gd name="connsiteX123" fmla="*/ 260350 w 3362325"/>
              <a:gd name="connsiteY123" fmla="*/ 361950 h 1622425"/>
              <a:gd name="connsiteX124" fmla="*/ 260350 w 3362325"/>
              <a:gd name="connsiteY124" fmla="*/ 320675 h 1622425"/>
              <a:gd name="connsiteX125" fmla="*/ 231775 w 3362325"/>
              <a:gd name="connsiteY125" fmla="*/ 320675 h 1622425"/>
              <a:gd name="connsiteX126" fmla="*/ 231775 w 3362325"/>
              <a:gd name="connsiteY126" fmla="*/ 292100 h 1622425"/>
              <a:gd name="connsiteX127" fmla="*/ 231775 w 3362325"/>
              <a:gd name="connsiteY127" fmla="*/ 292100 h 1622425"/>
              <a:gd name="connsiteX128" fmla="*/ 212725 w 3362325"/>
              <a:gd name="connsiteY128" fmla="*/ 273050 h 1622425"/>
              <a:gd name="connsiteX129" fmla="*/ 174625 w 3362325"/>
              <a:gd name="connsiteY129" fmla="*/ 273050 h 1622425"/>
              <a:gd name="connsiteX130" fmla="*/ 174625 w 3362325"/>
              <a:gd name="connsiteY130" fmla="*/ 215900 h 1622425"/>
              <a:gd name="connsiteX131" fmla="*/ 163512 w 3362325"/>
              <a:gd name="connsiteY131" fmla="*/ 217487 h 1622425"/>
              <a:gd name="connsiteX132" fmla="*/ 161925 w 3362325"/>
              <a:gd name="connsiteY132" fmla="*/ 200025 h 1622425"/>
              <a:gd name="connsiteX133" fmla="*/ 146050 w 3362325"/>
              <a:gd name="connsiteY133" fmla="*/ 200025 h 1622425"/>
              <a:gd name="connsiteX134" fmla="*/ 146050 w 3362325"/>
              <a:gd name="connsiteY134" fmla="*/ 180975 h 1622425"/>
              <a:gd name="connsiteX135" fmla="*/ 133350 w 3362325"/>
              <a:gd name="connsiteY135" fmla="*/ 180975 h 1622425"/>
              <a:gd name="connsiteX136" fmla="*/ 133350 w 3362325"/>
              <a:gd name="connsiteY136" fmla="*/ 161925 h 1622425"/>
              <a:gd name="connsiteX137" fmla="*/ 111125 w 3362325"/>
              <a:gd name="connsiteY137" fmla="*/ 161925 h 1622425"/>
              <a:gd name="connsiteX138" fmla="*/ 111125 w 3362325"/>
              <a:gd name="connsiteY138" fmla="*/ 123825 h 1622425"/>
              <a:gd name="connsiteX139" fmla="*/ 92075 w 3362325"/>
              <a:gd name="connsiteY139" fmla="*/ 123825 h 1622425"/>
              <a:gd name="connsiteX140" fmla="*/ 88900 w 3362325"/>
              <a:gd name="connsiteY140" fmla="*/ 27516 h 1622425"/>
              <a:gd name="connsiteX141" fmla="*/ 30691 w 3362325"/>
              <a:gd name="connsiteY141" fmla="*/ 31751 h 1622425"/>
              <a:gd name="connsiteX142" fmla="*/ 28575 w 3362325"/>
              <a:gd name="connsiteY142" fmla="*/ 0 h 1622425"/>
              <a:gd name="connsiteX143" fmla="*/ 0 w 3362325"/>
              <a:gd name="connsiteY143" fmla="*/ 0 h 1622425"/>
              <a:gd name="connsiteX0" fmla="*/ 3362325 w 3362325"/>
              <a:gd name="connsiteY0" fmla="*/ 1622425 h 1622425"/>
              <a:gd name="connsiteX1" fmla="*/ 2635250 w 3362325"/>
              <a:gd name="connsiteY1" fmla="*/ 1622425 h 1622425"/>
              <a:gd name="connsiteX2" fmla="*/ 2635250 w 3362325"/>
              <a:gd name="connsiteY2" fmla="*/ 1587500 h 1622425"/>
              <a:gd name="connsiteX3" fmla="*/ 2346325 w 3362325"/>
              <a:gd name="connsiteY3" fmla="*/ 1587500 h 1622425"/>
              <a:gd name="connsiteX4" fmla="*/ 2346325 w 3362325"/>
              <a:gd name="connsiteY4" fmla="*/ 1558925 h 1622425"/>
              <a:gd name="connsiteX5" fmla="*/ 2311400 w 3362325"/>
              <a:gd name="connsiteY5" fmla="*/ 1558925 h 1622425"/>
              <a:gd name="connsiteX6" fmla="*/ 2311400 w 3362325"/>
              <a:gd name="connsiteY6" fmla="*/ 1524000 h 1622425"/>
              <a:gd name="connsiteX7" fmla="*/ 2238375 w 3362325"/>
              <a:gd name="connsiteY7" fmla="*/ 1524000 h 1622425"/>
              <a:gd name="connsiteX8" fmla="*/ 2238375 w 3362325"/>
              <a:gd name="connsiteY8" fmla="*/ 1504950 h 1622425"/>
              <a:gd name="connsiteX9" fmla="*/ 2193925 w 3362325"/>
              <a:gd name="connsiteY9" fmla="*/ 1504950 h 1622425"/>
              <a:gd name="connsiteX10" fmla="*/ 2193925 w 3362325"/>
              <a:gd name="connsiteY10" fmla="*/ 1479550 h 1622425"/>
              <a:gd name="connsiteX11" fmla="*/ 2022475 w 3362325"/>
              <a:gd name="connsiteY11" fmla="*/ 1479550 h 1622425"/>
              <a:gd name="connsiteX12" fmla="*/ 2022475 w 3362325"/>
              <a:gd name="connsiteY12" fmla="*/ 1450975 h 1622425"/>
              <a:gd name="connsiteX13" fmla="*/ 1905000 w 3362325"/>
              <a:gd name="connsiteY13" fmla="*/ 1450975 h 1622425"/>
              <a:gd name="connsiteX14" fmla="*/ 1905000 w 3362325"/>
              <a:gd name="connsiteY14" fmla="*/ 1431925 h 1622425"/>
              <a:gd name="connsiteX15" fmla="*/ 1816100 w 3362325"/>
              <a:gd name="connsiteY15" fmla="*/ 1431925 h 1622425"/>
              <a:gd name="connsiteX16" fmla="*/ 1816100 w 3362325"/>
              <a:gd name="connsiteY16" fmla="*/ 1412875 h 1622425"/>
              <a:gd name="connsiteX17" fmla="*/ 1711325 w 3362325"/>
              <a:gd name="connsiteY17" fmla="*/ 1412875 h 1622425"/>
              <a:gd name="connsiteX18" fmla="*/ 1711325 w 3362325"/>
              <a:gd name="connsiteY18" fmla="*/ 1377950 h 1622425"/>
              <a:gd name="connsiteX19" fmla="*/ 1692275 w 3362325"/>
              <a:gd name="connsiteY19" fmla="*/ 1377950 h 1622425"/>
              <a:gd name="connsiteX20" fmla="*/ 1692275 w 3362325"/>
              <a:gd name="connsiteY20" fmla="*/ 1349375 h 1622425"/>
              <a:gd name="connsiteX21" fmla="*/ 1663700 w 3362325"/>
              <a:gd name="connsiteY21" fmla="*/ 1349375 h 1622425"/>
              <a:gd name="connsiteX22" fmla="*/ 1663700 w 3362325"/>
              <a:gd name="connsiteY22" fmla="*/ 1333500 h 1622425"/>
              <a:gd name="connsiteX23" fmla="*/ 1577975 w 3362325"/>
              <a:gd name="connsiteY23" fmla="*/ 1333500 h 1622425"/>
              <a:gd name="connsiteX24" fmla="*/ 1574800 w 3362325"/>
              <a:gd name="connsiteY24" fmla="*/ 1323975 h 1622425"/>
              <a:gd name="connsiteX25" fmla="*/ 1546225 w 3362325"/>
              <a:gd name="connsiteY25" fmla="*/ 1323975 h 1622425"/>
              <a:gd name="connsiteX26" fmla="*/ 1546225 w 3362325"/>
              <a:gd name="connsiteY26" fmla="*/ 1301750 h 1622425"/>
              <a:gd name="connsiteX27" fmla="*/ 1520825 w 3362325"/>
              <a:gd name="connsiteY27" fmla="*/ 1301750 h 1622425"/>
              <a:gd name="connsiteX28" fmla="*/ 1520825 w 3362325"/>
              <a:gd name="connsiteY28" fmla="*/ 1295400 h 1622425"/>
              <a:gd name="connsiteX29" fmla="*/ 1511300 w 3362325"/>
              <a:gd name="connsiteY29" fmla="*/ 1295400 h 1622425"/>
              <a:gd name="connsiteX30" fmla="*/ 1511300 w 3362325"/>
              <a:gd name="connsiteY30" fmla="*/ 1276350 h 1622425"/>
              <a:gd name="connsiteX31" fmla="*/ 1454150 w 3362325"/>
              <a:gd name="connsiteY31" fmla="*/ 1276350 h 1622425"/>
              <a:gd name="connsiteX32" fmla="*/ 1454150 w 3362325"/>
              <a:gd name="connsiteY32" fmla="*/ 1257300 h 1622425"/>
              <a:gd name="connsiteX33" fmla="*/ 1438275 w 3362325"/>
              <a:gd name="connsiteY33" fmla="*/ 1257300 h 1622425"/>
              <a:gd name="connsiteX34" fmla="*/ 1438275 w 3362325"/>
              <a:gd name="connsiteY34" fmla="*/ 1247775 h 1622425"/>
              <a:gd name="connsiteX35" fmla="*/ 1431925 w 3362325"/>
              <a:gd name="connsiteY35" fmla="*/ 1247775 h 1622425"/>
              <a:gd name="connsiteX36" fmla="*/ 1431925 w 3362325"/>
              <a:gd name="connsiteY36" fmla="*/ 1225550 h 1622425"/>
              <a:gd name="connsiteX37" fmla="*/ 1397000 w 3362325"/>
              <a:gd name="connsiteY37" fmla="*/ 1225550 h 1622425"/>
              <a:gd name="connsiteX38" fmla="*/ 1397000 w 3362325"/>
              <a:gd name="connsiteY38" fmla="*/ 1203325 h 1622425"/>
              <a:gd name="connsiteX39" fmla="*/ 1384300 w 3362325"/>
              <a:gd name="connsiteY39" fmla="*/ 1203325 h 1622425"/>
              <a:gd name="connsiteX40" fmla="*/ 1384300 w 3362325"/>
              <a:gd name="connsiteY40" fmla="*/ 1187450 h 1622425"/>
              <a:gd name="connsiteX41" fmla="*/ 1362075 w 3362325"/>
              <a:gd name="connsiteY41" fmla="*/ 1187450 h 1622425"/>
              <a:gd name="connsiteX42" fmla="*/ 1362075 w 3362325"/>
              <a:gd name="connsiteY42" fmla="*/ 1171575 h 1622425"/>
              <a:gd name="connsiteX43" fmla="*/ 1358900 w 3362325"/>
              <a:gd name="connsiteY43" fmla="*/ 1171575 h 1622425"/>
              <a:gd name="connsiteX44" fmla="*/ 1358900 w 3362325"/>
              <a:gd name="connsiteY44" fmla="*/ 1162050 h 1622425"/>
              <a:gd name="connsiteX45" fmla="*/ 1346200 w 3362325"/>
              <a:gd name="connsiteY45" fmla="*/ 1162050 h 1622425"/>
              <a:gd name="connsiteX46" fmla="*/ 1346200 w 3362325"/>
              <a:gd name="connsiteY46" fmla="*/ 1152525 h 1622425"/>
              <a:gd name="connsiteX47" fmla="*/ 1314450 w 3362325"/>
              <a:gd name="connsiteY47" fmla="*/ 1152525 h 1622425"/>
              <a:gd name="connsiteX48" fmla="*/ 1314450 w 3362325"/>
              <a:gd name="connsiteY48" fmla="*/ 1120775 h 1622425"/>
              <a:gd name="connsiteX49" fmla="*/ 1308100 w 3362325"/>
              <a:gd name="connsiteY49" fmla="*/ 1120775 h 1622425"/>
              <a:gd name="connsiteX50" fmla="*/ 1308100 w 3362325"/>
              <a:gd name="connsiteY50" fmla="*/ 1104900 h 1622425"/>
              <a:gd name="connsiteX51" fmla="*/ 1298575 w 3362325"/>
              <a:gd name="connsiteY51" fmla="*/ 1104900 h 1622425"/>
              <a:gd name="connsiteX52" fmla="*/ 1298575 w 3362325"/>
              <a:gd name="connsiteY52" fmla="*/ 1085850 h 1622425"/>
              <a:gd name="connsiteX53" fmla="*/ 1282700 w 3362325"/>
              <a:gd name="connsiteY53" fmla="*/ 1085850 h 1622425"/>
              <a:gd name="connsiteX54" fmla="*/ 1282700 w 3362325"/>
              <a:gd name="connsiteY54" fmla="*/ 1057275 h 1622425"/>
              <a:gd name="connsiteX55" fmla="*/ 1250950 w 3362325"/>
              <a:gd name="connsiteY55" fmla="*/ 1057275 h 1622425"/>
              <a:gd name="connsiteX56" fmla="*/ 1250950 w 3362325"/>
              <a:gd name="connsiteY56" fmla="*/ 1038225 h 1622425"/>
              <a:gd name="connsiteX57" fmla="*/ 1238250 w 3362325"/>
              <a:gd name="connsiteY57" fmla="*/ 1031875 h 1622425"/>
              <a:gd name="connsiteX58" fmla="*/ 1231900 w 3362325"/>
              <a:gd name="connsiteY58" fmla="*/ 1019175 h 1622425"/>
              <a:gd name="connsiteX59" fmla="*/ 1225550 w 3362325"/>
              <a:gd name="connsiteY59" fmla="*/ 1019175 h 1622425"/>
              <a:gd name="connsiteX60" fmla="*/ 1225550 w 3362325"/>
              <a:gd name="connsiteY60" fmla="*/ 996950 h 1622425"/>
              <a:gd name="connsiteX61" fmla="*/ 1177925 w 3362325"/>
              <a:gd name="connsiteY61" fmla="*/ 996950 h 1622425"/>
              <a:gd name="connsiteX62" fmla="*/ 1177925 w 3362325"/>
              <a:gd name="connsiteY62" fmla="*/ 962025 h 1622425"/>
              <a:gd name="connsiteX63" fmla="*/ 1152525 w 3362325"/>
              <a:gd name="connsiteY63" fmla="*/ 962025 h 1622425"/>
              <a:gd name="connsiteX64" fmla="*/ 1152525 w 3362325"/>
              <a:gd name="connsiteY64" fmla="*/ 949325 h 1622425"/>
              <a:gd name="connsiteX65" fmla="*/ 1136650 w 3362325"/>
              <a:gd name="connsiteY65" fmla="*/ 949325 h 1622425"/>
              <a:gd name="connsiteX66" fmla="*/ 1136650 w 3362325"/>
              <a:gd name="connsiteY66" fmla="*/ 933450 h 1622425"/>
              <a:gd name="connsiteX67" fmla="*/ 1123950 w 3362325"/>
              <a:gd name="connsiteY67" fmla="*/ 933450 h 1622425"/>
              <a:gd name="connsiteX68" fmla="*/ 1123950 w 3362325"/>
              <a:gd name="connsiteY68" fmla="*/ 923925 h 1622425"/>
              <a:gd name="connsiteX69" fmla="*/ 1111250 w 3362325"/>
              <a:gd name="connsiteY69" fmla="*/ 923925 h 1622425"/>
              <a:gd name="connsiteX70" fmla="*/ 1111250 w 3362325"/>
              <a:gd name="connsiteY70" fmla="*/ 908050 h 1622425"/>
              <a:gd name="connsiteX71" fmla="*/ 1095375 w 3362325"/>
              <a:gd name="connsiteY71" fmla="*/ 908050 h 1622425"/>
              <a:gd name="connsiteX72" fmla="*/ 1095375 w 3362325"/>
              <a:gd name="connsiteY72" fmla="*/ 882650 h 1622425"/>
              <a:gd name="connsiteX73" fmla="*/ 996950 w 3362325"/>
              <a:gd name="connsiteY73" fmla="*/ 882650 h 1622425"/>
              <a:gd name="connsiteX74" fmla="*/ 996950 w 3362325"/>
              <a:gd name="connsiteY74" fmla="*/ 863600 h 1622425"/>
              <a:gd name="connsiteX75" fmla="*/ 971550 w 3362325"/>
              <a:gd name="connsiteY75" fmla="*/ 863600 h 1622425"/>
              <a:gd name="connsiteX76" fmla="*/ 971550 w 3362325"/>
              <a:gd name="connsiteY76" fmla="*/ 828675 h 1622425"/>
              <a:gd name="connsiteX77" fmla="*/ 898525 w 3362325"/>
              <a:gd name="connsiteY77" fmla="*/ 828675 h 1622425"/>
              <a:gd name="connsiteX78" fmla="*/ 898525 w 3362325"/>
              <a:gd name="connsiteY78" fmla="*/ 812800 h 1622425"/>
              <a:gd name="connsiteX79" fmla="*/ 885825 w 3362325"/>
              <a:gd name="connsiteY79" fmla="*/ 812800 h 1622425"/>
              <a:gd name="connsiteX80" fmla="*/ 885825 w 3362325"/>
              <a:gd name="connsiteY80" fmla="*/ 800100 h 1622425"/>
              <a:gd name="connsiteX81" fmla="*/ 828675 w 3362325"/>
              <a:gd name="connsiteY81" fmla="*/ 800100 h 1622425"/>
              <a:gd name="connsiteX82" fmla="*/ 828675 w 3362325"/>
              <a:gd name="connsiteY82" fmla="*/ 781050 h 1622425"/>
              <a:gd name="connsiteX83" fmla="*/ 784225 w 3362325"/>
              <a:gd name="connsiteY83" fmla="*/ 781050 h 1622425"/>
              <a:gd name="connsiteX84" fmla="*/ 784225 w 3362325"/>
              <a:gd name="connsiteY84" fmla="*/ 768350 h 1622425"/>
              <a:gd name="connsiteX85" fmla="*/ 765175 w 3362325"/>
              <a:gd name="connsiteY85" fmla="*/ 768350 h 1622425"/>
              <a:gd name="connsiteX86" fmla="*/ 765175 w 3362325"/>
              <a:gd name="connsiteY86" fmla="*/ 755650 h 1622425"/>
              <a:gd name="connsiteX87" fmla="*/ 717550 w 3362325"/>
              <a:gd name="connsiteY87" fmla="*/ 755650 h 1622425"/>
              <a:gd name="connsiteX88" fmla="*/ 717550 w 3362325"/>
              <a:gd name="connsiteY88" fmla="*/ 742950 h 1622425"/>
              <a:gd name="connsiteX89" fmla="*/ 692150 w 3362325"/>
              <a:gd name="connsiteY89" fmla="*/ 742950 h 1622425"/>
              <a:gd name="connsiteX90" fmla="*/ 692150 w 3362325"/>
              <a:gd name="connsiteY90" fmla="*/ 714375 h 1622425"/>
              <a:gd name="connsiteX91" fmla="*/ 660400 w 3362325"/>
              <a:gd name="connsiteY91" fmla="*/ 714375 h 1622425"/>
              <a:gd name="connsiteX92" fmla="*/ 660400 w 3362325"/>
              <a:gd name="connsiteY92" fmla="*/ 695325 h 1622425"/>
              <a:gd name="connsiteX93" fmla="*/ 631825 w 3362325"/>
              <a:gd name="connsiteY93" fmla="*/ 695325 h 1622425"/>
              <a:gd name="connsiteX94" fmla="*/ 631825 w 3362325"/>
              <a:gd name="connsiteY94" fmla="*/ 679450 h 1622425"/>
              <a:gd name="connsiteX95" fmla="*/ 619125 w 3362325"/>
              <a:gd name="connsiteY95" fmla="*/ 679450 h 1622425"/>
              <a:gd name="connsiteX96" fmla="*/ 619125 w 3362325"/>
              <a:gd name="connsiteY96" fmla="*/ 663575 h 1622425"/>
              <a:gd name="connsiteX97" fmla="*/ 600075 w 3362325"/>
              <a:gd name="connsiteY97" fmla="*/ 663575 h 1622425"/>
              <a:gd name="connsiteX98" fmla="*/ 600075 w 3362325"/>
              <a:gd name="connsiteY98" fmla="*/ 628650 h 1622425"/>
              <a:gd name="connsiteX99" fmla="*/ 555625 w 3362325"/>
              <a:gd name="connsiteY99" fmla="*/ 628650 h 1622425"/>
              <a:gd name="connsiteX100" fmla="*/ 555625 w 3362325"/>
              <a:gd name="connsiteY100" fmla="*/ 603250 h 1622425"/>
              <a:gd name="connsiteX101" fmla="*/ 527050 w 3362325"/>
              <a:gd name="connsiteY101" fmla="*/ 603250 h 1622425"/>
              <a:gd name="connsiteX102" fmla="*/ 525462 w 3362325"/>
              <a:gd name="connsiteY102" fmla="*/ 577850 h 1622425"/>
              <a:gd name="connsiteX103" fmla="*/ 490537 w 3362325"/>
              <a:gd name="connsiteY103" fmla="*/ 579437 h 1622425"/>
              <a:gd name="connsiteX104" fmla="*/ 495300 w 3362325"/>
              <a:gd name="connsiteY104" fmla="*/ 558800 h 1622425"/>
              <a:gd name="connsiteX105" fmla="*/ 466724 w 3362325"/>
              <a:gd name="connsiteY105" fmla="*/ 557211 h 1622425"/>
              <a:gd name="connsiteX106" fmla="*/ 465138 w 3362325"/>
              <a:gd name="connsiteY106" fmla="*/ 534987 h 1622425"/>
              <a:gd name="connsiteX107" fmla="*/ 450850 w 3362325"/>
              <a:gd name="connsiteY107" fmla="*/ 533400 h 1622425"/>
              <a:gd name="connsiteX108" fmla="*/ 447675 w 3362325"/>
              <a:gd name="connsiteY108" fmla="*/ 514350 h 1622425"/>
              <a:gd name="connsiteX109" fmla="*/ 431800 w 3362325"/>
              <a:gd name="connsiteY109" fmla="*/ 514350 h 1622425"/>
              <a:gd name="connsiteX110" fmla="*/ 431800 w 3362325"/>
              <a:gd name="connsiteY110" fmla="*/ 488950 h 1622425"/>
              <a:gd name="connsiteX111" fmla="*/ 396875 w 3362325"/>
              <a:gd name="connsiteY111" fmla="*/ 488950 h 1622425"/>
              <a:gd name="connsiteX112" fmla="*/ 396875 w 3362325"/>
              <a:gd name="connsiteY112" fmla="*/ 466725 h 1622425"/>
              <a:gd name="connsiteX113" fmla="*/ 377825 w 3362325"/>
              <a:gd name="connsiteY113" fmla="*/ 466725 h 1622425"/>
              <a:gd name="connsiteX114" fmla="*/ 377825 w 3362325"/>
              <a:gd name="connsiteY114" fmla="*/ 450850 h 1622425"/>
              <a:gd name="connsiteX115" fmla="*/ 342900 w 3362325"/>
              <a:gd name="connsiteY115" fmla="*/ 450850 h 1622425"/>
              <a:gd name="connsiteX116" fmla="*/ 342900 w 3362325"/>
              <a:gd name="connsiteY116" fmla="*/ 422275 h 1622425"/>
              <a:gd name="connsiteX117" fmla="*/ 317500 w 3362325"/>
              <a:gd name="connsiteY117" fmla="*/ 422275 h 1622425"/>
              <a:gd name="connsiteX118" fmla="*/ 317500 w 3362325"/>
              <a:gd name="connsiteY118" fmla="*/ 406400 h 1622425"/>
              <a:gd name="connsiteX119" fmla="*/ 295275 w 3362325"/>
              <a:gd name="connsiteY119" fmla="*/ 406400 h 1622425"/>
              <a:gd name="connsiteX120" fmla="*/ 295275 w 3362325"/>
              <a:gd name="connsiteY120" fmla="*/ 377825 h 1622425"/>
              <a:gd name="connsiteX121" fmla="*/ 279400 w 3362325"/>
              <a:gd name="connsiteY121" fmla="*/ 377825 h 1622425"/>
              <a:gd name="connsiteX122" fmla="*/ 279400 w 3362325"/>
              <a:gd name="connsiteY122" fmla="*/ 361950 h 1622425"/>
              <a:gd name="connsiteX123" fmla="*/ 260350 w 3362325"/>
              <a:gd name="connsiteY123" fmla="*/ 361950 h 1622425"/>
              <a:gd name="connsiteX124" fmla="*/ 260350 w 3362325"/>
              <a:gd name="connsiteY124" fmla="*/ 320675 h 1622425"/>
              <a:gd name="connsiteX125" fmla="*/ 231775 w 3362325"/>
              <a:gd name="connsiteY125" fmla="*/ 320675 h 1622425"/>
              <a:gd name="connsiteX126" fmla="*/ 231775 w 3362325"/>
              <a:gd name="connsiteY126" fmla="*/ 292100 h 1622425"/>
              <a:gd name="connsiteX127" fmla="*/ 231775 w 3362325"/>
              <a:gd name="connsiteY127" fmla="*/ 292100 h 1622425"/>
              <a:gd name="connsiteX128" fmla="*/ 212725 w 3362325"/>
              <a:gd name="connsiteY128" fmla="*/ 273050 h 1622425"/>
              <a:gd name="connsiteX129" fmla="*/ 174625 w 3362325"/>
              <a:gd name="connsiteY129" fmla="*/ 273050 h 1622425"/>
              <a:gd name="connsiteX130" fmla="*/ 174625 w 3362325"/>
              <a:gd name="connsiteY130" fmla="*/ 215900 h 1622425"/>
              <a:gd name="connsiteX131" fmla="*/ 163512 w 3362325"/>
              <a:gd name="connsiteY131" fmla="*/ 217487 h 1622425"/>
              <a:gd name="connsiteX132" fmla="*/ 161925 w 3362325"/>
              <a:gd name="connsiteY132" fmla="*/ 200025 h 1622425"/>
              <a:gd name="connsiteX133" fmla="*/ 146050 w 3362325"/>
              <a:gd name="connsiteY133" fmla="*/ 200025 h 1622425"/>
              <a:gd name="connsiteX134" fmla="*/ 146050 w 3362325"/>
              <a:gd name="connsiteY134" fmla="*/ 180975 h 1622425"/>
              <a:gd name="connsiteX135" fmla="*/ 133350 w 3362325"/>
              <a:gd name="connsiteY135" fmla="*/ 180975 h 1622425"/>
              <a:gd name="connsiteX136" fmla="*/ 133350 w 3362325"/>
              <a:gd name="connsiteY136" fmla="*/ 161925 h 1622425"/>
              <a:gd name="connsiteX137" fmla="*/ 111125 w 3362325"/>
              <a:gd name="connsiteY137" fmla="*/ 161925 h 1622425"/>
              <a:gd name="connsiteX138" fmla="*/ 111125 w 3362325"/>
              <a:gd name="connsiteY138" fmla="*/ 123825 h 1622425"/>
              <a:gd name="connsiteX139" fmla="*/ 92075 w 3362325"/>
              <a:gd name="connsiteY139" fmla="*/ 123825 h 1622425"/>
              <a:gd name="connsiteX140" fmla="*/ 88900 w 3362325"/>
              <a:gd name="connsiteY140" fmla="*/ 27516 h 1622425"/>
              <a:gd name="connsiteX141" fmla="*/ 30691 w 3362325"/>
              <a:gd name="connsiteY141" fmla="*/ 31751 h 1622425"/>
              <a:gd name="connsiteX142" fmla="*/ 28575 w 3362325"/>
              <a:gd name="connsiteY142" fmla="*/ 0 h 1622425"/>
              <a:gd name="connsiteX143" fmla="*/ 0 w 3362325"/>
              <a:gd name="connsiteY143" fmla="*/ 0 h 162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362325" h="1622425">
                <a:moveTo>
                  <a:pt x="3362325" y="1622425"/>
                </a:moveTo>
                <a:lnTo>
                  <a:pt x="2635250" y="1622425"/>
                </a:lnTo>
                <a:lnTo>
                  <a:pt x="2635250" y="1587500"/>
                </a:lnTo>
                <a:lnTo>
                  <a:pt x="2346325" y="1587500"/>
                </a:lnTo>
                <a:lnTo>
                  <a:pt x="2346325" y="1558925"/>
                </a:lnTo>
                <a:lnTo>
                  <a:pt x="2311400" y="1558925"/>
                </a:lnTo>
                <a:lnTo>
                  <a:pt x="2311400" y="1524000"/>
                </a:lnTo>
                <a:lnTo>
                  <a:pt x="2238375" y="1524000"/>
                </a:lnTo>
                <a:lnTo>
                  <a:pt x="2238375" y="1504950"/>
                </a:lnTo>
                <a:lnTo>
                  <a:pt x="2193925" y="1504950"/>
                </a:lnTo>
                <a:lnTo>
                  <a:pt x="2193925" y="1479550"/>
                </a:lnTo>
                <a:lnTo>
                  <a:pt x="2022475" y="1479550"/>
                </a:lnTo>
                <a:lnTo>
                  <a:pt x="2022475" y="1450975"/>
                </a:lnTo>
                <a:lnTo>
                  <a:pt x="1905000" y="1450975"/>
                </a:lnTo>
                <a:lnTo>
                  <a:pt x="1905000" y="1431925"/>
                </a:lnTo>
                <a:lnTo>
                  <a:pt x="1816100" y="1431925"/>
                </a:lnTo>
                <a:lnTo>
                  <a:pt x="1816100" y="1412875"/>
                </a:lnTo>
                <a:lnTo>
                  <a:pt x="1711325" y="1412875"/>
                </a:lnTo>
                <a:lnTo>
                  <a:pt x="1711325" y="1377950"/>
                </a:lnTo>
                <a:lnTo>
                  <a:pt x="1692275" y="1377950"/>
                </a:lnTo>
                <a:lnTo>
                  <a:pt x="1692275" y="1349375"/>
                </a:lnTo>
                <a:lnTo>
                  <a:pt x="1663700" y="1349375"/>
                </a:lnTo>
                <a:lnTo>
                  <a:pt x="1663700" y="1333500"/>
                </a:lnTo>
                <a:lnTo>
                  <a:pt x="1577975" y="1333500"/>
                </a:lnTo>
                <a:lnTo>
                  <a:pt x="1574800" y="1323975"/>
                </a:lnTo>
                <a:lnTo>
                  <a:pt x="1546225" y="1323975"/>
                </a:lnTo>
                <a:lnTo>
                  <a:pt x="1546225" y="1301750"/>
                </a:lnTo>
                <a:lnTo>
                  <a:pt x="1520825" y="1301750"/>
                </a:lnTo>
                <a:lnTo>
                  <a:pt x="1520825" y="1295400"/>
                </a:lnTo>
                <a:lnTo>
                  <a:pt x="1511300" y="1295400"/>
                </a:lnTo>
                <a:lnTo>
                  <a:pt x="1511300" y="1276350"/>
                </a:lnTo>
                <a:lnTo>
                  <a:pt x="1454150" y="1276350"/>
                </a:lnTo>
                <a:lnTo>
                  <a:pt x="1454150" y="1257300"/>
                </a:lnTo>
                <a:lnTo>
                  <a:pt x="1438275" y="1257300"/>
                </a:lnTo>
                <a:lnTo>
                  <a:pt x="1438275" y="1247775"/>
                </a:lnTo>
                <a:lnTo>
                  <a:pt x="1431925" y="1247775"/>
                </a:lnTo>
                <a:lnTo>
                  <a:pt x="1431925" y="1225550"/>
                </a:lnTo>
                <a:lnTo>
                  <a:pt x="1397000" y="1225550"/>
                </a:lnTo>
                <a:lnTo>
                  <a:pt x="1397000" y="1203325"/>
                </a:lnTo>
                <a:lnTo>
                  <a:pt x="1384300" y="1203325"/>
                </a:lnTo>
                <a:lnTo>
                  <a:pt x="1384300" y="1187450"/>
                </a:lnTo>
                <a:lnTo>
                  <a:pt x="1362075" y="1187450"/>
                </a:lnTo>
                <a:lnTo>
                  <a:pt x="1362075" y="1171575"/>
                </a:lnTo>
                <a:lnTo>
                  <a:pt x="1358900" y="1171575"/>
                </a:lnTo>
                <a:lnTo>
                  <a:pt x="1358900" y="1162050"/>
                </a:lnTo>
                <a:lnTo>
                  <a:pt x="1346200" y="1162050"/>
                </a:lnTo>
                <a:lnTo>
                  <a:pt x="1346200" y="1152525"/>
                </a:lnTo>
                <a:lnTo>
                  <a:pt x="1314450" y="1152525"/>
                </a:lnTo>
                <a:lnTo>
                  <a:pt x="1314450" y="1120775"/>
                </a:lnTo>
                <a:lnTo>
                  <a:pt x="1308100" y="1120775"/>
                </a:lnTo>
                <a:lnTo>
                  <a:pt x="1308100" y="1104900"/>
                </a:lnTo>
                <a:lnTo>
                  <a:pt x="1298575" y="1104900"/>
                </a:lnTo>
                <a:lnTo>
                  <a:pt x="1298575" y="1085850"/>
                </a:lnTo>
                <a:lnTo>
                  <a:pt x="1282700" y="1085850"/>
                </a:lnTo>
                <a:lnTo>
                  <a:pt x="1282700" y="1057275"/>
                </a:lnTo>
                <a:lnTo>
                  <a:pt x="1250950" y="1057275"/>
                </a:lnTo>
                <a:lnTo>
                  <a:pt x="1250950" y="1038225"/>
                </a:lnTo>
                <a:lnTo>
                  <a:pt x="1238250" y="1031875"/>
                </a:lnTo>
                <a:lnTo>
                  <a:pt x="1231900" y="1019175"/>
                </a:lnTo>
                <a:lnTo>
                  <a:pt x="1225550" y="1019175"/>
                </a:lnTo>
                <a:lnTo>
                  <a:pt x="1225550" y="996950"/>
                </a:lnTo>
                <a:lnTo>
                  <a:pt x="1177925" y="996950"/>
                </a:lnTo>
                <a:lnTo>
                  <a:pt x="1177925" y="962025"/>
                </a:lnTo>
                <a:lnTo>
                  <a:pt x="1152525" y="962025"/>
                </a:lnTo>
                <a:lnTo>
                  <a:pt x="1152525" y="949325"/>
                </a:lnTo>
                <a:lnTo>
                  <a:pt x="1136650" y="949325"/>
                </a:lnTo>
                <a:lnTo>
                  <a:pt x="1136650" y="933450"/>
                </a:lnTo>
                <a:lnTo>
                  <a:pt x="1123950" y="933450"/>
                </a:lnTo>
                <a:lnTo>
                  <a:pt x="1123950" y="923925"/>
                </a:lnTo>
                <a:lnTo>
                  <a:pt x="1111250" y="923925"/>
                </a:lnTo>
                <a:lnTo>
                  <a:pt x="1111250" y="908050"/>
                </a:lnTo>
                <a:lnTo>
                  <a:pt x="1095375" y="908050"/>
                </a:lnTo>
                <a:lnTo>
                  <a:pt x="1095375" y="882650"/>
                </a:lnTo>
                <a:lnTo>
                  <a:pt x="996950" y="882650"/>
                </a:lnTo>
                <a:lnTo>
                  <a:pt x="996950" y="863600"/>
                </a:lnTo>
                <a:lnTo>
                  <a:pt x="971550" y="863600"/>
                </a:lnTo>
                <a:lnTo>
                  <a:pt x="971550" y="828675"/>
                </a:lnTo>
                <a:lnTo>
                  <a:pt x="898525" y="828675"/>
                </a:lnTo>
                <a:lnTo>
                  <a:pt x="898525" y="812800"/>
                </a:lnTo>
                <a:lnTo>
                  <a:pt x="885825" y="812800"/>
                </a:lnTo>
                <a:lnTo>
                  <a:pt x="885825" y="800100"/>
                </a:lnTo>
                <a:lnTo>
                  <a:pt x="828675" y="800100"/>
                </a:lnTo>
                <a:lnTo>
                  <a:pt x="828675" y="781050"/>
                </a:lnTo>
                <a:lnTo>
                  <a:pt x="784225" y="781050"/>
                </a:lnTo>
                <a:lnTo>
                  <a:pt x="784225" y="768350"/>
                </a:lnTo>
                <a:lnTo>
                  <a:pt x="765175" y="768350"/>
                </a:lnTo>
                <a:lnTo>
                  <a:pt x="765175" y="755650"/>
                </a:lnTo>
                <a:lnTo>
                  <a:pt x="717550" y="755650"/>
                </a:lnTo>
                <a:lnTo>
                  <a:pt x="717550" y="742950"/>
                </a:lnTo>
                <a:lnTo>
                  <a:pt x="692150" y="742950"/>
                </a:lnTo>
                <a:lnTo>
                  <a:pt x="692150" y="714375"/>
                </a:lnTo>
                <a:lnTo>
                  <a:pt x="660400" y="714375"/>
                </a:lnTo>
                <a:lnTo>
                  <a:pt x="660400" y="695325"/>
                </a:lnTo>
                <a:lnTo>
                  <a:pt x="631825" y="695325"/>
                </a:lnTo>
                <a:lnTo>
                  <a:pt x="631825" y="679450"/>
                </a:lnTo>
                <a:lnTo>
                  <a:pt x="619125" y="679450"/>
                </a:lnTo>
                <a:lnTo>
                  <a:pt x="619125" y="663575"/>
                </a:lnTo>
                <a:lnTo>
                  <a:pt x="600075" y="663575"/>
                </a:lnTo>
                <a:lnTo>
                  <a:pt x="600075" y="628650"/>
                </a:lnTo>
                <a:lnTo>
                  <a:pt x="555625" y="628650"/>
                </a:lnTo>
                <a:lnTo>
                  <a:pt x="555625" y="603250"/>
                </a:lnTo>
                <a:lnTo>
                  <a:pt x="527050" y="603250"/>
                </a:lnTo>
                <a:cubicBezTo>
                  <a:pt x="526521" y="594783"/>
                  <a:pt x="525991" y="586317"/>
                  <a:pt x="525462" y="577850"/>
                </a:cubicBezTo>
                <a:lnTo>
                  <a:pt x="490537" y="579437"/>
                </a:lnTo>
                <a:cubicBezTo>
                  <a:pt x="491066" y="569383"/>
                  <a:pt x="494771" y="568854"/>
                  <a:pt x="495300" y="558800"/>
                </a:cubicBezTo>
                <a:lnTo>
                  <a:pt x="466724" y="557211"/>
                </a:lnTo>
                <a:lnTo>
                  <a:pt x="465138" y="534987"/>
                </a:lnTo>
                <a:lnTo>
                  <a:pt x="450850" y="533400"/>
                </a:lnTo>
                <a:lnTo>
                  <a:pt x="447675" y="514350"/>
                </a:lnTo>
                <a:lnTo>
                  <a:pt x="431800" y="514350"/>
                </a:lnTo>
                <a:lnTo>
                  <a:pt x="431800" y="488950"/>
                </a:lnTo>
                <a:lnTo>
                  <a:pt x="396875" y="488950"/>
                </a:lnTo>
                <a:lnTo>
                  <a:pt x="396875" y="466725"/>
                </a:lnTo>
                <a:lnTo>
                  <a:pt x="377825" y="466725"/>
                </a:lnTo>
                <a:lnTo>
                  <a:pt x="377825" y="450850"/>
                </a:lnTo>
                <a:lnTo>
                  <a:pt x="342900" y="450850"/>
                </a:lnTo>
                <a:lnTo>
                  <a:pt x="342900" y="422275"/>
                </a:lnTo>
                <a:lnTo>
                  <a:pt x="317500" y="422275"/>
                </a:lnTo>
                <a:lnTo>
                  <a:pt x="317500" y="406400"/>
                </a:lnTo>
                <a:lnTo>
                  <a:pt x="295275" y="406400"/>
                </a:lnTo>
                <a:lnTo>
                  <a:pt x="295275" y="377825"/>
                </a:lnTo>
                <a:lnTo>
                  <a:pt x="279400" y="377825"/>
                </a:lnTo>
                <a:lnTo>
                  <a:pt x="279400" y="361950"/>
                </a:lnTo>
                <a:lnTo>
                  <a:pt x="260350" y="361950"/>
                </a:lnTo>
                <a:lnTo>
                  <a:pt x="260350" y="320675"/>
                </a:lnTo>
                <a:lnTo>
                  <a:pt x="231775" y="320675"/>
                </a:lnTo>
                <a:lnTo>
                  <a:pt x="231775" y="292100"/>
                </a:lnTo>
                <a:lnTo>
                  <a:pt x="231775" y="292100"/>
                </a:lnTo>
                <a:lnTo>
                  <a:pt x="212725" y="273050"/>
                </a:lnTo>
                <a:lnTo>
                  <a:pt x="174625" y="273050"/>
                </a:lnTo>
                <a:lnTo>
                  <a:pt x="174625" y="215900"/>
                </a:lnTo>
                <a:lnTo>
                  <a:pt x="163512" y="217487"/>
                </a:lnTo>
                <a:lnTo>
                  <a:pt x="161925" y="200025"/>
                </a:lnTo>
                <a:lnTo>
                  <a:pt x="146050" y="200025"/>
                </a:lnTo>
                <a:lnTo>
                  <a:pt x="146050" y="180975"/>
                </a:lnTo>
                <a:lnTo>
                  <a:pt x="133350" y="180975"/>
                </a:lnTo>
                <a:lnTo>
                  <a:pt x="133350" y="161925"/>
                </a:lnTo>
                <a:lnTo>
                  <a:pt x="111125" y="161925"/>
                </a:lnTo>
                <a:lnTo>
                  <a:pt x="111125" y="123825"/>
                </a:lnTo>
                <a:lnTo>
                  <a:pt x="92075" y="123825"/>
                </a:lnTo>
                <a:lnTo>
                  <a:pt x="88900" y="27516"/>
                </a:lnTo>
                <a:lnTo>
                  <a:pt x="30691" y="31751"/>
                </a:lnTo>
                <a:lnTo>
                  <a:pt x="28575"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32250" name="Group 32249">
            <a:extLst>
              <a:ext uri="{FF2B5EF4-FFF2-40B4-BE49-F238E27FC236}">
                <a16:creationId xmlns:a16="http://schemas.microsoft.com/office/drawing/2014/main" id="{16EFBD39-D46D-0580-2B25-AAA1A059DB06}"/>
              </a:ext>
            </a:extLst>
          </p:cNvPr>
          <p:cNvGrpSpPr/>
          <p:nvPr/>
        </p:nvGrpSpPr>
        <p:grpSpPr>
          <a:xfrm>
            <a:off x="7065633" y="2191259"/>
            <a:ext cx="3496733" cy="2015067"/>
            <a:chOff x="7277100" y="2137833"/>
            <a:chExt cx="3496733" cy="2015067"/>
          </a:xfrm>
        </p:grpSpPr>
        <p:sp>
          <p:nvSpPr>
            <p:cNvPr id="32245" name="Freeform: Shape 32244">
              <a:extLst>
                <a:ext uri="{FF2B5EF4-FFF2-40B4-BE49-F238E27FC236}">
                  <a16:creationId xmlns:a16="http://schemas.microsoft.com/office/drawing/2014/main" id="{973B2841-17B3-8D57-F72D-73B85A6E1290}"/>
                </a:ext>
              </a:extLst>
            </p:cNvPr>
            <p:cNvSpPr/>
            <p:nvPr/>
          </p:nvSpPr>
          <p:spPr bwMode="auto">
            <a:xfrm>
              <a:off x="7277100" y="2137833"/>
              <a:ext cx="1255183" cy="1234017"/>
            </a:xfrm>
            <a:custGeom>
              <a:avLst/>
              <a:gdLst>
                <a:gd name="connsiteX0" fmla="*/ 0 w 1255183"/>
                <a:gd name="connsiteY0" fmla="*/ 0 h 1234017"/>
                <a:gd name="connsiteX1" fmla="*/ 0 w 1255183"/>
                <a:gd name="connsiteY1" fmla="*/ 76200 h 1234017"/>
                <a:gd name="connsiteX2" fmla="*/ 40217 w 1255183"/>
                <a:gd name="connsiteY2" fmla="*/ 76200 h 1234017"/>
                <a:gd name="connsiteX3" fmla="*/ 40217 w 1255183"/>
                <a:gd name="connsiteY3" fmla="*/ 97367 h 1234017"/>
                <a:gd name="connsiteX4" fmla="*/ 67733 w 1255183"/>
                <a:gd name="connsiteY4" fmla="*/ 97367 h 1234017"/>
                <a:gd name="connsiteX5" fmla="*/ 67733 w 1255183"/>
                <a:gd name="connsiteY5" fmla="*/ 127000 h 1234017"/>
                <a:gd name="connsiteX6" fmla="*/ 84667 w 1255183"/>
                <a:gd name="connsiteY6" fmla="*/ 127000 h 1234017"/>
                <a:gd name="connsiteX7" fmla="*/ 84667 w 1255183"/>
                <a:gd name="connsiteY7" fmla="*/ 188384 h 1234017"/>
                <a:gd name="connsiteX8" fmla="*/ 84667 w 1255183"/>
                <a:gd name="connsiteY8" fmla="*/ 188384 h 1234017"/>
                <a:gd name="connsiteX9" fmla="*/ 101600 w 1255183"/>
                <a:gd name="connsiteY9" fmla="*/ 205317 h 1234017"/>
                <a:gd name="connsiteX10" fmla="*/ 112183 w 1255183"/>
                <a:gd name="connsiteY10" fmla="*/ 215900 h 1234017"/>
                <a:gd name="connsiteX11" fmla="*/ 112183 w 1255183"/>
                <a:gd name="connsiteY11" fmla="*/ 249767 h 1234017"/>
                <a:gd name="connsiteX12" fmla="*/ 133350 w 1255183"/>
                <a:gd name="connsiteY12" fmla="*/ 249767 h 1234017"/>
                <a:gd name="connsiteX13" fmla="*/ 133350 w 1255183"/>
                <a:gd name="connsiteY13" fmla="*/ 275167 h 1234017"/>
                <a:gd name="connsiteX14" fmla="*/ 194733 w 1255183"/>
                <a:gd name="connsiteY14" fmla="*/ 275167 h 1234017"/>
                <a:gd name="connsiteX15" fmla="*/ 194733 w 1255183"/>
                <a:gd name="connsiteY15" fmla="*/ 298450 h 1234017"/>
                <a:gd name="connsiteX16" fmla="*/ 228600 w 1255183"/>
                <a:gd name="connsiteY16" fmla="*/ 298450 h 1234017"/>
                <a:gd name="connsiteX17" fmla="*/ 228600 w 1255183"/>
                <a:gd name="connsiteY17" fmla="*/ 319617 h 1234017"/>
                <a:gd name="connsiteX18" fmla="*/ 270933 w 1255183"/>
                <a:gd name="connsiteY18" fmla="*/ 319617 h 1234017"/>
                <a:gd name="connsiteX19" fmla="*/ 270933 w 1255183"/>
                <a:gd name="connsiteY19" fmla="*/ 338667 h 1234017"/>
                <a:gd name="connsiteX20" fmla="*/ 321733 w 1255183"/>
                <a:gd name="connsiteY20" fmla="*/ 338667 h 1234017"/>
                <a:gd name="connsiteX21" fmla="*/ 321733 w 1255183"/>
                <a:gd name="connsiteY21" fmla="*/ 353484 h 1234017"/>
                <a:gd name="connsiteX22" fmla="*/ 349250 w 1255183"/>
                <a:gd name="connsiteY22" fmla="*/ 353484 h 1234017"/>
                <a:gd name="connsiteX23" fmla="*/ 368300 w 1255183"/>
                <a:gd name="connsiteY23" fmla="*/ 372534 h 1234017"/>
                <a:gd name="connsiteX24" fmla="*/ 387350 w 1255183"/>
                <a:gd name="connsiteY24" fmla="*/ 385234 h 1234017"/>
                <a:gd name="connsiteX25" fmla="*/ 387350 w 1255183"/>
                <a:gd name="connsiteY25" fmla="*/ 408517 h 1234017"/>
                <a:gd name="connsiteX26" fmla="*/ 414867 w 1255183"/>
                <a:gd name="connsiteY26" fmla="*/ 408517 h 1234017"/>
                <a:gd name="connsiteX27" fmla="*/ 414867 w 1255183"/>
                <a:gd name="connsiteY27" fmla="*/ 425450 h 1234017"/>
                <a:gd name="connsiteX28" fmla="*/ 436033 w 1255183"/>
                <a:gd name="connsiteY28" fmla="*/ 425450 h 1234017"/>
                <a:gd name="connsiteX29" fmla="*/ 436033 w 1255183"/>
                <a:gd name="connsiteY29" fmla="*/ 442384 h 1234017"/>
                <a:gd name="connsiteX30" fmla="*/ 459317 w 1255183"/>
                <a:gd name="connsiteY30" fmla="*/ 442384 h 1234017"/>
                <a:gd name="connsiteX31" fmla="*/ 459317 w 1255183"/>
                <a:gd name="connsiteY31" fmla="*/ 469900 h 1234017"/>
                <a:gd name="connsiteX32" fmla="*/ 493183 w 1255183"/>
                <a:gd name="connsiteY32" fmla="*/ 469900 h 1234017"/>
                <a:gd name="connsiteX33" fmla="*/ 493183 w 1255183"/>
                <a:gd name="connsiteY33" fmla="*/ 491067 h 1234017"/>
                <a:gd name="connsiteX34" fmla="*/ 512233 w 1255183"/>
                <a:gd name="connsiteY34" fmla="*/ 491067 h 1234017"/>
                <a:gd name="connsiteX35" fmla="*/ 512233 w 1255183"/>
                <a:gd name="connsiteY35" fmla="*/ 520700 h 1234017"/>
                <a:gd name="connsiteX36" fmla="*/ 533400 w 1255183"/>
                <a:gd name="connsiteY36" fmla="*/ 520700 h 1234017"/>
                <a:gd name="connsiteX37" fmla="*/ 533400 w 1255183"/>
                <a:gd name="connsiteY37" fmla="*/ 571500 h 1234017"/>
                <a:gd name="connsiteX38" fmla="*/ 558800 w 1255183"/>
                <a:gd name="connsiteY38" fmla="*/ 571500 h 1234017"/>
                <a:gd name="connsiteX39" fmla="*/ 558800 w 1255183"/>
                <a:gd name="connsiteY39" fmla="*/ 615950 h 1234017"/>
                <a:gd name="connsiteX40" fmla="*/ 592667 w 1255183"/>
                <a:gd name="connsiteY40" fmla="*/ 615950 h 1234017"/>
                <a:gd name="connsiteX41" fmla="*/ 592667 w 1255183"/>
                <a:gd name="connsiteY41" fmla="*/ 637117 h 1234017"/>
                <a:gd name="connsiteX42" fmla="*/ 592667 w 1255183"/>
                <a:gd name="connsiteY42" fmla="*/ 656167 h 1234017"/>
                <a:gd name="connsiteX43" fmla="*/ 620183 w 1255183"/>
                <a:gd name="connsiteY43" fmla="*/ 656167 h 1234017"/>
                <a:gd name="connsiteX44" fmla="*/ 620183 w 1255183"/>
                <a:gd name="connsiteY44" fmla="*/ 673100 h 1234017"/>
                <a:gd name="connsiteX45" fmla="*/ 643467 w 1255183"/>
                <a:gd name="connsiteY45" fmla="*/ 673100 h 1234017"/>
                <a:gd name="connsiteX46" fmla="*/ 643467 w 1255183"/>
                <a:gd name="connsiteY46" fmla="*/ 698500 h 1234017"/>
                <a:gd name="connsiteX47" fmla="*/ 662517 w 1255183"/>
                <a:gd name="connsiteY47" fmla="*/ 698500 h 1234017"/>
                <a:gd name="connsiteX48" fmla="*/ 662517 w 1255183"/>
                <a:gd name="connsiteY48" fmla="*/ 698500 h 1234017"/>
                <a:gd name="connsiteX49" fmla="*/ 679451 w 1255183"/>
                <a:gd name="connsiteY49" fmla="*/ 715434 h 1234017"/>
                <a:gd name="connsiteX50" fmla="*/ 696383 w 1255183"/>
                <a:gd name="connsiteY50" fmla="*/ 732366 h 1234017"/>
                <a:gd name="connsiteX51" fmla="*/ 757767 w 1255183"/>
                <a:gd name="connsiteY51" fmla="*/ 732366 h 1234017"/>
                <a:gd name="connsiteX52" fmla="*/ 757767 w 1255183"/>
                <a:gd name="connsiteY52" fmla="*/ 759884 h 1234017"/>
                <a:gd name="connsiteX53" fmla="*/ 785283 w 1255183"/>
                <a:gd name="connsiteY53" fmla="*/ 759884 h 1234017"/>
                <a:gd name="connsiteX54" fmla="*/ 785283 w 1255183"/>
                <a:gd name="connsiteY54" fmla="*/ 783167 h 1234017"/>
                <a:gd name="connsiteX55" fmla="*/ 812800 w 1255183"/>
                <a:gd name="connsiteY55" fmla="*/ 783167 h 1234017"/>
                <a:gd name="connsiteX56" fmla="*/ 812800 w 1255183"/>
                <a:gd name="connsiteY56" fmla="*/ 795867 h 1234017"/>
                <a:gd name="connsiteX57" fmla="*/ 842433 w 1255183"/>
                <a:gd name="connsiteY57" fmla="*/ 795867 h 1234017"/>
                <a:gd name="connsiteX58" fmla="*/ 842433 w 1255183"/>
                <a:gd name="connsiteY58" fmla="*/ 840317 h 1234017"/>
                <a:gd name="connsiteX59" fmla="*/ 869950 w 1255183"/>
                <a:gd name="connsiteY59" fmla="*/ 840317 h 1234017"/>
                <a:gd name="connsiteX60" fmla="*/ 869950 w 1255183"/>
                <a:gd name="connsiteY60" fmla="*/ 884767 h 1234017"/>
                <a:gd name="connsiteX61" fmla="*/ 922867 w 1255183"/>
                <a:gd name="connsiteY61" fmla="*/ 884767 h 1234017"/>
                <a:gd name="connsiteX62" fmla="*/ 922867 w 1255183"/>
                <a:gd name="connsiteY62" fmla="*/ 905934 h 1234017"/>
                <a:gd name="connsiteX63" fmla="*/ 956733 w 1255183"/>
                <a:gd name="connsiteY63" fmla="*/ 905934 h 1234017"/>
                <a:gd name="connsiteX64" fmla="*/ 956733 w 1255183"/>
                <a:gd name="connsiteY64" fmla="*/ 960967 h 1234017"/>
                <a:gd name="connsiteX65" fmla="*/ 986367 w 1255183"/>
                <a:gd name="connsiteY65" fmla="*/ 960967 h 1234017"/>
                <a:gd name="connsiteX66" fmla="*/ 986367 w 1255183"/>
                <a:gd name="connsiteY66" fmla="*/ 988484 h 1234017"/>
                <a:gd name="connsiteX67" fmla="*/ 999067 w 1255183"/>
                <a:gd name="connsiteY67" fmla="*/ 988484 h 1234017"/>
                <a:gd name="connsiteX68" fmla="*/ 999067 w 1255183"/>
                <a:gd name="connsiteY68" fmla="*/ 988484 h 1234017"/>
                <a:gd name="connsiteX69" fmla="*/ 1016000 w 1255183"/>
                <a:gd name="connsiteY69" fmla="*/ 1005417 h 1234017"/>
                <a:gd name="connsiteX70" fmla="*/ 1024467 w 1255183"/>
                <a:gd name="connsiteY70" fmla="*/ 1013884 h 1234017"/>
                <a:gd name="connsiteX71" fmla="*/ 1073150 w 1255183"/>
                <a:gd name="connsiteY71" fmla="*/ 1013884 h 1234017"/>
                <a:gd name="connsiteX72" fmla="*/ 1073150 w 1255183"/>
                <a:gd name="connsiteY72" fmla="*/ 1056217 h 1234017"/>
                <a:gd name="connsiteX73" fmla="*/ 1111250 w 1255183"/>
                <a:gd name="connsiteY73" fmla="*/ 1056217 h 1234017"/>
                <a:gd name="connsiteX74" fmla="*/ 1111250 w 1255183"/>
                <a:gd name="connsiteY74" fmla="*/ 1096434 h 1234017"/>
                <a:gd name="connsiteX75" fmla="*/ 1128183 w 1255183"/>
                <a:gd name="connsiteY75" fmla="*/ 1096434 h 1234017"/>
                <a:gd name="connsiteX76" fmla="*/ 1128183 w 1255183"/>
                <a:gd name="connsiteY76" fmla="*/ 1132417 h 1234017"/>
                <a:gd name="connsiteX77" fmla="*/ 1168400 w 1255183"/>
                <a:gd name="connsiteY77" fmla="*/ 1132417 h 1234017"/>
                <a:gd name="connsiteX78" fmla="*/ 1168400 w 1255183"/>
                <a:gd name="connsiteY78" fmla="*/ 1159934 h 1234017"/>
                <a:gd name="connsiteX79" fmla="*/ 1206500 w 1255183"/>
                <a:gd name="connsiteY79" fmla="*/ 1159934 h 1234017"/>
                <a:gd name="connsiteX80" fmla="*/ 1206500 w 1255183"/>
                <a:gd name="connsiteY80" fmla="*/ 1219200 h 1234017"/>
                <a:gd name="connsiteX81" fmla="*/ 1255183 w 1255183"/>
                <a:gd name="connsiteY81" fmla="*/ 1219200 h 1234017"/>
                <a:gd name="connsiteX82" fmla="*/ 1255183 w 1255183"/>
                <a:gd name="connsiteY82" fmla="*/ 1234017 h 1234017"/>
                <a:gd name="connsiteX0" fmla="*/ 0 w 1255183"/>
                <a:gd name="connsiteY0" fmla="*/ 0 h 1234017"/>
                <a:gd name="connsiteX1" fmla="*/ 0 w 1255183"/>
                <a:gd name="connsiteY1" fmla="*/ 76200 h 1234017"/>
                <a:gd name="connsiteX2" fmla="*/ 40217 w 1255183"/>
                <a:gd name="connsiteY2" fmla="*/ 76200 h 1234017"/>
                <a:gd name="connsiteX3" fmla="*/ 40217 w 1255183"/>
                <a:gd name="connsiteY3" fmla="*/ 97367 h 1234017"/>
                <a:gd name="connsiteX4" fmla="*/ 67733 w 1255183"/>
                <a:gd name="connsiteY4" fmla="*/ 97367 h 1234017"/>
                <a:gd name="connsiteX5" fmla="*/ 67733 w 1255183"/>
                <a:gd name="connsiteY5" fmla="*/ 127000 h 1234017"/>
                <a:gd name="connsiteX6" fmla="*/ 84667 w 1255183"/>
                <a:gd name="connsiteY6" fmla="*/ 127000 h 1234017"/>
                <a:gd name="connsiteX7" fmla="*/ 84667 w 1255183"/>
                <a:gd name="connsiteY7" fmla="*/ 188384 h 1234017"/>
                <a:gd name="connsiteX8" fmla="*/ 84667 w 1255183"/>
                <a:gd name="connsiteY8" fmla="*/ 188384 h 1234017"/>
                <a:gd name="connsiteX9" fmla="*/ 101600 w 1255183"/>
                <a:gd name="connsiteY9" fmla="*/ 205317 h 1234017"/>
                <a:gd name="connsiteX10" fmla="*/ 112183 w 1255183"/>
                <a:gd name="connsiteY10" fmla="*/ 215900 h 1234017"/>
                <a:gd name="connsiteX11" fmla="*/ 112183 w 1255183"/>
                <a:gd name="connsiteY11" fmla="*/ 249767 h 1234017"/>
                <a:gd name="connsiteX12" fmla="*/ 133350 w 1255183"/>
                <a:gd name="connsiteY12" fmla="*/ 249767 h 1234017"/>
                <a:gd name="connsiteX13" fmla="*/ 133350 w 1255183"/>
                <a:gd name="connsiteY13" fmla="*/ 275167 h 1234017"/>
                <a:gd name="connsiteX14" fmla="*/ 194733 w 1255183"/>
                <a:gd name="connsiteY14" fmla="*/ 275167 h 1234017"/>
                <a:gd name="connsiteX15" fmla="*/ 194733 w 1255183"/>
                <a:gd name="connsiteY15" fmla="*/ 298450 h 1234017"/>
                <a:gd name="connsiteX16" fmla="*/ 228600 w 1255183"/>
                <a:gd name="connsiteY16" fmla="*/ 298450 h 1234017"/>
                <a:gd name="connsiteX17" fmla="*/ 228600 w 1255183"/>
                <a:gd name="connsiteY17" fmla="*/ 319617 h 1234017"/>
                <a:gd name="connsiteX18" fmla="*/ 270933 w 1255183"/>
                <a:gd name="connsiteY18" fmla="*/ 319617 h 1234017"/>
                <a:gd name="connsiteX19" fmla="*/ 270933 w 1255183"/>
                <a:gd name="connsiteY19" fmla="*/ 338667 h 1234017"/>
                <a:gd name="connsiteX20" fmla="*/ 321733 w 1255183"/>
                <a:gd name="connsiteY20" fmla="*/ 338667 h 1234017"/>
                <a:gd name="connsiteX21" fmla="*/ 321733 w 1255183"/>
                <a:gd name="connsiteY21" fmla="*/ 353484 h 1234017"/>
                <a:gd name="connsiteX22" fmla="*/ 349250 w 1255183"/>
                <a:gd name="connsiteY22" fmla="*/ 353484 h 1234017"/>
                <a:gd name="connsiteX23" fmla="*/ 368300 w 1255183"/>
                <a:gd name="connsiteY23" fmla="*/ 372534 h 1234017"/>
                <a:gd name="connsiteX24" fmla="*/ 387350 w 1255183"/>
                <a:gd name="connsiteY24" fmla="*/ 385234 h 1234017"/>
                <a:gd name="connsiteX25" fmla="*/ 387350 w 1255183"/>
                <a:gd name="connsiteY25" fmla="*/ 408517 h 1234017"/>
                <a:gd name="connsiteX26" fmla="*/ 414867 w 1255183"/>
                <a:gd name="connsiteY26" fmla="*/ 408517 h 1234017"/>
                <a:gd name="connsiteX27" fmla="*/ 414867 w 1255183"/>
                <a:gd name="connsiteY27" fmla="*/ 425450 h 1234017"/>
                <a:gd name="connsiteX28" fmla="*/ 436033 w 1255183"/>
                <a:gd name="connsiteY28" fmla="*/ 425450 h 1234017"/>
                <a:gd name="connsiteX29" fmla="*/ 436033 w 1255183"/>
                <a:gd name="connsiteY29" fmla="*/ 442384 h 1234017"/>
                <a:gd name="connsiteX30" fmla="*/ 459317 w 1255183"/>
                <a:gd name="connsiteY30" fmla="*/ 442384 h 1234017"/>
                <a:gd name="connsiteX31" fmla="*/ 459317 w 1255183"/>
                <a:gd name="connsiteY31" fmla="*/ 469900 h 1234017"/>
                <a:gd name="connsiteX32" fmla="*/ 493183 w 1255183"/>
                <a:gd name="connsiteY32" fmla="*/ 469900 h 1234017"/>
                <a:gd name="connsiteX33" fmla="*/ 493183 w 1255183"/>
                <a:gd name="connsiteY33" fmla="*/ 491067 h 1234017"/>
                <a:gd name="connsiteX34" fmla="*/ 512233 w 1255183"/>
                <a:gd name="connsiteY34" fmla="*/ 491067 h 1234017"/>
                <a:gd name="connsiteX35" fmla="*/ 512233 w 1255183"/>
                <a:gd name="connsiteY35" fmla="*/ 520700 h 1234017"/>
                <a:gd name="connsiteX36" fmla="*/ 533400 w 1255183"/>
                <a:gd name="connsiteY36" fmla="*/ 520700 h 1234017"/>
                <a:gd name="connsiteX37" fmla="*/ 533400 w 1255183"/>
                <a:gd name="connsiteY37" fmla="*/ 571500 h 1234017"/>
                <a:gd name="connsiteX38" fmla="*/ 558800 w 1255183"/>
                <a:gd name="connsiteY38" fmla="*/ 571500 h 1234017"/>
                <a:gd name="connsiteX39" fmla="*/ 558800 w 1255183"/>
                <a:gd name="connsiteY39" fmla="*/ 615950 h 1234017"/>
                <a:gd name="connsiteX40" fmla="*/ 592667 w 1255183"/>
                <a:gd name="connsiteY40" fmla="*/ 615950 h 1234017"/>
                <a:gd name="connsiteX41" fmla="*/ 592667 w 1255183"/>
                <a:gd name="connsiteY41" fmla="*/ 637117 h 1234017"/>
                <a:gd name="connsiteX42" fmla="*/ 592667 w 1255183"/>
                <a:gd name="connsiteY42" fmla="*/ 656167 h 1234017"/>
                <a:gd name="connsiteX43" fmla="*/ 620183 w 1255183"/>
                <a:gd name="connsiteY43" fmla="*/ 656167 h 1234017"/>
                <a:gd name="connsiteX44" fmla="*/ 620183 w 1255183"/>
                <a:gd name="connsiteY44" fmla="*/ 673100 h 1234017"/>
                <a:gd name="connsiteX45" fmla="*/ 643467 w 1255183"/>
                <a:gd name="connsiteY45" fmla="*/ 673100 h 1234017"/>
                <a:gd name="connsiteX46" fmla="*/ 643467 w 1255183"/>
                <a:gd name="connsiteY46" fmla="*/ 698500 h 1234017"/>
                <a:gd name="connsiteX47" fmla="*/ 662517 w 1255183"/>
                <a:gd name="connsiteY47" fmla="*/ 698500 h 1234017"/>
                <a:gd name="connsiteX48" fmla="*/ 662517 w 1255183"/>
                <a:gd name="connsiteY48" fmla="*/ 698500 h 1234017"/>
                <a:gd name="connsiteX49" fmla="*/ 679451 w 1255183"/>
                <a:gd name="connsiteY49" fmla="*/ 715434 h 1234017"/>
                <a:gd name="connsiteX50" fmla="*/ 696383 w 1255183"/>
                <a:gd name="connsiteY50" fmla="*/ 732366 h 1234017"/>
                <a:gd name="connsiteX51" fmla="*/ 757767 w 1255183"/>
                <a:gd name="connsiteY51" fmla="*/ 732366 h 1234017"/>
                <a:gd name="connsiteX52" fmla="*/ 757767 w 1255183"/>
                <a:gd name="connsiteY52" fmla="*/ 759884 h 1234017"/>
                <a:gd name="connsiteX53" fmla="*/ 785283 w 1255183"/>
                <a:gd name="connsiteY53" fmla="*/ 759884 h 1234017"/>
                <a:gd name="connsiteX54" fmla="*/ 785283 w 1255183"/>
                <a:gd name="connsiteY54" fmla="*/ 783167 h 1234017"/>
                <a:gd name="connsiteX55" fmla="*/ 812800 w 1255183"/>
                <a:gd name="connsiteY55" fmla="*/ 783167 h 1234017"/>
                <a:gd name="connsiteX56" fmla="*/ 812800 w 1255183"/>
                <a:gd name="connsiteY56" fmla="*/ 795867 h 1234017"/>
                <a:gd name="connsiteX57" fmla="*/ 842433 w 1255183"/>
                <a:gd name="connsiteY57" fmla="*/ 795867 h 1234017"/>
                <a:gd name="connsiteX58" fmla="*/ 842433 w 1255183"/>
                <a:gd name="connsiteY58" fmla="*/ 840317 h 1234017"/>
                <a:gd name="connsiteX59" fmla="*/ 869950 w 1255183"/>
                <a:gd name="connsiteY59" fmla="*/ 840317 h 1234017"/>
                <a:gd name="connsiteX60" fmla="*/ 869950 w 1255183"/>
                <a:gd name="connsiteY60" fmla="*/ 884767 h 1234017"/>
                <a:gd name="connsiteX61" fmla="*/ 922867 w 1255183"/>
                <a:gd name="connsiteY61" fmla="*/ 884767 h 1234017"/>
                <a:gd name="connsiteX62" fmla="*/ 922867 w 1255183"/>
                <a:gd name="connsiteY62" fmla="*/ 905934 h 1234017"/>
                <a:gd name="connsiteX63" fmla="*/ 956733 w 1255183"/>
                <a:gd name="connsiteY63" fmla="*/ 905934 h 1234017"/>
                <a:gd name="connsiteX64" fmla="*/ 956733 w 1255183"/>
                <a:gd name="connsiteY64" fmla="*/ 960967 h 1234017"/>
                <a:gd name="connsiteX65" fmla="*/ 986367 w 1255183"/>
                <a:gd name="connsiteY65" fmla="*/ 960967 h 1234017"/>
                <a:gd name="connsiteX66" fmla="*/ 986367 w 1255183"/>
                <a:gd name="connsiteY66" fmla="*/ 988484 h 1234017"/>
                <a:gd name="connsiteX67" fmla="*/ 999067 w 1255183"/>
                <a:gd name="connsiteY67" fmla="*/ 988484 h 1234017"/>
                <a:gd name="connsiteX68" fmla="*/ 1011767 w 1255183"/>
                <a:gd name="connsiteY68" fmla="*/ 986897 h 1234017"/>
                <a:gd name="connsiteX69" fmla="*/ 1016000 w 1255183"/>
                <a:gd name="connsiteY69" fmla="*/ 1005417 h 1234017"/>
                <a:gd name="connsiteX70" fmla="*/ 1024467 w 1255183"/>
                <a:gd name="connsiteY70" fmla="*/ 1013884 h 1234017"/>
                <a:gd name="connsiteX71" fmla="*/ 1073150 w 1255183"/>
                <a:gd name="connsiteY71" fmla="*/ 1013884 h 1234017"/>
                <a:gd name="connsiteX72" fmla="*/ 1073150 w 1255183"/>
                <a:gd name="connsiteY72" fmla="*/ 1056217 h 1234017"/>
                <a:gd name="connsiteX73" fmla="*/ 1111250 w 1255183"/>
                <a:gd name="connsiteY73" fmla="*/ 1056217 h 1234017"/>
                <a:gd name="connsiteX74" fmla="*/ 1111250 w 1255183"/>
                <a:gd name="connsiteY74" fmla="*/ 1096434 h 1234017"/>
                <a:gd name="connsiteX75" fmla="*/ 1128183 w 1255183"/>
                <a:gd name="connsiteY75" fmla="*/ 1096434 h 1234017"/>
                <a:gd name="connsiteX76" fmla="*/ 1128183 w 1255183"/>
                <a:gd name="connsiteY76" fmla="*/ 1132417 h 1234017"/>
                <a:gd name="connsiteX77" fmla="*/ 1168400 w 1255183"/>
                <a:gd name="connsiteY77" fmla="*/ 1132417 h 1234017"/>
                <a:gd name="connsiteX78" fmla="*/ 1168400 w 1255183"/>
                <a:gd name="connsiteY78" fmla="*/ 1159934 h 1234017"/>
                <a:gd name="connsiteX79" fmla="*/ 1206500 w 1255183"/>
                <a:gd name="connsiteY79" fmla="*/ 1159934 h 1234017"/>
                <a:gd name="connsiteX80" fmla="*/ 1206500 w 1255183"/>
                <a:gd name="connsiteY80" fmla="*/ 1219200 h 1234017"/>
                <a:gd name="connsiteX81" fmla="*/ 1255183 w 1255183"/>
                <a:gd name="connsiteY81" fmla="*/ 1219200 h 1234017"/>
                <a:gd name="connsiteX82" fmla="*/ 1255183 w 1255183"/>
                <a:gd name="connsiteY82" fmla="*/ 1234017 h 1234017"/>
                <a:gd name="connsiteX0" fmla="*/ 0 w 1255183"/>
                <a:gd name="connsiteY0" fmla="*/ 0 h 1234017"/>
                <a:gd name="connsiteX1" fmla="*/ 0 w 1255183"/>
                <a:gd name="connsiteY1" fmla="*/ 76200 h 1234017"/>
                <a:gd name="connsiteX2" fmla="*/ 40217 w 1255183"/>
                <a:gd name="connsiteY2" fmla="*/ 76200 h 1234017"/>
                <a:gd name="connsiteX3" fmla="*/ 40217 w 1255183"/>
                <a:gd name="connsiteY3" fmla="*/ 97367 h 1234017"/>
                <a:gd name="connsiteX4" fmla="*/ 67733 w 1255183"/>
                <a:gd name="connsiteY4" fmla="*/ 97367 h 1234017"/>
                <a:gd name="connsiteX5" fmla="*/ 67733 w 1255183"/>
                <a:gd name="connsiteY5" fmla="*/ 127000 h 1234017"/>
                <a:gd name="connsiteX6" fmla="*/ 84667 w 1255183"/>
                <a:gd name="connsiteY6" fmla="*/ 127000 h 1234017"/>
                <a:gd name="connsiteX7" fmla="*/ 84667 w 1255183"/>
                <a:gd name="connsiteY7" fmla="*/ 188384 h 1234017"/>
                <a:gd name="connsiteX8" fmla="*/ 84667 w 1255183"/>
                <a:gd name="connsiteY8" fmla="*/ 188384 h 1234017"/>
                <a:gd name="connsiteX9" fmla="*/ 101600 w 1255183"/>
                <a:gd name="connsiteY9" fmla="*/ 205317 h 1234017"/>
                <a:gd name="connsiteX10" fmla="*/ 112183 w 1255183"/>
                <a:gd name="connsiteY10" fmla="*/ 215900 h 1234017"/>
                <a:gd name="connsiteX11" fmla="*/ 112183 w 1255183"/>
                <a:gd name="connsiteY11" fmla="*/ 249767 h 1234017"/>
                <a:gd name="connsiteX12" fmla="*/ 133350 w 1255183"/>
                <a:gd name="connsiteY12" fmla="*/ 249767 h 1234017"/>
                <a:gd name="connsiteX13" fmla="*/ 133350 w 1255183"/>
                <a:gd name="connsiteY13" fmla="*/ 275167 h 1234017"/>
                <a:gd name="connsiteX14" fmla="*/ 194733 w 1255183"/>
                <a:gd name="connsiteY14" fmla="*/ 275167 h 1234017"/>
                <a:gd name="connsiteX15" fmla="*/ 194733 w 1255183"/>
                <a:gd name="connsiteY15" fmla="*/ 298450 h 1234017"/>
                <a:gd name="connsiteX16" fmla="*/ 228600 w 1255183"/>
                <a:gd name="connsiteY16" fmla="*/ 298450 h 1234017"/>
                <a:gd name="connsiteX17" fmla="*/ 228600 w 1255183"/>
                <a:gd name="connsiteY17" fmla="*/ 319617 h 1234017"/>
                <a:gd name="connsiteX18" fmla="*/ 270933 w 1255183"/>
                <a:gd name="connsiteY18" fmla="*/ 319617 h 1234017"/>
                <a:gd name="connsiteX19" fmla="*/ 270933 w 1255183"/>
                <a:gd name="connsiteY19" fmla="*/ 338667 h 1234017"/>
                <a:gd name="connsiteX20" fmla="*/ 321733 w 1255183"/>
                <a:gd name="connsiteY20" fmla="*/ 338667 h 1234017"/>
                <a:gd name="connsiteX21" fmla="*/ 321733 w 1255183"/>
                <a:gd name="connsiteY21" fmla="*/ 353484 h 1234017"/>
                <a:gd name="connsiteX22" fmla="*/ 349250 w 1255183"/>
                <a:gd name="connsiteY22" fmla="*/ 353484 h 1234017"/>
                <a:gd name="connsiteX23" fmla="*/ 368300 w 1255183"/>
                <a:gd name="connsiteY23" fmla="*/ 372534 h 1234017"/>
                <a:gd name="connsiteX24" fmla="*/ 387350 w 1255183"/>
                <a:gd name="connsiteY24" fmla="*/ 385234 h 1234017"/>
                <a:gd name="connsiteX25" fmla="*/ 387350 w 1255183"/>
                <a:gd name="connsiteY25" fmla="*/ 408517 h 1234017"/>
                <a:gd name="connsiteX26" fmla="*/ 414867 w 1255183"/>
                <a:gd name="connsiteY26" fmla="*/ 408517 h 1234017"/>
                <a:gd name="connsiteX27" fmla="*/ 414867 w 1255183"/>
                <a:gd name="connsiteY27" fmla="*/ 425450 h 1234017"/>
                <a:gd name="connsiteX28" fmla="*/ 436033 w 1255183"/>
                <a:gd name="connsiteY28" fmla="*/ 425450 h 1234017"/>
                <a:gd name="connsiteX29" fmla="*/ 436033 w 1255183"/>
                <a:gd name="connsiteY29" fmla="*/ 442384 h 1234017"/>
                <a:gd name="connsiteX30" fmla="*/ 459317 w 1255183"/>
                <a:gd name="connsiteY30" fmla="*/ 442384 h 1234017"/>
                <a:gd name="connsiteX31" fmla="*/ 459317 w 1255183"/>
                <a:gd name="connsiteY31" fmla="*/ 469900 h 1234017"/>
                <a:gd name="connsiteX32" fmla="*/ 493183 w 1255183"/>
                <a:gd name="connsiteY32" fmla="*/ 469900 h 1234017"/>
                <a:gd name="connsiteX33" fmla="*/ 493183 w 1255183"/>
                <a:gd name="connsiteY33" fmla="*/ 491067 h 1234017"/>
                <a:gd name="connsiteX34" fmla="*/ 512233 w 1255183"/>
                <a:gd name="connsiteY34" fmla="*/ 491067 h 1234017"/>
                <a:gd name="connsiteX35" fmla="*/ 512233 w 1255183"/>
                <a:gd name="connsiteY35" fmla="*/ 520700 h 1234017"/>
                <a:gd name="connsiteX36" fmla="*/ 533400 w 1255183"/>
                <a:gd name="connsiteY36" fmla="*/ 520700 h 1234017"/>
                <a:gd name="connsiteX37" fmla="*/ 533400 w 1255183"/>
                <a:gd name="connsiteY37" fmla="*/ 571500 h 1234017"/>
                <a:gd name="connsiteX38" fmla="*/ 558800 w 1255183"/>
                <a:gd name="connsiteY38" fmla="*/ 571500 h 1234017"/>
                <a:gd name="connsiteX39" fmla="*/ 558800 w 1255183"/>
                <a:gd name="connsiteY39" fmla="*/ 615950 h 1234017"/>
                <a:gd name="connsiteX40" fmla="*/ 592667 w 1255183"/>
                <a:gd name="connsiteY40" fmla="*/ 615950 h 1234017"/>
                <a:gd name="connsiteX41" fmla="*/ 592667 w 1255183"/>
                <a:gd name="connsiteY41" fmla="*/ 637117 h 1234017"/>
                <a:gd name="connsiteX42" fmla="*/ 592667 w 1255183"/>
                <a:gd name="connsiteY42" fmla="*/ 656167 h 1234017"/>
                <a:gd name="connsiteX43" fmla="*/ 620183 w 1255183"/>
                <a:gd name="connsiteY43" fmla="*/ 656167 h 1234017"/>
                <a:gd name="connsiteX44" fmla="*/ 620183 w 1255183"/>
                <a:gd name="connsiteY44" fmla="*/ 673100 h 1234017"/>
                <a:gd name="connsiteX45" fmla="*/ 643467 w 1255183"/>
                <a:gd name="connsiteY45" fmla="*/ 673100 h 1234017"/>
                <a:gd name="connsiteX46" fmla="*/ 643467 w 1255183"/>
                <a:gd name="connsiteY46" fmla="*/ 698500 h 1234017"/>
                <a:gd name="connsiteX47" fmla="*/ 662517 w 1255183"/>
                <a:gd name="connsiteY47" fmla="*/ 698500 h 1234017"/>
                <a:gd name="connsiteX48" fmla="*/ 662517 w 1255183"/>
                <a:gd name="connsiteY48" fmla="*/ 698500 h 1234017"/>
                <a:gd name="connsiteX49" fmla="*/ 679451 w 1255183"/>
                <a:gd name="connsiteY49" fmla="*/ 715434 h 1234017"/>
                <a:gd name="connsiteX50" fmla="*/ 696383 w 1255183"/>
                <a:gd name="connsiteY50" fmla="*/ 732366 h 1234017"/>
                <a:gd name="connsiteX51" fmla="*/ 757767 w 1255183"/>
                <a:gd name="connsiteY51" fmla="*/ 732366 h 1234017"/>
                <a:gd name="connsiteX52" fmla="*/ 757767 w 1255183"/>
                <a:gd name="connsiteY52" fmla="*/ 759884 h 1234017"/>
                <a:gd name="connsiteX53" fmla="*/ 785283 w 1255183"/>
                <a:gd name="connsiteY53" fmla="*/ 759884 h 1234017"/>
                <a:gd name="connsiteX54" fmla="*/ 785283 w 1255183"/>
                <a:gd name="connsiteY54" fmla="*/ 783167 h 1234017"/>
                <a:gd name="connsiteX55" fmla="*/ 812800 w 1255183"/>
                <a:gd name="connsiteY55" fmla="*/ 783167 h 1234017"/>
                <a:gd name="connsiteX56" fmla="*/ 812800 w 1255183"/>
                <a:gd name="connsiteY56" fmla="*/ 795867 h 1234017"/>
                <a:gd name="connsiteX57" fmla="*/ 842433 w 1255183"/>
                <a:gd name="connsiteY57" fmla="*/ 795867 h 1234017"/>
                <a:gd name="connsiteX58" fmla="*/ 842433 w 1255183"/>
                <a:gd name="connsiteY58" fmla="*/ 840317 h 1234017"/>
                <a:gd name="connsiteX59" fmla="*/ 869950 w 1255183"/>
                <a:gd name="connsiteY59" fmla="*/ 840317 h 1234017"/>
                <a:gd name="connsiteX60" fmla="*/ 869950 w 1255183"/>
                <a:gd name="connsiteY60" fmla="*/ 884767 h 1234017"/>
                <a:gd name="connsiteX61" fmla="*/ 922867 w 1255183"/>
                <a:gd name="connsiteY61" fmla="*/ 884767 h 1234017"/>
                <a:gd name="connsiteX62" fmla="*/ 922867 w 1255183"/>
                <a:gd name="connsiteY62" fmla="*/ 905934 h 1234017"/>
                <a:gd name="connsiteX63" fmla="*/ 956733 w 1255183"/>
                <a:gd name="connsiteY63" fmla="*/ 905934 h 1234017"/>
                <a:gd name="connsiteX64" fmla="*/ 956733 w 1255183"/>
                <a:gd name="connsiteY64" fmla="*/ 960967 h 1234017"/>
                <a:gd name="connsiteX65" fmla="*/ 986367 w 1255183"/>
                <a:gd name="connsiteY65" fmla="*/ 960967 h 1234017"/>
                <a:gd name="connsiteX66" fmla="*/ 986367 w 1255183"/>
                <a:gd name="connsiteY66" fmla="*/ 988484 h 1234017"/>
                <a:gd name="connsiteX67" fmla="*/ 999067 w 1255183"/>
                <a:gd name="connsiteY67" fmla="*/ 988484 h 1234017"/>
                <a:gd name="connsiteX68" fmla="*/ 1016000 w 1255183"/>
                <a:gd name="connsiteY68" fmla="*/ 1005417 h 1234017"/>
                <a:gd name="connsiteX69" fmla="*/ 1024467 w 1255183"/>
                <a:gd name="connsiteY69" fmla="*/ 1013884 h 1234017"/>
                <a:gd name="connsiteX70" fmla="*/ 1073150 w 1255183"/>
                <a:gd name="connsiteY70" fmla="*/ 1013884 h 1234017"/>
                <a:gd name="connsiteX71" fmla="*/ 1073150 w 1255183"/>
                <a:gd name="connsiteY71" fmla="*/ 1056217 h 1234017"/>
                <a:gd name="connsiteX72" fmla="*/ 1111250 w 1255183"/>
                <a:gd name="connsiteY72" fmla="*/ 1056217 h 1234017"/>
                <a:gd name="connsiteX73" fmla="*/ 1111250 w 1255183"/>
                <a:gd name="connsiteY73" fmla="*/ 1096434 h 1234017"/>
                <a:gd name="connsiteX74" fmla="*/ 1128183 w 1255183"/>
                <a:gd name="connsiteY74" fmla="*/ 1096434 h 1234017"/>
                <a:gd name="connsiteX75" fmla="*/ 1128183 w 1255183"/>
                <a:gd name="connsiteY75" fmla="*/ 1132417 h 1234017"/>
                <a:gd name="connsiteX76" fmla="*/ 1168400 w 1255183"/>
                <a:gd name="connsiteY76" fmla="*/ 1132417 h 1234017"/>
                <a:gd name="connsiteX77" fmla="*/ 1168400 w 1255183"/>
                <a:gd name="connsiteY77" fmla="*/ 1159934 h 1234017"/>
                <a:gd name="connsiteX78" fmla="*/ 1206500 w 1255183"/>
                <a:gd name="connsiteY78" fmla="*/ 1159934 h 1234017"/>
                <a:gd name="connsiteX79" fmla="*/ 1206500 w 1255183"/>
                <a:gd name="connsiteY79" fmla="*/ 1219200 h 1234017"/>
                <a:gd name="connsiteX80" fmla="*/ 1255183 w 1255183"/>
                <a:gd name="connsiteY80" fmla="*/ 1219200 h 1234017"/>
                <a:gd name="connsiteX81" fmla="*/ 1255183 w 1255183"/>
                <a:gd name="connsiteY81" fmla="*/ 1234017 h 1234017"/>
                <a:gd name="connsiteX0" fmla="*/ 0 w 1255183"/>
                <a:gd name="connsiteY0" fmla="*/ 0 h 1234017"/>
                <a:gd name="connsiteX1" fmla="*/ 0 w 1255183"/>
                <a:gd name="connsiteY1" fmla="*/ 76200 h 1234017"/>
                <a:gd name="connsiteX2" fmla="*/ 40217 w 1255183"/>
                <a:gd name="connsiteY2" fmla="*/ 76200 h 1234017"/>
                <a:gd name="connsiteX3" fmla="*/ 40217 w 1255183"/>
                <a:gd name="connsiteY3" fmla="*/ 97367 h 1234017"/>
                <a:gd name="connsiteX4" fmla="*/ 67733 w 1255183"/>
                <a:gd name="connsiteY4" fmla="*/ 97367 h 1234017"/>
                <a:gd name="connsiteX5" fmla="*/ 67733 w 1255183"/>
                <a:gd name="connsiteY5" fmla="*/ 127000 h 1234017"/>
                <a:gd name="connsiteX6" fmla="*/ 84667 w 1255183"/>
                <a:gd name="connsiteY6" fmla="*/ 127000 h 1234017"/>
                <a:gd name="connsiteX7" fmla="*/ 84667 w 1255183"/>
                <a:gd name="connsiteY7" fmla="*/ 188384 h 1234017"/>
                <a:gd name="connsiteX8" fmla="*/ 84667 w 1255183"/>
                <a:gd name="connsiteY8" fmla="*/ 188384 h 1234017"/>
                <a:gd name="connsiteX9" fmla="*/ 101600 w 1255183"/>
                <a:gd name="connsiteY9" fmla="*/ 205317 h 1234017"/>
                <a:gd name="connsiteX10" fmla="*/ 112183 w 1255183"/>
                <a:gd name="connsiteY10" fmla="*/ 215900 h 1234017"/>
                <a:gd name="connsiteX11" fmla="*/ 112183 w 1255183"/>
                <a:gd name="connsiteY11" fmla="*/ 249767 h 1234017"/>
                <a:gd name="connsiteX12" fmla="*/ 133350 w 1255183"/>
                <a:gd name="connsiteY12" fmla="*/ 249767 h 1234017"/>
                <a:gd name="connsiteX13" fmla="*/ 133350 w 1255183"/>
                <a:gd name="connsiteY13" fmla="*/ 275167 h 1234017"/>
                <a:gd name="connsiteX14" fmla="*/ 194733 w 1255183"/>
                <a:gd name="connsiteY14" fmla="*/ 275167 h 1234017"/>
                <a:gd name="connsiteX15" fmla="*/ 194733 w 1255183"/>
                <a:gd name="connsiteY15" fmla="*/ 298450 h 1234017"/>
                <a:gd name="connsiteX16" fmla="*/ 228600 w 1255183"/>
                <a:gd name="connsiteY16" fmla="*/ 298450 h 1234017"/>
                <a:gd name="connsiteX17" fmla="*/ 228600 w 1255183"/>
                <a:gd name="connsiteY17" fmla="*/ 319617 h 1234017"/>
                <a:gd name="connsiteX18" fmla="*/ 270933 w 1255183"/>
                <a:gd name="connsiteY18" fmla="*/ 319617 h 1234017"/>
                <a:gd name="connsiteX19" fmla="*/ 270933 w 1255183"/>
                <a:gd name="connsiteY19" fmla="*/ 338667 h 1234017"/>
                <a:gd name="connsiteX20" fmla="*/ 321733 w 1255183"/>
                <a:gd name="connsiteY20" fmla="*/ 338667 h 1234017"/>
                <a:gd name="connsiteX21" fmla="*/ 321733 w 1255183"/>
                <a:gd name="connsiteY21" fmla="*/ 353484 h 1234017"/>
                <a:gd name="connsiteX22" fmla="*/ 349250 w 1255183"/>
                <a:gd name="connsiteY22" fmla="*/ 353484 h 1234017"/>
                <a:gd name="connsiteX23" fmla="*/ 368300 w 1255183"/>
                <a:gd name="connsiteY23" fmla="*/ 372534 h 1234017"/>
                <a:gd name="connsiteX24" fmla="*/ 387350 w 1255183"/>
                <a:gd name="connsiteY24" fmla="*/ 385234 h 1234017"/>
                <a:gd name="connsiteX25" fmla="*/ 387350 w 1255183"/>
                <a:gd name="connsiteY25" fmla="*/ 408517 h 1234017"/>
                <a:gd name="connsiteX26" fmla="*/ 414867 w 1255183"/>
                <a:gd name="connsiteY26" fmla="*/ 408517 h 1234017"/>
                <a:gd name="connsiteX27" fmla="*/ 414867 w 1255183"/>
                <a:gd name="connsiteY27" fmla="*/ 425450 h 1234017"/>
                <a:gd name="connsiteX28" fmla="*/ 436033 w 1255183"/>
                <a:gd name="connsiteY28" fmla="*/ 425450 h 1234017"/>
                <a:gd name="connsiteX29" fmla="*/ 436033 w 1255183"/>
                <a:gd name="connsiteY29" fmla="*/ 442384 h 1234017"/>
                <a:gd name="connsiteX30" fmla="*/ 459317 w 1255183"/>
                <a:gd name="connsiteY30" fmla="*/ 442384 h 1234017"/>
                <a:gd name="connsiteX31" fmla="*/ 459317 w 1255183"/>
                <a:gd name="connsiteY31" fmla="*/ 469900 h 1234017"/>
                <a:gd name="connsiteX32" fmla="*/ 493183 w 1255183"/>
                <a:gd name="connsiteY32" fmla="*/ 469900 h 1234017"/>
                <a:gd name="connsiteX33" fmla="*/ 493183 w 1255183"/>
                <a:gd name="connsiteY33" fmla="*/ 491067 h 1234017"/>
                <a:gd name="connsiteX34" fmla="*/ 512233 w 1255183"/>
                <a:gd name="connsiteY34" fmla="*/ 491067 h 1234017"/>
                <a:gd name="connsiteX35" fmla="*/ 512233 w 1255183"/>
                <a:gd name="connsiteY35" fmla="*/ 520700 h 1234017"/>
                <a:gd name="connsiteX36" fmla="*/ 533400 w 1255183"/>
                <a:gd name="connsiteY36" fmla="*/ 520700 h 1234017"/>
                <a:gd name="connsiteX37" fmla="*/ 533400 w 1255183"/>
                <a:gd name="connsiteY37" fmla="*/ 571500 h 1234017"/>
                <a:gd name="connsiteX38" fmla="*/ 558800 w 1255183"/>
                <a:gd name="connsiteY38" fmla="*/ 571500 h 1234017"/>
                <a:gd name="connsiteX39" fmla="*/ 558800 w 1255183"/>
                <a:gd name="connsiteY39" fmla="*/ 615950 h 1234017"/>
                <a:gd name="connsiteX40" fmla="*/ 592667 w 1255183"/>
                <a:gd name="connsiteY40" fmla="*/ 615950 h 1234017"/>
                <a:gd name="connsiteX41" fmla="*/ 592667 w 1255183"/>
                <a:gd name="connsiteY41" fmla="*/ 637117 h 1234017"/>
                <a:gd name="connsiteX42" fmla="*/ 592667 w 1255183"/>
                <a:gd name="connsiteY42" fmla="*/ 656167 h 1234017"/>
                <a:gd name="connsiteX43" fmla="*/ 620183 w 1255183"/>
                <a:gd name="connsiteY43" fmla="*/ 656167 h 1234017"/>
                <a:gd name="connsiteX44" fmla="*/ 620183 w 1255183"/>
                <a:gd name="connsiteY44" fmla="*/ 673100 h 1234017"/>
                <a:gd name="connsiteX45" fmla="*/ 643467 w 1255183"/>
                <a:gd name="connsiteY45" fmla="*/ 673100 h 1234017"/>
                <a:gd name="connsiteX46" fmla="*/ 643467 w 1255183"/>
                <a:gd name="connsiteY46" fmla="*/ 698500 h 1234017"/>
                <a:gd name="connsiteX47" fmla="*/ 662517 w 1255183"/>
                <a:gd name="connsiteY47" fmla="*/ 698500 h 1234017"/>
                <a:gd name="connsiteX48" fmla="*/ 662517 w 1255183"/>
                <a:gd name="connsiteY48" fmla="*/ 698500 h 1234017"/>
                <a:gd name="connsiteX49" fmla="*/ 679451 w 1255183"/>
                <a:gd name="connsiteY49" fmla="*/ 715434 h 1234017"/>
                <a:gd name="connsiteX50" fmla="*/ 696383 w 1255183"/>
                <a:gd name="connsiteY50" fmla="*/ 732366 h 1234017"/>
                <a:gd name="connsiteX51" fmla="*/ 757767 w 1255183"/>
                <a:gd name="connsiteY51" fmla="*/ 732366 h 1234017"/>
                <a:gd name="connsiteX52" fmla="*/ 757767 w 1255183"/>
                <a:gd name="connsiteY52" fmla="*/ 759884 h 1234017"/>
                <a:gd name="connsiteX53" fmla="*/ 785283 w 1255183"/>
                <a:gd name="connsiteY53" fmla="*/ 759884 h 1234017"/>
                <a:gd name="connsiteX54" fmla="*/ 785283 w 1255183"/>
                <a:gd name="connsiteY54" fmla="*/ 783167 h 1234017"/>
                <a:gd name="connsiteX55" fmla="*/ 812800 w 1255183"/>
                <a:gd name="connsiteY55" fmla="*/ 783167 h 1234017"/>
                <a:gd name="connsiteX56" fmla="*/ 812800 w 1255183"/>
                <a:gd name="connsiteY56" fmla="*/ 795867 h 1234017"/>
                <a:gd name="connsiteX57" fmla="*/ 842433 w 1255183"/>
                <a:gd name="connsiteY57" fmla="*/ 795867 h 1234017"/>
                <a:gd name="connsiteX58" fmla="*/ 842433 w 1255183"/>
                <a:gd name="connsiteY58" fmla="*/ 840317 h 1234017"/>
                <a:gd name="connsiteX59" fmla="*/ 869950 w 1255183"/>
                <a:gd name="connsiteY59" fmla="*/ 840317 h 1234017"/>
                <a:gd name="connsiteX60" fmla="*/ 869950 w 1255183"/>
                <a:gd name="connsiteY60" fmla="*/ 884767 h 1234017"/>
                <a:gd name="connsiteX61" fmla="*/ 922867 w 1255183"/>
                <a:gd name="connsiteY61" fmla="*/ 884767 h 1234017"/>
                <a:gd name="connsiteX62" fmla="*/ 922867 w 1255183"/>
                <a:gd name="connsiteY62" fmla="*/ 905934 h 1234017"/>
                <a:gd name="connsiteX63" fmla="*/ 956733 w 1255183"/>
                <a:gd name="connsiteY63" fmla="*/ 905934 h 1234017"/>
                <a:gd name="connsiteX64" fmla="*/ 956733 w 1255183"/>
                <a:gd name="connsiteY64" fmla="*/ 960967 h 1234017"/>
                <a:gd name="connsiteX65" fmla="*/ 986367 w 1255183"/>
                <a:gd name="connsiteY65" fmla="*/ 960967 h 1234017"/>
                <a:gd name="connsiteX66" fmla="*/ 986367 w 1255183"/>
                <a:gd name="connsiteY66" fmla="*/ 988484 h 1234017"/>
                <a:gd name="connsiteX67" fmla="*/ 1013355 w 1255183"/>
                <a:gd name="connsiteY67" fmla="*/ 990071 h 1234017"/>
                <a:gd name="connsiteX68" fmla="*/ 1016000 w 1255183"/>
                <a:gd name="connsiteY68" fmla="*/ 1005417 h 1234017"/>
                <a:gd name="connsiteX69" fmla="*/ 1024467 w 1255183"/>
                <a:gd name="connsiteY69" fmla="*/ 1013884 h 1234017"/>
                <a:gd name="connsiteX70" fmla="*/ 1073150 w 1255183"/>
                <a:gd name="connsiteY70" fmla="*/ 1013884 h 1234017"/>
                <a:gd name="connsiteX71" fmla="*/ 1073150 w 1255183"/>
                <a:gd name="connsiteY71" fmla="*/ 1056217 h 1234017"/>
                <a:gd name="connsiteX72" fmla="*/ 1111250 w 1255183"/>
                <a:gd name="connsiteY72" fmla="*/ 1056217 h 1234017"/>
                <a:gd name="connsiteX73" fmla="*/ 1111250 w 1255183"/>
                <a:gd name="connsiteY73" fmla="*/ 1096434 h 1234017"/>
                <a:gd name="connsiteX74" fmla="*/ 1128183 w 1255183"/>
                <a:gd name="connsiteY74" fmla="*/ 1096434 h 1234017"/>
                <a:gd name="connsiteX75" fmla="*/ 1128183 w 1255183"/>
                <a:gd name="connsiteY75" fmla="*/ 1132417 h 1234017"/>
                <a:gd name="connsiteX76" fmla="*/ 1168400 w 1255183"/>
                <a:gd name="connsiteY76" fmla="*/ 1132417 h 1234017"/>
                <a:gd name="connsiteX77" fmla="*/ 1168400 w 1255183"/>
                <a:gd name="connsiteY77" fmla="*/ 1159934 h 1234017"/>
                <a:gd name="connsiteX78" fmla="*/ 1206500 w 1255183"/>
                <a:gd name="connsiteY78" fmla="*/ 1159934 h 1234017"/>
                <a:gd name="connsiteX79" fmla="*/ 1206500 w 1255183"/>
                <a:gd name="connsiteY79" fmla="*/ 1219200 h 1234017"/>
                <a:gd name="connsiteX80" fmla="*/ 1255183 w 1255183"/>
                <a:gd name="connsiteY80" fmla="*/ 1219200 h 1234017"/>
                <a:gd name="connsiteX81" fmla="*/ 1255183 w 1255183"/>
                <a:gd name="connsiteY81" fmla="*/ 1234017 h 1234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1255183" h="1234017">
                  <a:moveTo>
                    <a:pt x="0" y="0"/>
                  </a:moveTo>
                  <a:lnTo>
                    <a:pt x="0" y="76200"/>
                  </a:lnTo>
                  <a:lnTo>
                    <a:pt x="40217" y="76200"/>
                  </a:lnTo>
                  <a:lnTo>
                    <a:pt x="40217" y="97367"/>
                  </a:lnTo>
                  <a:lnTo>
                    <a:pt x="67733" y="97367"/>
                  </a:lnTo>
                  <a:lnTo>
                    <a:pt x="67733" y="127000"/>
                  </a:lnTo>
                  <a:lnTo>
                    <a:pt x="84667" y="127000"/>
                  </a:lnTo>
                  <a:lnTo>
                    <a:pt x="84667" y="188384"/>
                  </a:lnTo>
                  <a:lnTo>
                    <a:pt x="84667" y="188384"/>
                  </a:lnTo>
                  <a:lnTo>
                    <a:pt x="101600" y="205317"/>
                  </a:lnTo>
                  <a:lnTo>
                    <a:pt x="112183" y="215900"/>
                  </a:lnTo>
                  <a:lnTo>
                    <a:pt x="112183" y="249767"/>
                  </a:lnTo>
                  <a:lnTo>
                    <a:pt x="133350" y="249767"/>
                  </a:lnTo>
                  <a:lnTo>
                    <a:pt x="133350" y="275167"/>
                  </a:lnTo>
                  <a:lnTo>
                    <a:pt x="194733" y="275167"/>
                  </a:lnTo>
                  <a:lnTo>
                    <a:pt x="194733" y="298450"/>
                  </a:lnTo>
                  <a:lnTo>
                    <a:pt x="228600" y="298450"/>
                  </a:lnTo>
                  <a:lnTo>
                    <a:pt x="228600" y="319617"/>
                  </a:lnTo>
                  <a:lnTo>
                    <a:pt x="270933" y="319617"/>
                  </a:lnTo>
                  <a:lnTo>
                    <a:pt x="270933" y="338667"/>
                  </a:lnTo>
                  <a:lnTo>
                    <a:pt x="321733" y="338667"/>
                  </a:lnTo>
                  <a:lnTo>
                    <a:pt x="321733" y="353484"/>
                  </a:lnTo>
                  <a:lnTo>
                    <a:pt x="349250" y="353484"/>
                  </a:lnTo>
                  <a:lnTo>
                    <a:pt x="368300" y="372534"/>
                  </a:lnTo>
                  <a:cubicBezTo>
                    <a:pt x="384188" y="386152"/>
                    <a:pt x="376612" y="385234"/>
                    <a:pt x="387350" y="385234"/>
                  </a:cubicBezTo>
                  <a:lnTo>
                    <a:pt x="387350" y="408517"/>
                  </a:lnTo>
                  <a:lnTo>
                    <a:pt x="414867" y="408517"/>
                  </a:lnTo>
                  <a:lnTo>
                    <a:pt x="414867" y="425450"/>
                  </a:lnTo>
                  <a:lnTo>
                    <a:pt x="436033" y="425450"/>
                  </a:lnTo>
                  <a:lnTo>
                    <a:pt x="436033" y="442384"/>
                  </a:lnTo>
                  <a:lnTo>
                    <a:pt x="459317" y="442384"/>
                  </a:lnTo>
                  <a:lnTo>
                    <a:pt x="459317" y="469900"/>
                  </a:lnTo>
                  <a:lnTo>
                    <a:pt x="493183" y="469900"/>
                  </a:lnTo>
                  <a:lnTo>
                    <a:pt x="493183" y="491067"/>
                  </a:lnTo>
                  <a:lnTo>
                    <a:pt x="512233" y="491067"/>
                  </a:lnTo>
                  <a:lnTo>
                    <a:pt x="512233" y="520700"/>
                  </a:lnTo>
                  <a:lnTo>
                    <a:pt x="533400" y="520700"/>
                  </a:lnTo>
                  <a:lnTo>
                    <a:pt x="533400" y="571500"/>
                  </a:lnTo>
                  <a:lnTo>
                    <a:pt x="558800" y="571500"/>
                  </a:lnTo>
                  <a:lnTo>
                    <a:pt x="558800" y="615950"/>
                  </a:lnTo>
                  <a:lnTo>
                    <a:pt x="592667" y="615950"/>
                  </a:lnTo>
                  <a:lnTo>
                    <a:pt x="592667" y="637117"/>
                  </a:lnTo>
                  <a:lnTo>
                    <a:pt x="592667" y="656167"/>
                  </a:lnTo>
                  <a:lnTo>
                    <a:pt x="620183" y="656167"/>
                  </a:lnTo>
                  <a:lnTo>
                    <a:pt x="620183" y="673100"/>
                  </a:lnTo>
                  <a:lnTo>
                    <a:pt x="643467" y="673100"/>
                  </a:lnTo>
                  <a:lnTo>
                    <a:pt x="643467" y="698500"/>
                  </a:lnTo>
                  <a:lnTo>
                    <a:pt x="662517" y="698500"/>
                  </a:lnTo>
                  <a:lnTo>
                    <a:pt x="662517" y="698500"/>
                  </a:lnTo>
                  <a:lnTo>
                    <a:pt x="679451" y="715434"/>
                  </a:lnTo>
                  <a:lnTo>
                    <a:pt x="696383" y="732366"/>
                  </a:lnTo>
                  <a:lnTo>
                    <a:pt x="757767" y="732366"/>
                  </a:lnTo>
                  <a:lnTo>
                    <a:pt x="757767" y="759884"/>
                  </a:lnTo>
                  <a:lnTo>
                    <a:pt x="785283" y="759884"/>
                  </a:lnTo>
                  <a:lnTo>
                    <a:pt x="785283" y="783167"/>
                  </a:lnTo>
                  <a:lnTo>
                    <a:pt x="812800" y="783167"/>
                  </a:lnTo>
                  <a:lnTo>
                    <a:pt x="812800" y="795867"/>
                  </a:lnTo>
                  <a:lnTo>
                    <a:pt x="842433" y="795867"/>
                  </a:lnTo>
                  <a:lnTo>
                    <a:pt x="842433" y="840317"/>
                  </a:lnTo>
                  <a:lnTo>
                    <a:pt x="869950" y="840317"/>
                  </a:lnTo>
                  <a:lnTo>
                    <a:pt x="869950" y="884767"/>
                  </a:lnTo>
                  <a:lnTo>
                    <a:pt x="922867" y="884767"/>
                  </a:lnTo>
                  <a:lnTo>
                    <a:pt x="922867" y="905934"/>
                  </a:lnTo>
                  <a:lnTo>
                    <a:pt x="956733" y="905934"/>
                  </a:lnTo>
                  <a:lnTo>
                    <a:pt x="956733" y="960967"/>
                  </a:lnTo>
                  <a:lnTo>
                    <a:pt x="986367" y="960967"/>
                  </a:lnTo>
                  <a:lnTo>
                    <a:pt x="986367" y="988484"/>
                  </a:lnTo>
                  <a:lnTo>
                    <a:pt x="1013355" y="990071"/>
                  </a:lnTo>
                  <a:lnTo>
                    <a:pt x="1016000" y="1005417"/>
                  </a:lnTo>
                  <a:lnTo>
                    <a:pt x="1024467" y="1013884"/>
                  </a:lnTo>
                  <a:lnTo>
                    <a:pt x="1073150" y="1013884"/>
                  </a:lnTo>
                  <a:lnTo>
                    <a:pt x="1073150" y="1056217"/>
                  </a:lnTo>
                  <a:lnTo>
                    <a:pt x="1111250" y="1056217"/>
                  </a:lnTo>
                  <a:lnTo>
                    <a:pt x="1111250" y="1096434"/>
                  </a:lnTo>
                  <a:lnTo>
                    <a:pt x="1128183" y="1096434"/>
                  </a:lnTo>
                  <a:lnTo>
                    <a:pt x="1128183" y="1132417"/>
                  </a:lnTo>
                  <a:lnTo>
                    <a:pt x="1168400" y="1132417"/>
                  </a:lnTo>
                  <a:lnTo>
                    <a:pt x="1168400" y="1159934"/>
                  </a:lnTo>
                  <a:lnTo>
                    <a:pt x="1206500" y="1159934"/>
                  </a:lnTo>
                  <a:lnTo>
                    <a:pt x="1206500" y="1219200"/>
                  </a:lnTo>
                  <a:lnTo>
                    <a:pt x="1255183" y="1219200"/>
                  </a:lnTo>
                  <a:lnTo>
                    <a:pt x="1255183" y="1234017"/>
                  </a:lnTo>
                </a:path>
              </a:pathLst>
            </a:custGeom>
            <a:noFill/>
            <a:ln w="28575">
              <a:solidFill>
                <a:schemeClr val="accent1"/>
              </a:solidFill>
              <a:miter lim="800000"/>
              <a:headEnd/>
              <a:tailEnd/>
            </a:ln>
          </p:spPr>
          <p:txBody>
            <a:bodyPr rtlCol="0" anchor="ctr"/>
            <a:lstStyle/>
            <a:p>
              <a:pPr algn="ctr"/>
              <a:endParaRPr lang="en-US"/>
            </a:p>
          </p:txBody>
        </p:sp>
        <p:sp>
          <p:nvSpPr>
            <p:cNvPr id="32246" name="Freeform: Shape 32245">
              <a:extLst>
                <a:ext uri="{FF2B5EF4-FFF2-40B4-BE49-F238E27FC236}">
                  <a16:creationId xmlns:a16="http://schemas.microsoft.com/office/drawing/2014/main" id="{84146882-40BD-1629-182A-D0DF7263348C}"/>
                </a:ext>
              </a:extLst>
            </p:cNvPr>
            <p:cNvSpPr/>
            <p:nvPr/>
          </p:nvSpPr>
          <p:spPr bwMode="auto">
            <a:xfrm>
              <a:off x="8542867" y="3359150"/>
              <a:ext cx="2230966" cy="793750"/>
            </a:xfrm>
            <a:custGeom>
              <a:avLst/>
              <a:gdLst>
                <a:gd name="connsiteX0" fmla="*/ 0 w 2230966"/>
                <a:gd name="connsiteY0" fmla="*/ 0 h 793750"/>
                <a:gd name="connsiteX1" fmla="*/ 0 w 2230966"/>
                <a:gd name="connsiteY1" fmla="*/ 48683 h 793750"/>
                <a:gd name="connsiteX2" fmla="*/ 69850 w 2230966"/>
                <a:gd name="connsiteY2" fmla="*/ 48683 h 793750"/>
                <a:gd name="connsiteX3" fmla="*/ 91016 w 2230966"/>
                <a:gd name="connsiteY3" fmla="*/ 48683 h 793750"/>
                <a:gd name="connsiteX4" fmla="*/ 91016 w 2230966"/>
                <a:gd name="connsiteY4" fmla="*/ 82550 h 793750"/>
                <a:gd name="connsiteX5" fmla="*/ 103716 w 2230966"/>
                <a:gd name="connsiteY5" fmla="*/ 82550 h 793750"/>
                <a:gd name="connsiteX6" fmla="*/ 103716 w 2230966"/>
                <a:gd name="connsiteY6" fmla="*/ 103717 h 793750"/>
                <a:gd name="connsiteX7" fmla="*/ 114300 w 2230966"/>
                <a:gd name="connsiteY7" fmla="*/ 103717 h 793750"/>
                <a:gd name="connsiteX8" fmla="*/ 114300 w 2230966"/>
                <a:gd name="connsiteY8" fmla="*/ 129117 h 793750"/>
                <a:gd name="connsiteX9" fmla="*/ 141816 w 2230966"/>
                <a:gd name="connsiteY9" fmla="*/ 129117 h 793750"/>
                <a:gd name="connsiteX10" fmla="*/ 141816 w 2230966"/>
                <a:gd name="connsiteY10" fmla="*/ 152400 h 793750"/>
                <a:gd name="connsiteX11" fmla="*/ 245533 w 2230966"/>
                <a:gd name="connsiteY11" fmla="*/ 152400 h 793750"/>
                <a:gd name="connsiteX12" fmla="*/ 245533 w 2230966"/>
                <a:gd name="connsiteY12" fmla="*/ 175683 h 793750"/>
                <a:gd name="connsiteX13" fmla="*/ 277283 w 2230966"/>
                <a:gd name="connsiteY13" fmla="*/ 175683 h 793750"/>
                <a:gd name="connsiteX14" fmla="*/ 277283 w 2230966"/>
                <a:gd name="connsiteY14" fmla="*/ 201083 h 793750"/>
                <a:gd name="connsiteX15" fmla="*/ 300566 w 2230966"/>
                <a:gd name="connsiteY15" fmla="*/ 201083 h 793750"/>
                <a:gd name="connsiteX16" fmla="*/ 436033 w 2230966"/>
                <a:gd name="connsiteY16" fmla="*/ 201083 h 793750"/>
                <a:gd name="connsiteX17" fmla="*/ 436033 w 2230966"/>
                <a:gd name="connsiteY17" fmla="*/ 237067 h 793750"/>
                <a:gd name="connsiteX18" fmla="*/ 493183 w 2230966"/>
                <a:gd name="connsiteY18" fmla="*/ 237067 h 793750"/>
                <a:gd name="connsiteX19" fmla="*/ 493183 w 2230966"/>
                <a:gd name="connsiteY19" fmla="*/ 247650 h 793750"/>
                <a:gd name="connsiteX20" fmla="*/ 645583 w 2230966"/>
                <a:gd name="connsiteY20" fmla="*/ 247650 h 793750"/>
                <a:gd name="connsiteX21" fmla="*/ 645583 w 2230966"/>
                <a:gd name="connsiteY21" fmla="*/ 283633 h 793750"/>
                <a:gd name="connsiteX22" fmla="*/ 698500 w 2230966"/>
                <a:gd name="connsiteY22" fmla="*/ 283633 h 793750"/>
                <a:gd name="connsiteX23" fmla="*/ 698500 w 2230966"/>
                <a:gd name="connsiteY23" fmla="*/ 292100 h 793750"/>
                <a:gd name="connsiteX24" fmla="*/ 751416 w 2230966"/>
                <a:gd name="connsiteY24" fmla="*/ 292100 h 793750"/>
                <a:gd name="connsiteX25" fmla="*/ 751416 w 2230966"/>
                <a:gd name="connsiteY25" fmla="*/ 317500 h 793750"/>
                <a:gd name="connsiteX26" fmla="*/ 825500 w 2230966"/>
                <a:gd name="connsiteY26" fmla="*/ 317500 h 793750"/>
                <a:gd name="connsiteX27" fmla="*/ 825500 w 2230966"/>
                <a:gd name="connsiteY27" fmla="*/ 353483 h 793750"/>
                <a:gd name="connsiteX28" fmla="*/ 1030816 w 2230966"/>
                <a:gd name="connsiteY28" fmla="*/ 353483 h 793750"/>
                <a:gd name="connsiteX29" fmla="*/ 1030816 w 2230966"/>
                <a:gd name="connsiteY29" fmla="*/ 385233 h 793750"/>
                <a:gd name="connsiteX30" fmla="*/ 1104900 w 2230966"/>
                <a:gd name="connsiteY30" fmla="*/ 385233 h 793750"/>
                <a:gd name="connsiteX31" fmla="*/ 1104900 w 2230966"/>
                <a:gd name="connsiteY31" fmla="*/ 431800 h 793750"/>
                <a:gd name="connsiteX32" fmla="*/ 1164166 w 2230966"/>
                <a:gd name="connsiteY32" fmla="*/ 431800 h 793750"/>
                <a:gd name="connsiteX33" fmla="*/ 1164166 w 2230966"/>
                <a:gd name="connsiteY33" fmla="*/ 476250 h 793750"/>
                <a:gd name="connsiteX34" fmla="*/ 1403350 w 2230966"/>
                <a:gd name="connsiteY34" fmla="*/ 476250 h 793750"/>
                <a:gd name="connsiteX35" fmla="*/ 1403350 w 2230966"/>
                <a:gd name="connsiteY35" fmla="*/ 539750 h 793750"/>
                <a:gd name="connsiteX36" fmla="*/ 1424516 w 2230966"/>
                <a:gd name="connsiteY36" fmla="*/ 539750 h 793750"/>
                <a:gd name="connsiteX37" fmla="*/ 1424516 w 2230966"/>
                <a:gd name="connsiteY37" fmla="*/ 586317 h 793750"/>
                <a:gd name="connsiteX38" fmla="*/ 2230966 w 2230966"/>
                <a:gd name="connsiteY38" fmla="*/ 586317 h 793750"/>
                <a:gd name="connsiteX39" fmla="*/ 2230966 w 2230966"/>
                <a:gd name="connsiteY39" fmla="*/ 793750 h 793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230966" h="793750">
                  <a:moveTo>
                    <a:pt x="0" y="0"/>
                  </a:moveTo>
                  <a:lnTo>
                    <a:pt x="0" y="48683"/>
                  </a:lnTo>
                  <a:lnTo>
                    <a:pt x="69850" y="48683"/>
                  </a:lnTo>
                  <a:lnTo>
                    <a:pt x="91016" y="48683"/>
                  </a:lnTo>
                  <a:lnTo>
                    <a:pt x="91016" y="82550"/>
                  </a:lnTo>
                  <a:lnTo>
                    <a:pt x="103716" y="82550"/>
                  </a:lnTo>
                  <a:lnTo>
                    <a:pt x="103716" y="103717"/>
                  </a:lnTo>
                  <a:lnTo>
                    <a:pt x="114300" y="103717"/>
                  </a:lnTo>
                  <a:lnTo>
                    <a:pt x="114300" y="129117"/>
                  </a:lnTo>
                  <a:lnTo>
                    <a:pt x="141816" y="129117"/>
                  </a:lnTo>
                  <a:lnTo>
                    <a:pt x="141816" y="152400"/>
                  </a:lnTo>
                  <a:lnTo>
                    <a:pt x="245533" y="152400"/>
                  </a:lnTo>
                  <a:lnTo>
                    <a:pt x="245533" y="175683"/>
                  </a:lnTo>
                  <a:lnTo>
                    <a:pt x="277283" y="175683"/>
                  </a:lnTo>
                  <a:lnTo>
                    <a:pt x="277283" y="201083"/>
                  </a:lnTo>
                  <a:lnTo>
                    <a:pt x="300566" y="201083"/>
                  </a:lnTo>
                  <a:lnTo>
                    <a:pt x="436033" y="201083"/>
                  </a:lnTo>
                  <a:lnTo>
                    <a:pt x="436033" y="237067"/>
                  </a:lnTo>
                  <a:lnTo>
                    <a:pt x="493183" y="237067"/>
                  </a:lnTo>
                  <a:lnTo>
                    <a:pt x="493183" y="247650"/>
                  </a:lnTo>
                  <a:lnTo>
                    <a:pt x="645583" y="247650"/>
                  </a:lnTo>
                  <a:lnTo>
                    <a:pt x="645583" y="283633"/>
                  </a:lnTo>
                  <a:lnTo>
                    <a:pt x="698500" y="283633"/>
                  </a:lnTo>
                  <a:lnTo>
                    <a:pt x="698500" y="292100"/>
                  </a:lnTo>
                  <a:lnTo>
                    <a:pt x="751416" y="292100"/>
                  </a:lnTo>
                  <a:lnTo>
                    <a:pt x="751416" y="317500"/>
                  </a:lnTo>
                  <a:lnTo>
                    <a:pt x="825500" y="317500"/>
                  </a:lnTo>
                  <a:lnTo>
                    <a:pt x="825500" y="353483"/>
                  </a:lnTo>
                  <a:lnTo>
                    <a:pt x="1030816" y="353483"/>
                  </a:lnTo>
                  <a:lnTo>
                    <a:pt x="1030816" y="385233"/>
                  </a:lnTo>
                  <a:lnTo>
                    <a:pt x="1104900" y="385233"/>
                  </a:lnTo>
                  <a:lnTo>
                    <a:pt x="1104900" y="431800"/>
                  </a:lnTo>
                  <a:lnTo>
                    <a:pt x="1164166" y="431800"/>
                  </a:lnTo>
                  <a:lnTo>
                    <a:pt x="1164166" y="476250"/>
                  </a:lnTo>
                  <a:lnTo>
                    <a:pt x="1403350" y="476250"/>
                  </a:lnTo>
                  <a:lnTo>
                    <a:pt x="1403350" y="539750"/>
                  </a:lnTo>
                  <a:lnTo>
                    <a:pt x="1424516" y="539750"/>
                  </a:lnTo>
                  <a:lnTo>
                    <a:pt x="1424516" y="586317"/>
                  </a:lnTo>
                  <a:lnTo>
                    <a:pt x="2230966" y="586317"/>
                  </a:lnTo>
                  <a:lnTo>
                    <a:pt x="2230966" y="793750"/>
                  </a:lnTo>
                </a:path>
              </a:pathLst>
            </a:custGeom>
            <a:noFill/>
            <a:ln w="28575">
              <a:solidFill>
                <a:schemeClr val="accent1"/>
              </a:solidFill>
              <a:miter lim="800000"/>
              <a:headEnd/>
              <a:tailEnd/>
            </a:ln>
          </p:spPr>
          <p:txBody>
            <a:bodyPr rtlCol="0" anchor="ctr"/>
            <a:lstStyle/>
            <a:p>
              <a:pPr algn="ctr"/>
              <a:endParaRPr lang="en-US"/>
            </a:p>
          </p:txBody>
        </p:sp>
      </p:grpSp>
      <p:sp>
        <p:nvSpPr>
          <p:cNvPr id="32249" name="Freeform: Shape 32248">
            <a:extLst>
              <a:ext uri="{FF2B5EF4-FFF2-40B4-BE49-F238E27FC236}">
                <a16:creationId xmlns:a16="http://schemas.microsoft.com/office/drawing/2014/main" id="{A7E4FA78-2681-5330-E826-25730A6C4325}"/>
              </a:ext>
            </a:extLst>
          </p:cNvPr>
          <p:cNvSpPr/>
          <p:nvPr/>
        </p:nvSpPr>
        <p:spPr bwMode="auto">
          <a:xfrm>
            <a:off x="1732544" y="2218500"/>
            <a:ext cx="3435350" cy="1981200"/>
          </a:xfrm>
          <a:custGeom>
            <a:avLst/>
            <a:gdLst>
              <a:gd name="connsiteX0" fmla="*/ 3435350 w 3435350"/>
              <a:gd name="connsiteY0" fmla="*/ 1981200 h 1981200"/>
              <a:gd name="connsiteX1" fmla="*/ 3435350 w 3435350"/>
              <a:gd name="connsiteY1" fmla="*/ 1803400 h 1981200"/>
              <a:gd name="connsiteX2" fmla="*/ 2628900 w 3435350"/>
              <a:gd name="connsiteY2" fmla="*/ 1803400 h 1981200"/>
              <a:gd name="connsiteX3" fmla="*/ 2628900 w 3435350"/>
              <a:gd name="connsiteY3" fmla="*/ 1689100 h 1981200"/>
              <a:gd name="connsiteX4" fmla="*/ 2403475 w 3435350"/>
              <a:gd name="connsiteY4" fmla="*/ 1689100 h 1981200"/>
              <a:gd name="connsiteX5" fmla="*/ 2403475 w 3435350"/>
              <a:gd name="connsiteY5" fmla="*/ 1644650 h 1981200"/>
              <a:gd name="connsiteX6" fmla="*/ 2339975 w 3435350"/>
              <a:gd name="connsiteY6" fmla="*/ 1644650 h 1981200"/>
              <a:gd name="connsiteX7" fmla="*/ 2339975 w 3435350"/>
              <a:gd name="connsiteY7" fmla="*/ 1593850 h 1981200"/>
              <a:gd name="connsiteX8" fmla="*/ 2254250 w 3435350"/>
              <a:gd name="connsiteY8" fmla="*/ 1593850 h 1981200"/>
              <a:gd name="connsiteX9" fmla="*/ 2254250 w 3435350"/>
              <a:gd name="connsiteY9" fmla="*/ 1577975 h 1981200"/>
              <a:gd name="connsiteX10" fmla="*/ 2060575 w 3435350"/>
              <a:gd name="connsiteY10" fmla="*/ 1577975 h 1981200"/>
              <a:gd name="connsiteX11" fmla="*/ 2060575 w 3435350"/>
              <a:gd name="connsiteY11" fmla="*/ 1549400 h 1981200"/>
              <a:gd name="connsiteX12" fmla="*/ 1997075 w 3435350"/>
              <a:gd name="connsiteY12" fmla="*/ 1549400 h 1981200"/>
              <a:gd name="connsiteX13" fmla="*/ 1997075 w 3435350"/>
              <a:gd name="connsiteY13" fmla="*/ 1530350 h 1981200"/>
              <a:gd name="connsiteX14" fmla="*/ 1971675 w 3435350"/>
              <a:gd name="connsiteY14" fmla="*/ 1530350 h 1981200"/>
              <a:gd name="connsiteX15" fmla="*/ 1955800 w 3435350"/>
              <a:gd name="connsiteY15" fmla="*/ 1530350 h 1981200"/>
              <a:gd name="connsiteX16" fmla="*/ 1955800 w 3435350"/>
              <a:gd name="connsiteY16" fmla="*/ 1504950 h 1981200"/>
              <a:gd name="connsiteX17" fmla="*/ 1930400 w 3435350"/>
              <a:gd name="connsiteY17" fmla="*/ 1504950 h 1981200"/>
              <a:gd name="connsiteX18" fmla="*/ 1917700 w 3435350"/>
              <a:gd name="connsiteY18" fmla="*/ 1492250 h 1981200"/>
              <a:gd name="connsiteX19" fmla="*/ 1905000 w 3435350"/>
              <a:gd name="connsiteY19" fmla="*/ 1492250 h 1981200"/>
              <a:gd name="connsiteX20" fmla="*/ 1889125 w 3435350"/>
              <a:gd name="connsiteY20" fmla="*/ 1476375 h 1981200"/>
              <a:gd name="connsiteX21" fmla="*/ 1708150 w 3435350"/>
              <a:gd name="connsiteY21" fmla="*/ 1476375 h 1981200"/>
              <a:gd name="connsiteX22" fmla="*/ 1708150 w 3435350"/>
              <a:gd name="connsiteY22" fmla="*/ 1444625 h 1981200"/>
              <a:gd name="connsiteX23" fmla="*/ 1520825 w 3435350"/>
              <a:gd name="connsiteY23" fmla="*/ 1444625 h 1981200"/>
              <a:gd name="connsiteX24" fmla="*/ 1520825 w 3435350"/>
              <a:gd name="connsiteY24" fmla="*/ 1409700 h 1981200"/>
              <a:gd name="connsiteX25" fmla="*/ 1482725 w 3435350"/>
              <a:gd name="connsiteY25" fmla="*/ 1409700 h 1981200"/>
              <a:gd name="connsiteX26" fmla="*/ 1482725 w 3435350"/>
              <a:gd name="connsiteY26" fmla="*/ 1387475 h 1981200"/>
              <a:gd name="connsiteX27" fmla="*/ 1390650 w 3435350"/>
              <a:gd name="connsiteY27" fmla="*/ 1387475 h 1981200"/>
              <a:gd name="connsiteX28" fmla="*/ 1390650 w 3435350"/>
              <a:gd name="connsiteY28" fmla="*/ 1365250 h 1981200"/>
              <a:gd name="connsiteX29" fmla="*/ 1358900 w 3435350"/>
              <a:gd name="connsiteY29" fmla="*/ 1365250 h 1981200"/>
              <a:gd name="connsiteX30" fmla="*/ 1358900 w 3435350"/>
              <a:gd name="connsiteY30" fmla="*/ 1346200 h 1981200"/>
              <a:gd name="connsiteX31" fmla="*/ 1336675 w 3435350"/>
              <a:gd name="connsiteY31" fmla="*/ 1346200 h 1981200"/>
              <a:gd name="connsiteX32" fmla="*/ 1336675 w 3435350"/>
              <a:gd name="connsiteY32" fmla="*/ 1304925 h 1981200"/>
              <a:gd name="connsiteX33" fmla="*/ 1323975 w 3435350"/>
              <a:gd name="connsiteY33" fmla="*/ 1304925 h 1981200"/>
              <a:gd name="connsiteX34" fmla="*/ 1323975 w 3435350"/>
              <a:gd name="connsiteY34" fmla="*/ 1285875 h 1981200"/>
              <a:gd name="connsiteX35" fmla="*/ 1270000 w 3435350"/>
              <a:gd name="connsiteY35" fmla="*/ 1285875 h 1981200"/>
              <a:gd name="connsiteX36" fmla="*/ 1270000 w 3435350"/>
              <a:gd name="connsiteY36" fmla="*/ 1263650 h 1981200"/>
              <a:gd name="connsiteX37" fmla="*/ 1235075 w 3435350"/>
              <a:gd name="connsiteY37" fmla="*/ 1263650 h 1981200"/>
              <a:gd name="connsiteX38" fmla="*/ 1196975 w 3435350"/>
              <a:gd name="connsiteY38" fmla="*/ 1263650 h 1981200"/>
              <a:gd name="connsiteX39" fmla="*/ 1196975 w 3435350"/>
              <a:gd name="connsiteY39" fmla="*/ 1225550 h 1981200"/>
              <a:gd name="connsiteX40" fmla="*/ 1171575 w 3435350"/>
              <a:gd name="connsiteY40" fmla="*/ 1225550 h 1981200"/>
              <a:gd name="connsiteX41" fmla="*/ 1171575 w 3435350"/>
              <a:gd name="connsiteY41" fmla="*/ 1187450 h 1981200"/>
              <a:gd name="connsiteX42" fmla="*/ 1120775 w 3435350"/>
              <a:gd name="connsiteY42" fmla="*/ 1187450 h 1981200"/>
              <a:gd name="connsiteX43" fmla="*/ 1120775 w 3435350"/>
              <a:gd name="connsiteY43" fmla="*/ 1162050 h 1981200"/>
              <a:gd name="connsiteX44" fmla="*/ 1101725 w 3435350"/>
              <a:gd name="connsiteY44" fmla="*/ 1162050 h 1981200"/>
              <a:gd name="connsiteX45" fmla="*/ 1101725 w 3435350"/>
              <a:gd name="connsiteY45" fmla="*/ 1117600 h 1981200"/>
              <a:gd name="connsiteX46" fmla="*/ 1063625 w 3435350"/>
              <a:gd name="connsiteY46" fmla="*/ 1117600 h 1981200"/>
              <a:gd name="connsiteX47" fmla="*/ 1063625 w 3435350"/>
              <a:gd name="connsiteY47" fmla="*/ 1089025 h 1981200"/>
              <a:gd name="connsiteX48" fmla="*/ 1050925 w 3435350"/>
              <a:gd name="connsiteY48" fmla="*/ 1089025 h 1981200"/>
              <a:gd name="connsiteX49" fmla="*/ 1050925 w 3435350"/>
              <a:gd name="connsiteY49" fmla="*/ 1050925 h 1981200"/>
              <a:gd name="connsiteX50" fmla="*/ 1006475 w 3435350"/>
              <a:gd name="connsiteY50" fmla="*/ 1050925 h 1981200"/>
              <a:gd name="connsiteX51" fmla="*/ 1006475 w 3435350"/>
              <a:gd name="connsiteY51" fmla="*/ 1022350 h 1981200"/>
              <a:gd name="connsiteX52" fmla="*/ 962025 w 3435350"/>
              <a:gd name="connsiteY52" fmla="*/ 1022350 h 1981200"/>
              <a:gd name="connsiteX53" fmla="*/ 962025 w 3435350"/>
              <a:gd name="connsiteY53" fmla="*/ 1003300 h 1981200"/>
              <a:gd name="connsiteX54" fmla="*/ 936625 w 3435350"/>
              <a:gd name="connsiteY54" fmla="*/ 1003300 h 1981200"/>
              <a:gd name="connsiteX55" fmla="*/ 936625 w 3435350"/>
              <a:gd name="connsiteY55" fmla="*/ 971550 h 1981200"/>
              <a:gd name="connsiteX56" fmla="*/ 936625 w 3435350"/>
              <a:gd name="connsiteY56" fmla="*/ 942975 h 1981200"/>
              <a:gd name="connsiteX57" fmla="*/ 869950 w 3435350"/>
              <a:gd name="connsiteY57" fmla="*/ 942975 h 1981200"/>
              <a:gd name="connsiteX58" fmla="*/ 869950 w 3435350"/>
              <a:gd name="connsiteY58" fmla="*/ 920750 h 1981200"/>
              <a:gd name="connsiteX59" fmla="*/ 847725 w 3435350"/>
              <a:gd name="connsiteY59" fmla="*/ 920750 h 1981200"/>
              <a:gd name="connsiteX60" fmla="*/ 847725 w 3435350"/>
              <a:gd name="connsiteY60" fmla="*/ 895350 h 1981200"/>
              <a:gd name="connsiteX61" fmla="*/ 831850 w 3435350"/>
              <a:gd name="connsiteY61" fmla="*/ 895350 h 1981200"/>
              <a:gd name="connsiteX62" fmla="*/ 831850 w 3435350"/>
              <a:gd name="connsiteY62" fmla="*/ 869950 h 1981200"/>
              <a:gd name="connsiteX63" fmla="*/ 812800 w 3435350"/>
              <a:gd name="connsiteY63" fmla="*/ 869950 h 1981200"/>
              <a:gd name="connsiteX64" fmla="*/ 812800 w 3435350"/>
              <a:gd name="connsiteY64" fmla="*/ 860425 h 1981200"/>
              <a:gd name="connsiteX65" fmla="*/ 784225 w 3435350"/>
              <a:gd name="connsiteY65" fmla="*/ 860425 h 1981200"/>
              <a:gd name="connsiteX66" fmla="*/ 784225 w 3435350"/>
              <a:gd name="connsiteY66" fmla="*/ 822325 h 1981200"/>
              <a:gd name="connsiteX67" fmla="*/ 749300 w 3435350"/>
              <a:gd name="connsiteY67" fmla="*/ 822325 h 1981200"/>
              <a:gd name="connsiteX68" fmla="*/ 749300 w 3435350"/>
              <a:gd name="connsiteY68" fmla="*/ 793750 h 1981200"/>
              <a:gd name="connsiteX69" fmla="*/ 714375 w 3435350"/>
              <a:gd name="connsiteY69" fmla="*/ 793750 h 1981200"/>
              <a:gd name="connsiteX70" fmla="*/ 714375 w 3435350"/>
              <a:gd name="connsiteY70" fmla="*/ 771525 h 1981200"/>
              <a:gd name="connsiteX71" fmla="*/ 688975 w 3435350"/>
              <a:gd name="connsiteY71" fmla="*/ 771525 h 1981200"/>
              <a:gd name="connsiteX72" fmla="*/ 688975 w 3435350"/>
              <a:gd name="connsiteY72" fmla="*/ 752475 h 1981200"/>
              <a:gd name="connsiteX73" fmla="*/ 660400 w 3435350"/>
              <a:gd name="connsiteY73" fmla="*/ 752475 h 1981200"/>
              <a:gd name="connsiteX74" fmla="*/ 660400 w 3435350"/>
              <a:gd name="connsiteY74" fmla="*/ 733425 h 1981200"/>
              <a:gd name="connsiteX75" fmla="*/ 641350 w 3435350"/>
              <a:gd name="connsiteY75" fmla="*/ 733425 h 1981200"/>
              <a:gd name="connsiteX76" fmla="*/ 593725 w 3435350"/>
              <a:gd name="connsiteY76" fmla="*/ 733425 h 1981200"/>
              <a:gd name="connsiteX77" fmla="*/ 593725 w 3435350"/>
              <a:gd name="connsiteY77" fmla="*/ 711200 h 1981200"/>
              <a:gd name="connsiteX78" fmla="*/ 584200 w 3435350"/>
              <a:gd name="connsiteY78" fmla="*/ 711200 h 1981200"/>
              <a:gd name="connsiteX79" fmla="*/ 584200 w 3435350"/>
              <a:gd name="connsiteY79" fmla="*/ 669925 h 1981200"/>
              <a:gd name="connsiteX80" fmla="*/ 561975 w 3435350"/>
              <a:gd name="connsiteY80" fmla="*/ 669925 h 1981200"/>
              <a:gd name="connsiteX81" fmla="*/ 561975 w 3435350"/>
              <a:gd name="connsiteY81" fmla="*/ 647700 h 1981200"/>
              <a:gd name="connsiteX82" fmla="*/ 511175 w 3435350"/>
              <a:gd name="connsiteY82" fmla="*/ 647700 h 1981200"/>
              <a:gd name="connsiteX83" fmla="*/ 511175 w 3435350"/>
              <a:gd name="connsiteY83" fmla="*/ 549275 h 1981200"/>
              <a:gd name="connsiteX84" fmla="*/ 511175 w 3435350"/>
              <a:gd name="connsiteY84" fmla="*/ 561975 h 1981200"/>
              <a:gd name="connsiteX85" fmla="*/ 511175 w 3435350"/>
              <a:gd name="connsiteY85" fmla="*/ 527050 h 1981200"/>
              <a:gd name="connsiteX86" fmla="*/ 479425 w 3435350"/>
              <a:gd name="connsiteY86" fmla="*/ 527050 h 1981200"/>
              <a:gd name="connsiteX87" fmla="*/ 479425 w 3435350"/>
              <a:gd name="connsiteY87" fmla="*/ 498475 h 1981200"/>
              <a:gd name="connsiteX88" fmla="*/ 412750 w 3435350"/>
              <a:gd name="connsiteY88" fmla="*/ 498475 h 1981200"/>
              <a:gd name="connsiteX89" fmla="*/ 412750 w 3435350"/>
              <a:gd name="connsiteY89" fmla="*/ 447675 h 1981200"/>
              <a:gd name="connsiteX90" fmla="*/ 387350 w 3435350"/>
              <a:gd name="connsiteY90" fmla="*/ 447675 h 1981200"/>
              <a:gd name="connsiteX91" fmla="*/ 387350 w 3435350"/>
              <a:gd name="connsiteY91" fmla="*/ 409575 h 1981200"/>
              <a:gd name="connsiteX92" fmla="*/ 346075 w 3435350"/>
              <a:gd name="connsiteY92" fmla="*/ 409575 h 1981200"/>
              <a:gd name="connsiteX93" fmla="*/ 346075 w 3435350"/>
              <a:gd name="connsiteY93" fmla="*/ 374650 h 1981200"/>
              <a:gd name="connsiteX94" fmla="*/ 323850 w 3435350"/>
              <a:gd name="connsiteY94" fmla="*/ 374650 h 1981200"/>
              <a:gd name="connsiteX95" fmla="*/ 323850 w 3435350"/>
              <a:gd name="connsiteY95" fmla="*/ 374650 h 1981200"/>
              <a:gd name="connsiteX96" fmla="*/ 304800 w 3435350"/>
              <a:gd name="connsiteY96" fmla="*/ 355600 h 1981200"/>
              <a:gd name="connsiteX97" fmla="*/ 304800 w 3435350"/>
              <a:gd name="connsiteY97" fmla="*/ 330200 h 1981200"/>
              <a:gd name="connsiteX98" fmla="*/ 196850 w 3435350"/>
              <a:gd name="connsiteY98" fmla="*/ 330200 h 1981200"/>
              <a:gd name="connsiteX99" fmla="*/ 196850 w 3435350"/>
              <a:gd name="connsiteY99" fmla="*/ 285750 h 1981200"/>
              <a:gd name="connsiteX100" fmla="*/ 171450 w 3435350"/>
              <a:gd name="connsiteY100" fmla="*/ 285750 h 1981200"/>
              <a:gd name="connsiteX101" fmla="*/ 171450 w 3435350"/>
              <a:gd name="connsiteY101" fmla="*/ 269875 h 1981200"/>
              <a:gd name="connsiteX102" fmla="*/ 127000 w 3435350"/>
              <a:gd name="connsiteY102" fmla="*/ 269875 h 1981200"/>
              <a:gd name="connsiteX103" fmla="*/ 127000 w 3435350"/>
              <a:gd name="connsiteY103" fmla="*/ 250825 h 1981200"/>
              <a:gd name="connsiteX104" fmla="*/ 107950 w 3435350"/>
              <a:gd name="connsiteY104" fmla="*/ 250825 h 1981200"/>
              <a:gd name="connsiteX105" fmla="*/ 107950 w 3435350"/>
              <a:gd name="connsiteY105" fmla="*/ 228600 h 1981200"/>
              <a:gd name="connsiteX106" fmla="*/ 92075 w 3435350"/>
              <a:gd name="connsiteY106" fmla="*/ 228600 h 1981200"/>
              <a:gd name="connsiteX107" fmla="*/ 92075 w 3435350"/>
              <a:gd name="connsiteY107" fmla="*/ 196850 h 1981200"/>
              <a:gd name="connsiteX108" fmla="*/ 79375 w 3435350"/>
              <a:gd name="connsiteY108" fmla="*/ 196850 h 1981200"/>
              <a:gd name="connsiteX109" fmla="*/ 79375 w 3435350"/>
              <a:gd name="connsiteY109" fmla="*/ 111125 h 1981200"/>
              <a:gd name="connsiteX110" fmla="*/ 47625 w 3435350"/>
              <a:gd name="connsiteY110" fmla="*/ 111125 h 1981200"/>
              <a:gd name="connsiteX111" fmla="*/ 47625 w 3435350"/>
              <a:gd name="connsiteY111" fmla="*/ 79375 h 1981200"/>
              <a:gd name="connsiteX112" fmla="*/ 12700 w 3435350"/>
              <a:gd name="connsiteY112" fmla="*/ 79375 h 1981200"/>
              <a:gd name="connsiteX113" fmla="*/ 12700 w 3435350"/>
              <a:gd name="connsiteY113" fmla="*/ 57150 h 1981200"/>
              <a:gd name="connsiteX114" fmla="*/ 0 w 3435350"/>
              <a:gd name="connsiteY114" fmla="*/ 57150 h 1981200"/>
              <a:gd name="connsiteX115" fmla="*/ 0 w 3435350"/>
              <a:gd name="connsiteY115" fmla="*/ 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435350" h="1981200">
                <a:moveTo>
                  <a:pt x="3435350" y="1981200"/>
                </a:moveTo>
                <a:lnTo>
                  <a:pt x="3435350" y="1803400"/>
                </a:lnTo>
                <a:lnTo>
                  <a:pt x="2628900" y="1803400"/>
                </a:lnTo>
                <a:lnTo>
                  <a:pt x="2628900" y="1689100"/>
                </a:lnTo>
                <a:lnTo>
                  <a:pt x="2403475" y="1689100"/>
                </a:lnTo>
                <a:lnTo>
                  <a:pt x="2403475" y="1644650"/>
                </a:lnTo>
                <a:lnTo>
                  <a:pt x="2339975" y="1644650"/>
                </a:lnTo>
                <a:lnTo>
                  <a:pt x="2339975" y="1593850"/>
                </a:lnTo>
                <a:lnTo>
                  <a:pt x="2254250" y="1593850"/>
                </a:lnTo>
                <a:lnTo>
                  <a:pt x="2254250" y="1577975"/>
                </a:lnTo>
                <a:lnTo>
                  <a:pt x="2060575" y="1577975"/>
                </a:lnTo>
                <a:lnTo>
                  <a:pt x="2060575" y="1549400"/>
                </a:lnTo>
                <a:lnTo>
                  <a:pt x="1997075" y="1549400"/>
                </a:lnTo>
                <a:lnTo>
                  <a:pt x="1997075" y="1530350"/>
                </a:lnTo>
                <a:lnTo>
                  <a:pt x="1971675" y="1530350"/>
                </a:lnTo>
                <a:lnTo>
                  <a:pt x="1955800" y="1530350"/>
                </a:lnTo>
                <a:lnTo>
                  <a:pt x="1955800" y="1504950"/>
                </a:lnTo>
                <a:lnTo>
                  <a:pt x="1930400" y="1504950"/>
                </a:lnTo>
                <a:lnTo>
                  <a:pt x="1917700" y="1492250"/>
                </a:lnTo>
                <a:lnTo>
                  <a:pt x="1905000" y="1492250"/>
                </a:lnTo>
                <a:lnTo>
                  <a:pt x="1889125" y="1476375"/>
                </a:lnTo>
                <a:lnTo>
                  <a:pt x="1708150" y="1476375"/>
                </a:lnTo>
                <a:lnTo>
                  <a:pt x="1708150" y="1444625"/>
                </a:lnTo>
                <a:lnTo>
                  <a:pt x="1520825" y="1444625"/>
                </a:lnTo>
                <a:lnTo>
                  <a:pt x="1520825" y="1409700"/>
                </a:lnTo>
                <a:lnTo>
                  <a:pt x="1482725" y="1409700"/>
                </a:lnTo>
                <a:lnTo>
                  <a:pt x="1482725" y="1387475"/>
                </a:lnTo>
                <a:lnTo>
                  <a:pt x="1390650" y="1387475"/>
                </a:lnTo>
                <a:lnTo>
                  <a:pt x="1390650" y="1365250"/>
                </a:lnTo>
                <a:lnTo>
                  <a:pt x="1358900" y="1365250"/>
                </a:lnTo>
                <a:lnTo>
                  <a:pt x="1358900" y="1346200"/>
                </a:lnTo>
                <a:lnTo>
                  <a:pt x="1336675" y="1346200"/>
                </a:lnTo>
                <a:lnTo>
                  <a:pt x="1336675" y="1304925"/>
                </a:lnTo>
                <a:lnTo>
                  <a:pt x="1323975" y="1304925"/>
                </a:lnTo>
                <a:lnTo>
                  <a:pt x="1323975" y="1285875"/>
                </a:lnTo>
                <a:lnTo>
                  <a:pt x="1270000" y="1285875"/>
                </a:lnTo>
                <a:lnTo>
                  <a:pt x="1270000" y="1263650"/>
                </a:lnTo>
                <a:lnTo>
                  <a:pt x="1235075" y="1263650"/>
                </a:lnTo>
                <a:lnTo>
                  <a:pt x="1196975" y="1263650"/>
                </a:lnTo>
                <a:lnTo>
                  <a:pt x="1196975" y="1225550"/>
                </a:lnTo>
                <a:lnTo>
                  <a:pt x="1171575" y="1225550"/>
                </a:lnTo>
                <a:lnTo>
                  <a:pt x="1171575" y="1187450"/>
                </a:lnTo>
                <a:lnTo>
                  <a:pt x="1120775" y="1187450"/>
                </a:lnTo>
                <a:lnTo>
                  <a:pt x="1120775" y="1162050"/>
                </a:lnTo>
                <a:lnTo>
                  <a:pt x="1101725" y="1162050"/>
                </a:lnTo>
                <a:lnTo>
                  <a:pt x="1101725" y="1117600"/>
                </a:lnTo>
                <a:lnTo>
                  <a:pt x="1063625" y="1117600"/>
                </a:lnTo>
                <a:lnTo>
                  <a:pt x="1063625" y="1089025"/>
                </a:lnTo>
                <a:lnTo>
                  <a:pt x="1050925" y="1089025"/>
                </a:lnTo>
                <a:lnTo>
                  <a:pt x="1050925" y="1050925"/>
                </a:lnTo>
                <a:lnTo>
                  <a:pt x="1006475" y="1050925"/>
                </a:lnTo>
                <a:lnTo>
                  <a:pt x="1006475" y="1022350"/>
                </a:lnTo>
                <a:lnTo>
                  <a:pt x="962025" y="1022350"/>
                </a:lnTo>
                <a:lnTo>
                  <a:pt x="962025" y="1003300"/>
                </a:lnTo>
                <a:lnTo>
                  <a:pt x="936625" y="1003300"/>
                </a:lnTo>
                <a:lnTo>
                  <a:pt x="936625" y="971550"/>
                </a:lnTo>
                <a:lnTo>
                  <a:pt x="936625" y="942975"/>
                </a:lnTo>
                <a:lnTo>
                  <a:pt x="869950" y="942975"/>
                </a:lnTo>
                <a:lnTo>
                  <a:pt x="869950" y="920750"/>
                </a:lnTo>
                <a:lnTo>
                  <a:pt x="847725" y="920750"/>
                </a:lnTo>
                <a:lnTo>
                  <a:pt x="847725" y="895350"/>
                </a:lnTo>
                <a:lnTo>
                  <a:pt x="831850" y="895350"/>
                </a:lnTo>
                <a:lnTo>
                  <a:pt x="831850" y="869950"/>
                </a:lnTo>
                <a:lnTo>
                  <a:pt x="812800" y="869950"/>
                </a:lnTo>
                <a:lnTo>
                  <a:pt x="812800" y="860425"/>
                </a:lnTo>
                <a:lnTo>
                  <a:pt x="784225" y="860425"/>
                </a:lnTo>
                <a:lnTo>
                  <a:pt x="784225" y="822325"/>
                </a:lnTo>
                <a:lnTo>
                  <a:pt x="749300" y="822325"/>
                </a:lnTo>
                <a:lnTo>
                  <a:pt x="749300" y="793750"/>
                </a:lnTo>
                <a:lnTo>
                  <a:pt x="714375" y="793750"/>
                </a:lnTo>
                <a:lnTo>
                  <a:pt x="714375" y="771525"/>
                </a:lnTo>
                <a:lnTo>
                  <a:pt x="688975" y="771525"/>
                </a:lnTo>
                <a:lnTo>
                  <a:pt x="688975" y="752475"/>
                </a:lnTo>
                <a:lnTo>
                  <a:pt x="660400" y="752475"/>
                </a:lnTo>
                <a:lnTo>
                  <a:pt x="660400" y="733425"/>
                </a:lnTo>
                <a:lnTo>
                  <a:pt x="641350" y="733425"/>
                </a:lnTo>
                <a:lnTo>
                  <a:pt x="593725" y="733425"/>
                </a:lnTo>
                <a:lnTo>
                  <a:pt x="593725" y="711200"/>
                </a:lnTo>
                <a:lnTo>
                  <a:pt x="584200" y="711200"/>
                </a:lnTo>
                <a:lnTo>
                  <a:pt x="584200" y="669925"/>
                </a:lnTo>
                <a:lnTo>
                  <a:pt x="561975" y="669925"/>
                </a:lnTo>
                <a:lnTo>
                  <a:pt x="561975" y="647700"/>
                </a:lnTo>
                <a:lnTo>
                  <a:pt x="511175" y="647700"/>
                </a:lnTo>
                <a:lnTo>
                  <a:pt x="511175" y="549275"/>
                </a:lnTo>
                <a:lnTo>
                  <a:pt x="511175" y="561975"/>
                </a:lnTo>
                <a:lnTo>
                  <a:pt x="511175" y="527050"/>
                </a:lnTo>
                <a:lnTo>
                  <a:pt x="479425" y="527050"/>
                </a:lnTo>
                <a:lnTo>
                  <a:pt x="479425" y="498475"/>
                </a:lnTo>
                <a:lnTo>
                  <a:pt x="412750" y="498475"/>
                </a:lnTo>
                <a:lnTo>
                  <a:pt x="412750" y="447675"/>
                </a:lnTo>
                <a:lnTo>
                  <a:pt x="387350" y="447675"/>
                </a:lnTo>
                <a:lnTo>
                  <a:pt x="387350" y="409575"/>
                </a:lnTo>
                <a:lnTo>
                  <a:pt x="346075" y="409575"/>
                </a:lnTo>
                <a:lnTo>
                  <a:pt x="346075" y="374650"/>
                </a:lnTo>
                <a:lnTo>
                  <a:pt x="323850" y="374650"/>
                </a:lnTo>
                <a:lnTo>
                  <a:pt x="323850" y="374650"/>
                </a:lnTo>
                <a:lnTo>
                  <a:pt x="304800" y="355600"/>
                </a:lnTo>
                <a:lnTo>
                  <a:pt x="304800" y="330200"/>
                </a:lnTo>
                <a:lnTo>
                  <a:pt x="196850" y="330200"/>
                </a:lnTo>
                <a:lnTo>
                  <a:pt x="196850" y="285750"/>
                </a:lnTo>
                <a:lnTo>
                  <a:pt x="171450" y="285750"/>
                </a:lnTo>
                <a:lnTo>
                  <a:pt x="171450" y="269875"/>
                </a:lnTo>
                <a:lnTo>
                  <a:pt x="127000" y="269875"/>
                </a:lnTo>
                <a:lnTo>
                  <a:pt x="127000" y="250825"/>
                </a:lnTo>
                <a:lnTo>
                  <a:pt x="107950" y="250825"/>
                </a:lnTo>
                <a:lnTo>
                  <a:pt x="107950" y="228600"/>
                </a:lnTo>
                <a:lnTo>
                  <a:pt x="92075" y="228600"/>
                </a:lnTo>
                <a:lnTo>
                  <a:pt x="92075" y="196850"/>
                </a:lnTo>
                <a:lnTo>
                  <a:pt x="79375" y="196850"/>
                </a:lnTo>
                <a:lnTo>
                  <a:pt x="79375" y="111125"/>
                </a:lnTo>
                <a:lnTo>
                  <a:pt x="47625" y="111125"/>
                </a:lnTo>
                <a:lnTo>
                  <a:pt x="47625" y="79375"/>
                </a:lnTo>
                <a:lnTo>
                  <a:pt x="12700" y="79375"/>
                </a:lnTo>
                <a:lnTo>
                  <a:pt x="12700" y="57150"/>
                </a:lnTo>
                <a:lnTo>
                  <a:pt x="0" y="5715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2248" name="Freeform: Shape 32247">
            <a:extLst>
              <a:ext uri="{FF2B5EF4-FFF2-40B4-BE49-F238E27FC236}">
                <a16:creationId xmlns:a16="http://schemas.microsoft.com/office/drawing/2014/main" id="{FBF2FC60-3963-83AF-8B96-82CB7342D0E1}"/>
              </a:ext>
            </a:extLst>
          </p:cNvPr>
          <p:cNvSpPr/>
          <p:nvPr/>
        </p:nvSpPr>
        <p:spPr bwMode="auto">
          <a:xfrm>
            <a:off x="1726194" y="2212150"/>
            <a:ext cx="3305175" cy="1631950"/>
          </a:xfrm>
          <a:custGeom>
            <a:avLst/>
            <a:gdLst>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098550 w 3305175"/>
              <a:gd name="connsiteY63" fmla="*/ 9652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22300 w 3305175"/>
              <a:gd name="connsiteY85" fmla="*/ 762000 h 1631950"/>
              <a:gd name="connsiteX86" fmla="*/ 622300 w 3305175"/>
              <a:gd name="connsiteY86" fmla="*/ 746125 h 1631950"/>
              <a:gd name="connsiteX87" fmla="*/ 609600 w 3305175"/>
              <a:gd name="connsiteY87" fmla="*/ 746125 h 1631950"/>
              <a:gd name="connsiteX88" fmla="*/ 609600 w 3305175"/>
              <a:gd name="connsiteY88" fmla="*/ 723900 h 1631950"/>
              <a:gd name="connsiteX89" fmla="*/ 593725 w 3305175"/>
              <a:gd name="connsiteY89" fmla="*/ 723900 h 1631950"/>
              <a:gd name="connsiteX90" fmla="*/ 593725 w 3305175"/>
              <a:gd name="connsiteY90" fmla="*/ 676275 h 1631950"/>
              <a:gd name="connsiteX91" fmla="*/ 581025 w 3305175"/>
              <a:gd name="connsiteY91" fmla="*/ 676275 h 1631950"/>
              <a:gd name="connsiteX92" fmla="*/ 581025 w 3305175"/>
              <a:gd name="connsiteY92" fmla="*/ 650875 h 1631950"/>
              <a:gd name="connsiteX93" fmla="*/ 558800 w 3305175"/>
              <a:gd name="connsiteY93" fmla="*/ 650875 h 1631950"/>
              <a:gd name="connsiteX94" fmla="*/ 520700 w 3305175"/>
              <a:gd name="connsiteY94" fmla="*/ 650875 h 1631950"/>
              <a:gd name="connsiteX95" fmla="*/ 520700 w 3305175"/>
              <a:gd name="connsiteY95" fmla="*/ 619125 h 1631950"/>
              <a:gd name="connsiteX96" fmla="*/ 492125 w 3305175"/>
              <a:gd name="connsiteY96" fmla="*/ 619125 h 1631950"/>
              <a:gd name="connsiteX97" fmla="*/ 492125 w 3305175"/>
              <a:gd name="connsiteY97" fmla="*/ 593725 h 1631950"/>
              <a:gd name="connsiteX98" fmla="*/ 460375 w 3305175"/>
              <a:gd name="connsiteY98" fmla="*/ 593725 h 1631950"/>
              <a:gd name="connsiteX99" fmla="*/ 460375 w 3305175"/>
              <a:gd name="connsiteY99" fmla="*/ 565150 h 1631950"/>
              <a:gd name="connsiteX100" fmla="*/ 425450 w 3305175"/>
              <a:gd name="connsiteY100" fmla="*/ 565150 h 1631950"/>
              <a:gd name="connsiteX101" fmla="*/ 425450 w 3305175"/>
              <a:gd name="connsiteY101" fmla="*/ 520700 h 1631950"/>
              <a:gd name="connsiteX102" fmla="*/ 406400 w 3305175"/>
              <a:gd name="connsiteY102" fmla="*/ 520700 h 1631950"/>
              <a:gd name="connsiteX103" fmla="*/ 406400 w 3305175"/>
              <a:gd name="connsiteY103" fmla="*/ 501650 h 1631950"/>
              <a:gd name="connsiteX104" fmla="*/ 365125 w 3305175"/>
              <a:gd name="connsiteY104" fmla="*/ 501650 h 1631950"/>
              <a:gd name="connsiteX105" fmla="*/ 365125 w 3305175"/>
              <a:gd name="connsiteY105" fmla="*/ 479425 h 1631950"/>
              <a:gd name="connsiteX106" fmla="*/ 327025 w 3305175"/>
              <a:gd name="connsiteY106" fmla="*/ 479425 h 1631950"/>
              <a:gd name="connsiteX107" fmla="*/ 327025 w 3305175"/>
              <a:gd name="connsiteY107" fmla="*/ 447675 h 1631950"/>
              <a:gd name="connsiteX108" fmla="*/ 307975 w 3305175"/>
              <a:gd name="connsiteY108" fmla="*/ 447675 h 1631950"/>
              <a:gd name="connsiteX109" fmla="*/ 307975 w 3305175"/>
              <a:gd name="connsiteY109" fmla="*/ 415925 h 1631950"/>
              <a:gd name="connsiteX110" fmla="*/ 298450 w 3305175"/>
              <a:gd name="connsiteY110" fmla="*/ 425450 h 1631950"/>
              <a:gd name="connsiteX111" fmla="*/ 298450 w 3305175"/>
              <a:gd name="connsiteY111" fmla="*/ 409575 h 1631950"/>
              <a:gd name="connsiteX112" fmla="*/ 266700 w 3305175"/>
              <a:gd name="connsiteY112" fmla="*/ 409575 h 1631950"/>
              <a:gd name="connsiteX113" fmla="*/ 266700 w 3305175"/>
              <a:gd name="connsiteY113" fmla="*/ 387350 h 1631950"/>
              <a:gd name="connsiteX114" fmla="*/ 247650 w 3305175"/>
              <a:gd name="connsiteY114" fmla="*/ 387350 h 1631950"/>
              <a:gd name="connsiteX115" fmla="*/ 247650 w 3305175"/>
              <a:gd name="connsiteY115" fmla="*/ 358775 h 1631950"/>
              <a:gd name="connsiteX116" fmla="*/ 228600 w 3305175"/>
              <a:gd name="connsiteY116" fmla="*/ 358775 h 1631950"/>
              <a:gd name="connsiteX117" fmla="*/ 228600 w 3305175"/>
              <a:gd name="connsiteY117" fmla="*/ 323850 h 1631950"/>
              <a:gd name="connsiteX118" fmla="*/ 212725 w 3305175"/>
              <a:gd name="connsiteY118" fmla="*/ 323850 h 1631950"/>
              <a:gd name="connsiteX119" fmla="*/ 212725 w 3305175"/>
              <a:gd name="connsiteY119" fmla="*/ 298450 h 1631950"/>
              <a:gd name="connsiteX120" fmla="*/ 187325 w 3305175"/>
              <a:gd name="connsiteY120" fmla="*/ 298450 h 1631950"/>
              <a:gd name="connsiteX121" fmla="*/ 187325 w 3305175"/>
              <a:gd name="connsiteY121" fmla="*/ 263525 h 1631950"/>
              <a:gd name="connsiteX122" fmla="*/ 161925 w 3305175"/>
              <a:gd name="connsiteY122" fmla="*/ 263525 h 1631950"/>
              <a:gd name="connsiteX123" fmla="*/ 161925 w 3305175"/>
              <a:gd name="connsiteY123" fmla="*/ 263525 h 1631950"/>
              <a:gd name="connsiteX124" fmla="*/ 161925 w 3305175"/>
              <a:gd name="connsiteY124" fmla="*/ 238125 h 1631950"/>
              <a:gd name="connsiteX125" fmla="*/ 161925 w 3305175"/>
              <a:gd name="connsiteY125" fmla="*/ 212725 h 1631950"/>
              <a:gd name="connsiteX126" fmla="*/ 139700 w 3305175"/>
              <a:gd name="connsiteY126" fmla="*/ 212725 h 1631950"/>
              <a:gd name="connsiteX127" fmla="*/ 139700 w 3305175"/>
              <a:gd name="connsiteY127" fmla="*/ 180975 h 1631950"/>
              <a:gd name="connsiteX128" fmla="*/ 104775 w 3305175"/>
              <a:gd name="connsiteY128" fmla="*/ 180975 h 1631950"/>
              <a:gd name="connsiteX129" fmla="*/ 127000 w 3305175"/>
              <a:gd name="connsiteY129" fmla="*/ 158750 h 1631950"/>
              <a:gd name="connsiteX130" fmla="*/ 88900 w 3305175"/>
              <a:gd name="connsiteY130" fmla="*/ 158750 h 1631950"/>
              <a:gd name="connsiteX131" fmla="*/ 88900 w 3305175"/>
              <a:gd name="connsiteY131" fmla="*/ 114300 h 1631950"/>
              <a:gd name="connsiteX132" fmla="*/ 88900 w 3305175"/>
              <a:gd name="connsiteY132" fmla="*/ 114300 h 1631950"/>
              <a:gd name="connsiteX133" fmla="*/ 88900 w 3305175"/>
              <a:gd name="connsiteY133" fmla="*/ 69850 h 1631950"/>
              <a:gd name="connsiteX134" fmla="*/ 69850 w 3305175"/>
              <a:gd name="connsiteY134" fmla="*/ 69850 h 1631950"/>
              <a:gd name="connsiteX135" fmla="*/ 69850 w 3305175"/>
              <a:gd name="connsiteY135" fmla="*/ 44450 h 1631950"/>
              <a:gd name="connsiteX136" fmla="*/ 38100 w 3305175"/>
              <a:gd name="connsiteY136" fmla="*/ 44450 h 1631950"/>
              <a:gd name="connsiteX137" fmla="*/ 38100 w 3305175"/>
              <a:gd name="connsiteY137" fmla="*/ 0 h 1631950"/>
              <a:gd name="connsiteX138" fmla="*/ 0 w 3305175"/>
              <a:gd name="connsiteY138"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098550 w 3305175"/>
              <a:gd name="connsiteY63" fmla="*/ 9652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22300 w 3305175"/>
              <a:gd name="connsiteY85" fmla="*/ 762000 h 1631950"/>
              <a:gd name="connsiteX86" fmla="*/ 622300 w 3305175"/>
              <a:gd name="connsiteY86" fmla="*/ 746125 h 1631950"/>
              <a:gd name="connsiteX87" fmla="*/ 609600 w 3305175"/>
              <a:gd name="connsiteY87" fmla="*/ 746125 h 1631950"/>
              <a:gd name="connsiteX88" fmla="*/ 609600 w 3305175"/>
              <a:gd name="connsiteY88" fmla="*/ 723900 h 1631950"/>
              <a:gd name="connsiteX89" fmla="*/ 593725 w 3305175"/>
              <a:gd name="connsiteY89" fmla="*/ 723900 h 1631950"/>
              <a:gd name="connsiteX90" fmla="*/ 593725 w 3305175"/>
              <a:gd name="connsiteY90" fmla="*/ 676275 h 1631950"/>
              <a:gd name="connsiteX91" fmla="*/ 581025 w 3305175"/>
              <a:gd name="connsiteY91" fmla="*/ 676275 h 1631950"/>
              <a:gd name="connsiteX92" fmla="*/ 581025 w 3305175"/>
              <a:gd name="connsiteY92" fmla="*/ 650875 h 1631950"/>
              <a:gd name="connsiteX93" fmla="*/ 558800 w 3305175"/>
              <a:gd name="connsiteY93" fmla="*/ 650875 h 1631950"/>
              <a:gd name="connsiteX94" fmla="*/ 520700 w 3305175"/>
              <a:gd name="connsiteY94" fmla="*/ 650875 h 1631950"/>
              <a:gd name="connsiteX95" fmla="*/ 520700 w 3305175"/>
              <a:gd name="connsiteY95" fmla="*/ 619125 h 1631950"/>
              <a:gd name="connsiteX96" fmla="*/ 492125 w 3305175"/>
              <a:gd name="connsiteY96" fmla="*/ 619125 h 1631950"/>
              <a:gd name="connsiteX97" fmla="*/ 492125 w 3305175"/>
              <a:gd name="connsiteY97" fmla="*/ 593725 h 1631950"/>
              <a:gd name="connsiteX98" fmla="*/ 460375 w 3305175"/>
              <a:gd name="connsiteY98" fmla="*/ 593725 h 1631950"/>
              <a:gd name="connsiteX99" fmla="*/ 460375 w 3305175"/>
              <a:gd name="connsiteY99" fmla="*/ 565150 h 1631950"/>
              <a:gd name="connsiteX100" fmla="*/ 425450 w 3305175"/>
              <a:gd name="connsiteY100" fmla="*/ 565150 h 1631950"/>
              <a:gd name="connsiteX101" fmla="*/ 425450 w 3305175"/>
              <a:gd name="connsiteY101" fmla="*/ 520700 h 1631950"/>
              <a:gd name="connsiteX102" fmla="*/ 406400 w 3305175"/>
              <a:gd name="connsiteY102" fmla="*/ 520700 h 1631950"/>
              <a:gd name="connsiteX103" fmla="*/ 406400 w 3305175"/>
              <a:gd name="connsiteY103" fmla="*/ 501650 h 1631950"/>
              <a:gd name="connsiteX104" fmla="*/ 365125 w 3305175"/>
              <a:gd name="connsiteY104" fmla="*/ 501650 h 1631950"/>
              <a:gd name="connsiteX105" fmla="*/ 365125 w 3305175"/>
              <a:gd name="connsiteY105" fmla="*/ 479425 h 1631950"/>
              <a:gd name="connsiteX106" fmla="*/ 327025 w 3305175"/>
              <a:gd name="connsiteY106" fmla="*/ 479425 h 1631950"/>
              <a:gd name="connsiteX107" fmla="*/ 327025 w 3305175"/>
              <a:gd name="connsiteY107" fmla="*/ 447675 h 1631950"/>
              <a:gd name="connsiteX108" fmla="*/ 307975 w 3305175"/>
              <a:gd name="connsiteY108" fmla="*/ 447675 h 1631950"/>
              <a:gd name="connsiteX109" fmla="*/ 307975 w 3305175"/>
              <a:gd name="connsiteY109" fmla="*/ 415925 h 1631950"/>
              <a:gd name="connsiteX110" fmla="*/ 298450 w 3305175"/>
              <a:gd name="connsiteY110" fmla="*/ 425450 h 1631950"/>
              <a:gd name="connsiteX111" fmla="*/ 298450 w 3305175"/>
              <a:gd name="connsiteY111" fmla="*/ 409575 h 1631950"/>
              <a:gd name="connsiteX112" fmla="*/ 266700 w 3305175"/>
              <a:gd name="connsiteY112" fmla="*/ 409575 h 1631950"/>
              <a:gd name="connsiteX113" fmla="*/ 266700 w 3305175"/>
              <a:gd name="connsiteY113" fmla="*/ 387350 h 1631950"/>
              <a:gd name="connsiteX114" fmla="*/ 247650 w 3305175"/>
              <a:gd name="connsiteY114" fmla="*/ 387350 h 1631950"/>
              <a:gd name="connsiteX115" fmla="*/ 247650 w 3305175"/>
              <a:gd name="connsiteY115" fmla="*/ 358775 h 1631950"/>
              <a:gd name="connsiteX116" fmla="*/ 228600 w 3305175"/>
              <a:gd name="connsiteY116" fmla="*/ 358775 h 1631950"/>
              <a:gd name="connsiteX117" fmla="*/ 228600 w 3305175"/>
              <a:gd name="connsiteY117" fmla="*/ 323850 h 1631950"/>
              <a:gd name="connsiteX118" fmla="*/ 212725 w 3305175"/>
              <a:gd name="connsiteY118" fmla="*/ 323850 h 1631950"/>
              <a:gd name="connsiteX119" fmla="*/ 212725 w 3305175"/>
              <a:gd name="connsiteY119" fmla="*/ 298450 h 1631950"/>
              <a:gd name="connsiteX120" fmla="*/ 187325 w 3305175"/>
              <a:gd name="connsiteY120" fmla="*/ 298450 h 1631950"/>
              <a:gd name="connsiteX121" fmla="*/ 187325 w 3305175"/>
              <a:gd name="connsiteY121" fmla="*/ 263525 h 1631950"/>
              <a:gd name="connsiteX122" fmla="*/ 161925 w 3305175"/>
              <a:gd name="connsiteY122" fmla="*/ 263525 h 1631950"/>
              <a:gd name="connsiteX123" fmla="*/ 161925 w 3305175"/>
              <a:gd name="connsiteY123" fmla="*/ 263525 h 1631950"/>
              <a:gd name="connsiteX124" fmla="*/ 161925 w 3305175"/>
              <a:gd name="connsiteY124" fmla="*/ 238125 h 1631950"/>
              <a:gd name="connsiteX125" fmla="*/ 161925 w 3305175"/>
              <a:gd name="connsiteY125" fmla="*/ 212725 h 1631950"/>
              <a:gd name="connsiteX126" fmla="*/ 139700 w 3305175"/>
              <a:gd name="connsiteY126" fmla="*/ 212725 h 1631950"/>
              <a:gd name="connsiteX127" fmla="*/ 139700 w 3305175"/>
              <a:gd name="connsiteY127" fmla="*/ 180975 h 1631950"/>
              <a:gd name="connsiteX128" fmla="*/ 130175 w 3305175"/>
              <a:gd name="connsiteY128" fmla="*/ 190500 h 1631950"/>
              <a:gd name="connsiteX129" fmla="*/ 127000 w 3305175"/>
              <a:gd name="connsiteY129" fmla="*/ 158750 h 1631950"/>
              <a:gd name="connsiteX130" fmla="*/ 88900 w 3305175"/>
              <a:gd name="connsiteY130" fmla="*/ 158750 h 1631950"/>
              <a:gd name="connsiteX131" fmla="*/ 88900 w 3305175"/>
              <a:gd name="connsiteY131" fmla="*/ 114300 h 1631950"/>
              <a:gd name="connsiteX132" fmla="*/ 88900 w 3305175"/>
              <a:gd name="connsiteY132" fmla="*/ 114300 h 1631950"/>
              <a:gd name="connsiteX133" fmla="*/ 88900 w 3305175"/>
              <a:gd name="connsiteY133" fmla="*/ 69850 h 1631950"/>
              <a:gd name="connsiteX134" fmla="*/ 69850 w 3305175"/>
              <a:gd name="connsiteY134" fmla="*/ 69850 h 1631950"/>
              <a:gd name="connsiteX135" fmla="*/ 69850 w 3305175"/>
              <a:gd name="connsiteY135" fmla="*/ 44450 h 1631950"/>
              <a:gd name="connsiteX136" fmla="*/ 38100 w 3305175"/>
              <a:gd name="connsiteY136" fmla="*/ 44450 h 1631950"/>
              <a:gd name="connsiteX137" fmla="*/ 38100 w 3305175"/>
              <a:gd name="connsiteY137" fmla="*/ 0 h 1631950"/>
              <a:gd name="connsiteX138" fmla="*/ 0 w 3305175"/>
              <a:gd name="connsiteY138"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101725 w 3305175"/>
              <a:gd name="connsiteY63" fmla="*/ 9525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22300 w 3305175"/>
              <a:gd name="connsiteY85" fmla="*/ 762000 h 1631950"/>
              <a:gd name="connsiteX86" fmla="*/ 622300 w 3305175"/>
              <a:gd name="connsiteY86" fmla="*/ 746125 h 1631950"/>
              <a:gd name="connsiteX87" fmla="*/ 609600 w 3305175"/>
              <a:gd name="connsiteY87" fmla="*/ 746125 h 1631950"/>
              <a:gd name="connsiteX88" fmla="*/ 609600 w 3305175"/>
              <a:gd name="connsiteY88" fmla="*/ 723900 h 1631950"/>
              <a:gd name="connsiteX89" fmla="*/ 593725 w 3305175"/>
              <a:gd name="connsiteY89" fmla="*/ 723900 h 1631950"/>
              <a:gd name="connsiteX90" fmla="*/ 593725 w 3305175"/>
              <a:gd name="connsiteY90" fmla="*/ 676275 h 1631950"/>
              <a:gd name="connsiteX91" fmla="*/ 581025 w 3305175"/>
              <a:gd name="connsiteY91" fmla="*/ 676275 h 1631950"/>
              <a:gd name="connsiteX92" fmla="*/ 581025 w 3305175"/>
              <a:gd name="connsiteY92" fmla="*/ 650875 h 1631950"/>
              <a:gd name="connsiteX93" fmla="*/ 558800 w 3305175"/>
              <a:gd name="connsiteY93" fmla="*/ 650875 h 1631950"/>
              <a:gd name="connsiteX94" fmla="*/ 520700 w 3305175"/>
              <a:gd name="connsiteY94" fmla="*/ 650875 h 1631950"/>
              <a:gd name="connsiteX95" fmla="*/ 520700 w 3305175"/>
              <a:gd name="connsiteY95" fmla="*/ 619125 h 1631950"/>
              <a:gd name="connsiteX96" fmla="*/ 492125 w 3305175"/>
              <a:gd name="connsiteY96" fmla="*/ 619125 h 1631950"/>
              <a:gd name="connsiteX97" fmla="*/ 492125 w 3305175"/>
              <a:gd name="connsiteY97" fmla="*/ 593725 h 1631950"/>
              <a:gd name="connsiteX98" fmla="*/ 460375 w 3305175"/>
              <a:gd name="connsiteY98" fmla="*/ 593725 h 1631950"/>
              <a:gd name="connsiteX99" fmla="*/ 460375 w 3305175"/>
              <a:gd name="connsiteY99" fmla="*/ 565150 h 1631950"/>
              <a:gd name="connsiteX100" fmla="*/ 425450 w 3305175"/>
              <a:gd name="connsiteY100" fmla="*/ 565150 h 1631950"/>
              <a:gd name="connsiteX101" fmla="*/ 425450 w 3305175"/>
              <a:gd name="connsiteY101" fmla="*/ 520700 h 1631950"/>
              <a:gd name="connsiteX102" fmla="*/ 406400 w 3305175"/>
              <a:gd name="connsiteY102" fmla="*/ 520700 h 1631950"/>
              <a:gd name="connsiteX103" fmla="*/ 406400 w 3305175"/>
              <a:gd name="connsiteY103" fmla="*/ 501650 h 1631950"/>
              <a:gd name="connsiteX104" fmla="*/ 365125 w 3305175"/>
              <a:gd name="connsiteY104" fmla="*/ 501650 h 1631950"/>
              <a:gd name="connsiteX105" fmla="*/ 365125 w 3305175"/>
              <a:gd name="connsiteY105" fmla="*/ 479425 h 1631950"/>
              <a:gd name="connsiteX106" fmla="*/ 327025 w 3305175"/>
              <a:gd name="connsiteY106" fmla="*/ 479425 h 1631950"/>
              <a:gd name="connsiteX107" fmla="*/ 327025 w 3305175"/>
              <a:gd name="connsiteY107" fmla="*/ 447675 h 1631950"/>
              <a:gd name="connsiteX108" fmla="*/ 307975 w 3305175"/>
              <a:gd name="connsiteY108" fmla="*/ 447675 h 1631950"/>
              <a:gd name="connsiteX109" fmla="*/ 307975 w 3305175"/>
              <a:gd name="connsiteY109" fmla="*/ 415925 h 1631950"/>
              <a:gd name="connsiteX110" fmla="*/ 298450 w 3305175"/>
              <a:gd name="connsiteY110" fmla="*/ 425450 h 1631950"/>
              <a:gd name="connsiteX111" fmla="*/ 298450 w 3305175"/>
              <a:gd name="connsiteY111" fmla="*/ 409575 h 1631950"/>
              <a:gd name="connsiteX112" fmla="*/ 266700 w 3305175"/>
              <a:gd name="connsiteY112" fmla="*/ 409575 h 1631950"/>
              <a:gd name="connsiteX113" fmla="*/ 266700 w 3305175"/>
              <a:gd name="connsiteY113" fmla="*/ 387350 h 1631950"/>
              <a:gd name="connsiteX114" fmla="*/ 247650 w 3305175"/>
              <a:gd name="connsiteY114" fmla="*/ 387350 h 1631950"/>
              <a:gd name="connsiteX115" fmla="*/ 247650 w 3305175"/>
              <a:gd name="connsiteY115" fmla="*/ 358775 h 1631950"/>
              <a:gd name="connsiteX116" fmla="*/ 228600 w 3305175"/>
              <a:gd name="connsiteY116" fmla="*/ 358775 h 1631950"/>
              <a:gd name="connsiteX117" fmla="*/ 228600 w 3305175"/>
              <a:gd name="connsiteY117" fmla="*/ 323850 h 1631950"/>
              <a:gd name="connsiteX118" fmla="*/ 212725 w 3305175"/>
              <a:gd name="connsiteY118" fmla="*/ 323850 h 1631950"/>
              <a:gd name="connsiteX119" fmla="*/ 212725 w 3305175"/>
              <a:gd name="connsiteY119" fmla="*/ 298450 h 1631950"/>
              <a:gd name="connsiteX120" fmla="*/ 187325 w 3305175"/>
              <a:gd name="connsiteY120" fmla="*/ 298450 h 1631950"/>
              <a:gd name="connsiteX121" fmla="*/ 187325 w 3305175"/>
              <a:gd name="connsiteY121" fmla="*/ 263525 h 1631950"/>
              <a:gd name="connsiteX122" fmla="*/ 161925 w 3305175"/>
              <a:gd name="connsiteY122" fmla="*/ 263525 h 1631950"/>
              <a:gd name="connsiteX123" fmla="*/ 161925 w 3305175"/>
              <a:gd name="connsiteY123" fmla="*/ 263525 h 1631950"/>
              <a:gd name="connsiteX124" fmla="*/ 161925 w 3305175"/>
              <a:gd name="connsiteY124" fmla="*/ 238125 h 1631950"/>
              <a:gd name="connsiteX125" fmla="*/ 161925 w 3305175"/>
              <a:gd name="connsiteY125" fmla="*/ 212725 h 1631950"/>
              <a:gd name="connsiteX126" fmla="*/ 139700 w 3305175"/>
              <a:gd name="connsiteY126" fmla="*/ 212725 h 1631950"/>
              <a:gd name="connsiteX127" fmla="*/ 139700 w 3305175"/>
              <a:gd name="connsiteY127" fmla="*/ 180975 h 1631950"/>
              <a:gd name="connsiteX128" fmla="*/ 130175 w 3305175"/>
              <a:gd name="connsiteY128" fmla="*/ 190500 h 1631950"/>
              <a:gd name="connsiteX129" fmla="*/ 127000 w 3305175"/>
              <a:gd name="connsiteY129" fmla="*/ 158750 h 1631950"/>
              <a:gd name="connsiteX130" fmla="*/ 88900 w 3305175"/>
              <a:gd name="connsiteY130" fmla="*/ 158750 h 1631950"/>
              <a:gd name="connsiteX131" fmla="*/ 88900 w 3305175"/>
              <a:gd name="connsiteY131" fmla="*/ 114300 h 1631950"/>
              <a:gd name="connsiteX132" fmla="*/ 88900 w 3305175"/>
              <a:gd name="connsiteY132" fmla="*/ 114300 h 1631950"/>
              <a:gd name="connsiteX133" fmla="*/ 88900 w 3305175"/>
              <a:gd name="connsiteY133" fmla="*/ 69850 h 1631950"/>
              <a:gd name="connsiteX134" fmla="*/ 69850 w 3305175"/>
              <a:gd name="connsiteY134" fmla="*/ 69850 h 1631950"/>
              <a:gd name="connsiteX135" fmla="*/ 69850 w 3305175"/>
              <a:gd name="connsiteY135" fmla="*/ 44450 h 1631950"/>
              <a:gd name="connsiteX136" fmla="*/ 38100 w 3305175"/>
              <a:gd name="connsiteY136" fmla="*/ 44450 h 1631950"/>
              <a:gd name="connsiteX137" fmla="*/ 38100 w 3305175"/>
              <a:gd name="connsiteY137" fmla="*/ 0 h 1631950"/>
              <a:gd name="connsiteX138" fmla="*/ 0 w 3305175"/>
              <a:gd name="connsiteY138"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101725 w 3305175"/>
              <a:gd name="connsiteY63" fmla="*/ 9525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22300 w 3305175"/>
              <a:gd name="connsiteY85" fmla="*/ 762000 h 1631950"/>
              <a:gd name="connsiteX86" fmla="*/ 622300 w 3305175"/>
              <a:gd name="connsiteY86" fmla="*/ 746125 h 1631950"/>
              <a:gd name="connsiteX87" fmla="*/ 609600 w 3305175"/>
              <a:gd name="connsiteY87" fmla="*/ 746125 h 1631950"/>
              <a:gd name="connsiteX88" fmla="*/ 627062 w 3305175"/>
              <a:gd name="connsiteY88" fmla="*/ 723900 h 1631950"/>
              <a:gd name="connsiteX89" fmla="*/ 593725 w 3305175"/>
              <a:gd name="connsiteY89" fmla="*/ 723900 h 1631950"/>
              <a:gd name="connsiteX90" fmla="*/ 593725 w 3305175"/>
              <a:gd name="connsiteY90" fmla="*/ 676275 h 1631950"/>
              <a:gd name="connsiteX91" fmla="*/ 581025 w 3305175"/>
              <a:gd name="connsiteY91" fmla="*/ 676275 h 1631950"/>
              <a:gd name="connsiteX92" fmla="*/ 581025 w 3305175"/>
              <a:gd name="connsiteY92" fmla="*/ 650875 h 1631950"/>
              <a:gd name="connsiteX93" fmla="*/ 558800 w 3305175"/>
              <a:gd name="connsiteY93" fmla="*/ 650875 h 1631950"/>
              <a:gd name="connsiteX94" fmla="*/ 520700 w 3305175"/>
              <a:gd name="connsiteY94" fmla="*/ 650875 h 1631950"/>
              <a:gd name="connsiteX95" fmla="*/ 520700 w 3305175"/>
              <a:gd name="connsiteY95" fmla="*/ 619125 h 1631950"/>
              <a:gd name="connsiteX96" fmla="*/ 492125 w 3305175"/>
              <a:gd name="connsiteY96" fmla="*/ 619125 h 1631950"/>
              <a:gd name="connsiteX97" fmla="*/ 492125 w 3305175"/>
              <a:gd name="connsiteY97" fmla="*/ 593725 h 1631950"/>
              <a:gd name="connsiteX98" fmla="*/ 460375 w 3305175"/>
              <a:gd name="connsiteY98" fmla="*/ 593725 h 1631950"/>
              <a:gd name="connsiteX99" fmla="*/ 460375 w 3305175"/>
              <a:gd name="connsiteY99" fmla="*/ 565150 h 1631950"/>
              <a:gd name="connsiteX100" fmla="*/ 425450 w 3305175"/>
              <a:gd name="connsiteY100" fmla="*/ 565150 h 1631950"/>
              <a:gd name="connsiteX101" fmla="*/ 425450 w 3305175"/>
              <a:gd name="connsiteY101" fmla="*/ 520700 h 1631950"/>
              <a:gd name="connsiteX102" fmla="*/ 406400 w 3305175"/>
              <a:gd name="connsiteY102" fmla="*/ 520700 h 1631950"/>
              <a:gd name="connsiteX103" fmla="*/ 406400 w 3305175"/>
              <a:gd name="connsiteY103" fmla="*/ 501650 h 1631950"/>
              <a:gd name="connsiteX104" fmla="*/ 365125 w 3305175"/>
              <a:gd name="connsiteY104" fmla="*/ 501650 h 1631950"/>
              <a:gd name="connsiteX105" fmla="*/ 365125 w 3305175"/>
              <a:gd name="connsiteY105" fmla="*/ 479425 h 1631950"/>
              <a:gd name="connsiteX106" fmla="*/ 327025 w 3305175"/>
              <a:gd name="connsiteY106" fmla="*/ 479425 h 1631950"/>
              <a:gd name="connsiteX107" fmla="*/ 327025 w 3305175"/>
              <a:gd name="connsiteY107" fmla="*/ 447675 h 1631950"/>
              <a:gd name="connsiteX108" fmla="*/ 307975 w 3305175"/>
              <a:gd name="connsiteY108" fmla="*/ 447675 h 1631950"/>
              <a:gd name="connsiteX109" fmla="*/ 307975 w 3305175"/>
              <a:gd name="connsiteY109" fmla="*/ 415925 h 1631950"/>
              <a:gd name="connsiteX110" fmla="*/ 298450 w 3305175"/>
              <a:gd name="connsiteY110" fmla="*/ 425450 h 1631950"/>
              <a:gd name="connsiteX111" fmla="*/ 298450 w 3305175"/>
              <a:gd name="connsiteY111" fmla="*/ 409575 h 1631950"/>
              <a:gd name="connsiteX112" fmla="*/ 266700 w 3305175"/>
              <a:gd name="connsiteY112" fmla="*/ 409575 h 1631950"/>
              <a:gd name="connsiteX113" fmla="*/ 266700 w 3305175"/>
              <a:gd name="connsiteY113" fmla="*/ 387350 h 1631950"/>
              <a:gd name="connsiteX114" fmla="*/ 247650 w 3305175"/>
              <a:gd name="connsiteY114" fmla="*/ 387350 h 1631950"/>
              <a:gd name="connsiteX115" fmla="*/ 247650 w 3305175"/>
              <a:gd name="connsiteY115" fmla="*/ 358775 h 1631950"/>
              <a:gd name="connsiteX116" fmla="*/ 228600 w 3305175"/>
              <a:gd name="connsiteY116" fmla="*/ 358775 h 1631950"/>
              <a:gd name="connsiteX117" fmla="*/ 228600 w 3305175"/>
              <a:gd name="connsiteY117" fmla="*/ 323850 h 1631950"/>
              <a:gd name="connsiteX118" fmla="*/ 212725 w 3305175"/>
              <a:gd name="connsiteY118" fmla="*/ 323850 h 1631950"/>
              <a:gd name="connsiteX119" fmla="*/ 212725 w 3305175"/>
              <a:gd name="connsiteY119" fmla="*/ 298450 h 1631950"/>
              <a:gd name="connsiteX120" fmla="*/ 187325 w 3305175"/>
              <a:gd name="connsiteY120" fmla="*/ 298450 h 1631950"/>
              <a:gd name="connsiteX121" fmla="*/ 187325 w 3305175"/>
              <a:gd name="connsiteY121" fmla="*/ 263525 h 1631950"/>
              <a:gd name="connsiteX122" fmla="*/ 161925 w 3305175"/>
              <a:gd name="connsiteY122" fmla="*/ 263525 h 1631950"/>
              <a:gd name="connsiteX123" fmla="*/ 161925 w 3305175"/>
              <a:gd name="connsiteY123" fmla="*/ 263525 h 1631950"/>
              <a:gd name="connsiteX124" fmla="*/ 161925 w 3305175"/>
              <a:gd name="connsiteY124" fmla="*/ 238125 h 1631950"/>
              <a:gd name="connsiteX125" fmla="*/ 161925 w 3305175"/>
              <a:gd name="connsiteY125" fmla="*/ 212725 h 1631950"/>
              <a:gd name="connsiteX126" fmla="*/ 139700 w 3305175"/>
              <a:gd name="connsiteY126" fmla="*/ 212725 h 1631950"/>
              <a:gd name="connsiteX127" fmla="*/ 139700 w 3305175"/>
              <a:gd name="connsiteY127" fmla="*/ 180975 h 1631950"/>
              <a:gd name="connsiteX128" fmla="*/ 130175 w 3305175"/>
              <a:gd name="connsiteY128" fmla="*/ 190500 h 1631950"/>
              <a:gd name="connsiteX129" fmla="*/ 127000 w 3305175"/>
              <a:gd name="connsiteY129" fmla="*/ 158750 h 1631950"/>
              <a:gd name="connsiteX130" fmla="*/ 88900 w 3305175"/>
              <a:gd name="connsiteY130" fmla="*/ 158750 h 1631950"/>
              <a:gd name="connsiteX131" fmla="*/ 88900 w 3305175"/>
              <a:gd name="connsiteY131" fmla="*/ 114300 h 1631950"/>
              <a:gd name="connsiteX132" fmla="*/ 88900 w 3305175"/>
              <a:gd name="connsiteY132" fmla="*/ 114300 h 1631950"/>
              <a:gd name="connsiteX133" fmla="*/ 88900 w 3305175"/>
              <a:gd name="connsiteY133" fmla="*/ 69850 h 1631950"/>
              <a:gd name="connsiteX134" fmla="*/ 69850 w 3305175"/>
              <a:gd name="connsiteY134" fmla="*/ 69850 h 1631950"/>
              <a:gd name="connsiteX135" fmla="*/ 69850 w 3305175"/>
              <a:gd name="connsiteY135" fmla="*/ 44450 h 1631950"/>
              <a:gd name="connsiteX136" fmla="*/ 38100 w 3305175"/>
              <a:gd name="connsiteY136" fmla="*/ 44450 h 1631950"/>
              <a:gd name="connsiteX137" fmla="*/ 38100 w 3305175"/>
              <a:gd name="connsiteY137" fmla="*/ 0 h 1631950"/>
              <a:gd name="connsiteX138" fmla="*/ 0 w 3305175"/>
              <a:gd name="connsiteY138"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101725 w 3305175"/>
              <a:gd name="connsiteY63" fmla="*/ 9525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22300 w 3305175"/>
              <a:gd name="connsiteY85" fmla="*/ 762000 h 1631950"/>
              <a:gd name="connsiteX86" fmla="*/ 622300 w 3305175"/>
              <a:gd name="connsiteY86" fmla="*/ 746125 h 1631950"/>
              <a:gd name="connsiteX87" fmla="*/ 627063 w 3305175"/>
              <a:gd name="connsiteY87" fmla="*/ 754063 h 1631950"/>
              <a:gd name="connsiteX88" fmla="*/ 627062 w 3305175"/>
              <a:gd name="connsiteY88" fmla="*/ 723900 h 1631950"/>
              <a:gd name="connsiteX89" fmla="*/ 593725 w 3305175"/>
              <a:gd name="connsiteY89" fmla="*/ 723900 h 1631950"/>
              <a:gd name="connsiteX90" fmla="*/ 593725 w 3305175"/>
              <a:gd name="connsiteY90" fmla="*/ 676275 h 1631950"/>
              <a:gd name="connsiteX91" fmla="*/ 581025 w 3305175"/>
              <a:gd name="connsiteY91" fmla="*/ 676275 h 1631950"/>
              <a:gd name="connsiteX92" fmla="*/ 581025 w 3305175"/>
              <a:gd name="connsiteY92" fmla="*/ 650875 h 1631950"/>
              <a:gd name="connsiteX93" fmla="*/ 558800 w 3305175"/>
              <a:gd name="connsiteY93" fmla="*/ 650875 h 1631950"/>
              <a:gd name="connsiteX94" fmla="*/ 520700 w 3305175"/>
              <a:gd name="connsiteY94" fmla="*/ 650875 h 1631950"/>
              <a:gd name="connsiteX95" fmla="*/ 520700 w 3305175"/>
              <a:gd name="connsiteY95" fmla="*/ 619125 h 1631950"/>
              <a:gd name="connsiteX96" fmla="*/ 492125 w 3305175"/>
              <a:gd name="connsiteY96" fmla="*/ 619125 h 1631950"/>
              <a:gd name="connsiteX97" fmla="*/ 492125 w 3305175"/>
              <a:gd name="connsiteY97" fmla="*/ 593725 h 1631950"/>
              <a:gd name="connsiteX98" fmla="*/ 460375 w 3305175"/>
              <a:gd name="connsiteY98" fmla="*/ 593725 h 1631950"/>
              <a:gd name="connsiteX99" fmla="*/ 460375 w 3305175"/>
              <a:gd name="connsiteY99" fmla="*/ 565150 h 1631950"/>
              <a:gd name="connsiteX100" fmla="*/ 425450 w 3305175"/>
              <a:gd name="connsiteY100" fmla="*/ 565150 h 1631950"/>
              <a:gd name="connsiteX101" fmla="*/ 425450 w 3305175"/>
              <a:gd name="connsiteY101" fmla="*/ 520700 h 1631950"/>
              <a:gd name="connsiteX102" fmla="*/ 406400 w 3305175"/>
              <a:gd name="connsiteY102" fmla="*/ 520700 h 1631950"/>
              <a:gd name="connsiteX103" fmla="*/ 406400 w 3305175"/>
              <a:gd name="connsiteY103" fmla="*/ 501650 h 1631950"/>
              <a:gd name="connsiteX104" fmla="*/ 365125 w 3305175"/>
              <a:gd name="connsiteY104" fmla="*/ 501650 h 1631950"/>
              <a:gd name="connsiteX105" fmla="*/ 365125 w 3305175"/>
              <a:gd name="connsiteY105" fmla="*/ 479425 h 1631950"/>
              <a:gd name="connsiteX106" fmla="*/ 327025 w 3305175"/>
              <a:gd name="connsiteY106" fmla="*/ 479425 h 1631950"/>
              <a:gd name="connsiteX107" fmla="*/ 327025 w 3305175"/>
              <a:gd name="connsiteY107" fmla="*/ 447675 h 1631950"/>
              <a:gd name="connsiteX108" fmla="*/ 307975 w 3305175"/>
              <a:gd name="connsiteY108" fmla="*/ 447675 h 1631950"/>
              <a:gd name="connsiteX109" fmla="*/ 307975 w 3305175"/>
              <a:gd name="connsiteY109" fmla="*/ 415925 h 1631950"/>
              <a:gd name="connsiteX110" fmla="*/ 298450 w 3305175"/>
              <a:gd name="connsiteY110" fmla="*/ 425450 h 1631950"/>
              <a:gd name="connsiteX111" fmla="*/ 298450 w 3305175"/>
              <a:gd name="connsiteY111" fmla="*/ 409575 h 1631950"/>
              <a:gd name="connsiteX112" fmla="*/ 266700 w 3305175"/>
              <a:gd name="connsiteY112" fmla="*/ 409575 h 1631950"/>
              <a:gd name="connsiteX113" fmla="*/ 266700 w 3305175"/>
              <a:gd name="connsiteY113" fmla="*/ 387350 h 1631950"/>
              <a:gd name="connsiteX114" fmla="*/ 247650 w 3305175"/>
              <a:gd name="connsiteY114" fmla="*/ 387350 h 1631950"/>
              <a:gd name="connsiteX115" fmla="*/ 247650 w 3305175"/>
              <a:gd name="connsiteY115" fmla="*/ 358775 h 1631950"/>
              <a:gd name="connsiteX116" fmla="*/ 228600 w 3305175"/>
              <a:gd name="connsiteY116" fmla="*/ 358775 h 1631950"/>
              <a:gd name="connsiteX117" fmla="*/ 228600 w 3305175"/>
              <a:gd name="connsiteY117" fmla="*/ 323850 h 1631950"/>
              <a:gd name="connsiteX118" fmla="*/ 212725 w 3305175"/>
              <a:gd name="connsiteY118" fmla="*/ 323850 h 1631950"/>
              <a:gd name="connsiteX119" fmla="*/ 212725 w 3305175"/>
              <a:gd name="connsiteY119" fmla="*/ 298450 h 1631950"/>
              <a:gd name="connsiteX120" fmla="*/ 187325 w 3305175"/>
              <a:gd name="connsiteY120" fmla="*/ 298450 h 1631950"/>
              <a:gd name="connsiteX121" fmla="*/ 187325 w 3305175"/>
              <a:gd name="connsiteY121" fmla="*/ 263525 h 1631950"/>
              <a:gd name="connsiteX122" fmla="*/ 161925 w 3305175"/>
              <a:gd name="connsiteY122" fmla="*/ 263525 h 1631950"/>
              <a:gd name="connsiteX123" fmla="*/ 161925 w 3305175"/>
              <a:gd name="connsiteY123" fmla="*/ 263525 h 1631950"/>
              <a:gd name="connsiteX124" fmla="*/ 161925 w 3305175"/>
              <a:gd name="connsiteY124" fmla="*/ 238125 h 1631950"/>
              <a:gd name="connsiteX125" fmla="*/ 161925 w 3305175"/>
              <a:gd name="connsiteY125" fmla="*/ 212725 h 1631950"/>
              <a:gd name="connsiteX126" fmla="*/ 139700 w 3305175"/>
              <a:gd name="connsiteY126" fmla="*/ 212725 h 1631950"/>
              <a:gd name="connsiteX127" fmla="*/ 139700 w 3305175"/>
              <a:gd name="connsiteY127" fmla="*/ 180975 h 1631950"/>
              <a:gd name="connsiteX128" fmla="*/ 130175 w 3305175"/>
              <a:gd name="connsiteY128" fmla="*/ 190500 h 1631950"/>
              <a:gd name="connsiteX129" fmla="*/ 127000 w 3305175"/>
              <a:gd name="connsiteY129" fmla="*/ 158750 h 1631950"/>
              <a:gd name="connsiteX130" fmla="*/ 88900 w 3305175"/>
              <a:gd name="connsiteY130" fmla="*/ 158750 h 1631950"/>
              <a:gd name="connsiteX131" fmla="*/ 88900 w 3305175"/>
              <a:gd name="connsiteY131" fmla="*/ 114300 h 1631950"/>
              <a:gd name="connsiteX132" fmla="*/ 88900 w 3305175"/>
              <a:gd name="connsiteY132" fmla="*/ 114300 h 1631950"/>
              <a:gd name="connsiteX133" fmla="*/ 88900 w 3305175"/>
              <a:gd name="connsiteY133" fmla="*/ 69850 h 1631950"/>
              <a:gd name="connsiteX134" fmla="*/ 69850 w 3305175"/>
              <a:gd name="connsiteY134" fmla="*/ 69850 h 1631950"/>
              <a:gd name="connsiteX135" fmla="*/ 69850 w 3305175"/>
              <a:gd name="connsiteY135" fmla="*/ 44450 h 1631950"/>
              <a:gd name="connsiteX136" fmla="*/ 38100 w 3305175"/>
              <a:gd name="connsiteY136" fmla="*/ 44450 h 1631950"/>
              <a:gd name="connsiteX137" fmla="*/ 38100 w 3305175"/>
              <a:gd name="connsiteY137" fmla="*/ 0 h 1631950"/>
              <a:gd name="connsiteX138" fmla="*/ 0 w 3305175"/>
              <a:gd name="connsiteY138"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101725 w 3305175"/>
              <a:gd name="connsiteY63" fmla="*/ 9525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22300 w 3305175"/>
              <a:gd name="connsiteY85" fmla="*/ 762000 h 1631950"/>
              <a:gd name="connsiteX86" fmla="*/ 622300 w 3305175"/>
              <a:gd name="connsiteY86" fmla="*/ 746125 h 1631950"/>
              <a:gd name="connsiteX87" fmla="*/ 627063 w 3305175"/>
              <a:gd name="connsiteY87" fmla="*/ 754063 h 1631950"/>
              <a:gd name="connsiteX88" fmla="*/ 639762 w 3305175"/>
              <a:gd name="connsiteY88" fmla="*/ 714375 h 1631950"/>
              <a:gd name="connsiteX89" fmla="*/ 593725 w 3305175"/>
              <a:gd name="connsiteY89" fmla="*/ 723900 h 1631950"/>
              <a:gd name="connsiteX90" fmla="*/ 593725 w 3305175"/>
              <a:gd name="connsiteY90" fmla="*/ 676275 h 1631950"/>
              <a:gd name="connsiteX91" fmla="*/ 581025 w 3305175"/>
              <a:gd name="connsiteY91" fmla="*/ 676275 h 1631950"/>
              <a:gd name="connsiteX92" fmla="*/ 581025 w 3305175"/>
              <a:gd name="connsiteY92" fmla="*/ 650875 h 1631950"/>
              <a:gd name="connsiteX93" fmla="*/ 558800 w 3305175"/>
              <a:gd name="connsiteY93" fmla="*/ 650875 h 1631950"/>
              <a:gd name="connsiteX94" fmla="*/ 520700 w 3305175"/>
              <a:gd name="connsiteY94" fmla="*/ 650875 h 1631950"/>
              <a:gd name="connsiteX95" fmla="*/ 520700 w 3305175"/>
              <a:gd name="connsiteY95" fmla="*/ 619125 h 1631950"/>
              <a:gd name="connsiteX96" fmla="*/ 492125 w 3305175"/>
              <a:gd name="connsiteY96" fmla="*/ 619125 h 1631950"/>
              <a:gd name="connsiteX97" fmla="*/ 492125 w 3305175"/>
              <a:gd name="connsiteY97" fmla="*/ 593725 h 1631950"/>
              <a:gd name="connsiteX98" fmla="*/ 460375 w 3305175"/>
              <a:gd name="connsiteY98" fmla="*/ 593725 h 1631950"/>
              <a:gd name="connsiteX99" fmla="*/ 460375 w 3305175"/>
              <a:gd name="connsiteY99" fmla="*/ 565150 h 1631950"/>
              <a:gd name="connsiteX100" fmla="*/ 425450 w 3305175"/>
              <a:gd name="connsiteY100" fmla="*/ 565150 h 1631950"/>
              <a:gd name="connsiteX101" fmla="*/ 425450 w 3305175"/>
              <a:gd name="connsiteY101" fmla="*/ 520700 h 1631950"/>
              <a:gd name="connsiteX102" fmla="*/ 406400 w 3305175"/>
              <a:gd name="connsiteY102" fmla="*/ 520700 h 1631950"/>
              <a:gd name="connsiteX103" fmla="*/ 406400 w 3305175"/>
              <a:gd name="connsiteY103" fmla="*/ 501650 h 1631950"/>
              <a:gd name="connsiteX104" fmla="*/ 365125 w 3305175"/>
              <a:gd name="connsiteY104" fmla="*/ 501650 h 1631950"/>
              <a:gd name="connsiteX105" fmla="*/ 365125 w 3305175"/>
              <a:gd name="connsiteY105" fmla="*/ 479425 h 1631950"/>
              <a:gd name="connsiteX106" fmla="*/ 327025 w 3305175"/>
              <a:gd name="connsiteY106" fmla="*/ 479425 h 1631950"/>
              <a:gd name="connsiteX107" fmla="*/ 327025 w 3305175"/>
              <a:gd name="connsiteY107" fmla="*/ 447675 h 1631950"/>
              <a:gd name="connsiteX108" fmla="*/ 307975 w 3305175"/>
              <a:gd name="connsiteY108" fmla="*/ 447675 h 1631950"/>
              <a:gd name="connsiteX109" fmla="*/ 307975 w 3305175"/>
              <a:gd name="connsiteY109" fmla="*/ 415925 h 1631950"/>
              <a:gd name="connsiteX110" fmla="*/ 298450 w 3305175"/>
              <a:gd name="connsiteY110" fmla="*/ 425450 h 1631950"/>
              <a:gd name="connsiteX111" fmla="*/ 298450 w 3305175"/>
              <a:gd name="connsiteY111" fmla="*/ 409575 h 1631950"/>
              <a:gd name="connsiteX112" fmla="*/ 266700 w 3305175"/>
              <a:gd name="connsiteY112" fmla="*/ 409575 h 1631950"/>
              <a:gd name="connsiteX113" fmla="*/ 266700 w 3305175"/>
              <a:gd name="connsiteY113" fmla="*/ 387350 h 1631950"/>
              <a:gd name="connsiteX114" fmla="*/ 247650 w 3305175"/>
              <a:gd name="connsiteY114" fmla="*/ 387350 h 1631950"/>
              <a:gd name="connsiteX115" fmla="*/ 247650 w 3305175"/>
              <a:gd name="connsiteY115" fmla="*/ 358775 h 1631950"/>
              <a:gd name="connsiteX116" fmla="*/ 228600 w 3305175"/>
              <a:gd name="connsiteY116" fmla="*/ 358775 h 1631950"/>
              <a:gd name="connsiteX117" fmla="*/ 228600 w 3305175"/>
              <a:gd name="connsiteY117" fmla="*/ 323850 h 1631950"/>
              <a:gd name="connsiteX118" fmla="*/ 212725 w 3305175"/>
              <a:gd name="connsiteY118" fmla="*/ 323850 h 1631950"/>
              <a:gd name="connsiteX119" fmla="*/ 212725 w 3305175"/>
              <a:gd name="connsiteY119" fmla="*/ 298450 h 1631950"/>
              <a:gd name="connsiteX120" fmla="*/ 187325 w 3305175"/>
              <a:gd name="connsiteY120" fmla="*/ 298450 h 1631950"/>
              <a:gd name="connsiteX121" fmla="*/ 187325 w 3305175"/>
              <a:gd name="connsiteY121" fmla="*/ 263525 h 1631950"/>
              <a:gd name="connsiteX122" fmla="*/ 161925 w 3305175"/>
              <a:gd name="connsiteY122" fmla="*/ 263525 h 1631950"/>
              <a:gd name="connsiteX123" fmla="*/ 161925 w 3305175"/>
              <a:gd name="connsiteY123" fmla="*/ 263525 h 1631950"/>
              <a:gd name="connsiteX124" fmla="*/ 161925 w 3305175"/>
              <a:gd name="connsiteY124" fmla="*/ 238125 h 1631950"/>
              <a:gd name="connsiteX125" fmla="*/ 161925 w 3305175"/>
              <a:gd name="connsiteY125" fmla="*/ 212725 h 1631950"/>
              <a:gd name="connsiteX126" fmla="*/ 139700 w 3305175"/>
              <a:gd name="connsiteY126" fmla="*/ 212725 h 1631950"/>
              <a:gd name="connsiteX127" fmla="*/ 139700 w 3305175"/>
              <a:gd name="connsiteY127" fmla="*/ 180975 h 1631950"/>
              <a:gd name="connsiteX128" fmla="*/ 130175 w 3305175"/>
              <a:gd name="connsiteY128" fmla="*/ 190500 h 1631950"/>
              <a:gd name="connsiteX129" fmla="*/ 127000 w 3305175"/>
              <a:gd name="connsiteY129" fmla="*/ 158750 h 1631950"/>
              <a:gd name="connsiteX130" fmla="*/ 88900 w 3305175"/>
              <a:gd name="connsiteY130" fmla="*/ 158750 h 1631950"/>
              <a:gd name="connsiteX131" fmla="*/ 88900 w 3305175"/>
              <a:gd name="connsiteY131" fmla="*/ 114300 h 1631950"/>
              <a:gd name="connsiteX132" fmla="*/ 88900 w 3305175"/>
              <a:gd name="connsiteY132" fmla="*/ 114300 h 1631950"/>
              <a:gd name="connsiteX133" fmla="*/ 88900 w 3305175"/>
              <a:gd name="connsiteY133" fmla="*/ 69850 h 1631950"/>
              <a:gd name="connsiteX134" fmla="*/ 69850 w 3305175"/>
              <a:gd name="connsiteY134" fmla="*/ 69850 h 1631950"/>
              <a:gd name="connsiteX135" fmla="*/ 69850 w 3305175"/>
              <a:gd name="connsiteY135" fmla="*/ 44450 h 1631950"/>
              <a:gd name="connsiteX136" fmla="*/ 38100 w 3305175"/>
              <a:gd name="connsiteY136" fmla="*/ 44450 h 1631950"/>
              <a:gd name="connsiteX137" fmla="*/ 38100 w 3305175"/>
              <a:gd name="connsiteY137" fmla="*/ 0 h 1631950"/>
              <a:gd name="connsiteX138" fmla="*/ 0 w 3305175"/>
              <a:gd name="connsiteY138"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101725 w 3305175"/>
              <a:gd name="connsiteY63" fmla="*/ 9525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22300 w 3305175"/>
              <a:gd name="connsiteY85" fmla="*/ 762000 h 1631950"/>
              <a:gd name="connsiteX86" fmla="*/ 622300 w 3305175"/>
              <a:gd name="connsiteY86" fmla="*/ 746125 h 1631950"/>
              <a:gd name="connsiteX87" fmla="*/ 627063 w 3305175"/>
              <a:gd name="connsiteY87" fmla="*/ 754063 h 1631950"/>
              <a:gd name="connsiteX88" fmla="*/ 639762 w 3305175"/>
              <a:gd name="connsiteY88" fmla="*/ 714375 h 1631950"/>
              <a:gd name="connsiteX89" fmla="*/ 592138 w 3305175"/>
              <a:gd name="connsiteY89" fmla="*/ 715963 h 1631950"/>
              <a:gd name="connsiteX90" fmla="*/ 593725 w 3305175"/>
              <a:gd name="connsiteY90" fmla="*/ 676275 h 1631950"/>
              <a:gd name="connsiteX91" fmla="*/ 581025 w 3305175"/>
              <a:gd name="connsiteY91" fmla="*/ 676275 h 1631950"/>
              <a:gd name="connsiteX92" fmla="*/ 581025 w 3305175"/>
              <a:gd name="connsiteY92" fmla="*/ 650875 h 1631950"/>
              <a:gd name="connsiteX93" fmla="*/ 558800 w 3305175"/>
              <a:gd name="connsiteY93" fmla="*/ 650875 h 1631950"/>
              <a:gd name="connsiteX94" fmla="*/ 520700 w 3305175"/>
              <a:gd name="connsiteY94" fmla="*/ 650875 h 1631950"/>
              <a:gd name="connsiteX95" fmla="*/ 520700 w 3305175"/>
              <a:gd name="connsiteY95" fmla="*/ 619125 h 1631950"/>
              <a:gd name="connsiteX96" fmla="*/ 492125 w 3305175"/>
              <a:gd name="connsiteY96" fmla="*/ 619125 h 1631950"/>
              <a:gd name="connsiteX97" fmla="*/ 492125 w 3305175"/>
              <a:gd name="connsiteY97" fmla="*/ 593725 h 1631950"/>
              <a:gd name="connsiteX98" fmla="*/ 460375 w 3305175"/>
              <a:gd name="connsiteY98" fmla="*/ 593725 h 1631950"/>
              <a:gd name="connsiteX99" fmla="*/ 460375 w 3305175"/>
              <a:gd name="connsiteY99" fmla="*/ 565150 h 1631950"/>
              <a:gd name="connsiteX100" fmla="*/ 425450 w 3305175"/>
              <a:gd name="connsiteY100" fmla="*/ 565150 h 1631950"/>
              <a:gd name="connsiteX101" fmla="*/ 425450 w 3305175"/>
              <a:gd name="connsiteY101" fmla="*/ 520700 h 1631950"/>
              <a:gd name="connsiteX102" fmla="*/ 406400 w 3305175"/>
              <a:gd name="connsiteY102" fmla="*/ 520700 h 1631950"/>
              <a:gd name="connsiteX103" fmla="*/ 406400 w 3305175"/>
              <a:gd name="connsiteY103" fmla="*/ 501650 h 1631950"/>
              <a:gd name="connsiteX104" fmla="*/ 365125 w 3305175"/>
              <a:gd name="connsiteY104" fmla="*/ 501650 h 1631950"/>
              <a:gd name="connsiteX105" fmla="*/ 365125 w 3305175"/>
              <a:gd name="connsiteY105" fmla="*/ 479425 h 1631950"/>
              <a:gd name="connsiteX106" fmla="*/ 327025 w 3305175"/>
              <a:gd name="connsiteY106" fmla="*/ 479425 h 1631950"/>
              <a:gd name="connsiteX107" fmla="*/ 327025 w 3305175"/>
              <a:gd name="connsiteY107" fmla="*/ 447675 h 1631950"/>
              <a:gd name="connsiteX108" fmla="*/ 307975 w 3305175"/>
              <a:gd name="connsiteY108" fmla="*/ 447675 h 1631950"/>
              <a:gd name="connsiteX109" fmla="*/ 307975 w 3305175"/>
              <a:gd name="connsiteY109" fmla="*/ 415925 h 1631950"/>
              <a:gd name="connsiteX110" fmla="*/ 298450 w 3305175"/>
              <a:gd name="connsiteY110" fmla="*/ 425450 h 1631950"/>
              <a:gd name="connsiteX111" fmla="*/ 298450 w 3305175"/>
              <a:gd name="connsiteY111" fmla="*/ 409575 h 1631950"/>
              <a:gd name="connsiteX112" fmla="*/ 266700 w 3305175"/>
              <a:gd name="connsiteY112" fmla="*/ 409575 h 1631950"/>
              <a:gd name="connsiteX113" fmla="*/ 266700 w 3305175"/>
              <a:gd name="connsiteY113" fmla="*/ 387350 h 1631950"/>
              <a:gd name="connsiteX114" fmla="*/ 247650 w 3305175"/>
              <a:gd name="connsiteY114" fmla="*/ 387350 h 1631950"/>
              <a:gd name="connsiteX115" fmla="*/ 247650 w 3305175"/>
              <a:gd name="connsiteY115" fmla="*/ 358775 h 1631950"/>
              <a:gd name="connsiteX116" fmla="*/ 228600 w 3305175"/>
              <a:gd name="connsiteY116" fmla="*/ 358775 h 1631950"/>
              <a:gd name="connsiteX117" fmla="*/ 228600 w 3305175"/>
              <a:gd name="connsiteY117" fmla="*/ 323850 h 1631950"/>
              <a:gd name="connsiteX118" fmla="*/ 212725 w 3305175"/>
              <a:gd name="connsiteY118" fmla="*/ 323850 h 1631950"/>
              <a:gd name="connsiteX119" fmla="*/ 212725 w 3305175"/>
              <a:gd name="connsiteY119" fmla="*/ 298450 h 1631950"/>
              <a:gd name="connsiteX120" fmla="*/ 187325 w 3305175"/>
              <a:gd name="connsiteY120" fmla="*/ 298450 h 1631950"/>
              <a:gd name="connsiteX121" fmla="*/ 187325 w 3305175"/>
              <a:gd name="connsiteY121" fmla="*/ 263525 h 1631950"/>
              <a:gd name="connsiteX122" fmla="*/ 161925 w 3305175"/>
              <a:gd name="connsiteY122" fmla="*/ 263525 h 1631950"/>
              <a:gd name="connsiteX123" fmla="*/ 161925 w 3305175"/>
              <a:gd name="connsiteY123" fmla="*/ 263525 h 1631950"/>
              <a:gd name="connsiteX124" fmla="*/ 161925 w 3305175"/>
              <a:gd name="connsiteY124" fmla="*/ 238125 h 1631950"/>
              <a:gd name="connsiteX125" fmla="*/ 161925 w 3305175"/>
              <a:gd name="connsiteY125" fmla="*/ 212725 h 1631950"/>
              <a:gd name="connsiteX126" fmla="*/ 139700 w 3305175"/>
              <a:gd name="connsiteY126" fmla="*/ 212725 h 1631950"/>
              <a:gd name="connsiteX127" fmla="*/ 139700 w 3305175"/>
              <a:gd name="connsiteY127" fmla="*/ 180975 h 1631950"/>
              <a:gd name="connsiteX128" fmla="*/ 130175 w 3305175"/>
              <a:gd name="connsiteY128" fmla="*/ 190500 h 1631950"/>
              <a:gd name="connsiteX129" fmla="*/ 127000 w 3305175"/>
              <a:gd name="connsiteY129" fmla="*/ 158750 h 1631950"/>
              <a:gd name="connsiteX130" fmla="*/ 88900 w 3305175"/>
              <a:gd name="connsiteY130" fmla="*/ 158750 h 1631950"/>
              <a:gd name="connsiteX131" fmla="*/ 88900 w 3305175"/>
              <a:gd name="connsiteY131" fmla="*/ 114300 h 1631950"/>
              <a:gd name="connsiteX132" fmla="*/ 88900 w 3305175"/>
              <a:gd name="connsiteY132" fmla="*/ 114300 h 1631950"/>
              <a:gd name="connsiteX133" fmla="*/ 88900 w 3305175"/>
              <a:gd name="connsiteY133" fmla="*/ 69850 h 1631950"/>
              <a:gd name="connsiteX134" fmla="*/ 69850 w 3305175"/>
              <a:gd name="connsiteY134" fmla="*/ 69850 h 1631950"/>
              <a:gd name="connsiteX135" fmla="*/ 69850 w 3305175"/>
              <a:gd name="connsiteY135" fmla="*/ 44450 h 1631950"/>
              <a:gd name="connsiteX136" fmla="*/ 38100 w 3305175"/>
              <a:gd name="connsiteY136" fmla="*/ 44450 h 1631950"/>
              <a:gd name="connsiteX137" fmla="*/ 38100 w 3305175"/>
              <a:gd name="connsiteY137" fmla="*/ 0 h 1631950"/>
              <a:gd name="connsiteX138" fmla="*/ 0 w 3305175"/>
              <a:gd name="connsiteY138"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101725 w 3305175"/>
              <a:gd name="connsiteY63" fmla="*/ 9525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22300 w 3305175"/>
              <a:gd name="connsiteY85" fmla="*/ 762000 h 1631950"/>
              <a:gd name="connsiteX86" fmla="*/ 622300 w 3305175"/>
              <a:gd name="connsiteY86" fmla="*/ 746125 h 1631950"/>
              <a:gd name="connsiteX87" fmla="*/ 639762 w 3305175"/>
              <a:gd name="connsiteY87" fmla="*/ 714375 h 1631950"/>
              <a:gd name="connsiteX88" fmla="*/ 592138 w 3305175"/>
              <a:gd name="connsiteY88" fmla="*/ 715963 h 1631950"/>
              <a:gd name="connsiteX89" fmla="*/ 593725 w 3305175"/>
              <a:gd name="connsiteY89" fmla="*/ 676275 h 1631950"/>
              <a:gd name="connsiteX90" fmla="*/ 581025 w 3305175"/>
              <a:gd name="connsiteY90" fmla="*/ 676275 h 1631950"/>
              <a:gd name="connsiteX91" fmla="*/ 581025 w 3305175"/>
              <a:gd name="connsiteY91" fmla="*/ 650875 h 1631950"/>
              <a:gd name="connsiteX92" fmla="*/ 558800 w 3305175"/>
              <a:gd name="connsiteY92" fmla="*/ 650875 h 1631950"/>
              <a:gd name="connsiteX93" fmla="*/ 520700 w 3305175"/>
              <a:gd name="connsiteY93" fmla="*/ 650875 h 1631950"/>
              <a:gd name="connsiteX94" fmla="*/ 520700 w 3305175"/>
              <a:gd name="connsiteY94" fmla="*/ 619125 h 1631950"/>
              <a:gd name="connsiteX95" fmla="*/ 492125 w 3305175"/>
              <a:gd name="connsiteY95" fmla="*/ 619125 h 1631950"/>
              <a:gd name="connsiteX96" fmla="*/ 492125 w 3305175"/>
              <a:gd name="connsiteY96" fmla="*/ 593725 h 1631950"/>
              <a:gd name="connsiteX97" fmla="*/ 460375 w 3305175"/>
              <a:gd name="connsiteY97" fmla="*/ 593725 h 1631950"/>
              <a:gd name="connsiteX98" fmla="*/ 460375 w 3305175"/>
              <a:gd name="connsiteY98" fmla="*/ 565150 h 1631950"/>
              <a:gd name="connsiteX99" fmla="*/ 425450 w 3305175"/>
              <a:gd name="connsiteY99" fmla="*/ 565150 h 1631950"/>
              <a:gd name="connsiteX100" fmla="*/ 425450 w 3305175"/>
              <a:gd name="connsiteY100" fmla="*/ 520700 h 1631950"/>
              <a:gd name="connsiteX101" fmla="*/ 406400 w 3305175"/>
              <a:gd name="connsiteY101" fmla="*/ 520700 h 1631950"/>
              <a:gd name="connsiteX102" fmla="*/ 406400 w 3305175"/>
              <a:gd name="connsiteY102" fmla="*/ 501650 h 1631950"/>
              <a:gd name="connsiteX103" fmla="*/ 365125 w 3305175"/>
              <a:gd name="connsiteY103" fmla="*/ 501650 h 1631950"/>
              <a:gd name="connsiteX104" fmla="*/ 365125 w 3305175"/>
              <a:gd name="connsiteY104" fmla="*/ 479425 h 1631950"/>
              <a:gd name="connsiteX105" fmla="*/ 327025 w 3305175"/>
              <a:gd name="connsiteY105" fmla="*/ 479425 h 1631950"/>
              <a:gd name="connsiteX106" fmla="*/ 327025 w 3305175"/>
              <a:gd name="connsiteY106" fmla="*/ 447675 h 1631950"/>
              <a:gd name="connsiteX107" fmla="*/ 307975 w 3305175"/>
              <a:gd name="connsiteY107" fmla="*/ 447675 h 1631950"/>
              <a:gd name="connsiteX108" fmla="*/ 307975 w 3305175"/>
              <a:gd name="connsiteY108" fmla="*/ 415925 h 1631950"/>
              <a:gd name="connsiteX109" fmla="*/ 298450 w 3305175"/>
              <a:gd name="connsiteY109" fmla="*/ 425450 h 1631950"/>
              <a:gd name="connsiteX110" fmla="*/ 298450 w 3305175"/>
              <a:gd name="connsiteY110" fmla="*/ 409575 h 1631950"/>
              <a:gd name="connsiteX111" fmla="*/ 266700 w 3305175"/>
              <a:gd name="connsiteY111" fmla="*/ 409575 h 1631950"/>
              <a:gd name="connsiteX112" fmla="*/ 266700 w 3305175"/>
              <a:gd name="connsiteY112" fmla="*/ 387350 h 1631950"/>
              <a:gd name="connsiteX113" fmla="*/ 247650 w 3305175"/>
              <a:gd name="connsiteY113" fmla="*/ 387350 h 1631950"/>
              <a:gd name="connsiteX114" fmla="*/ 247650 w 3305175"/>
              <a:gd name="connsiteY114" fmla="*/ 358775 h 1631950"/>
              <a:gd name="connsiteX115" fmla="*/ 228600 w 3305175"/>
              <a:gd name="connsiteY115" fmla="*/ 358775 h 1631950"/>
              <a:gd name="connsiteX116" fmla="*/ 228600 w 3305175"/>
              <a:gd name="connsiteY116" fmla="*/ 323850 h 1631950"/>
              <a:gd name="connsiteX117" fmla="*/ 212725 w 3305175"/>
              <a:gd name="connsiteY117" fmla="*/ 323850 h 1631950"/>
              <a:gd name="connsiteX118" fmla="*/ 212725 w 3305175"/>
              <a:gd name="connsiteY118" fmla="*/ 298450 h 1631950"/>
              <a:gd name="connsiteX119" fmla="*/ 187325 w 3305175"/>
              <a:gd name="connsiteY119" fmla="*/ 298450 h 1631950"/>
              <a:gd name="connsiteX120" fmla="*/ 187325 w 3305175"/>
              <a:gd name="connsiteY120" fmla="*/ 263525 h 1631950"/>
              <a:gd name="connsiteX121" fmla="*/ 161925 w 3305175"/>
              <a:gd name="connsiteY121" fmla="*/ 263525 h 1631950"/>
              <a:gd name="connsiteX122" fmla="*/ 161925 w 3305175"/>
              <a:gd name="connsiteY122" fmla="*/ 263525 h 1631950"/>
              <a:gd name="connsiteX123" fmla="*/ 161925 w 3305175"/>
              <a:gd name="connsiteY123" fmla="*/ 238125 h 1631950"/>
              <a:gd name="connsiteX124" fmla="*/ 161925 w 3305175"/>
              <a:gd name="connsiteY124" fmla="*/ 212725 h 1631950"/>
              <a:gd name="connsiteX125" fmla="*/ 139700 w 3305175"/>
              <a:gd name="connsiteY125" fmla="*/ 212725 h 1631950"/>
              <a:gd name="connsiteX126" fmla="*/ 139700 w 3305175"/>
              <a:gd name="connsiteY126" fmla="*/ 180975 h 1631950"/>
              <a:gd name="connsiteX127" fmla="*/ 130175 w 3305175"/>
              <a:gd name="connsiteY127" fmla="*/ 190500 h 1631950"/>
              <a:gd name="connsiteX128" fmla="*/ 127000 w 3305175"/>
              <a:gd name="connsiteY128" fmla="*/ 158750 h 1631950"/>
              <a:gd name="connsiteX129" fmla="*/ 88900 w 3305175"/>
              <a:gd name="connsiteY129" fmla="*/ 158750 h 1631950"/>
              <a:gd name="connsiteX130" fmla="*/ 88900 w 3305175"/>
              <a:gd name="connsiteY130" fmla="*/ 114300 h 1631950"/>
              <a:gd name="connsiteX131" fmla="*/ 88900 w 3305175"/>
              <a:gd name="connsiteY131" fmla="*/ 114300 h 1631950"/>
              <a:gd name="connsiteX132" fmla="*/ 88900 w 3305175"/>
              <a:gd name="connsiteY132" fmla="*/ 69850 h 1631950"/>
              <a:gd name="connsiteX133" fmla="*/ 69850 w 3305175"/>
              <a:gd name="connsiteY133" fmla="*/ 69850 h 1631950"/>
              <a:gd name="connsiteX134" fmla="*/ 69850 w 3305175"/>
              <a:gd name="connsiteY134" fmla="*/ 44450 h 1631950"/>
              <a:gd name="connsiteX135" fmla="*/ 38100 w 3305175"/>
              <a:gd name="connsiteY135" fmla="*/ 44450 h 1631950"/>
              <a:gd name="connsiteX136" fmla="*/ 38100 w 3305175"/>
              <a:gd name="connsiteY136" fmla="*/ 0 h 1631950"/>
              <a:gd name="connsiteX137" fmla="*/ 0 w 3305175"/>
              <a:gd name="connsiteY137"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101725 w 3305175"/>
              <a:gd name="connsiteY63" fmla="*/ 9525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22300 w 3305175"/>
              <a:gd name="connsiteY85" fmla="*/ 762000 h 1631950"/>
              <a:gd name="connsiteX86" fmla="*/ 633412 w 3305175"/>
              <a:gd name="connsiteY86" fmla="*/ 752475 h 1631950"/>
              <a:gd name="connsiteX87" fmla="*/ 639762 w 3305175"/>
              <a:gd name="connsiteY87" fmla="*/ 714375 h 1631950"/>
              <a:gd name="connsiteX88" fmla="*/ 592138 w 3305175"/>
              <a:gd name="connsiteY88" fmla="*/ 715963 h 1631950"/>
              <a:gd name="connsiteX89" fmla="*/ 593725 w 3305175"/>
              <a:gd name="connsiteY89" fmla="*/ 676275 h 1631950"/>
              <a:gd name="connsiteX90" fmla="*/ 581025 w 3305175"/>
              <a:gd name="connsiteY90" fmla="*/ 676275 h 1631950"/>
              <a:gd name="connsiteX91" fmla="*/ 581025 w 3305175"/>
              <a:gd name="connsiteY91" fmla="*/ 650875 h 1631950"/>
              <a:gd name="connsiteX92" fmla="*/ 558800 w 3305175"/>
              <a:gd name="connsiteY92" fmla="*/ 650875 h 1631950"/>
              <a:gd name="connsiteX93" fmla="*/ 520700 w 3305175"/>
              <a:gd name="connsiteY93" fmla="*/ 650875 h 1631950"/>
              <a:gd name="connsiteX94" fmla="*/ 520700 w 3305175"/>
              <a:gd name="connsiteY94" fmla="*/ 619125 h 1631950"/>
              <a:gd name="connsiteX95" fmla="*/ 492125 w 3305175"/>
              <a:gd name="connsiteY95" fmla="*/ 619125 h 1631950"/>
              <a:gd name="connsiteX96" fmla="*/ 492125 w 3305175"/>
              <a:gd name="connsiteY96" fmla="*/ 593725 h 1631950"/>
              <a:gd name="connsiteX97" fmla="*/ 460375 w 3305175"/>
              <a:gd name="connsiteY97" fmla="*/ 593725 h 1631950"/>
              <a:gd name="connsiteX98" fmla="*/ 460375 w 3305175"/>
              <a:gd name="connsiteY98" fmla="*/ 565150 h 1631950"/>
              <a:gd name="connsiteX99" fmla="*/ 425450 w 3305175"/>
              <a:gd name="connsiteY99" fmla="*/ 565150 h 1631950"/>
              <a:gd name="connsiteX100" fmla="*/ 425450 w 3305175"/>
              <a:gd name="connsiteY100" fmla="*/ 520700 h 1631950"/>
              <a:gd name="connsiteX101" fmla="*/ 406400 w 3305175"/>
              <a:gd name="connsiteY101" fmla="*/ 520700 h 1631950"/>
              <a:gd name="connsiteX102" fmla="*/ 406400 w 3305175"/>
              <a:gd name="connsiteY102" fmla="*/ 501650 h 1631950"/>
              <a:gd name="connsiteX103" fmla="*/ 365125 w 3305175"/>
              <a:gd name="connsiteY103" fmla="*/ 501650 h 1631950"/>
              <a:gd name="connsiteX104" fmla="*/ 365125 w 3305175"/>
              <a:gd name="connsiteY104" fmla="*/ 479425 h 1631950"/>
              <a:gd name="connsiteX105" fmla="*/ 327025 w 3305175"/>
              <a:gd name="connsiteY105" fmla="*/ 479425 h 1631950"/>
              <a:gd name="connsiteX106" fmla="*/ 327025 w 3305175"/>
              <a:gd name="connsiteY106" fmla="*/ 447675 h 1631950"/>
              <a:gd name="connsiteX107" fmla="*/ 307975 w 3305175"/>
              <a:gd name="connsiteY107" fmla="*/ 447675 h 1631950"/>
              <a:gd name="connsiteX108" fmla="*/ 307975 w 3305175"/>
              <a:gd name="connsiteY108" fmla="*/ 415925 h 1631950"/>
              <a:gd name="connsiteX109" fmla="*/ 298450 w 3305175"/>
              <a:gd name="connsiteY109" fmla="*/ 425450 h 1631950"/>
              <a:gd name="connsiteX110" fmla="*/ 298450 w 3305175"/>
              <a:gd name="connsiteY110" fmla="*/ 409575 h 1631950"/>
              <a:gd name="connsiteX111" fmla="*/ 266700 w 3305175"/>
              <a:gd name="connsiteY111" fmla="*/ 409575 h 1631950"/>
              <a:gd name="connsiteX112" fmla="*/ 266700 w 3305175"/>
              <a:gd name="connsiteY112" fmla="*/ 387350 h 1631950"/>
              <a:gd name="connsiteX113" fmla="*/ 247650 w 3305175"/>
              <a:gd name="connsiteY113" fmla="*/ 387350 h 1631950"/>
              <a:gd name="connsiteX114" fmla="*/ 247650 w 3305175"/>
              <a:gd name="connsiteY114" fmla="*/ 358775 h 1631950"/>
              <a:gd name="connsiteX115" fmla="*/ 228600 w 3305175"/>
              <a:gd name="connsiteY115" fmla="*/ 358775 h 1631950"/>
              <a:gd name="connsiteX116" fmla="*/ 228600 w 3305175"/>
              <a:gd name="connsiteY116" fmla="*/ 323850 h 1631950"/>
              <a:gd name="connsiteX117" fmla="*/ 212725 w 3305175"/>
              <a:gd name="connsiteY117" fmla="*/ 323850 h 1631950"/>
              <a:gd name="connsiteX118" fmla="*/ 212725 w 3305175"/>
              <a:gd name="connsiteY118" fmla="*/ 298450 h 1631950"/>
              <a:gd name="connsiteX119" fmla="*/ 187325 w 3305175"/>
              <a:gd name="connsiteY119" fmla="*/ 298450 h 1631950"/>
              <a:gd name="connsiteX120" fmla="*/ 187325 w 3305175"/>
              <a:gd name="connsiteY120" fmla="*/ 263525 h 1631950"/>
              <a:gd name="connsiteX121" fmla="*/ 161925 w 3305175"/>
              <a:gd name="connsiteY121" fmla="*/ 263525 h 1631950"/>
              <a:gd name="connsiteX122" fmla="*/ 161925 w 3305175"/>
              <a:gd name="connsiteY122" fmla="*/ 263525 h 1631950"/>
              <a:gd name="connsiteX123" fmla="*/ 161925 w 3305175"/>
              <a:gd name="connsiteY123" fmla="*/ 238125 h 1631950"/>
              <a:gd name="connsiteX124" fmla="*/ 161925 w 3305175"/>
              <a:gd name="connsiteY124" fmla="*/ 212725 h 1631950"/>
              <a:gd name="connsiteX125" fmla="*/ 139700 w 3305175"/>
              <a:gd name="connsiteY125" fmla="*/ 212725 h 1631950"/>
              <a:gd name="connsiteX126" fmla="*/ 139700 w 3305175"/>
              <a:gd name="connsiteY126" fmla="*/ 180975 h 1631950"/>
              <a:gd name="connsiteX127" fmla="*/ 130175 w 3305175"/>
              <a:gd name="connsiteY127" fmla="*/ 190500 h 1631950"/>
              <a:gd name="connsiteX128" fmla="*/ 127000 w 3305175"/>
              <a:gd name="connsiteY128" fmla="*/ 158750 h 1631950"/>
              <a:gd name="connsiteX129" fmla="*/ 88900 w 3305175"/>
              <a:gd name="connsiteY129" fmla="*/ 158750 h 1631950"/>
              <a:gd name="connsiteX130" fmla="*/ 88900 w 3305175"/>
              <a:gd name="connsiteY130" fmla="*/ 114300 h 1631950"/>
              <a:gd name="connsiteX131" fmla="*/ 88900 w 3305175"/>
              <a:gd name="connsiteY131" fmla="*/ 114300 h 1631950"/>
              <a:gd name="connsiteX132" fmla="*/ 88900 w 3305175"/>
              <a:gd name="connsiteY132" fmla="*/ 69850 h 1631950"/>
              <a:gd name="connsiteX133" fmla="*/ 69850 w 3305175"/>
              <a:gd name="connsiteY133" fmla="*/ 69850 h 1631950"/>
              <a:gd name="connsiteX134" fmla="*/ 69850 w 3305175"/>
              <a:gd name="connsiteY134" fmla="*/ 44450 h 1631950"/>
              <a:gd name="connsiteX135" fmla="*/ 38100 w 3305175"/>
              <a:gd name="connsiteY135" fmla="*/ 44450 h 1631950"/>
              <a:gd name="connsiteX136" fmla="*/ 38100 w 3305175"/>
              <a:gd name="connsiteY136" fmla="*/ 0 h 1631950"/>
              <a:gd name="connsiteX137" fmla="*/ 0 w 3305175"/>
              <a:gd name="connsiteY137"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101725 w 3305175"/>
              <a:gd name="connsiteY63" fmla="*/ 9525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22300 w 3305175"/>
              <a:gd name="connsiteY85" fmla="*/ 762000 h 1631950"/>
              <a:gd name="connsiteX86" fmla="*/ 639762 w 3305175"/>
              <a:gd name="connsiteY86" fmla="*/ 714375 h 1631950"/>
              <a:gd name="connsiteX87" fmla="*/ 592138 w 3305175"/>
              <a:gd name="connsiteY87" fmla="*/ 715963 h 1631950"/>
              <a:gd name="connsiteX88" fmla="*/ 593725 w 3305175"/>
              <a:gd name="connsiteY88" fmla="*/ 676275 h 1631950"/>
              <a:gd name="connsiteX89" fmla="*/ 581025 w 3305175"/>
              <a:gd name="connsiteY89" fmla="*/ 676275 h 1631950"/>
              <a:gd name="connsiteX90" fmla="*/ 581025 w 3305175"/>
              <a:gd name="connsiteY90" fmla="*/ 650875 h 1631950"/>
              <a:gd name="connsiteX91" fmla="*/ 558800 w 3305175"/>
              <a:gd name="connsiteY91" fmla="*/ 650875 h 1631950"/>
              <a:gd name="connsiteX92" fmla="*/ 520700 w 3305175"/>
              <a:gd name="connsiteY92" fmla="*/ 650875 h 1631950"/>
              <a:gd name="connsiteX93" fmla="*/ 520700 w 3305175"/>
              <a:gd name="connsiteY93" fmla="*/ 619125 h 1631950"/>
              <a:gd name="connsiteX94" fmla="*/ 492125 w 3305175"/>
              <a:gd name="connsiteY94" fmla="*/ 619125 h 1631950"/>
              <a:gd name="connsiteX95" fmla="*/ 492125 w 3305175"/>
              <a:gd name="connsiteY95" fmla="*/ 593725 h 1631950"/>
              <a:gd name="connsiteX96" fmla="*/ 460375 w 3305175"/>
              <a:gd name="connsiteY96" fmla="*/ 593725 h 1631950"/>
              <a:gd name="connsiteX97" fmla="*/ 460375 w 3305175"/>
              <a:gd name="connsiteY97" fmla="*/ 565150 h 1631950"/>
              <a:gd name="connsiteX98" fmla="*/ 425450 w 3305175"/>
              <a:gd name="connsiteY98" fmla="*/ 565150 h 1631950"/>
              <a:gd name="connsiteX99" fmla="*/ 425450 w 3305175"/>
              <a:gd name="connsiteY99" fmla="*/ 520700 h 1631950"/>
              <a:gd name="connsiteX100" fmla="*/ 406400 w 3305175"/>
              <a:gd name="connsiteY100" fmla="*/ 520700 h 1631950"/>
              <a:gd name="connsiteX101" fmla="*/ 406400 w 3305175"/>
              <a:gd name="connsiteY101" fmla="*/ 501650 h 1631950"/>
              <a:gd name="connsiteX102" fmla="*/ 365125 w 3305175"/>
              <a:gd name="connsiteY102" fmla="*/ 501650 h 1631950"/>
              <a:gd name="connsiteX103" fmla="*/ 365125 w 3305175"/>
              <a:gd name="connsiteY103" fmla="*/ 479425 h 1631950"/>
              <a:gd name="connsiteX104" fmla="*/ 327025 w 3305175"/>
              <a:gd name="connsiteY104" fmla="*/ 479425 h 1631950"/>
              <a:gd name="connsiteX105" fmla="*/ 327025 w 3305175"/>
              <a:gd name="connsiteY105" fmla="*/ 447675 h 1631950"/>
              <a:gd name="connsiteX106" fmla="*/ 307975 w 3305175"/>
              <a:gd name="connsiteY106" fmla="*/ 447675 h 1631950"/>
              <a:gd name="connsiteX107" fmla="*/ 307975 w 3305175"/>
              <a:gd name="connsiteY107" fmla="*/ 415925 h 1631950"/>
              <a:gd name="connsiteX108" fmla="*/ 298450 w 3305175"/>
              <a:gd name="connsiteY108" fmla="*/ 425450 h 1631950"/>
              <a:gd name="connsiteX109" fmla="*/ 298450 w 3305175"/>
              <a:gd name="connsiteY109" fmla="*/ 409575 h 1631950"/>
              <a:gd name="connsiteX110" fmla="*/ 266700 w 3305175"/>
              <a:gd name="connsiteY110" fmla="*/ 409575 h 1631950"/>
              <a:gd name="connsiteX111" fmla="*/ 266700 w 3305175"/>
              <a:gd name="connsiteY111" fmla="*/ 387350 h 1631950"/>
              <a:gd name="connsiteX112" fmla="*/ 247650 w 3305175"/>
              <a:gd name="connsiteY112" fmla="*/ 387350 h 1631950"/>
              <a:gd name="connsiteX113" fmla="*/ 247650 w 3305175"/>
              <a:gd name="connsiteY113" fmla="*/ 358775 h 1631950"/>
              <a:gd name="connsiteX114" fmla="*/ 228600 w 3305175"/>
              <a:gd name="connsiteY114" fmla="*/ 358775 h 1631950"/>
              <a:gd name="connsiteX115" fmla="*/ 228600 w 3305175"/>
              <a:gd name="connsiteY115" fmla="*/ 323850 h 1631950"/>
              <a:gd name="connsiteX116" fmla="*/ 212725 w 3305175"/>
              <a:gd name="connsiteY116" fmla="*/ 323850 h 1631950"/>
              <a:gd name="connsiteX117" fmla="*/ 212725 w 3305175"/>
              <a:gd name="connsiteY117" fmla="*/ 298450 h 1631950"/>
              <a:gd name="connsiteX118" fmla="*/ 187325 w 3305175"/>
              <a:gd name="connsiteY118" fmla="*/ 298450 h 1631950"/>
              <a:gd name="connsiteX119" fmla="*/ 187325 w 3305175"/>
              <a:gd name="connsiteY119" fmla="*/ 263525 h 1631950"/>
              <a:gd name="connsiteX120" fmla="*/ 161925 w 3305175"/>
              <a:gd name="connsiteY120" fmla="*/ 263525 h 1631950"/>
              <a:gd name="connsiteX121" fmla="*/ 161925 w 3305175"/>
              <a:gd name="connsiteY121" fmla="*/ 263525 h 1631950"/>
              <a:gd name="connsiteX122" fmla="*/ 161925 w 3305175"/>
              <a:gd name="connsiteY122" fmla="*/ 238125 h 1631950"/>
              <a:gd name="connsiteX123" fmla="*/ 161925 w 3305175"/>
              <a:gd name="connsiteY123" fmla="*/ 212725 h 1631950"/>
              <a:gd name="connsiteX124" fmla="*/ 139700 w 3305175"/>
              <a:gd name="connsiteY124" fmla="*/ 212725 h 1631950"/>
              <a:gd name="connsiteX125" fmla="*/ 139700 w 3305175"/>
              <a:gd name="connsiteY125" fmla="*/ 180975 h 1631950"/>
              <a:gd name="connsiteX126" fmla="*/ 130175 w 3305175"/>
              <a:gd name="connsiteY126" fmla="*/ 190500 h 1631950"/>
              <a:gd name="connsiteX127" fmla="*/ 127000 w 3305175"/>
              <a:gd name="connsiteY127" fmla="*/ 158750 h 1631950"/>
              <a:gd name="connsiteX128" fmla="*/ 88900 w 3305175"/>
              <a:gd name="connsiteY128" fmla="*/ 158750 h 1631950"/>
              <a:gd name="connsiteX129" fmla="*/ 88900 w 3305175"/>
              <a:gd name="connsiteY129" fmla="*/ 114300 h 1631950"/>
              <a:gd name="connsiteX130" fmla="*/ 88900 w 3305175"/>
              <a:gd name="connsiteY130" fmla="*/ 114300 h 1631950"/>
              <a:gd name="connsiteX131" fmla="*/ 88900 w 3305175"/>
              <a:gd name="connsiteY131" fmla="*/ 69850 h 1631950"/>
              <a:gd name="connsiteX132" fmla="*/ 69850 w 3305175"/>
              <a:gd name="connsiteY132" fmla="*/ 69850 h 1631950"/>
              <a:gd name="connsiteX133" fmla="*/ 69850 w 3305175"/>
              <a:gd name="connsiteY133" fmla="*/ 44450 h 1631950"/>
              <a:gd name="connsiteX134" fmla="*/ 38100 w 3305175"/>
              <a:gd name="connsiteY134" fmla="*/ 44450 h 1631950"/>
              <a:gd name="connsiteX135" fmla="*/ 38100 w 3305175"/>
              <a:gd name="connsiteY135" fmla="*/ 0 h 1631950"/>
              <a:gd name="connsiteX136" fmla="*/ 0 w 3305175"/>
              <a:gd name="connsiteY136"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101725 w 3305175"/>
              <a:gd name="connsiteY63" fmla="*/ 9525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38175 w 3305175"/>
              <a:gd name="connsiteY85" fmla="*/ 765175 h 1631950"/>
              <a:gd name="connsiteX86" fmla="*/ 639762 w 3305175"/>
              <a:gd name="connsiteY86" fmla="*/ 714375 h 1631950"/>
              <a:gd name="connsiteX87" fmla="*/ 592138 w 3305175"/>
              <a:gd name="connsiteY87" fmla="*/ 715963 h 1631950"/>
              <a:gd name="connsiteX88" fmla="*/ 593725 w 3305175"/>
              <a:gd name="connsiteY88" fmla="*/ 676275 h 1631950"/>
              <a:gd name="connsiteX89" fmla="*/ 581025 w 3305175"/>
              <a:gd name="connsiteY89" fmla="*/ 676275 h 1631950"/>
              <a:gd name="connsiteX90" fmla="*/ 581025 w 3305175"/>
              <a:gd name="connsiteY90" fmla="*/ 650875 h 1631950"/>
              <a:gd name="connsiteX91" fmla="*/ 558800 w 3305175"/>
              <a:gd name="connsiteY91" fmla="*/ 650875 h 1631950"/>
              <a:gd name="connsiteX92" fmla="*/ 520700 w 3305175"/>
              <a:gd name="connsiteY92" fmla="*/ 650875 h 1631950"/>
              <a:gd name="connsiteX93" fmla="*/ 520700 w 3305175"/>
              <a:gd name="connsiteY93" fmla="*/ 619125 h 1631950"/>
              <a:gd name="connsiteX94" fmla="*/ 492125 w 3305175"/>
              <a:gd name="connsiteY94" fmla="*/ 619125 h 1631950"/>
              <a:gd name="connsiteX95" fmla="*/ 492125 w 3305175"/>
              <a:gd name="connsiteY95" fmla="*/ 593725 h 1631950"/>
              <a:gd name="connsiteX96" fmla="*/ 460375 w 3305175"/>
              <a:gd name="connsiteY96" fmla="*/ 593725 h 1631950"/>
              <a:gd name="connsiteX97" fmla="*/ 460375 w 3305175"/>
              <a:gd name="connsiteY97" fmla="*/ 565150 h 1631950"/>
              <a:gd name="connsiteX98" fmla="*/ 425450 w 3305175"/>
              <a:gd name="connsiteY98" fmla="*/ 565150 h 1631950"/>
              <a:gd name="connsiteX99" fmla="*/ 425450 w 3305175"/>
              <a:gd name="connsiteY99" fmla="*/ 520700 h 1631950"/>
              <a:gd name="connsiteX100" fmla="*/ 406400 w 3305175"/>
              <a:gd name="connsiteY100" fmla="*/ 520700 h 1631950"/>
              <a:gd name="connsiteX101" fmla="*/ 406400 w 3305175"/>
              <a:gd name="connsiteY101" fmla="*/ 501650 h 1631950"/>
              <a:gd name="connsiteX102" fmla="*/ 365125 w 3305175"/>
              <a:gd name="connsiteY102" fmla="*/ 501650 h 1631950"/>
              <a:gd name="connsiteX103" fmla="*/ 365125 w 3305175"/>
              <a:gd name="connsiteY103" fmla="*/ 479425 h 1631950"/>
              <a:gd name="connsiteX104" fmla="*/ 327025 w 3305175"/>
              <a:gd name="connsiteY104" fmla="*/ 479425 h 1631950"/>
              <a:gd name="connsiteX105" fmla="*/ 327025 w 3305175"/>
              <a:gd name="connsiteY105" fmla="*/ 447675 h 1631950"/>
              <a:gd name="connsiteX106" fmla="*/ 307975 w 3305175"/>
              <a:gd name="connsiteY106" fmla="*/ 447675 h 1631950"/>
              <a:gd name="connsiteX107" fmla="*/ 307975 w 3305175"/>
              <a:gd name="connsiteY107" fmla="*/ 415925 h 1631950"/>
              <a:gd name="connsiteX108" fmla="*/ 298450 w 3305175"/>
              <a:gd name="connsiteY108" fmla="*/ 425450 h 1631950"/>
              <a:gd name="connsiteX109" fmla="*/ 298450 w 3305175"/>
              <a:gd name="connsiteY109" fmla="*/ 409575 h 1631950"/>
              <a:gd name="connsiteX110" fmla="*/ 266700 w 3305175"/>
              <a:gd name="connsiteY110" fmla="*/ 409575 h 1631950"/>
              <a:gd name="connsiteX111" fmla="*/ 266700 w 3305175"/>
              <a:gd name="connsiteY111" fmla="*/ 387350 h 1631950"/>
              <a:gd name="connsiteX112" fmla="*/ 247650 w 3305175"/>
              <a:gd name="connsiteY112" fmla="*/ 387350 h 1631950"/>
              <a:gd name="connsiteX113" fmla="*/ 247650 w 3305175"/>
              <a:gd name="connsiteY113" fmla="*/ 358775 h 1631950"/>
              <a:gd name="connsiteX114" fmla="*/ 228600 w 3305175"/>
              <a:gd name="connsiteY114" fmla="*/ 358775 h 1631950"/>
              <a:gd name="connsiteX115" fmla="*/ 228600 w 3305175"/>
              <a:gd name="connsiteY115" fmla="*/ 323850 h 1631950"/>
              <a:gd name="connsiteX116" fmla="*/ 212725 w 3305175"/>
              <a:gd name="connsiteY116" fmla="*/ 323850 h 1631950"/>
              <a:gd name="connsiteX117" fmla="*/ 212725 w 3305175"/>
              <a:gd name="connsiteY117" fmla="*/ 298450 h 1631950"/>
              <a:gd name="connsiteX118" fmla="*/ 187325 w 3305175"/>
              <a:gd name="connsiteY118" fmla="*/ 298450 h 1631950"/>
              <a:gd name="connsiteX119" fmla="*/ 187325 w 3305175"/>
              <a:gd name="connsiteY119" fmla="*/ 263525 h 1631950"/>
              <a:gd name="connsiteX120" fmla="*/ 161925 w 3305175"/>
              <a:gd name="connsiteY120" fmla="*/ 263525 h 1631950"/>
              <a:gd name="connsiteX121" fmla="*/ 161925 w 3305175"/>
              <a:gd name="connsiteY121" fmla="*/ 263525 h 1631950"/>
              <a:gd name="connsiteX122" fmla="*/ 161925 w 3305175"/>
              <a:gd name="connsiteY122" fmla="*/ 238125 h 1631950"/>
              <a:gd name="connsiteX123" fmla="*/ 161925 w 3305175"/>
              <a:gd name="connsiteY123" fmla="*/ 212725 h 1631950"/>
              <a:gd name="connsiteX124" fmla="*/ 139700 w 3305175"/>
              <a:gd name="connsiteY124" fmla="*/ 212725 h 1631950"/>
              <a:gd name="connsiteX125" fmla="*/ 139700 w 3305175"/>
              <a:gd name="connsiteY125" fmla="*/ 180975 h 1631950"/>
              <a:gd name="connsiteX126" fmla="*/ 130175 w 3305175"/>
              <a:gd name="connsiteY126" fmla="*/ 190500 h 1631950"/>
              <a:gd name="connsiteX127" fmla="*/ 127000 w 3305175"/>
              <a:gd name="connsiteY127" fmla="*/ 158750 h 1631950"/>
              <a:gd name="connsiteX128" fmla="*/ 88900 w 3305175"/>
              <a:gd name="connsiteY128" fmla="*/ 158750 h 1631950"/>
              <a:gd name="connsiteX129" fmla="*/ 88900 w 3305175"/>
              <a:gd name="connsiteY129" fmla="*/ 114300 h 1631950"/>
              <a:gd name="connsiteX130" fmla="*/ 88900 w 3305175"/>
              <a:gd name="connsiteY130" fmla="*/ 114300 h 1631950"/>
              <a:gd name="connsiteX131" fmla="*/ 88900 w 3305175"/>
              <a:gd name="connsiteY131" fmla="*/ 69850 h 1631950"/>
              <a:gd name="connsiteX132" fmla="*/ 69850 w 3305175"/>
              <a:gd name="connsiteY132" fmla="*/ 69850 h 1631950"/>
              <a:gd name="connsiteX133" fmla="*/ 69850 w 3305175"/>
              <a:gd name="connsiteY133" fmla="*/ 44450 h 1631950"/>
              <a:gd name="connsiteX134" fmla="*/ 38100 w 3305175"/>
              <a:gd name="connsiteY134" fmla="*/ 44450 h 1631950"/>
              <a:gd name="connsiteX135" fmla="*/ 38100 w 3305175"/>
              <a:gd name="connsiteY135" fmla="*/ 0 h 1631950"/>
              <a:gd name="connsiteX136" fmla="*/ 0 w 3305175"/>
              <a:gd name="connsiteY136" fmla="*/ 0 h 1631950"/>
              <a:gd name="connsiteX0" fmla="*/ 3305175 w 3305175"/>
              <a:gd name="connsiteY0" fmla="*/ 1631950 h 1631950"/>
              <a:gd name="connsiteX1" fmla="*/ 2593975 w 3305175"/>
              <a:gd name="connsiteY1" fmla="*/ 1631950 h 1631950"/>
              <a:gd name="connsiteX2" fmla="*/ 2593975 w 3305175"/>
              <a:gd name="connsiteY2" fmla="*/ 1597025 h 1631950"/>
              <a:gd name="connsiteX3" fmla="*/ 2301875 w 3305175"/>
              <a:gd name="connsiteY3" fmla="*/ 1597025 h 1631950"/>
              <a:gd name="connsiteX4" fmla="*/ 2301875 w 3305175"/>
              <a:gd name="connsiteY4" fmla="*/ 1565275 h 1631950"/>
              <a:gd name="connsiteX5" fmla="*/ 2270125 w 3305175"/>
              <a:gd name="connsiteY5" fmla="*/ 1565275 h 1631950"/>
              <a:gd name="connsiteX6" fmla="*/ 2270125 w 3305175"/>
              <a:gd name="connsiteY6" fmla="*/ 1539875 h 1631950"/>
              <a:gd name="connsiteX7" fmla="*/ 2184400 w 3305175"/>
              <a:gd name="connsiteY7" fmla="*/ 1539875 h 1631950"/>
              <a:gd name="connsiteX8" fmla="*/ 2184400 w 3305175"/>
              <a:gd name="connsiteY8" fmla="*/ 1504950 h 1631950"/>
              <a:gd name="connsiteX9" fmla="*/ 2143125 w 3305175"/>
              <a:gd name="connsiteY9" fmla="*/ 1504950 h 1631950"/>
              <a:gd name="connsiteX10" fmla="*/ 2143125 w 3305175"/>
              <a:gd name="connsiteY10" fmla="*/ 1485900 h 1631950"/>
              <a:gd name="connsiteX11" fmla="*/ 1981200 w 3305175"/>
              <a:gd name="connsiteY11" fmla="*/ 1485900 h 1631950"/>
              <a:gd name="connsiteX12" fmla="*/ 1981200 w 3305175"/>
              <a:gd name="connsiteY12" fmla="*/ 1460500 h 1631950"/>
              <a:gd name="connsiteX13" fmla="*/ 1863725 w 3305175"/>
              <a:gd name="connsiteY13" fmla="*/ 1460500 h 1631950"/>
              <a:gd name="connsiteX14" fmla="*/ 1863725 w 3305175"/>
              <a:gd name="connsiteY14" fmla="*/ 1444625 h 1631950"/>
              <a:gd name="connsiteX15" fmla="*/ 1774825 w 3305175"/>
              <a:gd name="connsiteY15" fmla="*/ 1444625 h 1631950"/>
              <a:gd name="connsiteX16" fmla="*/ 1774825 w 3305175"/>
              <a:gd name="connsiteY16" fmla="*/ 1425575 h 1631950"/>
              <a:gd name="connsiteX17" fmla="*/ 1673225 w 3305175"/>
              <a:gd name="connsiteY17" fmla="*/ 1425575 h 1631950"/>
              <a:gd name="connsiteX18" fmla="*/ 1673225 w 3305175"/>
              <a:gd name="connsiteY18" fmla="*/ 1390650 h 1631950"/>
              <a:gd name="connsiteX19" fmla="*/ 1666875 w 3305175"/>
              <a:gd name="connsiteY19" fmla="*/ 1390650 h 1631950"/>
              <a:gd name="connsiteX20" fmla="*/ 1666875 w 3305175"/>
              <a:gd name="connsiteY20" fmla="*/ 1371600 h 1631950"/>
              <a:gd name="connsiteX21" fmla="*/ 1628775 w 3305175"/>
              <a:gd name="connsiteY21" fmla="*/ 1371600 h 1631950"/>
              <a:gd name="connsiteX22" fmla="*/ 1628775 w 3305175"/>
              <a:gd name="connsiteY22" fmla="*/ 1358900 h 1631950"/>
              <a:gd name="connsiteX23" fmla="*/ 1543050 w 3305175"/>
              <a:gd name="connsiteY23" fmla="*/ 1358900 h 1631950"/>
              <a:gd name="connsiteX24" fmla="*/ 1543050 w 3305175"/>
              <a:gd name="connsiteY24" fmla="*/ 1336675 h 1631950"/>
              <a:gd name="connsiteX25" fmla="*/ 1508125 w 3305175"/>
              <a:gd name="connsiteY25" fmla="*/ 1336675 h 1631950"/>
              <a:gd name="connsiteX26" fmla="*/ 1508125 w 3305175"/>
              <a:gd name="connsiteY26" fmla="*/ 1320800 h 1631950"/>
              <a:gd name="connsiteX27" fmla="*/ 1489075 w 3305175"/>
              <a:gd name="connsiteY27" fmla="*/ 1320800 h 1631950"/>
              <a:gd name="connsiteX28" fmla="*/ 1489075 w 3305175"/>
              <a:gd name="connsiteY28" fmla="*/ 1304925 h 1631950"/>
              <a:gd name="connsiteX29" fmla="*/ 1479550 w 3305175"/>
              <a:gd name="connsiteY29" fmla="*/ 1304925 h 1631950"/>
              <a:gd name="connsiteX30" fmla="*/ 1479550 w 3305175"/>
              <a:gd name="connsiteY30" fmla="*/ 1292225 h 1631950"/>
              <a:gd name="connsiteX31" fmla="*/ 1419225 w 3305175"/>
              <a:gd name="connsiteY31" fmla="*/ 1292225 h 1631950"/>
              <a:gd name="connsiteX32" fmla="*/ 1419225 w 3305175"/>
              <a:gd name="connsiteY32" fmla="*/ 1276350 h 1631950"/>
              <a:gd name="connsiteX33" fmla="*/ 1406525 w 3305175"/>
              <a:gd name="connsiteY33" fmla="*/ 1276350 h 1631950"/>
              <a:gd name="connsiteX34" fmla="*/ 1406525 w 3305175"/>
              <a:gd name="connsiteY34" fmla="*/ 1260475 h 1631950"/>
              <a:gd name="connsiteX35" fmla="*/ 1400175 w 3305175"/>
              <a:gd name="connsiteY35" fmla="*/ 1260475 h 1631950"/>
              <a:gd name="connsiteX36" fmla="*/ 1400175 w 3305175"/>
              <a:gd name="connsiteY36" fmla="*/ 1241425 h 1631950"/>
              <a:gd name="connsiteX37" fmla="*/ 1387475 w 3305175"/>
              <a:gd name="connsiteY37" fmla="*/ 1241425 h 1631950"/>
              <a:gd name="connsiteX38" fmla="*/ 1355725 w 3305175"/>
              <a:gd name="connsiteY38" fmla="*/ 1241425 h 1631950"/>
              <a:gd name="connsiteX39" fmla="*/ 1355725 w 3305175"/>
              <a:gd name="connsiteY39" fmla="*/ 1206500 h 1631950"/>
              <a:gd name="connsiteX40" fmla="*/ 1333500 w 3305175"/>
              <a:gd name="connsiteY40" fmla="*/ 1206500 h 1631950"/>
              <a:gd name="connsiteX41" fmla="*/ 1333500 w 3305175"/>
              <a:gd name="connsiteY41" fmla="*/ 1187450 h 1631950"/>
              <a:gd name="connsiteX42" fmla="*/ 1317625 w 3305175"/>
              <a:gd name="connsiteY42" fmla="*/ 1187450 h 1631950"/>
              <a:gd name="connsiteX43" fmla="*/ 1317625 w 3305175"/>
              <a:gd name="connsiteY43" fmla="*/ 1177925 h 1631950"/>
              <a:gd name="connsiteX44" fmla="*/ 1295400 w 3305175"/>
              <a:gd name="connsiteY44" fmla="*/ 1177925 h 1631950"/>
              <a:gd name="connsiteX45" fmla="*/ 1295400 w 3305175"/>
              <a:gd name="connsiteY45" fmla="*/ 1158875 h 1631950"/>
              <a:gd name="connsiteX46" fmla="*/ 1282700 w 3305175"/>
              <a:gd name="connsiteY46" fmla="*/ 1158875 h 1631950"/>
              <a:gd name="connsiteX47" fmla="*/ 1282700 w 3305175"/>
              <a:gd name="connsiteY47" fmla="*/ 1136650 h 1631950"/>
              <a:gd name="connsiteX48" fmla="*/ 1273175 w 3305175"/>
              <a:gd name="connsiteY48" fmla="*/ 1136650 h 1631950"/>
              <a:gd name="connsiteX49" fmla="*/ 1273175 w 3305175"/>
              <a:gd name="connsiteY49" fmla="*/ 1108075 h 1631950"/>
              <a:gd name="connsiteX50" fmla="*/ 1247775 w 3305175"/>
              <a:gd name="connsiteY50" fmla="*/ 1108075 h 1631950"/>
              <a:gd name="connsiteX51" fmla="*/ 1247775 w 3305175"/>
              <a:gd name="connsiteY51" fmla="*/ 1066800 h 1631950"/>
              <a:gd name="connsiteX52" fmla="*/ 1222375 w 3305175"/>
              <a:gd name="connsiteY52" fmla="*/ 1066800 h 1631950"/>
              <a:gd name="connsiteX53" fmla="*/ 1212850 w 3305175"/>
              <a:gd name="connsiteY53" fmla="*/ 1057275 h 1631950"/>
              <a:gd name="connsiteX54" fmla="*/ 1212850 w 3305175"/>
              <a:gd name="connsiteY54" fmla="*/ 1041400 h 1631950"/>
              <a:gd name="connsiteX55" fmla="*/ 1190625 w 3305175"/>
              <a:gd name="connsiteY55" fmla="*/ 1041400 h 1631950"/>
              <a:gd name="connsiteX56" fmla="*/ 1190625 w 3305175"/>
              <a:gd name="connsiteY56" fmla="*/ 1022350 h 1631950"/>
              <a:gd name="connsiteX57" fmla="*/ 1143000 w 3305175"/>
              <a:gd name="connsiteY57" fmla="*/ 1022350 h 1631950"/>
              <a:gd name="connsiteX58" fmla="*/ 1143000 w 3305175"/>
              <a:gd name="connsiteY58" fmla="*/ 993775 h 1631950"/>
              <a:gd name="connsiteX59" fmla="*/ 1120775 w 3305175"/>
              <a:gd name="connsiteY59" fmla="*/ 993775 h 1631950"/>
              <a:gd name="connsiteX60" fmla="*/ 1120775 w 3305175"/>
              <a:gd name="connsiteY60" fmla="*/ 974725 h 1631950"/>
              <a:gd name="connsiteX61" fmla="*/ 1111250 w 3305175"/>
              <a:gd name="connsiteY61" fmla="*/ 974725 h 1631950"/>
              <a:gd name="connsiteX62" fmla="*/ 1111250 w 3305175"/>
              <a:gd name="connsiteY62" fmla="*/ 952500 h 1631950"/>
              <a:gd name="connsiteX63" fmla="*/ 1101725 w 3305175"/>
              <a:gd name="connsiteY63" fmla="*/ 952500 h 1631950"/>
              <a:gd name="connsiteX64" fmla="*/ 1098550 w 3305175"/>
              <a:gd name="connsiteY64" fmla="*/ 942975 h 1631950"/>
              <a:gd name="connsiteX65" fmla="*/ 1082675 w 3305175"/>
              <a:gd name="connsiteY65" fmla="*/ 942975 h 1631950"/>
              <a:gd name="connsiteX66" fmla="*/ 1082675 w 3305175"/>
              <a:gd name="connsiteY66" fmla="*/ 927100 h 1631950"/>
              <a:gd name="connsiteX67" fmla="*/ 1073150 w 3305175"/>
              <a:gd name="connsiteY67" fmla="*/ 927100 h 1631950"/>
              <a:gd name="connsiteX68" fmla="*/ 1073150 w 3305175"/>
              <a:gd name="connsiteY68" fmla="*/ 911225 h 1631950"/>
              <a:gd name="connsiteX69" fmla="*/ 971550 w 3305175"/>
              <a:gd name="connsiteY69" fmla="*/ 911225 h 1631950"/>
              <a:gd name="connsiteX70" fmla="*/ 971550 w 3305175"/>
              <a:gd name="connsiteY70" fmla="*/ 892175 h 1631950"/>
              <a:gd name="connsiteX71" fmla="*/ 952500 w 3305175"/>
              <a:gd name="connsiteY71" fmla="*/ 892175 h 1631950"/>
              <a:gd name="connsiteX72" fmla="*/ 952500 w 3305175"/>
              <a:gd name="connsiteY72" fmla="*/ 860425 h 1631950"/>
              <a:gd name="connsiteX73" fmla="*/ 879475 w 3305175"/>
              <a:gd name="connsiteY73" fmla="*/ 860425 h 1631950"/>
              <a:gd name="connsiteX74" fmla="*/ 879475 w 3305175"/>
              <a:gd name="connsiteY74" fmla="*/ 841375 h 1631950"/>
              <a:gd name="connsiteX75" fmla="*/ 841375 w 3305175"/>
              <a:gd name="connsiteY75" fmla="*/ 841375 h 1631950"/>
              <a:gd name="connsiteX76" fmla="*/ 841375 w 3305175"/>
              <a:gd name="connsiteY76" fmla="*/ 825500 h 1631950"/>
              <a:gd name="connsiteX77" fmla="*/ 771525 w 3305175"/>
              <a:gd name="connsiteY77" fmla="*/ 825500 h 1631950"/>
              <a:gd name="connsiteX78" fmla="*/ 771525 w 3305175"/>
              <a:gd name="connsiteY78" fmla="*/ 803275 h 1631950"/>
              <a:gd name="connsiteX79" fmla="*/ 736600 w 3305175"/>
              <a:gd name="connsiteY79" fmla="*/ 803275 h 1631950"/>
              <a:gd name="connsiteX80" fmla="*/ 736600 w 3305175"/>
              <a:gd name="connsiteY80" fmla="*/ 787400 h 1631950"/>
              <a:gd name="connsiteX81" fmla="*/ 717550 w 3305175"/>
              <a:gd name="connsiteY81" fmla="*/ 787400 h 1631950"/>
              <a:gd name="connsiteX82" fmla="*/ 717550 w 3305175"/>
              <a:gd name="connsiteY82" fmla="*/ 774700 h 1631950"/>
              <a:gd name="connsiteX83" fmla="*/ 679450 w 3305175"/>
              <a:gd name="connsiteY83" fmla="*/ 774700 h 1631950"/>
              <a:gd name="connsiteX84" fmla="*/ 679450 w 3305175"/>
              <a:gd name="connsiteY84" fmla="*/ 762000 h 1631950"/>
              <a:gd name="connsiteX85" fmla="*/ 638175 w 3305175"/>
              <a:gd name="connsiteY85" fmla="*/ 765175 h 1631950"/>
              <a:gd name="connsiteX86" fmla="*/ 638175 w 3305175"/>
              <a:gd name="connsiteY86" fmla="*/ 715962 h 1631950"/>
              <a:gd name="connsiteX87" fmla="*/ 592138 w 3305175"/>
              <a:gd name="connsiteY87" fmla="*/ 715963 h 1631950"/>
              <a:gd name="connsiteX88" fmla="*/ 593725 w 3305175"/>
              <a:gd name="connsiteY88" fmla="*/ 676275 h 1631950"/>
              <a:gd name="connsiteX89" fmla="*/ 581025 w 3305175"/>
              <a:gd name="connsiteY89" fmla="*/ 676275 h 1631950"/>
              <a:gd name="connsiteX90" fmla="*/ 581025 w 3305175"/>
              <a:gd name="connsiteY90" fmla="*/ 650875 h 1631950"/>
              <a:gd name="connsiteX91" fmla="*/ 558800 w 3305175"/>
              <a:gd name="connsiteY91" fmla="*/ 650875 h 1631950"/>
              <a:gd name="connsiteX92" fmla="*/ 520700 w 3305175"/>
              <a:gd name="connsiteY92" fmla="*/ 650875 h 1631950"/>
              <a:gd name="connsiteX93" fmla="*/ 520700 w 3305175"/>
              <a:gd name="connsiteY93" fmla="*/ 619125 h 1631950"/>
              <a:gd name="connsiteX94" fmla="*/ 492125 w 3305175"/>
              <a:gd name="connsiteY94" fmla="*/ 619125 h 1631950"/>
              <a:gd name="connsiteX95" fmla="*/ 492125 w 3305175"/>
              <a:gd name="connsiteY95" fmla="*/ 593725 h 1631950"/>
              <a:gd name="connsiteX96" fmla="*/ 460375 w 3305175"/>
              <a:gd name="connsiteY96" fmla="*/ 593725 h 1631950"/>
              <a:gd name="connsiteX97" fmla="*/ 460375 w 3305175"/>
              <a:gd name="connsiteY97" fmla="*/ 565150 h 1631950"/>
              <a:gd name="connsiteX98" fmla="*/ 425450 w 3305175"/>
              <a:gd name="connsiteY98" fmla="*/ 565150 h 1631950"/>
              <a:gd name="connsiteX99" fmla="*/ 425450 w 3305175"/>
              <a:gd name="connsiteY99" fmla="*/ 520700 h 1631950"/>
              <a:gd name="connsiteX100" fmla="*/ 406400 w 3305175"/>
              <a:gd name="connsiteY100" fmla="*/ 520700 h 1631950"/>
              <a:gd name="connsiteX101" fmla="*/ 406400 w 3305175"/>
              <a:gd name="connsiteY101" fmla="*/ 501650 h 1631950"/>
              <a:gd name="connsiteX102" fmla="*/ 365125 w 3305175"/>
              <a:gd name="connsiteY102" fmla="*/ 501650 h 1631950"/>
              <a:gd name="connsiteX103" fmla="*/ 365125 w 3305175"/>
              <a:gd name="connsiteY103" fmla="*/ 479425 h 1631950"/>
              <a:gd name="connsiteX104" fmla="*/ 327025 w 3305175"/>
              <a:gd name="connsiteY104" fmla="*/ 479425 h 1631950"/>
              <a:gd name="connsiteX105" fmla="*/ 327025 w 3305175"/>
              <a:gd name="connsiteY105" fmla="*/ 447675 h 1631950"/>
              <a:gd name="connsiteX106" fmla="*/ 307975 w 3305175"/>
              <a:gd name="connsiteY106" fmla="*/ 447675 h 1631950"/>
              <a:gd name="connsiteX107" fmla="*/ 307975 w 3305175"/>
              <a:gd name="connsiteY107" fmla="*/ 415925 h 1631950"/>
              <a:gd name="connsiteX108" fmla="*/ 298450 w 3305175"/>
              <a:gd name="connsiteY108" fmla="*/ 425450 h 1631950"/>
              <a:gd name="connsiteX109" fmla="*/ 298450 w 3305175"/>
              <a:gd name="connsiteY109" fmla="*/ 409575 h 1631950"/>
              <a:gd name="connsiteX110" fmla="*/ 266700 w 3305175"/>
              <a:gd name="connsiteY110" fmla="*/ 409575 h 1631950"/>
              <a:gd name="connsiteX111" fmla="*/ 266700 w 3305175"/>
              <a:gd name="connsiteY111" fmla="*/ 387350 h 1631950"/>
              <a:gd name="connsiteX112" fmla="*/ 247650 w 3305175"/>
              <a:gd name="connsiteY112" fmla="*/ 387350 h 1631950"/>
              <a:gd name="connsiteX113" fmla="*/ 247650 w 3305175"/>
              <a:gd name="connsiteY113" fmla="*/ 358775 h 1631950"/>
              <a:gd name="connsiteX114" fmla="*/ 228600 w 3305175"/>
              <a:gd name="connsiteY114" fmla="*/ 358775 h 1631950"/>
              <a:gd name="connsiteX115" fmla="*/ 228600 w 3305175"/>
              <a:gd name="connsiteY115" fmla="*/ 323850 h 1631950"/>
              <a:gd name="connsiteX116" fmla="*/ 212725 w 3305175"/>
              <a:gd name="connsiteY116" fmla="*/ 323850 h 1631950"/>
              <a:gd name="connsiteX117" fmla="*/ 212725 w 3305175"/>
              <a:gd name="connsiteY117" fmla="*/ 298450 h 1631950"/>
              <a:gd name="connsiteX118" fmla="*/ 187325 w 3305175"/>
              <a:gd name="connsiteY118" fmla="*/ 298450 h 1631950"/>
              <a:gd name="connsiteX119" fmla="*/ 187325 w 3305175"/>
              <a:gd name="connsiteY119" fmla="*/ 263525 h 1631950"/>
              <a:gd name="connsiteX120" fmla="*/ 161925 w 3305175"/>
              <a:gd name="connsiteY120" fmla="*/ 263525 h 1631950"/>
              <a:gd name="connsiteX121" fmla="*/ 161925 w 3305175"/>
              <a:gd name="connsiteY121" fmla="*/ 263525 h 1631950"/>
              <a:gd name="connsiteX122" fmla="*/ 161925 w 3305175"/>
              <a:gd name="connsiteY122" fmla="*/ 238125 h 1631950"/>
              <a:gd name="connsiteX123" fmla="*/ 161925 w 3305175"/>
              <a:gd name="connsiteY123" fmla="*/ 212725 h 1631950"/>
              <a:gd name="connsiteX124" fmla="*/ 139700 w 3305175"/>
              <a:gd name="connsiteY124" fmla="*/ 212725 h 1631950"/>
              <a:gd name="connsiteX125" fmla="*/ 139700 w 3305175"/>
              <a:gd name="connsiteY125" fmla="*/ 180975 h 1631950"/>
              <a:gd name="connsiteX126" fmla="*/ 130175 w 3305175"/>
              <a:gd name="connsiteY126" fmla="*/ 190500 h 1631950"/>
              <a:gd name="connsiteX127" fmla="*/ 127000 w 3305175"/>
              <a:gd name="connsiteY127" fmla="*/ 158750 h 1631950"/>
              <a:gd name="connsiteX128" fmla="*/ 88900 w 3305175"/>
              <a:gd name="connsiteY128" fmla="*/ 158750 h 1631950"/>
              <a:gd name="connsiteX129" fmla="*/ 88900 w 3305175"/>
              <a:gd name="connsiteY129" fmla="*/ 114300 h 1631950"/>
              <a:gd name="connsiteX130" fmla="*/ 88900 w 3305175"/>
              <a:gd name="connsiteY130" fmla="*/ 114300 h 1631950"/>
              <a:gd name="connsiteX131" fmla="*/ 88900 w 3305175"/>
              <a:gd name="connsiteY131" fmla="*/ 69850 h 1631950"/>
              <a:gd name="connsiteX132" fmla="*/ 69850 w 3305175"/>
              <a:gd name="connsiteY132" fmla="*/ 69850 h 1631950"/>
              <a:gd name="connsiteX133" fmla="*/ 69850 w 3305175"/>
              <a:gd name="connsiteY133" fmla="*/ 44450 h 1631950"/>
              <a:gd name="connsiteX134" fmla="*/ 38100 w 3305175"/>
              <a:gd name="connsiteY134" fmla="*/ 44450 h 1631950"/>
              <a:gd name="connsiteX135" fmla="*/ 38100 w 3305175"/>
              <a:gd name="connsiteY135" fmla="*/ 0 h 1631950"/>
              <a:gd name="connsiteX136" fmla="*/ 0 w 3305175"/>
              <a:gd name="connsiteY136" fmla="*/ 0 h 163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3305175" h="1631950">
                <a:moveTo>
                  <a:pt x="3305175" y="1631950"/>
                </a:moveTo>
                <a:lnTo>
                  <a:pt x="2593975" y="1631950"/>
                </a:lnTo>
                <a:lnTo>
                  <a:pt x="2593975" y="1597025"/>
                </a:lnTo>
                <a:lnTo>
                  <a:pt x="2301875" y="1597025"/>
                </a:lnTo>
                <a:lnTo>
                  <a:pt x="2301875" y="1565275"/>
                </a:lnTo>
                <a:lnTo>
                  <a:pt x="2270125" y="1565275"/>
                </a:lnTo>
                <a:lnTo>
                  <a:pt x="2270125" y="1539875"/>
                </a:lnTo>
                <a:lnTo>
                  <a:pt x="2184400" y="1539875"/>
                </a:lnTo>
                <a:lnTo>
                  <a:pt x="2184400" y="1504950"/>
                </a:lnTo>
                <a:lnTo>
                  <a:pt x="2143125" y="1504950"/>
                </a:lnTo>
                <a:lnTo>
                  <a:pt x="2143125" y="1485900"/>
                </a:lnTo>
                <a:lnTo>
                  <a:pt x="1981200" y="1485900"/>
                </a:lnTo>
                <a:lnTo>
                  <a:pt x="1981200" y="1460500"/>
                </a:lnTo>
                <a:lnTo>
                  <a:pt x="1863725" y="1460500"/>
                </a:lnTo>
                <a:lnTo>
                  <a:pt x="1863725" y="1444625"/>
                </a:lnTo>
                <a:lnTo>
                  <a:pt x="1774825" y="1444625"/>
                </a:lnTo>
                <a:lnTo>
                  <a:pt x="1774825" y="1425575"/>
                </a:lnTo>
                <a:lnTo>
                  <a:pt x="1673225" y="1425575"/>
                </a:lnTo>
                <a:lnTo>
                  <a:pt x="1673225" y="1390650"/>
                </a:lnTo>
                <a:lnTo>
                  <a:pt x="1666875" y="1390650"/>
                </a:lnTo>
                <a:lnTo>
                  <a:pt x="1666875" y="1371600"/>
                </a:lnTo>
                <a:lnTo>
                  <a:pt x="1628775" y="1371600"/>
                </a:lnTo>
                <a:lnTo>
                  <a:pt x="1628775" y="1358900"/>
                </a:lnTo>
                <a:lnTo>
                  <a:pt x="1543050" y="1358900"/>
                </a:lnTo>
                <a:lnTo>
                  <a:pt x="1543050" y="1336675"/>
                </a:lnTo>
                <a:lnTo>
                  <a:pt x="1508125" y="1336675"/>
                </a:lnTo>
                <a:lnTo>
                  <a:pt x="1508125" y="1320800"/>
                </a:lnTo>
                <a:lnTo>
                  <a:pt x="1489075" y="1320800"/>
                </a:lnTo>
                <a:lnTo>
                  <a:pt x="1489075" y="1304925"/>
                </a:lnTo>
                <a:lnTo>
                  <a:pt x="1479550" y="1304925"/>
                </a:lnTo>
                <a:lnTo>
                  <a:pt x="1479550" y="1292225"/>
                </a:lnTo>
                <a:lnTo>
                  <a:pt x="1419225" y="1292225"/>
                </a:lnTo>
                <a:lnTo>
                  <a:pt x="1419225" y="1276350"/>
                </a:lnTo>
                <a:lnTo>
                  <a:pt x="1406525" y="1276350"/>
                </a:lnTo>
                <a:lnTo>
                  <a:pt x="1406525" y="1260475"/>
                </a:lnTo>
                <a:lnTo>
                  <a:pt x="1400175" y="1260475"/>
                </a:lnTo>
                <a:lnTo>
                  <a:pt x="1400175" y="1241425"/>
                </a:lnTo>
                <a:lnTo>
                  <a:pt x="1387475" y="1241425"/>
                </a:lnTo>
                <a:lnTo>
                  <a:pt x="1355725" y="1241425"/>
                </a:lnTo>
                <a:lnTo>
                  <a:pt x="1355725" y="1206500"/>
                </a:lnTo>
                <a:lnTo>
                  <a:pt x="1333500" y="1206500"/>
                </a:lnTo>
                <a:lnTo>
                  <a:pt x="1333500" y="1187450"/>
                </a:lnTo>
                <a:lnTo>
                  <a:pt x="1317625" y="1187450"/>
                </a:lnTo>
                <a:lnTo>
                  <a:pt x="1317625" y="1177925"/>
                </a:lnTo>
                <a:lnTo>
                  <a:pt x="1295400" y="1177925"/>
                </a:lnTo>
                <a:lnTo>
                  <a:pt x="1295400" y="1158875"/>
                </a:lnTo>
                <a:lnTo>
                  <a:pt x="1282700" y="1158875"/>
                </a:lnTo>
                <a:lnTo>
                  <a:pt x="1282700" y="1136650"/>
                </a:lnTo>
                <a:lnTo>
                  <a:pt x="1273175" y="1136650"/>
                </a:lnTo>
                <a:lnTo>
                  <a:pt x="1273175" y="1108075"/>
                </a:lnTo>
                <a:lnTo>
                  <a:pt x="1247775" y="1108075"/>
                </a:lnTo>
                <a:lnTo>
                  <a:pt x="1247775" y="1066800"/>
                </a:lnTo>
                <a:lnTo>
                  <a:pt x="1222375" y="1066800"/>
                </a:lnTo>
                <a:lnTo>
                  <a:pt x="1212850" y="1057275"/>
                </a:lnTo>
                <a:lnTo>
                  <a:pt x="1212850" y="1041400"/>
                </a:lnTo>
                <a:lnTo>
                  <a:pt x="1190625" y="1041400"/>
                </a:lnTo>
                <a:lnTo>
                  <a:pt x="1190625" y="1022350"/>
                </a:lnTo>
                <a:lnTo>
                  <a:pt x="1143000" y="1022350"/>
                </a:lnTo>
                <a:lnTo>
                  <a:pt x="1143000" y="993775"/>
                </a:lnTo>
                <a:lnTo>
                  <a:pt x="1120775" y="993775"/>
                </a:lnTo>
                <a:lnTo>
                  <a:pt x="1120775" y="974725"/>
                </a:lnTo>
                <a:lnTo>
                  <a:pt x="1111250" y="974725"/>
                </a:lnTo>
                <a:lnTo>
                  <a:pt x="1111250" y="952500"/>
                </a:lnTo>
                <a:lnTo>
                  <a:pt x="1101725" y="952500"/>
                </a:lnTo>
                <a:lnTo>
                  <a:pt x="1098550" y="942975"/>
                </a:lnTo>
                <a:lnTo>
                  <a:pt x="1082675" y="942975"/>
                </a:lnTo>
                <a:lnTo>
                  <a:pt x="1082675" y="927100"/>
                </a:lnTo>
                <a:lnTo>
                  <a:pt x="1073150" y="927100"/>
                </a:lnTo>
                <a:lnTo>
                  <a:pt x="1073150" y="911225"/>
                </a:lnTo>
                <a:lnTo>
                  <a:pt x="971550" y="911225"/>
                </a:lnTo>
                <a:lnTo>
                  <a:pt x="971550" y="892175"/>
                </a:lnTo>
                <a:lnTo>
                  <a:pt x="952500" y="892175"/>
                </a:lnTo>
                <a:lnTo>
                  <a:pt x="952500" y="860425"/>
                </a:lnTo>
                <a:lnTo>
                  <a:pt x="879475" y="860425"/>
                </a:lnTo>
                <a:lnTo>
                  <a:pt x="879475" y="841375"/>
                </a:lnTo>
                <a:lnTo>
                  <a:pt x="841375" y="841375"/>
                </a:lnTo>
                <a:lnTo>
                  <a:pt x="841375" y="825500"/>
                </a:lnTo>
                <a:lnTo>
                  <a:pt x="771525" y="825500"/>
                </a:lnTo>
                <a:lnTo>
                  <a:pt x="771525" y="803275"/>
                </a:lnTo>
                <a:lnTo>
                  <a:pt x="736600" y="803275"/>
                </a:lnTo>
                <a:lnTo>
                  <a:pt x="736600" y="787400"/>
                </a:lnTo>
                <a:lnTo>
                  <a:pt x="717550" y="787400"/>
                </a:lnTo>
                <a:lnTo>
                  <a:pt x="717550" y="774700"/>
                </a:lnTo>
                <a:lnTo>
                  <a:pt x="679450" y="774700"/>
                </a:lnTo>
                <a:lnTo>
                  <a:pt x="679450" y="762000"/>
                </a:lnTo>
                <a:lnTo>
                  <a:pt x="638175" y="765175"/>
                </a:lnTo>
                <a:lnTo>
                  <a:pt x="638175" y="715962"/>
                </a:lnTo>
                <a:lnTo>
                  <a:pt x="592138" y="715963"/>
                </a:lnTo>
                <a:lnTo>
                  <a:pt x="593725" y="676275"/>
                </a:lnTo>
                <a:lnTo>
                  <a:pt x="581025" y="676275"/>
                </a:lnTo>
                <a:lnTo>
                  <a:pt x="581025" y="650875"/>
                </a:lnTo>
                <a:lnTo>
                  <a:pt x="558800" y="650875"/>
                </a:lnTo>
                <a:lnTo>
                  <a:pt x="520700" y="650875"/>
                </a:lnTo>
                <a:lnTo>
                  <a:pt x="520700" y="619125"/>
                </a:lnTo>
                <a:lnTo>
                  <a:pt x="492125" y="619125"/>
                </a:lnTo>
                <a:lnTo>
                  <a:pt x="492125" y="593725"/>
                </a:lnTo>
                <a:lnTo>
                  <a:pt x="460375" y="593725"/>
                </a:lnTo>
                <a:lnTo>
                  <a:pt x="460375" y="565150"/>
                </a:lnTo>
                <a:lnTo>
                  <a:pt x="425450" y="565150"/>
                </a:lnTo>
                <a:lnTo>
                  <a:pt x="425450" y="520700"/>
                </a:lnTo>
                <a:lnTo>
                  <a:pt x="406400" y="520700"/>
                </a:lnTo>
                <a:lnTo>
                  <a:pt x="406400" y="501650"/>
                </a:lnTo>
                <a:lnTo>
                  <a:pt x="365125" y="501650"/>
                </a:lnTo>
                <a:lnTo>
                  <a:pt x="365125" y="479425"/>
                </a:lnTo>
                <a:lnTo>
                  <a:pt x="327025" y="479425"/>
                </a:lnTo>
                <a:lnTo>
                  <a:pt x="327025" y="447675"/>
                </a:lnTo>
                <a:lnTo>
                  <a:pt x="307975" y="447675"/>
                </a:lnTo>
                <a:lnTo>
                  <a:pt x="307975" y="415925"/>
                </a:lnTo>
                <a:lnTo>
                  <a:pt x="298450" y="425450"/>
                </a:lnTo>
                <a:lnTo>
                  <a:pt x="298450" y="409575"/>
                </a:lnTo>
                <a:lnTo>
                  <a:pt x="266700" y="409575"/>
                </a:lnTo>
                <a:lnTo>
                  <a:pt x="266700" y="387350"/>
                </a:lnTo>
                <a:lnTo>
                  <a:pt x="247650" y="387350"/>
                </a:lnTo>
                <a:lnTo>
                  <a:pt x="247650" y="358775"/>
                </a:lnTo>
                <a:lnTo>
                  <a:pt x="228600" y="358775"/>
                </a:lnTo>
                <a:lnTo>
                  <a:pt x="228600" y="323850"/>
                </a:lnTo>
                <a:lnTo>
                  <a:pt x="212725" y="323850"/>
                </a:lnTo>
                <a:lnTo>
                  <a:pt x="212725" y="298450"/>
                </a:lnTo>
                <a:lnTo>
                  <a:pt x="187325" y="298450"/>
                </a:lnTo>
                <a:lnTo>
                  <a:pt x="187325" y="263525"/>
                </a:lnTo>
                <a:lnTo>
                  <a:pt x="161925" y="263525"/>
                </a:lnTo>
                <a:lnTo>
                  <a:pt x="161925" y="263525"/>
                </a:lnTo>
                <a:lnTo>
                  <a:pt x="161925" y="238125"/>
                </a:lnTo>
                <a:lnTo>
                  <a:pt x="161925" y="212725"/>
                </a:lnTo>
                <a:lnTo>
                  <a:pt x="139700" y="212725"/>
                </a:lnTo>
                <a:lnTo>
                  <a:pt x="139700" y="180975"/>
                </a:lnTo>
                <a:lnTo>
                  <a:pt x="130175" y="190500"/>
                </a:lnTo>
                <a:lnTo>
                  <a:pt x="127000" y="158750"/>
                </a:lnTo>
                <a:lnTo>
                  <a:pt x="88900" y="158750"/>
                </a:lnTo>
                <a:lnTo>
                  <a:pt x="88900" y="114300"/>
                </a:lnTo>
                <a:lnTo>
                  <a:pt x="88900" y="114300"/>
                </a:lnTo>
                <a:lnTo>
                  <a:pt x="88900" y="69850"/>
                </a:lnTo>
                <a:lnTo>
                  <a:pt x="69850" y="69850"/>
                </a:lnTo>
                <a:lnTo>
                  <a:pt x="69850" y="44450"/>
                </a:lnTo>
                <a:lnTo>
                  <a:pt x="38100" y="44450"/>
                </a:lnTo>
                <a:lnTo>
                  <a:pt x="3810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DSMM XIII: PFS (Primary Endpoint)</a:t>
            </a:r>
            <a:endParaRPr lang="en-US" altLang="en-US" dirty="0"/>
          </a:p>
        </p:txBody>
      </p:sp>
      <p:sp>
        <p:nvSpPr>
          <p:cNvPr id="6" name="Text Box 15">
            <a:extLst>
              <a:ext uri="{FF2B5EF4-FFF2-40B4-BE49-F238E27FC236}">
                <a16:creationId xmlns:a16="http://schemas.microsoft.com/office/drawing/2014/main" id="{49505A0D-1351-4526-108D-80EA14065F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Straka.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116. Reproduced with permission.</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02572BBF-4863-A393-C23C-66F9D4869C47}"/>
              </a:ext>
            </a:extLst>
          </p:cNvPr>
          <p:cNvSpPr txBox="1"/>
          <p:nvPr/>
        </p:nvSpPr>
        <p:spPr bwMode="auto">
          <a:xfrm>
            <a:off x="6190826" y="5808272"/>
            <a:ext cx="50121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*Patients with ≥6 </a:t>
            </a:r>
            <a:r>
              <a:rPr lang="en-US" sz="1400" b="0" dirty="0" err="1">
                <a:solidFill>
                  <a:schemeClr val="bg1"/>
                </a:solidFill>
                <a:latin typeface="Calibri" panose="020F0502020204030204" pitchFamily="34" charset="0"/>
              </a:rPr>
              <a:t>mo</a:t>
            </a:r>
            <a:r>
              <a:rPr lang="en-US" sz="1400" b="0" dirty="0">
                <a:solidFill>
                  <a:schemeClr val="bg1"/>
                </a:solidFill>
                <a:latin typeface="Calibri" panose="020F0502020204030204" pitchFamily="34" charset="0"/>
              </a:rPr>
              <a:t> of study treatment, including those with PD or death during that period.</a:t>
            </a:r>
          </a:p>
        </p:txBody>
      </p:sp>
      <p:sp>
        <p:nvSpPr>
          <p:cNvPr id="2" name="TextBox 1">
            <a:extLst>
              <a:ext uri="{FF2B5EF4-FFF2-40B4-BE49-F238E27FC236}">
                <a16:creationId xmlns:a16="http://schemas.microsoft.com/office/drawing/2014/main" id="{76FECE93-385E-461E-2C5A-493120FFC8A1}"/>
              </a:ext>
            </a:extLst>
          </p:cNvPr>
          <p:cNvSpPr txBox="1"/>
          <p:nvPr/>
        </p:nvSpPr>
        <p:spPr bwMode="auto">
          <a:xfrm>
            <a:off x="3064098" y="2230879"/>
            <a:ext cx="1757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 + MEL140 + 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a:t>
            </a:r>
          </a:p>
        </p:txBody>
      </p:sp>
      <p:sp>
        <p:nvSpPr>
          <p:cNvPr id="3" name="TextBox 2">
            <a:extLst>
              <a:ext uri="{FF2B5EF4-FFF2-40B4-BE49-F238E27FC236}">
                <a16:creationId xmlns:a16="http://schemas.microsoft.com/office/drawing/2014/main" id="{AE65C851-0519-42D7-3CC6-16BD1EF50041}"/>
              </a:ext>
            </a:extLst>
          </p:cNvPr>
          <p:cNvSpPr txBox="1"/>
          <p:nvPr/>
        </p:nvSpPr>
        <p:spPr bwMode="auto">
          <a:xfrm>
            <a:off x="4141292" y="1900224"/>
            <a:ext cx="17301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PFS, </a:t>
            </a:r>
            <a:r>
              <a:rPr lang="en-US" dirty="0" err="1">
                <a:solidFill>
                  <a:schemeClr val="bg1"/>
                </a:solidFill>
                <a:latin typeface="Calibri" panose="020F0502020204030204" pitchFamily="34" charset="0"/>
              </a:rPr>
              <a:t>mo</a:t>
            </a:r>
            <a:endParaRPr lang="en-US"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38</a:t>
            </a:r>
          </a:p>
        </p:txBody>
      </p:sp>
      <p:cxnSp>
        <p:nvCxnSpPr>
          <p:cNvPr id="9" name="Straight Connector 8">
            <a:extLst>
              <a:ext uri="{FF2B5EF4-FFF2-40B4-BE49-F238E27FC236}">
                <a16:creationId xmlns:a16="http://schemas.microsoft.com/office/drawing/2014/main" id="{13EA3A5D-349C-8FC1-DC71-2B17AC433622}"/>
              </a:ext>
            </a:extLst>
          </p:cNvPr>
          <p:cNvCxnSpPr/>
          <p:nvPr/>
        </p:nvCxnSpPr>
        <p:spPr bwMode="auto">
          <a:xfrm>
            <a:off x="2892104" y="2415855"/>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F1AF1A1F-CF18-C872-7E08-68B69E9E7553}"/>
              </a:ext>
            </a:extLst>
          </p:cNvPr>
          <p:cNvCxnSpPr/>
          <p:nvPr/>
        </p:nvCxnSpPr>
        <p:spPr bwMode="auto">
          <a:xfrm>
            <a:off x="2892104" y="2687997"/>
            <a:ext cx="182880" cy="0"/>
          </a:xfrm>
          <a:prstGeom prst="line">
            <a:avLst/>
          </a:prstGeom>
          <a:noFill/>
          <a:ln w="28575" cap="flat" cmpd="sng" algn="ctr">
            <a:solidFill>
              <a:schemeClr val="accent3"/>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3612C0D1-6251-16BA-7939-FAEAADB905B6}"/>
              </a:ext>
            </a:extLst>
          </p:cNvPr>
          <p:cNvSpPr txBox="1"/>
          <p:nvPr/>
        </p:nvSpPr>
        <p:spPr bwMode="auto">
          <a:xfrm>
            <a:off x="2348497" y="1482017"/>
            <a:ext cx="241412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solidFill>
                  <a:schemeClr val="bg1"/>
                </a:solidFill>
                <a:latin typeface="Calibri" panose="020F0502020204030204" pitchFamily="34" charset="0"/>
              </a:rPr>
              <a:t>PFS in ITT Population</a:t>
            </a:r>
            <a:endParaRPr lang="en-US" sz="2000"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F5645422-F05E-DE5C-A6F6-9A4456F06C45}"/>
              </a:ext>
            </a:extLst>
          </p:cNvPr>
          <p:cNvSpPr txBox="1"/>
          <p:nvPr/>
        </p:nvSpPr>
        <p:spPr bwMode="auto">
          <a:xfrm>
            <a:off x="7422521" y="1482017"/>
            <a:ext cx="34130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solidFill>
                  <a:schemeClr val="bg1"/>
                </a:solidFill>
                <a:latin typeface="Calibri" panose="020F0502020204030204" pitchFamily="34" charset="0"/>
              </a:rPr>
              <a:t>PFS in Per-Protocol Population</a:t>
            </a:r>
            <a:endParaRPr lang="en-US" sz="2000"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B5A01311-52DF-284F-A6D5-04D0D2B32FC3}"/>
              </a:ext>
            </a:extLst>
          </p:cNvPr>
          <p:cNvSpPr txBox="1"/>
          <p:nvPr/>
        </p:nvSpPr>
        <p:spPr bwMode="auto">
          <a:xfrm>
            <a:off x="8390232" y="2231155"/>
            <a:ext cx="1757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 + MEL140 + 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a:t>
            </a:r>
          </a:p>
        </p:txBody>
      </p:sp>
      <p:sp>
        <p:nvSpPr>
          <p:cNvPr id="14" name="TextBox 13">
            <a:extLst>
              <a:ext uri="{FF2B5EF4-FFF2-40B4-BE49-F238E27FC236}">
                <a16:creationId xmlns:a16="http://schemas.microsoft.com/office/drawing/2014/main" id="{8164C206-CA20-A08A-0D11-CD4A13ED6127}"/>
              </a:ext>
            </a:extLst>
          </p:cNvPr>
          <p:cNvSpPr txBox="1"/>
          <p:nvPr/>
        </p:nvSpPr>
        <p:spPr bwMode="auto">
          <a:xfrm>
            <a:off x="9467426" y="1953650"/>
            <a:ext cx="17301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PFS, </a:t>
            </a:r>
            <a:r>
              <a:rPr lang="en-US" dirty="0" err="1">
                <a:solidFill>
                  <a:schemeClr val="bg1"/>
                </a:solidFill>
                <a:latin typeface="Calibri" panose="020F0502020204030204" pitchFamily="34" charset="0"/>
              </a:rPr>
              <a:t>mo</a:t>
            </a:r>
            <a:endParaRPr lang="en-US"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40</a:t>
            </a:r>
          </a:p>
        </p:txBody>
      </p:sp>
      <p:cxnSp>
        <p:nvCxnSpPr>
          <p:cNvPr id="15" name="Straight Connector 14">
            <a:extLst>
              <a:ext uri="{FF2B5EF4-FFF2-40B4-BE49-F238E27FC236}">
                <a16:creationId xmlns:a16="http://schemas.microsoft.com/office/drawing/2014/main" id="{CD028DFC-7AEB-493D-14DB-695BAC0DDFCA}"/>
              </a:ext>
            </a:extLst>
          </p:cNvPr>
          <p:cNvCxnSpPr/>
          <p:nvPr/>
        </p:nvCxnSpPr>
        <p:spPr bwMode="auto">
          <a:xfrm>
            <a:off x="8218238" y="2416131"/>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29DD862-8D76-9E70-559C-47AE541CBFAA}"/>
              </a:ext>
            </a:extLst>
          </p:cNvPr>
          <p:cNvCxnSpPr/>
          <p:nvPr/>
        </p:nvCxnSpPr>
        <p:spPr bwMode="auto">
          <a:xfrm>
            <a:off x="8218238" y="2688273"/>
            <a:ext cx="182880" cy="0"/>
          </a:xfrm>
          <a:prstGeom prst="line">
            <a:avLst/>
          </a:prstGeom>
          <a:noFill/>
          <a:ln w="28575" cap="flat" cmpd="sng" algn="ctr">
            <a:solidFill>
              <a:schemeClr val="accent3"/>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7BD609B7-8A0C-B2C0-CFD1-A58C76B871B0}"/>
              </a:ext>
            </a:extLst>
          </p:cNvPr>
          <p:cNvSpPr txBox="1"/>
          <p:nvPr/>
        </p:nvSpPr>
        <p:spPr bwMode="auto">
          <a:xfrm>
            <a:off x="3004396" y="2797685"/>
            <a:ext cx="2924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HR: 1.15 (95% CI: 0.87-1.51); </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.32</a:t>
            </a:r>
          </a:p>
        </p:txBody>
      </p:sp>
      <p:sp>
        <p:nvSpPr>
          <p:cNvPr id="18" name="TextBox 17">
            <a:extLst>
              <a:ext uri="{FF2B5EF4-FFF2-40B4-BE49-F238E27FC236}">
                <a16:creationId xmlns:a16="http://schemas.microsoft.com/office/drawing/2014/main" id="{51DA4792-9116-D25F-38E5-0DEADFE419BC}"/>
              </a:ext>
            </a:extLst>
          </p:cNvPr>
          <p:cNvSpPr txBox="1"/>
          <p:nvPr/>
        </p:nvSpPr>
        <p:spPr bwMode="auto">
          <a:xfrm>
            <a:off x="8538281" y="2844437"/>
            <a:ext cx="2924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HR: 1.14 (95% CI: 0.86-1.51); </a:t>
            </a:r>
            <a:br>
              <a:rPr lang="en-US" b="0" dirty="0">
                <a:solidFill>
                  <a:schemeClr val="bg1"/>
                </a:solidFill>
                <a:latin typeface="Calibri" panose="020F0502020204030204" pitchFamily="34" charset="0"/>
              </a:rPr>
            </a:b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.36</a:t>
            </a:r>
          </a:p>
        </p:txBody>
      </p:sp>
      <p:sp>
        <p:nvSpPr>
          <p:cNvPr id="4" name="TextBox 3">
            <a:extLst>
              <a:ext uri="{FF2B5EF4-FFF2-40B4-BE49-F238E27FC236}">
                <a16:creationId xmlns:a16="http://schemas.microsoft.com/office/drawing/2014/main" id="{923E4118-0C5A-EEB7-D435-7F1DC1021D2F}"/>
              </a:ext>
            </a:extLst>
          </p:cNvPr>
          <p:cNvSpPr txBox="1"/>
          <p:nvPr/>
        </p:nvSpPr>
        <p:spPr bwMode="auto">
          <a:xfrm rot="16200000">
            <a:off x="-5905" y="3135213"/>
            <a:ext cx="2048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grpSp>
        <p:nvGrpSpPr>
          <p:cNvPr id="25" name="Group 24">
            <a:extLst>
              <a:ext uri="{FF2B5EF4-FFF2-40B4-BE49-F238E27FC236}">
                <a16:creationId xmlns:a16="http://schemas.microsoft.com/office/drawing/2014/main" id="{08E8B3D1-B2A7-93F0-8C1E-E35FAEE8C938}"/>
              </a:ext>
            </a:extLst>
          </p:cNvPr>
          <p:cNvGrpSpPr/>
          <p:nvPr/>
        </p:nvGrpSpPr>
        <p:grpSpPr>
          <a:xfrm>
            <a:off x="1155981" y="2029619"/>
            <a:ext cx="476413" cy="2403654"/>
            <a:chOff x="1155981" y="1975119"/>
            <a:chExt cx="476413" cy="2403654"/>
          </a:xfrm>
        </p:grpSpPr>
        <p:sp>
          <p:nvSpPr>
            <p:cNvPr id="19" name="TextBox 18">
              <a:extLst>
                <a:ext uri="{FF2B5EF4-FFF2-40B4-BE49-F238E27FC236}">
                  <a16:creationId xmlns:a16="http://schemas.microsoft.com/office/drawing/2014/main" id="{0AA58F36-FE67-5CC0-41C1-185D6AC45347}"/>
                </a:ext>
              </a:extLst>
            </p:cNvPr>
            <p:cNvSpPr txBox="1"/>
            <p:nvPr/>
          </p:nvSpPr>
          <p:spPr bwMode="auto">
            <a:xfrm>
              <a:off x="1155982" y="197511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20" name="TextBox 19">
              <a:extLst>
                <a:ext uri="{FF2B5EF4-FFF2-40B4-BE49-F238E27FC236}">
                  <a16:creationId xmlns:a16="http://schemas.microsoft.com/office/drawing/2014/main" id="{2C66FA9C-87F4-4FEF-1181-89A0C9BC6C5F}"/>
                </a:ext>
              </a:extLst>
            </p:cNvPr>
            <p:cNvSpPr txBox="1"/>
            <p:nvPr/>
          </p:nvSpPr>
          <p:spPr bwMode="auto">
            <a:xfrm>
              <a:off x="1155981" y="237694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21" name="TextBox 20">
              <a:extLst>
                <a:ext uri="{FF2B5EF4-FFF2-40B4-BE49-F238E27FC236}">
                  <a16:creationId xmlns:a16="http://schemas.microsoft.com/office/drawing/2014/main" id="{676D2658-3096-54A7-A788-A2C7942EFBD6}"/>
                </a:ext>
              </a:extLst>
            </p:cNvPr>
            <p:cNvSpPr txBox="1"/>
            <p:nvPr/>
          </p:nvSpPr>
          <p:spPr bwMode="auto">
            <a:xfrm>
              <a:off x="1155981" y="279757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22" name="TextBox 21">
              <a:extLst>
                <a:ext uri="{FF2B5EF4-FFF2-40B4-BE49-F238E27FC236}">
                  <a16:creationId xmlns:a16="http://schemas.microsoft.com/office/drawing/2014/main" id="{E2400DD6-B5DE-2D3C-8D72-B9D2FEA53FCB}"/>
                </a:ext>
              </a:extLst>
            </p:cNvPr>
            <p:cNvSpPr txBox="1"/>
            <p:nvPr/>
          </p:nvSpPr>
          <p:spPr bwMode="auto">
            <a:xfrm>
              <a:off x="1155981" y="31994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23" name="TextBox 22">
              <a:extLst>
                <a:ext uri="{FF2B5EF4-FFF2-40B4-BE49-F238E27FC236}">
                  <a16:creationId xmlns:a16="http://schemas.microsoft.com/office/drawing/2014/main" id="{B11497AE-16D8-D595-4E75-4FA9C3917605}"/>
                </a:ext>
              </a:extLst>
            </p:cNvPr>
            <p:cNvSpPr txBox="1"/>
            <p:nvPr/>
          </p:nvSpPr>
          <p:spPr bwMode="auto">
            <a:xfrm>
              <a:off x="1155981" y="360761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24" name="TextBox 23">
              <a:extLst>
                <a:ext uri="{FF2B5EF4-FFF2-40B4-BE49-F238E27FC236}">
                  <a16:creationId xmlns:a16="http://schemas.microsoft.com/office/drawing/2014/main" id="{8B5C5CD9-CD7E-68C9-616D-278F376D670D}"/>
                </a:ext>
              </a:extLst>
            </p:cNvPr>
            <p:cNvSpPr txBox="1"/>
            <p:nvPr/>
          </p:nvSpPr>
          <p:spPr bwMode="auto">
            <a:xfrm>
              <a:off x="1330709" y="40094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27" name="TextBox 26">
            <a:extLst>
              <a:ext uri="{FF2B5EF4-FFF2-40B4-BE49-F238E27FC236}">
                <a16:creationId xmlns:a16="http://schemas.microsoft.com/office/drawing/2014/main" id="{2ADC7D70-E01D-C5F0-8AF3-F5AA2E698373}"/>
              </a:ext>
            </a:extLst>
          </p:cNvPr>
          <p:cNvSpPr txBox="1"/>
          <p:nvPr/>
        </p:nvSpPr>
        <p:spPr bwMode="auto">
          <a:xfrm>
            <a:off x="3354586" y="4509396"/>
            <a:ext cx="5695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3" name="Group 32">
            <a:extLst>
              <a:ext uri="{FF2B5EF4-FFF2-40B4-BE49-F238E27FC236}">
                <a16:creationId xmlns:a16="http://schemas.microsoft.com/office/drawing/2014/main" id="{D0965A34-8ED5-8A05-26A0-C2ADB6A9BCBD}"/>
              </a:ext>
            </a:extLst>
          </p:cNvPr>
          <p:cNvGrpSpPr/>
          <p:nvPr/>
        </p:nvGrpSpPr>
        <p:grpSpPr>
          <a:xfrm>
            <a:off x="1520913" y="4296756"/>
            <a:ext cx="4300214" cy="369332"/>
            <a:chOff x="1712013" y="4258102"/>
            <a:chExt cx="4300214" cy="369332"/>
          </a:xfrm>
        </p:grpSpPr>
        <p:sp>
          <p:nvSpPr>
            <p:cNvPr id="26" name="TextBox 25">
              <a:extLst>
                <a:ext uri="{FF2B5EF4-FFF2-40B4-BE49-F238E27FC236}">
                  <a16:creationId xmlns:a16="http://schemas.microsoft.com/office/drawing/2014/main" id="{14354CCE-C0E2-1D2E-0262-01E45349C81E}"/>
                </a:ext>
              </a:extLst>
            </p:cNvPr>
            <p:cNvSpPr txBox="1"/>
            <p:nvPr/>
          </p:nvSpPr>
          <p:spPr bwMode="auto">
            <a:xfrm>
              <a:off x="1712013" y="425810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8AEA85BB-8868-CED3-C6D0-E7FD13F49CBD}"/>
                </a:ext>
              </a:extLst>
            </p:cNvPr>
            <p:cNvSpPr txBox="1"/>
            <p:nvPr/>
          </p:nvSpPr>
          <p:spPr bwMode="auto">
            <a:xfrm>
              <a:off x="2433597" y="425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29" name="TextBox 28">
              <a:extLst>
                <a:ext uri="{FF2B5EF4-FFF2-40B4-BE49-F238E27FC236}">
                  <a16:creationId xmlns:a16="http://schemas.microsoft.com/office/drawing/2014/main" id="{8DE32144-C553-E334-2A81-A3461FBE8036}"/>
                </a:ext>
              </a:extLst>
            </p:cNvPr>
            <p:cNvSpPr txBox="1"/>
            <p:nvPr/>
          </p:nvSpPr>
          <p:spPr bwMode="auto">
            <a:xfrm>
              <a:off x="3201631" y="425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0" name="TextBox 29">
              <a:extLst>
                <a:ext uri="{FF2B5EF4-FFF2-40B4-BE49-F238E27FC236}">
                  <a16:creationId xmlns:a16="http://schemas.microsoft.com/office/drawing/2014/main" id="{4036C5FD-BCC6-0EBE-1FCB-7654C0D56C96}"/>
                </a:ext>
              </a:extLst>
            </p:cNvPr>
            <p:cNvSpPr txBox="1"/>
            <p:nvPr/>
          </p:nvSpPr>
          <p:spPr bwMode="auto">
            <a:xfrm>
              <a:off x="3975374" y="425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31" name="TextBox 30">
              <a:extLst>
                <a:ext uri="{FF2B5EF4-FFF2-40B4-BE49-F238E27FC236}">
                  <a16:creationId xmlns:a16="http://schemas.microsoft.com/office/drawing/2014/main" id="{050A86A1-5779-D1AE-89F1-65F1830C86D5}"/>
                </a:ext>
              </a:extLst>
            </p:cNvPr>
            <p:cNvSpPr txBox="1"/>
            <p:nvPr/>
          </p:nvSpPr>
          <p:spPr bwMode="auto">
            <a:xfrm>
              <a:off x="4702760" y="42581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2" name="TextBox 31">
              <a:extLst>
                <a:ext uri="{FF2B5EF4-FFF2-40B4-BE49-F238E27FC236}">
                  <a16:creationId xmlns:a16="http://schemas.microsoft.com/office/drawing/2014/main" id="{A1CC7EF2-CDB8-B4BC-5BBA-5C1411366934}"/>
                </a:ext>
              </a:extLst>
            </p:cNvPr>
            <p:cNvSpPr txBox="1"/>
            <p:nvPr/>
          </p:nvSpPr>
          <p:spPr bwMode="auto">
            <a:xfrm>
              <a:off x="5476503" y="42581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125</a:t>
              </a:r>
            </a:p>
          </p:txBody>
        </p:sp>
      </p:grpSp>
      <p:sp>
        <p:nvSpPr>
          <p:cNvPr id="34" name="Freeform: Shape 33">
            <a:extLst>
              <a:ext uri="{FF2B5EF4-FFF2-40B4-BE49-F238E27FC236}">
                <a16:creationId xmlns:a16="http://schemas.microsoft.com/office/drawing/2014/main" id="{E3FF63B0-CEB3-5538-EF0B-D8A525DEA48D}"/>
              </a:ext>
            </a:extLst>
          </p:cNvPr>
          <p:cNvSpPr/>
          <p:nvPr/>
        </p:nvSpPr>
        <p:spPr bwMode="auto">
          <a:xfrm>
            <a:off x="1661142" y="2133600"/>
            <a:ext cx="4225308" cy="2124502"/>
          </a:xfrm>
          <a:custGeom>
            <a:avLst/>
            <a:gdLst>
              <a:gd name="connsiteX0" fmla="*/ 0 w 4222750"/>
              <a:gd name="connsiteY0" fmla="*/ 0 h 2120900"/>
              <a:gd name="connsiteX1" fmla="*/ 0 w 4222750"/>
              <a:gd name="connsiteY1" fmla="*/ 2120900 h 2120900"/>
              <a:gd name="connsiteX2" fmla="*/ 4222750 w 4222750"/>
              <a:gd name="connsiteY2" fmla="*/ 2120900 h 2120900"/>
            </a:gdLst>
            <a:ahLst/>
            <a:cxnLst>
              <a:cxn ang="0">
                <a:pos x="connsiteX0" y="connsiteY0"/>
              </a:cxn>
              <a:cxn ang="0">
                <a:pos x="connsiteX1" y="connsiteY1"/>
              </a:cxn>
              <a:cxn ang="0">
                <a:pos x="connsiteX2" y="connsiteY2"/>
              </a:cxn>
            </a:cxnLst>
            <a:rect l="l" t="t" r="r" b="b"/>
            <a:pathLst>
              <a:path w="4222750" h="2120900">
                <a:moveTo>
                  <a:pt x="0" y="0"/>
                </a:moveTo>
                <a:lnTo>
                  <a:pt x="0" y="2120900"/>
                </a:lnTo>
                <a:lnTo>
                  <a:pt x="4222750" y="2120900"/>
                </a:lnTo>
              </a:path>
            </a:pathLst>
          </a:custGeom>
          <a:noFill/>
          <a:ln w="28575">
            <a:solidFill>
              <a:schemeClr val="bg1"/>
            </a:solidFill>
            <a:miter lim="800000"/>
            <a:headEnd/>
            <a:tailEnd/>
          </a:ln>
        </p:spPr>
        <p:txBody>
          <a:bodyPr rtlCol="0" anchor="ctr"/>
          <a:lstStyle/>
          <a:p>
            <a:pPr algn="ctr"/>
            <a:endParaRPr lang="en-US"/>
          </a:p>
        </p:txBody>
      </p:sp>
      <p:grpSp>
        <p:nvGrpSpPr>
          <p:cNvPr id="42" name="Group 41">
            <a:extLst>
              <a:ext uri="{FF2B5EF4-FFF2-40B4-BE49-F238E27FC236}">
                <a16:creationId xmlns:a16="http://schemas.microsoft.com/office/drawing/2014/main" id="{84B71434-8975-EE2C-641F-54DB06C6B764}"/>
              </a:ext>
            </a:extLst>
          </p:cNvPr>
          <p:cNvGrpSpPr/>
          <p:nvPr/>
        </p:nvGrpSpPr>
        <p:grpSpPr>
          <a:xfrm>
            <a:off x="1574801" y="2224529"/>
            <a:ext cx="86342" cy="2032000"/>
            <a:chOff x="1532954" y="2171379"/>
            <a:chExt cx="480745" cy="2032000"/>
          </a:xfrm>
        </p:grpSpPr>
        <p:cxnSp>
          <p:nvCxnSpPr>
            <p:cNvPr id="36" name="Straight Connector 35">
              <a:extLst>
                <a:ext uri="{FF2B5EF4-FFF2-40B4-BE49-F238E27FC236}">
                  <a16:creationId xmlns:a16="http://schemas.microsoft.com/office/drawing/2014/main" id="{486ED964-2D66-4896-58C0-41142238CC62}"/>
                </a:ext>
              </a:extLst>
            </p:cNvPr>
            <p:cNvCxnSpPr>
              <a:cxnSpLocks/>
            </p:cNvCxnSpPr>
            <p:nvPr/>
          </p:nvCxnSpPr>
          <p:spPr bwMode="auto">
            <a:xfrm>
              <a:off x="1532954" y="21713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AD011E8-57B8-3D31-968E-D73022F26B5F}"/>
                </a:ext>
              </a:extLst>
            </p:cNvPr>
            <p:cNvCxnSpPr>
              <a:cxnSpLocks/>
            </p:cNvCxnSpPr>
            <p:nvPr/>
          </p:nvCxnSpPr>
          <p:spPr bwMode="auto">
            <a:xfrm>
              <a:off x="1532954" y="25650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FF165EE-0EC4-FE27-10D9-E4CD14D28271}"/>
                </a:ext>
              </a:extLst>
            </p:cNvPr>
            <p:cNvCxnSpPr>
              <a:cxnSpLocks/>
            </p:cNvCxnSpPr>
            <p:nvPr/>
          </p:nvCxnSpPr>
          <p:spPr bwMode="auto">
            <a:xfrm>
              <a:off x="1532954" y="29905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3336B30-9507-3601-B39D-329D73791069}"/>
                </a:ext>
              </a:extLst>
            </p:cNvPr>
            <p:cNvCxnSpPr>
              <a:cxnSpLocks/>
            </p:cNvCxnSpPr>
            <p:nvPr/>
          </p:nvCxnSpPr>
          <p:spPr bwMode="auto">
            <a:xfrm>
              <a:off x="1532954" y="33842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3B76527-81A1-0926-842A-C5B1E9AF7FA5}"/>
                </a:ext>
              </a:extLst>
            </p:cNvPr>
            <p:cNvCxnSpPr>
              <a:cxnSpLocks/>
            </p:cNvCxnSpPr>
            <p:nvPr/>
          </p:nvCxnSpPr>
          <p:spPr bwMode="auto">
            <a:xfrm>
              <a:off x="1532954" y="38096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BC6130D-42CD-A7FE-85A5-425372876829}"/>
                </a:ext>
              </a:extLst>
            </p:cNvPr>
            <p:cNvCxnSpPr>
              <a:cxnSpLocks/>
            </p:cNvCxnSpPr>
            <p:nvPr/>
          </p:nvCxnSpPr>
          <p:spPr bwMode="auto">
            <a:xfrm>
              <a:off x="1532954" y="4203379"/>
              <a:ext cx="4807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6D71DDF9-6347-7EEE-8D0E-64199440A838}"/>
              </a:ext>
            </a:extLst>
          </p:cNvPr>
          <p:cNvGrpSpPr/>
          <p:nvPr/>
        </p:nvGrpSpPr>
        <p:grpSpPr>
          <a:xfrm rot="5400000">
            <a:off x="3554249" y="2361455"/>
            <a:ext cx="96738" cy="3879853"/>
            <a:chOff x="1532954" y="2171379"/>
            <a:chExt cx="480745" cy="2032000"/>
          </a:xfrm>
        </p:grpSpPr>
        <p:cxnSp>
          <p:nvCxnSpPr>
            <p:cNvPr id="44" name="Straight Connector 43">
              <a:extLst>
                <a:ext uri="{FF2B5EF4-FFF2-40B4-BE49-F238E27FC236}">
                  <a16:creationId xmlns:a16="http://schemas.microsoft.com/office/drawing/2014/main" id="{C6E3FE73-671B-1C1D-9AFB-E654252440D7}"/>
                </a:ext>
              </a:extLst>
            </p:cNvPr>
            <p:cNvCxnSpPr>
              <a:cxnSpLocks/>
            </p:cNvCxnSpPr>
            <p:nvPr/>
          </p:nvCxnSpPr>
          <p:spPr bwMode="auto">
            <a:xfrm>
              <a:off x="1532954" y="21713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C8397F9-B51A-945D-4F39-C49FFD63602E}"/>
                </a:ext>
              </a:extLst>
            </p:cNvPr>
            <p:cNvCxnSpPr>
              <a:cxnSpLocks/>
            </p:cNvCxnSpPr>
            <p:nvPr/>
          </p:nvCxnSpPr>
          <p:spPr bwMode="auto">
            <a:xfrm>
              <a:off x="1532954" y="25650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882D411-95BE-4B4A-72CE-1AFEFF94809F}"/>
                </a:ext>
              </a:extLst>
            </p:cNvPr>
            <p:cNvCxnSpPr>
              <a:cxnSpLocks/>
            </p:cNvCxnSpPr>
            <p:nvPr/>
          </p:nvCxnSpPr>
          <p:spPr bwMode="auto">
            <a:xfrm>
              <a:off x="1532954" y="29905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5B8AD25C-466B-74E2-7B81-AD31F2B5C2CF}"/>
                </a:ext>
              </a:extLst>
            </p:cNvPr>
            <p:cNvCxnSpPr>
              <a:cxnSpLocks/>
            </p:cNvCxnSpPr>
            <p:nvPr/>
          </p:nvCxnSpPr>
          <p:spPr bwMode="auto">
            <a:xfrm>
              <a:off x="1532954" y="33842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AE50894-6500-6A17-ECCD-0ED5898FF537}"/>
                </a:ext>
              </a:extLst>
            </p:cNvPr>
            <p:cNvCxnSpPr>
              <a:cxnSpLocks/>
            </p:cNvCxnSpPr>
            <p:nvPr/>
          </p:nvCxnSpPr>
          <p:spPr bwMode="auto">
            <a:xfrm>
              <a:off x="1532954" y="38096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F8CF95D-5E43-B10C-514E-E9D16651C1F6}"/>
                </a:ext>
              </a:extLst>
            </p:cNvPr>
            <p:cNvCxnSpPr>
              <a:cxnSpLocks/>
            </p:cNvCxnSpPr>
            <p:nvPr/>
          </p:nvCxnSpPr>
          <p:spPr bwMode="auto">
            <a:xfrm>
              <a:off x="1532954" y="4203379"/>
              <a:ext cx="4807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A127C2B4-0C15-B41C-C506-0B12A05D3BBD}"/>
              </a:ext>
            </a:extLst>
          </p:cNvPr>
          <p:cNvGrpSpPr/>
          <p:nvPr/>
        </p:nvGrpSpPr>
        <p:grpSpPr>
          <a:xfrm>
            <a:off x="1577018" y="4818300"/>
            <a:ext cx="3966048" cy="523220"/>
            <a:chOff x="1571199" y="4258102"/>
            <a:chExt cx="5042593" cy="523220"/>
          </a:xfrm>
        </p:grpSpPr>
        <p:sp>
          <p:nvSpPr>
            <p:cNvPr id="51" name="TextBox 50">
              <a:extLst>
                <a:ext uri="{FF2B5EF4-FFF2-40B4-BE49-F238E27FC236}">
                  <a16:creationId xmlns:a16="http://schemas.microsoft.com/office/drawing/2014/main" id="{8DE0C3ED-007E-A94A-AD82-76180B5ADA56}"/>
                </a:ext>
              </a:extLst>
            </p:cNvPr>
            <p:cNvSpPr txBox="1"/>
            <p:nvPr/>
          </p:nvSpPr>
          <p:spPr bwMode="auto">
            <a:xfrm>
              <a:off x="1571199" y="4258102"/>
              <a:ext cx="5833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174</a:t>
              </a:r>
            </a:p>
          </p:txBody>
        </p:sp>
        <p:sp>
          <p:nvSpPr>
            <p:cNvPr id="52" name="TextBox 51">
              <a:extLst>
                <a:ext uri="{FF2B5EF4-FFF2-40B4-BE49-F238E27FC236}">
                  <a16:creationId xmlns:a16="http://schemas.microsoft.com/office/drawing/2014/main" id="{A1ED11CB-D72A-4423-9199-D9BDB258E9F2}"/>
                </a:ext>
              </a:extLst>
            </p:cNvPr>
            <p:cNvSpPr txBox="1"/>
            <p:nvPr/>
          </p:nvSpPr>
          <p:spPr bwMode="auto">
            <a:xfrm>
              <a:off x="2409379" y="4258102"/>
              <a:ext cx="467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88</a:t>
              </a:r>
            </a:p>
          </p:txBody>
        </p:sp>
        <p:sp>
          <p:nvSpPr>
            <p:cNvPr id="53" name="TextBox 52">
              <a:extLst>
                <a:ext uri="{FF2B5EF4-FFF2-40B4-BE49-F238E27FC236}">
                  <a16:creationId xmlns:a16="http://schemas.microsoft.com/office/drawing/2014/main" id="{9BA6329E-3A24-CAB5-92A9-E078506CDB06}"/>
                </a:ext>
              </a:extLst>
            </p:cNvPr>
            <p:cNvSpPr txBox="1"/>
            <p:nvPr/>
          </p:nvSpPr>
          <p:spPr bwMode="auto">
            <a:xfrm>
              <a:off x="3177414" y="4258102"/>
              <a:ext cx="467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a:t>
              </a:r>
            </a:p>
          </p:txBody>
        </p:sp>
        <p:sp>
          <p:nvSpPr>
            <p:cNvPr id="54" name="TextBox 53">
              <a:extLst>
                <a:ext uri="{FF2B5EF4-FFF2-40B4-BE49-F238E27FC236}">
                  <a16:creationId xmlns:a16="http://schemas.microsoft.com/office/drawing/2014/main" id="{26903E71-0F84-2280-44D4-15572D5CA910}"/>
                </a:ext>
              </a:extLst>
            </p:cNvPr>
            <p:cNvSpPr txBox="1"/>
            <p:nvPr/>
          </p:nvSpPr>
          <p:spPr bwMode="auto">
            <a:xfrm>
              <a:off x="3951158" y="4258102"/>
              <a:ext cx="467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a:t>
              </a:r>
            </a:p>
          </p:txBody>
        </p:sp>
        <p:sp>
          <p:nvSpPr>
            <p:cNvPr id="55" name="TextBox 54">
              <a:extLst>
                <a:ext uri="{FF2B5EF4-FFF2-40B4-BE49-F238E27FC236}">
                  <a16:creationId xmlns:a16="http://schemas.microsoft.com/office/drawing/2014/main" id="{72263432-EB14-F4DC-9FA8-18D046E02432}"/>
                </a:ext>
              </a:extLst>
            </p:cNvPr>
            <p:cNvSpPr txBox="1"/>
            <p:nvPr/>
          </p:nvSpPr>
          <p:spPr bwMode="auto">
            <a:xfrm>
              <a:off x="4737053" y="4258102"/>
              <a:ext cx="467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56" name="TextBox 55">
              <a:extLst>
                <a:ext uri="{FF2B5EF4-FFF2-40B4-BE49-F238E27FC236}">
                  <a16:creationId xmlns:a16="http://schemas.microsoft.com/office/drawing/2014/main" id="{D9A0266C-3E98-2F22-E5C7-A15638891092}"/>
                </a:ext>
              </a:extLst>
            </p:cNvPr>
            <p:cNvSpPr txBox="1"/>
            <p:nvPr/>
          </p:nvSpPr>
          <p:spPr bwMode="auto">
            <a:xfrm>
              <a:off x="5568881" y="4258102"/>
              <a:ext cx="3509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57" name="TextBox 56">
              <a:extLst>
                <a:ext uri="{FF2B5EF4-FFF2-40B4-BE49-F238E27FC236}">
                  <a16:creationId xmlns:a16="http://schemas.microsoft.com/office/drawing/2014/main" id="{F34CB790-C56F-5DE4-92BD-586556D0A396}"/>
                </a:ext>
              </a:extLst>
            </p:cNvPr>
            <p:cNvSpPr txBox="1"/>
            <p:nvPr/>
          </p:nvSpPr>
          <p:spPr bwMode="auto">
            <a:xfrm>
              <a:off x="6262826" y="4258102"/>
              <a:ext cx="3509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sp>
        <p:nvSpPr>
          <p:cNvPr id="58" name="TextBox 57">
            <a:extLst>
              <a:ext uri="{FF2B5EF4-FFF2-40B4-BE49-F238E27FC236}">
                <a16:creationId xmlns:a16="http://schemas.microsoft.com/office/drawing/2014/main" id="{3B4B9CC2-7F5D-0860-96BD-E458F8D5ACA8}"/>
              </a:ext>
            </a:extLst>
          </p:cNvPr>
          <p:cNvSpPr txBox="1"/>
          <p:nvPr/>
        </p:nvSpPr>
        <p:spPr bwMode="auto">
          <a:xfrm>
            <a:off x="211092" y="4818300"/>
            <a:ext cx="14061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a:t>
            </a:r>
          </a:p>
          <a:p>
            <a:pPr algn="r">
              <a:spcBef>
                <a:spcPts val="0"/>
              </a:spcBef>
            </a:pPr>
            <a:r>
              <a:rPr lang="en-US" sz="1400" b="0" dirty="0">
                <a:solidFill>
                  <a:schemeClr val="bg1"/>
                </a:solidFill>
                <a:latin typeface="Calibri" panose="020F0502020204030204" pitchFamily="34" charset="0"/>
              </a:rPr>
              <a:t>Rd + MEL140 + R</a:t>
            </a:r>
          </a:p>
        </p:txBody>
      </p:sp>
      <p:sp>
        <p:nvSpPr>
          <p:cNvPr id="61" name="TextBox 60">
            <a:extLst>
              <a:ext uri="{FF2B5EF4-FFF2-40B4-BE49-F238E27FC236}">
                <a16:creationId xmlns:a16="http://schemas.microsoft.com/office/drawing/2014/main" id="{B188949D-4A21-C637-C377-E5FA01A2AD76}"/>
              </a:ext>
            </a:extLst>
          </p:cNvPr>
          <p:cNvSpPr txBox="1"/>
          <p:nvPr/>
        </p:nvSpPr>
        <p:spPr bwMode="auto">
          <a:xfrm rot="16200000">
            <a:off x="5396348" y="3082063"/>
            <a:ext cx="2048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grpSp>
        <p:nvGrpSpPr>
          <p:cNvPr id="62" name="Group 61">
            <a:extLst>
              <a:ext uri="{FF2B5EF4-FFF2-40B4-BE49-F238E27FC236}">
                <a16:creationId xmlns:a16="http://schemas.microsoft.com/office/drawing/2014/main" id="{D3DDEA3B-9597-B8D0-7EE5-4B8A46CA33C6}"/>
              </a:ext>
            </a:extLst>
          </p:cNvPr>
          <p:cNvGrpSpPr/>
          <p:nvPr/>
        </p:nvGrpSpPr>
        <p:grpSpPr>
          <a:xfrm>
            <a:off x="6558234" y="2035304"/>
            <a:ext cx="476413" cy="2403654"/>
            <a:chOff x="1155981" y="1975119"/>
            <a:chExt cx="476413" cy="2403654"/>
          </a:xfrm>
        </p:grpSpPr>
        <p:sp>
          <p:nvSpPr>
            <p:cNvPr id="31767" name="TextBox 31766">
              <a:extLst>
                <a:ext uri="{FF2B5EF4-FFF2-40B4-BE49-F238E27FC236}">
                  <a16:creationId xmlns:a16="http://schemas.microsoft.com/office/drawing/2014/main" id="{FAE1DFF7-E3E3-EF89-0081-E017AC99DAB5}"/>
                </a:ext>
              </a:extLst>
            </p:cNvPr>
            <p:cNvSpPr txBox="1"/>
            <p:nvPr/>
          </p:nvSpPr>
          <p:spPr bwMode="auto">
            <a:xfrm>
              <a:off x="1155982" y="197511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768" name="TextBox 31767">
              <a:extLst>
                <a:ext uri="{FF2B5EF4-FFF2-40B4-BE49-F238E27FC236}">
                  <a16:creationId xmlns:a16="http://schemas.microsoft.com/office/drawing/2014/main" id="{CA695537-893F-91E4-4FDF-1A21563E9A17}"/>
                </a:ext>
              </a:extLst>
            </p:cNvPr>
            <p:cNvSpPr txBox="1"/>
            <p:nvPr/>
          </p:nvSpPr>
          <p:spPr bwMode="auto">
            <a:xfrm>
              <a:off x="1155981" y="237694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1769" name="TextBox 31768">
              <a:extLst>
                <a:ext uri="{FF2B5EF4-FFF2-40B4-BE49-F238E27FC236}">
                  <a16:creationId xmlns:a16="http://schemas.microsoft.com/office/drawing/2014/main" id="{7B6BAB9D-4534-0119-CCDC-6FFF562E76C0}"/>
                </a:ext>
              </a:extLst>
            </p:cNvPr>
            <p:cNvSpPr txBox="1"/>
            <p:nvPr/>
          </p:nvSpPr>
          <p:spPr bwMode="auto">
            <a:xfrm>
              <a:off x="1155981" y="279757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1770" name="TextBox 31769">
              <a:extLst>
                <a:ext uri="{FF2B5EF4-FFF2-40B4-BE49-F238E27FC236}">
                  <a16:creationId xmlns:a16="http://schemas.microsoft.com/office/drawing/2014/main" id="{BBF61119-18B3-343B-B967-43DB1FB56261}"/>
                </a:ext>
              </a:extLst>
            </p:cNvPr>
            <p:cNvSpPr txBox="1"/>
            <p:nvPr/>
          </p:nvSpPr>
          <p:spPr bwMode="auto">
            <a:xfrm>
              <a:off x="1155981" y="31994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1771" name="TextBox 31770">
              <a:extLst>
                <a:ext uri="{FF2B5EF4-FFF2-40B4-BE49-F238E27FC236}">
                  <a16:creationId xmlns:a16="http://schemas.microsoft.com/office/drawing/2014/main" id="{04E23989-231D-6222-2D40-CA596C254AD7}"/>
                </a:ext>
              </a:extLst>
            </p:cNvPr>
            <p:cNvSpPr txBox="1"/>
            <p:nvPr/>
          </p:nvSpPr>
          <p:spPr bwMode="auto">
            <a:xfrm>
              <a:off x="1155981" y="360761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1772" name="TextBox 31771">
              <a:extLst>
                <a:ext uri="{FF2B5EF4-FFF2-40B4-BE49-F238E27FC236}">
                  <a16:creationId xmlns:a16="http://schemas.microsoft.com/office/drawing/2014/main" id="{3C439FE2-8079-D990-698A-D8C0D0F6C9F5}"/>
                </a:ext>
              </a:extLst>
            </p:cNvPr>
            <p:cNvSpPr txBox="1"/>
            <p:nvPr/>
          </p:nvSpPr>
          <p:spPr bwMode="auto">
            <a:xfrm>
              <a:off x="1330709" y="40094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63" name="TextBox 62">
            <a:extLst>
              <a:ext uri="{FF2B5EF4-FFF2-40B4-BE49-F238E27FC236}">
                <a16:creationId xmlns:a16="http://schemas.microsoft.com/office/drawing/2014/main" id="{C9DDEB34-B168-1500-29D4-D015056327D5}"/>
              </a:ext>
            </a:extLst>
          </p:cNvPr>
          <p:cNvSpPr txBox="1"/>
          <p:nvPr/>
        </p:nvSpPr>
        <p:spPr bwMode="auto">
          <a:xfrm>
            <a:off x="8756839" y="4509396"/>
            <a:ext cx="5695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1744" name="Group 31743">
            <a:extLst>
              <a:ext uri="{FF2B5EF4-FFF2-40B4-BE49-F238E27FC236}">
                <a16:creationId xmlns:a16="http://schemas.microsoft.com/office/drawing/2014/main" id="{2F4FB03A-8613-C949-C1C6-9C5B0033B21F}"/>
              </a:ext>
            </a:extLst>
          </p:cNvPr>
          <p:cNvGrpSpPr/>
          <p:nvPr/>
        </p:nvGrpSpPr>
        <p:grpSpPr>
          <a:xfrm>
            <a:off x="6922255" y="4296756"/>
            <a:ext cx="4300214" cy="369332"/>
            <a:chOff x="1712013" y="4258102"/>
            <a:chExt cx="4300214" cy="369332"/>
          </a:xfrm>
        </p:grpSpPr>
        <p:sp>
          <p:nvSpPr>
            <p:cNvPr id="31761" name="TextBox 31760">
              <a:extLst>
                <a:ext uri="{FF2B5EF4-FFF2-40B4-BE49-F238E27FC236}">
                  <a16:creationId xmlns:a16="http://schemas.microsoft.com/office/drawing/2014/main" id="{68D64FB8-98A0-EC57-06DB-32091CF191F2}"/>
                </a:ext>
              </a:extLst>
            </p:cNvPr>
            <p:cNvSpPr txBox="1"/>
            <p:nvPr/>
          </p:nvSpPr>
          <p:spPr bwMode="auto">
            <a:xfrm>
              <a:off x="1712013" y="425810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62" name="TextBox 31761">
              <a:extLst>
                <a:ext uri="{FF2B5EF4-FFF2-40B4-BE49-F238E27FC236}">
                  <a16:creationId xmlns:a16="http://schemas.microsoft.com/office/drawing/2014/main" id="{EFD8E36A-35C1-AEA4-78CC-27EE702920D8}"/>
                </a:ext>
              </a:extLst>
            </p:cNvPr>
            <p:cNvSpPr txBox="1"/>
            <p:nvPr/>
          </p:nvSpPr>
          <p:spPr bwMode="auto">
            <a:xfrm>
              <a:off x="2433597" y="425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1763" name="TextBox 31762">
              <a:extLst>
                <a:ext uri="{FF2B5EF4-FFF2-40B4-BE49-F238E27FC236}">
                  <a16:creationId xmlns:a16="http://schemas.microsoft.com/office/drawing/2014/main" id="{EB844A63-D376-ECD1-CB9B-4CBC7A48B692}"/>
                </a:ext>
              </a:extLst>
            </p:cNvPr>
            <p:cNvSpPr txBox="1"/>
            <p:nvPr/>
          </p:nvSpPr>
          <p:spPr bwMode="auto">
            <a:xfrm>
              <a:off x="3201631" y="425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764" name="TextBox 31763">
              <a:extLst>
                <a:ext uri="{FF2B5EF4-FFF2-40B4-BE49-F238E27FC236}">
                  <a16:creationId xmlns:a16="http://schemas.microsoft.com/office/drawing/2014/main" id="{3AADD5AA-7D35-433D-CCB7-7C9709F9F4A8}"/>
                </a:ext>
              </a:extLst>
            </p:cNvPr>
            <p:cNvSpPr txBox="1"/>
            <p:nvPr/>
          </p:nvSpPr>
          <p:spPr bwMode="auto">
            <a:xfrm>
              <a:off x="3975374" y="425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31765" name="TextBox 31764">
              <a:extLst>
                <a:ext uri="{FF2B5EF4-FFF2-40B4-BE49-F238E27FC236}">
                  <a16:creationId xmlns:a16="http://schemas.microsoft.com/office/drawing/2014/main" id="{80CCAACC-645A-43BB-F6BB-5106FD93098F}"/>
                </a:ext>
              </a:extLst>
            </p:cNvPr>
            <p:cNvSpPr txBox="1"/>
            <p:nvPr/>
          </p:nvSpPr>
          <p:spPr bwMode="auto">
            <a:xfrm>
              <a:off x="4702760" y="42581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766" name="TextBox 31765">
              <a:extLst>
                <a:ext uri="{FF2B5EF4-FFF2-40B4-BE49-F238E27FC236}">
                  <a16:creationId xmlns:a16="http://schemas.microsoft.com/office/drawing/2014/main" id="{A5052EFB-96DF-9A9E-C271-8FB5B7F76F1E}"/>
                </a:ext>
              </a:extLst>
            </p:cNvPr>
            <p:cNvSpPr txBox="1"/>
            <p:nvPr/>
          </p:nvSpPr>
          <p:spPr bwMode="auto">
            <a:xfrm>
              <a:off x="5476503" y="42581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125</a:t>
              </a:r>
            </a:p>
          </p:txBody>
        </p:sp>
      </p:grpSp>
      <p:sp>
        <p:nvSpPr>
          <p:cNvPr id="31745" name="Freeform: Shape 31744">
            <a:extLst>
              <a:ext uri="{FF2B5EF4-FFF2-40B4-BE49-F238E27FC236}">
                <a16:creationId xmlns:a16="http://schemas.microsoft.com/office/drawing/2014/main" id="{47D03A66-0A02-0C91-7B68-E01A9BC1C564}"/>
              </a:ext>
            </a:extLst>
          </p:cNvPr>
          <p:cNvSpPr/>
          <p:nvPr/>
        </p:nvSpPr>
        <p:spPr bwMode="auto">
          <a:xfrm>
            <a:off x="7063395" y="2133600"/>
            <a:ext cx="4225308" cy="2124502"/>
          </a:xfrm>
          <a:custGeom>
            <a:avLst/>
            <a:gdLst>
              <a:gd name="connsiteX0" fmla="*/ 0 w 4222750"/>
              <a:gd name="connsiteY0" fmla="*/ 0 h 2120900"/>
              <a:gd name="connsiteX1" fmla="*/ 0 w 4222750"/>
              <a:gd name="connsiteY1" fmla="*/ 2120900 h 2120900"/>
              <a:gd name="connsiteX2" fmla="*/ 4222750 w 4222750"/>
              <a:gd name="connsiteY2" fmla="*/ 2120900 h 2120900"/>
            </a:gdLst>
            <a:ahLst/>
            <a:cxnLst>
              <a:cxn ang="0">
                <a:pos x="connsiteX0" y="connsiteY0"/>
              </a:cxn>
              <a:cxn ang="0">
                <a:pos x="connsiteX1" y="connsiteY1"/>
              </a:cxn>
              <a:cxn ang="0">
                <a:pos x="connsiteX2" y="connsiteY2"/>
              </a:cxn>
            </a:cxnLst>
            <a:rect l="l" t="t" r="r" b="b"/>
            <a:pathLst>
              <a:path w="4222750" h="2120900">
                <a:moveTo>
                  <a:pt x="0" y="0"/>
                </a:moveTo>
                <a:lnTo>
                  <a:pt x="0" y="2120900"/>
                </a:lnTo>
                <a:lnTo>
                  <a:pt x="4222750" y="2120900"/>
                </a:lnTo>
              </a:path>
            </a:pathLst>
          </a:custGeom>
          <a:noFill/>
          <a:ln w="28575">
            <a:solidFill>
              <a:schemeClr val="bg1"/>
            </a:solidFill>
            <a:miter lim="800000"/>
            <a:headEnd/>
            <a:tailEnd/>
          </a:ln>
        </p:spPr>
        <p:txBody>
          <a:bodyPr rtlCol="0" anchor="ctr"/>
          <a:lstStyle/>
          <a:p>
            <a:pPr algn="ctr"/>
            <a:endParaRPr lang="en-US"/>
          </a:p>
        </p:txBody>
      </p:sp>
      <p:grpSp>
        <p:nvGrpSpPr>
          <p:cNvPr id="31747" name="Group 31746">
            <a:extLst>
              <a:ext uri="{FF2B5EF4-FFF2-40B4-BE49-F238E27FC236}">
                <a16:creationId xmlns:a16="http://schemas.microsoft.com/office/drawing/2014/main" id="{E14579B4-C681-097D-AE97-2CF9EF0ADCAB}"/>
              </a:ext>
            </a:extLst>
          </p:cNvPr>
          <p:cNvGrpSpPr/>
          <p:nvPr/>
        </p:nvGrpSpPr>
        <p:grpSpPr>
          <a:xfrm>
            <a:off x="6977054" y="2224805"/>
            <a:ext cx="86342" cy="2032000"/>
            <a:chOff x="1532954" y="2171379"/>
            <a:chExt cx="480745" cy="2032000"/>
          </a:xfrm>
        </p:grpSpPr>
        <p:cxnSp>
          <p:nvCxnSpPr>
            <p:cNvPr id="31755" name="Straight Connector 31754">
              <a:extLst>
                <a:ext uri="{FF2B5EF4-FFF2-40B4-BE49-F238E27FC236}">
                  <a16:creationId xmlns:a16="http://schemas.microsoft.com/office/drawing/2014/main" id="{2A752329-5618-88DA-DEA2-44DE15D5F9F9}"/>
                </a:ext>
              </a:extLst>
            </p:cNvPr>
            <p:cNvCxnSpPr>
              <a:cxnSpLocks/>
            </p:cNvCxnSpPr>
            <p:nvPr/>
          </p:nvCxnSpPr>
          <p:spPr bwMode="auto">
            <a:xfrm>
              <a:off x="1532954" y="21713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8EBF55E4-FEE6-AEAF-5D14-3DF99BD314E1}"/>
                </a:ext>
              </a:extLst>
            </p:cNvPr>
            <p:cNvCxnSpPr>
              <a:cxnSpLocks/>
            </p:cNvCxnSpPr>
            <p:nvPr/>
          </p:nvCxnSpPr>
          <p:spPr bwMode="auto">
            <a:xfrm>
              <a:off x="1532954" y="25650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397952F3-1021-8A45-E418-0EE160A39EFE}"/>
                </a:ext>
              </a:extLst>
            </p:cNvPr>
            <p:cNvCxnSpPr>
              <a:cxnSpLocks/>
            </p:cNvCxnSpPr>
            <p:nvPr/>
          </p:nvCxnSpPr>
          <p:spPr bwMode="auto">
            <a:xfrm>
              <a:off x="1532954" y="29905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071671D2-04A2-3197-A7DD-4CC99FAB7CEB}"/>
                </a:ext>
              </a:extLst>
            </p:cNvPr>
            <p:cNvCxnSpPr>
              <a:cxnSpLocks/>
            </p:cNvCxnSpPr>
            <p:nvPr/>
          </p:nvCxnSpPr>
          <p:spPr bwMode="auto">
            <a:xfrm>
              <a:off x="1532954" y="33842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1E16F912-1E83-D349-7B12-670A817338B4}"/>
                </a:ext>
              </a:extLst>
            </p:cNvPr>
            <p:cNvCxnSpPr>
              <a:cxnSpLocks/>
            </p:cNvCxnSpPr>
            <p:nvPr/>
          </p:nvCxnSpPr>
          <p:spPr bwMode="auto">
            <a:xfrm>
              <a:off x="1532954" y="38096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97169C04-B3A7-3EA6-A3F4-28884ABEE675}"/>
                </a:ext>
              </a:extLst>
            </p:cNvPr>
            <p:cNvCxnSpPr>
              <a:cxnSpLocks/>
            </p:cNvCxnSpPr>
            <p:nvPr/>
          </p:nvCxnSpPr>
          <p:spPr bwMode="auto">
            <a:xfrm>
              <a:off x="1532954" y="4203379"/>
              <a:ext cx="4807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48" name="Group 31747">
            <a:extLst>
              <a:ext uri="{FF2B5EF4-FFF2-40B4-BE49-F238E27FC236}">
                <a16:creationId xmlns:a16="http://schemas.microsoft.com/office/drawing/2014/main" id="{DFFA195F-4DFC-6978-B3A6-AEE9575ADAFC}"/>
              </a:ext>
            </a:extLst>
          </p:cNvPr>
          <p:cNvGrpSpPr/>
          <p:nvPr/>
        </p:nvGrpSpPr>
        <p:grpSpPr>
          <a:xfrm rot="5400000">
            <a:off x="8955591" y="2361455"/>
            <a:ext cx="96738" cy="3879853"/>
            <a:chOff x="1532954" y="2171379"/>
            <a:chExt cx="480745" cy="2032000"/>
          </a:xfrm>
        </p:grpSpPr>
        <p:cxnSp>
          <p:nvCxnSpPr>
            <p:cNvPr id="31749" name="Straight Connector 31748">
              <a:extLst>
                <a:ext uri="{FF2B5EF4-FFF2-40B4-BE49-F238E27FC236}">
                  <a16:creationId xmlns:a16="http://schemas.microsoft.com/office/drawing/2014/main" id="{3E39F793-645D-9E04-015E-BCB669381CB2}"/>
                </a:ext>
              </a:extLst>
            </p:cNvPr>
            <p:cNvCxnSpPr>
              <a:cxnSpLocks/>
            </p:cNvCxnSpPr>
            <p:nvPr/>
          </p:nvCxnSpPr>
          <p:spPr bwMode="auto">
            <a:xfrm>
              <a:off x="1532954" y="21713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FD9A3633-BE20-D01C-4ECB-9C3C2BFA08B6}"/>
                </a:ext>
              </a:extLst>
            </p:cNvPr>
            <p:cNvCxnSpPr>
              <a:cxnSpLocks/>
            </p:cNvCxnSpPr>
            <p:nvPr/>
          </p:nvCxnSpPr>
          <p:spPr bwMode="auto">
            <a:xfrm>
              <a:off x="1532954" y="25650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7C5D3EAF-1FAB-5371-40F6-941905CAA644}"/>
                </a:ext>
              </a:extLst>
            </p:cNvPr>
            <p:cNvCxnSpPr>
              <a:cxnSpLocks/>
            </p:cNvCxnSpPr>
            <p:nvPr/>
          </p:nvCxnSpPr>
          <p:spPr bwMode="auto">
            <a:xfrm>
              <a:off x="1532954" y="29905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514AB1A3-8F01-DEAA-F5F2-DA6FFDC89DEF}"/>
                </a:ext>
              </a:extLst>
            </p:cNvPr>
            <p:cNvCxnSpPr>
              <a:cxnSpLocks/>
            </p:cNvCxnSpPr>
            <p:nvPr/>
          </p:nvCxnSpPr>
          <p:spPr bwMode="auto">
            <a:xfrm>
              <a:off x="1532954" y="33842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FB0692D4-6527-BBAC-1B65-2E177D05EFB5}"/>
                </a:ext>
              </a:extLst>
            </p:cNvPr>
            <p:cNvCxnSpPr>
              <a:cxnSpLocks/>
            </p:cNvCxnSpPr>
            <p:nvPr/>
          </p:nvCxnSpPr>
          <p:spPr bwMode="auto">
            <a:xfrm>
              <a:off x="1532954" y="38096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81F4B4DE-1DFC-73B4-9928-1C97C0692A8D}"/>
                </a:ext>
              </a:extLst>
            </p:cNvPr>
            <p:cNvCxnSpPr>
              <a:cxnSpLocks/>
            </p:cNvCxnSpPr>
            <p:nvPr/>
          </p:nvCxnSpPr>
          <p:spPr bwMode="auto">
            <a:xfrm>
              <a:off x="1532954" y="4203379"/>
              <a:ext cx="4807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73" name="Group 31772">
            <a:extLst>
              <a:ext uri="{FF2B5EF4-FFF2-40B4-BE49-F238E27FC236}">
                <a16:creationId xmlns:a16="http://schemas.microsoft.com/office/drawing/2014/main" id="{FFF9E4F5-92E4-DC4B-44F8-15FA220C0ED5}"/>
              </a:ext>
            </a:extLst>
          </p:cNvPr>
          <p:cNvGrpSpPr/>
          <p:nvPr/>
        </p:nvGrpSpPr>
        <p:grpSpPr>
          <a:xfrm>
            <a:off x="6959393" y="4818300"/>
            <a:ext cx="3966049" cy="523220"/>
            <a:chOff x="1571198" y="4258102"/>
            <a:chExt cx="5042594" cy="523220"/>
          </a:xfrm>
        </p:grpSpPr>
        <p:sp>
          <p:nvSpPr>
            <p:cNvPr id="31774" name="TextBox 31773">
              <a:extLst>
                <a:ext uri="{FF2B5EF4-FFF2-40B4-BE49-F238E27FC236}">
                  <a16:creationId xmlns:a16="http://schemas.microsoft.com/office/drawing/2014/main" id="{2A1FC5FF-EDE3-E052-ECFB-03CB0C9ED3AF}"/>
                </a:ext>
              </a:extLst>
            </p:cNvPr>
            <p:cNvSpPr txBox="1"/>
            <p:nvPr/>
          </p:nvSpPr>
          <p:spPr bwMode="auto">
            <a:xfrm>
              <a:off x="1571198" y="4258102"/>
              <a:ext cx="5833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131</a:t>
              </a:r>
            </a:p>
          </p:txBody>
        </p:sp>
        <p:sp>
          <p:nvSpPr>
            <p:cNvPr id="31775" name="TextBox 31774">
              <a:extLst>
                <a:ext uri="{FF2B5EF4-FFF2-40B4-BE49-F238E27FC236}">
                  <a16:creationId xmlns:a16="http://schemas.microsoft.com/office/drawing/2014/main" id="{AFB6D4A1-FF51-EE48-8A34-186DB01079CF}"/>
                </a:ext>
              </a:extLst>
            </p:cNvPr>
            <p:cNvSpPr txBox="1"/>
            <p:nvPr/>
          </p:nvSpPr>
          <p:spPr bwMode="auto">
            <a:xfrm>
              <a:off x="2409381" y="4258102"/>
              <a:ext cx="467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83</a:t>
              </a:r>
            </a:p>
          </p:txBody>
        </p:sp>
        <p:sp>
          <p:nvSpPr>
            <p:cNvPr id="31776" name="TextBox 31775">
              <a:extLst>
                <a:ext uri="{FF2B5EF4-FFF2-40B4-BE49-F238E27FC236}">
                  <a16:creationId xmlns:a16="http://schemas.microsoft.com/office/drawing/2014/main" id="{D388E641-6FB7-240C-6B5D-C3CC7D6C38DB}"/>
                </a:ext>
              </a:extLst>
            </p:cNvPr>
            <p:cNvSpPr txBox="1"/>
            <p:nvPr/>
          </p:nvSpPr>
          <p:spPr bwMode="auto">
            <a:xfrm>
              <a:off x="3177415" y="4258102"/>
              <a:ext cx="467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p:txBody>
        </p:sp>
        <p:sp>
          <p:nvSpPr>
            <p:cNvPr id="31777" name="TextBox 31776">
              <a:extLst>
                <a:ext uri="{FF2B5EF4-FFF2-40B4-BE49-F238E27FC236}">
                  <a16:creationId xmlns:a16="http://schemas.microsoft.com/office/drawing/2014/main" id="{047DB8EF-4F18-21AF-1F61-BE61E38D6B6E}"/>
                </a:ext>
              </a:extLst>
            </p:cNvPr>
            <p:cNvSpPr txBox="1"/>
            <p:nvPr/>
          </p:nvSpPr>
          <p:spPr bwMode="auto">
            <a:xfrm>
              <a:off x="3951160" y="4258102"/>
              <a:ext cx="467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p:txBody>
        </p:sp>
        <p:sp>
          <p:nvSpPr>
            <p:cNvPr id="31778" name="TextBox 31777">
              <a:extLst>
                <a:ext uri="{FF2B5EF4-FFF2-40B4-BE49-F238E27FC236}">
                  <a16:creationId xmlns:a16="http://schemas.microsoft.com/office/drawing/2014/main" id="{F9D58D3B-43CA-E99C-87D4-D0C3016CE92B}"/>
                </a:ext>
              </a:extLst>
            </p:cNvPr>
            <p:cNvSpPr txBox="1"/>
            <p:nvPr/>
          </p:nvSpPr>
          <p:spPr bwMode="auto">
            <a:xfrm>
              <a:off x="4737053" y="4258102"/>
              <a:ext cx="4671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31779" name="TextBox 31778">
              <a:extLst>
                <a:ext uri="{FF2B5EF4-FFF2-40B4-BE49-F238E27FC236}">
                  <a16:creationId xmlns:a16="http://schemas.microsoft.com/office/drawing/2014/main" id="{7B9F758C-66D0-9607-BBCC-15A26A6321D7}"/>
                </a:ext>
              </a:extLst>
            </p:cNvPr>
            <p:cNvSpPr txBox="1"/>
            <p:nvPr/>
          </p:nvSpPr>
          <p:spPr bwMode="auto">
            <a:xfrm>
              <a:off x="5568880" y="4258102"/>
              <a:ext cx="3509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31780" name="TextBox 31779">
              <a:extLst>
                <a:ext uri="{FF2B5EF4-FFF2-40B4-BE49-F238E27FC236}">
                  <a16:creationId xmlns:a16="http://schemas.microsoft.com/office/drawing/2014/main" id="{D5BC2AA0-81FF-6630-2466-F98F1762CDEB}"/>
                </a:ext>
              </a:extLst>
            </p:cNvPr>
            <p:cNvSpPr txBox="1"/>
            <p:nvPr/>
          </p:nvSpPr>
          <p:spPr bwMode="auto">
            <a:xfrm>
              <a:off x="6262826" y="4258102"/>
              <a:ext cx="3509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31918" name="Group 31917">
            <a:extLst>
              <a:ext uri="{FF2B5EF4-FFF2-40B4-BE49-F238E27FC236}">
                <a16:creationId xmlns:a16="http://schemas.microsoft.com/office/drawing/2014/main" id="{269A1492-DFF7-17C6-25D9-126D471382E5}"/>
              </a:ext>
            </a:extLst>
          </p:cNvPr>
          <p:cNvGrpSpPr/>
          <p:nvPr/>
        </p:nvGrpSpPr>
        <p:grpSpPr>
          <a:xfrm>
            <a:off x="1720279" y="2207552"/>
            <a:ext cx="3335145" cy="1675729"/>
            <a:chOff x="1930835" y="2154402"/>
            <a:chExt cx="3335145" cy="1675729"/>
          </a:xfrm>
        </p:grpSpPr>
        <p:grpSp>
          <p:nvGrpSpPr>
            <p:cNvPr id="31792" name="Group 31791">
              <a:extLst>
                <a:ext uri="{FF2B5EF4-FFF2-40B4-BE49-F238E27FC236}">
                  <a16:creationId xmlns:a16="http://schemas.microsoft.com/office/drawing/2014/main" id="{D5479051-3526-958D-B044-9ED365A42736}"/>
                </a:ext>
              </a:extLst>
            </p:cNvPr>
            <p:cNvGrpSpPr/>
            <p:nvPr/>
          </p:nvGrpSpPr>
          <p:grpSpPr>
            <a:xfrm>
              <a:off x="1930835" y="2154402"/>
              <a:ext cx="87942" cy="87942"/>
              <a:chOff x="2535059" y="3127727"/>
              <a:chExt cx="172161" cy="172161"/>
            </a:xfrm>
          </p:grpSpPr>
          <p:cxnSp>
            <p:nvCxnSpPr>
              <p:cNvPr id="31793" name="Straight Connector 31792">
                <a:extLst>
                  <a:ext uri="{FF2B5EF4-FFF2-40B4-BE49-F238E27FC236}">
                    <a16:creationId xmlns:a16="http://schemas.microsoft.com/office/drawing/2014/main" id="{9D5F608D-DD02-A0EA-9721-8B240273676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151F4EBB-EBA3-E920-3434-3C34129870F0}"/>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95" name="Group 31794">
              <a:extLst>
                <a:ext uri="{FF2B5EF4-FFF2-40B4-BE49-F238E27FC236}">
                  <a16:creationId xmlns:a16="http://schemas.microsoft.com/office/drawing/2014/main" id="{5B855F63-4AAA-3C08-A707-176E28061F00}"/>
                </a:ext>
              </a:extLst>
            </p:cNvPr>
            <p:cNvGrpSpPr/>
            <p:nvPr/>
          </p:nvGrpSpPr>
          <p:grpSpPr>
            <a:xfrm>
              <a:off x="1999259" y="2256047"/>
              <a:ext cx="87942" cy="87942"/>
              <a:chOff x="2535059" y="3127727"/>
              <a:chExt cx="172161" cy="172161"/>
            </a:xfrm>
          </p:grpSpPr>
          <p:cxnSp>
            <p:nvCxnSpPr>
              <p:cNvPr id="31796" name="Straight Connector 31795">
                <a:extLst>
                  <a:ext uri="{FF2B5EF4-FFF2-40B4-BE49-F238E27FC236}">
                    <a16:creationId xmlns:a16="http://schemas.microsoft.com/office/drawing/2014/main" id="{B387EBA4-AE49-1244-B355-05F15E94E2A9}"/>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C2762264-6C95-181B-B55F-D7D82C5DDA92}"/>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98" name="Group 31797">
              <a:extLst>
                <a:ext uri="{FF2B5EF4-FFF2-40B4-BE49-F238E27FC236}">
                  <a16:creationId xmlns:a16="http://schemas.microsoft.com/office/drawing/2014/main" id="{9EC56EB6-20A2-6156-A321-BD66B8BFDB30}"/>
                </a:ext>
              </a:extLst>
            </p:cNvPr>
            <p:cNvGrpSpPr/>
            <p:nvPr/>
          </p:nvGrpSpPr>
          <p:grpSpPr>
            <a:xfrm>
              <a:off x="2011109" y="2286316"/>
              <a:ext cx="87942" cy="87942"/>
              <a:chOff x="2535059" y="3127727"/>
              <a:chExt cx="172161" cy="172161"/>
            </a:xfrm>
          </p:grpSpPr>
          <p:cxnSp>
            <p:nvCxnSpPr>
              <p:cNvPr id="31799" name="Straight Connector 31798">
                <a:extLst>
                  <a:ext uri="{FF2B5EF4-FFF2-40B4-BE49-F238E27FC236}">
                    <a16:creationId xmlns:a16="http://schemas.microsoft.com/office/drawing/2014/main" id="{A24EC8EA-EBA4-5DCF-70F8-BABCA4E5159C}"/>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515E8AD6-C815-0A85-903A-23521F278FBE}"/>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01" name="Group 31800">
              <a:extLst>
                <a:ext uri="{FF2B5EF4-FFF2-40B4-BE49-F238E27FC236}">
                  <a16:creationId xmlns:a16="http://schemas.microsoft.com/office/drawing/2014/main" id="{0D5B401D-5890-CF40-F0C0-67986AD1BC67}"/>
                </a:ext>
              </a:extLst>
            </p:cNvPr>
            <p:cNvGrpSpPr/>
            <p:nvPr/>
          </p:nvGrpSpPr>
          <p:grpSpPr>
            <a:xfrm>
              <a:off x="2027721" y="2327639"/>
              <a:ext cx="87942" cy="87942"/>
              <a:chOff x="2535059" y="3127727"/>
              <a:chExt cx="172161" cy="172161"/>
            </a:xfrm>
          </p:grpSpPr>
          <p:cxnSp>
            <p:nvCxnSpPr>
              <p:cNvPr id="31802" name="Straight Connector 31801">
                <a:extLst>
                  <a:ext uri="{FF2B5EF4-FFF2-40B4-BE49-F238E27FC236}">
                    <a16:creationId xmlns:a16="http://schemas.microsoft.com/office/drawing/2014/main" id="{CE8B7891-5539-AB46-BDB3-8CB7423908B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5865BD3E-5252-ACB2-D6DE-2869D2A3019F}"/>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04" name="Group 31803">
              <a:extLst>
                <a:ext uri="{FF2B5EF4-FFF2-40B4-BE49-F238E27FC236}">
                  <a16:creationId xmlns:a16="http://schemas.microsoft.com/office/drawing/2014/main" id="{E5FEF014-38D6-71BA-09C1-A58DC6747285}"/>
                </a:ext>
              </a:extLst>
            </p:cNvPr>
            <p:cNvGrpSpPr/>
            <p:nvPr/>
          </p:nvGrpSpPr>
          <p:grpSpPr>
            <a:xfrm>
              <a:off x="2053064" y="2352273"/>
              <a:ext cx="87942" cy="87942"/>
              <a:chOff x="2535059" y="3127727"/>
              <a:chExt cx="172161" cy="172161"/>
            </a:xfrm>
          </p:grpSpPr>
          <p:cxnSp>
            <p:nvCxnSpPr>
              <p:cNvPr id="31805" name="Straight Connector 31804">
                <a:extLst>
                  <a:ext uri="{FF2B5EF4-FFF2-40B4-BE49-F238E27FC236}">
                    <a16:creationId xmlns:a16="http://schemas.microsoft.com/office/drawing/2014/main" id="{B3A497A7-E399-15CF-44F3-D83882C0141B}"/>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28ED4ECD-E8B2-30B9-BEBE-2898132E8A07}"/>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07" name="Group 31806">
              <a:extLst>
                <a:ext uri="{FF2B5EF4-FFF2-40B4-BE49-F238E27FC236}">
                  <a16:creationId xmlns:a16="http://schemas.microsoft.com/office/drawing/2014/main" id="{D9B25273-58F2-EFBF-28F2-E3430F5E21A6}"/>
                </a:ext>
              </a:extLst>
            </p:cNvPr>
            <p:cNvGrpSpPr/>
            <p:nvPr/>
          </p:nvGrpSpPr>
          <p:grpSpPr>
            <a:xfrm>
              <a:off x="2104189" y="2424136"/>
              <a:ext cx="87942" cy="87942"/>
              <a:chOff x="2535059" y="3127727"/>
              <a:chExt cx="172161" cy="172161"/>
            </a:xfrm>
          </p:grpSpPr>
          <p:cxnSp>
            <p:nvCxnSpPr>
              <p:cNvPr id="31808" name="Straight Connector 31807">
                <a:extLst>
                  <a:ext uri="{FF2B5EF4-FFF2-40B4-BE49-F238E27FC236}">
                    <a16:creationId xmlns:a16="http://schemas.microsoft.com/office/drawing/2014/main" id="{FB0B368B-6960-1F41-1FD6-35B0D6C7FAA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320D071E-E1E7-E314-50C4-E07A648A31B0}"/>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10" name="Group 31809">
              <a:extLst>
                <a:ext uri="{FF2B5EF4-FFF2-40B4-BE49-F238E27FC236}">
                  <a16:creationId xmlns:a16="http://schemas.microsoft.com/office/drawing/2014/main" id="{FB93C535-EA30-AA6D-53EF-40F7F0A51D41}"/>
                </a:ext>
              </a:extLst>
            </p:cNvPr>
            <p:cNvGrpSpPr/>
            <p:nvPr/>
          </p:nvGrpSpPr>
          <p:grpSpPr>
            <a:xfrm>
              <a:off x="2068043" y="2378493"/>
              <a:ext cx="87942" cy="87942"/>
              <a:chOff x="2535059" y="3127727"/>
              <a:chExt cx="172161" cy="172161"/>
            </a:xfrm>
          </p:grpSpPr>
          <p:cxnSp>
            <p:nvCxnSpPr>
              <p:cNvPr id="31811" name="Straight Connector 31810">
                <a:extLst>
                  <a:ext uri="{FF2B5EF4-FFF2-40B4-BE49-F238E27FC236}">
                    <a16:creationId xmlns:a16="http://schemas.microsoft.com/office/drawing/2014/main" id="{C1C88111-07ED-101F-112A-4E56E681082F}"/>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7B7F76FD-70A1-6462-A6B8-90BFE16D73C7}"/>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13" name="Group 31812">
              <a:extLst>
                <a:ext uri="{FF2B5EF4-FFF2-40B4-BE49-F238E27FC236}">
                  <a16:creationId xmlns:a16="http://schemas.microsoft.com/office/drawing/2014/main" id="{87F074CD-5865-3C15-C44A-6705B87837DC}"/>
                </a:ext>
              </a:extLst>
            </p:cNvPr>
            <p:cNvGrpSpPr/>
            <p:nvPr/>
          </p:nvGrpSpPr>
          <p:grpSpPr>
            <a:xfrm>
              <a:off x="2186824" y="2541237"/>
              <a:ext cx="87942" cy="87942"/>
              <a:chOff x="2535059" y="3127727"/>
              <a:chExt cx="172161" cy="172161"/>
            </a:xfrm>
          </p:grpSpPr>
          <p:cxnSp>
            <p:nvCxnSpPr>
              <p:cNvPr id="31814" name="Straight Connector 31813">
                <a:extLst>
                  <a:ext uri="{FF2B5EF4-FFF2-40B4-BE49-F238E27FC236}">
                    <a16:creationId xmlns:a16="http://schemas.microsoft.com/office/drawing/2014/main" id="{4C3B8E6E-1D21-531B-C22F-D8104C1DB717}"/>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55FBA9F0-FDD4-2CCB-FB85-A957354D3CBA}"/>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16" name="Group 31815">
              <a:extLst>
                <a:ext uri="{FF2B5EF4-FFF2-40B4-BE49-F238E27FC236}">
                  <a16:creationId xmlns:a16="http://schemas.microsoft.com/office/drawing/2014/main" id="{865D0E03-9FD4-A219-4B05-C1046AAFE82F}"/>
                </a:ext>
              </a:extLst>
            </p:cNvPr>
            <p:cNvGrpSpPr/>
            <p:nvPr/>
          </p:nvGrpSpPr>
          <p:grpSpPr>
            <a:xfrm>
              <a:off x="2227878" y="2565244"/>
              <a:ext cx="87942" cy="87942"/>
              <a:chOff x="2535059" y="3127727"/>
              <a:chExt cx="172161" cy="172161"/>
            </a:xfrm>
          </p:grpSpPr>
          <p:cxnSp>
            <p:nvCxnSpPr>
              <p:cNvPr id="31817" name="Straight Connector 31816">
                <a:extLst>
                  <a:ext uri="{FF2B5EF4-FFF2-40B4-BE49-F238E27FC236}">
                    <a16:creationId xmlns:a16="http://schemas.microsoft.com/office/drawing/2014/main" id="{370FB08E-6182-C9F8-9329-6C587B23FCB3}"/>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B59EB3A6-CC18-B373-8EFF-B78EE3E1481B}"/>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19" name="Group 31818">
              <a:extLst>
                <a:ext uri="{FF2B5EF4-FFF2-40B4-BE49-F238E27FC236}">
                  <a16:creationId xmlns:a16="http://schemas.microsoft.com/office/drawing/2014/main" id="{9E3C1D7A-94FC-765F-DD01-61BF40397BA1}"/>
                </a:ext>
              </a:extLst>
            </p:cNvPr>
            <p:cNvGrpSpPr/>
            <p:nvPr/>
          </p:nvGrpSpPr>
          <p:grpSpPr>
            <a:xfrm>
              <a:off x="2260464" y="2609099"/>
              <a:ext cx="87942" cy="87942"/>
              <a:chOff x="2535059" y="3127727"/>
              <a:chExt cx="172161" cy="172161"/>
            </a:xfrm>
          </p:grpSpPr>
          <p:cxnSp>
            <p:nvCxnSpPr>
              <p:cNvPr id="31820" name="Straight Connector 31819">
                <a:extLst>
                  <a:ext uri="{FF2B5EF4-FFF2-40B4-BE49-F238E27FC236}">
                    <a16:creationId xmlns:a16="http://schemas.microsoft.com/office/drawing/2014/main" id="{B8C089F5-CB69-1BC3-F211-1D9E600BF8C6}"/>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275DCE26-8642-FBBC-C013-BD53ACDDFD27}"/>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22" name="Group 31821">
              <a:extLst>
                <a:ext uri="{FF2B5EF4-FFF2-40B4-BE49-F238E27FC236}">
                  <a16:creationId xmlns:a16="http://schemas.microsoft.com/office/drawing/2014/main" id="{942792EB-3612-A8B3-7AC5-0A400BFE7474}"/>
                </a:ext>
              </a:extLst>
            </p:cNvPr>
            <p:cNvGrpSpPr/>
            <p:nvPr/>
          </p:nvGrpSpPr>
          <p:grpSpPr>
            <a:xfrm>
              <a:off x="2300891" y="2621152"/>
              <a:ext cx="87942" cy="87942"/>
              <a:chOff x="2535059" y="3127727"/>
              <a:chExt cx="172161" cy="172161"/>
            </a:xfrm>
          </p:grpSpPr>
          <p:cxnSp>
            <p:nvCxnSpPr>
              <p:cNvPr id="31823" name="Straight Connector 31822">
                <a:extLst>
                  <a:ext uri="{FF2B5EF4-FFF2-40B4-BE49-F238E27FC236}">
                    <a16:creationId xmlns:a16="http://schemas.microsoft.com/office/drawing/2014/main" id="{18C958BA-3177-779F-B455-08E8C3EA272E}"/>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FCB41E5C-E8AA-72EF-FA95-FD85739A561F}"/>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25" name="Group 31824">
              <a:extLst>
                <a:ext uri="{FF2B5EF4-FFF2-40B4-BE49-F238E27FC236}">
                  <a16:creationId xmlns:a16="http://schemas.microsoft.com/office/drawing/2014/main" id="{3A61E792-BC9F-E44F-7DF3-D93D99EE9B99}"/>
                </a:ext>
              </a:extLst>
            </p:cNvPr>
            <p:cNvGrpSpPr/>
            <p:nvPr/>
          </p:nvGrpSpPr>
          <p:grpSpPr>
            <a:xfrm>
              <a:off x="2321700" y="2668714"/>
              <a:ext cx="87942" cy="87942"/>
              <a:chOff x="2535059" y="3127727"/>
              <a:chExt cx="172161" cy="172161"/>
            </a:xfrm>
          </p:grpSpPr>
          <p:cxnSp>
            <p:nvCxnSpPr>
              <p:cNvPr id="31826" name="Straight Connector 31825">
                <a:extLst>
                  <a:ext uri="{FF2B5EF4-FFF2-40B4-BE49-F238E27FC236}">
                    <a16:creationId xmlns:a16="http://schemas.microsoft.com/office/drawing/2014/main" id="{A843B5DE-C07C-714A-80F2-130758C87DB7}"/>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3881A218-3AC5-DAE5-7706-2AE7A7483263}"/>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28" name="Group 31827">
              <a:extLst>
                <a:ext uri="{FF2B5EF4-FFF2-40B4-BE49-F238E27FC236}">
                  <a16:creationId xmlns:a16="http://schemas.microsoft.com/office/drawing/2014/main" id="{EC6EB718-FBDA-C921-B535-AAC640444838}"/>
                </a:ext>
              </a:extLst>
            </p:cNvPr>
            <p:cNvGrpSpPr/>
            <p:nvPr/>
          </p:nvGrpSpPr>
          <p:grpSpPr>
            <a:xfrm>
              <a:off x="2354696" y="2707171"/>
              <a:ext cx="87942" cy="87942"/>
              <a:chOff x="2535059" y="3127727"/>
              <a:chExt cx="172161" cy="172161"/>
            </a:xfrm>
          </p:grpSpPr>
          <p:cxnSp>
            <p:nvCxnSpPr>
              <p:cNvPr id="31829" name="Straight Connector 31828">
                <a:extLst>
                  <a:ext uri="{FF2B5EF4-FFF2-40B4-BE49-F238E27FC236}">
                    <a16:creationId xmlns:a16="http://schemas.microsoft.com/office/drawing/2014/main" id="{C0A20261-C63C-AE4A-7D05-A62803B9033D}"/>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DD5EE28E-2E68-6258-1D3C-711010C10BBC}"/>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31" name="Group 31830">
              <a:extLst>
                <a:ext uri="{FF2B5EF4-FFF2-40B4-BE49-F238E27FC236}">
                  <a16:creationId xmlns:a16="http://schemas.microsoft.com/office/drawing/2014/main" id="{F3155336-DF1A-FA08-AE06-E14CDA1394FB}"/>
                </a:ext>
              </a:extLst>
            </p:cNvPr>
            <p:cNvGrpSpPr/>
            <p:nvPr/>
          </p:nvGrpSpPr>
          <p:grpSpPr>
            <a:xfrm>
              <a:off x="2609124" y="2892015"/>
              <a:ext cx="87942" cy="87942"/>
              <a:chOff x="2535059" y="3127727"/>
              <a:chExt cx="172161" cy="172161"/>
            </a:xfrm>
          </p:grpSpPr>
          <p:cxnSp>
            <p:nvCxnSpPr>
              <p:cNvPr id="31832" name="Straight Connector 31831">
                <a:extLst>
                  <a:ext uri="{FF2B5EF4-FFF2-40B4-BE49-F238E27FC236}">
                    <a16:creationId xmlns:a16="http://schemas.microsoft.com/office/drawing/2014/main" id="{3650ECE4-D082-CE31-3037-0E792DE1DCE9}"/>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B0ADE31A-701C-33C4-25E9-86E615D6E81D}"/>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34" name="Group 31833">
              <a:extLst>
                <a:ext uri="{FF2B5EF4-FFF2-40B4-BE49-F238E27FC236}">
                  <a16:creationId xmlns:a16="http://schemas.microsoft.com/office/drawing/2014/main" id="{BDF04B73-9749-7AB8-1F1E-03CBAFD682C7}"/>
                </a:ext>
              </a:extLst>
            </p:cNvPr>
            <p:cNvGrpSpPr/>
            <p:nvPr/>
          </p:nvGrpSpPr>
          <p:grpSpPr>
            <a:xfrm>
              <a:off x="2696437" y="2946558"/>
              <a:ext cx="87942" cy="87942"/>
              <a:chOff x="2535059" y="3127727"/>
              <a:chExt cx="172161" cy="172161"/>
            </a:xfrm>
          </p:grpSpPr>
          <p:cxnSp>
            <p:nvCxnSpPr>
              <p:cNvPr id="31835" name="Straight Connector 31834">
                <a:extLst>
                  <a:ext uri="{FF2B5EF4-FFF2-40B4-BE49-F238E27FC236}">
                    <a16:creationId xmlns:a16="http://schemas.microsoft.com/office/drawing/2014/main" id="{4F5B2E7D-D3DC-F82F-9B3A-499D297BAE53}"/>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3779936D-2318-0F08-957A-524F0A0EE43F}"/>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37" name="Group 31836">
              <a:extLst>
                <a:ext uri="{FF2B5EF4-FFF2-40B4-BE49-F238E27FC236}">
                  <a16:creationId xmlns:a16="http://schemas.microsoft.com/office/drawing/2014/main" id="{5E80D80B-1112-0E5E-4B04-53BE3E431A25}"/>
                </a:ext>
              </a:extLst>
            </p:cNvPr>
            <p:cNvGrpSpPr/>
            <p:nvPr/>
          </p:nvGrpSpPr>
          <p:grpSpPr>
            <a:xfrm>
              <a:off x="2727765" y="2946558"/>
              <a:ext cx="87942" cy="87942"/>
              <a:chOff x="2535059" y="3127727"/>
              <a:chExt cx="172161" cy="172161"/>
            </a:xfrm>
          </p:grpSpPr>
          <p:cxnSp>
            <p:nvCxnSpPr>
              <p:cNvPr id="31838" name="Straight Connector 31837">
                <a:extLst>
                  <a:ext uri="{FF2B5EF4-FFF2-40B4-BE49-F238E27FC236}">
                    <a16:creationId xmlns:a16="http://schemas.microsoft.com/office/drawing/2014/main" id="{ED464B94-F152-DC8E-677A-D56E119C6F8D}"/>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12D8F53A-DF14-D35B-4D37-D421B365F1E2}"/>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40" name="Group 31839">
              <a:extLst>
                <a:ext uri="{FF2B5EF4-FFF2-40B4-BE49-F238E27FC236}">
                  <a16:creationId xmlns:a16="http://schemas.microsoft.com/office/drawing/2014/main" id="{20CBAD7B-8CD0-2A30-54CB-1AE0ACBC97F6}"/>
                </a:ext>
              </a:extLst>
            </p:cNvPr>
            <p:cNvGrpSpPr/>
            <p:nvPr/>
          </p:nvGrpSpPr>
          <p:grpSpPr>
            <a:xfrm>
              <a:off x="2815707" y="2977123"/>
              <a:ext cx="87942" cy="87942"/>
              <a:chOff x="2535059" y="3127727"/>
              <a:chExt cx="172161" cy="172161"/>
            </a:xfrm>
          </p:grpSpPr>
          <p:cxnSp>
            <p:nvCxnSpPr>
              <p:cNvPr id="31841" name="Straight Connector 31840">
                <a:extLst>
                  <a:ext uri="{FF2B5EF4-FFF2-40B4-BE49-F238E27FC236}">
                    <a16:creationId xmlns:a16="http://schemas.microsoft.com/office/drawing/2014/main" id="{43C02721-D752-5673-0AC5-7FF326B246F7}"/>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6022F7BE-EC4E-0FD8-DAC1-A7F31BFEAA26}"/>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43" name="Group 31842">
              <a:extLst>
                <a:ext uri="{FF2B5EF4-FFF2-40B4-BE49-F238E27FC236}">
                  <a16:creationId xmlns:a16="http://schemas.microsoft.com/office/drawing/2014/main" id="{EBAD8090-4592-595E-6408-E53F2B88BD94}"/>
                </a:ext>
              </a:extLst>
            </p:cNvPr>
            <p:cNvGrpSpPr/>
            <p:nvPr/>
          </p:nvGrpSpPr>
          <p:grpSpPr>
            <a:xfrm>
              <a:off x="2843912" y="2977123"/>
              <a:ext cx="87942" cy="87942"/>
              <a:chOff x="2535059" y="3127727"/>
              <a:chExt cx="172161" cy="172161"/>
            </a:xfrm>
          </p:grpSpPr>
          <p:cxnSp>
            <p:nvCxnSpPr>
              <p:cNvPr id="31844" name="Straight Connector 31843">
                <a:extLst>
                  <a:ext uri="{FF2B5EF4-FFF2-40B4-BE49-F238E27FC236}">
                    <a16:creationId xmlns:a16="http://schemas.microsoft.com/office/drawing/2014/main" id="{52925B06-EFF8-7838-3831-DE3EA004D0E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B1B7397C-F443-4C5E-6FD3-4F7C9FDD3835}"/>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46" name="Group 31845">
              <a:extLst>
                <a:ext uri="{FF2B5EF4-FFF2-40B4-BE49-F238E27FC236}">
                  <a16:creationId xmlns:a16="http://schemas.microsoft.com/office/drawing/2014/main" id="{19CFC937-B9E0-75C9-F520-178E4BAF7F46}"/>
                </a:ext>
              </a:extLst>
            </p:cNvPr>
            <p:cNvGrpSpPr/>
            <p:nvPr/>
          </p:nvGrpSpPr>
          <p:grpSpPr>
            <a:xfrm>
              <a:off x="3502861" y="3482621"/>
              <a:ext cx="87942" cy="87942"/>
              <a:chOff x="2535059" y="3127727"/>
              <a:chExt cx="172161" cy="172161"/>
            </a:xfrm>
          </p:grpSpPr>
          <p:cxnSp>
            <p:nvCxnSpPr>
              <p:cNvPr id="31847" name="Straight Connector 31846">
                <a:extLst>
                  <a:ext uri="{FF2B5EF4-FFF2-40B4-BE49-F238E27FC236}">
                    <a16:creationId xmlns:a16="http://schemas.microsoft.com/office/drawing/2014/main" id="{D0C3F281-2295-5E2F-FD48-81E77D32F67D}"/>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68081045-A682-3EB6-CDE9-89544CBE16B0}"/>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49" name="Group 31848">
              <a:extLst>
                <a:ext uri="{FF2B5EF4-FFF2-40B4-BE49-F238E27FC236}">
                  <a16:creationId xmlns:a16="http://schemas.microsoft.com/office/drawing/2014/main" id="{295CD2F1-48A0-AABA-885A-5BDA5FBBC3DD}"/>
                </a:ext>
              </a:extLst>
            </p:cNvPr>
            <p:cNvGrpSpPr/>
            <p:nvPr/>
          </p:nvGrpSpPr>
          <p:grpSpPr>
            <a:xfrm>
              <a:off x="3544640" y="3482621"/>
              <a:ext cx="87942" cy="87942"/>
              <a:chOff x="2535059" y="3127727"/>
              <a:chExt cx="172161" cy="172161"/>
            </a:xfrm>
          </p:grpSpPr>
          <p:cxnSp>
            <p:nvCxnSpPr>
              <p:cNvPr id="31850" name="Straight Connector 31849">
                <a:extLst>
                  <a:ext uri="{FF2B5EF4-FFF2-40B4-BE49-F238E27FC236}">
                    <a16:creationId xmlns:a16="http://schemas.microsoft.com/office/drawing/2014/main" id="{46FBD738-78C8-DB30-CB9E-1A2B20C4CC42}"/>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0475D387-FDC5-1D57-2916-3DBC8DA3D134}"/>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52" name="Group 31851">
              <a:extLst>
                <a:ext uri="{FF2B5EF4-FFF2-40B4-BE49-F238E27FC236}">
                  <a16:creationId xmlns:a16="http://schemas.microsoft.com/office/drawing/2014/main" id="{986B47A8-E134-2D1F-9E54-A7F70E31E3E7}"/>
                </a:ext>
              </a:extLst>
            </p:cNvPr>
            <p:cNvGrpSpPr/>
            <p:nvPr/>
          </p:nvGrpSpPr>
          <p:grpSpPr>
            <a:xfrm>
              <a:off x="3566688" y="3531755"/>
              <a:ext cx="87942" cy="87942"/>
              <a:chOff x="2535059" y="3127727"/>
              <a:chExt cx="172161" cy="172161"/>
            </a:xfrm>
          </p:grpSpPr>
          <p:cxnSp>
            <p:nvCxnSpPr>
              <p:cNvPr id="31853" name="Straight Connector 31852">
                <a:extLst>
                  <a:ext uri="{FF2B5EF4-FFF2-40B4-BE49-F238E27FC236}">
                    <a16:creationId xmlns:a16="http://schemas.microsoft.com/office/drawing/2014/main" id="{714FAB4B-1054-49B2-7E32-6BE5FCCE7225}"/>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3BC829D2-B8E6-BE20-9F68-326303007646}"/>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55" name="Group 31854">
              <a:extLst>
                <a:ext uri="{FF2B5EF4-FFF2-40B4-BE49-F238E27FC236}">
                  <a16:creationId xmlns:a16="http://schemas.microsoft.com/office/drawing/2014/main" id="{1407D3E4-A101-5DA0-7069-C95631153C7C}"/>
                </a:ext>
              </a:extLst>
            </p:cNvPr>
            <p:cNvGrpSpPr/>
            <p:nvPr/>
          </p:nvGrpSpPr>
          <p:grpSpPr>
            <a:xfrm>
              <a:off x="3600637" y="3531755"/>
              <a:ext cx="87942" cy="87942"/>
              <a:chOff x="2535059" y="3127727"/>
              <a:chExt cx="172161" cy="172161"/>
            </a:xfrm>
          </p:grpSpPr>
          <p:cxnSp>
            <p:nvCxnSpPr>
              <p:cNvPr id="31856" name="Straight Connector 31855">
                <a:extLst>
                  <a:ext uri="{FF2B5EF4-FFF2-40B4-BE49-F238E27FC236}">
                    <a16:creationId xmlns:a16="http://schemas.microsoft.com/office/drawing/2014/main" id="{3D568B21-9560-A7ED-349D-E5F6518EEB35}"/>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7E147928-F407-30CA-8A2C-C155BE896334}"/>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58" name="Group 31857">
              <a:extLst>
                <a:ext uri="{FF2B5EF4-FFF2-40B4-BE49-F238E27FC236}">
                  <a16:creationId xmlns:a16="http://schemas.microsoft.com/office/drawing/2014/main" id="{48EF2A29-4299-7E8B-8637-35F5DD593DC3}"/>
                </a:ext>
              </a:extLst>
            </p:cNvPr>
            <p:cNvGrpSpPr/>
            <p:nvPr/>
          </p:nvGrpSpPr>
          <p:grpSpPr>
            <a:xfrm>
              <a:off x="3653554" y="3531755"/>
              <a:ext cx="87942" cy="87942"/>
              <a:chOff x="2535059" y="3127727"/>
              <a:chExt cx="172161" cy="172161"/>
            </a:xfrm>
          </p:grpSpPr>
          <p:cxnSp>
            <p:nvCxnSpPr>
              <p:cNvPr id="31859" name="Straight Connector 31858">
                <a:extLst>
                  <a:ext uri="{FF2B5EF4-FFF2-40B4-BE49-F238E27FC236}">
                    <a16:creationId xmlns:a16="http://schemas.microsoft.com/office/drawing/2014/main" id="{F8F16DF4-4629-B026-7A74-3B1B2D7A99D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B72AA511-7C78-DF0A-1609-480F8BA8FB3D}"/>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61" name="Group 31860">
              <a:extLst>
                <a:ext uri="{FF2B5EF4-FFF2-40B4-BE49-F238E27FC236}">
                  <a16:creationId xmlns:a16="http://schemas.microsoft.com/office/drawing/2014/main" id="{F63EF5C0-FE0A-8D11-EFED-65F26C41C75F}"/>
                </a:ext>
              </a:extLst>
            </p:cNvPr>
            <p:cNvGrpSpPr/>
            <p:nvPr/>
          </p:nvGrpSpPr>
          <p:grpSpPr>
            <a:xfrm>
              <a:off x="3760651" y="3571947"/>
              <a:ext cx="87942" cy="87942"/>
              <a:chOff x="2535059" y="3127727"/>
              <a:chExt cx="172161" cy="172161"/>
            </a:xfrm>
          </p:grpSpPr>
          <p:cxnSp>
            <p:nvCxnSpPr>
              <p:cNvPr id="31862" name="Straight Connector 31861">
                <a:extLst>
                  <a:ext uri="{FF2B5EF4-FFF2-40B4-BE49-F238E27FC236}">
                    <a16:creationId xmlns:a16="http://schemas.microsoft.com/office/drawing/2014/main" id="{04660A9F-B6DB-0649-7CE4-AC6B1D71658A}"/>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8E0F6D51-B7E8-9A60-103D-7F1394747D4E}"/>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64" name="Group 31863">
              <a:extLst>
                <a:ext uri="{FF2B5EF4-FFF2-40B4-BE49-F238E27FC236}">
                  <a16:creationId xmlns:a16="http://schemas.microsoft.com/office/drawing/2014/main" id="{9302D04D-A8AB-C367-6A50-F03E76A2B449}"/>
                </a:ext>
              </a:extLst>
            </p:cNvPr>
            <p:cNvGrpSpPr/>
            <p:nvPr/>
          </p:nvGrpSpPr>
          <p:grpSpPr>
            <a:xfrm>
              <a:off x="3807618" y="3571947"/>
              <a:ext cx="87942" cy="87942"/>
              <a:chOff x="2535059" y="3127727"/>
              <a:chExt cx="172161" cy="172161"/>
            </a:xfrm>
          </p:grpSpPr>
          <p:cxnSp>
            <p:nvCxnSpPr>
              <p:cNvPr id="31865" name="Straight Connector 31864">
                <a:extLst>
                  <a:ext uri="{FF2B5EF4-FFF2-40B4-BE49-F238E27FC236}">
                    <a16:creationId xmlns:a16="http://schemas.microsoft.com/office/drawing/2014/main" id="{FCDD1E19-AAE7-56EB-6BFD-5C4401AEF7ED}"/>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D70D60D2-D05E-28C6-E87D-8E11ED886716}"/>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67" name="Group 31866">
              <a:extLst>
                <a:ext uri="{FF2B5EF4-FFF2-40B4-BE49-F238E27FC236}">
                  <a16:creationId xmlns:a16="http://schemas.microsoft.com/office/drawing/2014/main" id="{6F1780BA-D4E7-AE70-FA9A-F09D03E75C21}"/>
                </a:ext>
              </a:extLst>
            </p:cNvPr>
            <p:cNvGrpSpPr/>
            <p:nvPr/>
          </p:nvGrpSpPr>
          <p:grpSpPr>
            <a:xfrm>
              <a:off x="3914249" y="3596712"/>
              <a:ext cx="87942" cy="87942"/>
              <a:chOff x="2535059" y="3127727"/>
              <a:chExt cx="172161" cy="172161"/>
            </a:xfrm>
          </p:grpSpPr>
          <p:cxnSp>
            <p:nvCxnSpPr>
              <p:cNvPr id="31868" name="Straight Connector 31867">
                <a:extLst>
                  <a:ext uri="{FF2B5EF4-FFF2-40B4-BE49-F238E27FC236}">
                    <a16:creationId xmlns:a16="http://schemas.microsoft.com/office/drawing/2014/main" id="{6C3FFC5B-0779-2377-12FE-1FE9E7F8249C}"/>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52531B62-46CF-5A97-9D80-716C109BDC3E}"/>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0" name="Group 31869">
              <a:extLst>
                <a:ext uri="{FF2B5EF4-FFF2-40B4-BE49-F238E27FC236}">
                  <a16:creationId xmlns:a16="http://schemas.microsoft.com/office/drawing/2014/main" id="{875B0A8F-6981-AC73-F65C-7F3A628539B9}"/>
                </a:ext>
              </a:extLst>
            </p:cNvPr>
            <p:cNvGrpSpPr/>
            <p:nvPr/>
          </p:nvGrpSpPr>
          <p:grpSpPr>
            <a:xfrm>
              <a:off x="3947443" y="3596712"/>
              <a:ext cx="87942" cy="87942"/>
              <a:chOff x="2535059" y="3127727"/>
              <a:chExt cx="172161" cy="172161"/>
            </a:xfrm>
          </p:grpSpPr>
          <p:cxnSp>
            <p:nvCxnSpPr>
              <p:cNvPr id="31871" name="Straight Connector 31870">
                <a:extLst>
                  <a:ext uri="{FF2B5EF4-FFF2-40B4-BE49-F238E27FC236}">
                    <a16:creationId xmlns:a16="http://schemas.microsoft.com/office/drawing/2014/main" id="{65912FED-ADEC-2F99-1E83-12CB19AED6A8}"/>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7FE737D8-9621-1537-D270-0F5729D07BDA}"/>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3" name="Group 31872">
              <a:extLst>
                <a:ext uri="{FF2B5EF4-FFF2-40B4-BE49-F238E27FC236}">
                  <a16:creationId xmlns:a16="http://schemas.microsoft.com/office/drawing/2014/main" id="{5D8A517A-9046-32A5-A09F-752C4DD4C58D}"/>
                </a:ext>
              </a:extLst>
            </p:cNvPr>
            <p:cNvGrpSpPr/>
            <p:nvPr/>
          </p:nvGrpSpPr>
          <p:grpSpPr>
            <a:xfrm>
              <a:off x="3993325" y="3596712"/>
              <a:ext cx="87942" cy="87942"/>
              <a:chOff x="2535059" y="3127727"/>
              <a:chExt cx="172161" cy="172161"/>
            </a:xfrm>
          </p:grpSpPr>
          <p:cxnSp>
            <p:nvCxnSpPr>
              <p:cNvPr id="31874" name="Straight Connector 31873">
                <a:extLst>
                  <a:ext uri="{FF2B5EF4-FFF2-40B4-BE49-F238E27FC236}">
                    <a16:creationId xmlns:a16="http://schemas.microsoft.com/office/drawing/2014/main" id="{7D72F768-733B-3B33-5237-7B8D75B83D1D}"/>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EDB994A0-D29F-1DBE-F384-3EA0A2D52579}"/>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6" name="Group 31875">
              <a:extLst>
                <a:ext uri="{FF2B5EF4-FFF2-40B4-BE49-F238E27FC236}">
                  <a16:creationId xmlns:a16="http://schemas.microsoft.com/office/drawing/2014/main" id="{BD035422-A30E-00A2-E70B-C459BE7FEBC8}"/>
                </a:ext>
              </a:extLst>
            </p:cNvPr>
            <p:cNvGrpSpPr/>
            <p:nvPr/>
          </p:nvGrpSpPr>
          <p:grpSpPr>
            <a:xfrm>
              <a:off x="4018391" y="3596712"/>
              <a:ext cx="87942" cy="87942"/>
              <a:chOff x="2535059" y="3127727"/>
              <a:chExt cx="172161" cy="172161"/>
            </a:xfrm>
          </p:grpSpPr>
          <p:cxnSp>
            <p:nvCxnSpPr>
              <p:cNvPr id="31877" name="Straight Connector 31876">
                <a:extLst>
                  <a:ext uri="{FF2B5EF4-FFF2-40B4-BE49-F238E27FC236}">
                    <a16:creationId xmlns:a16="http://schemas.microsoft.com/office/drawing/2014/main" id="{225D1F0C-0143-05BC-EA0B-8F52F0435ADB}"/>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0EF0426B-34DD-13D8-3FDA-075FEA1A9C76}"/>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79" name="Group 31878">
              <a:extLst>
                <a:ext uri="{FF2B5EF4-FFF2-40B4-BE49-F238E27FC236}">
                  <a16:creationId xmlns:a16="http://schemas.microsoft.com/office/drawing/2014/main" id="{8FD8780F-2A00-DE01-3C2D-927A37D54914}"/>
                </a:ext>
              </a:extLst>
            </p:cNvPr>
            <p:cNvGrpSpPr/>
            <p:nvPr/>
          </p:nvGrpSpPr>
          <p:grpSpPr>
            <a:xfrm>
              <a:off x="4162881" y="3656592"/>
              <a:ext cx="87942" cy="87942"/>
              <a:chOff x="2535059" y="3127727"/>
              <a:chExt cx="172161" cy="172161"/>
            </a:xfrm>
          </p:grpSpPr>
          <p:cxnSp>
            <p:nvCxnSpPr>
              <p:cNvPr id="31880" name="Straight Connector 31879">
                <a:extLst>
                  <a:ext uri="{FF2B5EF4-FFF2-40B4-BE49-F238E27FC236}">
                    <a16:creationId xmlns:a16="http://schemas.microsoft.com/office/drawing/2014/main" id="{D12F1CC4-64BD-CC91-3756-E766F3B852A1}"/>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34D82CF9-1F37-16C9-F6F1-93558659BBB2}"/>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2" name="Group 31881">
              <a:extLst>
                <a:ext uri="{FF2B5EF4-FFF2-40B4-BE49-F238E27FC236}">
                  <a16:creationId xmlns:a16="http://schemas.microsoft.com/office/drawing/2014/main" id="{839C3C8F-10FD-B5CB-1AE7-E1A516372A2B}"/>
                </a:ext>
              </a:extLst>
            </p:cNvPr>
            <p:cNvGrpSpPr/>
            <p:nvPr/>
          </p:nvGrpSpPr>
          <p:grpSpPr>
            <a:xfrm>
              <a:off x="4263906" y="3705940"/>
              <a:ext cx="87942" cy="87942"/>
              <a:chOff x="2535059" y="3127727"/>
              <a:chExt cx="172161" cy="172161"/>
            </a:xfrm>
          </p:grpSpPr>
          <p:cxnSp>
            <p:nvCxnSpPr>
              <p:cNvPr id="31883" name="Straight Connector 31882">
                <a:extLst>
                  <a:ext uri="{FF2B5EF4-FFF2-40B4-BE49-F238E27FC236}">
                    <a16:creationId xmlns:a16="http://schemas.microsoft.com/office/drawing/2014/main" id="{16F66A8A-211A-616A-7E5E-C6C0891B59B1}"/>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637E163B-34E6-E19F-B711-AA522C1FE3D1}"/>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62DC2CA9-ECD3-BAAC-7263-E523E810BA70}"/>
                </a:ext>
              </a:extLst>
            </p:cNvPr>
            <p:cNvGrpSpPr/>
            <p:nvPr/>
          </p:nvGrpSpPr>
          <p:grpSpPr>
            <a:xfrm>
              <a:off x="4337689" y="3705940"/>
              <a:ext cx="87942" cy="87942"/>
              <a:chOff x="2535059" y="3127727"/>
              <a:chExt cx="172161" cy="172161"/>
            </a:xfrm>
          </p:grpSpPr>
          <p:cxnSp>
            <p:nvCxnSpPr>
              <p:cNvPr id="31886" name="Straight Connector 31885">
                <a:extLst>
                  <a:ext uri="{FF2B5EF4-FFF2-40B4-BE49-F238E27FC236}">
                    <a16:creationId xmlns:a16="http://schemas.microsoft.com/office/drawing/2014/main" id="{B896B311-A031-4F92-B1EE-244E314856A8}"/>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7D1B75CA-F805-72D8-F603-463A40F450C8}"/>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3D4F7104-C63F-5D39-B9AF-E52FCFDF7081}"/>
                </a:ext>
              </a:extLst>
            </p:cNvPr>
            <p:cNvGrpSpPr/>
            <p:nvPr/>
          </p:nvGrpSpPr>
          <p:grpSpPr>
            <a:xfrm>
              <a:off x="4376407" y="3705940"/>
              <a:ext cx="87942" cy="87942"/>
              <a:chOff x="2535059" y="3127727"/>
              <a:chExt cx="172161" cy="172161"/>
            </a:xfrm>
          </p:grpSpPr>
          <p:cxnSp>
            <p:nvCxnSpPr>
              <p:cNvPr id="31889" name="Straight Connector 31888">
                <a:extLst>
                  <a:ext uri="{FF2B5EF4-FFF2-40B4-BE49-F238E27FC236}">
                    <a16:creationId xmlns:a16="http://schemas.microsoft.com/office/drawing/2014/main" id="{7A93C059-AD12-4AC5-E93F-FC8C4933F3B8}"/>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D9528AE1-7BCB-11FE-1B86-A2D09FA1C9CF}"/>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1" name="Group 31890">
              <a:extLst>
                <a:ext uri="{FF2B5EF4-FFF2-40B4-BE49-F238E27FC236}">
                  <a16:creationId xmlns:a16="http://schemas.microsoft.com/office/drawing/2014/main" id="{2BF6568A-E6F2-D49F-04FB-BE813635B470}"/>
                </a:ext>
              </a:extLst>
            </p:cNvPr>
            <p:cNvGrpSpPr/>
            <p:nvPr/>
          </p:nvGrpSpPr>
          <p:grpSpPr>
            <a:xfrm>
              <a:off x="4498879" y="3742189"/>
              <a:ext cx="87942" cy="87942"/>
              <a:chOff x="2535059" y="3127727"/>
              <a:chExt cx="172161" cy="172161"/>
            </a:xfrm>
          </p:grpSpPr>
          <p:cxnSp>
            <p:nvCxnSpPr>
              <p:cNvPr id="31892" name="Straight Connector 31891">
                <a:extLst>
                  <a:ext uri="{FF2B5EF4-FFF2-40B4-BE49-F238E27FC236}">
                    <a16:creationId xmlns:a16="http://schemas.microsoft.com/office/drawing/2014/main" id="{90A4F563-2AA0-0A99-D3B5-57046484D9B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BA7E9290-4B64-77AA-1AB2-33FDB8B31CD4}"/>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4" name="Group 31893">
              <a:extLst>
                <a:ext uri="{FF2B5EF4-FFF2-40B4-BE49-F238E27FC236}">
                  <a16:creationId xmlns:a16="http://schemas.microsoft.com/office/drawing/2014/main" id="{F0EA3712-D5C7-F645-EF77-776616692EF9}"/>
                </a:ext>
              </a:extLst>
            </p:cNvPr>
            <p:cNvGrpSpPr/>
            <p:nvPr/>
          </p:nvGrpSpPr>
          <p:grpSpPr>
            <a:xfrm>
              <a:off x="4600246" y="3742189"/>
              <a:ext cx="87942" cy="87942"/>
              <a:chOff x="2535059" y="3127727"/>
              <a:chExt cx="172161" cy="172161"/>
            </a:xfrm>
          </p:grpSpPr>
          <p:cxnSp>
            <p:nvCxnSpPr>
              <p:cNvPr id="31895" name="Straight Connector 31894">
                <a:extLst>
                  <a:ext uri="{FF2B5EF4-FFF2-40B4-BE49-F238E27FC236}">
                    <a16:creationId xmlns:a16="http://schemas.microsoft.com/office/drawing/2014/main" id="{4D921145-5F8F-9A1C-EC20-B87A9068A7B4}"/>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5F4CD6AD-E556-76EA-6F30-F360FE377488}"/>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97" name="Group 31896">
              <a:extLst>
                <a:ext uri="{FF2B5EF4-FFF2-40B4-BE49-F238E27FC236}">
                  <a16:creationId xmlns:a16="http://schemas.microsoft.com/office/drawing/2014/main" id="{4068AB83-CC5F-6815-BB9E-ADCF978FDDF2}"/>
                </a:ext>
              </a:extLst>
            </p:cNvPr>
            <p:cNvGrpSpPr/>
            <p:nvPr/>
          </p:nvGrpSpPr>
          <p:grpSpPr>
            <a:xfrm>
              <a:off x="4776874" y="3742189"/>
              <a:ext cx="87942" cy="87942"/>
              <a:chOff x="2535059" y="3127727"/>
              <a:chExt cx="172161" cy="172161"/>
            </a:xfrm>
          </p:grpSpPr>
          <p:cxnSp>
            <p:nvCxnSpPr>
              <p:cNvPr id="31898" name="Straight Connector 31897">
                <a:extLst>
                  <a:ext uri="{FF2B5EF4-FFF2-40B4-BE49-F238E27FC236}">
                    <a16:creationId xmlns:a16="http://schemas.microsoft.com/office/drawing/2014/main" id="{C108CF1C-7A14-7678-F845-DAB1910D0BAF}"/>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3D3B57AC-E54E-2DB2-3875-1308D5A0892D}"/>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0" name="Group 31899">
              <a:extLst>
                <a:ext uri="{FF2B5EF4-FFF2-40B4-BE49-F238E27FC236}">
                  <a16:creationId xmlns:a16="http://schemas.microsoft.com/office/drawing/2014/main" id="{7E7052CD-0BD3-92EC-508E-6862432D2BF9}"/>
                </a:ext>
              </a:extLst>
            </p:cNvPr>
            <p:cNvGrpSpPr/>
            <p:nvPr/>
          </p:nvGrpSpPr>
          <p:grpSpPr>
            <a:xfrm>
              <a:off x="4848495" y="3742189"/>
              <a:ext cx="87942" cy="87942"/>
              <a:chOff x="2535059" y="3127727"/>
              <a:chExt cx="172161" cy="172161"/>
            </a:xfrm>
          </p:grpSpPr>
          <p:cxnSp>
            <p:nvCxnSpPr>
              <p:cNvPr id="31901" name="Straight Connector 31900">
                <a:extLst>
                  <a:ext uri="{FF2B5EF4-FFF2-40B4-BE49-F238E27FC236}">
                    <a16:creationId xmlns:a16="http://schemas.microsoft.com/office/drawing/2014/main" id="{8FF4C6B1-AF40-2C2A-1D89-480646BED8E5}"/>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99F9A64C-9882-2D20-BFA5-5C469A0E36B6}"/>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3" name="Group 31902">
              <a:extLst>
                <a:ext uri="{FF2B5EF4-FFF2-40B4-BE49-F238E27FC236}">
                  <a16:creationId xmlns:a16="http://schemas.microsoft.com/office/drawing/2014/main" id="{6B842827-2609-98D5-24E2-41A1F6E6E1FA}"/>
                </a:ext>
              </a:extLst>
            </p:cNvPr>
            <p:cNvGrpSpPr/>
            <p:nvPr/>
          </p:nvGrpSpPr>
          <p:grpSpPr>
            <a:xfrm>
              <a:off x="4944819" y="3742189"/>
              <a:ext cx="87942" cy="87942"/>
              <a:chOff x="2535059" y="3127727"/>
              <a:chExt cx="172161" cy="172161"/>
            </a:xfrm>
          </p:grpSpPr>
          <p:cxnSp>
            <p:nvCxnSpPr>
              <p:cNvPr id="31904" name="Straight Connector 31903">
                <a:extLst>
                  <a:ext uri="{FF2B5EF4-FFF2-40B4-BE49-F238E27FC236}">
                    <a16:creationId xmlns:a16="http://schemas.microsoft.com/office/drawing/2014/main" id="{EE96D5FB-96B7-B8F0-426F-75CAE2985B07}"/>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18492DF9-D645-BF85-3887-8CD6292F59D9}"/>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6" name="Group 31905">
              <a:extLst>
                <a:ext uri="{FF2B5EF4-FFF2-40B4-BE49-F238E27FC236}">
                  <a16:creationId xmlns:a16="http://schemas.microsoft.com/office/drawing/2014/main" id="{245CC774-EE6D-FF90-A145-624455C39E79}"/>
                </a:ext>
              </a:extLst>
            </p:cNvPr>
            <p:cNvGrpSpPr/>
            <p:nvPr/>
          </p:nvGrpSpPr>
          <p:grpSpPr>
            <a:xfrm>
              <a:off x="4982593" y="3742189"/>
              <a:ext cx="87942" cy="87942"/>
              <a:chOff x="2535059" y="3127727"/>
              <a:chExt cx="172161" cy="172161"/>
            </a:xfrm>
          </p:grpSpPr>
          <p:cxnSp>
            <p:nvCxnSpPr>
              <p:cNvPr id="31907" name="Straight Connector 31906">
                <a:extLst>
                  <a:ext uri="{FF2B5EF4-FFF2-40B4-BE49-F238E27FC236}">
                    <a16:creationId xmlns:a16="http://schemas.microsoft.com/office/drawing/2014/main" id="{38482963-A6D1-783D-D4E3-25DB083C107F}"/>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680DF32E-33CB-91D6-E147-D5DFF5C23701}"/>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09" name="Group 31908">
              <a:extLst>
                <a:ext uri="{FF2B5EF4-FFF2-40B4-BE49-F238E27FC236}">
                  <a16:creationId xmlns:a16="http://schemas.microsoft.com/office/drawing/2014/main" id="{03AFBAB1-EA2A-3706-E39E-193D7BCF7BE2}"/>
                </a:ext>
              </a:extLst>
            </p:cNvPr>
            <p:cNvGrpSpPr/>
            <p:nvPr/>
          </p:nvGrpSpPr>
          <p:grpSpPr>
            <a:xfrm>
              <a:off x="5048038" y="3742189"/>
              <a:ext cx="87942" cy="87942"/>
              <a:chOff x="2535059" y="3127727"/>
              <a:chExt cx="172161" cy="172161"/>
            </a:xfrm>
          </p:grpSpPr>
          <p:cxnSp>
            <p:nvCxnSpPr>
              <p:cNvPr id="31910" name="Straight Connector 31909">
                <a:extLst>
                  <a:ext uri="{FF2B5EF4-FFF2-40B4-BE49-F238E27FC236}">
                    <a16:creationId xmlns:a16="http://schemas.microsoft.com/office/drawing/2014/main" id="{75F26294-8775-449E-0DF9-643A6A91B482}"/>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A52ACFCC-8CD5-5BF4-303A-9C1A459A440F}"/>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2" name="Group 31911">
              <a:extLst>
                <a:ext uri="{FF2B5EF4-FFF2-40B4-BE49-F238E27FC236}">
                  <a16:creationId xmlns:a16="http://schemas.microsoft.com/office/drawing/2014/main" id="{4F9C82EC-38F8-59ED-4E18-3B82FB4D9B8A}"/>
                </a:ext>
              </a:extLst>
            </p:cNvPr>
            <p:cNvGrpSpPr/>
            <p:nvPr/>
          </p:nvGrpSpPr>
          <p:grpSpPr>
            <a:xfrm>
              <a:off x="5134300" y="3742189"/>
              <a:ext cx="87942" cy="87942"/>
              <a:chOff x="2535059" y="3127727"/>
              <a:chExt cx="172161" cy="172161"/>
            </a:xfrm>
          </p:grpSpPr>
          <p:cxnSp>
            <p:nvCxnSpPr>
              <p:cNvPr id="31913" name="Straight Connector 31912">
                <a:extLst>
                  <a:ext uri="{FF2B5EF4-FFF2-40B4-BE49-F238E27FC236}">
                    <a16:creationId xmlns:a16="http://schemas.microsoft.com/office/drawing/2014/main" id="{555BBF1D-A599-BE01-0A20-8F955A4BED04}"/>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A39B8930-D738-4856-2C70-8216F2B6B178}"/>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15" name="Group 31914">
              <a:extLst>
                <a:ext uri="{FF2B5EF4-FFF2-40B4-BE49-F238E27FC236}">
                  <a16:creationId xmlns:a16="http://schemas.microsoft.com/office/drawing/2014/main" id="{817182A7-527E-C05A-AEE3-58DFE260829B}"/>
                </a:ext>
              </a:extLst>
            </p:cNvPr>
            <p:cNvGrpSpPr/>
            <p:nvPr/>
          </p:nvGrpSpPr>
          <p:grpSpPr>
            <a:xfrm>
              <a:off x="5178038" y="3742189"/>
              <a:ext cx="87942" cy="87942"/>
              <a:chOff x="2535059" y="3127727"/>
              <a:chExt cx="172161" cy="172161"/>
            </a:xfrm>
          </p:grpSpPr>
          <p:cxnSp>
            <p:nvCxnSpPr>
              <p:cNvPr id="31916" name="Straight Connector 31915">
                <a:extLst>
                  <a:ext uri="{FF2B5EF4-FFF2-40B4-BE49-F238E27FC236}">
                    <a16:creationId xmlns:a16="http://schemas.microsoft.com/office/drawing/2014/main" id="{9666B9B9-AD61-3D44-567C-D6000952C2F3}"/>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B55998DA-363A-C29E-FEF8-7974CF15ED2F}"/>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32048" name="Group 32047">
            <a:extLst>
              <a:ext uri="{FF2B5EF4-FFF2-40B4-BE49-F238E27FC236}">
                <a16:creationId xmlns:a16="http://schemas.microsoft.com/office/drawing/2014/main" id="{E4FF0F62-72F2-1A47-6FFD-EB8300E8A51E}"/>
              </a:ext>
            </a:extLst>
          </p:cNvPr>
          <p:cNvGrpSpPr/>
          <p:nvPr/>
        </p:nvGrpSpPr>
        <p:grpSpPr>
          <a:xfrm>
            <a:off x="1682471" y="2180558"/>
            <a:ext cx="3517524" cy="1882173"/>
            <a:chOff x="1893027" y="2127408"/>
            <a:chExt cx="3517524" cy="1882173"/>
          </a:xfrm>
        </p:grpSpPr>
        <p:grpSp>
          <p:nvGrpSpPr>
            <p:cNvPr id="31789" name="Group 31788">
              <a:extLst>
                <a:ext uri="{FF2B5EF4-FFF2-40B4-BE49-F238E27FC236}">
                  <a16:creationId xmlns:a16="http://schemas.microsoft.com/office/drawing/2014/main" id="{62F9C6B1-FA1F-F85C-1695-628445D3D9CF}"/>
                </a:ext>
              </a:extLst>
            </p:cNvPr>
            <p:cNvGrpSpPr/>
            <p:nvPr/>
          </p:nvGrpSpPr>
          <p:grpSpPr>
            <a:xfrm>
              <a:off x="1901952" y="2133758"/>
              <a:ext cx="87942" cy="87942"/>
              <a:chOff x="2535059" y="3127727"/>
              <a:chExt cx="172161" cy="172161"/>
            </a:xfrm>
          </p:grpSpPr>
          <p:cxnSp>
            <p:nvCxnSpPr>
              <p:cNvPr id="31790" name="Straight Connector 31789">
                <a:extLst>
                  <a:ext uri="{FF2B5EF4-FFF2-40B4-BE49-F238E27FC236}">
                    <a16:creationId xmlns:a16="http://schemas.microsoft.com/office/drawing/2014/main" id="{C122E3D4-96D4-6246-71F8-E8C7625BF32E}"/>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D64CC33A-3877-5D71-2A02-F26514818F9B}"/>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934" name="Group 31933">
              <a:extLst>
                <a:ext uri="{FF2B5EF4-FFF2-40B4-BE49-F238E27FC236}">
                  <a16:creationId xmlns:a16="http://schemas.microsoft.com/office/drawing/2014/main" id="{23427BC8-3E21-A04E-D509-ECDA3775114F}"/>
                </a:ext>
              </a:extLst>
            </p:cNvPr>
            <p:cNvGrpSpPr/>
            <p:nvPr/>
          </p:nvGrpSpPr>
          <p:grpSpPr>
            <a:xfrm>
              <a:off x="1893027" y="2127408"/>
              <a:ext cx="87942" cy="87942"/>
              <a:chOff x="2535059" y="3127727"/>
              <a:chExt cx="172161" cy="172161"/>
            </a:xfrm>
          </p:grpSpPr>
          <p:cxnSp>
            <p:nvCxnSpPr>
              <p:cNvPr id="31935" name="Straight Connector 31934">
                <a:extLst>
                  <a:ext uri="{FF2B5EF4-FFF2-40B4-BE49-F238E27FC236}">
                    <a16:creationId xmlns:a16="http://schemas.microsoft.com/office/drawing/2014/main" id="{B55C9FF5-0C37-D281-9C0B-97D1E9CDC969}"/>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36" name="Straight Connector 31935">
                <a:extLst>
                  <a:ext uri="{FF2B5EF4-FFF2-40B4-BE49-F238E27FC236}">
                    <a16:creationId xmlns:a16="http://schemas.microsoft.com/office/drawing/2014/main" id="{60A507DC-CAA8-59B5-DFE4-F1D3D3AC2E62}"/>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37" name="Group 31936">
              <a:extLst>
                <a:ext uri="{FF2B5EF4-FFF2-40B4-BE49-F238E27FC236}">
                  <a16:creationId xmlns:a16="http://schemas.microsoft.com/office/drawing/2014/main" id="{38A10AD6-5ECE-8718-2C92-59D9D25FC5C1}"/>
                </a:ext>
              </a:extLst>
            </p:cNvPr>
            <p:cNvGrpSpPr/>
            <p:nvPr/>
          </p:nvGrpSpPr>
          <p:grpSpPr>
            <a:xfrm>
              <a:off x="1908560" y="2163078"/>
              <a:ext cx="87942" cy="87942"/>
              <a:chOff x="2535059" y="3127727"/>
              <a:chExt cx="172161" cy="172161"/>
            </a:xfrm>
          </p:grpSpPr>
          <p:cxnSp>
            <p:nvCxnSpPr>
              <p:cNvPr id="31938" name="Straight Connector 31937">
                <a:extLst>
                  <a:ext uri="{FF2B5EF4-FFF2-40B4-BE49-F238E27FC236}">
                    <a16:creationId xmlns:a16="http://schemas.microsoft.com/office/drawing/2014/main" id="{96B96854-4C6F-4D96-CDE7-B33DFF8446E6}"/>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9D13AE04-6C6C-6251-3E1A-B417641DB942}"/>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40" name="Group 31939">
              <a:extLst>
                <a:ext uri="{FF2B5EF4-FFF2-40B4-BE49-F238E27FC236}">
                  <a16:creationId xmlns:a16="http://schemas.microsoft.com/office/drawing/2014/main" id="{C0ED00F0-1434-2A40-91BD-61BDCB94BC79}"/>
                </a:ext>
              </a:extLst>
            </p:cNvPr>
            <p:cNvGrpSpPr/>
            <p:nvPr/>
          </p:nvGrpSpPr>
          <p:grpSpPr>
            <a:xfrm>
              <a:off x="2119681" y="2438221"/>
              <a:ext cx="87942" cy="87942"/>
              <a:chOff x="2535059" y="3127727"/>
              <a:chExt cx="172161" cy="172161"/>
            </a:xfrm>
          </p:grpSpPr>
          <p:cxnSp>
            <p:nvCxnSpPr>
              <p:cNvPr id="31941" name="Straight Connector 31940">
                <a:extLst>
                  <a:ext uri="{FF2B5EF4-FFF2-40B4-BE49-F238E27FC236}">
                    <a16:creationId xmlns:a16="http://schemas.microsoft.com/office/drawing/2014/main" id="{0A576B40-9F16-055E-E548-8828093C90CC}"/>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C411A861-9CC1-5BF1-54AA-16888B349BAD}"/>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43" name="Group 31942">
              <a:extLst>
                <a:ext uri="{FF2B5EF4-FFF2-40B4-BE49-F238E27FC236}">
                  <a16:creationId xmlns:a16="http://schemas.microsoft.com/office/drawing/2014/main" id="{4C66DA9A-F7C6-0B39-482A-0A51742B2A5F}"/>
                </a:ext>
              </a:extLst>
            </p:cNvPr>
            <p:cNvGrpSpPr/>
            <p:nvPr/>
          </p:nvGrpSpPr>
          <p:grpSpPr>
            <a:xfrm>
              <a:off x="1996556" y="2329497"/>
              <a:ext cx="87942" cy="87942"/>
              <a:chOff x="2535059" y="3127727"/>
              <a:chExt cx="172161" cy="172161"/>
            </a:xfrm>
          </p:grpSpPr>
          <p:cxnSp>
            <p:nvCxnSpPr>
              <p:cNvPr id="31944" name="Straight Connector 31943">
                <a:extLst>
                  <a:ext uri="{FF2B5EF4-FFF2-40B4-BE49-F238E27FC236}">
                    <a16:creationId xmlns:a16="http://schemas.microsoft.com/office/drawing/2014/main" id="{DAA79DA9-AD92-FFBE-F50B-DD7C222A6725}"/>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91D31F6F-6FEE-A287-CD9B-46F505671A08}"/>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46" name="Group 31945">
              <a:extLst>
                <a:ext uri="{FF2B5EF4-FFF2-40B4-BE49-F238E27FC236}">
                  <a16:creationId xmlns:a16="http://schemas.microsoft.com/office/drawing/2014/main" id="{D4EA30EB-6ACC-7FA7-50A4-E360FA9B6F56}"/>
                </a:ext>
              </a:extLst>
            </p:cNvPr>
            <p:cNvGrpSpPr/>
            <p:nvPr/>
          </p:nvGrpSpPr>
          <p:grpSpPr>
            <a:xfrm>
              <a:off x="2087880" y="2428656"/>
              <a:ext cx="87942" cy="87942"/>
              <a:chOff x="2535059" y="3127727"/>
              <a:chExt cx="172161" cy="172161"/>
            </a:xfrm>
          </p:grpSpPr>
          <p:cxnSp>
            <p:nvCxnSpPr>
              <p:cNvPr id="31947" name="Straight Connector 31946">
                <a:extLst>
                  <a:ext uri="{FF2B5EF4-FFF2-40B4-BE49-F238E27FC236}">
                    <a16:creationId xmlns:a16="http://schemas.microsoft.com/office/drawing/2014/main" id="{DD97AC09-14C3-FD65-E975-B2FBDEA325F7}"/>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E04EBB67-2E1B-746E-D1B1-BBFC8CE43823}"/>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49" name="Group 31948">
              <a:extLst>
                <a:ext uri="{FF2B5EF4-FFF2-40B4-BE49-F238E27FC236}">
                  <a16:creationId xmlns:a16="http://schemas.microsoft.com/office/drawing/2014/main" id="{DF16089A-B0F5-9166-6EA3-6A3699B5E500}"/>
                </a:ext>
              </a:extLst>
            </p:cNvPr>
            <p:cNvGrpSpPr/>
            <p:nvPr/>
          </p:nvGrpSpPr>
          <p:grpSpPr>
            <a:xfrm>
              <a:off x="1988028" y="2287095"/>
              <a:ext cx="87942" cy="87942"/>
              <a:chOff x="2535059" y="3127727"/>
              <a:chExt cx="172161" cy="172161"/>
            </a:xfrm>
          </p:grpSpPr>
          <p:cxnSp>
            <p:nvCxnSpPr>
              <p:cNvPr id="31950" name="Straight Connector 31949">
                <a:extLst>
                  <a:ext uri="{FF2B5EF4-FFF2-40B4-BE49-F238E27FC236}">
                    <a16:creationId xmlns:a16="http://schemas.microsoft.com/office/drawing/2014/main" id="{621E7E67-60D8-8522-CE81-CEAD2505A708}"/>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2B2E86B4-1FF3-E02A-AE2D-330F95D085D9}"/>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52" name="Group 31951">
              <a:extLst>
                <a:ext uri="{FF2B5EF4-FFF2-40B4-BE49-F238E27FC236}">
                  <a16:creationId xmlns:a16="http://schemas.microsoft.com/office/drawing/2014/main" id="{5C7507AC-5FB4-612A-C79F-A8E748D71F8C}"/>
                </a:ext>
              </a:extLst>
            </p:cNvPr>
            <p:cNvGrpSpPr/>
            <p:nvPr/>
          </p:nvGrpSpPr>
          <p:grpSpPr>
            <a:xfrm>
              <a:off x="2010665" y="2350112"/>
              <a:ext cx="87942" cy="87942"/>
              <a:chOff x="2535059" y="3127727"/>
              <a:chExt cx="172161" cy="172161"/>
            </a:xfrm>
          </p:grpSpPr>
          <p:cxnSp>
            <p:nvCxnSpPr>
              <p:cNvPr id="31953" name="Straight Connector 31952">
                <a:extLst>
                  <a:ext uri="{FF2B5EF4-FFF2-40B4-BE49-F238E27FC236}">
                    <a16:creationId xmlns:a16="http://schemas.microsoft.com/office/drawing/2014/main" id="{647636E2-EAED-8715-3389-6794C7DCA753}"/>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2AC83887-9402-5959-979F-BB2570DEC7F7}"/>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55" name="Group 31954">
              <a:extLst>
                <a:ext uri="{FF2B5EF4-FFF2-40B4-BE49-F238E27FC236}">
                  <a16:creationId xmlns:a16="http://schemas.microsoft.com/office/drawing/2014/main" id="{E9F117EE-2654-CBB8-6041-E98F322AB187}"/>
                </a:ext>
              </a:extLst>
            </p:cNvPr>
            <p:cNvGrpSpPr/>
            <p:nvPr/>
          </p:nvGrpSpPr>
          <p:grpSpPr>
            <a:xfrm>
              <a:off x="1966694" y="2244201"/>
              <a:ext cx="87942" cy="87942"/>
              <a:chOff x="2535059" y="3127727"/>
              <a:chExt cx="172161" cy="172161"/>
            </a:xfrm>
          </p:grpSpPr>
          <p:cxnSp>
            <p:nvCxnSpPr>
              <p:cNvPr id="31956" name="Straight Connector 31955">
                <a:extLst>
                  <a:ext uri="{FF2B5EF4-FFF2-40B4-BE49-F238E27FC236}">
                    <a16:creationId xmlns:a16="http://schemas.microsoft.com/office/drawing/2014/main" id="{2E22B485-3F12-3ACF-A997-A087F5FFF0B6}"/>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AD4B63A9-8E1D-1612-0632-EAF61081A46A}"/>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58" name="Group 31957">
              <a:extLst>
                <a:ext uri="{FF2B5EF4-FFF2-40B4-BE49-F238E27FC236}">
                  <a16:creationId xmlns:a16="http://schemas.microsoft.com/office/drawing/2014/main" id="{CED22866-C33E-07FB-FB40-5982F0A6F48F}"/>
                </a:ext>
              </a:extLst>
            </p:cNvPr>
            <p:cNvGrpSpPr/>
            <p:nvPr/>
          </p:nvGrpSpPr>
          <p:grpSpPr>
            <a:xfrm>
              <a:off x="2052499" y="2390946"/>
              <a:ext cx="87942" cy="87942"/>
              <a:chOff x="2535059" y="3127727"/>
              <a:chExt cx="172161" cy="172161"/>
            </a:xfrm>
          </p:grpSpPr>
          <p:cxnSp>
            <p:nvCxnSpPr>
              <p:cNvPr id="31959" name="Straight Connector 31958">
                <a:extLst>
                  <a:ext uri="{FF2B5EF4-FFF2-40B4-BE49-F238E27FC236}">
                    <a16:creationId xmlns:a16="http://schemas.microsoft.com/office/drawing/2014/main" id="{6FAAEC31-33BA-D734-87E1-5198686B9EBA}"/>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60" name="Straight Connector 31959">
                <a:extLst>
                  <a:ext uri="{FF2B5EF4-FFF2-40B4-BE49-F238E27FC236}">
                    <a16:creationId xmlns:a16="http://schemas.microsoft.com/office/drawing/2014/main" id="{A10C1CBB-AFC1-3CF8-03C5-D2663EB52749}"/>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61" name="Group 31960">
              <a:extLst>
                <a:ext uri="{FF2B5EF4-FFF2-40B4-BE49-F238E27FC236}">
                  <a16:creationId xmlns:a16="http://schemas.microsoft.com/office/drawing/2014/main" id="{44C3B7F0-F856-96F6-43E1-02AD3FADF0CE}"/>
                </a:ext>
              </a:extLst>
            </p:cNvPr>
            <p:cNvGrpSpPr/>
            <p:nvPr/>
          </p:nvGrpSpPr>
          <p:grpSpPr>
            <a:xfrm>
              <a:off x="1933391" y="2208776"/>
              <a:ext cx="87942" cy="87942"/>
              <a:chOff x="2535059" y="3127727"/>
              <a:chExt cx="172161" cy="172161"/>
            </a:xfrm>
          </p:grpSpPr>
          <p:cxnSp>
            <p:nvCxnSpPr>
              <p:cNvPr id="31962" name="Straight Connector 31961">
                <a:extLst>
                  <a:ext uri="{FF2B5EF4-FFF2-40B4-BE49-F238E27FC236}">
                    <a16:creationId xmlns:a16="http://schemas.microsoft.com/office/drawing/2014/main" id="{55DBBCA2-BD49-53CB-62AB-78D5934E030D}"/>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63" name="Straight Connector 31962">
                <a:extLst>
                  <a:ext uri="{FF2B5EF4-FFF2-40B4-BE49-F238E27FC236}">
                    <a16:creationId xmlns:a16="http://schemas.microsoft.com/office/drawing/2014/main" id="{C6BE7792-4099-7951-5B7B-AA97729EC85F}"/>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64" name="Group 31963">
              <a:extLst>
                <a:ext uri="{FF2B5EF4-FFF2-40B4-BE49-F238E27FC236}">
                  <a16:creationId xmlns:a16="http://schemas.microsoft.com/office/drawing/2014/main" id="{4074433C-BC66-24DB-61C0-E3113F9F6B4B}"/>
                </a:ext>
              </a:extLst>
            </p:cNvPr>
            <p:cNvGrpSpPr/>
            <p:nvPr/>
          </p:nvGrpSpPr>
          <p:grpSpPr>
            <a:xfrm>
              <a:off x="2212136" y="2479591"/>
              <a:ext cx="87942" cy="87942"/>
              <a:chOff x="2535059" y="3127727"/>
              <a:chExt cx="172161" cy="172161"/>
            </a:xfrm>
          </p:grpSpPr>
          <p:cxnSp>
            <p:nvCxnSpPr>
              <p:cNvPr id="31965" name="Straight Connector 31964">
                <a:extLst>
                  <a:ext uri="{FF2B5EF4-FFF2-40B4-BE49-F238E27FC236}">
                    <a16:creationId xmlns:a16="http://schemas.microsoft.com/office/drawing/2014/main" id="{7994D071-4A82-BC4D-00BE-83F8B58E28F5}"/>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66" name="Straight Connector 31965">
                <a:extLst>
                  <a:ext uri="{FF2B5EF4-FFF2-40B4-BE49-F238E27FC236}">
                    <a16:creationId xmlns:a16="http://schemas.microsoft.com/office/drawing/2014/main" id="{9631E4A0-574F-5CD6-5ADF-7417FCFD98D4}"/>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67" name="Group 31966">
              <a:extLst>
                <a:ext uri="{FF2B5EF4-FFF2-40B4-BE49-F238E27FC236}">
                  <a16:creationId xmlns:a16="http://schemas.microsoft.com/office/drawing/2014/main" id="{7D1992D2-A323-A619-E2AD-D496F80BB632}"/>
                </a:ext>
              </a:extLst>
            </p:cNvPr>
            <p:cNvGrpSpPr/>
            <p:nvPr/>
          </p:nvGrpSpPr>
          <p:grpSpPr>
            <a:xfrm>
              <a:off x="2424969" y="2682121"/>
              <a:ext cx="87942" cy="87942"/>
              <a:chOff x="2535059" y="3127727"/>
              <a:chExt cx="172161" cy="172161"/>
            </a:xfrm>
          </p:grpSpPr>
          <p:cxnSp>
            <p:nvCxnSpPr>
              <p:cNvPr id="31968" name="Straight Connector 31967">
                <a:extLst>
                  <a:ext uri="{FF2B5EF4-FFF2-40B4-BE49-F238E27FC236}">
                    <a16:creationId xmlns:a16="http://schemas.microsoft.com/office/drawing/2014/main" id="{EE9BBECE-D57F-4175-05BC-D17DE476BF4D}"/>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69" name="Straight Connector 31968">
                <a:extLst>
                  <a:ext uri="{FF2B5EF4-FFF2-40B4-BE49-F238E27FC236}">
                    <a16:creationId xmlns:a16="http://schemas.microsoft.com/office/drawing/2014/main" id="{55536E79-33CD-EF68-62D5-C87BF127C5F4}"/>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70" name="Group 31969">
              <a:extLst>
                <a:ext uri="{FF2B5EF4-FFF2-40B4-BE49-F238E27FC236}">
                  <a16:creationId xmlns:a16="http://schemas.microsoft.com/office/drawing/2014/main" id="{3536AF99-E51A-12E5-A967-819B2B0C36E1}"/>
                </a:ext>
              </a:extLst>
            </p:cNvPr>
            <p:cNvGrpSpPr/>
            <p:nvPr/>
          </p:nvGrpSpPr>
          <p:grpSpPr>
            <a:xfrm>
              <a:off x="2478952" y="2790593"/>
              <a:ext cx="87942" cy="87942"/>
              <a:chOff x="2535059" y="3127727"/>
              <a:chExt cx="172161" cy="172161"/>
            </a:xfrm>
          </p:grpSpPr>
          <p:cxnSp>
            <p:nvCxnSpPr>
              <p:cNvPr id="31971" name="Straight Connector 31970">
                <a:extLst>
                  <a:ext uri="{FF2B5EF4-FFF2-40B4-BE49-F238E27FC236}">
                    <a16:creationId xmlns:a16="http://schemas.microsoft.com/office/drawing/2014/main" id="{5F723C4D-76B4-2E1C-3D0F-1CF94AC1F748}"/>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2ED9D52B-5D54-E90E-FC78-0592F93B9165}"/>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73" name="Group 31972">
              <a:extLst>
                <a:ext uri="{FF2B5EF4-FFF2-40B4-BE49-F238E27FC236}">
                  <a16:creationId xmlns:a16="http://schemas.microsoft.com/office/drawing/2014/main" id="{FBF88E93-73EB-9B23-95DC-262E1C449064}"/>
                </a:ext>
              </a:extLst>
            </p:cNvPr>
            <p:cNvGrpSpPr/>
            <p:nvPr/>
          </p:nvGrpSpPr>
          <p:grpSpPr>
            <a:xfrm>
              <a:off x="2499197" y="2845781"/>
              <a:ext cx="87942" cy="87942"/>
              <a:chOff x="2535059" y="3127727"/>
              <a:chExt cx="172161" cy="172161"/>
            </a:xfrm>
          </p:grpSpPr>
          <p:cxnSp>
            <p:nvCxnSpPr>
              <p:cNvPr id="31974" name="Straight Connector 31973">
                <a:extLst>
                  <a:ext uri="{FF2B5EF4-FFF2-40B4-BE49-F238E27FC236}">
                    <a16:creationId xmlns:a16="http://schemas.microsoft.com/office/drawing/2014/main" id="{83E6F6CB-D5C4-94F5-38EE-920469513427}"/>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7249846B-B98C-9118-1180-C454025C995C}"/>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76" name="Group 31975">
              <a:extLst>
                <a:ext uri="{FF2B5EF4-FFF2-40B4-BE49-F238E27FC236}">
                  <a16:creationId xmlns:a16="http://schemas.microsoft.com/office/drawing/2014/main" id="{F1B470E5-B397-CF75-2C99-EE092E3C939F}"/>
                </a:ext>
              </a:extLst>
            </p:cNvPr>
            <p:cNvGrpSpPr/>
            <p:nvPr/>
          </p:nvGrpSpPr>
          <p:grpSpPr>
            <a:xfrm>
              <a:off x="2519525" y="2866421"/>
              <a:ext cx="87942" cy="87942"/>
              <a:chOff x="2535059" y="3127727"/>
              <a:chExt cx="172161" cy="172161"/>
            </a:xfrm>
          </p:grpSpPr>
          <p:cxnSp>
            <p:nvCxnSpPr>
              <p:cNvPr id="31977" name="Straight Connector 31976">
                <a:extLst>
                  <a:ext uri="{FF2B5EF4-FFF2-40B4-BE49-F238E27FC236}">
                    <a16:creationId xmlns:a16="http://schemas.microsoft.com/office/drawing/2014/main" id="{47A31F5B-EA6B-23EC-D8AC-9B2100A8D634}"/>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78" name="Straight Connector 31977">
                <a:extLst>
                  <a:ext uri="{FF2B5EF4-FFF2-40B4-BE49-F238E27FC236}">
                    <a16:creationId xmlns:a16="http://schemas.microsoft.com/office/drawing/2014/main" id="{384B8F26-4F31-E100-FF22-CA6FCE6381ED}"/>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79" name="Group 31978">
              <a:extLst>
                <a:ext uri="{FF2B5EF4-FFF2-40B4-BE49-F238E27FC236}">
                  <a16:creationId xmlns:a16="http://schemas.microsoft.com/office/drawing/2014/main" id="{1E3952A8-4511-8F68-BDE3-099DD44473FD}"/>
                </a:ext>
              </a:extLst>
            </p:cNvPr>
            <p:cNvGrpSpPr/>
            <p:nvPr/>
          </p:nvGrpSpPr>
          <p:grpSpPr>
            <a:xfrm>
              <a:off x="2666840" y="2946558"/>
              <a:ext cx="87942" cy="87942"/>
              <a:chOff x="2535059" y="3127727"/>
              <a:chExt cx="172161" cy="172161"/>
            </a:xfrm>
          </p:grpSpPr>
          <p:cxnSp>
            <p:nvCxnSpPr>
              <p:cNvPr id="31980" name="Straight Connector 31979">
                <a:extLst>
                  <a:ext uri="{FF2B5EF4-FFF2-40B4-BE49-F238E27FC236}">
                    <a16:creationId xmlns:a16="http://schemas.microsoft.com/office/drawing/2014/main" id="{BCC46DC9-6E27-5AA4-0F48-FA44FEC856D4}"/>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81" name="Straight Connector 31980">
                <a:extLst>
                  <a:ext uri="{FF2B5EF4-FFF2-40B4-BE49-F238E27FC236}">
                    <a16:creationId xmlns:a16="http://schemas.microsoft.com/office/drawing/2014/main" id="{CF212845-B241-C4D6-1BA1-E4E5907B6F4A}"/>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82" name="Group 31981">
              <a:extLst>
                <a:ext uri="{FF2B5EF4-FFF2-40B4-BE49-F238E27FC236}">
                  <a16:creationId xmlns:a16="http://schemas.microsoft.com/office/drawing/2014/main" id="{1CB3AE4A-371F-593E-384E-C267DAA754F5}"/>
                </a:ext>
              </a:extLst>
            </p:cNvPr>
            <p:cNvGrpSpPr/>
            <p:nvPr/>
          </p:nvGrpSpPr>
          <p:grpSpPr>
            <a:xfrm>
              <a:off x="2704116" y="2992108"/>
              <a:ext cx="87942" cy="87942"/>
              <a:chOff x="2535059" y="3127727"/>
              <a:chExt cx="172161" cy="172161"/>
            </a:xfrm>
          </p:grpSpPr>
          <p:cxnSp>
            <p:nvCxnSpPr>
              <p:cNvPr id="31983" name="Straight Connector 31982">
                <a:extLst>
                  <a:ext uri="{FF2B5EF4-FFF2-40B4-BE49-F238E27FC236}">
                    <a16:creationId xmlns:a16="http://schemas.microsoft.com/office/drawing/2014/main" id="{E4D900A7-901C-38C7-EF44-D9F168B4F569}"/>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84" name="Straight Connector 31983">
                <a:extLst>
                  <a:ext uri="{FF2B5EF4-FFF2-40B4-BE49-F238E27FC236}">
                    <a16:creationId xmlns:a16="http://schemas.microsoft.com/office/drawing/2014/main" id="{79A2AAD8-33DB-0CF3-391A-612F66D2A42D}"/>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85" name="Group 31984">
              <a:extLst>
                <a:ext uri="{FF2B5EF4-FFF2-40B4-BE49-F238E27FC236}">
                  <a16:creationId xmlns:a16="http://schemas.microsoft.com/office/drawing/2014/main" id="{38C1365A-134F-8B2E-D670-5E96B4BFE206}"/>
                </a:ext>
              </a:extLst>
            </p:cNvPr>
            <p:cNvGrpSpPr/>
            <p:nvPr/>
          </p:nvGrpSpPr>
          <p:grpSpPr>
            <a:xfrm>
              <a:off x="2746869" y="3041168"/>
              <a:ext cx="87942" cy="87942"/>
              <a:chOff x="2535059" y="3127727"/>
              <a:chExt cx="172161" cy="172161"/>
            </a:xfrm>
          </p:grpSpPr>
          <p:cxnSp>
            <p:nvCxnSpPr>
              <p:cNvPr id="31986" name="Straight Connector 31985">
                <a:extLst>
                  <a:ext uri="{FF2B5EF4-FFF2-40B4-BE49-F238E27FC236}">
                    <a16:creationId xmlns:a16="http://schemas.microsoft.com/office/drawing/2014/main" id="{B97B619A-120A-03EE-B6BB-C63321E8FB62}"/>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9817FD25-49CF-805C-3908-1C85C353B8B2}"/>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88" name="Group 31987">
              <a:extLst>
                <a:ext uri="{FF2B5EF4-FFF2-40B4-BE49-F238E27FC236}">
                  <a16:creationId xmlns:a16="http://schemas.microsoft.com/office/drawing/2014/main" id="{1CFB9AAD-208D-659D-EA45-08FEE0ED8D8B}"/>
                </a:ext>
              </a:extLst>
            </p:cNvPr>
            <p:cNvGrpSpPr/>
            <p:nvPr/>
          </p:nvGrpSpPr>
          <p:grpSpPr>
            <a:xfrm>
              <a:off x="3138108" y="3389423"/>
              <a:ext cx="87942" cy="87942"/>
              <a:chOff x="2535059" y="3127727"/>
              <a:chExt cx="172161" cy="172161"/>
            </a:xfrm>
          </p:grpSpPr>
          <p:cxnSp>
            <p:nvCxnSpPr>
              <p:cNvPr id="31989" name="Straight Connector 31988">
                <a:extLst>
                  <a:ext uri="{FF2B5EF4-FFF2-40B4-BE49-F238E27FC236}">
                    <a16:creationId xmlns:a16="http://schemas.microsoft.com/office/drawing/2014/main" id="{6B54D81E-655B-5C3F-47B6-BE20F9DB810C}"/>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90" name="Straight Connector 31989">
                <a:extLst>
                  <a:ext uri="{FF2B5EF4-FFF2-40B4-BE49-F238E27FC236}">
                    <a16:creationId xmlns:a16="http://schemas.microsoft.com/office/drawing/2014/main" id="{66F4BCCA-6468-43D6-D788-7E7387B4615D}"/>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91" name="Group 31990">
              <a:extLst>
                <a:ext uri="{FF2B5EF4-FFF2-40B4-BE49-F238E27FC236}">
                  <a16:creationId xmlns:a16="http://schemas.microsoft.com/office/drawing/2014/main" id="{342B1093-43A6-61ED-0ACF-0B88B7568FDB}"/>
                </a:ext>
              </a:extLst>
            </p:cNvPr>
            <p:cNvGrpSpPr/>
            <p:nvPr/>
          </p:nvGrpSpPr>
          <p:grpSpPr>
            <a:xfrm>
              <a:off x="3177176" y="3394101"/>
              <a:ext cx="87942" cy="87942"/>
              <a:chOff x="2535059" y="3127727"/>
              <a:chExt cx="172161" cy="172161"/>
            </a:xfrm>
          </p:grpSpPr>
          <p:cxnSp>
            <p:nvCxnSpPr>
              <p:cNvPr id="31992" name="Straight Connector 31991">
                <a:extLst>
                  <a:ext uri="{FF2B5EF4-FFF2-40B4-BE49-F238E27FC236}">
                    <a16:creationId xmlns:a16="http://schemas.microsoft.com/office/drawing/2014/main" id="{86D6669B-58E2-F4A9-B530-B8238AEBE1D9}"/>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93" name="Straight Connector 31992">
                <a:extLst>
                  <a:ext uri="{FF2B5EF4-FFF2-40B4-BE49-F238E27FC236}">
                    <a16:creationId xmlns:a16="http://schemas.microsoft.com/office/drawing/2014/main" id="{CDEA4B12-A25F-9EA2-E74D-AC402394AECA}"/>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94" name="Group 31993">
              <a:extLst>
                <a:ext uri="{FF2B5EF4-FFF2-40B4-BE49-F238E27FC236}">
                  <a16:creationId xmlns:a16="http://schemas.microsoft.com/office/drawing/2014/main" id="{D647A953-A6BA-6345-5E4D-D4FD9E6B35AC}"/>
                </a:ext>
              </a:extLst>
            </p:cNvPr>
            <p:cNvGrpSpPr/>
            <p:nvPr/>
          </p:nvGrpSpPr>
          <p:grpSpPr>
            <a:xfrm>
              <a:off x="3450718" y="3558701"/>
              <a:ext cx="87942" cy="87942"/>
              <a:chOff x="2535059" y="3127727"/>
              <a:chExt cx="172161" cy="172161"/>
            </a:xfrm>
          </p:grpSpPr>
          <p:cxnSp>
            <p:nvCxnSpPr>
              <p:cNvPr id="31995" name="Straight Connector 31994">
                <a:extLst>
                  <a:ext uri="{FF2B5EF4-FFF2-40B4-BE49-F238E27FC236}">
                    <a16:creationId xmlns:a16="http://schemas.microsoft.com/office/drawing/2014/main" id="{EA90BA61-7A89-AB92-84BC-EFE80B0D3DF9}"/>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96" name="Straight Connector 31995">
                <a:extLst>
                  <a:ext uri="{FF2B5EF4-FFF2-40B4-BE49-F238E27FC236}">
                    <a16:creationId xmlns:a16="http://schemas.microsoft.com/office/drawing/2014/main" id="{A6B41E3F-E095-6716-BB11-8DE3EB66BE11}"/>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997" name="Group 31996">
              <a:extLst>
                <a:ext uri="{FF2B5EF4-FFF2-40B4-BE49-F238E27FC236}">
                  <a16:creationId xmlns:a16="http://schemas.microsoft.com/office/drawing/2014/main" id="{625EB319-B646-8F31-01BC-CEF7976BC31D}"/>
                </a:ext>
              </a:extLst>
            </p:cNvPr>
            <p:cNvGrpSpPr/>
            <p:nvPr/>
          </p:nvGrpSpPr>
          <p:grpSpPr>
            <a:xfrm>
              <a:off x="3501672" y="3561041"/>
              <a:ext cx="87942" cy="87942"/>
              <a:chOff x="2535059" y="3127727"/>
              <a:chExt cx="172161" cy="172161"/>
            </a:xfrm>
          </p:grpSpPr>
          <p:cxnSp>
            <p:nvCxnSpPr>
              <p:cNvPr id="31998" name="Straight Connector 31997">
                <a:extLst>
                  <a:ext uri="{FF2B5EF4-FFF2-40B4-BE49-F238E27FC236}">
                    <a16:creationId xmlns:a16="http://schemas.microsoft.com/office/drawing/2014/main" id="{9B4FF9C0-6A57-D905-9762-1FB6707F52BF}"/>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1999" name="Straight Connector 31998">
                <a:extLst>
                  <a:ext uri="{FF2B5EF4-FFF2-40B4-BE49-F238E27FC236}">
                    <a16:creationId xmlns:a16="http://schemas.microsoft.com/office/drawing/2014/main" id="{09BFD47F-9C94-FDED-980F-0A2638BC723B}"/>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00" name="Group 31999">
              <a:extLst>
                <a:ext uri="{FF2B5EF4-FFF2-40B4-BE49-F238E27FC236}">
                  <a16:creationId xmlns:a16="http://schemas.microsoft.com/office/drawing/2014/main" id="{52A3C67D-5D5A-40D9-6EB1-C8927AAF676B}"/>
                </a:ext>
              </a:extLst>
            </p:cNvPr>
            <p:cNvGrpSpPr/>
            <p:nvPr/>
          </p:nvGrpSpPr>
          <p:grpSpPr>
            <a:xfrm>
              <a:off x="3555558" y="3562840"/>
              <a:ext cx="87942" cy="87942"/>
              <a:chOff x="2535059" y="3127727"/>
              <a:chExt cx="172161" cy="172161"/>
            </a:xfrm>
          </p:grpSpPr>
          <p:cxnSp>
            <p:nvCxnSpPr>
              <p:cNvPr id="32001" name="Straight Connector 32000">
                <a:extLst>
                  <a:ext uri="{FF2B5EF4-FFF2-40B4-BE49-F238E27FC236}">
                    <a16:creationId xmlns:a16="http://schemas.microsoft.com/office/drawing/2014/main" id="{8271588F-018B-E1F2-E4AB-46BF602F2B9A}"/>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02" name="Straight Connector 32001">
                <a:extLst>
                  <a:ext uri="{FF2B5EF4-FFF2-40B4-BE49-F238E27FC236}">
                    <a16:creationId xmlns:a16="http://schemas.microsoft.com/office/drawing/2014/main" id="{7F95DE82-BD61-C99E-A55D-F2E7BDD05B02}"/>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03" name="Group 32002">
              <a:extLst>
                <a:ext uri="{FF2B5EF4-FFF2-40B4-BE49-F238E27FC236}">
                  <a16:creationId xmlns:a16="http://schemas.microsoft.com/office/drawing/2014/main" id="{E8FA0B10-6E3E-617C-7E56-C832B0F918A6}"/>
                </a:ext>
              </a:extLst>
            </p:cNvPr>
            <p:cNvGrpSpPr/>
            <p:nvPr/>
          </p:nvGrpSpPr>
          <p:grpSpPr>
            <a:xfrm>
              <a:off x="3604129" y="3563819"/>
              <a:ext cx="87942" cy="87942"/>
              <a:chOff x="2535059" y="3127727"/>
              <a:chExt cx="172161" cy="172161"/>
            </a:xfrm>
          </p:grpSpPr>
          <p:cxnSp>
            <p:nvCxnSpPr>
              <p:cNvPr id="32004" name="Straight Connector 32003">
                <a:extLst>
                  <a:ext uri="{FF2B5EF4-FFF2-40B4-BE49-F238E27FC236}">
                    <a16:creationId xmlns:a16="http://schemas.microsoft.com/office/drawing/2014/main" id="{57E20BDB-71E2-2A67-A30A-FC3A5E4B7C78}"/>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11EA3B7E-CA9C-4884-4B15-1A3B04BAB350}"/>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06" name="Group 32005">
              <a:extLst>
                <a:ext uri="{FF2B5EF4-FFF2-40B4-BE49-F238E27FC236}">
                  <a16:creationId xmlns:a16="http://schemas.microsoft.com/office/drawing/2014/main" id="{7457EACA-2275-543B-1B6C-0B35219C4A8D}"/>
                </a:ext>
              </a:extLst>
            </p:cNvPr>
            <p:cNvGrpSpPr/>
            <p:nvPr/>
          </p:nvGrpSpPr>
          <p:grpSpPr>
            <a:xfrm>
              <a:off x="3713607" y="3592684"/>
              <a:ext cx="87942" cy="87942"/>
              <a:chOff x="2535059" y="3127727"/>
              <a:chExt cx="172161" cy="172161"/>
            </a:xfrm>
          </p:grpSpPr>
          <p:cxnSp>
            <p:nvCxnSpPr>
              <p:cNvPr id="32007" name="Straight Connector 32006">
                <a:extLst>
                  <a:ext uri="{FF2B5EF4-FFF2-40B4-BE49-F238E27FC236}">
                    <a16:creationId xmlns:a16="http://schemas.microsoft.com/office/drawing/2014/main" id="{468BA8EF-94B8-0D1C-3D9E-30D22357F3B2}"/>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08" name="Straight Connector 32007">
                <a:extLst>
                  <a:ext uri="{FF2B5EF4-FFF2-40B4-BE49-F238E27FC236}">
                    <a16:creationId xmlns:a16="http://schemas.microsoft.com/office/drawing/2014/main" id="{E735714C-447F-7868-2859-807688F6AA27}"/>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09" name="Group 32008">
              <a:extLst>
                <a:ext uri="{FF2B5EF4-FFF2-40B4-BE49-F238E27FC236}">
                  <a16:creationId xmlns:a16="http://schemas.microsoft.com/office/drawing/2014/main" id="{24AB0419-475B-7828-4C98-A0599FE9CC91}"/>
                </a:ext>
              </a:extLst>
            </p:cNvPr>
            <p:cNvGrpSpPr/>
            <p:nvPr/>
          </p:nvGrpSpPr>
          <p:grpSpPr>
            <a:xfrm>
              <a:off x="3768251" y="3596711"/>
              <a:ext cx="87942" cy="87942"/>
              <a:chOff x="2535059" y="3127727"/>
              <a:chExt cx="172161" cy="172161"/>
            </a:xfrm>
          </p:grpSpPr>
          <p:cxnSp>
            <p:nvCxnSpPr>
              <p:cNvPr id="32010" name="Straight Connector 32009">
                <a:extLst>
                  <a:ext uri="{FF2B5EF4-FFF2-40B4-BE49-F238E27FC236}">
                    <a16:creationId xmlns:a16="http://schemas.microsoft.com/office/drawing/2014/main" id="{93A5578F-6F69-23C6-091F-CF3C9640223C}"/>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01155EE9-DFDE-F787-99DF-032F327E4462}"/>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12" name="Group 32011">
              <a:extLst>
                <a:ext uri="{FF2B5EF4-FFF2-40B4-BE49-F238E27FC236}">
                  <a16:creationId xmlns:a16="http://schemas.microsoft.com/office/drawing/2014/main" id="{4EDDC900-27C5-8BE6-7235-FBD987B195D7}"/>
                </a:ext>
              </a:extLst>
            </p:cNvPr>
            <p:cNvGrpSpPr/>
            <p:nvPr/>
          </p:nvGrpSpPr>
          <p:grpSpPr>
            <a:xfrm>
              <a:off x="3819554" y="3615917"/>
              <a:ext cx="87942" cy="87942"/>
              <a:chOff x="2535059" y="3127727"/>
              <a:chExt cx="172161" cy="172161"/>
            </a:xfrm>
          </p:grpSpPr>
          <p:cxnSp>
            <p:nvCxnSpPr>
              <p:cNvPr id="32013" name="Straight Connector 32012">
                <a:extLst>
                  <a:ext uri="{FF2B5EF4-FFF2-40B4-BE49-F238E27FC236}">
                    <a16:creationId xmlns:a16="http://schemas.microsoft.com/office/drawing/2014/main" id="{8D5168A3-5F8C-5523-DEF2-FAE7CB31CCBE}"/>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14" name="Straight Connector 32013">
                <a:extLst>
                  <a:ext uri="{FF2B5EF4-FFF2-40B4-BE49-F238E27FC236}">
                    <a16:creationId xmlns:a16="http://schemas.microsoft.com/office/drawing/2014/main" id="{99C3585C-A4FB-0D7A-06CE-69A4ABC62B09}"/>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15" name="Group 32014">
              <a:extLst>
                <a:ext uri="{FF2B5EF4-FFF2-40B4-BE49-F238E27FC236}">
                  <a16:creationId xmlns:a16="http://schemas.microsoft.com/office/drawing/2014/main" id="{8817FC75-D593-1979-08F7-E1BFEAD41060}"/>
                </a:ext>
              </a:extLst>
            </p:cNvPr>
            <p:cNvGrpSpPr/>
            <p:nvPr/>
          </p:nvGrpSpPr>
          <p:grpSpPr>
            <a:xfrm>
              <a:off x="3848055" y="3636118"/>
              <a:ext cx="87942" cy="87942"/>
              <a:chOff x="2535059" y="3127727"/>
              <a:chExt cx="172161" cy="172161"/>
            </a:xfrm>
          </p:grpSpPr>
          <p:cxnSp>
            <p:nvCxnSpPr>
              <p:cNvPr id="32016" name="Straight Connector 32015">
                <a:extLst>
                  <a:ext uri="{FF2B5EF4-FFF2-40B4-BE49-F238E27FC236}">
                    <a16:creationId xmlns:a16="http://schemas.microsoft.com/office/drawing/2014/main" id="{37B27A2B-CF03-4B6F-D797-9952BCD45A24}"/>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32E23EAE-52AD-922B-828E-74EDE4BF3C93}"/>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18" name="Group 32017">
              <a:extLst>
                <a:ext uri="{FF2B5EF4-FFF2-40B4-BE49-F238E27FC236}">
                  <a16:creationId xmlns:a16="http://schemas.microsoft.com/office/drawing/2014/main" id="{973097DD-BFC8-B7F6-006F-DEE626D3B673}"/>
                </a:ext>
              </a:extLst>
            </p:cNvPr>
            <p:cNvGrpSpPr/>
            <p:nvPr/>
          </p:nvGrpSpPr>
          <p:grpSpPr>
            <a:xfrm>
              <a:off x="3895022" y="3664207"/>
              <a:ext cx="87942" cy="87942"/>
              <a:chOff x="2535059" y="3127727"/>
              <a:chExt cx="172161" cy="172161"/>
            </a:xfrm>
          </p:grpSpPr>
          <p:cxnSp>
            <p:nvCxnSpPr>
              <p:cNvPr id="32019" name="Straight Connector 32018">
                <a:extLst>
                  <a:ext uri="{FF2B5EF4-FFF2-40B4-BE49-F238E27FC236}">
                    <a16:creationId xmlns:a16="http://schemas.microsoft.com/office/drawing/2014/main" id="{3301CA35-E7EC-488D-9E81-BAAA1DAE9187}"/>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20" name="Straight Connector 32019">
                <a:extLst>
                  <a:ext uri="{FF2B5EF4-FFF2-40B4-BE49-F238E27FC236}">
                    <a16:creationId xmlns:a16="http://schemas.microsoft.com/office/drawing/2014/main" id="{553A1A2E-32E8-1273-4F6F-56D8581E83F1}"/>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21" name="Group 32020">
              <a:extLst>
                <a:ext uri="{FF2B5EF4-FFF2-40B4-BE49-F238E27FC236}">
                  <a16:creationId xmlns:a16="http://schemas.microsoft.com/office/drawing/2014/main" id="{A1A1F37F-D65A-B9D5-4B2F-A2BC6F173AF2}"/>
                </a:ext>
              </a:extLst>
            </p:cNvPr>
            <p:cNvGrpSpPr/>
            <p:nvPr/>
          </p:nvGrpSpPr>
          <p:grpSpPr>
            <a:xfrm>
              <a:off x="3955556" y="3696270"/>
              <a:ext cx="87942" cy="87942"/>
              <a:chOff x="2535059" y="3127727"/>
              <a:chExt cx="172161" cy="172161"/>
            </a:xfrm>
          </p:grpSpPr>
          <p:cxnSp>
            <p:nvCxnSpPr>
              <p:cNvPr id="32022" name="Straight Connector 32021">
                <a:extLst>
                  <a:ext uri="{FF2B5EF4-FFF2-40B4-BE49-F238E27FC236}">
                    <a16:creationId xmlns:a16="http://schemas.microsoft.com/office/drawing/2014/main" id="{B01060B4-CB84-C8B5-AA4D-3FD5FD594C18}"/>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23" name="Straight Connector 32022">
                <a:extLst>
                  <a:ext uri="{FF2B5EF4-FFF2-40B4-BE49-F238E27FC236}">
                    <a16:creationId xmlns:a16="http://schemas.microsoft.com/office/drawing/2014/main" id="{B9446340-D238-D050-4185-2BBF7E75A6A1}"/>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24" name="Group 32023">
              <a:extLst>
                <a:ext uri="{FF2B5EF4-FFF2-40B4-BE49-F238E27FC236}">
                  <a16:creationId xmlns:a16="http://schemas.microsoft.com/office/drawing/2014/main" id="{810430F6-F039-334D-93EA-178A1CFAB685}"/>
                </a:ext>
              </a:extLst>
            </p:cNvPr>
            <p:cNvGrpSpPr/>
            <p:nvPr/>
          </p:nvGrpSpPr>
          <p:grpSpPr>
            <a:xfrm>
              <a:off x="3991345" y="3696270"/>
              <a:ext cx="87942" cy="87942"/>
              <a:chOff x="2535059" y="3127727"/>
              <a:chExt cx="172161" cy="172161"/>
            </a:xfrm>
          </p:grpSpPr>
          <p:cxnSp>
            <p:nvCxnSpPr>
              <p:cNvPr id="32025" name="Straight Connector 32024">
                <a:extLst>
                  <a:ext uri="{FF2B5EF4-FFF2-40B4-BE49-F238E27FC236}">
                    <a16:creationId xmlns:a16="http://schemas.microsoft.com/office/drawing/2014/main" id="{EC0C25E5-02CB-1B6E-417E-BFDD6CBC153C}"/>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E122639E-B0AF-391C-06A7-91B264AD91E0}"/>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27" name="Group 32026">
              <a:extLst>
                <a:ext uri="{FF2B5EF4-FFF2-40B4-BE49-F238E27FC236}">
                  <a16:creationId xmlns:a16="http://schemas.microsoft.com/office/drawing/2014/main" id="{97539037-2B53-4987-FDF4-AA04F16298F3}"/>
                </a:ext>
              </a:extLst>
            </p:cNvPr>
            <p:cNvGrpSpPr/>
            <p:nvPr/>
          </p:nvGrpSpPr>
          <p:grpSpPr>
            <a:xfrm>
              <a:off x="4033111" y="3696270"/>
              <a:ext cx="87942" cy="87942"/>
              <a:chOff x="2535059" y="3127727"/>
              <a:chExt cx="172161" cy="172161"/>
            </a:xfrm>
          </p:grpSpPr>
          <p:cxnSp>
            <p:nvCxnSpPr>
              <p:cNvPr id="32028" name="Straight Connector 32027">
                <a:extLst>
                  <a:ext uri="{FF2B5EF4-FFF2-40B4-BE49-F238E27FC236}">
                    <a16:creationId xmlns:a16="http://schemas.microsoft.com/office/drawing/2014/main" id="{9990EDFF-82F5-2C5E-BDEF-082E407DFEA1}"/>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29" name="Straight Connector 32028">
                <a:extLst>
                  <a:ext uri="{FF2B5EF4-FFF2-40B4-BE49-F238E27FC236}">
                    <a16:creationId xmlns:a16="http://schemas.microsoft.com/office/drawing/2014/main" id="{F134B195-B2FB-FDF5-A8F3-49A196C85586}"/>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30" name="Group 32029">
              <a:extLst>
                <a:ext uri="{FF2B5EF4-FFF2-40B4-BE49-F238E27FC236}">
                  <a16:creationId xmlns:a16="http://schemas.microsoft.com/office/drawing/2014/main" id="{76E2CC66-C3A1-8C57-A766-1E5D9D0F68A0}"/>
                </a:ext>
              </a:extLst>
            </p:cNvPr>
            <p:cNvGrpSpPr/>
            <p:nvPr/>
          </p:nvGrpSpPr>
          <p:grpSpPr>
            <a:xfrm>
              <a:off x="4155048" y="3730444"/>
              <a:ext cx="87942" cy="87942"/>
              <a:chOff x="2535059" y="3127727"/>
              <a:chExt cx="172161" cy="172161"/>
            </a:xfrm>
          </p:grpSpPr>
          <p:cxnSp>
            <p:nvCxnSpPr>
              <p:cNvPr id="32031" name="Straight Connector 32030">
                <a:extLst>
                  <a:ext uri="{FF2B5EF4-FFF2-40B4-BE49-F238E27FC236}">
                    <a16:creationId xmlns:a16="http://schemas.microsoft.com/office/drawing/2014/main" id="{C5499148-DDE7-7D5E-B21A-8AC66412EBDA}"/>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7DC43ACF-E2E4-B7A9-91B1-147D276603AB}"/>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33" name="Group 32032">
              <a:extLst>
                <a:ext uri="{FF2B5EF4-FFF2-40B4-BE49-F238E27FC236}">
                  <a16:creationId xmlns:a16="http://schemas.microsoft.com/office/drawing/2014/main" id="{8FBC653B-F982-9352-C6B0-A1700799A431}"/>
                </a:ext>
              </a:extLst>
            </p:cNvPr>
            <p:cNvGrpSpPr/>
            <p:nvPr/>
          </p:nvGrpSpPr>
          <p:grpSpPr>
            <a:xfrm>
              <a:off x="4745203" y="3914057"/>
              <a:ext cx="87942" cy="87942"/>
              <a:chOff x="2535059" y="3127727"/>
              <a:chExt cx="172161" cy="172161"/>
            </a:xfrm>
          </p:grpSpPr>
          <p:cxnSp>
            <p:nvCxnSpPr>
              <p:cNvPr id="32034" name="Straight Connector 32033">
                <a:extLst>
                  <a:ext uri="{FF2B5EF4-FFF2-40B4-BE49-F238E27FC236}">
                    <a16:creationId xmlns:a16="http://schemas.microsoft.com/office/drawing/2014/main" id="{7599CA1A-4277-B704-8347-6C7FDCCB2B5E}"/>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35" name="Straight Connector 32034">
                <a:extLst>
                  <a:ext uri="{FF2B5EF4-FFF2-40B4-BE49-F238E27FC236}">
                    <a16:creationId xmlns:a16="http://schemas.microsoft.com/office/drawing/2014/main" id="{A420433E-E36E-EE7B-1F3C-8571564DCBB4}"/>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36" name="Group 32035">
              <a:extLst>
                <a:ext uri="{FF2B5EF4-FFF2-40B4-BE49-F238E27FC236}">
                  <a16:creationId xmlns:a16="http://schemas.microsoft.com/office/drawing/2014/main" id="{530438EA-731B-056C-7EF9-CFD92F097CDC}"/>
                </a:ext>
              </a:extLst>
            </p:cNvPr>
            <p:cNvGrpSpPr/>
            <p:nvPr/>
          </p:nvGrpSpPr>
          <p:grpSpPr>
            <a:xfrm>
              <a:off x="5096109" y="3910806"/>
              <a:ext cx="87942" cy="87942"/>
              <a:chOff x="2535059" y="3127727"/>
              <a:chExt cx="172161" cy="172161"/>
            </a:xfrm>
          </p:grpSpPr>
          <p:cxnSp>
            <p:nvCxnSpPr>
              <p:cNvPr id="32037" name="Straight Connector 32036">
                <a:extLst>
                  <a:ext uri="{FF2B5EF4-FFF2-40B4-BE49-F238E27FC236}">
                    <a16:creationId xmlns:a16="http://schemas.microsoft.com/office/drawing/2014/main" id="{F7704F3F-7D49-5026-B2EB-696DC32EAFCC}"/>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38" name="Straight Connector 32037">
                <a:extLst>
                  <a:ext uri="{FF2B5EF4-FFF2-40B4-BE49-F238E27FC236}">
                    <a16:creationId xmlns:a16="http://schemas.microsoft.com/office/drawing/2014/main" id="{613368E4-07DE-754B-C7AC-FEF0965DCC9F}"/>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39" name="Group 32038">
              <a:extLst>
                <a:ext uri="{FF2B5EF4-FFF2-40B4-BE49-F238E27FC236}">
                  <a16:creationId xmlns:a16="http://schemas.microsoft.com/office/drawing/2014/main" id="{F8D7E264-0369-8DC0-A4E5-F150C0CF5A41}"/>
                </a:ext>
              </a:extLst>
            </p:cNvPr>
            <p:cNvGrpSpPr/>
            <p:nvPr/>
          </p:nvGrpSpPr>
          <p:grpSpPr>
            <a:xfrm>
              <a:off x="5179086" y="3918479"/>
              <a:ext cx="87942" cy="87942"/>
              <a:chOff x="2535059" y="3127727"/>
              <a:chExt cx="172161" cy="172161"/>
            </a:xfrm>
          </p:grpSpPr>
          <p:cxnSp>
            <p:nvCxnSpPr>
              <p:cNvPr id="32040" name="Straight Connector 32039">
                <a:extLst>
                  <a:ext uri="{FF2B5EF4-FFF2-40B4-BE49-F238E27FC236}">
                    <a16:creationId xmlns:a16="http://schemas.microsoft.com/office/drawing/2014/main" id="{763D065C-248C-CE0E-78BD-EAEA9B04006D}"/>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EA531E06-288B-7F92-ADA8-229DEC0A15FE}"/>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42" name="Group 32041">
              <a:extLst>
                <a:ext uri="{FF2B5EF4-FFF2-40B4-BE49-F238E27FC236}">
                  <a16:creationId xmlns:a16="http://schemas.microsoft.com/office/drawing/2014/main" id="{286B16F0-1494-1553-E22C-23B85A6D79E6}"/>
                </a:ext>
              </a:extLst>
            </p:cNvPr>
            <p:cNvGrpSpPr/>
            <p:nvPr/>
          </p:nvGrpSpPr>
          <p:grpSpPr>
            <a:xfrm>
              <a:off x="5278638" y="3921639"/>
              <a:ext cx="87942" cy="87942"/>
              <a:chOff x="2535059" y="3127727"/>
              <a:chExt cx="172161" cy="172161"/>
            </a:xfrm>
          </p:grpSpPr>
          <p:cxnSp>
            <p:nvCxnSpPr>
              <p:cNvPr id="32043" name="Straight Connector 32042">
                <a:extLst>
                  <a:ext uri="{FF2B5EF4-FFF2-40B4-BE49-F238E27FC236}">
                    <a16:creationId xmlns:a16="http://schemas.microsoft.com/office/drawing/2014/main" id="{4CFB914E-3777-7C2D-34F6-05696495E1DC}"/>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44" name="Straight Connector 32043">
                <a:extLst>
                  <a:ext uri="{FF2B5EF4-FFF2-40B4-BE49-F238E27FC236}">
                    <a16:creationId xmlns:a16="http://schemas.microsoft.com/office/drawing/2014/main" id="{D3B96A7D-DC13-8745-6E5B-E743D42F4A27}"/>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45" name="Group 32044">
              <a:extLst>
                <a:ext uri="{FF2B5EF4-FFF2-40B4-BE49-F238E27FC236}">
                  <a16:creationId xmlns:a16="http://schemas.microsoft.com/office/drawing/2014/main" id="{180F7E89-CC18-79B9-E4E6-AAA24060C40D}"/>
                </a:ext>
              </a:extLst>
            </p:cNvPr>
            <p:cNvGrpSpPr/>
            <p:nvPr/>
          </p:nvGrpSpPr>
          <p:grpSpPr>
            <a:xfrm>
              <a:off x="5322609" y="3918478"/>
              <a:ext cx="87942" cy="87942"/>
              <a:chOff x="2535059" y="3127727"/>
              <a:chExt cx="172161" cy="172161"/>
            </a:xfrm>
          </p:grpSpPr>
          <p:cxnSp>
            <p:nvCxnSpPr>
              <p:cNvPr id="32046" name="Straight Connector 32045">
                <a:extLst>
                  <a:ext uri="{FF2B5EF4-FFF2-40B4-BE49-F238E27FC236}">
                    <a16:creationId xmlns:a16="http://schemas.microsoft.com/office/drawing/2014/main" id="{39DD9D53-DA37-4A97-38AD-19915C0B8453}"/>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8E7D4FAE-8DB3-4AD4-5168-987149B5E245}"/>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32163" name="Group 32162">
            <a:extLst>
              <a:ext uri="{FF2B5EF4-FFF2-40B4-BE49-F238E27FC236}">
                <a16:creationId xmlns:a16="http://schemas.microsoft.com/office/drawing/2014/main" id="{52F03C58-B191-EF3D-E06E-4974056D5E80}"/>
              </a:ext>
            </a:extLst>
          </p:cNvPr>
          <p:cNvGrpSpPr/>
          <p:nvPr/>
        </p:nvGrpSpPr>
        <p:grpSpPr>
          <a:xfrm>
            <a:off x="7090340" y="2171167"/>
            <a:ext cx="3354053" cy="1691632"/>
            <a:chOff x="7301807" y="2117741"/>
            <a:chExt cx="3354053" cy="1691632"/>
          </a:xfrm>
        </p:grpSpPr>
        <p:grpSp>
          <p:nvGrpSpPr>
            <p:cNvPr id="32049" name="Group 32048">
              <a:extLst>
                <a:ext uri="{FF2B5EF4-FFF2-40B4-BE49-F238E27FC236}">
                  <a16:creationId xmlns:a16="http://schemas.microsoft.com/office/drawing/2014/main" id="{ED09508D-F21C-3F03-824C-44F157265496}"/>
                </a:ext>
              </a:extLst>
            </p:cNvPr>
            <p:cNvGrpSpPr/>
            <p:nvPr/>
          </p:nvGrpSpPr>
          <p:grpSpPr>
            <a:xfrm>
              <a:off x="7301807" y="2117741"/>
              <a:ext cx="87942" cy="87942"/>
              <a:chOff x="2535059" y="3127727"/>
              <a:chExt cx="172161" cy="172161"/>
            </a:xfrm>
          </p:grpSpPr>
          <p:cxnSp>
            <p:nvCxnSpPr>
              <p:cNvPr id="32050" name="Straight Connector 32049">
                <a:extLst>
                  <a:ext uri="{FF2B5EF4-FFF2-40B4-BE49-F238E27FC236}">
                    <a16:creationId xmlns:a16="http://schemas.microsoft.com/office/drawing/2014/main" id="{5C3E7269-CF8B-FEF6-52C3-6CE05F671B93}"/>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51" name="Straight Connector 32050">
                <a:extLst>
                  <a:ext uri="{FF2B5EF4-FFF2-40B4-BE49-F238E27FC236}">
                    <a16:creationId xmlns:a16="http://schemas.microsoft.com/office/drawing/2014/main" id="{EF0E8B7B-2A7A-F19F-53C0-4E8B79CAC816}"/>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55" name="Group 32054">
              <a:extLst>
                <a:ext uri="{FF2B5EF4-FFF2-40B4-BE49-F238E27FC236}">
                  <a16:creationId xmlns:a16="http://schemas.microsoft.com/office/drawing/2014/main" id="{E05635F9-6E1A-A6B4-881E-54664E8E037E}"/>
                </a:ext>
              </a:extLst>
            </p:cNvPr>
            <p:cNvGrpSpPr/>
            <p:nvPr/>
          </p:nvGrpSpPr>
          <p:grpSpPr>
            <a:xfrm>
              <a:off x="7404703" y="2362024"/>
              <a:ext cx="87942" cy="87942"/>
              <a:chOff x="2535059" y="3127727"/>
              <a:chExt cx="172161" cy="172161"/>
            </a:xfrm>
          </p:grpSpPr>
          <p:cxnSp>
            <p:nvCxnSpPr>
              <p:cNvPr id="32056" name="Straight Connector 32055">
                <a:extLst>
                  <a:ext uri="{FF2B5EF4-FFF2-40B4-BE49-F238E27FC236}">
                    <a16:creationId xmlns:a16="http://schemas.microsoft.com/office/drawing/2014/main" id="{34ACDD52-CACB-9089-A986-F0BB6A7FA3A4}"/>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57" name="Straight Connector 32056">
                <a:extLst>
                  <a:ext uri="{FF2B5EF4-FFF2-40B4-BE49-F238E27FC236}">
                    <a16:creationId xmlns:a16="http://schemas.microsoft.com/office/drawing/2014/main" id="{338A557A-0D71-A34A-03EF-0E5749EC900C}"/>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58" name="Group 32057">
              <a:extLst>
                <a:ext uri="{FF2B5EF4-FFF2-40B4-BE49-F238E27FC236}">
                  <a16:creationId xmlns:a16="http://schemas.microsoft.com/office/drawing/2014/main" id="{BF6C9C41-7AF9-F2FE-C5C3-62BC01AD7B33}"/>
                </a:ext>
              </a:extLst>
            </p:cNvPr>
            <p:cNvGrpSpPr/>
            <p:nvPr/>
          </p:nvGrpSpPr>
          <p:grpSpPr>
            <a:xfrm>
              <a:off x="7480759" y="2422463"/>
              <a:ext cx="87942" cy="87942"/>
              <a:chOff x="2535059" y="3127727"/>
              <a:chExt cx="172161" cy="172161"/>
            </a:xfrm>
          </p:grpSpPr>
          <p:cxnSp>
            <p:nvCxnSpPr>
              <p:cNvPr id="32059" name="Straight Connector 32058">
                <a:extLst>
                  <a:ext uri="{FF2B5EF4-FFF2-40B4-BE49-F238E27FC236}">
                    <a16:creationId xmlns:a16="http://schemas.microsoft.com/office/drawing/2014/main" id="{844FFD4A-0C20-D3FD-434E-23DA4968DF14}"/>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60" name="Straight Connector 32059">
                <a:extLst>
                  <a:ext uri="{FF2B5EF4-FFF2-40B4-BE49-F238E27FC236}">
                    <a16:creationId xmlns:a16="http://schemas.microsoft.com/office/drawing/2014/main" id="{C9AB4C12-12F4-2C18-7F0D-5FF0D7095D7F}"/>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61" name="Group 32060">
              <a:extLst>
                <a:ext uri="{FF2B5EF4-FFF2-40B4-BE49-F238E27FC236}">
                  <a16:creationId xmlns:a16="http://schemas.microsoft.com/office/drawing/2014/main" id="{EB185A8C-AB59-EA90-FA1A-2ECB7D250BB9}"/>
                </a:ext>
              </a:extLst>
            </p:cNvPr>
            <p:cNvGrpSpPr/>
            <p:nvPr/>
          </p:nvGrpSpPr>
          <p:grpSpPr>
            <a:xfrm>
              <a:off x="7521394" y="2493140"/>
              <a:ext cx="87942" cy="87942"/>
              <a:chOff x="2535059" y="3127727"/>
              <a:chExt cx="172161" cy="172161"/>
            </a:xfrm>
          </p:grpSpPr>
          <p:cxnSp>
            <p:nvCxnSpPr>
              <p:cNvPr id="32062" name="Straight Connector 32061">
                <a:extLst>
                  <a:ext uri="{FF2B5EF4-FFF2-40B4-BE49-F238E27FC236}">
                    <a16:creationId xmlns:a16="http://schemas.microsoft.com/office/drawing/2014/main" id="{DD7D9921-242B-A4DA-7F43-862240DF7FBA}"/>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63" name="Straight Connector 32062">
                <a:extLst>
                  <a:ext uri="{FF2B5EF4-FFF2-40B4-BE49-F238E27FC236}">
                    <a16:creationId xmlns:a16="http://schemas.microsoft.com/office/drawing/2014/main" id="{73A88F74-F345-BA42-59EE-2D59541A0730}"/>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64" name="Group 32063">
              <a:extLst>
                <a:ext uri="{FF2B5EF4-FFF2-40B4-BE49-F238E27FC236}">
                  <a16:creationId xmlns:a16="http://schemas.microsoft.com/office/drawing/2014/main" id="{E003B4DF-BF22-887F-E58D-4BEDD5AACD5C}"/>
                </a:ext>
              </a:extLst>
            </p:cNvPr>
            <p:cNvGrpSpPr/>
            <p:nvPr/>
          </p:nvGrpSpPr>
          <p:grpSpPr>
            <a:xfrm>
              <a:off x="7575921" y="2527354"/>
              <a:ext cx="87942" cy="87942"/>
              <a:chOff x="2535059" y="3127727"/>
              <a:chExt cx="172161" cy="172161"/>
            </a:xfrm>
          </p:grpSpPr>
          <p:cxnSp>
            <p:nvCxnSpPr>
              <p:cNvPr id="32065" name="Straight Connector 32064">
                <a:extLst>
                  <a:ext uri="{FF2B5EF4-FFF2-40B4-BE49-F238E27FC236}">
                    <a16:creationId xmlns:a16="http://schemas.microsoft.com/office/drawing/2014/main" id="{36078C52-3833-313E-D214-E621586D7F5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66" name="Straight Connector 32065">
                <a:extLst>
                  <a:ext uri="{FF2B5EF4-FFF2-40B4-BE49-F238E27FC236}">
                    <a16:creationId xmlns:a16="http://schemas.microsoft.com/office/drawing/2014/main" id="{B970F798-DF0C-39A0-231E-884F68C36F0C}"/>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67" name="Group 32066">
              <a:extLst>
                <a:ext uri="{FF2B5EF4-FFF2-40B4-BE49-F238E27FC236}">
                  <a16:creationId xmlns:a16="http://schemas.microsoft.com/office/drawing/2014/main" id="{AAFAB4F3-3F0E-7862-EBB4-309D7952D64F}"/>
                </a:ext>
              </a:extLst>
            </p:cNvPr>
            <p:cNvGrpSpPr/>
            <p:nvPr/>
          </p:nvGrpSpPr>
          <p:grpSpPr>
            <a:xfrm>
              <a:off x="7613171" y="2568968"/>
              <a:ext cx="87942" cy="87942"/>
              <a:chOff x="2535059" y="3127727"/>
              <a:chExt cx="172161" cy="172161"/>
            </a:xfrm>
          </p:grpSpPr>
          <p:cxnSp>
            <p:nvCxnSpPr>
              <p:cNvPr id="32068" name="Straight Connector 32067">
                <a:extLst>
                  <a:ext uri="{FF2B5EF4-FFF2-40B4-BE49-F238E27FC236}">
                    <a16:creationId xmlns:a16="http://schemas.microsoft.com/office/drawing/2014/main" id="{0F7AB6B6-D533-FEA5-3128-9ACB5D9C53D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69" name="Straight Connector 32068">
                <a:extLst>
                  <a:ext uri="{FF2B5EF4-FFF2-40B4-BE49-F238E27FC236}">
                    <a16:creationId xmlns:a16="http://schemas.microsoft.com/office/drawing/2014/main" id="{CB66F1C3-D83B-22D7-A151-91A2C1B254AC}"/>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70" name="Group 32069">
              <a:extLst>
                <a:ext uri="{FF2B5EF4-FFF2-40B4-BE49-F238E27FC236}">
                  <a16:creationId xmlns:a16="http://schemas.microsoft.com/office/drawing/2014/main" id="{647078D7-93B2-4113-BCE1-7B8F5B7549A4}"/>
                </a:ext>
              </a:extLst>
            </p:cNvPr>
            <p:cNvGrpSpPr/>
            <p:nvPr/>
          </p:nvGrpSpPr>
          <p:grpSpPr>
            <a:xfrm>
              <a:off x="7636092" y="2590876"/>
              <a:ext cx="87942" cy="87942"/>
              <a:chOff x="2535059" y="3127727"/>
              <a:chExt cx="172161" cy="172161"/>
            </a:xfrm>
          </p:grpSpPr>
          <p:cxnSp>
            <p:nvCxnSpPr>
              <p:cNvPr id="32071" name="Straight Connector 32070">
                <a:extLst>
                  <a:ext uri="{FF2B5EF4-FFF2-40B4-BE49-F238E27FC236}">
                    <a16:creationId xmlns:a16="http://schemas.microsoft.com/office/drawing/2014/main" id="{D954F87D-8D99-BA16-8F46-61807C0BB8F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72" name="Straight Connector 32071">
                <a:extLst>
                  <a:ext uri="{FF2B5EF4-FFF2-40B4-BE49-F238E27FC236}">
                    <a16:creationId xmlns:a16="http://schemas.microsoft.com/office/drawing/2014/main" id="{8625FFFA-3D11-9395-FD4C-EB5C1560158A}"/>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73" name="Group 32072">
              <a:extLst>
                <a:ext uri="{FF2B5EF4-FFF2-40B4-BE49-F238E27FC236}">
                  <a16:creationId xmlns:a16="http://schemas.microsoft.com/office/drawing/2014/main" id="{96C9AC33-9657-AB89-DE78-B827AAF39B34}"/>
                </a:ext>
              </a:extLst>
            </p:cNvPr>
            <p:cNvGrpSpPr/>
            <p:nvPr/>
          </p:nvGrpSpPr>
          <p:grpSpPr>
            <a:xfrm>
              <a:off x="7671705" y="2629321"/>
              <a:ext cx="87942" cy="87942"/>
              <a:chOff x="2535059" y="3127727"/>
              <a:chExt cx="172161" cy="172161"/>
            </a:xfrm>
          </p:grpSpPr>
          <p:cxnSp>
            <p:nvCxnSpPr>
              <p:cNvPr id="32074" name="Straight Connector 32073">
                <a:extLst>
                  <a:ext uri="{FF2B5EF4-FFF2-40B4-BE49-F238E27FC236}">
                    <a16:creationId xmlns:a16="http://schemas.microsoft.com/office/drawing/2014/main" id="{050569BA-B547-645D-E58D-CF7AC3595E87}"/>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75" name="Straight Connector 32074">
                <a:extLst>
                  <a:ext uri="{FF2B5EF4-FFF2-40B4-BE49-F238E27FC236}">
                    <a16:creationId xmlns:a16="http://schemas.microsoft.com/office/drawing/2014/main" id="{361BFAE1-464C-9EF2-D7E6-79502EC7A1AB}"/>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76" name="Group 32075">
              <a:extLst>
                <a:ext uri="{FF2B5EF4-FFF2-40B4-BE49-F238E27FC236}">
                  <a16:creationId xmlns:a16="http://schemas.microsoft.com/office/drawing/2014/main" id="{34C7BA5D-9698-80F1-6A06-047657331A1C}"/>
                </a:ext>
              </a:extLst>
            </p:cNvPr>
            <p:cNvGrpSpPr/>
            <p:nvPr/>
          </p:nvGrpSpPr>
          <p:grpSpPr>
            <a:xfrm>
              <a:off x="7714393" y="2676916"/>
              <a:ext cx="87942" cy="87942"/>
              <a:chOff x="2535059" y="3127727"/>
              <a:chExt cx="172161" cy="172161"/>
            </a:xfrm>
          </p:grpSpPr>
          <p:cxnSp>
            <p:nvCxnSpPr>
              <p:cNvPr id="32077" name="Straight Connector 32076">
                <a:extLst>
                  <a:ext uri="{FF2B5EF4-FFF2-40B4-BE49-F238E27FC236}">
                    <a16:creationId xmlns:a16="http://schemas.microsoft.com/office/drawing/2014/main" id="{18D1DEA5-0F83-9746-14F0-971AE5FD4DE9}"/>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78" name="Straight Connector 32077">
                <a:extLst>
                  <a:ext uri="{FF2B5EF4-FFF2-40B4-BE49-F238E27FC236}">
                    <a16:creationId xmlns:a16="http://schemas.microsoft.com/office/drawing/2014/main" id="{E439A586-FE8D-DF54-4A4D-CA3F4B95AA03}"/>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79" name="Group 32078">
              <a:extLst>
                <a:ext uri="{FF2B5EF4-FFF2-40B4-BE49-F238E27FC236}">
                  <a16:creationId xmlns:a16="http://schemas.microsoft.com/office/drawing/2014/main" id="{4A6B7BB4-F81D-0892-ABBF-B729E7E30587}"/>
                </a:ext>
              </a:extLst>
            </p:cNvPr>
            <p:cNvGrpSpPr/>
            <p:nvPr/>
          </p:nvGrpSpPr>
          <p:grpSpPr>
            <a:xfrm>
              <a:off x="7977655" y="2845781"/>
              <a:ext cx="87942" cy="87942"/>
              <a:chOff x="2535059" y="3127727"/>
              <a:chExt cx="172161" cy="172161"/>
            </a:xfrm>
          </p:grpSpPr>
          <p:cxnSp>
            <p:nvCxnSpPr>
              <p:cNvPr id="32080" name="Straight Connector 32079">
                <a:extLst>
                  <a:ext uri="{FF2B5EF4-FFF2-40B4-BE49-F238E27FC236}">
                    <a16:creationId xmlns:a16="http://schemas.microsoft.com/office/drawing/2014/main" id="{3FCA75DE-8677-BD75-A09D-A3F544FFB8ED}"/>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13244723-6D78-15F4-4DB7-59C4F44F6CBB}"/>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82" name="Group 32081">
              <a:extLst>
                <a:ext uri="{FF2B5EF4-FFF2-40B4-BE49-F238E27FC236}">
                  <a16:creationId xmlns:a16="http://schemas.microsoft.com/office/drawing/2014/main" id="{6ED9B37C-F6A2-59B6-7A40-25F366170CF3}"/>
                </a:ext>
              </a:extLst>
            </p:cNvPr>
            <p:cNvGrpSpPr/>
            <p:nvPr/>
          </p:nvGrpSpPr>
          <p:grpSpPr>
            <a:xfrm>
              <a:off x="8089173" y="2889049"/>
              <a:ext cx="87942" cy="87942"/>
              <a:chOff x="2535059" y="3127727"/>
              <a:chExt cx="172161" cy="172161"/>
            </a:xfrm>
          </p:grpSpPr>
          <p:cxnSp>
            <p:nvCxnSpPr>
              <p:cNvPr id="32083" name="Straight Connector 32082">
                <a:extLst>
                  <a:ext uri="{FF2B5EF4-FFF2-40B4-BE49-F238E27FC236}">
                    <a16:creationId xmlns:a16="http://schemas.microsoft.com/office/drawing/2014/main" id="{DF7582CA-AB34-250B-2686-3E068CAE4715}"/>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84" name="Straight Connector 32083">
                <a:extLst>
                  <a:ext uri="{FF2B5EF4-FFF2-40B4-BE49-F238E27FC236}">
                    <a16:creationId xmlns:a16="http://schemas.microsoft.com/office/drawing/2014/main" id="{6A5C5931-C33A-6EC4-5875-9F1AEFE03294}"/>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85" name="Group 32084">
              <a:extLst>
                <a:ext uri="{FF2B5EF4-FFF2-40B4-BE49-F238E27FC236}">
                  <a16:creationId xmlns:a16="http://schemas.microsoft.com/office/drawing/2014/main" id="{3988B75C-819E-5883-11C7-255DF9A5070C}"/>
                </a:ext>
              </a:extLst>
            </p:cNvPr>
            <p:cNvGrpSpPr/>
            <p:nvPr/>
          </p:nvGrpSpPr>
          <p:grpSpPr>
            <a:xfrm>
              <a:off x="8181145" y="2918892"/>
              <a:ext cx="87942" cy="87942"/>
              <a:chOff x="2535059" y="3127727"/>
              <a:chExt cx="172161" cy="172161"/>
            </a:xfrm>
          </p:grpSpPr>
          <p:cxnSp>
            <p:nvCxnSpPr>
              <p:cNvPr id="32086" name="Straight Connector 32085">
                <a:extLst>
                  <a:ext uri="{FF2B5EF4-FFF2-40B4-BE49-F238E27FC236}">
                    <a16:creationId xmlns:a16="http://schemas.microsoft.com/office/drawing/2014/main" id="{A2B75699-DA09-6AB2-8AFC-8A4E31385955}"/>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87" name="Straight Connector 32086">
                <a:extLst>
                  <a:ext uri="{FF2B5EF4-FFF2-40B4-BE49-F238E27FC236}">
                    <a16:creationId xmlns:a16="http://schemas.microsoft.com/office/drawing/2014/main" id="{F6C8958B-D1A4-D614-57B0-7DE58249A0EB}"/>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88" name="Group 32087">
              <a:extLst>
                <a:ext uri="{FF2B5EF4-FFF2-40B4-BE49-F238E27FC236}">
                  <a16:creationId xmlns:a16="http://schemas.microsoft.com/office/drawing/2014/main" id="{2BD24A8D-0656-2E20-E4CF-C7D1266F7841}"/>
                </a:ext>
              </a:extLst>
            </p:cNvPr>
            <p:cNvGrpSpPr/>
            <p:nvPr/>
          </p:nvGrpSpPr>
          <p:grpSpPr>
            <a:xfrm>
              <a:off x="8196798" y="2918892"/>
              <a:ext cx="87942" cy="87942"/>
              <a:chOff x="2535059" y="3127727"/>
              <a:chExt cx="172161" cy="172161"/>
            </a:xfrm>
          </p:grpSpPr>
          <p:cxnSp>
            <p:nvCxnSpPr>
              <p:cNvPr id="32089" name="Straight Connector 32088">
                <a:extLst>
                  <a:ext uri="{FF2B5EF4-FFF2-40B4-BE49-F238E27FC236}">
                    <a16:creationId xmlns:a16="http://schemas.microsoft.com/office/drawing/2014/main" id="{DE219DE5-B029-9351-4EAE-6DC6CCCAB03C}"/>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90" name="Straight Connector 32089">
                <a:extLst>
                  <a:ext uri="{FF2B5EF4-FFF2-40B4-BE49-F238E27FC236}">
                    <a16:creationId xmlns:a16="http://schemas.microsoft.com/office/drawing/2014/main" id="{BA64D205-0F04-1F9E-D6A4-37E49CDE92BD}"/>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91" name="Group 32090">
              <a:extLst>
                <a:ext uri="{FF2B5EF4-FFF2-40B4-BE49-F238E27FC236}">
                  <a16:creationId xmlns:a16="http://schemas.microsoft.com/office/drawing/2014/main" id="{16207D82-F76D-7D80-EF7D-8CFE427A5534}"/>
                </a:ext>
              </a:extLst>
            </p:cNvPr>
            <p:cNvGrpSpPr/>
            <p:nvPr/>
          </p:nvGrpSpPr>
          <p:grpSpPr>
            <a:xfrm>
              <a:off x="8878127" y="3438649"/>
              <a:ext cx="87942" cy="87942"/>
              <a:chOff x="2535059" y="3127727"/>
              <a:chExt cx="172161" cy="172161"/>
            </a:xfrm>
          </p:grpSpPr>
          <p:cxnSp>
            <p:nvCxnSpPr>
              <p:cNvPr id="32092" name="Straight Connector 32091">
                <a:extLst>
                  <a:ext uri="{FF2B5EF4-FFF2-40B4-BE49-F238E27FC236}">
                    <a16:creationId xmlns:a16="http://schemas.microsoft.com/office/drawing/2014/main" id="{9BF824F6-E929-6E7A-69EA-A12A432B03DB}"/>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93" name="Straight Connector 32092">
                <a:extLst>
                  <a:ext uri="{FF2B5EF4-FFF2-40B4-BE49-F238E27FC236}">
                    <a16:creationId xmlns:a16="http://schemas.microsoft.com/office/drawing/2014/main" id="{6AFC3EB8-8C45-75DF-B35A-C2EBBAE7445C}"/>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94" name="Group 32093">
              <a:extLst>
                <a:ext uri="{FF2B5EF4-FFF2-40B4-BE49-F238E27FC236}">
                  <a16:creationId xmlns:a16="http://schemas.microsoft.com/office/drawing/2014/main" id="{900E7F54-A2C1-D9F2-6DBA-D4AFD6EF52ED}"/>
                </a:ext>
              </a:extLst>
            </p:cNvPr>
            <p:cNvGrpSpPr/>
            <p:nvPr/>
          </p:nvGrpSpPr>
          <p:grpSpPr>
            <a:xfrm>
              <a:off x="8897177" y="3438649"/>
              <a:ext cx="87942" cy="87942"/>
              <a:chOff x="2535059" y="3127727"/>
              <a:chExt cx="172161" cy="172161"/>
            </a:xfrm>
          </p:grpSpPr>
          <p:cxnSp>
            <p:nvCxnSpPr>
              <p:cNvPr id="32095" name="Straight Connector 32094">
                <a:extLst>
                  <a:ext uri="{FF2B5EF4-FFF2-40B4-BE49-F238E27FC236}">
                    <a16:creationId xmlns:a16="http://schemas.microsoft.com/office/drawing/2014/main" id="{1D35FD48-8147-3418-A736-52D0713B20D3}"/>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96" name="Straight Connector 32095">
                <a:extLst>
                  <a:ext uri="{FF2B5EF4-FFF2-40B4-BE49-F238E27FC236}">
                    <a16:creationId xmlns:a16="http://schemas.microsoft.com/office/drawing/2014/main" id="{E6CBC08B-9FF5-5794-FC40-9C977F687A1F}"/>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97" name="Group 32096">
              <a:extLst>
                <a:ext uri="{FF2B5EF4-FFF2-40B4-BE49-F238E27FC236}">
                  <a16:creationId xmlns:a16="http://schemas.microsoft.com/office/drawing/2014/main" id="{41CF97A2-2077-5A07-268C-AF6E11AE751F}"/>
                </a:ext>
              </a:extLst>
            </p:cNvPr>
            <p:cNvGrpSpPr/>
            <p:nvPr/>
          </p:nvGrpSpPr>
          <p:grpSpPr>
            <a:xfrm>
              <a:off x="8927016" y="3506540"/>
              <a:ext cx="87942" cy="87942"/>
              <a:chOff x="2535059" y="3127727"/>
              <a:chExt cx="172161" cy="172161"/>
            </a:xfrm>
          </p:grpSpPr>
          <p:cxnSp>
            <p:nvCxnSpPr>
              <p:cNvPr id="32098" name="Straight Connector 32097">
                <a:extLst>
                  <a:ext uri="{FF2B5EF4-FFF2-40B4-BE49-F238E27FC236}">
                    <a16:creationId xmlns:a16="http://schemas.microsoft.com/office/drawing/2014/main" id="{8D6F81C8-0218-B795-7F74-6CAD7854ADB9}"/>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099" name="Straight Connector 32098">
                <a:extLst>
                  <a:ext uri="{FF2B5EF4-FFF2-40B4-BE49-F238E27FC236}">
                    <a16:creationId xmlns:a16="http://schemas.microsoft.com/office/drawing/2014/main" id="{8DA1EF1A-2466-EAA9-56AC-F8C3F9D014E1}"/>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00" name="Group 32099">
              <a:extLst>
                <a:ext uri="{FF2B5EF4-FFF2-40B4-BE49-F238E27FC236}">
                  <a16:creationId xmlns:a16="http://schemas.microsoft.com/office/drawing/2014/main" id="{5B067504-C976-8734-9BD5-CB26BA84ED55}"/>
                </a:ext>
              </a:extLst>
            </p:cNvPr>
            <p:cNvGrpSpPr/>
            <p:nvPr/>
          </p:nvGrpSpPr>
          <p:grpSpPr>
            <a:xfrm>
              <a:off x="8957203" y="3506540"/>
              <a:ext cx="87942" cy="87942"/>
              <a:chOff x="2535059" y="3127727"/>
              <a:chExt cx="172161" cy="172161"/>
            </a:xfrm>
          </p:grpSpPr>
          <p:cxnSp>
            <p:nvCxnSpPr>
              <p:cNvPr id="32101" name="Straight Connector 32100">
                <a:extLst>
                  <a:ext uri="{FF2B5EF4-FFF2-40B4-BE49-F238E27FC236}">
                    <a16:creationId xmlns:a16="http://schemas.microsoft.com/office/drawing/2014/main" id="{BACDBA3C-2860-50B6-2BDB-F4298D64BFA3}"/>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02" name="Straight Connector 32101">
                <a:extLst>
                  <a:ext uri="{FF2B5EF4-FFF2-40B4-BE49-F238E27FC236}">
                    <a16:creationId xmlns:a16="http://schemas.microsoft.com/office/drawing/2014/main" id="{9D33CE59-14DC-CB04-B490-D4278C6793A8}"/>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03" name="Group 32102">
              <a:extLst>
                <a:ext uri="{FF2B5EF4-FFF2-40B4-BE49-F238E27FC236}">
                  <a16:creationId xmlns:a16="http://schemas.microsoft.com/office/drawing/2014/main" id="{BA2418C0-5DE4-89A1-F81E-4990DE79ACF3}"/>
                </a:ext>
              </a:extLst>
            </p:cNvPr>
            <p:cNvGrpSpPr/>
            <p:nvPr/>
          </p:nvGrpSpPr>
          <p:grpSpPr>
            <a:xfrm>
              <a:off x="9014958" y="3506540"/>
              <a:ext cx="87942" cy="87942"/>
              <a:chOff x="2535059" y="3127727"/>
              <a:chExt cx="172161" cy="172161"/>
            </a:xfrm>
          </p:grpSpPr>
          <p:cxnSp>
            <p:nvCxnSpPr>
              <p:cNvPr id="32104" name="Straight Connector 32103">
                <a:extLst>
                  <a:ext uri="{FF2B5EF4-FFF2-40B4-BE49-F238E27FC236}">
                    <a16:creationId xmlns:a16="http://schemas.microsoft.com/office/drawing/2014/main" id="{02E1C431-4013-0D3A-8F16-7FB4AEAC4856}"/>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05" name="Straight Connector 32104">
                <a:extLst>
                  <a:ext uri="{FF2B5EF4-FFF2-40B4-BE49-F238E27FC236}">
                    <a16:creationId xmlns:a16="http://schemas.microsoft.com/office/drawing/2014/main" id="{BA3991A2-05DE-D6B4-1C5E-F03B9B14406E}"/>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06" name="Group 32105">
              <a:extLst>
                <a:ext uri="{FF2B5EF4-FFF2-40B4-BE49-F238E27FC236}">
                  <a16:creationId xmlns:a16="http://schemas.microsoft.com/office/drawing/2014/main" id="{54A1F703-7915-61EB-828D-91D83F611902}"/>
                </a:ext>
              </a:extLst>
            </p:cNvPr>
            <p:cNvGrpSpPr/>
            <p:nvPr/>
          </p:nvGrpSpPr>
          <p:grpSpPr>
            <a:xfrm>
              <a:off x="9116181" y="3541487"/>
              <a:ext cx="87942" cy="87942"/>
              <a:chOff x="2535059" y="3127727"/>
              <a:chExt cx="172161" cy="172161"/>
            </a:xfrm>
          </p:grpSpPr>
          <p:cxnSp>
            <p:nvCxnSpPr>
              <p:cNvPr id="32107" name="Straight Connector 32106">
                <a:extLst>
                  <a:ext uri="{FF2B5EF4-FFF2-40B4-BE49-F238E27FC236}">
                    <a16:creationId xmlns:a16="http://schemas.microsoft.com/office/drawing/2014/main" id="{DC0F7E86-E66D-7891-4161-21D640ED6D54}"/>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08" name="Straight Connector 32107">
                <a:extLst>
                  <a:ext uri="{FF2B5EF4-FFF2-40B4-BE49-F238E27FC236}">
                    <a16:creationId xmlns:a16="http://schemas.microsoft.com/office/drawing/2014/main" id="{83EF0EA5-9ABF-B451-3473-989BE51FE1E5}"/>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09" name="Group 32108">
              <a:extLst>
                <a:ext uri="{FF2B5EF4-FFF2-40B4-BE49-F238E27FC236}">
                  <a16:creationId xmlns:a16="http://schemas.microsoft.com/office/drawing/2014/main" id="{ACAF9A57-1206-FC2C-25B7-30A7C9C14A3D}"/>
                </a:ext>
              </a:extLst>
            </p:cNvPr>
            <p:cNvGrpSpPr/>
            <p:nvPr/>
          </p:nvGrpSpPr>
          <p:grpSpPr>
            <a:xfrm>
              <a:off x="9176049" y="3541487"/>
              <a:ext cx="87942" cy="87942"/>
              <a:chOff x="2535059" y="3127727"/>
              <a:chExt cx="172161" cy="172161"/>
            </a:xfrm>
          </p:grpSpPr>
          <p:cxnSp>
            <p:nvCxnSpPr>
              <p:cNvPr id="32110" name="Straight Connector 32109">
                <a:extLst>
                  <a:ext uri="{FF2B5EF4-FFF2-40B4-BE49-F238E27FC236}">
                    <a16:creationId xmlns:a16="http://schemas.microsoft.com/office/drawing/2014/main" id="{4CB195C2-16B7-CD59-DBBE-68BB234760B7}"/>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11" name="Straight Connector 32110">
                <a:extLst>
                  <a:ext uri="{FF2B5EF4-FFF2-40B4-BE49-F238E27FC236}">
                    <a16:creationId xmlns:a16="http://schemas.microsoft.com/office/drawing/2014/main" id="{90755A8B-42C9-FA53-E802-94F8BD1ACAB7}"/>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12" name="Group 32111">
              <a:extLst>
                <a:ext uri="{FF2B5EF4-FFF2-40B4-BE49-F238E27FC236}">
                  <a16:creationId xmlns:a16="http://schemas.microsoft.com/office/drawing/2014/main" id="{DBEFE37B-0D2D-61F5-9A62-8823C31AABB7}"/>
                </a:ext>
              </a:extLst>
            </p:cNvPr>
            <p:cNvGrpSpPr/>
            <p:nvPr/>
          </p:nvGrpSpPr>
          <p:grpSpPr>
            <a:xfrm>
              <a:off x="9279887" y="3566569"/>
              <a:ext cx="87942" cy="87942"/>
              <a:chOff x="2535059" y="3127727"/>
              <a:chExt cx="172161" cy="172161"/>
            </a:xfrm>
          </p:grpSpPr>
          <p:cxnSp>
            <p:nvCxnSpPr>
              <p:cNvPr id="32113" name="Straight Connector 32112">
                <a:extLst>
                  <a:ext uri="{FF2B5EF4-FFF2-40B4-BE49-F238E27FC236}">
                    <a16:creationId xmlns:a16="http://schemas.microsoft.com/office/drawing/2014/main" id="{C9D07A62-3C4E-64F3-88C5-37973D17E087}"/>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14" name="Straight Connector 32113">
                <a:extLst>
                  <a:ext uri="{FF2B5EF4-FFF2-40B4-BE49-F238E27FC236}">
                    <a16:creationId xmlns:a16="http://schemas.microsoft.com/office/drawing/2014/main" id="{B7B0D656-14ED-136A-C584-64AC4848E1EE}"/>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15" name="Group 32114">
              <a:extLst>
                <a:ext uri="{FF2B5EF4-FFF2-40B4-BE49-F238E27FC236}">
                  <a16:creationId xmlns:a16="http://schemas.microsoft.com/office/drawing/2014/main" id="{4F4741B0-833B-6273-A190-2D76DA472444}"/>
                </a:ext>
              </a:extLst>
            </p:cNvPr>
            <p:cNvGrpSpPr/>
            <p:nvPr/>
          </p:nvGrpSpPr>
          <p:grpSpPr>
            <a:xfrm>
              <a:off x="9319130" y="3566569"/>
              <a:ext cx="87942" cy="87942"/>
              <a:chOff x="2535059" y="3127727"/>
              <a:chExt cx="172161" cy="172161"/>
            </a:xfrm>
          </p:grpSpPr>
          <p:cxnSp>
            <p:nvCxnSpPr>
              <p:cNvPr id="32116" name="Straight Connector 32115">
                <a:extLst>
                  <a:ext uri="{FF2B5EF4-FFF2-40B4-BE49-F238E27FC236}">
                    <a16:creationId xmlns:a16="http://schemas.microsoft.com/office/drawing/2014/main" id="{EE564774-02F8-7296-D1B9-F3EF7514A46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17" name="Straight Connector 32116">
                <a:extLst>
                  <a:ext uri="{FF2B5EF4-FFF2-40B4-BE49-F238E27FC236}">
                    <a16:creationId xmlns:a16="http://schemas.microsoft.com/office/drawing/2014/main" id="{31EBECCF-8412-7BEA-BC35-B2DE0B0E2DEC}"/>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18" name="Group 32117">
              <a:extLst>
                <a:ext uri="{FF2B5EF4-FFF2-40B4-BE49-F238E27FC236}">
                  <a16:creationId xmlns:a16="http://schemas.microsoft.com/office/drawing/2014/main" id="{121BA2A9-98FB-72A9-70F9-700E8DD0B1EB}"/>
                </a:ext>
              </a:extLst>
            </p:cNvPr>
            <p:cNvGrpSpPr/>
            <p:nvPr/>
          </p:nvGrpSpPr>
          <p:grpSpPr>
            <a:xfrm>
              <a:off x="9365465" y="3568736"/>
              <a:ext cx="87942" cy="87942"/>
              <a:chOff x="2535059" y="3127727"/>
              <a:chExt cx="172161" cy="172161"/>
            </a:xfrm>
          </p:grpSpPr>
          <p:cxnSp>
            <p:nvCxnSpPr>
              <p:cNvPr id="32119" name="Straight Connector 32118">
                <a:extLst>
                  <a:ext uri="{FF2B5EF4-FFF2-40B4-BE49-F238E27FC236}">
                    <a16:creationId xmlns:a16="http://schemas.microsoft.com/office/drawing/2014/main" id="{77853949-1E9D-2BC7-FC0A-5E4F99BBF2AE}"/>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20" name="Straight Connector 32119">
                <a:extLst>
                  <a:ext uri="{FF2B5EF4-FFF2-40B4-BE49-F238E27FC236}">
                    <a16:creationId xmlns:a16="http://schemas.microsoft.com/office/drawing/2014/main" id="{D8BF23DE-7618-862F-BF8A-6B9B6BEF0A77}"/>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21" name="Group 32120">
              <a:extLst>
                <a:ext uri="{FF2B5EF4-FFF2-40B4-BE49-F238E27FC236}">
                  <a16:creationId xmlns:a16="http://schemas.microsoft.com/office/drawing/2014/main" id="{6F187FC7-781D-64E6-1C56-1BADB92E7129}"/>
                </a:ext>
              </a:extLst>
            </p:cNvPr>
            <p:cNvGrpSpPr/>
            <p:nvPr/>
          </p:nvGrpSpPr>
          <p:grpSpPr>
            <a:xfrm>
              <a:off x="9386746" y="3568736"/>
              <a:ext cx="87942" cy="87942"/>
              <a:chOff x="2535059" y="3127727"/>
              <a:chExt cx="172161" cy="172161"/>
            </a:xfrm>
          </p:grpSpPr>
          <p:cxnSp>
            <p:nvCxnSpPr>
              <p:cNvPr id="32122" name="Straight Connector 32121">
                <a:extLst>
                  <a:ext uri="{FF2B5EF4-FFF2-40B4-BE49-F238E27FC236}">
                    <a16:creationId xmlns:a16="http://schemas.microsoft.com/office/drawing/2014/main" id="{A72A6E2C-A966-FCDF-112C-7E1719E9B386}"/>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23" name="Straight Connector 32122">
                <a:extLst>
                  <a:ext uri="{FF2B5EF4-FFF2-40B4-BE49-F238E27FC236}">
                    <a16:creationId xmlns:a16="http://schemas.microsoft.com/office/drawing/2014/main" id="{999ECC82-C45C-BC4F-A45D-E98540DC01BC}"/>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24" name="Group 32123">
              <a:extLst>
                <a:ext uri="{FF2B5EF4-FFF2-40B4-BE49-F238E27FC236}">
                  <a16:creationId xmlns:a16="http://schemas.microsoft.com/office/drawing/2014/main" id="{88A275CC-F22B-BEAE-C706-A73F3211CA61}"/>
                </a:ext>
              </a:extLst>
            </p:cNvPr>
            <p:cNvGrpSpPr/>
            <p:nvPr/>
          </p:nvGrpSpPr>
          <p:grpSpPr>
            <a:xfrm>
              <a:off x="9530209" y="3620235"/>
              <a:ext cx="87942" cy="87942"/>
              <a:chOff x="2535059" y="3127727"/>
              <a:chExt cx="172161" cy="172161"/>
            </a:xfrm>
          </p:grpSpPr>
          <p:cxnSp>
            <p:nvCxnSpPr>
              <p:cNvPr id="32125" name="Straight Connector 32124">
                <a:extLst>
                  <a:ext uri="{FF2B5EF4-FFF2-40B4-BE49-F238E27FC236}">
                    <a16:creationId xmlns:a16="http://schemas.microsoft.com/office/drawing/2014/main" id="{54FF9FC5-D0CB-38C7-1147-A45C00E4E96C}"/>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26" name="Straight Connector 32125">
                <a:extLst>
                  <a:ext uri="{FF2B5EF4-FFF2-40B4-BE49-F238E27FC236}">
                    <a16:creationId xmlns:a16="http://schemas.microsoft.com/office/drawing/2014/main" id="{3FA98659-E2A7-1C62-719B-A7AA68FA0B12}"/>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27" name="Group 32126">
              <a:extLst>
                <a:ext uri="{FF2B5EF4-FFF2-40B4-BE49-F238E27FC236}">
                  <a16:creationId xmlns:a16="http://schemas.microsoft.com/office/drawing/2014/main" id="{663B3A15-99E4-FDF9-0EF6-E02D499FA54B}"/>
                </a:ext>
              </a:extLst>
            </p:cNvPr>
            <p:cNvGrpSpPr/>
            <p:nvPr/>
          </p:nvGrpSpPr>
          <p:grpSpPr>
            <a:xfrm>
              <a:off x="9634922" y="3676617"/>
              <a:ext cx="87942" cy="87942"/>
              <a:chOff x="2535059" y="3127727"/>
              <a:chExt cx="172161" cy="172161"/>
            </a:xfrm>
          </p:grpSpPr>
          <p:cxnSp>
            <p:nvCxnSpPr>
              <p:cNvPr id="32128" name="Straight Connector 32127">
                <a:extLst>
                  <a:ext uri="{FF2B5EF4-FFF2-40B4-BE49-F238E27FC236}">
                    <a16:creationId xmlns:a16="http://schemas.microsoft.com/office/drawing/2014/main" id="{58F2D5BA-3833-D5BC-3EC9-80877FF2EA75}"/>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29" name="Straight Connector 32128">
                <a:extLst>
                  <a:ext uri="{FF2B5EF4-FFF2-40B4-BE49-F238E27FC236}">
                    <a16:creationId xmlns:a16="http://schemas.microsoft.com/office/drawing/2014/main" id="{B5F8C95B-F50B-DD39-FA67-9EA3881E29FB}"/>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30" name="Group 32129">
              <a:extLst>
                <a:ext uri="{FF2B5EF4-FFF2-40B4-BE49-F238E27FC236}">
                  <a16:creationId xmlns:a16="http://schemas.microsoft.com/office/drawing/2014/main" id="{EA0EC3CA-CAF1-8847-53B9-2428DBBADB8A}"/>
                </a:ext>
              </a:extLst>
            </p:cNvPr>
            <p:cNvGrpSpPr/>
            <p:nvPr/>
          </p:nvGrpSpPr>
          <p:grpSpPr>
            <a:xfrm>
              <a:off x="9708389" y="3676617"/>
              <a:ext cx="87942" cy="87942"/>
              <a:chOff x="2535059" y="3127727"/>
              <a:chExt cx="172161" cy="172161"/>
            </a:xfrm>
          </p:grpSpPr>
          <p:cxnSp>
            <p:nvCxnSpPr>
              <p:cNvPr id="32131" name="Straight Connector 32130">
                <a:extLst>
                  <a:ext uri="{FF2B5EF4-FFF2-40B4-BE49-F238E27FC236}">
                    <a16:creationId xmlns:a16="http://schemas.microsoft.com/office/drawing/2014/main" id="{132960E1-CDD4-44BB-1AA3-A2D84399EEF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32" name="Straight Connector 32131">
                <a:extLst>
                  <a:ext uri="{FF2B5EF4-FFF2-40B4-BE49-F238E27FC236}">
                    <a16:creationId xmlns:a16="http://schemas.microsoft.com/office/drawing/2014/main" id="{6FF5402B-4EE6-8D7E-4344-C6730BE74DD1}"/>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33" name="Group 32132">
              <a:extLst>
                <a:ext uri="{FF2B5EF4-FFF2-40B4-BE49-F238E27FC236}">
                  <a16:creationId xmlns:a16="http://schemas.microsoft.com/office/drawing/2014/main" id="{DED75B67-70A0-F9D6-D1F9-18F6480B25A4}"/>
                </a:ext>
              </a:extLst>
            </p:cNvPr>
            <p:cNvGrpSpPr/>
            <p:nvPr/>
          </p:nvGrpSpPr>
          <p:grpSpPr>
            <a:xfrm>
              <a:off x="9751612" y="3676617"/>
              <a:ext cx="87942" cy="87942"/>
              <a:chOff x="2535059" y="3127727"/>
              <a:chExt cx="172161" cy="172161"/>
            </a:xfrm>
          </p:grpSpPr>
          <p:cxnSp>
            <p:nvCxnSpPr>
              <p:cNvPr id="32134" name="Straight Connector 32133">
                <a:extLst>
                  <a:ext uri="{FF2B5EF4-FFF2-40B4-BE49-F238E27FC236}">
                    <a16:creationId xmlns:a16="http://schemas.microsoft.com/office/drawing/2014/main" id="{CE1A2F79-7CD3-711D-C6FD-415F2E048C52}"/>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35" name="Straight Connector 32134">
                <a:extLst>
                  <a:ext uri="{FF2B5EF4-FFF2-40B4-BE49-F238E27FC236}">
                    <a16:creationId xmlns:a16="http://schemas.microsoft.com/office/drawing/2014/main" id="{46ED193F-96FF-6D6E-C726-DDDCF207F57A}"/>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36" name="Group 32135">
              <a:extLst>
                <a:ext uri="{FF2B5EF4-FFF2-40B4-BE49-F238E27FC236}">
                  <a16:creationId xmlns:a16="http://schemas.microsoft.com/office/drawing/2014/main" id="{AB4F6465-CBDE-4F7D-8267-F5E8903241EE}"/>
                </a:ext>
              </a:extLst>
            </p:cNvPr>
            <p:cNvGrpSpPr/>
            <p:nvPr/>
          </p:nvGrpSpPr>
          <p:grpSpPr>
            <a:xfrm>
              <a:off x="9882776" y="3721431"/>
              <a:ext cx="87942" cy="87942"/>
              <a:chOff x="2535059" y="3127727"/>
              <a:chExt cx="172161" cy="172161"/>
            </a:xfrm>
          </p:grpSpPr>
          <p:cxnSp>
            <p:nvCxnSpPr>
              <p:cNvPr id="32137" name="Straight Connector 32136">
                <a:extLst>
                  <a:ext uri="{FF2B5EF4-FFF2-40B4-BE49-F238E27FC236}">
                    <a16:creationId xmlns:a16="http://schemas.microsoft.com/office/drawing/2014/main" id="{BB23532E-C51D-1CDD-C490-06F7340ACF70}"/>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38" name="Straight Connector 32137">
                <a:extLst>
                  <a:ext uri="{FF2B5EF4-FFF2-40B4-BE49-F238E27FC236}">
                    <a16:creationId xmlns:a16="http://schemas.microsoft.com/office/drawing/2014/main" id="{7D0BE179-EC1B-9CEB-EA07-F57CF30B8EF9}"/>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39" name="Group 32138">
              <a:extLst>
                <a:ext uri="{FF2B5EF4-FFF2-40B4-BE49-F238E27FC236}">
                  <a16:creationId xmlns:a16="http://schemas.microsoft.com/office/drawing/2014/main" id="{ADD1BF2B-89A4-524E-080B-4C88CB27E0B0}"/>
                </a:ext>
              </a:extLst>
            </p:cNvPr>
            <p:cNvGrpSpPr/>
            <p:nvPr/>
          </p:nvGrpSpPr>
          <p:grpSpPr>
            <a:xfrm>
              <a:off x="9969502" y="3721431"/>
              <a:ext cx="87942" cy="87942"/>
              <a:chOff x="2535059" y="3127727"/>
              <a:chExt cx="172161" cy="172161"/>
            </a:xfrm>
          </p:grpSpPr>
          <p:cxnSp>
            <p:nvCxnSpPr>
              <p:cNvPr id="32140" name="Straight Connector 32139">
                <a:extLst>
                  <a:ext uri="{FF2B5EF4-FFF2-40B4-BE49-F238E27FC236}">
                    <a16:creationId xmlns:a16="http://schemas.microsoft.com/office/drawing/2014/main" id="{9E2713E2-D408-5D7B-2BF7-73EE59E8FAB7}"/>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41" name="Straight Connector 32140">
                <a:extLst>
                  <a:ext uri="{FF2B5EF4-FFF2-40B4-BE49-F238E27FC236}">
                    <a16:creationId xmlns:a16="http://schemas.microsoft.com/office/drawing/2014/main" id="{154981C4-E3B8-2941-B386-08F2A00860FD}"/>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42" name="Group 32141">
              <a:extLst>
                <a:ext uri="{FF2B5EF4-FFF2-40B4-BE49-F238E27FC236}">
                  <a16:creationId xmlns:a16="http://schemas.microsoft.com/office/drawing/2014/main" id="{1123A9F8-B002-76CB-47FF-1C593ADEC56B}"/>
                </a:ext>
              </a:extLst>
            </p:cNvPr>
            <p:cNvGrpSpPr/>
            <p:nvPr/>
          </p:nvGrpSpPr>
          <p:grpSpPr>
            <a:xfrm>
              <a:off x="10159158" y="3721431"/>
              <a:ext cx="87942" cy="87942"/>
              <a:chOff x="2535059" y="3127727"/>
              <a:chExt cx="172161" cy="172161"/>
            </a:xfrm>
          </p:grpSpPr>
          <p:cxnSp>
            <p:nvCxnSpPr>
              <p:cNvPr id="32143" name="Straight Connector 32142">
                <a:extLst>
                  <a:ext uri="{FF2B5EF4-FFF2-40B4-BE49-F238E27FC236}">
                    <a16:creationId xmlns:a16="http://schemas.microsoft.com/office/drawing/2014/main" id="{DBA815D0-0015-6679-5B59-253EDDE6FD86}"/>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44" name="Straight Connector 32143">
                <a:extLst>
                  <a:ext uri="{FF2B5EF4-FFF2-40B4-BE49-F238E27FC236}">
                    <a16:creationId xmlns:a16="http://schemas.microsoft.com/office/drawing/2014/main" id="{C1980EF6-AF82-9B2D-1708-D90C388D086C}"/>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45" name="Group 32144">
              <a:extLst>
                <a:ext uri="{FF2B5EF4-FFF2-40B4-BE49-F238E27FC236}">
                  <a16:creationId xmlns:a16="http://schemas.microsoft.com/office/drawing/2014/main" id="{46F0D03E-669F-7E1E-A2E4-D8FEF86A88BF}"/>
                </a:ext>
              </a:extLst>
            </p:cNvPr>
            <p:cNvGrpSpPr/>
            <p:nvPr/>
          </p:nvGrpSpPr>
          <p:grpSpPr>
            <a:xfrm>
              <a:off x="10239933" y="3721431"/>
              <a:ext cx="87942" cy="87942"/>
              <a:chOff x="2535059" y="3127727"/>
              <a:chExt cx="172161" cy="172161"/>
            </a:xfrm>
          </p:grpSpPr>
          <p:cxnSp>
            <p:nvCxnSpPr>
              <p:cNvPr id="32146" name="Straight Connector 32145">
                <a:extLst>
                  <a:ext uri="{FF2B5EF4-FFF2-40B4-BE49-F238E27FC236}">
                    <a16:creationId xmlns:a16="http://schemas.microsoft.com/office/drawing/2014/main" id="{673EABF8-AEBE-7D6E-E0C3-42B1CFD10DEB}"/>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47" name="Straight Connector 32146">
                <a:extLst>
                  <a:ext uri="{FF2B5EF4-FFF2-40B4-BE49-F238E27FC236}">
                    <a16:creationId xmlns:a16="http://schemas.microsoft.com/office/drawing/2014/main" id="{C786EB61-A715-843E-01EC-D1A5A39BA780}"/>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48" name="Group 32147">
              <a:extLst>
                <a:ext uri="{FF2B5EF4-FFF2-40B4-BE49-F238E27FC236}">
                  <a16:creationId xmlns:a16="http://schemas.microsoft.com/office/drawing/2014/main" id="{8AC538B0-0038-B713-4BEE-E2BEC2C4983F}"/>
                </a:ext>
              </a:extLst>
            </p:cNvPr>
            <p:cNvGrpSpPr/>
            <p:nvPr/>
          </p:nvGrpSpPr>
          <p:grpSpPr>
            <a:xfrm>
              <a:off x="10339779" y="3721431"/>
              <a:ext cx="87942" cy="87942"/>
              <a:chOff x="2535059" y="3127727"/>
              <a:chExt cx="172161" cy="172161"/>
            </a:xfrm>
          </p:grpSpPr>
          <p:cxnSp>
            <p:nvCxnSpPr>
              <p:cNvPr id="32149" name="Straight Connector 32148">
                <a:extLst>
                  <a:ext uri="{FF2B5EF4-FFF2-40B4-BE49-F238E27FC236}">
                    <a16:creationId xmlns:a16="http://schemas.microsoft.com/office/drawing/2014/main" id="{360A4452-3170-FAC7-403B-FE336061ECB2}"/>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50" name="Straight Connector 32149">
                <a:extLst>
                  <a:ext uri="{FF2B5EF4-FFF2-40B4-BE49-F238E27FC236}">
                    <a16:creationId xmlns:a16="http://schemas.microsoft.com/office/drawing/2014/main" id="{CAF042F3-4E5C-7282-9321-EFCD82E5BCF5}"/>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51" name="Group 32150">
              <a:extLst>
                <a:ext uri="{FF2B5EF4-FFF2-40B4-BE49-F238E27FC236}">
                  <a16:creationId xmlns:a16="http://schemas.microsoft.com/office/drawing/2014/main" id="{C903557A-E044-C6ED-04B6-BFDA4AC58C47}"/>
                </a:ext>
              </a:extLst>
            </p:cNvPr>
            <p:cNvGrpSpPr/>
            <p:nvPr/>
          </p:nvGrpSpPr>
          <p:grpSpPr>
            <a:xfrm>
              <a:off x="10366140" y="3721431"/>
              <a:ext cx="87942" cy="87942"/>
              <a:chOff x="2535059" y="3127727"/>
              <a:chExt cx="172161" cy="172161"/>
            </a:xfrm>
          </p:grpSpPr>
          <p:cxnSp>
            <p:nvCxnSpPr>
              <p:cNvPr id="32152" name="Straight Connector 32151">
                <a:extLst>
                  <a:ext uri="{FF2B5EF4-FFF2-40B4-BE49-F238E27FC236}">
                    <a16:creationId xmlns:a16="http://schemas.microsoft.com/office/drawing/2014/main" id="{365850EA-FA40-D965-7498-BF74B74BEF7B}"/>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53" name="Straight Connector 32152">
                <a:extLst>
                  <a:ext uri="{FF2B5EF4-FFF2-40B4-BE49-F238E27FC236}">
                    <a16:creationId xmlns:a16="http://schemas.microsoft.com/office/drawing/2014/main" id="{28151CEC-E9A9-81C7-E68A-DD6AA535724E}"/>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54" name="Group 32153">
              <a:extLst>
                <a:ext uri="{FF2B5EF4-FFF2-40B4-BE49-F238E27FC236}">
                  <a16:creationId xmlns:a16="http://schemas.microsoft.com/office/drawing/2014/main" id="{8F47B1FF-7AE6-3E61-A7E3-C38D0DCF86A8}"/>
                </a:ext>
              </a:extLst>
            </p:cNvPr>
            <p:cNvGrpSpPr/>
            <p:nvPr/>
          </p:nvGrpSpPr>
          <p:grpSpPr>
            <a:xfrm>
              <a:off x="10436755" y="3721431"/>
              <a:ext cx="87942" cy="87942"/>
              <a:chOff x="2535059" y="3127727"/>
              <a:chExt cx="172161" cy="172161"/>
            </a:xfrm>
          </p:grpSpPr>
          <p:cxnSp>
            <p:nvCxnSpPr>
              <p:cNvPr id="32155" name="Straight Connector 32154">
                <a:extLst>
                  <a:ext uri="{FF2B5EF4-FFF2-40B4-BE49-F238E27FC236}">
                    <a16:creationId xmlns:a16="http://schemas.microsoft.com/office/drawing/2014/main" id="{CA700430-D7D2-0C06-7324-820B7839719A}"/>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56" name="Straight Connector 32155">
                <a:extLst>
                  <a:ext uri="{FF2B5EF4-FFF2-40B4-BE49-F238E27FC236}">
                    <a16:creationId xmlns:a16="http://schemas.microsoft.com/office/drawing/2014/main" id="{6403E642-24D9-7D8B-35A7-1AFDE7F5F99C}"/>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57" name="Group 32156">
              <a:extLst>
                <a:ext uri="{FF2B5EF4-FFF2-40B4-BE49-F238E27FC236}">
                  <a16:creationId xmlns:a16="http://schemas.microsoft.com/office/drawing/2014/main" id="{41B337EA-F1C7-0176-A6B9-8CB9F47903A8}"/>
                </a:ext>
              </a:extLst>
            </p:cNvPr>
            <p:cNvGrpSpPr/>
            <p:nvPr/>
          </p:nvGrpSpPr>
          <p:grpSpPr>
            <a:xfrm>
              <a:off x="10517247" y="3721431"/>
              <a:ext cx="87942" cy="87942"/>
              <a:chOff x="2535059" y="3127727"/>
              <a:chExt cx="172161" cy="172161"/>
            </a:xfrm>
          </p:grpSpPr>
          <p:cxnSp>
            <p:nvCxnSpPr>
              <p:cNvPr id="32158" name="Straight Connector 32157">
                <a:extLst>
                  <a:ext uri="{FF2B5EF4-FFF2-40B4-BE49-F238E27FC236}">
                    <a16:creationId xmlns:a16="http://schemas.microsoft.com/office/drawing/2014/main" id="{FA057E60-26CF-565D-31AF-1AB2B3AE0A0D}"/>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59" name="Straight Connector 32158">
                <a:extLst>
                  <a:ext uri="{FF2B5EF4-FFF2-40B4-BE49-F238E27FC236}">
                    <a16:creationId xmlns:a16="http://schemas.microsoft.com/office/drawing/2014/main" id="{88B0A894-12A0-998D-A1D8-DCDFD514FB6F}"/>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60" name="Group 32159">
              <a:extLst>
                <a:ext uri="{FF2B5EF4-FFF2-40B4-BE49-F238E27FC236}">
                  <a16:creationId xmlns:a16="http://schemas.microsoft.com/office/drawing/2014/main" id="{366991C4-8E12-B6DF-86F0-8A884027076F}"/>
                </a:ext>
              </a:extLst>
            </p:cNvPr>
            <p:cNvGrpSpPr/>
            <p:nvPr/>
          </p:nvGrpSpPr>
          <p:grpSpPr>
            <a:xfrm>
              <a:off x="10567918" y="3721431"/>
              <a:ext cx="87942" cy="87942"/>
              <a:chOff x="2535059" y="3127727"/>
              <a:chExt cx="172161" cy="172161"/>
            </a:xfrm>
          </p:grpSpPr>
          <p:cxnSp>
            <p:nvCxnSpPr>
              <p:cNvPr id="32161" name="Straight Connector 32160">
                <a:extLst>
                  <a:ext uri="{FF2B5EF4-FFF2-40B4-BE49-F238E27FC236}">
                    <a16:creationId xmlns:a16="http://schemas.microsoft.com/office/drawing/2014/main" id="{5D47705D-12AB-E8BD-7D2F-21EE7145AEC2}"/>
                  </a:ext>
                </a:extLst>
              </p:cNvPr>
              <p:cNvCxnSpPr>
                <a:cxnSpLocks/>
              </p:cNvCxnSpPr>
              <p:nvPr/>
            </p:nvCxnSpPr>
            <p:spPr bwMode="auto">
              <a:xfrm>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cxnSp>
            <p:nvCxnSpPr>
              <p:cNvPr id="32162" name="Straight Connector 32161">
                <a:extLst>
                  <a:ext uri="{FF2B5EF4-FFF2-40B4-BE49-F238E27FC236}">
                    <a16:creationId xmlns:a16="http://schemas.microsoft.com/office/drawing/2014/main" id="{23B62246-F5C1-9AC6-C9C3-6AA90F4EF3CB}"/>
                  </a:ext>
                </a:extLst>
              </p:cNvPr>
              <p:cNvCxnSpPr>
                <a:cxnSpLocks/>
              </p:cNvCxnSpPr>
              <p:nvPr/>
            </p:nvCxnSpPr>
            <p:spPr bwMode="auto">
              <a:xfrm rot="16200000">
                <a:off x="2621140" y="3127727"/>
                <a:ext cx="0" cy="172161"/>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32242" name="Group 32241">
            <a:extLst>
              <a:ext uri="{FF2B5EF4-FFF2-40B4-BE49-F238E27FC236}">
                <a16:creationId xmlns:a16="http://schemas.microsoft.com/office/drawing/2014/main" id="{C2BF70F7-35AB-780F-2628-6257BF0FDE30}"/>
              </a:ext>
            </a:extLst>
          </p:cNvPr>
          <p:cNvGrpSpPr/>
          <p:nvPr/>
        </p:nvGrpSpPr>
        <p:grpSpPr>
          <a:xfrm>
            <a:off x="7244105" y="2438880"/>
            <a:ext cx="3336380" cy="1597870"/>
            <a:chOff x="7455572" y="2385454"/>
            <a:chExt cx="3336380" cy="1597870"/>
          </a:xfrm>
        </p:grpSpPr>
        <p:grpSp>
          <p:nvGrpSpPr>
            <p:cNvPr id="32164" name="Group 32163">
              <a:extLst>
                <a:ext uri="{FF2B5EF4-FFF2-40B4-BE49-F238E27FC236}">
                  <a16:creationId xmlns:a16="http://schemas.microsoft.com/office/drawing/2014/main" id="{818E4D68-2CD8-2C56-48AF-D072BE5DEB89}"/>
                </a:ext>
              </a:extLst>
            </p:cNvPr>
            <p:cNvGrpSpPr/>
            <p:nvPr/>
          </p:nvGrpSpPr>
          <p:grpSpPr>
            <a:xfrm>
              <a:off x="7455572" y="2385454"/>
              <a:ext cx="87942" cy="87942"/>
              <a:chOff x="2535059" y="3127727"/>
              <a:chExt cx="172161" cy="172161"/>
            </a:xfrm>
          </p:grpSpPr>
          <p:cxnSp>
            <p:nvCxnSpPr>
              <p:cNvPr id="32165" name="Straight Connector 32164">
                <a:extLst>
                  <a:ext uri="{FF2B5EF4-FFF2-40B4-BE49-F238E27FC236}">
                    <a16:creationId xmlns:a16="http://schemas.microsoft.com/office/drawing/2014/main" id="{E2F3E3F0-D535-FEFE-4636-4E84DB37912E}"/>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66" name="Straight Connector 32165">
                <a:extLst>
                  <a:ext uri="{FF2B5EF4-FFF2-40B4-BE49-F238E27FC236}">
                    <a16:creationId xmlns:a16="http://schemas.microsoft.com/office/drawing/2014/main" id="{B4363391-A34A-D62D-5478-11D46FDE0E02}"/>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67" name="Group 32166">
              <a:extLst>
                <a:ext uri="{FF2B5EF4-FFF2-40B4-BE49-F238E27FC236}">
                  <a16:creationId xmlns:a16="http://schemas.microsoft.com/office/drawing/2014/main" id="{CB495A26-8F80-C260-E785-C386E750266F}"/>
                </a:ext>
              </a:extLst>
            </p:cNvPr>
            <p:cNvGrpSpPr/>
            <p:nvPr/>
          </p:nvGrpSpPr>
          <p:grpSpPr>
            <a:xfrm>
              <a:off x="7549953" y="2444938"/>
              <a:ext cx="87942" cy="87942"/>
              <a:chOff x="2535059" y="3127727"/>
              <a:chExt cx="172161" cy="172161"/>
            </a:xfrm>
          </p:grpSpPr>
          <p:cxnSp>
            <p:nvCxnSpPr>
              <p:cNvPr id="32168" name="Straight Connector 32167">
                <a:extLst>
                  <a:ext uri="{FF2B5EF4-FFF2-40B4-BE49-F238E27FC236}">
                    <a16:creationId xmlns:a16="http://schemas.microsoft.com/office/drawing/2014/main" id="{BA31E9AC-E431-BCBC-79F2-763A3DDB39C4}"/>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69" name="Straight Connector 32168">
                <a:extLst>
                  <a:ext uri="{FF2B5EF4-FFF2-40B4-BE49-F238E27FC236}">
                    <a16:creationId xmlns:a16="http://schemas.microsoft.com/office/drawing/2014/main" id="{FEF44113-9788-81CD-CD97-C19CA81A8F2A}"/>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70" name="Group 32169">
              <a:extLst>
                <a:ext uri="{FF2B5EF4-FFF2-40B4-BE49-F238E27FC236}">
                  <a16:creationId xmlns:a16="http://schemas.microsoft.com/office/drawing/2014/main" id="{F70D4D05-75A3-B512-2B42-7180E2FB7916}"/>
                </a:ext>
              </a:extLst>
            </p:cNvPr>
            <p:cNvGrpSpPr/>
            <p:nvPr/>
          </p:nvGrpSpPr>
          <p:grpSpPr>
            <a:xfrm>
              <a:off x="7774565" y="2618276"/>
              <a:ext cx="87942" cy="87942"/>
              <a:chOff x="2535059" y="3127727"/>
              <a:chExt cx="172161" cy="172161"/>
            </a:xfrm>
          </p:grpSpPr>
          <p:cxnSp>
            <p:nvCxnSpPr>
              <p:cNvPr id="32171" name="Straight Connector 32170">
                <a:extLst>
                  <a:ext uri="{FF2B5EF4-FFF2-40B4-BE49-F238E27FC236}">
                    <a16:creationId xmlns:a16="http://schemas.microsoft.com/office/drawing/2014/main" id="{4D8086A9-9DB9-5853-A5A5-39B752C68041}"/>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72" name="Straight Connector 32171">
                <a:extLst>
                  <a:ext uri="{FF2B5EF4-FFF2-40B4-BE49-F238E27FC236}">
                    <a16:creationId xmlns:a16="http://schemas.microsoft.com/office/drawing/2014/main" id="{2571DEAE-62DE-AA43-5D2A-1BEC87FF27F6}"/>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73" name="Group 32172">
              <a:extLst>
                <a:ext uri="{FF2B5EF4-FFF2-40B4-BE49-F238E27FC236}">
                  <a16:creationId xmlns:a16="http://schemas.microsoft.com/office/drawing/2014/main" id="{22B946D8-71BB-68DD-1EB6-B259573E73EB}"/>
                </a:ext>
              </a:extLst>
            </p:cNvPr>
            <p:cNvGrpSpPr/>
            <p:nvPr/>
          </p:nvGrpSpPr>
          <p:grpSpPr>
            <a:xfrm>
              <a:off x="7824370" y="2707171"/>
              <a:ext cx="87942" cy="87942"/>
              <a:chOff x="2535059" y="3127727"/>
              <a:chExt cx="172161" cy="172161"/>
            </a:xfrm>
          </p:grpSpPr>
          <p:cxnSp>
            <p:nvCxnSpPr>
              <p:cNvPr id="32174" name="Straight Connector 32173">
                <a:extLst>
                  <a:ext uri="{FF2B5EF4-FFF2-40B4-BE49-F238E27FC236}">
                    <a16:creationId xmlns:a16="http://schemas.microsoft.com/office/drawing/2014/main" id="{82488EC9-3EAF-4EC2-3B69-C6E19000B14C}"/>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75" name="Straight Connector 32174">
                <a:extLst>
                  <a:ext uri="{FF2B5EF4-FFF2-40B4-BE49-F238E27FC236}">
                    <a16:creationId xmlns:a16="http://schemas.microsoft.com/office/drawing/2014/main" id="{14AC3370-E474-F89D-671C-4559D81F5A5E}"/>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76" name="Group 32175">
              <a:extLst>
                <a:ext uri="{FF2B5EF4-FFF2-40B4-BE49-F238E27FC236}">
                  <a16:creationId xmlns:a16="http://schemas.microsoft.com/office/drawing/2014/main" id="{4DC3489B-A9FB-A618-8AE0-5CF0FE2B9411}"/>
                </a:ext>
              </a:extLst>
            </p:cNvPr>
            <p:cNvGrpSpPr/>
            <p:nvPr/>
          </p:nvGrpSpPr>
          <p:grpSpPr>
            <a:xfrm>
              <a:off x="7847687" y="2778479"/>
              <a:ext cx="87942" cy="87942"/>
              <a:chOff x="2535059" y="3127727"/>
              <a:chExt cx="172161" cy="172161"/>
            </a:xfrm>
          </p:grpSpPr>
          <p:cxnSp>
            <p:nvCxnSpPr>
              <p:cNvPr id="32177" name="Straight Connector 32176">
                <a:extLst>
                  <a:ext uri="{FF2B5EF4-FFF2-40B4-BE49-F238E27FC236}">
                    <a16:creationId xmlns:a16="http://schemas.microsoft.com/office/drawing/2014/main" id="{409A898D-E2F9-FFFA-B9D6-2B7D24D51FB6}"/>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78" name="Straight Connector 32177">
                <a:extLst>
                  <a:ext uri="{FF2B5EF4-FFF2-40B4-BE49-F238E27FC236}">
                    <a16:creationId xmlns:a16="http://schemas.microsoft.com/office/drawing/2014/main" id="{6CEFFB8B-62EB-D26D-8EA8-EF3E0F2F2017}"/>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79" name="Group 32178">
              <a:extLst>
                <a:ext uri="{FF2B5EF4-FFF2-40B4-BE49-F238E27FC236}">
                  <a16:creationId xmlns:a16="http://schemas.microsoft.com/office/drawing/2014/main" id="{81BE59C3-05B4-5DB7-FD81-E3BCDCAE3EEB}"/>
                </a:ext>
              </a:extLst>
            </p:cNvPr>
            <p:cNvGrpSpPr/>
            <p:nvPr/>
          </p:nvGrpSpPr>
          <p:grpSpPr>
            <a:xfrm>
              <a:off x="7866138" y="2796785"/>
              <a:ext cx="87942" cy="87942"/>
              <a:chOff x="2535059" y="3127727"/>
              <a:chExt cx="172161" cy="172161"/>
            </a:xfrm>
          </p:grpSpPr>
          <p:cxnSp>
            <p:nvCxnSpPr>
              <p:cNvPr id="32180" name="Straight Connector 32179">
                <a:extLst>
                  <a:ext uri="{FF2B5EF4-FFF2-40B4-BE49-F238E27FC236}">
                    <a16:creationId xmlns:a16="http://schemas.microsoft.com/office/drawing/2014/main" id="{9BC7899E-2E1D-3884-55CD-7F24017D9225}"/>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81" name="Straight Connector 32180">
                <a:extLst>
                  <a:ext uri="{FF2B5EF4-FFF2-40B4-BE49-F238E27FC236}">
                    <a16:creationId xmlns:a16="http://schemas.microsoft.com/office/drawing/2014/main" id="{A37A0D0F-C5D6-A89B-449C-4069C647826F}"/>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82" name="Group 32181">
              <a:extLst>
                <a:ext uri="{FF2B5EF4-FFF2-40B4-BE49-F238E27FC236}">
                  <a16:creationId xmlns:a16="http://schemas.microsoft.com/office/drawing/2014/main" id="{D08599FE-73DF-6FF9-7340-81A8E0051845}"/>
                </a:ext>
              </a:extLst>
            </p:cNvPr>
            <p:cNvGrpSpPr/>
            <p:nvPr/>
          </p:nvGrpSpPr>
          <p:grpSpPr>
            <a:xfrm>
              <a:off x="8010230" y="2878959"/>
              <a:ext cx="87942" cy="87942"/>
              <a:chOff x="2535059" y="3127727"/>
              <a:chExt cx="172161" cy="172161"/>
            </a:xfrm>
          </p:grpSpPr>
          <p:cxnSp>
            <p:nvCxnSpPr>
              <p:cNvPr id="32183" name="Straight Connector 32182">
                <a:extLst>
                  <a:ext uri="{FF2B5EF4-FFF2-40B4-BE49-F238E27FC236}">
                    <a16:creationId xmlns:a16="http://schemas.microsoft.com/office/drawing/2014/main" id="{D48EF251-6E58-CE83-A777-165177804D23}"/>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84" name="Straight Connector 32183">
                <a:extLst>
                  <a:ext uri="{FF2B5EF4-FFF2-40B4-BE49-F238E27FC236}">
                    <a16:creationId xmlns:a16="http://schemas.microsoft.com/office/drawing/2014/main" id="{B9FA09A2-4F65-AA8D-E2D0-DBB9D6B86942}"/>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85" name="Group 32184">
              <a:extLst>
                <a:ext uri="{FF2B5EF4-FFF2-40B4-BE49-F238E27FC236}">
                  <a16:creationId xmlns:a16="http://schemas.microsoft.com/office/drawing/2014/main" id="{4BC7256D-576E-E666-4835-28830A73F893}"/>
                </a:ext>
              </a:extLst>
            </p:cNvPr>
            <p:cNvGrpSpPr/>
            <p:nvPr/>
          </p:nvGrpSpPr>
          <p:grpSpPr>
            <a:xfrm>
              <a:off x="8030828" y="2895777"/>
              <a:ext cx="87942" cy="87942"/>
              <a:chOff x="2535059" y="3127727"/>
              <a:chExt cx="172161" cy="172161"/>
            </a:xfrm>
          </p:grpSpPr>
          <p:cxnSp>
            <p:nvCxnSpPr>
              <p:cNvPr id="32186" name="Straight Connector 32185">
                <a:extLst>
                  <a:ext uri="{FF2B5EF4-FFF2-40B4-BE49-F238E27FC236}">
                    <a16:creationId xmlns:a16="http://schemas.microsoft.com/office/drawing/2014/main" id="{7EC8C6CC-A896-1A9B-40BB-10CE9E7FFAD3}"/>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87" name="Straight Connector 32186">
                <a:extLst>
                  <a:ext uri="{FF2B5EF4-FFF2-40B4-BE49-F238E27FC236}">
                    <a16:creationId xmlns:a16="http://schemas.microsoft.com/office/drawing/2014/main" id="{4E9F97DB-21E8-90F3-7602-58034A4475F3}"/>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88" name="Group 32187">
              <a:extLst>
                <a:ext uri="{FF2B5EF4-FFF2-40B4-BE49-F238E27FC236}">
                  <a16:creationId xmlns:a16="http://schemas.microsoft.com/office/drawing/2014/main" id="{F027EA3F-E52C-09F5-A965-997361DD9B99}"/>
                </a:ext>
              </a:extLst>
            </p:cNvPr>
            <p:cNvGrpSpPr/>
            <p:nvPr/>
          </p:nvGrpSpPr>
          <p:grpSpPr>
            <a:xfrm>
              <a:off x="8060802" y="2909834"/>
              <a:ext cx="87942" cy="87942"/>
              <a:chOff x="2535059" y="3127727"/>
              <a:chExt cx="172161" cy="172161"/>
            </a:xfrm>
          </p:grpSpPr>
          <p:cxnSp>
            <p:nvCxnSpPr>
              <p:cNvPr id="32189" name="Straight Connector 32188">
                <a:extLst>
                  <a:ext uri="{FF2B5EF4-FFF2-40B4-BE49-F238E27FC236}">
                    <a16:creationId xmlns:a16="http://schemas.microsoft.com/office/drawing/2014/main" id="{A1DF428A-3596-D4B1-2CC3-970A92A28D95}"/>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90" name="Straight Connector 32189">
                <a:extLst>
                  <a:ext uri="{FF2B5EF4-FFF2-40B4-BE49-F238E27FC236}">
                    <a16:creationId xmlns:a16="http://schemas.microsoft.com/office/drawing/2014/main" id="{B70CDF9C-361E-9EA3-BC9A-EF27FF35C0A2}"/>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91" name="Group 32190">
              <a:extLst>
                <a:ext uri="{FF2B5EF4-FFF2-40B4-BE49-F238E27FC236}">
                  <a16:creationId xmlns:a16="http://schemas.microsoft.com/office/drawing/2014/main" id="{75566A0A-60AB-DEF3-92BE-F06178A5B46A}"/>
                </a:ext>
              </a:extLst>
            </p:cNvPr>
            <p:cNvGrpSpPr/>
            <p:nvPr/>
          </p:nvGrpSpPr>
          <p:grpSpPr>
            <a:xfrm>
              <a:off x="8112350" y="2967222"/>
              <a:ext cx="87942" cy="87942"/>
              <a:chOff x="2535059" y="3127727"/>
              <a:chExt cx="172161" cy="172161"/>
            </a:xfrm>
          </p:grpSpPr>
          <p:cxnSp>
            <p:nvCxnSpPr>
              <p:cNvPr id="32192" name="Straight Connector 32191">
                <a:extLst>
                  <a:ext uri="{FF2B5EF4-FFF2-40B4-BE49-F238E27FC236}">
                    <a16:creationId xmlns:a16="http://schemas.microsoft.com/office/drawing/2014/main" id="{C8B61713-0CFA-A35E-2800-ECA161CB2CB7}"/>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93" name="Straight Connector 32192">
                <a:extLst>
                  <a:ext uri="{FF2B5EF4-FFF2-40B4-BE49-F238E27FC236}">
                    <a16:creationId xmlns:a16="http://schemas.microsoft.com/office/drawing/2014/main" id="{369AA5E4-0187-87A3-65FD-7EECC9C808CF}"/>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94" name="Group 32193">
              <a:extLst>
                <a:ext uri="{FF2B5EF4-FFF2-40B4-BE49-F238E27FC236}">
                  <a16:creationId xmlns:a16="http://schemas.microsoft.com/office/drawing/2014/main" id="{9D8CDE32-C637-11A2-ADB1-006D1CAEC9E9}"/>
                </a:ext>
              </a:extLst>
            </p:cNvPr>
            <p:cNvGrpSpPr/>
            <p:nvPr/>
          </p:nvGrpSpPr>
          <p:grpSpPr>
            <a:xfrm>
              <a:off x="8507626" y="3342430"/>
              <a:ext cx="87942" cy="87942"/>
              <a:chOff x="2535059" y="3127727"/>
              <a:chExt cx="172161" cy="172161"/>
            </a:xfrm>
          </p:grpSpPr>
          <p:cxnSp>
            <p:nvCxnSpPr>
              <p:cNvPr id="32195" name="Straight Connector 32194">
                <a:extLst>
                  <a:ext uri="{FF2B5EF4-FFF2-40B4-BE49-F238E27FC236}">
                    <a16:creationId xmlns:a16="http://schemas.microsoft.com/office/drawing/2014/main" id="{DB9DD70D-C7BF-C4DD-F480-A637DF664AF2}"/>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96" name="Straight Connector 32195">
                <a:extLst>
                  <a:ext uri="{FF2B5EF4-FFF2-40B4-BE49-F238E27FC236}">
                    <a16:creationId xmlns:a16="http://schemas.microsoft.com/office/drawing/2014/main" id="{2516BCCD-193C-672D-0555-DFEA32325316}"/>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97" name="Group 32196">
              <a:extLst>
                <a:ext uri="{FF2B5EF4-FFF2-40B4-BE49-F238E27FC236}">
                  <a16:creationId xmlns:a16="http://schemas.microsoft.com/office/drawing/2014/main" id="{194EE4B9-E302-38A6-A8A7-7F531FD6EEBD}"/>
                </a:ext>
              </a:extLst>
            </p:cNvPr>
            <p:cNvGrpSpPr/>
            <p:nvPr/>
          </p:nvGrpSpPr>
          <p:grpSpPr>
            <a:xfrm>
              <a:off x="8542208" y="3349851"/>
              <a:ext cx="87942" cy="87942"/>
              <a:chOff x="2535059" y="3127727"/>
              <a:chExt cx="172161" cy="172161"/>
            </a:xfrm>
          </p:grpSpPr>
          <p:cxnSp>
            <p:nvCxnSpPr>
              <p:cNvPr id="32198" name="Straight Connector 32197">
                <a:extLst>
                  <a:ext uri="{FF2B5EF4-FFF2-40B4-BE49-F238E27FC236}">
                    <a16:creationId xmlns:a16="http://schemas.microsoft.com/office/drawing/2014/main" id="{4B9BE7C2-F1D6-5DC1-A292-B2B016CE0C70}"/>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199" name="Straight Connector 32198">
                <a:extLst>
                  <a:ext uri="{FF2B5EF4-FFF2-40B4-BE49-F238E27FC236}">
                    <a16:creationId xmlns:a16="http://schemas.microsoft.com/office/drawing/2014/main" id="{DB681744-3B63-53F3-33BB-C9825D506941}"/>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00" name="Group 32199">
              <a:extLst>
                <a:ext uri="{FF2B5EF4-FFF2-40B4-BE49-F238E27FC236}">
                  <a16:creationId xmlns:a16="http://schemas.microsoft.com/office/drawing/2014/main" id="{71EF3AA9-AAF5-E353-5D1C-839FA226CCED}"/>
                </a:ext>
              </a:extLst>
            </p:cNvPr>
            <p:cNvGrpSpPr/>
            <p:nvPr/>
          </p:nvGrpSpPr>
          <p:grpSpPr>
            <a:xfrm>
              <a:off x="8815080" y="3522069"/>
              <a:ext cx="87942" cy="87942"/>
              <a:chOff x="2535059" y="3127727"/>
              <a:chExt cx="172161" cy="172161"/>
            </a:xfrm>
          </p:grpSpPr>
          <p:cxnSp>
            <p:nvCxnSpPr>
              <p:cNvPr id="32201" name="Straight Connector 32200">
                <a:extLst>
                  <a:ext uri="{FF2B5EF4-FFF2-40B4-BE49-F238E27FC236}">
                    <a16:creationId xmlns:a16="http://schemas.microsoft.com/office/drawing/2014/main" id="{468B3F4C-1CAD-8FA9-3D34-A4B821B6FBA3}"/>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02" name="Straight Connector 32201">
                <a:extLst>
                  <a:ext uri="{FF2B5EF4-FFF2-40B4-BE49-F238E27FC236}">
                    <a16:creationId xmlns:a16="http://schemas.microsoft.com/office/drawing/2014/main" id="{14E5E615-B124-A1B9-3892-465E2949C2AF}"/>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03" name="Group 32202">
              <a:extLst>
                <a:ext uri="{FF2B5EF4-FFF2-40B4-BE49-F238E27FC236}">
                  <a16:creationId xmlns:a16="http://schemas.microsoft.com/office/drawing/2014/main" id="{B7D62C53-727F-0484-267B-2818AFB38405}"/>
                </a:ext>
              </a:extLst>
            </p:cNvPr>
            <p:cNvGrpSpPr/>
            <p:nvPr/>
          </p:nvGrpSpPr>
          <p:grpSpPr>
            <a:xfrm>
              <a:off x="8865816" y="3525338"/>
              <a:ext cx="87942" cy="87942"/>
              <a:chOff x="2535059" y="3127727"/>
              <a:chExt cx="172161" cy="172161"/>
            </a:xfrm>
          </p:grpSpPr>
          <p:cxnSp>
            <p:nvCxnSpPr>
              <p:cNvPr id="32204" name="Straight Connector 32203">
                <a:extLst>
                  <a:ext uri="{FF2B5EF4-FFF2-40B4-BE49-F238E27FC236}">
                    <a16:creationId xmlns:a16="http://schemas.microsoft.com/office/drawing/2014/main" id="{5ED0E29F-6EB3-7031-0F90-A7487F9174F3}"/>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05" name="Straight Connector 32204">
                <a:extLst>
                  <a:ext uri="{FF2B5EF4-FFF2-40B4-BE49-F238E27FC236}">
                    <a16:creationId xmlns:a16="http://schemas.microsoft.com/office/drawing/2014/main" id="{3D8BB209-CC83-3519-89BB-E940DEB55943}"/>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06" name="Group 32205">
              <a:extLst>
                <a:ext uri="{FF2B5EF4-FFF2-40B4-BE49-F238E27FC236}">
                  <a16:creationId xmlns:a16="http://schemas.microsoft.com/office/drawing/2014/main" id="{8F38BB8A-2123-7E61-525F-669C10661694}"/>
                </a:ext>
              </a:extLst>
            </p:cNvPr>
            <p:cNvGrpSpPr/>
            <p:nvPr/>
          </p:nvGrpSpPr>
          <p:grpSpPr>
            <a:xfrm>
              <a:off x="9085339" y="3563307"/>
              <a:ext cx="87942" cy="87942"/>
              <a:chOff x="2535059" y="3127727"/>
              <a:chExt cx="172161" cy="172161"/>
            </a:xfrm>
          </p:grpSpPr>
          <p:cxnSp>
            <p:nvCxnSpPr>
              <p:cNvPr id="32207" name="Straight Connector 32206">
                <a:extLst>
                  <a:ext uri="{FF2B5EF4-FFF2-40B4-BE49-F238E27FC236}">
                    <a16:creationId xmlns:a16="http://schemas.microsoft.com/office/drawing/2014/main" id="{3392B4B5-E57C-C2EC-50D1-C64A4765B99B}"/>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08" name="Straight Connector 32207">
                <a:extLst>
                  <a:ext uri="{FF2B5EF4-FFF2-40B4-BE49-F238E27FC236}">
                    <a16:creationId xmlns:a16="http://schemas.microsoft.com/office/drawing/2014/main" id="{7B3F3F03-13CD-9CA2-A19C-B6BAC68F0E54}"/>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09" name="Group 32208">
              <a:extLst>
                <a:ext uri="{FF2B5EF4-FFF2-40B4-BE49-F238E27FC236}">
                  <a16:creationId xmlns:a16="http://schemas.microsoft.com/office/drawing/2014/main" id="{56363FA2-B37D-1C50-1596-4044D8123959}"/>
                </a:ext>
              </a:extLst>
            </p:cNvPr>
            <p:cNvGrpSpPr/>
            <p:nvPr/>
          </p:nvGrpSpPr>
          <p:grpSpPr>
            <a:xfrm>
              <a:off x="9205983" y="3615917"/>
              <a:ext cx="87942" cy="87942"/>
              <a:chOff x="2535059" y="3127727"/>
              <a:chExt cx="172161" cy="172161"/>
            </a:xfrm>
          </p:grpSpPr>
          <p:cxnSp>
            <p:nvCxnSpPr>
              <p:cNvPr id="32210" name="Straight Connector 32209">
                <a:extLst>
                  <a:ext uri="{FF2B5EF4-FFF2-40B4-BE49-F238E27FC236}">
                    <a16:creationId xmlns:a16="http://schemas.microsoft.com/office/drawing/2014/main" id="{2539E5AF-218D-BC13-1868-87728EAE6EDF}"/>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11" name="Straight Connector 32210">
                <a:extLst>
                  <a:ext uri="{FF2B5EF4-FFF2-40B4-BE49-F238E27FC236}">
                    <a16:creationId xmlns:a16="http://schemas.microsoft.com/office/drawing/2014/main" id="{5592B57C-1520-7C12-DFF2-6A8C8AD33BF6}"/>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12" name="Group 32211">
              <a:extLst>
                <a:ext uri="{FF2B5EF4-FFF2-40B4-BE49-F238E27FC236}">
                  <a16:creationId xmlns:a16="http://schemas.microsoft.com/office/drawing/2014/main" id="{EF426828-8E11-633A-0F34-C5ED890A78FC}"/>
                </a:ext>
              </a:extLst>
            </p:cNvPr>
            <p:cNvGrpSpPr/>
            <p:nvPr/>
          </p:nvGrpSpPr>
          <p:grpSpPr>
            <a:xfrm>
              <a:off x="9254951" y="3629908"/>
              <a:ext cx="87942" cy="87942"/>
              <a:chOff x="2535059" y="3127727"/>
              <a:chExt cx="172161" cy="172161"/>
            </a:xfrm>
          </p:grpSpPr>
          <p:cxnSp>
            <p:nvCxnSpPr>
              <p:cNvPr id="32213" name="Straight Connector 32212">
                <a:extLst>
                  <a:ext uri="{FF2B5EF4-FFF2-40B4-BE49-F238E27FC236}">
                    <a16:creationId xmlns:a16="http://schemas.microsoft.com/office/drawing/2014/main" id="{F3EE61F4-2743-B99D-F8A8-86C6F0C0509E}"/>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14" name="Straight Connector 32213">
                <a:extLst>
                  <a:ext uri="{FF2B5EF4-FFF2-40B4-BE49-F238E27FC236}">
                    <a16:creationId xmlns:a16="http://schemas.microsoft.com/office/drawing/2014/main" id="{F110F49F-2C10-385E-D39E-2A44FC41D3C0}"/>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15" name="Group 32214">
              <a:extLst>
                <a:ext uri="{FF2B5EF4-FFF2-40B4-BE49-F238E27FC236}">
                  <a16:creationId xmlns:a16="http://schemas.microsoft.com/office/drawing/2014/main" id="{FEF3D58C-92AD-1DA6-243B-84DE46717CB5}"/>
                </a:ext>
              </a:extLst>
            </p:cNvPr>
            <p:cNvGrpSpPr/>
            <p:nvPr/>
          </p:nvGrpSpPr>
          <p:grpSpPr>
            <a:xfrm>
              <a:off x="9285058" y="3629908"/>
              <a:ext cx="87942" cy="87942"/>
              <a:chOff x="2535059" y="3127727"/>
              <a:chExt cx="172161" cy="172161"/>
            </a:xfrm>
          </p:grpSpPr>
          <p:cxnSp>
            <p:nvCxnSpPr>
              <p:cNvPr id="32216" name="Straight Connector 32215">
                <a:extLst>
                  <a:ext uri="{FF2B5EF4-FFF2-40B4-BE49-F238E27FC236}">
                    <a16:creationId xmlns:a16="http://schemas.microsoft.com/office/drawing/2014/main" id="{2D70E620-7B4F-26BB-8172-A950B6785D0E}"/>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17" name="Straight Connector 32216">
                <a:extLst>
                  <a:ext uri="{FF2B5EF4-FFF2-40B4-BE49-F238E27FC236}">
                    <a16:creationId xmlns:a16="http://schemas.microsoft.com/office/drawing/2014/main" id="{8F3725E7-249A-51AB-3131-A778A3618C38}"/>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18" name="Group 32217">
              <a:extLst>
                <a:ext uri="{FF2B5EF4-FFF2-40B4-BE49-F238E27FC236}">
                  <a16:creationId xmlns:a16="http://schemas.microsoft.com/office/drawing/2014/main" id="{D6551463-B347-7D94-EC54-6B6987895FF7}"/>
                </a:ext>
              </a:extLst>
            </p:cNvPr>
            <p:cNvGrpSpPr/>
            <p:nvPr/>
          </p:nvGrpSpPr>
          <p:grpSpPr>
            <a:xfrm>
              <a:off x="9326627" y="3673179"/>
              <a:ext cx="87942" cy="87942"/>
              <a:chOff x="2535059" y="3127727"/>
              <a:chExt cx="172161" cy="172161"/>
            </a:xfrm>
          </p:grpSpPr>
          <p:cxnSp>
            <p:nvCxnSpPr>
              <p:cNvPr id="32219" name="Straight Connector 32218">
                <a:extLst>
                  <a:ext uri="{FF2B5EF4-FFF2-40B4-BE49-F238E27FC236}">
                    <a16:creationId xmlns:a16="http://schemas.microsoft.com/office/drawing/2014/main" id="{C57C0056-9555-2B3B-3F98-A3F54B31CC30}"/>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20" name="Straight Connector 32219">
                <a:extLst>
                  <a:ext uri="{FF2B5EF4-FFF2-40B4-BE49-F238E27FC236}">
                    <a16:creationId xmlns:a16="http://schemas.microsoft.com/office/drawing/2014/main" id="{AC0EDD6E-6CA7-0B96-77C0-8C22B114F75B}"/>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21" name="Group 32220">
              <a:extLst>
                <a:ext uri="{FF2B5EF4-FFF2-40B4-BE49-F238E27FC236}">
                  <a16:creationId xmlns:a16="http://schemas.microsoft.com/office/drawing/2014/main" id="{1E81B11B-BE66-252A-F3BE-80F13C11B5B1}"/>
                </a:ext>
              </a:extLst>
            </p:cNvPr>
            <p:cNvGrpSpPr/>
            <p:nvPr/>
          </p:nvGrpSpPr>
          <p:grpSpPr>
            <a:xfrm>
              <a:off x="9363475" y="3673179"/>
              <a:ext cx="87942" cy="87942"/>
              <a:chOff x="2535059" y="3127727"/>
              <a:chExt cx="172161" cy="172161"/>
            </a:xfrm>
          </p:grpSpPr>
          <p:cxnSp>
            <p:nvCxnSpPr>
              <p:cNvPr id="32222" name="Straight Connector 32221">
                <a:extLst>
                  <a:ext uri="{FF2B5EF4-FFF2-40B4-BE49-F238E27FC236}">
                    <a16:creationId xmlns:a16="http://schemas.microsoft.com/office/drawing/2014/main" id="{FCBF94EC-7287-765D-5B6C-2CB0E89062E3}"/>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23" name="Straight Connector 32222">
                <a:extLst>
                  <a:ext uri="{FF2B5EF4-FFF2-40B4-BE49-F238E27FC236}">
                    <a16:creationId xmlns:a16="http://schemas.microsoft.com/office/drawing/2014/main" id="{0F374CCB-36C7-8737-BE7A-61BD32542249}"/>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24" name="Group 32223">
              <a:extLst>
                <a:ext uri="{FF2B5EF4-FFF2-40B4-BE49-F238E27FC236}">
                  <a16:creationId xmlns:a16="http://schemas.microsoft.com/office/drawing/2014/main" id="{8150862E-830B-3BC8-0C08-E7135B027321}"/>
                </a:ext>
              </a:extLst>
            </p:cNvPr>
            <p:cNvGrpSpPr/>
            <p:nvPr/>
          </p:nvGrpSpPr>
          <p:grpSpPr>
            <a:xfrm>
              <a:off x="9537861" y="3704093"/>
              <a:ext cx="87942" cy="87942"/>
              <a:chOff x="2535059" y="3127727"/>
              <a:chExt cx="172161" cy="172161"/>
            </a:xfrm>
          </p:grpSpPr>
          <p:cxnSp>
            <p:nvCxnSpPr>
              <p:cNvPr id="32225" name="Straight Connector 32224">
                <a:extLst>
                  <a:ext uri="{FF2B5EF4-FFF2-40B4-BE49-F238E27FC236}">
                    <a16:creationId xmlns:a16="http://schemas.microsoft.com/office/drawing/2014/main" id="{ABDF5F2B-CBAF-CD7D-DBB2-073FE890BB6C}"/>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26" name="Straight Connector 32225">
                <a:extLst>
                  <a:ext uri="{FF2B5EF4-FFF2-40B4-BE49-F238E27FC236}">
                    <a16:creationId xmlns:a16="http://schemas.microsoft.com/office/drawing/2014/main" id="{BCE037F3-B521-8B97-9172-87D40C599176}"/>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27" name="Group 32226">
              <a:extLst>
                <a:ext uri="{FF2B5EF4-FFF2-40B4-BE49-F238E27FC236}">
                  <a16:creationId xmlns:a16="http://schemas.microsoft.com/office/drawing/2014/main" id="{DE85E425-A61A-C327-3762-0980339AA179}"/>
                </a:ext>
              </a:extLst>
            </p:cNvPr>
            <p:cNvGrpSpPr/>
            <p:nvPr/>
          </p:nvGrpSpPr>
          <p:grpSpPr>
            <a:xfrm>
              <a:off x="10130528" y="3889593"/>
              <a:ext cx="87942" cy="87942"/>
              <a:chOff x="2535059" y="3127727"/>
              <a:chExt cx="172161" cy="172161"/>
            </a:xfrm>
          </p:grpSpPr>
          <p:cxnSp>
            <p:nvCxnSpPr>
              <p:cNvPr id="32228" name="Straight Connector 32227">
                <a:extLst>
                  <a:ext uri="{FF2B5EF4-FFF2-40B4-BE49-F238E27FC236}">
                    <a16:creationId xmlns:a16="http://schemas.microsoft.com/office/drawing/2014/main" id="{555991A9-2E9E-5C72-7F88-D33BB9ADFE2E}"/>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29" name="Straight Connector 32228">
                <a:extLst>
                  <a:ext uri="{FF2B5EF4-FFF2-40B4-BE49-F238E27FC236}">
                    <a16:creationId xmlns:a16="http://schemas.microsoft.com/office/drawing/2014/main" id="{076FCD85-8B9A-1419-AF59-EAB00D8824D8}"/>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30" name="Group 32229">
              <a:extLst>
                <a:ext uri="{FF2B5EF4-FFF2-40B4-BE49-F238E27FC236}">
                  <a16:creationId xmlns:a16="http://schemas.microsoft.com/office/drawing/2014/main" id="{74EEF91B-3E68-A0C3-4373-DEB82CADA3E6}"/>
                </a:ext>
              </a:extLst>
            </p:cNvPr>
            <p:cNvGrpSpPr/>
            <p:nvPr/>
          </p:nvGrpSpPr>
          <p:grpSpPr>
            <a:xfrm>
              <a:off x="10479976" y="3895382"/>
              <a:ext cx="87942" cy="87942"/>
              <a:chOff x="2535059" y="3127727"/>
              <a:chExt cx="172161" cy="172161"/>
            </a:xfrm>
          </p:grpSpPr>
          <p:cxnSp>
            <p:nvCxnSpPr>
              <p:cNvPr id="32231" name="Straight Connector 32230">
                <a:extLst>
                  <a:ext uri="{FF2B5EF4-FFF2-40B4-BE49-F238E27FC236}">
                    <a16:creationId xmlns:a16="http://schemas.microsoft.com/office/drawing/2014/main" id="{E01B3209-4C38-3856-2B13-8D5ECE01844F}"/>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32" name="Straight Connector 32231">
                <a:extLst>
                  <a:ext uri="{FF2B5EF4-FFF2-40B4-BE49-F238E27FC236}">
                    <a16:creationId xmlns:a16="http://schemas.microsoft.com/office/drawing/2014/main" id="{66B970CB-78CE-5DA2-5915-CB518BDE42C9}"/>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33" name="Group 32232">
              <a:extLst>
                <a:ext uri="{FF2B5EF4-FFF2-40B4-BE49-F238E27FC236}">
                  <a16:creationId xmlns:a16="http://schemas.microsoft.com/office/drawing/2014/main" id="{1EBA94E0-FD42-279C-8BAB-7A4CE0AEF547}"/>
                </a:ext>
              </a:extLst>
            </p:cNvPr>
            <p:cNvGrpSpPr/>
            <p:nvPr/>
          </p:nvGrpSpPr>
          <p:grpSpPr>
            <a:xfrm>
              <a:off x="10566149" y="3895382"/>
              <a:ext cx="87942" cy="87942"/>
              <a:chOff x="2535059" y="3127727"/>
              <a:chExt cx="172161" cy="172161"/>
            </a:xfrm>
          </p:grpSpPr>
          <p:cxnSp>
            <p:nvCxnSpPr>
              <p:cNvPr id="32234" name="Straight Connector 32233">
                <a:extLst>
                  <a:ext uri="{FF2B5EF4-FFF2-40B4-BE49-F238E27FC236}">
                    <a16:creationId xmlns:a16="http://schemas.microsoft.com/office/drawing/2014/main" id="{59DB4655-5AD2-1AE7-8B02-0528D5BCF96F}"/>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35" name="Straight Connector 32234">
                <a:extLst>
                  <a:ext uri="{FF2B5EF4-FFF2-40B4-BE49-F238E27FC236}">
                    <a16:creationId xmlns:a16="http://schemas.microsoft.com/office/drawing/2014/main" id="{33F97F80-83EF-05D1-3BD9-CA17AD9AB25E}"/>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36" name="Group 32235">
              <a:extLst>
                <a:ext uri="{FF2B5EF4-FFF2-40B4-BE49-F238E27FC236}">
                  <a16:creationId xmlns:a16="http://schemas.microsoft.com/office/drawing/2014/main" id="{0F5D8E5D-6F06-3E44-8D0B-495002DE81D2}"/>
                </a:ext>
              </a:extLst>
            </p:cNvPr>
            <p:cNvGrpSpPr/>
            <p:nvPr/>
          </p:nvGrpSpPr>
          <p:grpSpPr>
            <a:xfrm>
              <a:off x="10671043" y="3895382"/>
              <a:ext cx="87942" cy="87942"/>
              <a:chOff x="2535059" y="3127727"/>
              <a:chExt cx="172161" cy="172161"/>
            </a:xfrm>
          </p:grpSpPr>
          <p:cxnSp>
            <p:nvCxnSpPr>
              <p:cNvPr id="32237" name="Straight Connector 32236">
                <a:extLst>
                  <a:ext uri="{FF2B5EF4-FFF2-40B4-BE49-F238E27FC236}">
                    <a16:creationId xmlns:a16="http://schemas.microsoft.com/office/drawing/2014/main" id="{FFE6062F-4F70-4E1D-3CEC-B41071941909}"/>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38" name="Straight Connector 32237">
                <a:extLst>
                  <a:ext uri="{FF2B5EF4-FFF2-40B4-BE49-F238E27FC236}">
                    <a16:creationId xmlns:a16="http://schemas.microsoft.com/office/drawing/2014/main" id="{82728948-F188-BD09-46E1-BD64709FF826}"/>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239" name="Group 32238">
              <a:extLst>
                <a:ext uri="{FF2B5EF4-FFF2-40B4-BE49-F238E27FC236}">
                  <a16:creationId xmlns:a16="http://schemas.microsoft.com/office/drawing/2014/main" id="{07D26D84-61D0-5D1C-90D1-3CFB155CB1D7}"/>
                </a:ext>
              </a:extLst>
            </p:cNvPr>
            <p:cNvGrpSpPr/>
            <p:nvPr/>
          </p:nvGrpSpPr>
          <p:grpSpPr>
            <a:xfrm>
              <a:off x="10704010" y="3895382"/>
              <a:ext cx="87942" cy="87942"/>
              <a:chOff x="2535059" y="3127727"/>
              <a:chExt cx="172161" cy="172161"/>
            </a:xfrm>
          </p:grpSpPr>
          <p:cxnSp>
            <p:nvCxnSpPr>
              <p:cNvPr id="32240" name="Straight Connector 32239">
                <a:extLst>
                  <a:ext uri="{FF2B5EF4-FFF2-40B4-BE49-F238E27FC236}">
                    <a16:creationId xmlns:a16="http://schemas.microsoft.com/office/drawing/2014/main" id="{73D60D4C-077F-32FD-EDAB-0FC63F2F3D66}"/>
                  </a:ext>
                </a:extLst>
              </p:cNvPr>
              <p:cNvCxnSpPr>
                <a:cxnSpLocks/>
              </p:cNvCxnSpPr>
              <p:nvPr/>
            </p:nvCxnSpPr>
            <p:spPr bwMode="auto">
              <a:xfrm>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cxnSp>
            <p:nvCxnSpPr>
              <p:cNvPr id="32241" name="Straight Connector 32240">
                <a:extLst>
                  <a:ext uri="{FF2B5EF4-FFF2-40B4-BE49-F238E27FC236}">
                    <a16:creationId xmlns:a16="http://schemas.microsoft.com/office/drawing/2014/main" id="{3F0DD27B-8B80-3241-0D18-0044DC8FD259}"/>
                  </a:ext>
                </a:extLst>
              </p:cNvPr>
              <p:cNvCxnSpPr>
                <a:cxnSpLocks/>
              </p:cNvCxnSpPr>
              <p:nvPr/>
            </p:nvCxnSpPr>
            <p:spPr bwMode="auto">
              <a:xfrm rot="16200000">
                <a:off x="2621140" y="3127727"/>
                <a:ext cx="0" cy="172161"/>
              </a:xfrm>
              <a:prstGeom prst="line">
                <a:avLst/>
              </a:prstGeom>
              <a:noFill/>
              <a:ln w="28575" cap="flat" cmpd="sng" algn="ctr">
                <a:solidFill>
                  <a:schemeClr val="accent1"/>
                </a:solidFill>
                <a:prstDash val="solid"/>
                <a:round/>
                <a:headEnd type="none" w="med" len="med"/>
                <a:tailEnd type="none" w="med" len="med"/>
              </a:ln>
              <a:effectLst/>
            </p:spPr>
          </p:cxnSp>
        </p:grpSp>
      </p:grpSp>
      <p:sp>
        <p:nvSpPr>
          <p:cNvPr id="8" name="TextBox 7">
            <a:extLst>
              <a:ext uri="{FF2B5EF4-FFF2-40B4-BE49-F238E27FC236}">
                <a16:creationId xmlns:a16="http://schemas.microsoft.com/office/drawing/2014/main" id="{F850625E-7402-61D2-0CFC-2F783E4A33F3}"/>
              </a:ext>
            </a:extLst>
          </p:cNvPr>
          <p:cNvSpPr txBox="1"/>
          <p:nvPr/>
        </p:nvSpPr>
        <p:spPr bwMode="auto">
          <a:xfrm>
            <a:off x="5628862" y="4818300"/>
            <a:ext cx="14061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a:t>
            </a:r>
          </a:p>
          <a:p>
            <a:pPr algn="r">
              <a:spcBef>
                <a:spcPts val="0"/>
              </a:spcBef>
            </a:pPr>
            <a:r>
              <a:rPr lang="en-US" sz="1400" b="0" dirty="0">
                <a:solidFill>
                  <a:schemeClr val="bg1"/>
                </a:solidFill>
                <a:latin typeface="Calibri" panose="020F0502020204030204" pitchFamily="34" charset="0"/>
              </a:rPr>
              <a:t>Rd + MEL140 + R</a:t>
            </a:r>
          </a:p>
        </p:txBody>
      </p:sp>
    </p:spTree>
    <p:extLst>
      <p:ext uri="{BB962C8B-B14F-4D97-AF65-F5344CB8AC3E}">
        <p14:creationId xmlns:p14="http://schemas.microsoft.com/office/powerpoint/2010/main" val="29608680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047" name="Group 32046">
            <a:extLst>
              <a:ext uri="{FF2B5EF4-FFF2-40B4-BE49-F238E27FC236}">
                <a16:creationId xmlns:a16="http://schemas.microsoft.com/office/drawing/2014/main" id="{386B9956-18E4-822B-F897-DA152502D556}"/>
              </a:ext>
            </a:extLst>
          </p:cNvPr>
          <p:cNvGrpSpPr/>
          <p:nvPr/>
        </p:nvGrpSpPr>
        <p:grpSpPr>
          <a:xfrm>
            <a:off x="7363416" y="2198943"/>
            <a:ext cx="3442858" cy="1588892"/>
            <a:chOff x="7363416" y="2094168"/>
            <a:chExt cx="3442858" cy="1588892"/>
          </a:xfrm>
        </p:grpSpPr>
        <p:cxnSp>
          <p:nvCxnSpPr>
            <p:cNvPr id="31922" name="Straight Connector 31921">
              <a:extLst>
                <a:ext uri="{FF2B5EF4-FFF2-40B4-BE49-F238E27FC236}">
                  <a16:creationId xmlns:a16="http://schemas.microsoft.com/office/drawing/2014/main" id="{5133F7FF-C5F4-ADE3-5FB7-FDDB098CC4A1}"/>
                </a:ext>
              </a:extLst>
            </p:cNvPr>
            <p:cNvCxnSpPr/>
            <p:nvPr/>
          </p:nvCxnSpPr>
          <p:spPr bwMode="auto">
            <a:xfrm>
              <a:off x="7394637" y="211084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C366A5B9-505B-1659-C545-6CFD22F3776D}"/>
                </a:ext>
              </a:extLst>
            </p:cNvPr>
            <p:cNvCxnSpPr/>
            <p:nvPr/>
          </p:nvCxnSpPr>
          <p:spPr bwMode="auto">
            <a:xfrm>
              <a:off x="7438683" y="211104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D59018AB-F852-932C-6A3A-652D7CB2F644}"/>
                </a:ext>
              </a:extLst>
            </p:cNvPr>
            <p:cNvCxnSpPr/>
            <p:nvPr/>
          </p:nvCxnSpPr>
          <p:spPr bwMode="auto">
            <a:xfrm>
              <a:off x="7363416" y="209416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D71E9126-DFD6-9D63-690D-C128F71A5416}"/>
                </a:ext>
              </a:extLst>
            </p:cNvPr>
            <p:cNvCxnSpPr/>
            <p:nvPr/>
          </p:nvCxnSpPr>
          <p:spPr bwMode="auto">
            <a:xfrm>
              <a:off x="7524872" y="212287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0ECA8145-656B-0B36-3BDA-B7C0508579E5}"/>
                </a:ext>
              </a:extLst>
            </p:cNvPr>
            <p:cNvCxnSpPr/>
            <p:nvPr/>
          </p:nvCxnSpPr>
          <p:spPr bwMode="auto">
            <a:xfrm>
              <a:off x="7754695" y="215668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AED71BC3-8FFC-4F70-C004-5BA75F54F635}"/>
                </a:ext>
              </a:extLst>
            </p:cNvPr>
            <p:cNvCxnSpPr/>
            <p:nvPr/>
          </p:nvCxnSpPr>
          <p:spPr bwMode="auto">
            <a:xfrm>
              <a:off x="7814366" y="218761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0" name="Straight Connector 31929">
              <a:extLst>
                <a:ext uri="{FF2B5EF4-FFF2-40B4-BE49-F238E27FC236}">
                  <a16:creationId xmlns:a16="http://schemas.microsoft.com/office/drawing/2014/main" id="{A1611F7D-1E6E-EE51-3CFA-2ECCAD23E848}"/>
                </a:ext>
              </a:extLst>
            </p:cNvPr>
            <p:cNvCxnSpPr/>
            <p:nvPr/>
          </p:nvCxnSpPr>
          <p:spPr bwMode="auto">
            <a:xfrm>
              <a:off x="7891830" y="222762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63C54800-9B8E-15D3-9EA5-67629B6FEBD1}"/>
                </a:ext>
              </a:extLst>
            </p:cNvPr>
            <p:cNvCxnSpPr/>
            <p:nvPr/>
          </p:nvCxnSpPr>
          <p:spPr bwMode="auto">
            <a:xfrm>
              <a:off x="8054737" y="230765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3" name="Straight Connector 31932">
              <a:extLst>
                <a:ext uri="{FF2B5EF4-FFF2-40B4-BE49-F238E27FC236}">
                  <a16:creationId xmlns:a16="http://schemas.microsoft.com/office/drawing/2014/main" id="{6DFBC4C6-8D6A-F7C2-94CE-E9815CB21368}"/>
                </a:ext>
              </a:extLst>
            </p:cNvPr>
            <p:cNvCxnSpPr/>
            <p:nvPr/>
          </p:nvCxnSpPr>
          <p:spPr bwMode="auto">
            <a:xfrm>
              <a:off x="8100648" y="231639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E9BFF970-A609-1118-ADF7-012AC12D4E87}"/>
                </a:ext>
              </a:extLst>
            </p:cNvPr>
            <p:cNvCxnSpPr/>
            <p:nvPr/>
          </p:nvCxnSpPr>
          <p:spPr bwMode="auto">
            <a:xfrm>
              <a:off x="8144829" y="240717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7DFD79E2-B901-19F0-A289-CEE88DC4B747}"/>
                </a:ext>
              </a:extLst>
            </p:cNvPr>
            <p:cNvCxnSpPr/>
            <p:nvPr/>
          </p:nvCxnSpPr>
          <p:spPr bwMode="auto">
            <a:xfrm>
              <a:off x="8010744" y="230264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6" name="Straight Connector 31935">
              <a:extLst>
                <a:ext uri="{FF2B5EF4-FFF2-40B4-BE49-F238E27FC236}">
                  <a16:creationId xmlns:a16="http://schemas.microsoft.com/office/drawing/2014/main" id="{135D61BD-8DF4-EB88-D766-DA3DEA93432A}"/>
                </a:ext>
              </a:extLst>
            </p:cNvPr>
            <p:cNvCxnSpPr/>
            <p:nvPr/>
          </p:nvCxnSpPr>
          <p:spPr bwMode="auto">
            <a:xfrm>
              <a:off x="8042946" y="230636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7" name="Straight Connector 31936">
              <a:extLst>
                <a:ext uri="{FF2B5EF4-FFF2-40B4-BE49-F238E27FC236}">
                  <a16:creationId xmlns:a16="http://schemas.microsoft.com/office/drawing/2014/main" id="{87953501-B501-F67A-88CC-D85F3F7609E6}"/>
                </a:ext>
              </a:extLst>
            </p:cNvPr>
            <p:cNvCxnSpPr/>
            <p:nvPr/>
          </p:nvCxnSpPr>
          <p:spPr bwMode="auto">
            <a:xfrm>
              <a:off x="8406520" y="257236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0C74FF0F-D0C0-94C3-839F-1F1428C325E0}"/>
                </a:ext>
              </a:extLst>
            </p:cNvPr>
            <p:cNvCxnSpPr/>
            <p:nvPr/>
          </p:nvCxnSpPr>
          <p:spPr bwMode="auto">
            <a:xfrm>
              <a:off x="8571827" y="268464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D6C547DF-4CCC-0CD6-0EEE-F7E49A2D6F5C}"/>
                </a:ext>
              </a:extLst>
            </p:cNvPr>
            <p:cNvCxnSpPr/>
            <p:nvPr/>
          </p:nvCxnSpPr>
          <p:spPr bwMode="auto">
            <a:xfrm>
              <a:off x="8628995" y="268381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BC1EA98A-F10A-F2E8-2A89-ACF225632658}"/>
                </a:ext>
              </a:extLst>
            </p:cNvPr>
            <p:cNvCxnSpPr/>
            <p:nvPr/>
          </p:nvCxnSpPr>
          <p:spPr bwMode="auto">
            <a:xfrm>
              <a:off x="8657173" y="268756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6BF20F8C-06FB-97BD-1399-80F7A30F5354}"/>
                </a:ext>
              </a:extLst>
            </p:cNvPr>
            <p:cNvCxnSpPr/>
            <p:nvPr/>
          </p:nvCxnSpPr>
          <p:spPr bwMode="auto">
            <a:xfrm>
              <a:off x="8733158" y="268756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1788EF02-5512-5D98-65F3-0E8983BD69A9}"/>
                </a:ext>
              </a:extLst>
            </p:cNvPr>
            <p:cNvCxnSpPr/>
            <p:nvPr/>
          </p:nvCxnSpPr>
          <p:spPr bwMode="auto">
            <a:xfrm>
              <a:off x="8794504" y="268672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18AC5EF5-BF26-FA03-88E6-035C0EC4F214}"/>
                </a:ext>
              </a:extLst>
            </p:cNvPr>
            <p:cNvCxnSpPr/>
            <p:nvPr/>
          </p:nvCxnSpPr>
          <p:spPr bwMode="auto">
            <a:xfrm>
              <a:off x="8759282" y="268739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3D2A3E52-AE4E-0E90-3649-57E141E4B1E4}"/>
                </a:ext>
              </a:extLst>
            </p:cNvPr>
            <p:cNvCxnSpPr/>
            <p:nvPr/>
          </p:nvCxnSpPr>
          <p:spPr bwMode="auto">
            <a:xfrm>
              <a:off x="8861017" y="268739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9F6F8193-7BBE-0D2B-698E-A4A8905DCEB1}"/>
                </a:ext>
              </a:extLst>
            </p:cNvPr>
            <p:cNvCxnSpPr/>
            <p:nvPr/>
          </p:nvCxnSpPr>
          <p:spPr bwMode="auto">
            <a:xfrm>
              <a:off x="8892887" y="268739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029C583B-A5F2-DBF8-B170-247672D67935}"/>
                </a:ext>
              </a:extLst>
            </p:cNvPr>
            <p:cNvCxnSpPr/>
            <p:nvPr/>
          </p:nvCxnSpPr>
          <p:spPr bwMode="auto">
            <a:xfrm>
              <a:off x="8948853" y="270626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5EA4DF2C-4679-963D-6E86-67116F1BB238}"/>
                </a:ext>
              </a:extLst>
            </p:cNvPr>
            <p:cNvCxnSpPr/>
            <p:nvPr/>
          </p:nvCxnSpPr>
          <p:spPr bwMode="auto">
            <a:xfrm>
              <a:off x="9003999" y="274919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50D3CE74-537B-6976-63AC-B323EFDA0C07}"/>
                </a:ext>
              </a:extLst>
            </p:cNvPr>
            <p:cNvCxnSpPr/>
            <p:nvPr/>
          </p:nvCxnSpPr>
          <p:spPr bwMode="auto">
            <a:xfrm>
              <a:off x="9056057" y="277325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ADCFB00C-9400-22CC-1E01-78A9FECBA2B0}"/>
                </a:ext>
              </a:extLst>
            </p:cNvPr>
            <p:cNvCxnSpPr/>
            <p:nvPr/>
          </p:nvCxnSpPr>
          <p:spPr bwMode="auto">
            <a:xfrm>
              <a:off x="9112210" y="279688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0E7EDFD5-1014-42E0-3FCF-471EF88F4B1A}"/>
                </a:ext>
              </a:extLst>
            </p:cNvPr>
            <p:cNvCxnSpPr/>
            <p:nvPr/>
          </p:nvCxnSpPr>
          <p:spPr bwMode="auto">
            <a:xfrm>
              <a:off x="9150029" y="280988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2336D6FD-EAD4-8733-BF97-4E55E86FC0FE}"/>
                </a:ext>
              </a:extLst>
            </p:cNvPr>
            <p:cNvCxnSpPr/>
            <p:nvPr/>
          </p:nvCxnSpPr>
          <p:spPr bwMode="auto">
            <a:xfrm>
              <a:off x="9211941" y="284619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4840A7DE-FE06-151A-2AB0-5525177F743E}"/>
                </a:ext>
              </a:extLst>
            </p:cNvPr>
            <p:cNvCxnSpPr/>
            <p:nvPr/>
          </p:nvCxnSpPr>
          <p:spPr bwMode="auto">
            <a:xfrm>
              <a:off x="9169935" y="280701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07D8E71C-2FA9-4F50-1353-E5C445BEA7C3}"/>
                </a:ext>
              </a:extLst>
            </p:cNvPr>
            <p:cNvCxnSpPr/>
            <p:nvPr/>
          </p:nvCxnSpPr>
          <p:spPr bwMode="auto">
            <a:xfrm>
              <a:off x="9235651" y="284702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5A507B0A-1CFB-1F34-90D6-70C71A8EA867}"/>
                </a:ext>
              </a:extLst>
            </p:cNvPr>
            <p:cNvCxnSpPr/>
            <p:nvPr/>
          </p:nvCxnSpPr>
          <p:spPr bwMode="auto">
            <a:xfrm>
              <a:off x="9244387" y="284703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A1EF9B91-1321-DFC3-F559-18EF72983FA4}"/>
                </a:ext>
              </a:extLst>
            </p:cNvPr>
            <p:cNvCxnSpPr/>
            <p:nvPr/>
          </p:nvCxnSpPr>
          <p:spPr bwMode="auto">
            <a:xfrm>
              <a:off x="9311720" y="287215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D56E6AE3-7416-CCA5-CE4F-635462890F4A}"/>
                </a:ext>
              </a:extLst>
            </p:cNvPr>
            <p:cNvCxnSpPr/>
            <p:nvPr/>
          </p:nvCxnSpPr>
          <p:spPr bwMode="auto">
            <a:xfrm>
              <a:off x="9323368" y="287040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F086F579-E4DE-7405-C5C1-7C5244CE880C}"/>
                </a:ext>
              </a:extLst>
            </p:cNvPr>
            <p:cNvCxnSpPr/>
            <p:nvPr/>
          </p:nvCxnSpPr>
          <p:spPr bwMode="auto">
            <a:xfrm>
              <a:off x="9370981" y="287124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58" name="Straight Connector 31957">
              <a:extLst>
                <a:ext uri="{FF2B5EF4-FFF2-40B4-BE49-F238E27FC236}">
                  <a16:creationId xmlns:a16="http://schemas.microsoft.com/office/drawing/2014/main" id="{CBC1BB3E-2120-1FC2-4F5D-FDEC343B8B4B}"/>
                </a:ext>
              </a:extLst>
            </p:cNvPr>
            <p:cNvCxnSpPr/>
            <p:nvPr/>
          </p:nvCxnSpPr>
          <p:spPr bwMode="auto">
            <a:xfrm>
              <a:off x="9407716" y="287215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BB06185C-A68F-8F3B-9DCC-A7BFF6C26B4A}"/>
                </a:ext>
              </a:extLst>
            </p:cNvPr>
            <p:cNvCxnSpPr/>
            <p:nvPr/>
          </p:nvCxnSpPr>
          <p:spPr bwMode="auto">
            <a:xfrm>
              <a:off x="9471597" y="290286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60" name="Straight Connector 31959">
              <a:extLst>
                <a:ext uri="{FF2B5EF4-FFF2-40B4-BE49-F238E27FC236}">
                  <a16:creationId xmlns:a16="http://schemas.microsoft.com/office/drawing/2014/main" id="{B1CB89F1-606F-3C05-7259-CA8FDC0681C6}"/>
                </a:ext>
              </a:extLst>
            </p:cNvPr>
            <p:cNvCxnSpPr/>
            <p:nvPr/>
          </p:nvCxnSpPr>
          <p:spPr bwMode="auto">
            <a:xfrm>
              <a:off x="9503014" y="290487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61" name="Straight Connector 31960">
              <a:extLst>
                <a:ext uri="{FF2B5EF4-FFF2-40B4-BE49-F238E27FC236}">
                  <a16:creationId xmlns:a16="http://schemas.microsoft.com/office/drawing/2014/main" id="{E75C6058-E27C-7DFA-99DD-CD00D255FF00}"/>
                </a:ext>
              </a:extLst>
            </p:cNvPr>
            <p:cNvCxnSpPr/>
            <p:nvPr/>
          </p:nvCxnSpPr>
          <p:spPr bwMode="auto">
            <a:xfrm>
              <a:off x="9596515" y="293655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6473DDE1-7874-08B8-F0A8-46E2D52AC855}"/>
                </a:ext>
              </a:extLst>
            </p:cNvPr>
            <p:cNvCxnSpPr/>
            <p:nvPr/>
          </p:nvCxnSpPr>
          <p:spPr bwMode="auto">
            <a:xfrm>
              <a:off x="9632912" y="293655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63" name="Straight Connector 31962">
              <a:extLst>
                <a:ext uri="{FF2B5EF4-FFF2-40B4-BE49-F238E27FC236}">
                  <a16:creationId xmlns:a16="http://schemas.microsoft.com/office/drawing/2014/main" id="{56839825-79CA-49B8-C575-234948DBB1DA}"/>
                </a:ext>
              </a:extLst>
            </p:cNvPr>
            <p:cNvCxnSpPr/>
            <p:nvPr/>
          </p:nvCxnSpPr>
          <p:spPr bwMode="auto">
            <a:xfrm>
              <a:off x="9693567" y="293655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D9D81B04-8379-06AC-B858-C6C3CEB4A68C}"/>
                </a:ext>
              </a:extLst>
            </p:cNvPr>
            <p:cNvCxnSpPr/>
            <p:nvPr/>
          </p:nvCxnSpPr>
          <p:spPr bwMode="auto">
            <a:xfrm>
              <a:off x="9769819" y="293655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66" name="Straight Connector 31965">
              <a:extLst>
                <a:ext uri="{FF2B5EF4-FFF2-40B4-BE49-F238E27FC236}">
                  <a16:creationId xmlns:a16="http://schemas.microsoft.com/office/drawing/2014/main" id="{348E3B53-5C0D-0F32-EC07-934214737FEE}"/>
                </a:ext>
              </a:extLst>
            </p:cNvPr>
            <p:cNvCxnSpPr/>
            <p:nvPr/>
          </p:nvCxnSpPr>
          <p:spPr bwMode="auto">
            <a:xfrm>
              <a:off x="9824137" y="293651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67" name="Straight Connector 31966">
              <a:extLst>
                <a:ext uri="{FF2B5EF4-FFF2-40B4-BE49-F238E27FC236}">
                  <a16:creationId xmlns:a16="http://schemas.microsoft.com/office/drawing/2014/main" id="{02657A29-0838-9ADD-2B1E-25F86B5EECCF}"/>
                </a:ext>
              </a:extLst>
            </p:cNvPr>
            <p:cNvCxnSpPr/>
            <p:nvPr/>
          </p:nvCxnSpPr>
          <p:spPr bwMode="auto">
            <a:xfrm>
              <a:off x="9852218" y="297477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684DCAA7-916E-44C9-A356-D9CB3A538D0F}"/>
                </a:ext>
              </a:extLst>
            </p:cNvPr>
            <p:cNvCxnSpPr/>
            <p:nvPr/>
          </p:nvCxnSpPr>
          <p:spPr bwMode="auto">
            <a:xfrm>
              <a:off x="8508668" y="261072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69" name="Straight Connector 31968">
              <a:extLst>
                <a:ext uri="{FF2B5EF4-FFF2-40B4-BE49-F238E27FC236}">
                  <a16:creationId xmlns:a16="http://schemas.microsoft.com/office/drawing/2014/main" id="{4A0BE8C0-FAA0-35F7-76FA-91CB3CC860C1}"/>
                </a:ext>
              </a:extLst>
            </p:cNvPr>
            <p:cNvCxnSpPr/>
            <p:nvPr/>
          </p:nvCxnSpPr>
          <p:spPr bwMode="auto">
            <a:xfrm>
              <a:off x="9893259" y="297936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70" name="Straight Connector 31969">
              <a:extLst>
                <a:ext uri="{FF2B5EF4-FFF2-40B4-BE49-F238E27FC236}">
                  <a16:creationId xmlns:a16="http://schemas.microsoft.com/office/drawing/2014/main" id="{603777A7-1C79-4834-1197-D9645AA86405}"/>
                </a:ext>
              </a:extLst>
            </p:cNvPr>
            <p:cNvCxnSpPr/>
            <p:nvPr/>
          </p:nvCxnSpPr>
          <p:spPr bwMode="auto">
            <a:xfrm>
              <a:off x="9988018" y="298198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CAD25165-7C89-DA36-7AA3-59AE6BDCA8E8}"/>
                </a:ext>
              </a:extLst>
            </p:cNvPr>
            <p:cNvCxnSpPr/>
            <p:nvPr/>
          </p:nvCxnSpPr>
          <p:spPr bwMode="auto">
            <a:xfrm>
              <a:off x="10035906" y="298064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204F927F-8847-7034-F15F-F719D5478C5C}"/>
                </a:ext>
              </a:extLst>
            </p:cNvPr>
            <p:cNvCxnSpPr/>
            <p:nvPr/>
          </p:nvCxnSpPr>
          <p:spPr bwMode="auto">
            <a:xfrm>
              <a:off x="10083213" y="298198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73" name="Straight Connector 31972">
              <a:extLst>
                <a:ext uri="{FF2B5EF4-FFF2-40B4-BE49-F238E27FC236}">
                  <a16:creationId xmlns:a16="http://schemas.microsoft.com/office/drawing/2014/main" id="{BAD7224E-D47E-1893-6975-CA10EC8FAD2E}"/>
                </a:ext>
              </a:extLst>
            </p:cNvPr>
            <p:cNvCxnSpPr/>
            <p:nvPr/>
          </p:nvCxnSpPr>
          <p:spPr bwMode="auto">
            <a:xfrm>
              <a:off x="10113180" y="298198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B0D99627-C8F2-3018-C74B-D1C285C3D483}"/>
                </a:ext>
              </a:extLst>
            </p:cNvPr>
            <p:cNvCxnSpPr/>
            <p:nvPr/>
          </p:nvCxnSpPr>
          <p:spPr bwMode="auto">
            <a:xfrm>
              <a:off x="10178926" y="305544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BD15F482-38E8-9BB5-12E1-C9ED3393145D}"/>
                </a:ext>
              </a:extLst>
            </p:cNvPr>
            <p:cNvCxnSpPr/>
            <p:nvPr/>
          </p:nvCxnSpPr>
          <p:spPr bwMode="auto">
            <a:xfrm>
              <a:off x="10192706" y="311244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020A5BE6-4586-61E7-24FA-CAC2182F28D4}"/>
                </a:ext>
              </a:extLst>
            </p:cNvPr>
            <p:cNvCxnSpPr/>
            <p:nvPr/>
          </p:nvCxnSpPr>
          <p:spPr bwMode="auto">
            <a:xfrm>
              <a:off x="10255848" y="311244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78" name="Straight Connector 31977">
              <a:extLst>
                <a:ext uri="{FF2B5EF4-FFF2-40B4-BE49-F238E27FC236}">
                  <a16:creationId xmlns:a16="http://schemas.microsoft.com/office/drawing/2014/main" id="{5521B0E7-C637-7C41-97F5-F4477679B047}"/>
                </a:ext>
              </a:extLst>
            </p:cNvPr>
            <p:cNvCxnSpPr/>
            <p:nvPr/>
          </p:nvCxnSpPr>
          <p:spPr bwMode="auto">
            <a:xfrm>
              <a:off x="10278990" y="311244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6D4B63FE-B14E-C707-2127-D17EB7CCBB47}"/>
                </a:ext>
              </a:extLst>
            </p:cNvPr>
            <p:cNvCxnSpPr/>
            <p:nvPr/>
          </p:nvCxnSpPr>
          <p:spPr bwMode="auto">
            <a:xfrm>
              <a:off x="10416980" y="311506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81" name="Straight Connector 31980">
              <a:extLst>
                <a:ext uri="{FF2B5EF4-FFF2-40B4-BE49-F238E27FC236}">
                  <a16:creationId xmlns:a16="http://schemas.microsoft.com/office/drawing/2014/main" id="{8BAB8F89-2470-01B5-472D-EF5EBA0A6ADA}"/>
                </a:ext>
              </a:extLst>
            </p:cNvPr>
            <p:cNvCxnSpPr/>
            <p:nvPr/>
          </p:nvCxnSpPr>
          <p:spPr bwMode="auto">
            <a:xfrm>
              <a:off x="10453207" y="311506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82" name="Straight Connector 31981">
              <a:extLst>
                <a:ext uri="{FF2B5EF4-FFF2-40B4-BE49-F238E27FC236}">
                  <a16:creationId xmlns:a16="http://schemas.microsoft.com/office/drawing/2014/main" id="{AA29F939-4A68-A08B-3C09-69759A680544}"/>
                </a:ext>
              </a:extLst>
            </p:cNvPr>
            <p:cNvCxnSpPr/>
            <p:nvPr/>
          </p:nvCxnSpPr>
          <p:spPr bwMode="auto">
            <a:xfrm>
              <a:off x="10524386" y="312030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30D93D5E-CFBE-C632-DCC6-7F7A35B6D6F0}"/>
                </a:ext>
              </a:extLst>
            </p:cNvPr>
            <p:cNvCxnSpPr/>
            <p:nvPr/>
          </p:nvCxnSpPr>
          <p:spPr bwMode="auto">
            <a:xfrm>
              <a:off x="10558883" y="312030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84" name="Straight Connector 31983">
              <a:extLst>
                <a:ext uri="{FF2B5EF4-FFF2-40B4-BE49-F238E27FC236}">
                  <a16:creationId xmlns:a16="http://schemas.microsoft.com/office/drawing/2014/main" id="{BBD5610F-3618-3828-345B-5ED29B89E871}"/>
                </a:ext>
              </a:extLst>
            </p:cNvPr>
            <p:cNvCxnSpPr/>
            <p:nvPr/>
          </p:nvCxnSpPr>
          <p:spPr bwMode="auto">
            <a:xfrm>
              <a:off x="10630061" y="312030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85" name="Straight Connector 31984">
              <a:extLst>
                <a:ext uri="{FF2B5EF4-FFF2-40B4-BE49-F238E27FC236}">
                  <a16:creationId xmlns:a16="http://schemas.microsoft.com/office/drawing/2014/main" id="{10223BF7-08B2-D563-1107-C026976BF8F8}"/>
                </a:ext>
              </a:extLst>
            </p:cNvPr>
            <p:cNvCxnSpPr/>
            <p:nvPr/>
          </p:nvCxnSpPr>
          <p:spPr bwMode="auto">
            <a:xfrm>
              <a:off x="10670875" y="312030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7E90CEFB-BA76-1CCA-DE3A-23D426A61549}"/>
                </a:ext>
              </a:extLst>
            </p:cNvPr>
            <p:cNvCxnSpPr/>
            <p:nvPr/>
          </p:nvCxnSpPr>
          <p:spPr bwMode="auto">
            <a:xfrm>
              <a:off x="10679539" y="312102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21D62BC1-5160-8606-4997-818D69126D90}"/>
                </a:ext>
              </a:extLst>
            </p:cNvPr>
            <p:cNvCxnSpPr/>
            <p:nvPr/>
          </p:nvCxnSpPr>
          <p:spPr bwMode="auto">
            <a:xfrm>
              <a:off x="10728313" y="312292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88" name="Straight Connector 31987">
              <a:extLst>
                <a:ext uri="{FF2B5EF4-FFF2-40B4-BE49-F238E27FC236}">
                  <a16:creationId xmlns:a16="http://schemas.microsoft.com/office/drawing/2014/main" id="{9D0A7EDA-EF57-2F0C-7903-7F9FBF859C61}"/>
                </a:ext>
              </a:extLst>
            </p:cNvPr>
            <p:cNvCxnSpPr/>
            <p:nvPr/>
          </p:nvCxnSpPr>
          <p:spPr bwMode="auto">
            <a:xfrm>
              <a:off x="10806274" y="3603029"/>
              <a:ext cx="0" cy="80031"/>
            </a:xfrm>
            <a:prstGeom prst="line">
              <a:avLst/>
            </a:prstGeom>
            <a:noFill/>
            <a:ln w="19050" cap="flat" cmpd="sng" algn="ctr">
              <a:solidFill>
                <a:schemeClr val="accent1"/>
              </a:solidFill>
              <a:prstDash val="solid"/>
              <a:round/>
              <a:headEnd type="none" w="med" len="med"/>
              <a:tailEnd type="none" w="med" len="med"/>
            </a:ln>
            <a:effectLst/>
          </p:spPr>
        </p:cxnSp>
      </p:grpSp>
      <p:sp>
        <p:nvSpPr>
          <p:cNvPr id="9" name="TextBox 8">
            <a:extLst>
              <a:ext uri="{FF2B5EF4-FFF2-40B4-BE49-F238E27FC236}">
                <a16:creationId xmlns:a16="http://schemas.microsoft.com/office/drawing/2014/main" id="{323846A5-8CF3-AADC-5F0D-CE3E0E2A18CF}"/>
              </a:ext>
            </a:extLst>
          </p:cNvPr>
          <p:cNvSpPr txBox="1"/>
          <p:nvPr/>
        </p:nvSpPr>
        <p:spPr bwMode="auto">
          <a:xfrm>
            <a:off x="7434020" y="1468516"/>
            <a:ext cx="33362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solidFill>
                  <a:schemeClr val="bg1"/>
                </a:solidFill>
                <a:latin typeface="Calibri" panose="020F0502020204030204" pitchFamily="34" charset="0"/>
              </a:rPr>
              <a:t>OS in Per-Protocol Population</a:t>
            </a:r>
            <a:endParaRPr lang="en-US" sz="2000" b="0" dirty="0">
              <a:solidFill>
                <a:schemeClr val="bg1"/>
              </a:solidFill>
              <a:latin typeface="Calibri" panose="020F0502020204030204" pitchFamily="34" charset="0"/>
            </a:endParaRPr>
          </a:p>
        </p:txBody>
      </p:sp>
      <p:sp>
        <p:nvSpPr>
          <p:cNvPr id="32046" name="Freeform: Shape 32045">
            <a:extLst>
              <a:ext uri="{FF2B5EF4-FFF2-40B4-BE49-F238E27FC236}">
                <a16:creationId xmlns:a16="http://schemas.microsoft.com/office/drawing/2014/main" id="{278AB9FD-3E63-E19F-F503-2CE72A49DEF8}"/>
              </a:ext>
            </a:extLst>
          </p:cNvPr>
          <p:cNvSpPr/>
          <p:nvPr/>
        </p:nvSpPr>
        <p:spPr bwMode="auto">
          <a:xfrm>
            <a:off x="7224925" y="2195664"/>
            <a:ext cx="3599358" cy="1552150"/>
          </a:xfrm>
          <a:custGeom>
            <a:avLst/>
            <a:gdLst>
              <a:gd name="connsiteX0" fmla="*/ 0 w 3599358"/>
              <a:gd name="connsiteY0" fmla="*/ 0 h 1552150"/>
              <a:gd name="connsiteX1" fmla="*/ 52418 w 3599358"/>
              <a:gd name="connsiteY1" fmla="*/ 0 h 1552150"/>
              <a:gd name="connsiteX2" fmla="*/ 52418 w 3599358"/>
              <a:gd name="connsiteY2" fmla="*/ 40770 h 1552150"/>
              <a:gd name="connsiteX3" fmla="*/ 163078 w 3599358"/>
              <a:gd name="connsiteY3" fmla="*/ 40770 h 1552150"/>
              <a:gd name="connsiteX4" fmla="*/ 163078 w 3599358"/>
              <a:gd name="connsiteY4" fmla="*/ 64066 h 1552150"/>
              <a:gd name="connsiteX5" fmla="*/ 291210 w 3599358"/>
              <a:gd name="connsiteY5" fmla="*/ 64066 h 1552150"/>
              <a:gd name="connsiteX6" fmla="*/ 291210 w 3599358"/>
              <a:gd name="connsiteY6" fmla="*/ 84451 h 1552150"/>
              <a:gd name="connsiteX7" fmla="*/ 465936 w 3599358"/>
              <a:gd name="connsiteY7" fmla="*/ 84451 h 1552150"/>
              <a:gd name="connsiteX8" fmla="*/ 465936 w 3599358"/>
              <a:gd name="connsiteY8" fmla="*/ 113572 h 1552150"/>
              <a:gd name="connsiteX9" fmla="*/ 532914 w 3599358"/>
              <a:gd name="connsiteY9" fmla="*/ 113572 h 1552150"/>
              <a:gd name="connsiteX10" fmla="*/ 532914 w 3599358"/>
              <a:gd name="connsiteY10" fmla="*/ 122308 h 1552150"/>
              <a:gd name="connsiteX11" fmla="*/ 573684 w 3599358"/>
              <a:gd name="connsiteY11" fmla="*/ 122308 h 1552150"/>
              <a:gd name="connsiteX12" fmla="*/ 573684 w 3599358"/>
              <a:gd name="connsiteY12" fmla="*/ 145605 h 1552150"/>
              <a:gd name="connsiteX13" fmla="*/ 655223 w 3599358"/>
              <a:gd name="connsiteY13" fmla="*/ 145605 h 1552150"/>
              <a:gd name="connsiteX14" fmla="*/ 655223 w 3599358"/>
              <a:gd name="connsiteY14" fmla="*/ 174726 h 1552150"/>
              <a:gd name="connsiteX15" fmla="*/ 707641 w 3599358"/>
              <a:gd name="connsiteY15" fmla="*/ 174726 h 1552150"/>
              <a:gd name="connsiteX16" fmla="*/ 707641 w 3599358"/>
              <a:gd name="connsiteY16" fmla="*/ 206759 h 1552150"/>
              <a:gd name="connsiteX17" fmla="*/ 754234 w 3599358"/>
              <a:gd name="connsiteY17" fmla="*/ 206759 h 1552150"/>
              <a:gd name="connsiteX18" fmla="*/ 754234 w 3599358"/>
              <a:gd name="connsiteY18" fmla="*/ 253353 h 1552150"/>
              <a:gd name="connsiteX19" fmla="*/ 844509 w 3599358"/>
              <a:gd name="connsiteY19" fmla="*/ 253353 h 1552150"/>
              <a:gd name="connsiteX20" fmla="*/ 844509 w 3599358"/>
              <a:gd name="connsiteY20" fmla="*/ 279562 h 1552150"/>
              <a:gd name="connsiteX21" fmla="*/ 894015 w 3599358"/>
              <a:gd name="connsiteY21" fmla="*/ 279562 h 1552150"/>
              <a:gd name="connsiteX22" fmla="*/ 894015 w 3599358"/>
              <a:gd name="connsiteY22" fmla="*/ 337804 h 1552150"/>
              <a:gd name="connsiteX23" fmla="*/ 914400 w 3599358"/>
              <a:gd name="connsiteY23" fmla="*/ 337804 h 1552150"/>
              <a:gd name="connsiteX24" fmla="*/ 914400 w 3599358"/>
              <a:gd name="connsiteY24" fmla="*/ 390222 h 1552150"/>
              <a:gd name="connsiteX25" fmla="*/ 969730 w 3599358"/>
              <a:gd name="connsiteY25" fmla="*/ 390222 h 1552150"/>
              <a:gd name="connsiteX26" fmla="*/ 969730 w 3599358"/>
              <a:gd name="connsiteY26" fmla="*/ 419343 h 1552150"/>
              <a:gd name="connsiteX27" fmla="*/ 998851 w 3599358"/>
              <a:gd name="connsiteY27" fmla="*/ 419343 h 1552150"/>
              <a:gd name="connsiteX28" fmla="*/ 998851 w 3599358"/>
              <a:gd name="connsiteY28" fmla="*/ 463024 h 1552150"/>
              <a:gd name="connsiteX29" fmla="*/ 1045444 w 3599358"/>
              <a:gd name="connsiteY29" fmla="*/ 463024 h 1552150"/>
              <a:gd name="connsiteX30" fmla="*/ 1045444 w 3599358"/>
              <a:gd name="connsiteY30" fmla="*/ 492145 h 1552150"/>
              <a:gd name="connsiteX31" fmla="*/ 1132807 w 3599358"/>
              <a:gd name="connsiteY31" fmla="*/ 492145 h 1552150"/>
              <a:gd name="connsiteX32" fmla="*/ 1132807 w 3599358"/>
              <a:gd name="connsiteY32" fmla="*/ 524179 h 1552150"/>
              <a:gd name="connsiteX33" fmla="*/ 1217258 w 3599358"/>
              <a:gd name="connsiteY33" fmla="*/ 524179 h 1552150"/>
              <a:gd name="connsiteX34" fmla="*/ 1217258 w 3599358"/>
              <a:gd name="connsiteY34" fmla="*/ 559124 h 1552150"/>
              <a:gd name="connsiteX35" fmla="*/ 1313358 w 3599358"/>
              <a:gd name="connsiteY35" fmla="*/ 559124 h 1552150"/>
              <a:gd name="connsiteX36" fmla="*/ 1313358 w 3599358"/>
              <a:gd name="connsiteY36" fmla="*/ 591157 h 1552150"/>
              <a:gd name="connsiteX37" fmla="*/ 1345391 w 3599358"/>
              <a:gd name="connsiteY37" fmla="*/ 591157 h 1552150"/>
              <a:gd name="connsiteX38" fmla="*/ 1345391 w 3599358"/>
              <a:gd name="connsiteY38" fmla="*/ 634838 h 1552150"/>
              <a:gd name="connsiteX39" fmla="*/ 1718140 w 3599358"/>
              <a:gd name="connsiteY39" fmla="*/ 634838 h 1552150"/>
              <a:gd name="connsiteX40" fmla="*/ 1718140 w 3599358"/>
              <a:gd name="connsiteY40" fmla="*/ 678520 h 1552150"/>
              <a:gd name="connsiteX41" fmla="*/ 1750173 w 3599358"/>
              <a:gd name="connsiteY41" fmla="*/ 678520 h 1552150"/>
              <a:gd name="connsiteX42" fmla="*/ 1750173 w 3599358"/>
              <a:gd name="connsiteY42" fmla="*/ 701817 h 1552150"/>
              <a:gd name="connsiteX43" fmla="*/ 1793855 w 3599358"/>
              <a:gd name="connsiteY43" fmla="*/ 701817 h 1552150"/>
              <a:gd name="connsiteX44" fmla="*/ 1793855 w 3599358"/>
              <a:gd name="connsiteY44" fmla="*/ 725114 h 1552150"/>
              <a:gd name="connsiteX45" fmla="*/ 1863745 w 3599358"/>
              <a:gd name="connsiteY45" fmla="*/ 725114 h 1552150"/>
              <a:gd name="connsiteX46" fmla="*/ 1863745 w 3599358"/>
              <a:gd name="connsiteY46" fmla="*/ 745498 h 1552150"/>
              <a:gd name="connsiteX47" fmla="*/ 1962757 w 3599358"/>
              <a:gd name="connsiteY47" fmla="*/ 745498 h 1552150"/>
              <a:gd name="connsiteX48" fmla="*/ 1962757 w 3599358"/>
              <a:gd name="connsiteY48" fmla="*/ 789180 h 1552150"/>
              <a:gd name="connsiteX49" fmla="*/ 2015174 w 3599358"/>
              <a:gd name="connsiteY49" fmla="*/ 789180 h 1552150"/>
              <a:gd name="connsiteX50" fmla="*/ 2015174 w 3599358"/>
              <a:gd name="connsiteY50" fmla="*/ 824125 h 1552150"/>
              <a:gd name="connsiteX51" fmla="*/ 2221934 w 3599358"/>
              <a:gd name="connsiteY51" fmla="*/ 824125 h 1552150"/>
              <a:gd name="connsiteX52" fmla="*/ 2221934 w 3599358"/>
              <a:gd name="connsiteY52" fmla="*/ 850334 h 1552150"/>
              <a:gd name="connsiteX53" fmla="*/ 2286000 w 3599358"/>
              <a:gd name="connsiteY53" fmla="*/ 850334 h 1552150"/>
              <a:gd name="connsiteX54" fmla="*/ 2286000 w 3599358"/>
              <a:gd name="connsiteY54" fmla="*/ 885279 h 1552150"/>
              <a:gd name="connsiteX55" fmla="*/ 2609243 w 3599358"/>
              <a:gd name="connsiteY55" fmla="*/ 885279 h 1552150"/>
              <a:gd name="connsiteX56" fmla="*/ 2609243 w 3599358"/>
              <a:gd name="connsiteY56" fmla="*/ 934785 h 1552150"/>
              <a:gd name="connsiteX57" fmla="*/ 2906278 w 3599358"/>
              <a:gd name="connsiteY57" fmla="*/ 934785 h 1552150"/>
              <a:gd name="connsiteX58" fmla="*/ 2906278 w 3599358"/>
              <a:gd name="connsiteY58" fmla="*/ 998851 h 1552150"/>
              <a:gd name="connsiteX59" fmla="*/ 2952871 w 3599358"/>
              <a:gd name="connsiteY59" fmla="*/ 998851 h 1552150"/>
              <a:gd name="connsiteX60" fmla="*/ 2952871 w 3599358"/>
              <a:gd name="connsiteY60" fmla="*/ 1062917 h 1552150"/>
              <a:gd name="connsiteX61" fmla="*/ 3544028 w 3599358"/>
              <a:gd name="connsiteY61" fmla="*/ 1062917 h 1552150"/>
              <a:gd name="connsiteX62" fmla="*/ 3544028 w 3599358"/>
              <a:gd name="connsiteY62" fmla="*/ 1552150 h 1552150"/>
              <a:gd name="connsiteX63" fmla="*/ 3599358 w 3599358"/>
              <a:gd name="connsiteY63" fmla="*/ 1552150 h 155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599358" h="1552150">
                <a:moveTo>
                  <a:pt x="0" y="0"/>
                </a:moveTo>
                <a:lnTo>
                  <a:pt x="52418" y="0"/>
                </a:lnTo>
                <a:lnTo>
                  <a:pt x="52418" y="40770"/>
                </a:lnTo>
                <a:lnTo>
                  <a:pt x="163078" y="40770"/>
                </a:lnTo>
                <a:lnTo>
                  <a:pt x="163078" y="64066"/>
                </a:lnTo>
                <a:lnTo>
                  <a:pt x="291210" y="64066"/>
                </a:lnTo>
                <a:lnTo>
                  <a:pt x="291210" y="84451"/>
                </a:lnTo>
                <a:lnTo>
                  <a:pt x="465936" y="84451"/>
                </a:lnTo>
                <a:lnTo>
                  <a:pt x="465936" y="113572"/>
                </a:lnTo>
                <a:lnTo>
                  <a:pt x="532914" y="113572"/>
                </a:lnTo>
                <a:lnTo>
                  <a:pt x="532914" y="122308"/>
                </a:lnTo>
                <a:lnTo>
                  <a:pt x="573684" y="122308"/>
                </a:lnTo>
                <a:lnTo>
                  <a:pt x="573684" y="145605"/>
                </a:lnTo>
                <a:lnTo>
                  <a:pt x="655223" y="145605"/>
                </a:lnTo>
                <a:lnTo>
                  <a:pt x="655223" y="174726"/>
                </a:lnTo>
                <a:lnTo>
                  <a:pt x="707641" y="174726"/>
                </a:lnTo>
                <a:lnTo>
                  <a:pt x="707641" y="206759"/>
                </a:lnTo>
                <a:lnTo>
                  <a:pt x="754234" y="206759"/>
                </a:lnTo>
                <a:lnTo>
                  <a:pt x="754234" y="253353"/>
                </a:lnTo>
                <a:lnTo>
                  <a:pt x="844509" y="253353"/>
                </a:lnTo>
                <a:lnTo>
                  <a:pt x="844509" y="279562"/>
                </a:lnTo>
                <a:lnTo>
                  <a:pt x="894015" y="279562"/>
                </a:lnTo>
                <a:lnTo>
                  <a:pt x="894015" y="337804"/>
                </a:lnTo>
                <a:lnTo>
                  <a:pt x="914400" y="337804"/>
                </a:lnTo>
                <a:lnTo>
                  <a:pt x="914400" y="390222"/>
                </a:lnTo>
                <a:lnTo>
                  <a:pt x="969730" y="390222"/>
                </a:lnTo>
                <a:lnTo>
                  <a:pt x="969730" y="419343"/>
                </a:lnTo>
                <a:lnTo>
                  <a:pt x="998851" y="419343"/>
                </a:lnTo>
                <a:lnTo>
                  <a:pt x="998851" y="463024"/>
                </a:lnTo>
                <a:lnTo>
                  <a:pt x="1045444" y="463024"/>
                </a:lnTo>
                <a:lnTo>
                  <a:pt x="1045444" y="492145"/>
                </a:lnTo>
                <a:lnTo>
                  <a:pt x="1132807" y="492145"/>
                </a:lnTo>
                <a:lnTo>
                  <a:pt x="1132807" y="524179"/>
                </a:lnTo>
                <a:lnTo>
                  <a:pt x="1217258" y="524179"/>
                </a:lnTo>
                <a:lnTo>
                  <a:pt x="1217258" y="559124"/>
                </a:lnTo>
                <a:lnTo>
                  <a:pt x="1313358" y="559124"/>
                </a:lnTo>
                <a:lnTo>
                  <a:pt x="1313358" y="591157"/>
                </a:lnTo>
                <a:lnTo>
                  <a:pt x="1345391" y="591157"/>
                </a:lnTo>
                <a:lnTo>
                  <a:pt x="1345391" y="634838"/>
                </a:lnTo>
                <a:lnTo>
                  <a:pt x="1718140" y="634838"/>
                </a:lnTo>
                <a:lnTo>
                  <a:pt x="1718140" y="678520"/>
                </a:lnTo>
                <a:lnTo>
                  <a:pt x="1750173" y="678520"/>
                </a:lnTo>
                <a:lnTo>
                  <a:pt x="1750173" y="701817"/>
                </a:lnTo>
                <a:lnTo>
                  <a:pt x="1793855" y="701817"/>
                </a:lnTo>
                <a:lnTo>
                  <a:pt x="1793855" y="725114"/>
                </a:lnTo>
                <a:lnTo>
                  <a:pt x="1863745" y="725114"/>
                </a:lnTo>
                <a:lnTo>
                  <a:pt x="1863745" y="745498"/>
                </a:lnTo>
                <a:lnTo>
                  <a:pt x="1962757" y="745498"/>
                </a:lnTo>
                <a:lnTo>
                  <a:pt x="1962757" y="789180"/>
                </a:lnTo>
                <a:lnTo>
                  <a:pt x="2015174" y="789180"/>
                </a:lnTo>
                <a:lnTo>
                  <a:pt x="2015174" y="824125"/>
                </a:lnTo>
                <a:lnTo>
                  <a:pt x="2221934" y="824125"/>
                </a:lnTo>
                <a:lnTo>
                  <a:pt x="2221934" y="850334"/>
                </a:lnTo>
                <a:lnTo>
                  <a:pt x="2286000" y="850334"/>
                </a:lnTo>
                <a:lnTo>
                  <a:pt x="2286000" y="885279"/>
                </a:lnTo>
                <a:lnTo>
                  <a:pt x="2609243" y="885279"/>
                </a:lnTo>
                <a:lnTo>
                  <a:pt x="2609243" y="934785"/>
                </a:lnTo>
                <a:lnTo>
                  <a:pt x="2906278" y="934785"/>
                </a:lnTo>
                <a:lnTo>
                  <a:pt x="2906278" y="998851"/>
                </a:lnTo>
                <a:lnTo>
                  <a:pt x="2952871" y="998851"/>
                </a:lnTo>
                <a:lnTo>
                  <a:pt x="2952871" y="1062917"/>
                </a:lnTo>
                <a:lnTo>
                  <a:pt x="3544028" y="1062917"/>
                </a:lnTo>
                <a:lnTo>
                  <a:pt x="3544028" y="1552150"/>
                </a:lnTo>
                <a:lnTo>
                  <a:pt x="3599358" y="1552150"/>
                </a:lnTo>
              </a:path>
            </a:pathLst>
          </a:custGeom>
          <a:noFill/>
          <a:ln w="28575">
            <a:solidFill>
              <a:schemeClr val="accent1"/>
            </a:solidFill>
            <a:miter lim="800000"/>
            <a:headEnd/>
            <a:tailEnd/>
          </a:ln>
        </p:spPr>
        <p:txBody>
          <a:bodyPr rtlCol="0" anchor="ctr"/>
          <a:lstStyle/>
          <a:p>
            <a:pPr algn="ctr"/>
            <a:endParaRPr lang="en-US"/>
          </a:p>
        </p:txBody>
      </p:sp>
      <p:sp>
        <p:nvSpPr>
          <p:cNvPr id="31879" name="Freeform: Shape 31878">
            <a:extLst>
              <a:ext uri="{FF2B5EF4-FFF2-40B4-BE49-F238E27FC236}">
                <a16:creationId xmlns:a16="http://schemas.microsoft.com/office/drawing/2014/main" id="{6A1A778A-F07A-4685-D4BB-DE3343D3F196}"/>
              </a:ext>
            </a:extLst>
          </p:cNvPr>
          <p:cNvSpPr/>
          <p:nvPr/>
        </p:nvSpPr>
        <p:spPr bwMode="auto">
          <a:xfrm>
            <a:off x="7175678" y="2171393"/>
            <a:ext cx="3618055" cy="1277697"/>
          </a:xfrm>
          <a:custGeom>
            <a:avLst/>
            <a:gdLst>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83128 h 1277697"/>
              <a:gd name="connsiteX5" fmla="*/ 292485 w 3451321"/>
              <a:gd name="connsiteY5" fmla="*/ 83128 h 1277697"/>
              <a:gd name="connsiteX6" fmla="*/ 292485 w 3451321"/>
              <a:gd name="connsiteY6" fmla="*/ 101600 h 1277697"/>
              <a:gd name="connsiteX7" fmla="*/ 329430 w 3451321"/>
              <a:gd name="connsiteY7" fmla="*/ 101600 h 1277697"/>
              <a:gd name="connsiteX8" fmla="*/ 329430 w 3451321"/>
              <a:gd name="connsiteY8" fmla="*/ 126231 h 1277697"/>
              <a:gd name="connsiteX9" fmla="*/ 449503 w 3451321"/>
              <a:gd name="connsiteY9" fmla="*/ 126231 h 1277697"/>
              <a:gd name="connsiteX10" fmla="*/ 449503 w 3451321"/>
              <a:gd name="connsiteY10" fmla="*/ 153940 h 1277697"/>
              <a:gd name="connsiteX11" fmla="*/ 548024 w 3451321"/>
              <a:gd name="connsiteY11" fmla="*/ 153940 h 1277697"/>
              <a:gd name="connsiteX12" fmla="*/ 548024 w 3451321"/>
              <a:gd name="connsiteY12" fmla="*/ 178570 h 1277697"/>
              <a:gd name="connsiteX13" fmla="*/ 628073 w 3451321"/>
              <a:gd name="connsiteY13" fmla="*/ 178570 h 1277697"/>
              <a:gd name="connsiteX14" fmla="*/ 628073 w 3451321"/>
              <a:gd name="connsiteY14" fmla="*/ 197043 h 1277697"/>
              <a:gd name="connsiteX15" fmla="*/ 732751 w 3451321"/>
              <a:gd name="connsiteY15" fmla="*/ 197043 h 1277697"/>
              <a:gd name="connsiteX16" fmla="*/ 732751 w 3451321"/>
              <a:gd name="connsiteY16" fmla="*/ 224752 h 1277697"/>
              <a:gd name="connsiteX17" fmla="*/ 797406 w 3451321"/>
              <a:gd name="connsiteY17" fmla="*/ 224752 h 1277697"/>
              <a:gd name="connsiteX18" fmla="*/ 797406 w 3451321"/>
              <a:gd name="connsiteY18" fmla="*/ 258619 h 1277697"/>
              <a:gd name="connsiteX19" fmla="*/ 846667 w 3451321"/>
              <a:gd name="connsiteY19" fmla="*/ 258619 h 1277697"/>
              <a:gd name="connsiteX20" fmla="*/ 846667 w 3451321"/>
              <a:gd name="connsiteY20" fmla="*/ 277091 h 1277697"/>
              <a:gd name="connsiteX21" fmla="*/ 877454 w 3451321"/>
              <a:gd name="connsiteY21" fmla="*/ 277091 h 1277697"/>
              <a:gd name="connsiteX22" fmla="*/ 877454 w 3451321"/>
              <a:gd name="connsiteY22" fmla="*/ 295564 h 1277697"/>
              <a:gd name="connsiteX23" fmla="*/ 929794 w 3451321"/>
              <a:gd name="connsiteY23" fmla="*/ 295564 h 1277697"/>
              <a:gd name="connsiteX24" fmla="*/ 929794 w 3451321"/>
              <a:gd name="connsiteY24" fmla="*/ 317115 h 1277697"/>
              <a:gd name="connsiteX25" fmla="*/ 948267 w 3451321"/>
              <a:gd name="connsiteY25" fmla="*/ 317115 h 1277697"/>
              <a:gd name="connsiteX26" fmla="*/ 948267 w 3451321"/>
              <a:gd name="connsiteY26" fmla="*/ 354061 h 1277697"/>
              <a:gd name="connsiteX27" fmla="*/ 997527 w 3451321"/>
              <a:gd name="connsiteY27" fmla="*/ 354061 h 1277697"/>
              <a:gd name="connsiteX28" fmla="*/ 997527 w 3451321"/>
              <a:gd name="connsiteY28" fmla="*/ 378691 h 1277697"/>
              <a:gd name="connsiteX29" fmla="*/ 1028315 w 3451321"/>
              <a:gd name="connsiteY29" fmla="*/ 378691 h 1277697"/>
              <a:gd name="connsiteX30" fmla="*/ 1028315 w 3451321"/>
              <a:gd name="connsiteY30" fmla="*/ 391006 h 1277697"/>
              <a:gd name="connsiteX31" fmla="*/ 1083733 w 3451321"/>
              <a:gd name="connsiteY31" fmla="*/ 391006 h 1277697"/>
              <a:gd name="connsiteX32" fmla="*/ 1083733 w 3451321"/>
              <a:gd name="connsiteY32" fmla="*/ 400243 h 1277697"/>
              <a:gd name="connsiteX33" fmla="*/ 1102206 w 3451321"/>
              <a:gd name="connsiteY33" fmla="*/ 400243 h 1277697"/>
              <a:gd name="connsiteX34" fmla="*/ 1102206 w 3451321"/>
              <a:gd name="connsiteY34" fmla="*/ 418715 h 1277697"/>
              <a:gd name="connsiteX35" fmla="*/ 1142230 w 3451321"/>
              <a:gd name="connsiteY35" fmla="*/ 418715 h 1277697"/>
              <a:gd name="connsiteX36" fmla="*/ 1142230 w 3451321"/>
              <a:gd name="connsiteY36" fmla="*/ 427952 h 1277697"/>
              <a:gd name="connsiteX37" fmla="*/ 1265382 w 3451321"/>
              <a:gd name="connsiteY37" fmla="*/ 427952 h 1277697"/>
              <a:gd name="connsiteX38" fmla="*/ 1265382 w 3451321"/>
              <a:gd name="connsiteY38" fmla="*/ 458740 h 1277697"/>
              <a:gd name="connsiteX39" fmla="*/ 1290012 w 3451321"/>
              <a:gd name="connsiteY39" fmla="*/ 458740 h 1277697"/>
              <a:gd name="connsiteX40" fmla="*/ 1290012 w 3451321"/>
              <a:gd name="connsiteY40" fmla="*/ 480291 h 1277697"/>
              <a:gd name="connsiteX41" fmla="*/ 1314642 w 3451321"/>
              <a:gd name="connsiteY41" fmla="*/ 480291 h 1277697"/>
              <a:gd name="connsiteX42" fmla="*/ 1314642 w 3451321"/>
              <a:gd name="connsiteY42" fmla="*/ 508000 h 1277697"/>
              <a:gd name="connsiteX43" fmla="*/ 1373139 w 3451321"/>
              <a:gd name="connsiteY43" fmla="*/ 508000 h 1277697"/>
              <a:gd name="connsiteX44" fmla="*/ 1373139 w 3451321"/>
              <a:gd name="connsiteY44" fmla="*/ 578812 h 1277697"/>
              <a:gd name="connsiteX45" fmla="*/ 1564024 w 3451321"/>
              <a:gd name="connsiteY45" fmla="*/ 578812 h 1277697"/>
              <a:gd name="connsiteX46" fmla="*/ 1564024 w 3451321"/>
              <a:gd name="connsiteY46" fmla="*/ 621915 h 1277697"/>
              <a:gd name="connsiteX47" fmla="*/ 1610206 w 3451321"/>
              <a:gd name="connsiteY47" fmla="*/ 621915 h 1277697"/>
              <a:gd name="connsiteX48" fmla="*/ 1610206 w 3451321"/>
              <a:gd name="connsiteY48" fmla="*/ 634231 h 1277697"/>
              <a:gd name="connsiteX49" fmla="*/ 1699491 w 3451321"/>
              <a:gd name="connsiteY49" fmla="*/ 634231 h 1277697"/>
              <a:gd name="connsiteX50" fmla="*/ 1699491 w 3451321"/>
              <a:gd name="connsiteY50" fmla="*/ 671176 h 1277697"/>
              <a:gd name="connsiteX51" fmla="*/ 1754909 w 3451321"/>
              <a:gd name="connsiteY51" fmla="*/ 671176 h 1277697"/>
              <a:gd name="connsiteX52" fmla="*/ 1754909 w 3451321"/>
              <a:gd name="connsiteY52" fmla="*/ 692728 h 1277697"/>
              <a:gd name="connsiteX53" fmla="*/ 1785697 w 3451321"/>
              <a:gd name="connsiteY53" fmla="*/ 692728 h 1277697"/>
              <a:gd name="connsiteX54" fmla="*/ 1785697 w 3451321"/>
              <a:gd name="connsiteY54" fmla="*/ 723515 h 1277697"/>
              <a:gd name="connsiteX55" fmla="*/ 1801091 w 3451321"/>
              <a:gd name="connsiteY55" fmla="*/ 723515 h 1277697"/>
              <a:gd name="connsiteX56" fmla="*/ 1801091 w 3451321"/>
              <a:gd name="connsiteY56" fmla="*/ 769697 h 1277697"/>
              <a:gd name="connsiteX57" fmla="*/ 1834957 w 3451321"/>
              <a:gd name="connsiteY57" fmla="*/ 769697 h 1277697"/>
              <a:gd name="connsiteX58" fmla="*/ 1834957 w 3451321"/>
              <a:gd name="connsiteY58" fmla="*/ 785091 h 1277697"/>
              <a:gd name="connsiteX59" fmla="*/ 1933479 w 3451321"/>
              <a:gd name="connsiteY59" fmla="*/ 785091 h 1277697"/>
              <a:gd name="connsiteX60" fmla="*/ 1933479 w 3451321"/>
              <a:gd name="connsiteY60" fmla="*/ 803564 h 1277697"/>
              <a:gd name="connsiteX61" fmla="*/ 1964267 w 3451321"/>
              <a:gd name="connsiteY61" fmla="*/ 803564 h 1277697"/>
              <a:gd name="connsiteX62" fmla="*/ 1964267 w 3451321"/>
              <a:gd name="connsiteY62" fmla="*/ 822037 h 1277697"/>
              <a:gd name="connsiteX63" fmla="*/ 2044315 w 3451321"/>
              <a:gd name="connsiteY63" fmla="*/ 822037 h 1277697"/>
              <a:gd name="connsiteX64" fmla="*/ 2044315 w 3451321"/>
              <a:gd name="connsiteY64" fmla="*/ 846667 h 1277697"/>
              <a:gd name="connsiteX65" fmla="*/ 2096654 w 3451321"/>
              <a:gd name="connsiteY65" fmla="*/ 846667 h 1277697"/>
              <a:gd name="connsiteX66" fmla="*/ 2096654 w 3451321"/>
              <a:gd name="connsiteY66" fmla="*/ 880534 h 1277697"/>
              <a:gd name="connsiteX67" fmla="*/ 2130521 w 3451321"/>
              <a:gd name="connsiteY67" fmla="*/ 880534 h 1277697"/>
              <a:gd name="connsiteX68" fmla="*/ 2130521 w 3451321"/>
              <a:gd name="connsiteY68" fmla="*/ 899006 h 1277697"/>
              <a:gd name="connsiteX69" fmla="*/ 2198254 w 3451321"/>
              <a:gd name="connsiteY69" fmla="*/ 899006 h 1277697"/>
              <a:gd name="connsiteX70" fmla="*/ 2198254 w 3451321"/>
              <a:gd name="connsiteY70" fmla="*/ 923637 h 1277697"/>
              <a:gd name="connsiteX71" fmla="*/ 2241357 w 3451321"/>
              <a:gd name="connsiteY71" fmla="*/ 923637 h 1277697"/>
              <a:gd name="connsiteX72" fmla="*/ 2241357 w 3451321"/>
              <a:gd name="connsiteY72" fmla="*/ 942109 h 1277697"/>
              <a:gd name="connsiteX73" fmla="*/ 2309091 w 3451321"/>
              <a:gd name="connsiteY73" fmla="*/ 942109 h 1277697"/>
              <a:gd name="connsiteX74" fmla="*/ 2309091 w 3451321"/>
              <a:gd name="connsiteY74" fmla="*/ 969819 h 1277697"/>
              <a:gd name="connsiteX75" fmla="*/ 2530764 w 3451321"/>
              <a:gd name="connsiteY75" fmla="*/ 969819 h 1277697"/>
              <a:gd name="connsiteX76" fmla="*/ 2530764 w 3451321"/>
              <a:gd name="connsiteY76" fmla="*/ 994449 h 1277697"/>
              <a:gd name="connsiteX77" fmla="*/ 2567709 w 3451321"/>
              <a:gd name="connsiteY77" fmla="*/ 994449 h 1277697"/>
              <a:gd name="connsiteX78" fmla="*/ 2567709 w 3451321"/>
              <a:gd name="connsiteY78" fmla="*/ 1034473 h 1277697"/>
              <a:gd name="connsiteX79" fmla="*/ 2589260 w 3451321"/>
              <a:gd name="connsiteY79" fmla="*/ 1034473 h 1277697"/>
              <a:gd name="connsiteX80" fmla="*/ 2589260 w 3451321"/>
              <a:gd name="connsiteY80" fmla="*/ 1062182 h 1277697"/>
              <a:gd name="connsiteX81" fmla="*/ 2647757 w 3451321"/>
              <a:gd name="connsiteY81" fmla="*/ 1062182 h 1277697"/>
              <a:gd name="connsiteX82" fmla="*/ 2647757 w 3451321"/>
              <a:gd name="connsiteY82" fmla="*/ 1096049 h 1277697"/>
              <a:gd name="connsiteX83" fmla="*/ 2703176 w 3451321"/>
              <a:gd name="connsiteY83" fmla="*/ 1096049 h 1277697"/>
              <a:gd name="connsiteX84" fmla="*/ 2703176 w 3451321"/>
              <a:gd name="connsiteY84" fmla="*/ 1132994 h 1277697"/>
              <a:gd name="connsiteX85" fmla="*/ 2857115 w 3451321"/>
              <a:gd name="connsiteY85" fmla="*/ 1132994 h 1277697"/>
              <a:gd name="connsiteX86" fmla="*/ 2857115 w 3451321"/>
              <a:gd name="connsiteY86" fmla="*/ 1182255 h 1277697"/>
              <a:gd name="connsiteX87" fmla="*/ 2875588 w 3451321"/>
              <a:gd name="connsiteY87" fmla="*/ 1182255 h 1277697"/>
              <a:gd name="connsiteX88" fmla="*/ 2875588 w 3451321"/>
              <a:gd name="connsiteY88" fmla="*/ 1216122 h 1277697"/>
              <a:gd name="connsiteX89" fmla="*/ 2992582 w 3451321"/>
              <a:gd name="connsiteY89" fmla="*/ 1216122 h 1277697"/>
              <a:gd name="connsiteX90" fmla="*/ 2992582 w 3451321"/>
              <a:gd name="connsiteY90" fmla="*/ 1277697 h 1277697"/>
              <a:gd name="connsiteX91" fmla="*/ 3451321 w 3451321"/>
              <a:gd name="connsiteY91"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83128 h 1277697"/>
              <a:gd name="connsiteX5" fmla="*/ 138648 w 3451321"/>
              <a:gd name="connsiteY5" fmla="*/ 85425 h 1277697"/>
              <a:gd name="connsiteX6" fmla="*/ 292485 w 3451321"/>
              <a:gd name="connsiteY6" fmla="*/ 83128 h 1277697"/>
              <a:gd name="connsiteX7" fmla="*/ 292485 w 3451321"/>
              <a:gd name="connsiteY7" fmla="*/ 101600 h 1277697"/>
              <a:gd name="connsiteX8" fmla="*/ 329430 w 3451321"/>
              <a:gd name="connsiteY8" fmla="*/ 101600 h 1277697"/>
              <a:gd name="connsiteX9" fmla="*/ 329430 w 3451321"/>
              <a:gd name="connsiteY9" fmla="*/ 126231 h 1277697"/>
              <a:gd name="connsiteX10" fmla="*/ 449503 w 3451321"/>
              <a:gd name="connsiteY10" fmla="*/ 126231 h 1277697"/>
              <a:gd name="connsiteX11" fmla="*/ 449503 w 3451321"/>
              <a:gd name="connsiteY11" fmla="*/ 153940 h 1277697"/>
              <a:gd name="connsiteX12" fmla="*/ 548024 w 3451321"/>
              <a:gd name="connsiteY12" fmla="*/ 153940 h 1277697"/>
              <a:gd name="connsiteX13" fmla="*/ 548024 w 3451321"/>
              <a:gd name="connsiteY13" fmla="*/ 178570 h 1277697"/>
              <a:gd name="connsiteX14" fmla="*/ 628073 w 3451321"/>
              <a:gd name="connsiteY14" fmla="*/ 178570 h 1277697"/>
              <a:gd name="connsiteX15" fmla="*/ 628073 w 3451321"/>
              <a:gd name="connsiteY15" fmla="*/ 197043 h 1277697"/>
              <a:gd name="connsiteX16" fmla="*/ 732751 w 3451321"/>
              <a:gd name="connsiteY16" fmla="*/ 197043 h 1277697"/>
              <a:gd name="connsiteX17" fmla="*/ 732751 w 3451321"/>
              <a:gd name="connsiteY17" fmla="*/ 224752 h 1277697"/>
              <a:gd name="connsiteX18" fmla="*/ 797406 w 3451321"/>
              <a:gd name="connsiteY18" fmla="*/ 224752 h 1277697"/>
              <a:gd name="connsiteX19" fmla="*/ 797406 w 3451321"/>
              <a:gd name="connsiteY19" fmla="*/ 258619 h 1277697"/>
              <a:gd name="connsiteX20" fmla="*/ 846667 w 3451321"/>
              <a:gd name="connsiteY20" fmla="*/ 258619 h 1277697"/>
              <a:gd name="connsiteX21" fmla="*/ 846667 w 3451321"/>
              <a:gd name="connsiteY21" fmla="*/ 277091 h 1277697"/>
              <a:gd name="connsiteX22" fmla="*/ 877454 w 3451321"/>
              <a:gd name="connsiteY22" fmla="*/ 277091 h 1277697"/>
              <a:gd name="connsiteX23" fmla="*/ 877454 w 3451321"/>
              <a:gd name="connsiteY23" fmla="*/ 295564 h 1277697"/>
              <a:gd name="connsiteX24" fmla="*/ 929794 w 3451321"/>
              <a:gd name="connsiteY24" fmla="*/ 295564 h 1277697"/>
              <a:gd name="connsiteX25" fmla="*/ 929794 w 3451321"/>
              <a:gd name="connsiteY25" fmla="*/ 317115 h 1277697"/>
              <a:gd name="connsiteX26" fmla="*/ 948267 w 3451321"/>
              <a:gd name="connsiteY26" fmla="*/ 317115 h 1277697"/>
              <a:gd name="connsiteX27" fmla="*/ 948267 w 3451321"/>
              <a:gd name="connsiteY27" fmla="*/ 354061 h 1277697"/>
              <a:gd name="connsiteX28" fmla="*/ 997527 w 3451321"/>
              <a:gd name="connsiteY28" fmla="*/ 354061 h 1277697"/>
              <a:gd name="connsiteX29" fmla="*/ 997527 w 3451321"/>
              <a:gd name="connsiteY29" fmla="*/ 378691 h 1277697"/>
              <a:gd name="connsiteX30" fmla="*/ 1028315 w 3451321"/>
              <a:gd name="connsiteY30" fmla="*/ 378691 h 1277697"/>
              <a:gd name="connsiteX31" fmla="*/ 1028315 w 3451321"/>
              <a:gd name="connsiteY31" fmla="*/ 391006 h 1277697"/>
              <a:gd name="connsiteX32" fmla="*/ 1083733 w 3451321"/>
              <a:gd name="connsiteY32" fmla="*/ 391006 h 1277697"/>
              <a:gd name="connsiteX33" fmla="*/ 1083733 w 3451321"/>
              <a:gd name="connsiteY33" fmla="*/ 400243 h 1277697"/>
              <a:gd name="connsiteX34" fmla="*/ 1102206 w 3451321"/>
              <a:gd name="connsiteY34" fmla="*/ 400243 h 1277697"/>
              <a:gd name="connsiteX35" fmla="*/ 1102206 w 3451321"/>
              <a:gd name="connsiteY35" fmla="*/ 418715 h 1277697"/>
              <a:gd name="connsiteX36" fmla="*/ 1142230 w 3451321"/>
              <a:gd name="connsiteY36" fmla="*/ 418715 h 1277697"/>
              <a:gd name="connsiteX37" fmla="*/ 1142230 w 3451321"/>
              <a:gd name="connsiteY37" fmla="*/ 427952 h 1277697"/>
              <a:gd name="connsiteX38" fmla="*/ 1265382 w 3451321"/>
              <a:gd name="connsiteY38" fmla="*/ 427952 h 1277697"/>
              <a:gd name="connsiteX39" fmla="*/ 1265382 w 3451321"/>
              <a:gd name="connsiteY39" fmla="*/ 458740 h 1277697"/>
              <a:gd name="connsiteX40" fmla="*/ 1290012 w 3451321"/>
              <a:gd name="connsiteY40" fmla="*/ 458740 h 1277697"/>
              <a:gd name="connsiteX41" fmla="*/ 1290012 w 3451321"/>
              <a:gd name="connsiteY41" fmla="*/ 480291 h 1277697"/>
              <a:gd name="connsiteX42" fmla="*/ 1314642 w 3451321"/>
              <a:gd name="connsiteY42" fmla="*/ 480291 h 1277697"/>
              <a:gd name="connsiteX43" fmla="*/ 1314642 w 3451321"/>
              <a:gd name="connsiteY43" fmla="*/ 508000 h 1277697"/>
              <a:gd name="connsiteX44" fmla="*/ 1373139 w 3451321"/>
              <a:gd name="connsiteY44" fmla="*/ 508000 h 1277697"/>
              <a:gd name="connsiteX45" fmla="*/ 1373139 w 3451321"/>
              <a:gd name="connsiteY45" fmla="*/ 578812 h 1277697"/>
              <a:gd name="connsiteX46" fmla="*/ 1564024 w 3451321"/>
              <a:gd name="connsiteY46" fmla="*/ 578812 h 1277697"/>
              <a:gd name="connsiteX47" fmla="*/ 1564024 w 3451321"/>
              <a:gd name="connsiteY47" fmla="*/ 621915 h 1277697"/>
              <a:gd name="connsiteX48" fmla="*/ 1610206 w 3451321"/>
              <a:gd name="connsiteY48" fmla="*/ 621915 h 1277697"/>
              <a:gd name="connsiteX49" fmla="*/ 1610206 w 3451321"/>
              <a:gd name="connsiteY49" fmla="*/ 634231 h 1277697"/>
              <a:gd name="connsiteX50" fmla="*/ 1699491 w 3451321"/>
              <a:gd name="connsiteY50" fmla="*/ 634231 h 1277697"/>
              <a:gd name="connsiteX51" fmla="*/ 1699491 w 3451321"/>
              <a:gd name="connsiteY51" fmla="*/ 671176 h 1277697"/>
              <a:gd name="connsiteX52" fmla="*/ 1754909 w 3451321"/>
              <a:gd name="connsiteY52" fmla="*/ 671176 h 1277697"/>
              <a:gd name="connsiteX53" fmla="*/ 1754909 w 3451321"/>
              <a:gd name="connsiteY53" fmla="*/ 692728 h 1277697"/>
              <a:gd name="connsiteX54" fmla="*/ 1785697 w 3451321"/>
              <a:gd name="connsiteY54" fmla="*/ 692728 h 1277697"/>
              <a:gd name="connsiteX55" fmla="*/ 1785697 w 3451321"/>
              <a:gd name="connsiteY55" fmla="*/ 723515 h 1277697"/>
              <a:gd name="connsiteX56" fmla="*/ 1801091 w 3451321"/>
              <a:gd name="connsiteY56" fmla="*/ 723515 h 1277697"/>
              <a:gd name="connsiteX57" fmla="*/ 1801091 w 3451321"/>
              <a:gd name="connsiteY57" fmla="*/ 769697 h 1277697"/>
              <a:gd name="connsiteX58" fmla="*/ 1834957 w 3451321"/>
              <a:gd name="connsiteY58" fmla="*/ 769697 h 1277697"/>
              <a:gd name="connsiteX59" fmla="*/ 1834957 w 3451321"/>
              <a:gd name="connsiteY59" fmla="*/ 785091 h 1277697"/>
              <a:gd name="connsiteX60" fmla="*/ 1933479 w 3451321"/>
              <a:gd name="connsiteY60" fmla="*/ 785091 h 1277697"/>
              <a:gd name="connsiteX61" fmla="*/ 1933479 w 3451321"/>
              <a:gd name="connsiteY61" fmla="*/ 803564 h 1277697"/>
              <a:gd name="connsiteX62" fmla="*/ 1964267 w 3451321"/>
              <a:gd name="connsiteY62" fmla="*/ 803564 h 1277697"/>
              <a:gd name="connsiteX63" fmla="*/ 1964267 w 3451321"/>
              <a:gd name="connsiteY63" fmla="*/ 822037 h 1277697"/>
              <a:gd name="connsiteX64" fmla="*/ 2044315 w 3451321"/>
              <a:gd name="connsiteY64" fmla="*/ 822037 h 1277697"/>
              <a:gd name="connsiteX65" fmla="*/ 2044315 w 3451321"/>
              <a:gd name="connsiteY65" fmla="*/ 846667 h 1277697"/>
              <a:gd name="connsiteX66" fmla="*/ 2096654 w 3451321"/>
              <a:gd name="connsiteY66" fmla="*/ 846667 h 1277697"/>
              <a:gd name="connsiteX67" fmla="*/ 2096654 w 3451321"/>
              <a:gd name="connsiteY67" fmla="*/ 880534 h 1277697"/>
              <a:gd name="connsiteX68" fmla="*/ 2130521 w 3451321"/>
              <a:gd name="connsiteY68" fmla="*/ 880534 h 1277697"/>
              <a:gd name="connsiteX69" fmla="*/ 2130521 w 3451321"/>
              <a:gd name="connsiteY69" fmla="*/ 899006 h 1277697"/>
              <a:gd name="connsiteX70" fmla="*/ 2198254 w 3451321"/>
              <a:gd name="connsiteY70" fmla="*/ 899006 h 1277697"/>
              <a:gd name="connsiteX71" fmla="*/ 2198254 w 3451321"/>
              <a:gd name="connsiteY71" fmla="*/ 923637 h 1277697"/>
              <a:gd name="connsiteX72" fmla="*/ 2241357 w 3451321"/>
              <a:gd name="connsiteY72" fmla="*/ 923637 h 1277697"/>
              <a:gd name="connsiteX73" fmla="*/ 2241357 w 3451321"/>
              <a:gd name="connsiteY73" fmla="*/ 942109 h 1277697"/>
              <a:gd name="connsiteX74" fmla="*/ 2309091 w 3451321"/>
              <a:gd name="connsiteY74" fmla="*/ 942109 h 1277697"/>
              <a:gd name="connsiteX75" fmla="*/ 2309091 w 3451321"/>
              <a:gd name="connsiteY75" fmla="*/ 969819 h 1277697"/>
              <a:gd name="connsiteX76" fmla="*/ 2530764 w 3451321"/>
              <a:gd name="connsiteY76" fmla="*/ 969819 h 1277697"/>
              <a:gd name="connsiteX77" fmla="*/ 2530764 w 3451321"/>
              <a:gd name="connsiteY77" fmla="*/ 994449 h 1277697"/>
              <a:gd name="connsiteX78" fmla="*/ 2567709 w 3451321"/>
              <a:gd name="connsiteY78" fmla="*/ 994449 h 1277697"/>
              <a:gd name="connsiteX79" fmla="*/ 2567709 w 3451321"/>
              <a:gd name="connsiteY79" fmla="*/ 1034473 h 1277697"/>
              <a:gd name="connsiteX80" fmla="*/ 2589260 w 3451321"/>
              <a:gd name="connsiteY80" fmla="*/ 1034473 h 1277697"/>
              <a:gd name="connsiteX81" fmla="*/ 2589260 w 3451321"/>
              <a:gd name="connsiteY81" fmla="*/ 1062182 h 1277697"/>
              <a:gd name="connsiteX82" fmla="*/ 2647757 w 3451321"/>
              <a:gd name="connsiteY82" fmla="*/ 1062182 h 1277697"/>
              <a:gd name="connsiteX83" fmla="*/ 2647757 w 3451321"/>
              <a:gd name="connsiteY83" fmla="*/ 1096049 h 1277697"/>
              <a:gd name="connsiteX84" fmla="*/ 2703176 w 3451321"/>
              <a:gd name="connsiteY84" fmla="*/ 1096049 h 1277697"/>
              <a:gd name="connsiteX85" fmla="*/ 2703176 w 3451321"/>
              <a:gd name="connsiteY85" fmla="*/ 1132994 h 1277697"/>
              <a:gd name="connsiteX86" fmla="*/ 2857115 w 3451321"/>
              <a:gd name="connsiteY86" fmla="*/ 1132994 h 1277697"/>
              <a:gd name="connsiteX87" fmla="*/ 2857115 w 3451321"/>
              <a:gd name="connsiteY87" fmla="*/ 1182255 h 1277697"/>
              <a:gd name="connsiteX88" fmla="*/ 2875588 w 3451321"/>
              <a:gd name="connsiteY88" fmla="*/ 1182255 h 1277697"/>
              <a:gd name="connsiteX89" fmla="*/ 2875588 w 3451321"/>
              <a:gd name="connsiteY89" fmla="*/ 1216122 h 1277697"/>
              <a:gd name="connsiteX90" fmla="*/ 2992582 w 3451321"/>
              <a:gd name="connsiteY90" fmla="*/ 1216122 h 1277697"/>
              <a:gd name="connsiteX91" fmla="*/ 2992582 w 3451321"/>
              <a:gd name="connsiteY91" fmla="*/ 1277697 h 1277697"/>
              <a:gd name="connsiteX92" fmla="*/ 3451321 w 3451321"/>
              <a:gd name="connsiteY92"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38648 w 3451321"/>
              <a:gd name="connsiteY5" fmla="*/ 85425 h 1277697"/>
              <a:gd name="connsiteX6" fmla="*/ 292485 w 3451321"/>
              <a:gd name="connsiteY6" fmla="*/ 83128 h 1277697"/>
              <a:gd name="connsiteX7" fmla="*/ 292485 w 3451321"/>
              <a:gd name="connsiteY7" fmla="*/ 101600 h 1277697"/>
              <a:gd name="connsiteX8" fmla="*/ 329430 w 3451321"/>
              <a:gd name="connsiteY8" fmla="*/ 101600 h 1277697"/>
              <a:gd name="connsiteX9" fmla="*/ 329430 w 3451321"/>
              <a:gd name="connsiteY9" fmla="*/ 126231 h 1277697"/>
              <a:gd name="connsiteX10" fmla="*/ 449503 w 3451321"/>
              <a:gd name="connsiteY10" fmla="*/ 126231 h 1277697"/>
              <a:gd name="connsiteX11" fmla="*/ 449503 w 3451321"/>
              <a:gd name="connsiteY11" fmla="*/ 153940 h 1277697"/>
              <a:gd name="connsiteX12" fmla="*/ 548024 w 3451321"/>
              <a:gd name="connsiteY12" fmla="*/ 153940 h 1277697"/>
              <a:gd name="connsiteX13" fmla="*/ 548024 w 3451321"/>
              <a:gd name="connsiteY13" fmla="*/ 178570 h 1277697"/>
              <a:gd name="connsiteX14" fmla="*/ 628073 w 3451321"/>
              <a:gd name="connsiteY14" fmla="*/ 178570 h 1277697"/>
              <a:gd name="connsiteX15" fmla="*/ 628073 w 3451321"/>
              <a:gd name="connsiteY15" fmla="*/ 197043 h 1277697"/>
              <a:gd name="connsiteX16" fmla="*/ 732751 w 3451321"/>
              <a:gd name="connsiteY16" fmla="*/ 197043 h 1277697"/>
              <a:gd name="connsiteX17" fmla="*/ 732751 w 3451321"/>
              <a:gd name="connsiteY17" fmla="*/ 224752 h 1277697"/>
              <a:gd name="connsiteX18" fmla="*/ 797406 w 3451321"/>
              <a:gd name="connsiteY18" fmla="*/ 224752 h 1277697"/>
              <a:gd name="connsiteX19" fmla="*/ 797406 w 3451321"/>
              <a:gd name="connsiteY19" fmla="*/ 258619 h 1277697"/>
              <a:gd name="connsiteX20" fmla="*/ 846667 w 3451321"/>
              <a:gd name="connsiteY20" fmla="*/ 258619 h 1277697"/>
              <a:gd name="connsiteX21" fmla="*/ 846667 w 3451321"/>
              <a:gd name="connsiteY21" fmla="*/ 277091 h 1277697"/>
              <a:gd name="connsiteX22" fmla="*/ 877454 w 3451321"/>
              <a:gd name="connsiteY22" fmla="*/ 277091 h 1277697"/>
              <a:gd name="connsiteX23" fmla="*/ 877454 w 3451321"/>
              <a:gd name="connsiteY23" fmla="*/ 295564 h 1277697"/>
              <a:gd name="connsiteX24" fmla="*/ 929794 w 3451321"/>
              <a:gd name="connsiteY24" fmla="*/ 295564 h 1277697"/>
              <a:gd name="connsiteX25" fmla="*/ 929794 w 3451321"/>
              <a:gd name="connsiteY25" fmla="*/ 317115 h 1277697"/>
              <a:gd name="connsiteX26" fmla="*/ 948267 w 3451321"/>
              <a:gd name="connsiteY26" fmla="*/ 317115 h 1277697"/>
              <a:gd name="connsiteX27" fmla="*/ 948267 w 3451321"/>
              <a:gd name="connsiteY27" fmla="*/ 354061 h 1277697"/>
              <a:gd name="connsiteX28" fmla="*/ 997527 w 3451321"/>
              <a:gd name="connsiteY28" fmla="*/ 354061 h 1277697"/>
              <a:gd name="connsiteX29" fmla="*/ 997527 w 3451321"/>
              <a:gd name="connsiteY29" fmla="*/ 378691 h 1277697"/>
              <a:gd name="connsiteX30" fmla="*/ 1028315 w 3451321"/>
              <a:gd name="connsiteY30" fmla="*/ 378691 h 1277697"/>
              <a:gd name="connsiteX31" fmla="*/ 1028315 w 3451321"/>
              <a:gd name="connsiteY31" fmla="*/ 391006 h 1277697"/>
              <a:gd name="connsiteX32" fmla="*/ 1083733 w 3451321"/>
              <a:gd name="connsiteY32" fmla="*/ 391006 h 1277697"/>
              <a:gd name="connsiteX33" fmla="*/ 1083733 w 3451321"/>
              <a:gd name="connsiteY33" fmla="*/ 400243 h 1277697"/>
              <a:gd name="connsiteX34" fmla="*/ 1102206 w 3451321"/>
              <a:gd name="connsiteY34" fmla="*/ 400243 h 1277697"/>
              <a:gd name="connsiteX35" fmla="*/ 1102206 w 3451321"/>
              <a:gd name="connsiteY35" fmla="*/ 418715 h 1277697"/>
              <a:gd name="connsiteX36" fmla="*/ 1142230 w 3451321"/>
              <a:gd name="connsiteY36" fmla="*/ 418715 h 1277697"/>
              <a:gd name="connsiteX37" fmla="*/ 1142230 w 3451321"/>
              <a:gd name="connsiteY37" fmla="*/ 427952 h 1277697"/>
              <a:gd name="connsiteX38" fmla="*/ 1265382 w 3451321"/>
              <a:gd name="connsiteY38" fmla="*/ 427952 h 1277697"/>
              <a:gd name="connsiteX39" fmla="*/ 1265382 w 3451321"/>
              <a:gd name="connsiteY39" fmla="*/ 458740 h 1277697"/>
              <a:gd name="connsiteX40" fmla="*/ 1290012 w 3451321"/>
              <a:gd name="connsiteY40" fmla="*/ 458740 h 1277697"/>
              <a:gd name="connsiteX41" fmla="*/ 1290012 w 3451321"/>
              <a:gd name="connsiteY41" fmla="*/ 480291 h 1277697"/>
              <a:gd name="connsiteX42" fmla="*/ 1314642 w 3451321"/>
              <a:gd name="connsiteY42" fmla="*/ 480291 h 1277697"/>
              <a:gd name="connsiteX43" fmla="*/ 1314642 w 3451321"/>
              <a:gd name="connsiteY43" fmla="*/ 508000 h 1277697"/>
              <a:gd name="connsiteX44" fmla="*/ 1373139 w 3451321"/>
              <a:gd name="connsiteY44" fmla="*/ 508000 h 1277697"/>
              <a:gd name="connsiteX45" fmla="*/ 1373139 w 3451321"/>
              <a:gd name="connsiteY45" fmla="*/ 578812 h 1277697"/>
              <a:gd name="connsiteX46" fmla="*/ 1564024 w 3451321"/>
              <a:gd name="connsiteY46" fmla="*/ 578812 h 1277697"/>
              <a:gd name="connsiteX47" fmla="*/ 1564024 w 3451321"/>
              <a:gd name="connsiteY47" fmla="*/ 621915 h 1277697"/>
              <a:gd name="connsiteX48" fmla="*/ 1610206 w 3451321"/>
              <a:gd name="connsiteY48" fmla="*/ 621915 h 1277697"/>
              <a:gd name="connsiteX49" fmla="*/ 1610206 w 3451321"/>
              <a:gd name="connsiteY49" fmla="*/ 634231 h 1277697"/>
              <a:gd name="connsiteX50" fmla="*/ 1699491 w 3451321"/>
              <a:gd name="connsiteY50" fmla="*/ 634231 h 1277697"/>
              <a:gd name="connsiteX51" fmla="*/ 1699491 w 3451321"/>
              <a:gd name="connsiteY51" fmla="*/ 671176 h 1277697"/>
              <a:gd name="connsiteX52" fmla="*/ 1754909 w 3451321"/>
              <a:gd name="connsiteY52" fmla="*/ 671176 h 1277697"/>
              <a:gd name="connsiteX53" fmla="*/ 1754909 w 3451321"/>
              <a:gd name="connsiteY53" fmla="*/ 692728 h 1277697"/>
              <a:gd name="connsiteX54" fmla="*/ 1785697 w 3451321"/>
              <a:gd name="connsiteY54" fmla="*/ 692728 h 1277697"/>
              <a:gd name="connsiteX55" fmla="*/ 1785697 w 3451321"/>
              <a:gd name="connsiteY55" fmla="*/ 723515 h 1277697"/>
              <a:gd name="connsiteX56" fmla="*/ 1801091 w 3451321"/>
              <a:gd name="connsiteY56" fmla="*/ 723515 h 1277697"/>
              <a:gd name="connsiteX57" fmla="*/ 1801091 w 3451321"/>
              <a:gd name="connsiteY57" fmla="*/ 769697 h 1277697"/>
              <a:gd name="connsiteX58" fmla="*/ 1834957 w 3451321"/>
              <a:gd name="connsiteY58" fmla="*/ 769697 h 1277697"/>
              <a:gd name="connsiteX59" fmla="*/ 1834957 w 3451321"/>
              <a:gd name="connsiteY59" fmla="*/ 785091 h 1277697"/>
              <a:gd name="connsiteX60" fmla="*/ 1933479 w 3451321"/>
              <a:gd name="connsiteY60" fmla="*/ 785091 h 1277697"/>
              <a:gd name="connsiteX61" fmla="*/ 1933479 w 3451321"/>
              <a:gd name="connsiteY61" fmla="*/ 803564 h 1277697"/>
              <a:gd name="connsiteX62" fmla="*/ 1964267 w 3451321"/>
              <a:gd name="connsiteY62" fmla="*/ 803564 h 1277697"/>
              <a:gd name="connsiteX63" fmla="*/ 1964267 w 3451321"/>
              <a:gd name="connsiteY63" fmla="*/ 822037 h 1277697"/>
              <a:gd name="connsiteX64" fmla="*/ 2044315 w 3451321"/>
              <a:gd name="connsiteY64" fmla="*/ 822037 h 1277697"/>
              <a:gd name="connsiteX65" fmla="*/ 2044315 w 3451321"/>
              <a:gd name="connsiteY65" fmla="*/ 846667 h 1277697"/>
              <a:gd name="connsiteX66" fmla="*/ 2096654 w 3451321"/>
              <a:gd name="connsiteY66" fmla="*/ 846667 h 1277697"/>
              <a:gd name="connsiteX67" fmla="*/ 2096654 w 3451321"/>
              <a:gd name="connsiteY67" fmla="*/ 880534 h 1277697"/>
              <a:gd name="connsiteX68" fmla="*/ 2130521 w 3451321"/>
              <a:gd name="connsiteY68" fmla="*/ 880534 h 1277697"/>
              <a:gd name="connsiteX69" fmla="*/ 2130521 w 3451321"/>
              <a:gd name="connsiteY69" fmla="*/ 899006 h 1277697"/>
              <a:gd name="connsiteX70" fmla="*/ 2198254 w 3451321"/>
              <a:gd name="connsiteY70" fmla="*/ 899006 h 1277697"/>
              <a:gd name="connsiteX71" fmla="*/ 2198254 w 3451321"/>
              <a:gd name="connsiteY71" fmla="*/ 923637 h 1277697"/>
              <a:gd name="connsiteX72" fmla="*/ 2241357 w 3451321"/>
              <a:gd name="connsiteY72" fmla="*/ 923637 h 1277697"/>
              <a:gd name="connsiteX73" fmla="*/ 2241357 w 3451321"/>
              <a:gd name="connsiteY73" fmla="*/ 942109 h 1277697"/>
              <a:gd name="connsiteX74" fmla="*/ 2309091 w 3451321"/>
              <a:gd name="connsiteY74" fmla="*/ 942109 h 1277697"/>
              <a:gd name="connsiteX75" fmla="*/ 2309091 w 3451321"/>
              <a:gd name="connsiteY75" fmla="*/ 969819 h 1277697"/>
              <a:gd name="connsiteX76" fmla="*/ 2530764 w 3451321"/>
              <a:gd name="connsiteY76" fmla="*/ 969819 h 1277697"/>
              <a:gd name="connsiteX77" fmla="*/ 2530764 w 3451321"/>
              <a:gd name="connsiteY77" fmla="*/ 994449 h 1277697"/>
              <a:gd name="connsiteX78" fmla="*/ 2567709 w 3451321"/>
              <a:gd name="connsiteY78" fmla="*/ 994449 h 1277697"/>
              <a:gd name="connsiteX79" fmla="*/ 2567709 w 3451321"/>
              <a:gd name="connsiteY79" fmla="*/ 1034473 h 1277697"/>
              <a:gd name="connsiteX80" fmla="*/ 2589260 w 3451321"/>
              <a:gd name="connsiteY80" fmla="*/ 1034473 h 1277697"/>
              <a:gd name="connsiteX81" fmla="*/ 2589260 w 3451321"/>
              <a:gd name="connsiteY81" fmla="*/ 1062182 h 1277697"/>
              <a:gd name="connsiteX82" fmla="*/ 2647757 w 3451321"/>
              <a:gd name="connsiteY82" fmla="*/ 1062182 h 1277697"/>
              <a:gd name="connsiteX83" fmla="*/ 2647757 w 3451321"/>
              <a:gd name="connsiteY83" fmla="*/ 1096049 h 1277697"/>
              <a:gd name="connsiteX84" fmla="*/ 2703176 w 3451321"/>
              <a:gd name="connsiteY84" fmla="*/ 1096049 h 1277697"/>
              <a:gd name="connsiteX85" fmla="*/ 2703176 w 3451321"/>
              <a:gd name="connsiteY85" fmla="*/ 1132994 h 1277697"/>
              <a:gd name="connsiteX86" fmla="*/ 2857115 w 3451321"/>
              <a:gd name="connsiteY86" fmla="*/ 1132994 h 1277697"/>
              <a:gd name="connsiteX87" fmla="*/ 2857115 w 3451321"/>
              <a:gd name="connsiteY87" fmla="*/ 1182255 h 1277697"/>
              <a:gd name="connsiteX88" fmla="*/ 2875588 w 3451321"/>
              <a:gd name="connsiteY88" fmla="*/ 1182255 h 1277697"/>
              <a:gd name="connsiteX89" fmla="*/ 2875588 w 3451321"/>
              <a:gd name="connsiteY89" fmla="*/ 1216122 h 1277697"/>
              <a:gd name="connsiteX90" fmla="*/ 2992582 w 3451321"/>
              <a:gd name="connsiteY90" fmla="*/ 1216122 h 1277697"/>
              <a:gd name="connsiteX91" fmla="*/ 2992582 w 3451321"/>
              <a:gd name="connsiteY91" fmla="*/ 1277697 h 1277697"/>
              <a:gd name="connsiteX92" fmla="*/ 3451321 w 3451321"/>
              <a:gd name="connsiteY92"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44655 h 1277697"/>
              <a:gd name="connsiteX6" fmla="*/ 292485 w 3451321"/>
              <a:gd name="connsiteY6" fmla="*/ 83128 h 1277697"/>
              <a:gd name="connsiteX7" fmla="*/ 292485 w 3451321"/>
              <a:gd name="connsiteY7" fmla="*/ 101600 h 1277697"/>
              <a:gd name="connsiteX8" fmla="*/ 329430 w 3451321"/>
              <a:gd name="connsiteY8" fmla="*/ 101600 h 1277697"/>
              <a:gd name="connsiteX9" fmla="*/ 329430 w 3451321"/>
              <a:gd name="connsiteY9" fmla="*/ 126231 h 1277697"/>
              <a:gd name="connsiteX10" fmla="*/ 449503 w 3451321"/>
              <a:gd name="connsiteY10" fmla="*/ 126231 h 1277697"/>
              <a:gd name="connsiteX11" fmla="*/ 449503 w 3451321"/>
              <a:gd name="connsiteY11" fmla="*/ 153940 h 1277697"/>
              <a:gd name="connsiteX12" fmla="*/ 548024 w 3451321"/>
              <a:gd name="connsiteY12" fmla="*/ 153940 h 1277697"/>
              <a:gd name="connsiteX13" fmla="*/ 548024 w 3451321"/>
              <a:gd name="connsiteY13" fmla="*/ 178570 h 1277697"/>
              <a:gd name="connsiteX14" fmla="*/ 628073 w 3451321"/>
              <a:gd name="connsiteY14" fmla="*/ 178570 h 1277697"/>
              <a:gd name="connsiteX15" fmla="*/ 628073 w 3451321"/>
              <a:gd name="connsiteY15" fmla="*/ 197043 h 1277697"/>
              <a:gd name="connsiteX16" fmla="*/ 732751 w 3451321"/>
              <a:gd name="connsiteY16" fmla="*/ 197043 h 1277697"/>
              <a:gd name="connsiteX17" fmla="*/ 732751 w 3451321"/>
              <a:gd name="connsiteY17" fmla="*/ 224752 h 1277697"/>
              <a:gd name="connsiteX18" fmla="*/ 797406 w 3451321"/>
              <a:gd name="connsiteY18" fmla="*/ 224752 h 1277697"/>
              <a:gd name="connsiteX19" fmla="*/ 797406 w 3451321"/>
              <a:gd name="connsiteY19" fmla="*/ 258619 h 1277697"/>
              <a:gd name="connsiteX20" fmla="*/ 846667 w 3451321"/>
              <a:gd name="connsiteY20" fmla="*/ 258619 h 1277697"/>
              <a:gd name="connsiteX21" fmla="*/ 846667 w 3451321"/>
              <a:gd name="connsiteY21" fmla="*/ 277091 h 1277697"/>
              <a:gd name="connsiteX22" fmla="*/ 877454 w 3451321"/>
              <a:gd name="connsiteY22" fmla="*/ 277091 h 1277697"/>
              <a:gd name="connsiteX23" fmla="*/ 877454 w 3451321"/>
              <a:gd name="connsiteY23" fmla="*/ 295564 h 1277697"/>
              <a:gd name="connsiteX24" fmla="*/ 929794 w 3451321"/>
              <a:gd name="connsiteY24" fmla="*/ 295564 h 1277697"/>
              <a:gd name="connsiteX25" fmla="*/ 929794 w 3451321"/>
              <a:gd name="connsiteY25" fmla="*/ 317115 h 1277697"/>
              <a:gd name="connsiteX26" fmla="*/ 948267 w 3451321"/>
              <a:gd name="connsiteY26" fmla="*/ 317115 h 1277697"/>
              <a:gd name="connsiteX27" fmla="*/ 948267 w 3451321"/>
              <a:gd name="connsiteY27" fmla="*/ 354061 h 1277697"/>
              <a:gd name="connsiteX28" fmla="*/ 997527 w 3451321"/>
              <a:gd name="connsiteY28" fmla="*/ 354061 h 1277697"/>
              <a:gd name="connsiteX29" fmla="*/ 997527 w 3451321"/>
              <a:gd name="connsiteY29" fmla="*/ 378691 h 1277697"/>
              <a:gd name="connsiteX30" fmla="*/ 1028315 w 3451321"/>
              <a:gd name="connsiteY30" fmla="*/ 378691 h 1277697"/>
              <a:gd name="connsiteX31" fmla="*/ 1028315 w 3451321"/>
              <a:gd name="connsiteY31" fmla="*/ 391006 h 1277697"/>
              <a:gd name="connsiteX32" fmla="*/ 1083733 w 3451321"/>
              <a:gd name="connsiteY32" fmla="*/ 391006 h 1277697"/>
              <a:gd name="connsiteX33" fmla="*/ 1083733 w 3451321"/>
              <a:gd name="connsiteY33" fmla="*/ 400243 h 1277697"/>
              <a:gd name="connsiteX34" fmla="*/ 1102206 w 3451321"/>
              <a:gd name="connsiteY34" fmla="*/ 400243 h 1277697"/>
              <a:gd name="connsiteX35" fmla="*/ 1102206 w 3451321"/>
              <a:gd name="connsiteY35" fmla="*/ 418715 h 1277697"/>
              <a:gd name="connsiteX36" fmla="*/ 1142230 w 3451321"/>
              <a:gd name="connsiteY36" fmla="*/ 418715 h 1277697"/>
              <a:gd name="connsiteX37" fmla="*/ 1142230 w 3451321"/>
              <a:gd name="connsiteY37" fmla="*/ 427952 h 1277697"/>
              <a:gd name="connsiteX38" fmla="*/ 1265382 w 3451321"/>
              <a:gd name="connsiteY38" fmla="*/ 427952 h 1277697"/>
              <a:gd name="connsiteX39" fmla="*/ 1265382 w 3451321"/>
              <a:gd name="connsiteY39" fmla="*/ 458740 h 1277697"/>
              <a:gd name="connsiteX40" fmla="*/ 1290012 w 3451321"/>
              <a:gd name="connsiteY40" fmla="*/ 458740 h 1277697"/>
              <a:gd name="connsiteX41" fmla="*/ 1290012 w 3451321"/>
              <a:gd name="connsiteY41" fmla="*/ 480291 h 1277697"/>
              <a:gd name="connsiteX42" fmla="*/ 1314642 w 3451321"/>
              <a:gd name="connsiteY42" fmla="*/ 480291 h 1277697"/>
              <a:gd name="connsiteX43" fmla="*/ 1314642 w 3451321"/>
              <a:gd name="connsiteY43" fmla="*/ 508000 h 1277697"/>
              <a:gd name="connsiteX44" fmla="*/ 1373139 w 3451321"/>
              <a:gd name="connsiteY44" fmla="*/ 508000 h 1277697"/>
              <a:gd name="connsiteX45" fmla="*/ 1373139 w 3451321"/>
              <a:gd name="connsiteY45" fmla="*/ 578812 h 1277697"/>
              <a:gd name="connsiteX46" fmla="*/ 1564024 w 3451321"/>
              <a:gd name="connsiteY46" fmla="*/ 578812 h 1277697"/>
              <a:gd name="connsiteX47" fmla="*/ 1564024 w 3451321"/>
              <a:gd name="connsiteY47" fmla="*/ 621915 h 1277697"/>
              <a:gd name="connsiteX48" fmla="*/ 1610206 w 3451321"/>
              <a:gd name="connsiteY48" fmla="*/ 621915 h 1277697"/>
              <a:gd name="connsiteX49" fmla="*/ 1610206 w 3451321"/>
              <a:gd name="connsiteY49" fmla="*/ 634231 h 1277697"/>
              <a:gd name="connsiteX50" fmla="*/ 1699491 w 3451321"/>
              <a:gd name="connsiteY50" fmla="*/ 634231 h 1277697"/>
              <a:gd name="connsiteX51" fmla="*/ 1699491 w 3451321"/>
              <a:gd name="connsiteY51" fmla="*/ 671176 h 1277697"/>
              <a:gd name="connsiteX52" fmla="*/ 1754909 w 3451321"/>
              <a:gd name="connsiteY52" fmla="*/ 671176 h 1277697"/>
              <a:gd name="connsiteX53" fmla="*/ 1754909 w 3451321"/>
              <a:gd name="connsiteY53" fmla="*/ 692728 h 1277697"/>
              <a:gd name="connsiteX54" fmla="*/ 1785697 w 3451321"/>
              <a:gd name="connsiteY54" fmla="*/ 692728 h 1277697"/>
              <a:gd name="connsiteX55" fmla="*/ 1785697 w 3451321"/>
              <a:gd name="connsiteY55" fmla="*/ 723515 h 1277697"/>
              <a:gd name="connsiteX56" fmla="*/ 1801091 w 3451321"/>
              <a:gd name="connsiteY56" fmla="*/ 723515 h 1277697"/>
              <a:gd name="connsiteX57" fmla="*/ 1801091 w 3451321"/>
              <a:gd name="connsiteY57" fmla="*/ 769697 h 1277697"/>
              <a:gd name="connsiteX58" fmla="*/ 1834957 w 3451321"/>
              <a:gd name="connsiteY58" fmla="*/ 769697 h 1277697"/>
              <a:gd name="connsiteX59" fmla="*/ 1834957 w 3451321"/>
              <a:gd name="connsiteY59" fmla="*/ 785091 h 1277697"/>
              <a:gd name="connsiteX60" fmla="*/ 1933479 w 3451321"/>
              <a:gd name="connsiteY60" fmla="*/ 785091 h 1277697"/>
              <a:gd name="connsiteX61" fmla="*/ 1933479 w 3451321"/>
              <a:gd name="connsiteY61" fmla="*/ 803564 h 1277697"/>
              <a:gd name="connsiteX62" fmla="*/ 1964267 w 3451321"/>
              <a:gd name="connsiteY62" fmla="*/ 803564 h 1277697"/>
              <a:gd name="connsiteX63" fmla="*/ 1964267 w 3451321"/>
              <a:gd name="connsiteY63" fmla="*/ 822037 h 1277697"/>
              <a:gd name="connsiteX64" fmla="*/ 2044315 w 3451321"/>
              <a:gd name="connsiteY64" fmla="*/ 822037 h 1277697"/>
              <a:gd name="connsiteX65" fmla="*/ 2044315 w 3451321"/>
              <a:gd name="connsiteY65" fmla="*/ 846667 h 1277697"/>
              <a:gd name="connsiteX66" fmla="*/ 2096654 w 3451321"/>
              <a:gd name="connsiteY66" fmla="*/ 846667 h 1277697"/>
              <a:gd name="connsiteX67" fmla="*/ 2096654 w 3451321"/>
              <a:gd name="connsiteY67" fmla="*/ 880534 h 1277697"/>
              <a:gd name="connsiteX68" fmla="*/ 2130521 w 3451321"/>
              <a:gd name="connsiteY68" fmla="*/ 880534 h 1277697"/>
              <a:gd name="connsiteX69" fmla="*/ 2130521 w 3451321"/>
              <a:gd name="connsiteY69" fmla="*/ 899006 h 1277697"/>
              <a:gd name="connsiteX70" fmla="*/ 2198254 w 3451321"/>
              <a:gd name="connsiteY70" fmla="*/ 899006 h 1277697"/>
              <a:gd name="connsiteX71" fmla="*/ 2198254 w 3451321"/>
              <a:gd name="connsiteY71" fmla="*/ 923637 h 1277697"/>
              <a:gd name="connsiteX72" fmla="*/ 2241357 w 3451321"/>
              <a:gd name="connsiteY72" fmla="*/ 923637 h 1277697"/>
              <a:gd name="connsiteX73" fmla="*/ 2241357 w 3451321"/>
              <a:gd name="connsiteY73" fmla="*/ 942109 h 1277697"/>
              <a:gd name="connsiteX74" fmla="*/ 2309091 w 3451321"/>
              <a:gd name="connsiteY74" fmla="*/ 942109 h 1277697"/>
              <a:gd name="connsiteX75" fmla="*/ 2309091 w 3451321"/>
              <a:gd name="connsiteY75" fmla="*/ 969819 h 1277697"/>
              <a:gd name="connsiteX76" fmla="*/ 2530764 w 3451321"/>
              <a:gd name="connsiteY76" fmla="*/ 969819 h 1277697"/>
              <a:gd name="connsiteX77" fmla="*/ 2530764 w 3451321"/>
              <a:gd name="connsiteY77" fmla="*/ 994449 h 1277697"/>
              <a:gd name="connsiteX78" fmla="*/ 2567709 w 3451321"/>
              <a:gd name="connsiteY78" fmla="*/ 994449 h 1277697"/>
              <a:gd name="connsiteX79" fmla="*/ 2567709 w 3451321"/>
              <a:gd name="connsiteY79" fmla="*/ 1034473 h 1277697"/>
              <a:gd name="connsiteX80" fmla="*/ 2589260 w 3451321"/>
              <a:gd name="connsiteY80" fmla="*/ 1034473 h 1277697"/>
              <a:gd name="connsiteX81" fmla="*/ 2589260 w 3451321"/>
              <a:gd name="connsiteY81" fmla="*/ 1062182 h 1277697"/>
              <a:gd name="connsiteX82" fmla="*/ 2647757 w 3451321"/>
              <a:gd name="connsiteY82" fmla="*/ 1062182 h 1277697"/>
              <a:gd name="connsiteX83" fmla="*/ 2647757 w 3451321"/>
              <a:gd name="connsiteY83" fmla="*/ 1096049 h 1277697"/>
              <a:gd name="connsiteX84" fmla="*/ 2703176 w 3451321"/>
              <a:gd name="connsiteY84" fmla="*/ 1096049 h 1277697"/>
              <a:gd name="connsiteX85" fmla="*/ 2703176 w 3451321"/>
              <a:gd name="connsiteY85" fmla="*/ 1132994 h 1277697"/>
              <a:gd name="connsiteX86" fmla="*/ 2857115 w 3451321"/>
              <a:gd name="connsiteY86" fmla="*/ 1132994 h 1277697"/>
              <a:gd name="connsiteX87" fmla="*/ 2857115 w 3451321"/>
              <a:gd name="connsiteY87" fmla="*/ 1182255 h 1277697"/>
              <a:gd name="connsiteX88" fmla="*/ 2875588 w 3451321"/>
              <a:gd name="connsiteY88" fmla="*/ 1182255 h 1277697"/>
              <a:gd name="connsiteX89" fmla="*/ 2875588 w 3451321"/>
              <a:gd name="connsiteY89" fmla="*/ 1216122 h 1277697"/>
              <a:gd name="connsiteX90" fmla="*/ 2992582 w 3451321"/>
              <a:gd name="connsiteY90" fmla="*/ 1216122 h 1277697"/>
              <a:gd name="connsiteX91" fmla="*/ 2992582 w 3451321"/>
              <a:gd name="connsiteY91" fmla="*/ 1277697 h 1277697"/>
              <a:gd name="connsiteX92" fmla="*/ 3451321 w 3451321"/>
              <a:gd name="connsiteY92"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44655 h 1277697"/>
              <a:gd name="connsiteX6" fmla="*/ 188650 w 3451321"/>
              <a:gd name="connsiteY6" fmla="*/ 56304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73139 w 3451321"/>
              <a:gd name="connsiteY45" fmla="*/ 508000 h 1277697"/>
              <a:gd name="connsiteX46" fmla="*/ 1373139 w 3451321"/>
              <a:gd name="connsiteY46" fmla="*/ 578812 h 1277697"/>
              <a:gd name="connsiteX47" fmla="*/ 1564024 w 3451321"/>
              <a:gd name="connsiteY47" fmla="*/ 578812 h 1277697"/>
              <a:gd name="connsiteX48" fmla="*/ 1564024 w 3451321"/>
              <a:gd name="connsiteY48" fmla="*/ 621915 h 1277697"/>
              <a:gd name="connsiteX49" fmla="*/ 1610206 w 3451321"/>
              <a:gd name="connsiteY49" fmla="*/ 621915 h 1277697"/>
              <a:gd name="connsiteX50" fmla="*/ 1610206 w 3451321"/>
              <a:gd name="connsiteY50" fmla="*/ 634231 h 1277697"/>
              <a:gd name="connsiteX51" fmla="*/ 1699491 w 3451321"/>
              <a:gd name="connsiteY51" fmla="*/ 634231 h 1277697"/>
              <a:gd name="connsiteX52" fmla="*/ 1699491 w 3451321"/>
              <a:gd name="connsiteY52" fmla="*/ 671176 h 1277697"/>
              <a:gd name="connsiteX53" fmla="*/ 1754909 w 3451321"/>
              <a:gd name="connsiteY53" fmla="*/ 671176 h 1277697"/>
              <a:gd name="connsiteX54" fmla="*/ 1754909 w 3451321"/>
              <a:gd name="connsiteY54" fmla="*/ 692728 h 1277697"/>
              <a:gd name="connsiteX55" fmla="*/ 1785697 w 3451321"/>
              <a:gd name="connsiteY55" fmla="*/ 692728 h 1277697"/>
              <a:gd name="connsiteX56" fmla="*/ 1785697 w 3451321"/>
              <a:gd name="connsiteY56" fmla="*/ 723515 h 1277697"/>
              <a:gd name="connsiteX57" fmla="*/ 1801091 w 3451321"/>
              <a:gd name="connsiteY57" fmla="*/ 723515 h 1277697"/>
              <a:gd name="connsiteX58" fmla="*/ 1801091 w 3451321"/>
              <a:gd name="connsiteY58" fmla="*/ 769697 h 1277697"/>
              <a:gd name="connsiteX59" fmla="*/ 1834957 w 3451321"/>
              <a:gd name="connsiteY59" fmla="*/ 769697 h 1277697"/>
              <a:gd name="connsiteX60" fmla="*/ 1834957 w 3451321"/>
              <a:gd name="connsiteY60" fmla="*/ 785091 h 1277697"/>
              <a:gd name="connsiteX61" fmla="*/ 1933479 w 3451321"/>
              <a:gd name="connsiteY61" fmla="*/ 785091 h 1277697"/>
              <a:gd name="connsiteX62" fmla="*/ 1933479 w 3451321"/>
              <a:gd name="connsiteY62" fmla="*/ 803564 h 1277697"/>
              <a:gd name="connsiteX63" fmla="*/ 1964267 w 3451321"/>
              <a:gd name="connsiteY63" fmla="*/ 803564 h 1277697"/>
              <a:gd name="connsiteX64" fmla="*/ 1964267 w 3451321"/>
              <a:gd name="connsiteY64" fmla="*/ 822037 h 1277697"/>
              <a:gd name="connsiteX65" fmla="*/ 2044315 w 3451321"/>
              <a:gd name="connsiteY65" fmla="*/ 822037 h 1277697"/>
              <a:gd name="connsiteX66" fmla="*/ 2044315 w 3451321"/>
              <a:gd name="connsiteY66" fmla="*/ 846667 h 1277697"/>
              <a:gd name="connsiteX67" fmla="*/ 2096654 w 3451321"/>
              <a:gd name="connsiteY67" fmla="*/ 846667 h 1277697"/>
              <a:gd name="connsiteX68" fmla="*/ 2096654 w 3451321"/>
              <a:gd name="connsiteY68" fmla="*/ 880534 h 1277697"/>
              <a:gd name="connsiteX69" fmla="*/ 2130521 w 3451321"/>
              <a:gd name="connsiteY69" fmla="*/ 880534 h 1277697"/>
              <a:gd name="connsiteX70" fmla="*/ 2130521 w 3451321"/>
              <a:gd name="connsiteY70" fmla="*/ 899006 h 1277697"/>
              <a:gd name="connsiteX71" fmla="*/ 2198254 w 3451321"/>
              <a:gd name="connsiteY71" fmla="*/ 899006 h 1277697"/>
              <a:gd name="connsiteX72" fmla="*/ 2198254 w 3451321"/>
              <a:gd name="connsiteY72" fmla="*/ 923637 h 1277697"/>
              <a:gd name="connsiteX73" fmla="*/ 2241357 w 3451321"/>
              <a:gd name="connsiteY73" fmla="*/ 923637 h 1277697"/>
              <a:gd name="connsiteX74" fmla="*/ 2241357 w 3451321"/>
              <a:gd name="connsiteY74" fmla="*/ 942109 h 1277697"/>
              <a:gd name="connsiteX75" fmla="*/ 2309091 w 3451321"/>
              <a:gd name="connsiteY75" fmla="*/ 942109 h 1277697"/>
              <a:gd name="connsiteX76" fmla="*/ 2309091 w 3451321"/>
              <a:gd name="connsiteY76" fmla="*/ 969819 h 1277697"/>
              <a:gd name="connsiteX77" fmla="*/ 2530764 w 3451321"/>
              <a:gd name="connsiteY77" fmla="*/ 969819 h 1277697"/>
              <a:gd name="connsiteX78" fmla="*/ 2530764 w 3451321"/>
              <a:gd name="connsiteY78" fmla="*/ 994449 h 1277697"/>
              <a:gd name="connsiteX79" fmla="*/ 2567709 w 3451321"/>
              <a:gd name="connsiteY79" fmla="*/ 994449 h 1277697"/>
              <a:gd name="connsiteX80" fmla="*/ 2567709 w 3451321"/>
              <a:gd name="connsiteY80" fmla="*/ 1034473 h 1277697"/>
              <a:gd name="connsiteX81" fmla="*/ 2589260 w 3451321"/>
              <a:gd name="connsiteY81" fmla="*/ 1034473 h 1277697"/>
              <a:gd name="connsiteX82" fmla="*/ 2589260 w 3451321"/>
              <a:gd name="connsiteY82" fmla="*/ 1062182 h 1277697"/>
              <a:gd name="connsiteX83" fmla="*/ 2647757 w 3451321"/>
              <a:gd name="connsiteY83" fmla="*/ 1062182 h 1277697"/>
              <a:gd name="connsiteX84" fmla="*/ 2647757 w 3451321"/>
              <a:gd name="connsiteY84" fmla="*/ 1096049 h 1277697"/>
              <a:gd name="connsiteX85" fmla="*/ 2703176 w 3451321"/>
              <a:gd name="connsiteY85" fmla="*/ 1096049 h 1277697"/>
              <a:gd name="connsiteX86" fmla="*/ 2703176 w 3451321"/>
              <a:gd name="connsiteY86" fmla="*/ 1132994 h 1277697"/>
              <a:gd name="connsiteX87" fmla="*/ 2857115 w 3451321"/>
              <a:gd name="connsiteY87" fmla="*/ 1132994 h 1277697"/>
              <a:gd name="connsiteX88" fmla="*/ 2857115 w 3451321"/>
              <a:gd name="connsiteY88" fmla="*/ 1182255 h 1277697"/>
              <a:gd name="connsiteX89" fmla="*/ 2875588 w 3451321"/>
              <a:gd name="connsiteY89" fmla="*/ 1182255 h 1277697"/>
              <a:gd name="connsiteX90" fmla="*/ 2875588 w 3451321"/>
              <a:gd name="connsiteY90" fmla="*/ 1216122 h 1277697"/>
              <a:gd name="connsiteX91" fmla="*/ 2992582 w 3451321"/>
              <a:gd name="connsiteY91" fmla="*/ 1216122 h 1277697"/>
              <a:gd name="connsiteX92" fmla="*/ 2992582 w 3451321"/>
              <a:gd name="connsiteY92" fmla="*/ 1277697 h 1277697"/>
              <a:gd name="connsiteX93" fmla="*/ 3451321 w 3451321"/>
              <a:gd name="connsiteY93"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44655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73139 w 3451321"/>
              <a:gd name="connsiteY45" fmla="*/ 508000 h 1277697"/>
              <a:gd name="connsiteX46" fmla="*/ 1373139 w 3451321"/>
              <a:gd name="connsiteY46" fmla="*/ 578812 h 1277697"/>
              <a:gd name="connsiteX47" fmla="*/ 1564024 w 3451321"/>
              <a:gd name="connsiteY47" fmla="*/ 578812 h 1277697"/>
              <a:gd name="connsiteX48" fmla="*/ 1564024 w 3451321"/>
              <a:gd name="connsiteY48" fmla="*/ 621915 h 1277697"/>
              <a:gd name="connsiteX49" fmla="*/ 1610206 w 3451321"/>
              <a:gd name="connsiteY49" fmla="*/ 621915 h 1277697"/>
              <a:gd name="connsiteX50" fmla="*/ 1610206 w 3451321"/>
              <a:gd name="connsiteY50" fmla="*/ 634231 h 1277697"/>
              <a:gd name="connsiteX51" fmla="*/ 1699491 w 3451321"/>
              <a:gd name="connsiteY51" fmla="*/ 634231 h 1277697"/>
              <a:gd name="connsiteX52" fmla="*/ 1699491 w 3451321"/>
              <a:gd name="connsiteY52" fmla="*/ 671176 h 1277697"/>
              <a:gd name="connsiteX53" fmla="*/ 1754909 w 3451321"/>
              <a:gd name="connsiteY53" fmla="*/ 671176 h 1277697"/>
              <a:gd name="connsiteX54" fmla="*/ 1754909 w 3451321"/>
              <a:gd name="connsiteY54" fmla="*/ 692728 h 1277697"/>
              <a:gd name="connsiteX55" fmla="*/ 1785697 w 3451321"/>
              <a:gd name="connsiteY55" fmla="*/ 692728 h 1277697"/>
              <a:gd name="connsiteX56" fmla="*/ 1785697 w 3451321"/>
              <a:gd name="connsiteY56" fmla="*/ 723515 h 1277697"/>
              <a:gd name="connsiteX57" fmla="*/ 1801091 w 3451321"/>
              <a:gd name="connsiteY57" fmla="*/ 723515 h 1277697"/>
              <a:gd name="connsiteX58" fmla="*/ 1801091 w 3451321"/>
              <a:gd name="connsiteY58" fmla="*/ 769697 h 1277697"/>
              <a:gd name="connsiteX59" fmla="*/ 1834957 w 3451321"/>
              <a:gd name="connsiteY59" fmla="*/ 769697 h 1277697"/>
              <a:gd name="connsiteX60" fmla="*/ 1834957 w 3451321"/>
              <a:gd name="connsiteY60" fmla="*/ 785091 h 1277697"/>
              <a:gd name="connsiteX61" fmla="*/ 1933479 w 3451321"/>
              <a:gd name="connsiteY61" fmla="*/ 785091 h 1277697"/>
              <a:gd name="connsiteX62" fmla="*/ 1933479 w 3451321"/>
              <a:gd name="connsiteY62" fmla="*/ 803564 h 1277697"/>
              <a:gd name="connsiteX63" fmla="*/ 1964267 w 3451321"/>
              <a:gd name="connsiteY63" fmla="*/ 803564 h 1277697"/>
              <a:gd name="connsiteX64" fmla="*/ 1964267 w 3451321"/>
              <a:gd name="connsiteY64" fmla="*/ 822037 h 1277697"/>
              <a:gd name="connsiteX65" fmla="*/ 2044315 w 3451321"/>
              <a:gd name="connsiteY65" fmla="*/ 822037 h 1277697"/>
              <a:gd name="connsiteX66" fmla="*/ 2044315 w 3451321"/>
              <a:gd name="connsiteY66" fmla="*/ 846667 h 1277697"/>
              <a:gd name="connsiteX67" fmla="*/ 2096654 w 3451321"/>
              <a:gd name="connsiteY67" fmla="*/ 846667 h 1277697"/>
              <a:gd name="connsiteX68" fmla="*/ 2096654 w 3451321"/>
              <a:gd name="connsiteY68" fmla="*/ 880534 h 1277697"/>
              <a:gd name="connsiteX69" fmla="*/ 2130521 w 3451321"/>
              <a:gd name="connsiteY69" fmla="*/ 880534 h 1277697"/>
              <a:gd name="connsiteX70" fmla="*/ 2130521 w 3451321"/>
              <a:gd name="connsiteY70" fmla="*/ 899006 h 1277697"/>
              <a:gd name="connsiteX71" fmla="*/ 2198254 w 3451321"/>
              <a:gd name="connsiteY71" fmla="*/ 899006 h 1277697"/>
              <a:gd name="connsiteX72" fmla="*/ 2198254 w 3451321"/>
              <a:gd name="connsiteY72" fmla="*/ 923637 h 1277697"/>
              <a:gd name="connsiteX73" fmla="*/ 2241357 w 3451321"/>
              <a:gd name="connsiteY73" fmla="*/ 923637 h 1277697"/>
              <a:gd name="connsiteX74" fmla="*/ 2241357 w 3451321"/>
              <a:gd name="connsiteY74" fmla="*/ 942109 h 1277697"/>
              <a:gd name="connsiteX75" fmla="*/ 2309091 w 3451321"/>
              <a:gd name="connsiteY75" fmla="*/ 942109 h 1277697"/>
              <a:gd name="connsiteX76" fmla="*/ 2309091 w 3451321"/>
              <a:gd name="connsiteY76" fmla="*/ 969819 h 1277697"/>
              <a:gd name="connsiteX77" fmla="*/ 2530764 w 3451321"/>
              <a:gd name="connsiteY77" fmla="*/ 969819 h 1277697"/>
              <a:gd name="connsiteX78" fmla="*/ 2530764 w 3451321"/>
              <a:gd name="connsiteY78" fmla="*/ 994449 h 1277697"/>
              <a:gd name="connsiteX79" fmla="*/ 2567709 w 3451321"/>
              <a:gd name="connsiteY79" fmla="*/ 994449 h 1277697"/>
              <a:gd name="connsiteX80" fmla="*/ 2567709 w 3451321"/>
              <a:gd name="connsiteY80" fmla="*/ 1034473 h 1277697"/>
              <a:gd name="connsiteX81" fmla="*/ 2589260 w 3451321"/>
              <a:gd name="connsiteY81" fmla="*/ 1034473 h 1277697"/>
              <a:gd name="connsiteX82" fmla="*/ 2589260 w 3451321"/>
              <a:gd name="connsiteY82" fmla="*/ 1062182 h 1277697"/>
              <a:gd name="connsiteX83" fmla="*/ 2647757 w 3451321"/>
              <a:gd name="connsiteY83" fmla="*/ 1062182 h 1277697"/>
              <a:gd name="connsiteX84" fmla="*/ 2647757 w 3451321"/>
              <a:gd name="connsiteY84" fmla="*/ 1096049 h 1277697"/>
              <a:gd name="connsiteX85" fmla="*/ 2703176 w 3451321"/>
              <a:gd name="connsiteY85" fmla="*/ 1096049 h 1277697"/>
              <a:gd name="connsiteX86" fmla="*/ 2703176 w 3451321"/>
              <a:gd name="connsiteY86" fmla="*/ 1132994 h 1277697"/>
              <a:gd name="connsiteX87" fmla="*/ 2857115 w 3451321"/>
              <a:gd name="connsiteY87" fmla="*/ 1132994 h 1277697"/>
              <a:gd name="connsiteX88" fmla="*/ 2857115 w 3451321"/>
              <a:gd name="connsiteY88" fmla="*/ 1182255 h 1277697"/>
              <a:gd name="connsiteX89" fmla="*/ 2875588 w 3451321"/>
              <a:gd name="connsiteY89" fmla="*/ 1182255 h 1277697"/>
              <a:gd name="connsiteX90" fmla="*/ 2875588 w 3451321"/>
              <a:gd name="connsiteY90" fmla="*/ 1216122 h 1277697"/>
              <a:gd name="connsiteX91" fmla="*/ 2992582 w 3451321"/>
              <a:gd name="connsiteY91" fmla="*/ 1216122 h 1277697"/>
              <a:gd name="connsiteX92" fmla="*/ 2992582 w 3451321"/>
              <a:gd name="connsiteY92" fmla="*/ 1277697 h 1277697"/>
              <a:gd name="connsiteX93" fmla="*/ 3451321 w 3451321"/>
              <a:gd name="connsiteY93"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73139 w 3451321"/>
              <a:gd name="connsiteY45" fmla="*/ 508000 h 1277697"/>
              <a:gd name="connsiteX46" fmla="*/ 1373139 w 3451321"/>
              <a:gd name="connsiteY46" fmla="*/ 578812 h 1277697"/>
              <a:gd name="connsiteX47" fmla="*/ 1564024 w 3451321"/>
              <a:gd name="connsiteY47" fmla="*/ 578812 h 1277697"/>
              <a:gd name="connsiteX48" fmla="*/ 1564024 w 3451321"/>
              <a:gd name="connsiteY48" fmla="*/ 621915 h 1277697"/>
              <a:gd name="connsiteX49" fmla="*/ 1610206 w 3451321"/>
              <a:gd name="connsiteY49" fmla="*/ 621915 h 1277697"/>
              <a:gd name="connsiteX50" fmla="*/ 1610206 w 3451321"/>
              <a:gd name="connsiteY50" fmla="*/ 634231 h 1277697"/>
              <a:gd name="connsiteX51" fmla="*/ 1699491 w 3451321"/>
              <a:gd name="connsiteY51" fmla="*/ 634231 h 1277697"/>
              <a:gd name="connsiteX52" fmla="*/ 1699491 w 3451321"/>
              <a:gd name="connsiteY52" fmla="*/ 671176 h 1277697"/>
              <a:gd name="connsiteX53" fmla="*/ 1754909 w 3451321"/>
              <a:gd name="connsiteY53" fmla="*/ 671176 h 1277697"/>
              <a:gd name="connsiteX54" fmla="*/ 1754909 w 3451321"/>
              <a:gd name="connsiteY54" fmla="*/ 692728 h 1277697"/>
              <a:gd name="connsiteX55" fmla="*/ 1785697 w 3451321"/>
              <a:gd name="connsiteY55" fmla="*/ 692728 h 1277697"/>
              <a:gd name="connsiteX56" fmla="*/ 1785697 w 3451321"/>
              <a:gd name="connsiteY56" fmla="*/ 723515 h 1277697"/>
              <a:gd name="connsiteX57" fmla="*/ 1801091 w 3451321"/>
              <a:gd name="connsiteY57" fmla="*/ 723515 h 1277697"/>
              <a:gd name="connsiteX58" fmla="*/ 1801091 w 3451321"/>
              <a:gd name="connsiteY58" fmla="*/ 769697 h 1277697"/>
              <a:gd name="connsiteX59" fmla="*/ 1834957 w 3451321"/>
              <a:gd name="connsiteY59" fmla="*/ 769697 h 1277697"/>
              <a:gd name="connsiteX60" fmla="*/ 1834957 w 3451321"/>
              <a:gd name="connsiteY60" fmla="*/ 785091 h 1277697"/>
              <a:gd name="connsiteX61" fmla="*/ 1933479 w 3451321"/>
              <a:gd name="connsiteY61" fmla="*/ 785091 h 1277697"/>
              <a:gd name="connsiteX62" fmla="*/ 1933479 w 3451321"/>
              <a:gd name="connsiteY62" fmla="*/ 803564 h 1277697"/>
              <a:gd name="connsiteX63" fmla="*/ 1964267 w 3451321"/>
              <a:gd name="connsiteY63" fmla="*/ 803564 h 1277697"/>
              <a:gd name="connsiteX64" fmla="*/ 1964267 w 3451321"/>
              <a:gd name="connsiteY64" fmla="*/ 822037 h 1277697"/>
              <a:gd name="connsiteX65" fmla="*/ 2044315 w 3451321"/>
              <a:gd name="connsiteY65" fmla="*/ 822037 h 1277697"/>
              <a:gd name="connsiteX66" fmla="*/ 2044315 w 3451321"/>
              <a:gd name="connsiteY66" fmla="*/ 846667 h 1277697"/>
              <a:gd name="connsiteX67" fmla="*/ 2096654 w 3451321"/>
              <a:gd name="connsiteY67" fmla="*/ 846667 h 1277697"/>
              <a:gd name="connsiteX68" fmla="*/ 2096654 w 3451321"/>
              <a:gd name="connsiteY68" fmla="*/ 880534 h 1277697"/>
              <a:gd name="connsiteX69" fmla="*/ 2130521 w 3451321"/>
              <a:gd name="connsiteY69" fmla="*/ 880534 h 1277697"/>
              <a:gd name="connsiteX70" fmla="*/ 2130521 w 3451321"/>
              <a:gd name="connsiteY70" fmla="*/ 899006 h 1277697"/>
              <a:gd name="connsiteX71" fmla="*/ 2198254 w 3451321"/>
              <a:gd name="connsiteY71" fmla="*/ 899006 h 1277697"/>
              <a:gd name="connsiteX72" fmla="*/ 2198254 w 3451321"/>
              <a:gd name="connsiteY72" fmla="*/ 923637 h 1277697"/>
              <a:gd name="connsiteX73" fmla="*/ 2241357 w 3451321"/>
              <a:gd name="connsiteY73" fmla="*/ 923637 h 1277697"/>
              <a:gd name="connsiteX74" fmla="*/ 2241357 w 3451321"/>
              <a:gd name="connsiteY74" fmla="*/ 942109 h 1277697"/>
              <a:gd name="connsiteX75" fmla="*/ 2309091 w 3451321"/>
              <a:gd name="connsiteY75" fmla="*/ 942109 h 1277697"/>
              <a:gd name="connsiteX76" fmla="*/ 2309091 w 3451321"/>
              <a:gd name="connsiteY76" fmla="*/ 969819 h 1277697"/>
              <a:gd name="connsiteX77" fmla="*/ 2530764 w 3451321"/>
              <a:gd name="connsiteY77" fmla="*/ 969819 h 1277697"/>
              <a:gd name="connsiteX78" fmla="*/ 2530764 w 3451321"/>
              <a:gd name="connsiteY78" fmla="*/ 994449 h 1277697"/>
              <a:gd name="connsiteX79" fmla="*/ 2567709 w 3451321"/>
              <a:gd name="connsiteY79" fmla="*/ 994449 h 1277697"/>
              <a:gd name="connsiteX80" fmla="*/ 2567709 w 3451321"/>
              <a:gd name="connsiteY80" fmla="*/ 1034473 h 1277697"/>
              <a:gd name="connsiteX81" fmla="*/ 2589260 w 3451321"/>
              <a:gd name="connsiteY81" fmla="*/ 1034473 h 1277697"/>
              <a:gd name="connsiteX82" fmla="*/ 2589260 w 3451321"/>
              <a:gd name="connsiteY82" fmla="*/ 1062182 h 1277697"/>
              <a:gd name="connsiteX83" fmla="*/ 2647757 w 3451321"/>
              <a:gd name="connsiteY83" fmla="*/ 1062182 h 1277697"/>
              <a:gd name="connsiteX84" fmla="*/ 2647757 w 3451321"/>
              <a:gd name="connsiteY84" fmla="*/ 1096049 h 1277697"/>
              <a:gd name="connsiteX85" fmla="*/ 2703176 w 3451321"/>
              <a:gd name="connsiteY85" fmla="*/ 1096049 h 1277697"/>
              <a:gd name="connsiteX86" fmla="*/ 2703176 w 3451321"/>
              <a:gd name="connsiteY86" fmla="*/ 1132994 h 1277697"/>
              <a:gd name="connsiteX87" fmla="*/ 2857115 w 3451321"/>
              <a:gd name="connsiteY87" fmla="*/ 1132994 h 1277697"/>
              <a:gd name="connsiteX88" fmla="*/ 2857115 w 3451321"/>
              <a:gd name="connsiteY88" fmla="*/ 1182255 h 1277697"/>
              <a:gd name="connsiteX89" fmla="*/ 2875588 w 3451321"/>
              <a:gd name="connsiteY89" fmla="*/ 1182255 h 1277697"/>
              <a:gd name="connsiteX90" fmla="*/ 2875588 w 3451321"/>
              <a:gd name="connsiteY90" fmla="*/ 1216122 h 1277697"/>
              <a:gd name="connsiteX91" fmla="*/ 2992582 w 3451321"/>
              <a:gd name="connsiteY91" fmla="*/ 1216122 h 1277697"/>
              <a:gd name="connsiteX92" fmla="*/ 2992582 w 3451321"/>
              <a:gd name="connsiteY92" fmla="*/ 1277697 h 1277697"/>
              <a:gd name="connsiteX93" fmla="*/ 3451321 w 3451321"/>
              <a:gd name="connsiteY93"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73139 w 3451321"/>
              <a:gd name="connsiteY45" fmla="*/ 508000 h 1277697"/>
              <a:gd name="connsiteX46" fmla="*/ 1409252 w 3451321"/>
              <a:gd name="connsiteY46" fmla="*/ 578812 h 1277697"/>
              <a:gd name="connsiteX47" fmla="*/ 1564024 w 3451321"/>
              <a:gd name="connsiteY47" fmla="*/ 578812 h 1277697"/>
              <a:gd name="connsiteX48" fmla="*/ 1564024 w 3451321"/>
              <a:gd name="connsiteY48" fmla="*/ 621915 h 1277697"/>
              <a:gd name="connsiteX49" fmla="*/ 1610206 w 3451321"/>
              <a:gd name="connsiteY49" fmla="*/ 621915 h 1277697"/>
              <a:gd name="connsiteX50" fmla="*/ 1610206 w 3451321"/>
              <a:gd name="connsiteY50" fmla="*/ 634231 h 1277697"/>
              <a:gd name="connsiteX51" fmla="*/ 1699491 w 3451321"/>
              <a:gd name="connsiteY51" fmla="*/ 634231 h 1277697"/>
              <a:gd name="connsiteX52" fmla="*/ 1699491 w 3451321"/>
              <a:gd name="connsiteY52" fmla="*/ 671176 h 1277697"/>
              <a:gd name="connsiteX53" fmla="*/ 1754909 w 3451321"/>
              <a:gd name="connsiteY53" fmla="*/ 671176 h 1277697"/>
              <a:gd name="connsiteX54" fmla="*/ 1754909 w 3451321"/>
              <a:gd name="connsiteY54" fmla="*/ 692728 h 1277697"/>
              <a:gd name="connsiteX55" fmla="*/ 1785697 w 3451321"/>
              <a:gd name="connsiteY55" fmla="*/ 692728 h 1277697"/>
              <a:gd name="connsiteX56" fmla="*/ 1785697 w 3451321"/>
              <a:gd name="connsiteY56" fmla="*/ 723515 h 1277697"/>
              <a:gd name="connsiteX57" fmla="*/ 1801091 w 3451321"/>
              <a:gd name="connsiteY57" fmla="*/ 723515 h 1277697"/>
              <a:gd name="connsiteX58" fmla="*/ 1801091 w 3451321"/>
              <a:gd name="connsiteY58" fmla="*/ 769697 h 1277697"/>
              <a:gd name="connsiteX59" fmla="*/ 1834957 w 3451321"/>
              <a:gd name="connsiteY59" fmla="*/ 769697 h 1277697"/>
              <a:gd name="connsiteX60" fmla="*/ 1834957 w 3451321"/>
              <a:gd name="connsiteY60" fmla="*/ 785091 h 1277697"/>
              <a:gd name="connsiteX61" fmla="*/ 1933479 w 3451321"/>
              <a:gd name="connsiteY61" fmla="*/ 785091 h 1277697"/>
              <a:gd name="connsiteX62" fmla="*/ 1933479 w 3451321"/>
              <a:gd name="connsiteY62" fmla="*/ 803564 h 1277697"/>
              <a:gd name="connsiteX63" fmla="*/ 1964267 w 3451321"/>
              <a:gd name="connsiteY63" fmla="*/ 803564 h 1277697"/>
              <a:gd name="connsiteX64" fmla="*/ 1964267 w 3451321"/>
              <a:gd name="connsiteY64" fmla="*/ 822037 h 1277697"/>
              <a:gd name="connsiteX65" fmla="*/ 2044315 w 3451321"/>
              <a:gd name="connsiteY65" fmla="*/ 822037 h 1277697"/>
              <a:gd name="connsiteX66" fmla="*/ 2044315 w 3451321"/>
              <a:gd name="connsiteY66" fmla="*/ 846667 h 1277697"/>
              <a:gd name="connsiteX67" fmla="*/ 2096654 w 3451321"/>
              <a:gd name="connsiteY67" fmla="*/ 846667 h 1277697"/>
              <a:gd name="connsiteX68" fmla="*/ 2096654 w 3451321"/>
              <a:gd name="connsiteY68" fmla="*/ 880534 h 1277697"/>
              <a:gd name="connsiteX69" fmla="*/ 2130521 w 3451321"/>
              <a:gd name="connsiteY69" fmla="*/ 880534 h 1277697"/>
              <a:gd name="connsiteX70" fmla="*/ 2130521 w 3451321"/>
              <a:gd name="connsiteY70" fmla="*/ 899006 h 1277697"/>
              <a:gd name="connsiteX71" fmla="*/ 2198254 w 3451321"/>
              <a:gd name="connsiteY71" fmla="*/ 899006 h 1277697"/>
              <a:gd name="connsiteX72" fmla="*/ 2198254 w 3451321"/>
              <a:gd name="connsiteY72" fmla="*/ 923637 h 1277697"/>
              <a:gd name="connsiteX73" fmla="*/ 2241357 w 3451321"/>
              <a:gd name="connsiteY73" fmla="*/ 923637 h 1277697"/>
              <a:gd name="connsiteX74" fmla="*/ 2241357 w 3451321"/>
              <a:gd name="connsiteY74" fmla="*/ 942109 h 1277697"/>
              <a:gd name="connsiteX75" fmla="*/ 2309091 w 3451321"/>
              <a:gd name="connsiteY75" fmla="*/ 942109 h 1277697"/>
              <a:gd name="connsiteX76" fmla="*/ 2309091 w 3451321"/>
              <a:gd name="connsiteY76" fmla="*/ 969819 h 1277697"/>
              <a:gd name="connsiteX77" fmla="*/ 2530764 w 3451321"/>
              <a:gd name="connsiteY77" fmla="*/ 969819 h 1277697"/>
              <a:gd name="connsiteX78" fmla="*/ 2530764 w 3451321"/>
              <a:gd name="connsiteY78" fmla="*/ 994449 h 1277697"/>
              <a:gd name="connsiteX79" fmla="*/ 2567709 w 3451321"/>
              <a:gd name="connsiteY79" fmla="*/ 994449 h 1277697"/>
              <a:gd name="connsiteX80" fmla="*/ 2567709 w 3451321"/>
              <a:gd name="connsiteY80" fmla="*/ 1034473 h 1277697"/>
              <a:gd name="connsiteX81" fmla="*/ 2589260 w 3451321"/>
              <a:gd name="connsiteY81" fmla="*/ 1034473 h 1277697"/>
              <a:gd name="connsiteX82" fmla="*/ 2589260 w 3451321"/>
              <a:gd name="connsiteY82" fmla="*/ 1062182 h 1277697"/>
              <a:gd name="connsiteX83" fmla="*/ 2647757 w 3451321"/>
              <a:gd name="connsiteY83" fmla="*/ 1062182 h 1277697"/>
              <a:gd name="connsiteX84" fmla="*/ 2647757 w 3451321"/>
              <a:gd name="connsiteY84" fmla="*/ 1096049 h 1277697"/>
              <a:gd name="connsiteX85" fmla="*/ 2703176 w 3451321"/>
              <a:gd name="connsiteY85" fmla="*/ 1096049 h 1277697"/>
              <a:gd name="connsiteX86" fmla="*/ 2703176 w 3451321"/>
              <a:gd name="connsiteY86" fmla="*/ 1132994 h 1277697"/>
              <a:gd name="connsiteX87" fmla="*/ 2857115 w 3451321"/>
              <a:gd name="connsiteY87" fmla="*/ 1132994 h 1277697"/>
              <a:gd name="connsiteX88" fmla="*/ 2857115 w 3451321"/>
              <a:gd name="connsiteY88" fmla="*/ 1182255 h 1277697"/>
              <a:gd name="connsiteX89" fmla="*/ 2875588 w 3451321"/>
              <a:gd name="connsiteY89" fmla="*/ 1182255 h 1277697"/>
              <a:gd name="connsiteX90" fmla="*/ 2875588 w 3451321"/>
              <a:gd name="connsiteY90" fmla="*/ 1216122 h 1277697"/>
              <a:gd name="connsiteX91" fmla="*/ 2992582 w 3451321"/>
              <a:gd name="connsiteY91" fmla="*/ 1216122 h 1277697"/>
              <a:gd name="connsiteX92" fmla="*/ 2992582 w 3451321"/>
              <a:gd name="connsiteY92" fmla="*/ 1277697 h 1277697"/>
              <a:gd name="connsiteX93" fmla="*/ 3451321 w 3451321"/>
              <a:gd name="connsiteY93"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406474 w 3451321"/>
              <a:gd name="connsiteY45" fmla="*/ 545858 h 1277697"/>
              <a:gd name="connsiteX46" fmla="*/ 1409252 w 3451321"/>
              <a:gd name="connsiteY46" fmla="*/ 578812 h 1277697"/>
              <a:gd name="connsiteX47" fmla="*/ 1564024 w 3451321"/>
              <a:gd name="connsiteY47" fmla="*/ 578812 h 1277697"/>
              <a:gd name="connsiteX48" fmla="*/ 1564024 w 3451321"/>
              <a:gd name="connsiteY48" fmla="*/ 621915 h 1277697"/>
              <a:gd name="connsiteX49" fmla="*/ 1610206 w 3451321"/>
              <a:gd name="connsiteY49" fmla="*/ 621915 h 1277697"/>
              <a:gd name="connsiteX50" fmla="*/ 1610206 w 3451321"/>
              <a:gd name="connsiteY50" fmla="*/ 634231 h 1277697"/>
              <a:gd name="connsiteX51" fmla="*/ 1699491 w 3451321"/>
              <a:gd name="connsiteY51" fmla="*/ 634231 h 1277697"/>
              <a:gd name="connsiteX52" fmla="*/ 1699491 w 3451321"/>
              <a:gd name="connsiteY52" fmla="*/ 671176 h 1277697"/>
              <a:gd name="connsiteX53" fmla="*/ 1754909 w 3451321"/>
              <a:gd name="connsiteY53" fmla="*/ 671176 h 1277697"/>
              <a:gd name="connsiteX54" fmla="*/ 1754909 w 3451321"/>
              <a:gd name="connsiteY54" fmla="*/ 692728 h 1277697"/>
              <a:gd name="connsiteX55" fmla="*/ 1785697 w 3451321"/>
              <a:gd name="connsiteY55" fmla="*/ 692728 h 1277697"/>
              <a:gd name="connsiteX56" fmla="*/ 1785697 w 3451321"/>
              <a:gd name="connsiteY56" fmla="*/ 723515 h 1277697"/>
              <a:gd name="connsiteX57" fmla="*/ 1801091 w 3451321"/>
              <a:gd name="connsiteY57" fmla="*/ 723515 h 1277697"/>
              <a:gd name="connsiteX58" fmla="*/ 1801091 w 3451321"/>
              <a:gd name="connsiteY58" fmla="*/ 769697 h 1277697"/>
              <a:gd name="connsiteX59" fmla="*/ 1834957 w 3451321"/>
              <a:gd name="connsiteY59" fmla="*/ 769697 h 1277697"/>
              <a:gd name="connsiteX60" fmla="*/ 1834957 w 3451321"/>
              <a:gd name="connsiteY60" fmla="*/ 785091 h 1277697"/>
              <a:gd name="connsiteX61" fmla="*/ 1933479 w 3451321"/>
              <a:gd name="connsiteY61" fmla="*/ 785091 h 1277697"/>
              <a:gd name="connsiteX62" fmla="*/ 1933479 w 3451321"/>
              <a:gd name="connsiteY62" fmla="*/ 803564 h 1277697"/>
              <a:gd name="connsiteX63" fmla="*/ 1964267 w 3451321"/>
              <a:gd name="connsiteY63" fmla="*/ 803564 h 1277697"/>
              <a:gd name="connsiteX64" fmla="*/ 1964267 w 3451321"/>
              <a:gd name="connsiteY64" fmla="*/ 822037 h 1277697"/>
              <a:gd name="connsiteX65" fmla="*/ 2044315 w 3451321"/>
              <a:gd name="connsiteY65" fmla="*/ 822037 h 1277697"/>
              <a:gd name="connsiteX66" fmla="*/ 2044315 w 3451321"/>
              <a:gd name="connsiteY66" fmla="*/ 846667 h 1277697"/>
              <a:gd name="connsiteX67" fmla="*/ 2096654 w 3451321"/>
              <a:gd name="connsiteY67" fmla="*/ 846667 h 1277697"/>
              <a:gd name="connsiteX68" fmla="*/ 2096654 w 3451321"/>
              <a:gd name="connsiteY68" fmla="*/ 880534 h 1277697"/>
              <a:gd name="connsiteX69" fmla="*/ 2130521 w 3451321"/>
              <a:gd name="connsiteY69" fmla="*/ 880534 h 1277697"/>
              <a:gd name="connsiteX70" fmla="*/ 2130521 w 3451321"/>
              <a:gd name="connsiteY70" fmla="*/ 899006 h 1277697"/>
              <a:gd name="connsiteX71" fmla="*/ 2198254 w 3451321"/>
              <a:gd name="connsiteY71" fmla="*/ 899006 h 1277697"/>
              <a:gd name="connsiteX72" fmla="*/ 2198254 w 3451321"/>
              <a:gd name="connsiteY72" fmla="*/ 923637 h 1277697"/>
              <a:gd name="connsiteX73" fmla="*/ 2241357 w 3451321"/>
              <a:gd name="connsiteY73" fmla="*/ 923637 h 1277697"/>
              <a:gd name="connsiteX74" fmla="*/ 2241357 w 3451321"/>
              <a:gd name="connsiteY74" fmla="*/ 942109 h 1277697"/>
              <a:gd name="connsiteX75" fmla="*/ 2309091 w 3451321"/>
              <a:gd name="connsiteY75" fmla="*/ 942109 h 1277697"/>
              <a:gd name="connsiteX76" fmla="*/ 2309091 w 3451321"/>
              <a:gd name="connsiteY76" fmla="*/ 969819 h 1277697"/>
              <a:gd name="connsiteX77" fmla="*/ 2530764 w 3451321"/>
              <a:gd name="connsiteY77" fmla="*/ 969819 h 1277697"/>
              <a:gd name="connsiteX78" fmla="*/ 2530764 w 3451321"/>
              <a:gd name="connsiteY78" fmla="*/ 994449 h 1277697"/>
              <a:gd name="connsiteX79" fmla="*/ 2567709 w 3451321"/>
              <a:gd name="connsiteY79" fmla="*/ 994449 h 1277697"/>
              <a:gd name="connsiteX80" fmla="*/ 2567709 w 3451321"/>
              <a:gd name="connsiteY80" fmla="*/ 1034473 h 1277697"/>
              <a:gd name="connsiteX81" fmla="*/ 2589260 w 3451321"/>
              <a:gd name="connsiteY81" fmla="*/ 1034473 h 1277697"/>
              <a:gd name="connsiteX82" fmla="*/ 2589260 w 3451321"/>
              <a:gd name="connsiteY82" fmla="*/ 1062182 h 1277697"/>
              <a:gd name="connsiteX83" fmla="*/ 2647757 w 3451321"/>
              <a:gd name="connsiteY83" fmla="*/ 1062182 h 1277697"/>
              <a:gd name="connsiteX84" fmla="*/ 2647757 w 3451321"/>
              <a:gd name="connsiteY84" fmla="*/ 1096049 h 1277697"/>
              <a:gd name="connsiteX85" fmla="*/ 2703176 w 3451321"/>
              <a:gd name="connsiteY85" fmla="*/ 1096049 h 1277697"/>
              <a:gd name="connsiteX86" fmla="*/ 2703176 w 3451321"/>
              <a:gd name="connsiteY86" fmla="*/ 1132994 h 1277697"/>
              <a:gd name="connsiteX87" fmla="*/ 2857115 w 3451321"/>
              <a:gd name="connsiteY87" fmla="*/ 1132994 h 1277697"/>
              <a:gd name="connsiteX88" fmla="*/ 2857115 w 3451321"/>
              <a:gd name="connsiteY88" fmla="*/ 1182255 h 1277697"/>
              <a:gd name="connsiteX89" fmla="*/ 2875588 w 3451321"/>
              <a:gd name="connsiteY89" fmla="*/ 1182255 h 1277697"/>
              <a:gd name="connsiteX90" fmla="*/ 2875588 w 3451321"/>
              <a:gd name="connsiteY90" fmla="*/ 1216122 h 1277697"/>
              <a:gd name="connsiteX91" fmla="*/ 2992582 w 3451321"/>
              <a:gd name="connsiteY91" fmla="*/ 1216122 h 1277697"/>
              <a:gd name="connsiteX92" fmla="*/ 2992582 w 3451321"/>
              <a:gd name="connsiteY92" fmla="*/ 1277697 h 1277697"/>
              <a:gd name="connsiteX93" fmla="*/ 3451321 w 3451321"/>
              <a:gd name="connsiteY93"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41479 w 3451321"/>
              <a:gd name="connsiteY45" fmla="*/ 525153 h 1277697"/>
              <a:gd name="connsiteX46" fmla="*/ 1406474 w 3451321"/>
              <a:gd name="connsiteY46" fmla="*/ 545858 h 1277697"/>
              <a:gd name="connsiteX47" fmla="*/ 1409252 w 3451321"/>
              <a:gd name="connsiteY47" fmla="*/ 578812 h 1277697"/>
              <a:gd name="connsiteX48" fmla="*/ 1564024 w 3451321"/>
              <a:gd name="connsiteY48" fmla="*/ 578812 h 1277697"/>
              <a:gd name="connsiteX49" fmla="*/ 1564024 w 3451321"/>
              <a:gd name="connsiteY49" fmla="*/ 621915 h 1277697"/>
              <a:gd name="connsiteX50" fmla="*/ 1610206 w 3451321"/>
              <a:gd name="connsiteY50" fmla="*/ 621915 h 1277697"/>
              <a:gd name="connsiteX51" fmla="*/ 1610206 w 3451321"/>
              <a:gd name="connsiteY51" fmla="*/ 634231 h 1277697"/>
              <a:gd name="connsiteX52" fmla="*/ 1699491 w 3451321"/>
              <a:gd name="connsiteY52" fmla="*/ 634231 h 1277697"/>
              <a:gd name="connsiteX53" fmla="*/ 1699491 w 3451321"/>
              <a:gd name="connsiteY53" fmla="*/ 671176 h 1277697"/>
              <a:gd name="connsiteX54" fmla="*/ 1754909 w 3451321"/>
              <a:gd name="connsiteY54" fmla="*/ 671176 h 1277697"/>
              <a:gd name="connsiteX55" fmla="*/ 1754909 w 3451321"/>
              <a:gd name="connsiteY55" fmla="*/ 692728 h 1277697"/>
              <a:gd name="connsiteX56" fmla="*/ 1785697 w 3451321"/>
              <a:gd name="connsiteY56" fmla="*/ 692728 h 1277697"/>
              <a:gd name="connsiteX57" fmla="*/ 1785697 w 3451321"/>
              <a:gd name="connsiteY57" fmla="*/ 723515 h 1277697"/>
              <a:gd name="connsiteX58" fmla="*/ 1801091 w 3451321"/>
              <a:gd name="connsiteY58" fmla="*/ 723515 h 1277697"/>
              <a:gd name="connsiteX59" fmla="*/ 1801091 w 3451321"/>
              <a:gd name="connsiteY59" fmla="*/ 769697 h 1277697"/>
              <a:gd name="connsiteX60" fmla="*/ 1834957 w 3451321"/>
              <a:gd name="connsiteY60" fmla="*/ 769697 h 1277697"/>
              <a:gd name="connsiteX61" fmla="*/ 1834957 w 3451321"/>
              <a:gd name="connsiteY61" fmla="*/ 785091 h 1277697"/>
              <a:gd name="connsiteX62" fmla="*/ 1933479 w 3451321"/>
              <a:gd name="connsiteY62" fmla="*/ 785091 h 1277697"/>
              <a:gd name="connsiteX63" fmla="*/ 1933479 w 3451321"/>
              <a:gd name="connsiteY63" fmla="*/ 803564 h 1277697"/>
              <a:gd name="connsiteX64" fmla="*/ 1964267 w 3451321"/>
              <a:gd name="connsiteY64" fmla="*/ 803564 h 1277697"/>
              <a:gd name="connsiteX65" fmla="*/ 1964267 w 3451321"/>
              <a:gd name="connsiteY65" fmla="*/ 822037 h 1277697"/>
              <a:gd name="connsiteX66" fmla="*/ 2044315 w 3451321"/>
              <a:gd name="connsiteY66" fmla="*/ 822037 h 1277697"/>
              <a:gd name="connsiteX67" fmla="*/ 2044315 w 3451321"/>
              <a:gd name="connsiteY67" fmla="*/ 846667 h 1277697"/>
              <a:gd name="connsiteX68" fmla="*/ 2096654 w 3451321"/>
              <a:gd name="connsiteY68" fmla="*/ 846667 h 1277697"/>
              <a:gd name="connsiteX69" fmla="*/ 2096654 w 3451321"/>
              <a:gd name="connsiteY69" fmla="*/ 880534 h 1277697"/>
              <a:gd name="connsiteX70" fmla="*/ 2130521 w 3451321"/>
              <a:gd name="connsiteY70" fmla="*/ 880534 h 1277697"/>
              <a:gd name="connsiteX71" fmla="*/ 2130521 w 3451321"/>
              <a:gd name="connsiteY71" fmla="*/ 899006 h 1277697"/>
              <a:gd name="connsiteX72" fmla="*/ 2198254 w 3451321"/>
              <a:gd name="connsiteY72" fmla="*/ 899006 h 1277697"/>
              <a:gd name="connsiteX73" fmla="*/ 2198254 w 3451321"/>
              <a:gd name="connsiteY73" fmla="*/ 923637 h 1277697"/>
              <a:gd name="connsiteX74" fmla="*/ 2241357 w 3451321"/>
              <a:gd name="connsiteY74" fmla="*/ 923637 h 1277697"/>
              <a:gd name="connsiteX75" fmla="*/ 2241357 w 3451321"/>
              <a:gd name="connsiteY75" fmla="*/ 942109 h 1277697"/>
              <a:gd name="connsiteX76" fmla="*/ 2309091 w 3451321"/>
              <a:gd name="connsiteY76" fmla="*/ 942109 h 1277697"/>
              <a:gd name="connsiteX77" fmla="*/ 2309091 w 3451321"/>
              <a:gd name="connsiteY77" fmla="*/ 969819 h 1277697"/>
              <a:gd name="connsiteX78" fmla="*/ 2530764 w 3451321"/>
              <a:gd name="connsiteY78" fmla="*/ 969819 h 1277697"/>
              <a:gd name="connsiteX79" fmla="*/ 2530764 w 3451321"/>
              <a:gd name="connsiteY79" fmla="*/ 994449 h 1277697"/>
              <a:gd name="connsiteX80" fmla="*/ 2567709 w 3451321"/>
              <a:gd name="connsiteY80" fmla="*/ 994449 h 1277697"/>
              <a:gd name="connsiteX81" fmla="*/ 2567709 w 3451321"/>
              <a:gd name="connsiteY81" fmla="*/ 1034473 h 1277697"/>
              <a:gd name="connsiteX82" fmla="*/ 2589260 w 3451321"/>
              <a:gd name="connsiteY82" fmla="*/ 1034473 h 1277697"/>
              <a:gd name="connsiteX83" fmla="*/ 2589260 w 3451321"/>
              <a:gd name="connsiteY83" fmla="*/ 1062182 h 1277697"/>
              <a:gd name="connsiteX84" fmla="*/ 2647757 w 3451321"/>
              <a:gd name="connsiteY84" fmla="*/ 1062182 h 1277697"/>
              <a:gd name="connsiteX85" fmla="*/ 2647757 w 3451321"/>
              <a:gd name="connsiteY85" fmla="*/ 1096049 h 1277697"/>
              <a:gd name="connsiteX86" fmla="*/ 2703176 w 3451321"/>
              <a:gd name="connsiteY86" fmla="*/ 1096049 h 1277697"/>
              <a:gd name="connsiteX87" fmla="*/ 2703176 w 3451321"/>
              <a:gd name="connsiteY87" fmla="*/ 1132994 h 1277697"/>
              <a:gd name="connsiteX88" fmla="*/ 2857115 w 3451321"/>
              <a:gd name="connsiteY88" fmla="*/ 1132994 h 1277697"/>
              <a:gd name="connsiteX89" fmla="*/ 2857115 w 3451321"/>
              <a:gd name="connsiteY89" fmla="*/ 1182255 h 1277697"/>
              <a:gd name="connsiteX90" fmla="*/ 2875588 w 3451321"/>
              <a:gd name="connsiteY90" fmla="*/ 1182255 h 1277697"/>
              <a:gd name="connsiteX91" fmla="*/ 2875588 w 3451321"/>
              <a:gd name="connsiteY91" fmla="*/ 1216122 h 1277697"/>
              <a:gd name="connsiteX92" fmla="*/ 2992582 w 3451321"/>
              <a:gd name="connsiteY92" fmla="*/ 1216122 h 1277697"/>
              <a:gd name="connsiteX93" fmla="*/ 2992582 w 3451321"/>
              <a:gd name="connsiteY93" fmla="*/ 1277697 h 1277697"/>
              <a:gd name="connsiteX94" fmla="*/ 3451321 w 3451321"/>
              <a:gd name="connsiteY94"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74813 w 3451321"/>
              <a:gd name="connsiteY45" fmla="*/ 548450 h 1277697"/>
              <a:gd name="connsiteX46" fmla="*/ 1406474 w 3451321"/>
              <a:gd name="connsiteY46" fmla="*/ 545858 h 1277697"/>
              <a:gd name="connsiteX47" fmla="*/ 1409252 w 3451321"/>
              <a:gd name="connsiteY47" fmla="*/ 578812 h 1277697"/>
              <a:gd name="connsiteX48" fmla="*/ 1564024 w 3451321"/>
              <a:gd name="connsiteY48" fmla="*/ 578812 h 1277697"/>
              <a:gd name="connsiteX49" fmla="*/ 1564024 w 3451321"/>
              <a:gd name="connsiteY49" fmla="*/ 621915 h 1277697"/>
              <a:gd name="connsiteX50" fmla="*/ 1610206 w 3451321"/>
              <a:gd name="connsiteY50" fmla="*/ 621915 h 1277697"/>
              <a:gd name="connsiteX51" fmla="*/ 1610206 w 3451321"/>
              <a:gd name="connsiteY51" fmla="*/ 634231 h 1277697"/>
              <a:gd name="connsiteX52" fmla="*/ 1699491 w 3451321"/>
              <a:gd name="connsiteY52" fmla="*/ 634231 h 1277697"/>
              <a:gd name="connsiteX53" fmla="*/ 1699491 w 3451321"/>
              <a:gd name="connsiteY53" fmla="*/ 671176 h 1277697"/>
              <a:gd name="connsiteX54" fmla="*/ 1754909 w 3451321"/>
              <a:gd name="connsiteY54" fmla="*/ 671176 h 1277697"/>
              <a:gd name="connsiteX55" fmla="*/ 1754909 w 3451321"/>
              <a:gd name="connsiteY55" fmla="*/ 692728 h 1277697"/>
              <a:gd name="connsiteX56" fmla="*/ 1785697 w 3451321"/>
              <a:gd name="connsiteY56" fmla="*/ 692728 h 1277697"/>
              <a:gd name="connsiteX57" fmla="*/ 1785697 w 3451321"/>
              <a:gd name="connsiteY57" fmla="*/ 723515 h 1277697"/>
              <a:gd name="connsiteX58" fmla="*/ 1801091 w 3451321"/>
              <a:gd name="connsiteY58" fmla="*/ 723515 h 1277697"/>
              <a:gd name="connsiteX59" fmla="*/ 1801091 w 3451321"/>
              <a:gd name="connsiteY59" fmla="*/ 769697 h 1277697"/>
              <a:gd name="connsiteX60" fmla="*/ 1834957 w 3451321"/>
              <a:gd name="connsiteY60" fmla="*/ 769697 h 1277697"/>
              <a:gd name="connsiteX61" fmla="*/ 1834957 w 3451321"/>
              <a:gd name="connsiteY61" fmla="*/ 785091 h 1277697"/>
              <a:gd name="connsiteX62" fmla="*/ 1933479 w 3451321"/>
              <a:gd name="connsiteY62" fmla="*/ 785091 h 1277697"/>
              <a:gd name="connsiteX63" fmla="*/ 1933479 w 3451321"/>
              <a:gd name="connsiteY63" fmla="*/ 803564 h 1277697"/>
              <a:gd name="connsiteX64" fmla="*/ 1964267 w 3451321"/>
              <a:gd name="connsiteY64" fmla="*/ 803564 h 1277697"/>
              <a:gd name="connsiteX65" fmla="*/ 1964267 w 3451321"/>
              <a:gd name="connsiteY65" fmla="*/ 822037 h 1277697"/>
              <a:gd name="connsiteX66" fmla="*/ 2044315 w 3451321"/>
              <a:gd name="connsiteY66" fmla="*/ 822037 h 1277697"/>
              <a:gd name="connsiteX67" fmla="*/ 2044315 w 3451321"/>
              <a:gd name="connsiteY67" fmla="*/ 846667 h 1277697"/>
              <a:gd name="connsiteX68" fmla="*/ 2096654 w 3451321"/>
              <a:gd name="connsiteY68" fmla="*/ 846667 h 1277697"/>
              <a:gd name="connsiteX69" fmla="*/ 2096654 w 3451321"/>
              <a:gd name="connsiteY69" fmla="*/ 880534 h 1277697"/>
              <a:gd name="connsiteX70" fmla="*/ 2130521 w 3451321"/>
              <a:gd name="connsiteY70" fmla="*/ 880534 h 1277697"/>
              <a:gd name="connsiteX71" fmla="*/ 2130521 w 3451321"/>
              <a:gd name="connsiteY71" fmla="*/ 899006 h 1277697"/>
              <a:gd name="connsiteX72" fmla="*/ 2198254 w 3451321"/>
              <a:gd name="connsiteY72" fmla="*/ 899006 h 1277697"/>
              <a:gd name="connsiteX73" fmla="*/ 2198254 w 3451321"/>
              <a:gd name="connsiteY73" fmla="*/ 923637 h 1277697"/>
              <a:gd name="connsiteX74" fmla="*/ 2241357 w 3451321"/>
              <a:gd name="connsiteY74" fmla="*/ 923637 h 1277697"/>
              <a:gd name="connsiteX75" fmla="*/ 2241357 w 3451321"/>
              <a:gd name="connsiteY75" fmla="*/ 942109 h 1277697"/>
              <a:gd name="connsiteX76" fmla="*/ 2309091 w 3451321"/>
              <a:gd name="connsiteY76" fmla="*/ 942109 h 1277697"/>
              <a:gd name="connsiteX77" fmla="*/ 2309091 w 3451321"/>
              <a:gd name="connsiteY77" fmla="*/ 969819 h 1277697"/>
              <a:gd name="connsiteX78" fmla="*/ 2530764 w 3451321"/>
              <a:gd name="connsiteY78" fmla="*/ 969819 h 1277697"/>
              <a:gd name="connsiteX79" fmla="*/ 2530764 w 3451321"/>
              <a:gd name="connsiteY79" fmla="*/ 994449 h 1277697"/>
              <a:gd name="connsiteX80" fmla="*/ 2567709 w 3451321"/>
              <a:gd name="connsiteY80" fmla="*/ 994449 h 1277697"/>
              <a:gd name="connsiteX81" fmla="*/ 2567709 w 3451321"/>
              <a:gd name="connsiteY81" fmla="*/ 1034473 h 1277697"/>
              <a:gd name="connsiteX82" fmla="*/ 2589260 w 3451321"/>
              <a:gd name="connsiteY82" fmla="*/ 1034473 h 1277697"/>
              <a:gd name="connsiteX83" fmla="*/ 2589260 w 3451321"/>
              <a:gd name="connsiteY83" fmla="*/ 1062182 h 1277697"/>
              <a:gd name="connsiteX84" fmla="*/ 2647757 w 3451321"/>
              <a:gd name="connsiteY84" fmla="*/ 1062182 h 1277697"/>
              <a:gd name="connsiteX85" fmla="*/ 2647757 w 3451321"/>
              <a:gd name="connsiteY85" fmla="*/ 1096049 h 1277697"/>
              <a:gd name="connsiteX86" fmla="*/ 2703176 w 3451321"/>
              <a:gd name="connsiteY86" fmla="*/ 1096049 h 1277697"/>
              <a:gd name="connsiteX87" fmla="*/ 2703176 w 3451321"/>
              <a:gd name="connsiteY87" fmla="*/ 1132994 h 1277697"/>
              <a:gd name="connsiteX88" fmla="*/ 2857115 w 3451321"/>
              <a:gd name="connsiteY88" fmla="*/ 1132994 h 1277697"/>
              <a:gd name="connsiteX89" fmla="*/ 2857115 w 3451321"/>
              <a:gd name="connsiteY89" fmla="*/ 1182255 h 1277697"/>
              <a:gd name="connsiteX90" fmla="*/ 2875588 w 3451321"/>
              <a:gd name="connsiteY90" fmla="*/ 1182255 h 1277697"/>
              <a:gd name="connsiteX91" fmla="*/ 2875588 w 3451321"/>
              <a:gd name="connsiteY91" fmla="*/ 1216122 h 1277697"/>
              <a:gd name="connsiteX92" fmla="*/ 2992582 w 3451321"/>
              <a:gd name="connsiteY92" fmla="*/ 1216122 h 1277697"/>
              <a:gd name="connsiteX93" fmla="*/ 2992582 w 3451321"/>
              <a:gd name="connsiteY93" fmla="*/ 1277697 h 1277697"/>
              <a:gd name="connsiteX94" fmla="*/ 3451321 w 3451321"/>
              <a:gd name="connsiteY94"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74813 w 3451321"/>
              <a:gd name="connsiteY45" fmla="*/ 548450 h 1277697"/>
              <a:gd name="connsiteX46" fmla="*/ 1341479 w 3451321"/>
              <a:gd name="connsiteY46" fmla="*/ 522241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74813 w 3451321"/>
              <a:gd name="connsiteY45" fmla="*/ 548450 h 1277697"/>
              <a:gd name="connsiteX46" fmla="*/ 1352591 w 3451321"/>
              <a:gd name="connsiteY46" fmla="*/ 542626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74813 w 3451321"/>
              <a:gd name="connsiteY45" fmla="*/ 548450 h 1277697"/>
              <a:gd name="connsiteX46" fmla="*/ 1363702 w 3451321"/>
              <a:gd name="connsiteY46" fmla="*/ 580483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58147 w 3451321"/>
              <a:gd name="connsiteY45" fmla="*/ 519329 h 1277697"/>
              <a:gd name="connsiteX46" fmla="*/ 1363702 w 3451321"/>
              <a:gd name="connsiteY46" fmla="*/ 580483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58147 w 3451321"/>
              <a:gd name="connsiteY45" fmla="*/ 519329 h 1277697"/>
              <a:gd name="connsiteX46" fmla="*/ 1358147 w 3451321"/>
              <a:gd name="connsiteY46" fmla="*/ 551362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58147 w 3451321"/>
              <a:gd name="connsiteY45" fmla="*/ 519329 h 1277697"/>
              <a:gd name="connsiteX46" fmla="*/ 1358147 w 3451321"/>
              <a:gd name="connsiteY46" fmla="*/ 539713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58147 w 3451321"/>
              <a:gd name="connsiteY45" fmla="*/ 519329 h 1277697"/>
              <a:gd name="connsiteX46" fmla="*/ 1355369 w 3451321"/>
              <a:gd name="connsiteY46" fmla="*/ 545538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58147 w 3451321"/>
              <a:gd name="connsiteY45" fmla="*/ 519329 h 1277697"/>
              <a:gd name="connsiteX46" fmla="*/ 1366480 w 3451321"/>
              <a:gd name="connsiteY46" fmla="*/ 542626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58147 w 3451321"/>
              <a:gd name="connsiteY45" fmla="*/ 516417 h 1277697"/>
              <a:gd name="connsiteX46" fmla="*/ 1366480 w 3451321"/>
              <a:gd name="connsiteY46" fmla="*/ 542626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58147 w 3451321"/>
              <a:gd name="connsiteY45" fmla="*/ 516417 h 1277697"/>
              <a:gd name="connsiteX46" fmla="*/ 1366480 w 3451321"/>
              <a:gd name="connsiteY46" fmla="*/ 542626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58147 w 3451321"/>
              <a:gd name="connsiteY45" fmla="*/ 516417 h 1277697"/>
              <a:gd name="connsiteX46" fmla="*/ 1358147 w 3451321"/>
              <a:gd name="connsiteY46" fmla="*/ 542626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51095 h 1277697"/>
              <a:gd name="connsiteX5" fmla="*/ 169205 w 3451321"/>
              <a:gd name="connsiteY5" fmla="*/ 50479 h 1277697"/>
              <a:gd name="connsiteX6" fmla="*/ 169205 w 3451321"/>
              <a:gd name="connsiteY6" fmla="*/ 82513 h 1277697"/>
              <a:gd name="connsiteX7" fmla="*/ 292485 w 3451321"/>
              <a:gd name="connsiteY7" fmla="*/ 83128 h 1277697"/>
              <a:gd name="connsiteX8" fmla="*/ 292485 w 3451321"/>
              <a:gd name="connsiteY8" fmla="*/ 101600 h 1277697"/>
              <a:gd name="connsiteX9" fmla="*/ 329430 w 3451321"/>
              <a:gd name="connsiteY9" fmla="*/ 101600 h 1277697"/>
              <a:gd name="connsiteX10" fmla="*/ 329430 w 3451321"/>
              <a:gd name="connsiteY10" fmla="*/ 126231 h 1277697"/>
              <a:gd name="connsiteX11" fmla="*/ 449503 w 3451321"/>
              <a:gd name="connsiteY11" fmla="*/ 126231 h 1277697"/>
              <a:gd name="connsiteX12" fmla="*/ 449503 w 3451321"/>
              <a:gd name="connsiteY12" fmla="*/ 153940 h 1277697"/>
              <a:gd name="connsiteX13" fmla="*/ 548024 w 3451321"/>
              <a:gd name="connsiteY13" fmla="*/ 153940 h 1277697"/>
              <a:gd name="connsiteX14" fmla="*/ 548024 w 3451321"/>
              <a:gd name="connsiteY14" fmla="*/ 178570 h 1277697"/>
              <a:gd name="connsiteX15" fmla="*/ 628073 w 3451321"/>
              <a:gd name="connsiteY15" fmla="*/ 178570 h 1277697"/>
              <a:gd name="connsiteX16" fmla="*/ 628073 w 3451321"/>
              <a:gd name="connsiteY16" fmla="*/ 197043 h 1277697"/>
              <a:gd name="connsiteX17" fmla="*/ 732751 w 3451321"/>
              <a:gd name="connsiteY17" fmla="*/ 197043 h 1277697"/>
              <a:gd name="connsiteX18" fmla="*/ 732751 w 3451321"/>
              <a:gd name="connsiteY18" fmla="*/ 224752 h 1277697"/>
              <a:gd name="connsiteX19" fmla="*/ 797406 w 3451321"/>
              <a:gd name="connsiteY19" fmla="*/ 224752 h 1277697"/>
              <a:gd name="connsiteX20" fmla="*/ 797406 w 3451321"/>
              <a:gd name="connsiteY20" fmla="*/ 258619 h 1277697"/>
              <a:gd name="connsiteX21" fmla="*/ 846667 w 3451321"/>
              <a:gd name="connsiteY21" fmla="*/ 258619 h 1277697"/>
              <a:gd name="connsiteX22" fmla="*/ 846667 w 3451321"/>
              <a:gd name="connsiteY22" fmla="*/ 277091 h 1277697"/>
              <a:gd name="connsiteX23" fmla="*/ 877454 w 3451321"/>
              <a:gd name="connsiteY23" fmla="*/ 277091 h 1277697"/>
              <a:gd name="connsiteX24" fmla="*/ 877454 w 3451321"/>
              <a:gd name="connsiteY24" fmla="*/ 295564 h 1277697"/>
              <a:gd name="connsiteX25" fmla="*/ 929794 w 3451321"/>
              <a:gd name="connsiteY25" fmla="*/ 295564 h 1277697"/>
              <a:gd name="connsiteX26" fmla="*/ 929794 w 3451321"/>
              <a:gd name="connsiteY26" fmla="*/ 317115 h 1277697"/>
              <a:gd name="connsiteX27" fmla="*/ 948267 w 3451321"/>
              <a:gd name="connsiteY27" fmla="*/ 317115 h 1277697"/>
              <a:gd name="connsiteX28" fmla="*/ 948267 w 3451321"/>
              <a:gd name="connsiteY28" fmla="*/ 354061 h 1277697"/>
              <a:gd name="connsiteX29" fmla="*/ 997527 w 3451321"/>
              <a:gd name="connsiteY29" fmla="*/ 354061 h 1277697"/>
              <a:gd name="connsiteX30" fmla="*/ 997527 w 3451321"/>
              <a:gd name="connsiteY30" fmla="*/ 378691 h 1277697"/>
              <a:gd name="connsiteX31" fmla="*/ 1028315 w 3451321"/>
              <a:gd name="connsiteY31" fmla="*/ 378691 h 1277697"/>
              <a:gd name="connsiteX32" fmla="*/ 1028315 w 3451321"/>
              <a:gd name="connsiteY32" fmla="*/ 391006 h 1277697"/>
              <a:gd name="connsiteX33" fmla="*/ 1083733 w 3451321"/>
              <a:gd name="connsiteY33" fmla="*/ 391006 h 1277697"/>
              <a:gd name="connsiteX34" fmla="*/ 1083733 w 3451321"/>
              <a:gd name="connsiteY34" fmla="*/ 400243 h 1277697"/>
              <a:gd name="connsiteX35" fmla="*/ 1102206 w 3451321"/>
              <a:gd name="connsiteY35" fmla="*/ 400243 h 1277697"/>
              <a:gd name="connsiteX36" fmla="*/ 1102206 w 3451321"/>
              <a:gd name="connsiteY36" fmla="*/ 418715 h 1277697"/>
              <a:gd name="connsiteX37" fmla="*/ 1142230 w 3451321"/>
              <a:gd name="connsiteY37" fmla="*/ 418715 h 1277697"/>
              <a:gd name="connsiteX38" fmla="*/ 1142230 w 3451321"/>
              <a:gd name="connsiteY38" fmla="*/ 427952 h 1277697"/>
              <a:gd name="connsiteX39" fmla="*/ 1265382 w 3451321"/>
              <a:gd name="connsiteY39" fmla="*/ 427952 h 1277697"/>
              <a:gd name="connsiteX40" fmla="*/ 1265382 w 3451321"/>
              <a:gd name="connsiteY40" fmla="*/ 458740 h 1277697"/>
              <a:gd name="connsiteX41" fmla="*/ 1290012 w 3451321"/>
              <a:gd name="connsiteY41" fmla="*/ 458740 h 1277697"/>
              <a:gd name="connsiteX42" fmla="*/ 1290012 w 3451321"/>
              <a:gd name="connsiteY42" fmla="*/ 480291 h 1277697"/>
              <a:gd name="connsiteX43" fmla="*/ 1314642 w 3451321"/>
              <a:gd name="connsiteY43" fmla="*/ 480291 h 1277697"/>
              <a:gd name="connsiteX44" fmla="*/ 1314642 w 3451321"/>
              <a:gd name="connsiteY44" fmla="*/ 508000 h 1277697"/>
              <a:gd name="connsiteX45" fmla="*/ 1358147 w 3451321"/>
              <a:gd name="connsiteY45" fmla="*/ 516417 h 1277697"/>
              <a:gd name="connsiteX46" fmla="*/ 1358147 w 3451321"/>
              <a:gd name="connsiteY46" fmla="*/ 548450 h 1277697"/>
              <a:gd name="connsiteX47" fmla="*/ 1406474 w 3451321"/>
              <a:gd name="connsiteY47" fmla="*/ 545858 h 1277697"/>
              <a:gd name="connsiteX48" fmla="*/ 1409252 w 3451321"/>
              <a:gd name="connsiteY48" fmla="*/ 578812 h 1277697"/>
              <a:gd name="connsiteX49" fmla="*/ 1564024 w 3451321"/>
              <a:gd name="connsiteY49" fmla="*/ 578812 h 1277697"/>
              <a:gd name="connsiteX50" fmla="*/ 1564024 w 3451321"/>
              <a:gd name="connsiteY50" fmla="*/ 621915 h 1277697"/>
              <a:gd name="connsiteX51" fmla="*/ 1610206 w 3451321"/>
              <a:gd name="connsiteY51" fmla="*/ 621915 h 1277697"/>
              <a:gd name="connsiteX52" fmla="*/ 1610206 w 3451321"/>
              <a:gd name="connsiteY52" fmla="*/ 634231 h 1277697"/>
              <a:gd name="connsiteX53" fmla="*/ 1699491 w 3451321"/>
              <a:gd name="connsiteY53" fmla="*/ 634231 h 1277697"/>
              <a:gd name="connsiteX54" fmla="*/ 1699491 w 3451321"/>
              <a:gd name="connsiteY54" fmla="*/ 671176 h 1277697"/>
              <a:gd name="connsiteX55" fmla="*/ 1754909 w 3451321"/>
              <a:gd name="connsiteY55" fmla="*/ 671176 h 1277697"/>
              <a:gd name="connsiteX56" fmla="*/ 1754909 w 3451321"/>
              <a:gd name="connsiteY56" fmla="*/ 692728 h 1277697"/>
              <a:gd name="connsiteX57" fmla="*/ 1785697 w 3451321"/>
              <a:gd name="connsiteY57" fmla="*/ 692728 h 1277697"/>
              <a:gd name="connsiteX58" fmla="*/ 1785697 w 3451321"/>
              <a:gd name="connsiteY58" fmla="*/ 723515 h 1277697"/>
              <a:gd name="connsiteX59" fmla="*/ 1801091 w 3451321"/>
              <a:gd name="connsiteY59" fmla="*/ 723515 h 1277697"/>
              <a:gd name="connsiteX60" fmla="*/ 1801091 w 3451321"/>
              <a:gd name="connsiteY60" fmla="*/ 769697 h 1277697"/>
              <a:gd name="connsiteX61" fmla="*/ 1834957 w 3451321"/>
              <a:gd name="connsiteY61" fmla="*/ 769697 h 1277697"/>
              <a:gd name="connsiteX62" fmla="*/ 1834957 w 3451321"/>
              <a:gd name="connsiteY62" fmla="*/ 785091 h 1277697"/>
              <a:gd name="connsiteX63" fmla="*/ 1933479 w 3451321"/>
              <a:gd name="connsiteY63" fmla="*/ 785091 h 1277697"/>
              <a:gd name="connsiteX64" fmla="*/ 1933479 w 3451321"/>
              <a:gd name="connsiteY64" fmla="*/ 803564 h 1277697"/>
              <a:gd name="connsiteX65" fmla="*/ 1964267 w 3451321"/>
              <a:gd name="connsiteY65" fmla="*/ 803564 h 1277697"/>
              <a:gd name="connsiteX66" fmla="*/ 1964267 w 3451321"/>
              <a:gd name="connsiteY66" fmla="*/ 822037 h 1277697"/>
              <a:gd name="connsiteX67" fmla="*/ 2044315 w 3451321"/>
              <a:gd name="connsiteY67" fmla="*/ 822037 h 1277697"/>
              <a:gd name="connsiteX68" fmla="*/ 2044315 w 3451321"/>
              <a:gd name="connsiteY68" fmla="*/ 846667 h 1277697"/>
              <a:gd name="connsiteX69" fmla="*/ 2096654 w 3451321"/>
              <a:gd name="connsiteY69" fmla="*/ 846667 h 1277697"/>
              <a:gd name="connsiteX70" fmla="*/ 2096654 w 3451321"/>
              <a:gd name="connsiteY70" fmla="*/ 880534 h 1277697"/>
              <a:gd name="connsiteX71" fmla="*/ 2130521 w 3451321"/>
              <a:gd name="connsiteY71" fmla="*/ 880534 h 1277697"/>
              <a:gd name="connsiteX72" fmla="*/ 2130521 w 3451321"/>
              <a:gd name="connsiteY72" fmla="*/ 899006 h 1277697"/>
              <a:gd name="connsiteX73" fmla="*/ 2198254 w 3451321"/>
              <a:gd name="connsiteY73" fmla="*/ 899006 h 1277697"/>
              <a:gd name="connsiteX74" fmla="*/ 2198254 w 3451321"/>
              <a:gd name="connsiteY74" fmla="*/ 923637 h 1277697"/>
              <a:gd name="connsiteX75" fmla="*/ 2241357 w 3451321"/>
              <a:gd name="connsiteY75" fmla="*/ 923637 h 1277697"/>
              <a:gd name="connsiteX76" fmla="*/ 2241357 w 3451321"/>
              <a:gd name="connsiteY76" fmla="*/ 942109 h 1277697"/>
              <a:gd name="connsiteX77" fmla="*/ 2309091 w 3451321"/>
              <a:gd name="connsiteY77" fmla="*/ 942109 h 1277697"/>
              <a:gd name="connsiteX78" fmla="*/ 2309091 w 3451321"/>
              <a:gd name="connsiteY78" fmla="*/ 969819 h 1277697"/>
              <a:gd name="connsiteX79" fmla="*/ 2530764 w 3451321"/>
              <a:gd name="connsiteY79" fmla="*/ 969819 h 1277697"/>
              <a:gd name="connsiteX80" fmla="*/ 2530764 w 3451321"/>
              <a:gd name="connsiteY80" fmla="*/ 994449 h 1277697"/>
              <a:gd name="connsiteX81" fmla="*/ 2567709 w 3451321"/>
              <a:gd name="connsiteY81" fmla="*/ 994449 h 1277697"/>
              <a:gd name="connsiteX82" fmla="*/ 2567709 w 3451321"/>
              <a:gd name="connsiteY82" fmla="*/ 1034473 h 1277697"/>
              <a:gd name="connsiteX83" fmla="*/ 2589260 w 3451321"/>
              <a:gd name="connsiteY83" fmla="*/ 1034473 h 1277697"/>
              <a:gd name="connsiteX84" fmla="*/ 2589260 w 3451321"/>
              <a:gd name="connsiteY84" fmla="*/ 1062182 h 1277697"/>
              <a:gd name="connsiteX85" fmla="*/ 2647757 w 3451321"/>
              <a:gd name="connsiteY85" fmla="*/ 1062182 h 1277697"/>
              <a:gd name="connsiteX86" fmla="*/ 2647757 w 3451321"/>
              <a:gd name="connsiteY86" fmla="*/ 1096049 h 1277697"/>
              <a:gd name="connsiteX87" fmla="*/ 2703176 w 3451321"/>
              <a:gd name="connsiteY87" fmla="*/ 1096049 h 1277697"/>
              <a:gd name="connsiteX88" fmla="*/ 2703176 w 3451321"/>
              <a:gd name="connsiteY88" fmla="*/ 1132994 h 1277697"/>
              <a:gd name="connsiteX89" fmla="*/ 2857115 w 3451321"/>
              <a:gd name="connsiteY89" fmla="*/ 1132994 h 1277697"/>
              <a:gd name="connsiteX90" fmla="*/ 2857115 w 3451321"/>
              <a:gd name="connsiteY90" fmla="*/ 1182255 h 1277697"/>
              <a:gd name="connsiteX91" fmla="*/ 2875588 w 3451321"/>
              <a:gd name="connsiteY91" fmla="*/ 1182255 h 1277697"/>
              <a:gd name="connsiteX92" fmla="*/ 2875588 w 3451321"/>
              <a:gd name="connsiteY92" fmla="*/ 1216122 h 1277697"/>
              <a:gd name="connsiteX93" fmla="*/ 2992582 w 3451321"/>
              <a:gd name="connsiteY93" fmla="*/ 1216122 h 1277697"/>
              <a:gd name="connsiteX94" fmla="*/ 2992582 w 3451321"/>
              <a:gd name="connsiteY94" fmla="*/ 1277697 h 1277697"/>
              <a:gd name="connsiteX95" fmla="*/ 3451321 w 3451321"/>
              <a:gd name="connsiteY95" fmla="*/ 1277697 h 127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3451321" h="1277697">
                <a:moveTo>
                  <a:pt x="0" y="0"/>
                </a:moveTo>
                <a:lnTo>
                  <a:pt x="64654" y="0"/>
                </a:lnTo>
                <a:lnTo>
                  <a:pt x="64654" y="36946"/>
                </a:lnTo>
                <a:lnTo>
                  <a:pt x="126230" y="36946"/>
                </a:lnTo>
                <a:lnTo>
                  <a:pt x="126230" y="51095"/>
                </a:lnTo>
                <a:lnTo>
                  <a:pt x="169205" y="50479"/>
                </a:lnTo>
                <a:lnTo>
                  <a:pt x="169205" y="82513"/>
                </a:lnTo>
                <a:lnTo>
                  <a:pt x="292485" y="83128"/>
                </a:lnTo>
                <a:lnTo>
                  <a:pt x="292485" y="101600"/>
                </a:lnTo>
                <a:lnTo>
                  <a:pt x="329430" y="101600"/>
                </a:lnTo>
                <a:lnTo>
                  <a:pt x="329430" y="126231"/>
                </a:lnTo>
                <a:lnTo>
                  <a:pt x="449503" y="126231"/>
                </a:lnTo>
                <a:lnTo>
                  <a:pt x="449503" y="153940"/>
                </a:lnTo>
                <a:lnTo>
                  <a:pt x="548024" y="153940"/>
                </a:lnTo>
                <a:lnTo>
                  <a:pt x="548024" y="178570"/>
                </a:lnTo>
                <a:lnTo>
                  <a:pt x="628073" y="178570"/>
                </a:lnTo>
                <a:lnTo>
                  <a:pt x="628073" y="197043"/>
                </a:lnTo>
                <a:lnTo>
                  <a:pt x="732751" y="197043"/>
                </a:lnTo>
                <a:lnTo>
                  <a:pt x="732751" y="224752"/>
                </a:lnTo>
                <a:lnTo>
                  <a:pt x="797406" y="224752"/>
                </a:lnTo>
                <a:lnTo>
                  <a:pt x="797406" y="258619"/>
                </a:lnTo>
                <a:lnTo>
                  <a:pt x="846667" y="258619"/>
                </a:lnTo>
                <a:lnTo>
                  <a:pt x="846667" y="277091"/>
                </a:lnTo>
                <a:lnTo>
                  <a:pt x="877454" y="277091"/>
                </a:lnTo>
                <a:lnTo>
                  <a:pt x="877454" y="295564"/>
                </a:lnTo>
                <a:lnTo>
                  <a:pt x="929794" y="295564"/>
                </a:lnTo>
                <a:lnTo>
                  <a:pt x="929794" y="317115"/>
                </a:lnTo>
                <a:lnTo>
                  <a:pt x="948267" y="317115"/>
                </a:lnTo>
                <a:lnTo>
                  <a:pt x="948267" y="354061"/>
                </a:lnTo>
                <a:lnTo>
                  <a:pt x="997527" y="354061"/>
                </a:lnTo>
                <a:lnTo>
                  <a:pt x="997527" y="378691"/>
                </a:lnTo>
                <a:lnTo>
                  <a:pt x="1028315" y="378691"/>
                </a:lnTo>
                <a:lnTo>
                  <a:pt x="1028315" y="391006"/>
                </a:lnTo>
                <a:lnTo>
                  <a:pt x="1083733" y="391006"/>
                </a:lnTo>
                <a:lnTo>
                  <a:pt x="1083733" y="400243"/>
                </a:lnTo>
                <a:lnTo>
                  <a:pt x="1102206" y="400243"/>
                </a:lnTo>
                <a:lnTo>
                  <a:pt x="1102206" y="418715"/>
                </a:lnTo>
                <a:lnTo>
                  <a:pt x="1142230" y="418715"/>
                </a:lnTo>
                <a:lnTo>
                  <a:pt x="1142230" y="427952"/>
                </a:lnTo>
                <a:lnTo>
                  <a:pt x="1265382" y="427952"/>
                </a:lnTo>
                <a:lnTo>
                  <a:pt x="1265382" y="458740"/>
                </a:lnTo>
                <a:lnTo>
                  <a:pt x="1290012" y="458740"/>
                </a:lnTo>
                <a:lnTo>
                  <a:pt x="1290012" y="480291"/>
                </a:lnTo>
                <a:lnTo>
                  <a:pt x="1314642" y="480291"/>
                </a:lnTo>
                <a:lnTo>
                  <a:pt x="1314642" y="508000"/>
                </a:lnTo>
                <a:lnTo>
                  <a:pt x="1358147" y="516417"/>
                </a:lnTo>
                <a:lnTo>
                  <a:pt x="1358147" y="548450"/>
                </a:lnTo>
                <a:lnTo>
                  <a:pt x="1406474" y="545858"/>
                </a:lnTo>
                <a:lnTo>
                  <a:pt x="1409252" y="578812"/>
                </a:lnTo>
                <a:lnTo>
                  <a:pt x="1564024" y="578812"/>
                </a:lnTo>
                <a:lnTo>
                  <a:pt x="1564024" y="621915"/>
                </a:lnTo>
                <a:lnTo>
                  <a:pt x="1610206" y="621915"/>
                </a:lnTo>
                <a:lnTo>
                  <a:pt x="1610206" y="634231"/>
                </a:lnTo>
                <a:lnTo>
                  <a:pt x="1699491" y="634231"/>
                </a:lnTo>
                <a:lnTo>
                  <a:pt x="1699491" y="671176"/>
                </a:lnTo>
                <a:lnTo>
                  <a:pt x="1754909" y="671176"/>
                </a:lnTo>
                <a:lnTo>
                  <a:pt x="1754909" y="692728"/>
                </a:lnTo>
                <a:lnTo>
                  <a:pt x="1785697" y="692728"/>
                </a:lnTo>
                <a:lnTo>
                  <a:pt x="1785697" y="723515"/>
                </a:lnTo>
                <a:lnTo>
                  <a:pt x="1801091" y="723515"/>
                </a:lnTo>
                <a:lnTo>
                  <a:pt x="1801091" y="769697"/>
                </a:lnTo>
                <a:lnTo>
                  <a:pt x="1834957" y="769697"/>
                </a:lnTo>
                <a:lnTo>
                  <a:pt x="1834957" y="785091"/>
                </a:lnTo>
                <a:lnTo>
                  <a:pt x="1933479" y="785091"/>
                </a:lnTo>
                <a:lnTo>
                  <a:pt x="1933479" y="803564"/>
                </a:lnTo>
                <a:lnTo>
                  <a:pt x="1964267" y="803564"/>
                </a:lnTo>
                <a:lnTo>
                  <a:pt x="1964267" y="822037"/>
                </a:lnTo>
                <a:lnTo>
                  <a:pt x="2044315" y="822037"/>
                </a:lnTo>
                <a:lnTo>
                  <a:pt x="2044315" y="846667"/>
                </a:lnTo>
                <a:lnTo>
                  <a:pt x="2096654" y="846667"/>
                </a:lnTo>
                <a:lnTo>
                  <a:pt x="2096654" y="880534"/>
                </a:lnTo>
                <a:lnTo>
                  <a:pt x="2130521" y="880534"/>
                </a:lnTo>
                <a:lnTo>
                  <a:pt x="2130521" y="899006"/>
                </a:lnTo>
                <a:lnTo>
                  <a:pt x="2198254" y="899006"/>
                </a:lnTo>
                <a:lnTo>
                  <a:pt x="2198254" y="923637"/>
                </a:lnTo>
                <a:lnTo>
                  <a:pt x="2241357" y="923637"/>
                </a:lnTo>
                <a:lnTo>
                  <a:pt x="2241357" y="942109"/>
                </a:lnTo>
                <a:lnTo>
                  <a:pt x="2309091" y="942109"/>
                </a:lnTo>
                <a:lnTo>
                  <a:pt x="2309091" y="969819"/>
                </a:lnTo>
                <a:lnTo>
                  <a:pt x="2530764" y="969819"/>
                </a:lnTo>
                <a:lnTo>
                  <a:pt x="2530764" y="994449"/>
                </a:lnTo>
                <a:lnTo>
                  <a:pt x="2567709" y="994449"/>
                </a:lnTo>
                <a:lnTo>
                  <a:pt x="2567709" y="1034473"/>
                </a:lnTo>
                <a:lnTo>
                  <a:pt x="2589260" y="1034473"/>
                </a:lnTo>
                <a:lnTo>
                  <a:pt x="2589260" y="1062182"/>
                </a:lnTo>
                <a:lnTo>
                  <a:pt x="2647757" y="1062182"/>
                </a:lnTo>
                <a:lnTo>
                  <a:pt x="2647757" y="1096049"/>
                </a:lnTo>
                <a:lnTo>
                  <a:pt x="2703176" y="1096049"/>
                </a:lnTo>
                <a:lnTo>
                  <a:pt x="2703176" y="1132994"/>
                </a:lnTo>
                <a:lnTo>
                  <a:pt x="2857115" y="1132994"/>
                </a:lnTo>
                <a:lnTo>
                  <a:pt x="2857115" y="1182255"/>
                </a:lnTo>
                <a:lnTo>
                  <a:pt x="2875588" y="1182255"/>
                </a:lnTo>
                <a:lnTo>
                  <a:pt x="2875588" y="1216122"/>
                </a:lnTo>
                <a:lnTo>
                  <a:pt x="2992582" y="1216122"/>
                </a:lnTo>
                <a:lnTo>
                  <a:pt x="2992582" y="1277697"/>
                </a:lnTo>
                <a:lnTo>
                  <a:pt x="3451321" y="1277697"/>
                </a:lnTo>
              </a:path>
            </a:pathLst>
          </a:custGeom>
          <a:noFill/>
          <a:ln w="28575">
            <a:solidFill>
              <a:schemeClr val="accent3"/>
            </a:solidFill>
            <a:miter lim="800000"/>
            <a:headEnd/>
            <a:tailEnd/>
          </a:ln>
        </p:spPr>
        <p:txBody>
          <a:bodyPr rtlCol="0" anchor="ctr"/>
          <a:lstStyle/>
          <a:p>
            <a:pPr algn="ctr"/>
            <a:endParaRPr lang="en-US"/>
          </a:p>
        </p:txBody>
      </p:sp>
      <p:sp>
        <p:nvSpPr>
          <p:cNvPr id="56" name="Freeform: Shape 55">
            <a:extLst>
              <a:ext uri="{FF2B5EF4-FFF2-40B4-BE49-F238E27FC236}">
                <a16:creationId xmlns:a16="http://schemas.microsoft.com/office/drawing/2014/main" id="{6EE9BC5D-7C3B-DEC9-44D8-13A0450028BA}"/>
              </a:ext>
            </a:extLst>
          </p:cNvPr>
          <p:cNvSpPr/>
          <p:nvPr/>
        </p:nvSpPr>
        <p:spPr bwMode="auto">
          <a:xfrm>
            <a:off x="1871903" y="2213745"/>
            <a:ext cx="3482109" cy="1514763"/>
          </a:xfrm>
          <a:custGeom>
            <a:avLst/>
            <a:gdLst>
              <a:gd name="connsiteX0" fmla="*/ 0 w 3482109"/>
              <a:gd name="connsiteY0" fmla="*/ 0 h 1514763"/>
              <a:gd name="connsiteX1" fmla="*/ 58497 w 3482109"/>
              <a:gd name="connsiteY1" fmla="*/ 0 h 1514763"/>
              <a:gd name="connsiteX2" fmla="*/ 58497 w 3482109"/>
              <a:gd name="connsiteY2" fmla="*/ 24630 h 1514763"/>
              <a:gd name="connsiteX3" fmla="*/ 120073 w 3482109"/>
              <a:gd name="connsiteY3" fmla="*/ 24630 h 1514763"/>
              <a:gd name="connsiteX4" fmla="*/ 120073 w 3482109"/>
              <a:gd name="connsiteY4" fmla="*/ 55418 h 1514763"/>
              <a:gd name="connsiteX5" fmla="*/ 187806 w 3482109"/>
              <a:gd name="connsiteY5" fmla="*/ 55418 h 1514763"/>
              <a:gd name="connsiteX6" fmla="*/ 187806 w 3482109"/>
              <a:gd name="connsiteY6" fmla="*/ 67733 h 1514763"/>
              <a:gd name="connsiteX7" fmla="*/ 270933 w 3482109"/>
              <a:gd name="connsiteY7" fmla="*/ 67733 h 1514763"/>
              <a:gd name="connsiteX8" fmla="*/ 270933 w 3482109"/>
              <a:gd name="connsiteY8" fmla="*/ 92363 h 1514763"/>
              <a:gd name="connsiteX9" fmla="*/ 387927 w 3482109"/>
              <a:gd name="connsiteY9" fmla="*/ 92363 h 1514763"/>
              <a:gd name="connsiteX10" fmla="*/ 387927 w 3482109"/>
              <a:gd name="connsiteY10" fmla="*/ 113915 h 1514763"/>
              <a:gd name="connsiteX11" fmla="*/ 431030 w 3482109"/>
              <a:gd name="connsiteY11" fmla="*/ 113915 h 1514763"/>
              <a:gd name="connsiteX12" fmla="*/ 431030 w 3482109"/>
              <a:gd name="connsiteY12" fmla="*/ 138545 h 1514763"/>
              <a:gd name="connsiteX13" fmla="*/ 532630 w 3482109"/>
              <a:gd name="connsiteY13" fmla="*/ 138545 h 1514763"/>
              <a:gd name="connsiteX14" fmla="*/ 532630 w 3482109"/>
              <a:gd name="connsiteY14" fmla="*/ 160097 h 1514763"/>
              <a:gd name="connsiteX15" fmla="*/ 581891 w 3482109"/>
              <a:gd name="connsiteY15" fmla="*/ 160097 h 1514763"/>
              <a:gd name="connsiteX16" fmla="*/ 581891 w 3482109"/>
              <a:gd name="connsiteY16" fmla="*/ 190885 h 1514763"/>
              <a:gd name="connsiteX17" fmla="*/ 621915 w 3482109"/>
              <a:gd name="connsiteY17" fmla="*/ 190885 h 1514763"/>
              <a:gd name="connsiteX18" fmla="*/ 621915 w 3482109"/>
              <a:gd name="connsiteY18" fmla="*/ 215515 h 1514763"/>
              <a:gd name="connsiteX19" fmla="*/ 680412 w 3482109"/>
              <a:gd name="connsiteY19" fmla="*/ 215515 h 1514763"/>
              <a:gd name="connsiteX20" fmla="*/ 680412 w 3482109"/>
              <a:gd name="connsiteY20" fmla="*/ 246303 h 1514763"/>
              <a:gd name="connsiteX21" fmla="*/ 698885 w 3482109"/>
              <a:gd name="connsiteY21" fmla="*/ 246303 h 1514763"/>
              <a:gd name="connsiteX22" fmla="*/ 698885 w 3482109"/>
              <a:gd name="connsiteY22" fmla="*/ 264775 h 1514763"/>
              <a:gd name="connsiteX23" fmla="*/ 723515 w 3482109"/>
              <a:gd name="connsiteY23" fmla="*/ 264775 h 1514763"/>
              <a:gd name="connsiteX24" fmla="*/ 723515 w 3482109"/>
              <a:gd name="connsiteY24" fmla="*/ 280169 h 1514763"/>
              <a:gd name="connsiteX25" fmla="*/ 785091 w 3482109"/>
              <a:gd name="connsiteY25" fmla="*/ 280169 h 1514763"/>
              <a:gd name="connsiteX26" fmla="*/ 785091 w 3482109"/>
              <a:gd name="connsiteY26" fmla="*/ 323272 h 1514763"/>
              <a:gd name="connsiteX27" fmla="*/ 831273 w 3482109"/>
              <a:gd name="connsiteY27" fmla="*/ 323272 h 1514763"/>
              <a:gd name="connsiteX28" fmla="*/ 831273 w 3482109"/>
              <a:gd name="connsiteY28" fmla="*/ 363297 h 1514763"/>
              <a:gd name="connsiteX29" fmla="*/ 852824 w 3482109"/>
              <a:gd name="connsiteY29" fmla="*/ 363297 h 1514763"/>
              <a:gd name="connsiteX30" fmla="*/ 852824 w 3482109"/>
              <a:gd name="connsiteY30" fmla="*/ 415636 h 1514763"/>
              <a:gd name="connsiteX31" fmla="*/ 908242 w 3482109"/>
              <a:gd name="connsiteY31" fmla="*/ 415636 h 1514763"/>
              <a:gd name="connsiteX32" fmla="*/ 908242 w 3482109"/>
              <a:gd name="connsiteY32" fmla="*/ 437188 h 1514763"/>
              <a:gd name="connsiteX33" fmla="*/ 935952 w 3482109"/>
              <a:gd name="connsiteY33" fmla="*/ 437188 h 1514763"/>
              <a:gd name="connsiteX34" fmla="*/ 935952 w 3482109"/>
              <a:gd name="connsiteY34" fmla="*/ 474133 h 1514763"/>
              <a:gd name="connsiteX35" fmla="*/ 957503 w 3482109"/>
              <a:gd name="connsiteY35" fmla="*/ 474133 h 1514763"/>
              <a:gd name="connsiteX36" fmla="*/ 957503 w 3482109"/>
              <a:gd name="connsiteY36" fmla="*/ 495685 h 1514763"/>
              <a:gd name="connsiteX37" fmla="*/ 997527 w 3482109"/>
              <a:gd name="connsiteY37" fmla="*/ 495685 h 1514763"/>
              <a:gd name="connsiteX38" fmla="*/ 997527 w 3482109"/>
              <a:gd name="connsiteY38" fmla="*/ 520315 h 1514763"/>
              <a:gd name="connsiteX39" fmla="*/ 1077576 w 3482109"/>
              <a:gd name="connsiteY39" fmla="*/ 520315 h 1514763"/>
              <a:gd name="connsiteX40" fmla="*/ 1077576 w 3482109"/>
              <a:gd name="connsiteY40" fmla="*/ 551103 h 1514763"/>
              <a:gd name="connsiteX41" fmla="*/ 1151467 w 3482109"/>
              <a:gd name="connsiteY41" fmla="*/ 551103 h 1514763"/>
              <a:gd name="connsiteX42" fmla="*/ 1151467 w 3482109"/>
              <a:gd name="connsiteY42" fmla="*/ 578812 h 1514763"/>
              <a:gd name="connsiteX43" fmla="*/ 1243830 w 3482109"/>
              <a:gd name="connsiteY43" fmla="*/ 578812 h 1514763"/>
              <a:gd name="connsiteX44" fmla="*/ 1243830 w 3482109"/>
              <a:gd name="connsiteY44" fmla="*/ 600363 h 1514763"/>
              <a:gd name="connsiteX45" fmla="*/ 1274618 w 3482109"/>
              <a:gd name="connsiteY45" fmla="*/ 600363 h 1514763"/>
              <a:gd name="connsiteX46" fmla="*/ 1274618 w 3482109"/>
              <a:gd name="connsiteY46" fmla="*/ 646545 h 1514763"/>
              <a:gd name="connsiteX47" fmla="*/ 1434715 w 3482109"/>
              <a:gd name="connsiteY47" fmla="*/ 646545 h 1514763"/>
              <a:gd name="connsiteX48" fmla="*/ 1434715 w 3482109"/>
              <a:gd name="connsiteY48" fmla="*/ 655782 h 1514763"/>
              <a:gd name="connsiteX49" fmla="*/ 1610206 w 3482109"/>
              <a:gd name="connsiteY49" fmla="*/ 655782 h 1514763"/>
              <a:gd name="connsiteX50" fmla="*/ 1610206 w 3482109"/>
              <a:gd name="connsiteY50" fmla="*/ 686569 h 1514763"/>
              <a:gd name="connsiteX51" fmla="*/ 1668703 w 3482109"/>
              <a:gd name="connsiteY51" fmla="*/ 686569 h 1514763"/>
              <a:gd name="connsiteX52" fmla="*/ 1668703 w 3482109"/>
              <a:gd name="connsiteY52" fmla="*/ 735830 h 1514763"/>
              <a:gd name="connsiteX53" fmla="*/ 1730279 w 3482109"/>
              <a:gd name="connsiteY53" fmla="*/ 735830 h 1514763"/>
              <a:gd name="connsiteX54" fmla="*/ 1730279 w 3482109"/>
              <a:gd name="connsiteY54" fmla="*/ 760460 h 1514763"/>
              <a:gd name="connsiteX55" fmla="*/ 1822642 w 3482109"/>
              <a:gd name="connsiteY55" fmla="*/ 760460 h 1514763"/>
              <a:gd name="connsiteX56" fmla="*/ 1822642 w 3482109"/>
              <a:gd name="connsiteY56" fmla="*/ 788169 h 1514763"/>
              <a:gd name="connsiteX57" fmla="*/ 1893455 w 3482109"/>
              <a:gd name="connsiteY57" fmla="*/ 788169 h 1514763"/>
              <a:gd name="connsiteX58" fmla="*/ 1893455 w 3482109"/>
              <a:gd name="connsiteY58" fmla="*/ 831272 h 1514763"/>
              <a:gd name="connsiteX59" fmla="*/ 1948873 w 3482109"/>
              <a:gd name="connsiteY59" fmla="*/ 831272 h 1514763"/>
              <a:gd name="connsiteX60" fmla="*/ 1948873 w 3482109"/>
              <a:gd name="connsiteY60" fmla="*/ 862060 h 1514763"/>
              <a:gd name="connsiteX61" fmla="*/ 2133600 w 3482109"/>
              <a:gd name="connsiteY61" fmla="*/ 862060 h 1514763"/>
              <a:gd name="connsiteX62" fmla="*/ 2133600 w 3482109"/>
              <a:gd name="connsiteY62" fmla="*/ 883612 h 1514763"/>
              <a:gd name="connsiteX63" fmla="*/ 2192097 w 3482109"/>
              <a:gd name="connsiteY63" fmla="*/ 883612 h 1514763"/>
              <a:gd name="connsiteX64" fmla="*/ 2192097 w 3482109"/>
              <a:gd name="connsiteY64" fmla="*/ 883612 h 1514763"/>
              <a:gd name="connsiteX65" fmla="*/ 2192097 w 3482109"/>
              <a:gd name="connsiteY65" fmla="*/ 917478 h 1514763"/>
              <a:gd name="connsiteX66" fmla="*/ 2527685 w 3482109"/>
              <a:gd name="connsiteY66" fmla="*/ 917478 h 1514763"/>
              <a:gd name="connsiteX67" fmla="*/ 2527685 w 3482109"/>
              <a:gd name="connsiteY67" fmla="*/ 942109 h 1514763"/>
              <a:gd name="connsiteX68" fmla="*/ 2795539 w 3482109"/>
              <a:gd name="connsiteY68" fmla="*/ 942109 h 1514763"/>
              <a:gd name="connsiteX69" fmla="*/ 2795539 w 3482109"/>
              <a:gd name="connsiteY69" fmla="*/ 991369 h 1514763"/>
              <a:gd name="connsiteX70" fmla="*/ 2844800 w 3482109"/>
              <a:gd name="connsiteY70" fmla="*/ 991369 h 1514763"/>
              <a:gd name="connsiteX71" fmla="*/ 2844800 w 3482109"/>
              <a:gd name="connsiteY71" fmla="*/ 1052945 h 1514763"/>
              <a:gd name="connsiteX72" fmla="*/ 3432849 w 3482109"/>
              <a:gd name="connsiteY72" fmla="*/ 1052945 h 1514763"/>
              <a:gd name="connsiteX73" fmla="*/ 3432849 w 3482109"/>
              <a:gd name="connsiteY73" fmla="*/ 1514763 h 1514763"/>
              <a:gd name="connsiteX74" fmla="*/ 3482109 w 3482109"/>
              <a:gd name="connsiteY74" fmla="*/ 1514763 h 1514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482109" h="1514763">
                <a:moveTo>
                  <a:pt x="0" y="0"/>
                </a:moveTo>
                <a:lnTo>
                  <a:pt x="58497" y="0"/>
                </a:lnTo>
                <a:lnTo>
                  <a:pt x="58497" y="24630"/>
                </a:lnTo>
                <a:lnTo>
                  <a:pt x="120073" y="24630"/>
                </a:lnTo>
                <a:lnTo>
                  <a:pt x="120073" y="55418"/>
                </a:lnTo>
                <a:lnTo>
                  <a:pt x="187806" y="55418"/>
                </a:lnTo>
                <a:lnTo>
                  <a:pt x="187806" y="67733"/>
                </a:lnTo>
                <a:lnTo>
                  <a:pt x="270933" y="67733"/>
                </a:lnTo>
                <a:lnTo>
                  <a:pt x="270933" y="92363"/>
                </a:lnTo>
                <a:lnTo>
                  <a:pt x="387927" y="92363"/>
                </a:lnTo>
                <a:lnTo>
                  <a:pt x="387927" y="113915"/>
                </a:lnTo>
                <a:lnTo>
                  <a:pt x="431030" y="113915"/>
                </a:lnTo>
                <a:lnTo>
                  <a:pt x="431030" y="138545"/>
                </a:lnTo>
                <a:lnTo>
                  <a:pt x="532630" y="138545"/>
                </a:lnTo>
                <a:lnTo>
                  <a:pt x="532630" y="160097"/>
                </a:lnTo>
                <a:lnTo>
                  <a:pt x="581891" y="160097"/>
                </a:lnTo>
                <a:lnTo>
                  <a:pt x="581891" y="190885"/>
                </a:lnTo>
                <a:lnTo>
                  <a:pt x="621915" y="190885"/>
                </a:lnTo>
                <a:lnTo>
                  <a:pt x="621915" y="215515"/>
                </a:lnTo>
                <a:lnTo>
                  <a:pt x="680412" y="215515"/>
                </a:lnTo>
                <a:lnTo>
                  <a:pt x="680412" y="246303"/>
                </a:lnTo>
                <a:lnTo>
                  <a:pt x="698885" y="246303"/>
                </a:lnTo>
                <a:lnTo>
                  <a:pt x="698885" y="264775"/>
                </a:lnTo>
                <a:lnTo>
                  <a:pt x="723515" y="264775"/>
                </a:lnTo>
                <a:lnTo>
                  <a:pt x="723515" y="280169"/>
                </a:lnTo>
                <a:lnTo>
                  <a:pt x="785091" y="280169"/>
                </a:lnTo>
                <a:lnTo>
                  <a:pt x="785091" y="323272"/>
                </a:lnTo>
                <a:lnTo>
                  <a:pt x="831273" y="323272"/>
                </a:lnTo>
                <a:lnTo>
                  <a:pt x="831273" y="363297"/>
                </a:lnTo>
                <a:lnTo>
                  <a:pt x="852824" y="363297"/>
                </a:lnTo>
                <a:lnTo>
                  <a:pt x="852824" y="415636"/>
                </a:lnTo>
                <a:lnTo>
                  <a:pt x="908242" y="415636"/>
                </a:lnTo>
                <a:lnTo>
                  <a:pt x="908242" y="437188"/>
                </a:lnTo>
                <a:lnTo>
                  <a:pt x="935952" y="437188"/>
                </a:lnTo>
                <a:lnTo>
                  <a:pt x="935952" y="474133"/>
                </a:lnTo>
                <a:lnTo>
                  <a:pt x="957503" y="474133"/>
                </a:lnTo>
                <a:lnTo>
                  <a:pt x="957503" y="495685"/>
                </a:lnTo>
                <a:lnTo>
                  <a:pt x="997527" y="495685"/>
                </a:lnTo>
                <a:lnTo>
                  <a:pt x="997527" y="520315"/>
                </a:lnTo>
                <a:lnTo>
                  <a:pt x="1077576" y="520315"/>
                </a:lnTo>
                <a:lnTo>
                  <a:pt x="1077576" y="551103"/>
                </a:lnTo>
                <a:lnTo>
                  <a:pt x="1151467" y="551103"/>
                </a:lnTo>
                <a:lnTo>
                  <a:pt x="1151467" y="578812"/>
                </a:lnTo>
                <a:lnTo>
                  <a:pt x="1243830" y="578812"/>
                </a:lnTo>
                <a:lnTo>
                  <a:pt x="1243830" y="600363"/>
                </a:lnTo>
                <a:lnTo>
                  <a:pt x="1274618" y="600363"/>
                </a:lnTo>
                <a:lnTo>
                  <a:pt x="1274618" y="646545"/>
                </a:lnTo>
                <a:lnTo>
                  <a:pt x="1434715" y="646545"/>
                </a:lnTo>
                <a:lnTo>
                  <a:pt x="1434715" y="655782"/>
                </a:lnTo>
                <a:lnTo>
                  <a:pt x="1610206" y="655782"/>
                </a:lnTo>
                <a:lnTo>
                  <a:pt x="1610206" y="686569"/>
                </a:lnTo>
                <a:lnTo>
                  <a:pt x="1668703" y="686569"/>
                </a:lnTo>
                <a:lnTo>
                  <a:pt x="1668703" y="735830"/>
                </a:lnTo>
                <a:lnTo>
                  <a:pt x="1730279" y="735830"/>
                </a:lnTo>
                <a:lnTo>
                  <a:pt x="1730279" y="760460"/>
                </a:lnTo>
                <a:lnTo>
                  <a:pt x="1822642" y="760460"/>
                </a:lnTo>
                <a:lnTo>
                  <a:pt x="1822642" y="788169"/>
                </a:lnTo>
                <a:lnTo>
                  <a:pt x="1893455" y="788169"/>
                </a:lnTo>
                <a:lnTo>
                  <a:pt x="1893455" y="831272"/>
                </a:lnTo>
                <a:lnTo>
                  <a:pt x="1948873" y="831272"/>
                </a:lnTo>
                <a:lnTo>
                  <a:pt x="1948873" y="862060"/>
                </a:lnTo>
                <a:lnTo>
                  <a:pt x="2133600" y="862060"/>
                </a:lnTo>
                <a:lnTo>
                  <a:pt x="2133600" y="883612"/>
                </a:lnTo>
                <a:lnTo>
                  <a:pt x="2192097" y="883612"/>
                </a:lnTo>
                <a:lnTo>
                  <a:pt x="2192097" y="883612"/>
                </a:lnTo>
                <a:lnTo>
                  <a:pt x="2192097" y="917478"/>
                </a:lnTo>
                <a:lnTo>
                  <a:pt x="2527685" y="917478"/>
                </a:lnTo>
                <a:lnTo>
                  <a:pt x="2527685" y="942109"/>
                </a:lnTo>
                <a:lnTo>
                  <a:pt x="2795539" y="942109"/>
                </a:lnTo>
                <a:lnTo>
                  <a:pt x="2795539" y="991369"/>
                </a:lnTo>
                <a:lnTo>
                  <a:pt x="2844800" y="991369"/>
                </a:lnTo>
                <a:lnTo>
                  <a:pt x="2844800" y="1052945"/>
                </a:lnTo>
                <a:lnTo>
                  <a:pt x="3432849" y="1052945"/>
                </a:lnTo>
                <a:lnTo>
                  <a:pt x="3432849" y="1514763"/>
                </a:lnTo>
                <a:lnTo>
                  <a:pt x="3482109" y="1514763"/>
                </a:lnTo>
              </a:path>
            </a:pathLst>
          </a:custGeom>
          <a:noFill/>
          <a:ln w="28575">
            <a:solidFill>
              <a:schemeClr val="accent1"/>
            </a:solidFill>
            <a:miter lim="800000"/>
            <a:headEnd/>
            <a:tailEnd/>
          </a:ln>
        </p:spPr>
        <p:txBody>
          <a:bodyPr rtlCol="0" anchor="ctr"/>
          <a:lstStyle/>
          <a:p>
            <a:pPr algn="ctr"/>
            <a:endParaRPr lang="en-US"/>
          </a:p>
        </p:txBody>
      </p:sp>
      <p:sp>
        <p:nvSpPr>
          <p:cNvPr id="55" name="Freeform: Shape 54">
            <a:extLst>
              <a:ext uri="{FF2B5EF4-FFF2-40B4-BE49-F238E27FC236}">
                <a16:creationId xmlns:a16="http://schemas.microsoft.com/office/drawing/2014/main" id="{46A69D10-2056-6EC6-BF18-037B039E307F}"/>
              </a:ext>
            </a:extLst>
          </p:cNvPr>
          <p:cNvSpPr/>
          <p:nvPr/>
        </p:nvSpPr>
        <p:spPr bwMode="auto">
          <a:xfrm>
            <a:off x="1859588" y="2204508"/>
            <a:ext cx="3451321" cy="1277697"/>
          </a:xfrm>
          <a:custGeom>
            <a:avLst/>
            <a:gdLst>
              <a:gd name="connsiteX0" fmla="*/ 0 w 3451321"/>
              <a:gd name="connsiteY0" fmla="*/ 0 h 1277697"/>
              <a:gd name="connsiteX1" fmla="*/ 64654 w 3451321"/>
              <a:gd name="connsiteY1" fmla="*/ 0 h 1277697"/>
              <a:gd name="connsiteX2" fmla="*/ 64654 w 3451321"/>
              <a:gd name="connsiteY2" fmla="*/ 36946 h 1277697"/>
              <a:gd name="connsiteX3" fmla="*/ 126230 w 3451321"/>
              <a:gd name="connsiteY3" fmla="*/ 36946 h 1277697"/>
              <a:gd name="connsiteX4" fmla="*/ 126230 w 3451321"/>
              <a:gd name="connsiteY4" fmla="*/ 83128 h 1277697"/>
              <a:gd name="connsiteX5" fmla="*/ 292485 w 3451321"/>
              <a:gd name="connsiteY5" fmla="*/ 83128 h 1277697"/>
              <a:gd name="connsiteX6" fmla="*/ 292485 w 3451321"/>
              <a:gd name="connsiteY6" fmla="*/ 101600 h 1277697"/>
              <a:gd name="connsiteX7" fmla="*/ 329430 w 3451321"/>
              <a:gd name="connsiteY7" fmla="*/ 101600 h 1277697"/>
              <a:gd name="connsiteX8" fmla="*/ 329430 w 3451321"/>
              <a:gd name="connsiteY8" fmla="*/ 126231 h 1277697"/>
              <a:gd name="connsiteX9" fmla="*/ 449503 w 3451321"/>
              <a:gd name="connsiteY9" fmla="*/ 126231 h 1277697"/>
              <a:gd name="connsiteX10" fmla="*/ 449503 w 3451321"/>
              <a:gd name="connsiteY10" fmla="*/ 153940 h 1277697"/>
              <a:gd name="connsiteX11" fmla="*/ 548024 w 3451321"/>
              <a:gd name="connsiteY11" fmla="*/ 153940 h 1277697"/>
              <a:gd name="connsiteX12" fmla="*/ 548024 w 3451321"/>
              <a:gd name="connsiteY12" fmla="*/ 178570 h 1277697"/>
              <a:gd name="connsiteX13" fmla="*/ 628073 w 3451321"/>
              <a:gd name="connsiteY13" fmla="*/ 178570 h 1277697"/>
              <a:gd name="connsiteX14" fmla="*/ 628073 w 3451321"/>
              <a:gd name="connsiteY14" fmla="*/ 197043 h 1277697"/>
              <a:gd name="connsiteX15" fmla="*/ 732751 w 3451321"/>
              <a:gd name="connsiteY15" fmla="*/ 197043 h 1277697"/>
              <a:gd name="connsiteX16" fmla="*/ 732751 w 3451321"/>
              <a:gd name="connsiteY16" fmla="*/ 224752 h 1277697"/>
              <a:gd name="connsiteX17" fmla="*/ 797406 w 3451321"/>
              <a:gd name="connsiteY17" fmla="*/ 224752 h 1277697"/>
              <a:gd name="connsiteX18" fmla="*/ 797406 w 3451321"/>
              <a:gd name="connsiteY18" fmla="*/ 258619 h 1277697"/>
              <a:gd name="connsiteX19" fmla="*/ 846667 w 3451321"/>
              <a:gd name="connsiteY19" fmla="*/ 258619 h 1277697"/>
              <a:gd name="connsiteX20" fmla="*/ 846667 w 3451321"/>
              <a:gd name="connsiteY20" fmla="*/ 277091 h 1277697"/>
              <a:gd name="connsiteX21" fmla="*/ 877454 w 3451321"/>
              <a:gd name="connsiteY21" fmla="*/ 277091 h 1277697"/>
              <a:gd name="connsiteX22" fmla="*/ 877454 w 3451321"/>
              <a:gd name="connsiteY22" fmla="*/ 295564 h 1277697"/>
              <a:gd name="connsiteX23" fmla="*/ 929794 w 3451321"/>
              <a:gd name="connsiteY23" fmla="*/ 295564 h 1277697"/>
              <a:gd name="connsiteX24" fmla="*/ 929794 w 3451321"/>
              <a:gd name="connsiteY24" fmla="*/ 317115 h 1277697"/>
              <a:gd name="connsiteX25" fmla="*/ 948267 w 3451321"/>
              <a:gd name="connsiteY25" fmla="*/ 317115 h 1277697"/>
              <a:gd name="connsiteX26" fmla="*/ 948267 w 3451321"/>
              <a:gd name="connsiteY26" fmla="*/ 354061 h 1277697"/>
              <a:gd name="connsiteX27" fmla="*/ 997527 w 3451321"/>
              <a:gd name="connsiteY27" fmla="*/ 354061 h 1277697"/>
              <a:gd name="connsiteX28" fmla="*/ 997527 w 3451321"/>
              <a:gd name="connsiteY28" fmla="*/ 378691 h 1277697"/>
              <a:gd name="connsiteX29" fmla="*/ 1028315 w 3451321"/>
              <a:gd name="connsiteY29" fmla="*/ 378691 h 1277697"/>
              <a:gd name="connsiteX30" fmla="*/ 1028315 w 3451321"/>
              <a:gd name="connsiteY30" fmla="*/ 391006 h 1277697"/>
              <a:gd name="connsiteX31" fmla="*/ 1083733 w 3451321"/>
              <a:gd name="connsiteY31" fmla="*/ 391006 h 1277697"/>
              <a:gd name="connsiteX32" fmla="*/ 1083733 w 3451321"/>
              <a:gd name="connsiteY32" fmla="*/ 400243 h 1277697"/>
              <a:gd name="connsiteX33" fmla="*/ 1102206 w 3451321"/>
              <a:gd name="connsiteY33" fmla="*/ 400243 h 1277697"/>
              <a:gd name="connsiteX34" fmla="*/ 1102206 w 3451321"/>
              <a:gd name="connsiteY34" fmla="*/ 418715 h 1277697"/>
              <a:gd name="connsiteX35" fmla="*/ 1142230 w 3451321"/>
              <a:gd name="connsiteY35" fmla="*/ 418715 h 1277697"/>
              <a:gd name="connsiteX36" fmla="*/ 1142230 w 3451321"/>
              <a:gd name="connsiteY36" fmla="*/ 427952 h 1277697"/>
              <a:gd name="connsiteX37" fmla="*/ 1265382 w 3451321"/>
              <a:gd name="connsiteY37" fmla="*/ 427952 h 1277697"/>
              <a:gd name="connsiteX38" fmla="*/ 1265382 w 3451321"/>
              <a:gd name="connsiteY38" fmla="*/ 458740 h 1277697"/>
              <a:gd name="connsiteX39" fmla="*/ 1290012 w 3451321"/>
              <a:gd name="connsiteY39" fmla="*/ 458740 h 1277697"/>
              <a:gd name="connsiteX40" fmla="*/ 1290012 w 3451321"/>
              <a:gd name="connsiteY40" fmla="*/ 480291 h 1277697"/>
              <a:gd name="connsiteX41" fmla="*/ 1314642 w 3451321"/>
              <a:gd name="connsiteY41" fmla="*/ 480291 h 1277697"/>
              <a:gd name="connsiteX42" fmla="*/ 1314642 w 3451321"/>
              <a:gd name="connsiteY42" fmla="*/ 508000 h 1277697"/>
              <a:gd name="connsiteX43" fmla="*/ 1373139 w 3451321"/>
              <a:gd name="connsiteY43" fmla="*/ 508000 h 1277697"/>
              <a:gd name="connsiteX44" fmla="*/ 1373139 w 3451321"/>
              <a:gd name="connsiteY44" fmla="*/ 578812 h 1277697"/>
              <a:gd name="connsiteX45" fmla="*/ 1564024 w 3451321"/>
              <a:gd name="connsiteY45" fmla="*/ 578812 h 1277697"/>
              <a:gd name="connsiteX46" fmla="*/ 1564024 w 3451321"/>
              <a:gd name="connsiteY46" fmla="*/ 621915 h 1277697"/>
              <a:gd name="connsiteX47" fmla="*/ 1610206 w 3451321"/>
              <a:gd name="connsiteY47" fmla="*/ 621915 h 1277697"/>
              <a:gd name="connsiteX48" fmla="*/ 1610206 w 3451321"/>
              <a:gd name="connsiteY48" fmla="*/ 634231 h 1277697"/>
              <a:gd name="connsiteX49" fmla="*/ 1699491 w 3451321"/>
              <a:gd name="connsiteY49" fmla="*/ 634231 h 1277697"/>
              <a:gd name="connsiteX50" fmla="*/ 1699491 w 3451321"/>
              <a:gd name="connsiteY50" fmla="*/ 671176 h 1277697"/>
              <a:gd name="connsiteX51" fmla="*/ 1754909 w 3451321"/>
              <a:gd name="connsiteY51" fmla="*/ 671176 h 1277697"/>
              <a:gd name="connsiteX52" fmla="*/ 1754909 w 3451321"/>
              <a:gd name="connsiteY52" fmla="*/ 692728 h 1277697"/>
              <a:gd name="connsiteX53" fmla="*/ 1785697 w 3451321"/>
              <a:gd name="connsiteY53" fmla="*/ 692728 h 1277697"/>
              <a:gd name="connsiteX54" fmla="*/ 1785697 w 3451321"/>
              <a:gd name="connsiteY54" fmla="*/ 723515 h 1277697"/>
              <a:gd name="connsiteX55" fmla="*/ 1801091 w 3451321"/>
              <a:gd name="connsiteY55" fmla="*/ 723515 h 1277697"/>
              <a:gd name="connsiteX56" fmla="*/ 1801091 w 3451321"/>
              <a:gd name="connsiteY56" fmla="*/ 769697 h 1277697"/>
              <a:gd name="connsiteX57" fmla="*/ 1834957 w 3451321"/>
              <a:gd name="connsiteY57" fmla="*/ 769697 h 1277697"/>
              <a:gd name="connsiteX58" fmla="*/ 1834957 w 3451321"/>
              <a:gd name="connsiteY58" fmla="*/ 785091 h 1277697"/>
              <a:gd name="connsiteX59" fmla="*/ 1933479 w 3451321"/>
              <a:gd name="connsiteY59" fmla="*/ 785091 h 1277697"/>
              <a:gd name="connsiteX60" fmla="*/ 1933479 w 3451321"/>
              <a:gd name="connsiteY60" fmla="*/ 803564 h 1277697"/>
              <a:gd name="connsiteX61" fmla="*/ 1964267 w 3451321"/>
              <a:gd name="connsiteY61" fmla="*/ 803564 h 1277697"/>
              <a:gd name="connsiteX62" fmla="*/ 1964267 w 3451321"/>
              <a:gd name="connsiteY62" fmla="*/ 822037 h 1277697"/>
              <a:gd name="connsiteX63" fmla="*/ 2044315 w 3451321"/>
              <a:gd name="connsiteY63" fmla="*/ 822037 h 1277697"/>
              <a:gd name="connsiteX64" fmla="*/ 2044315 w 3451321"/>
              <a:gd name="connsiteY64" fmla="*/ 846667 h 1277697"/>
              <a:gd name="connsiteX65" fmla="*/ 2096654 w 3451321"/>
              <a:gd name="connsiteY65" fmla="*/ 846667 h 1277697"/>
              <a:gd name="connsiteX66" fmla="*/ 2096654 w 3451321"/>
              <a:gd name="connsiteY66" fmla="*/ 880534 h 1277697"/>
              <a:gd name="connsiteX67" fmla="*/ 2130521 w 3451321"/>
              <a:gd name="connsiteY67" fmla="*/ 880534 h 1277697"/>
              <a:gd name="connsiteX68" fmla="*/ 2130521 w 3451321"/>
              <a:gd name="connsiteY68" fmla="*/ 899006 h 1277697"/>
              <a:gd name="connsiteX69" fmla="*/ 2198254 w 3451321"/>
              <a:gd name="connsiteY69" fmla="*/ 899006 h 1277697"/>
              <a:gd name="connsiteX70" fmla="*/ 2198254 w 3451321"/>
              <a:gd name="connsiteY70" fmla="*/ 923637 h 1277697"/>
              <a:gd name="connsiteX71" fmla="*/ 2241357 w 3451321"/>
              <a:gd name="connsiteY71" fmla="*/ 923637 h 1277697"/>
              <a:gd name="connsiteX72" fmla="*/ 2241357 w 3451321"/>
              <a:gd name="connsiteY72" fmla="*/ 942109 h 1277697"/>
              <a:gd name="connsiteX73" fmla="*/ 2309091 w 3451321"/>
              <a:gd name="connsiteY73" fmla="*/ 942109 h 1277697"/>
              <a:gd name="connsiteX74" fmla="*/ 2309091 w 3451321"/>
              <a:gd name="connsiteY74" fmla="*/ 969819 h 1277697"/>
              <a:gd name="connsiteX75" fmla="*/ 2530764 w 3451321"/>
              <a:gd name="connsiteY75" fmla="*/ 969819 h 1277697"/>
              <a:gd name="connsiteX76" fmla="*/ 2530764 w 3451321"/>
              <a:gd name="connsiteY76" fmla="*/ 994449 h 1277697"/>
              <a:gd name="connsiteX77" fmla="*/ 2567709 w 3451321"/>
              <a:gd name="connsiteY77" fmla="*/ 994449 h 1277697"/>
              <a:gd name="connsiteX78" fmla="*/ 2567709 w 3451321"/>
              <a:gd name="connsiteY78" fmla="*/ 1034473 h 1277697"/>
              <a:gd name="connsiteX79" fmla="*/ 2589260 w 3451321"/>
              <a:gd name="connsiteY79" fmla="*/ 1034473 h 1277697"/>
              <a:gd name="connsiteX80" fmla="*/ 2589260 w 3451321"/>
              <a:gd name="connsiteY80" fmla="*/ 1062182 h 1277697"/>
              <a:gd name="connsiteX81" fmla="*/ 2647757 w 3451321"/>
              <a:gd name="connsiteY81" fmla="*/ 1062182 h 1277697"/>
              <a:gd name="connsiteX82" fmla="*/ 2647757 w 3451321"/>
              <a:gd name="connsiteY82" fmla="*/ 1096049 h 1277697"/>
              <a:gd name="connsiteX83" fmla="*/ 2703176 w 3451321"/>
              <a:gd name="connsiteY83" fmla="*/ 1096049 h 1277697"/>
              <a:gd name="connsiteX84" fmla="*/ 2703176 w 3451321"/>
              <a:gd name="connsiteY84" fmla="*/ 1132994 h 1277697"/>
              <a:gd name="connsiteX85" fmla="*/ 2857115 w 3451321"/>
              <a:gd name="connsiteY85" fmla="*/ 1132994 h 1277697"/>
              <a:gd name="connsiteX86" fmla="*/ 2857115 w 3451321"/>
              <a:gd name="connsiteY86" fmla="*/ 1182255 h 1277697"/>
              <a:gd name="connsiteX87" fmla="*/ 2875588 w 3451321"/>
              <a:gd name="connsiteY87" fmla="*/ 1182255 h 1277697"/>
              <a:gd name="connsiteX88" fmla="*/ 2875588 w 3451321"/>
              <a:gd name="connsiteY88" fmla="*/ 1216122 h 1277697"/>
              <a:gd name="connsiteX89" fmla="*/ 2992582 w 3451321"/>
              <a:gd name="connsiteY89" fmla="*/ 1216122 h 1277697"/>
              <a:gd name="connsiteX90" fmla="*/ 2992582 w 3451321"/>
              <a:gd name="connsiteY90" fmla="*/ 1277697 h 1277697"/>
              <a:gd name="connsiteX91" fmla="*/ 3451321 w 3451321"/>
              <a:gd name="connsiteY91" fmla="*/ 1277697 h 127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451321" h="1277697">
                <a:moveTo>
                  <a:pt x="0" y="0"/>
                </a:moveTo>
                <a:lnTo>
                  <a:pt x="64654" y="0"/>
                </a:lnTo>
                <a:lnTo>
                  <a:pt x="64654" y="36946"/>
                </a:lnTo>
                <a:lnTo>
                  <a:pt x="126230" y="36946"/>
                </a:lnTo>
                <a:lnTo>
                  <a:pt x="126230" y="83128"/>
                </a:lnTo>
                <a:lnTo>
                  <a:pt x="292485" y="83128"/>
                </a:lnTo>
                <a:lnTo>
                  <a:pt x="292485" y="101600"/>
                </a:lnTo>
                <a:lnTo>
                  <a:pt x="329430" y="101600"/>
                </a:lnTo>
                <a:lnTo>
                  <a:pt x="329430" y="126231"/>
                </a:lnTo>
                <a:lnTo>
                  <a:pt x="449503" y="126231"/>
                </a:lnTo>
                <a:lnTo>
                  <a:pt x="449503" y="153940"/>
                </a:lnTo>
                <a:lnTo>
                  <a:pt x="548024" y="153940"/>
                </a:lnTo>
                <a:lnTo>
                  <a:pt x="548024" y="178570"/>
                </a:lnTo>
                <a:lnTo>
                  <a:pt x="628073" y="178570"/>
                </a:lnTo>
                <a:lnTo>
                  <a:pt x="628073" y="197043"/>
                </a:lnTo>
                <a:lnTo>
                  <a:pt x="732751" y="197043"/>
                </a:lnTo>
                <a:lnTo>
                  <a:pt x="732751" y="224752"/>
                </a:lnTo>
                <a:lnTo>
                  <a:pt x="797406" y="224752"/>
                </a:lnTo>
                <a:lnTo>
                  <a:pt x="797406" y="258619"/>
                </a:lnTo>
                <a:lnTo>
                  <a:pt x="846667" y="258619"/>
                </a:lnTo>
                <a:lnTo>
                  <a:pt x="846667" y="277091"/>
                </a:lnTo>
                <a:lnTo>
                  <a:pt x="877454" y="277091"/>
                </a:lnTo>
                <a:lnTo>
                  <a:pt x="877454" y="295564"/>
                </a:lnTo>
                <a:lnTo>
                  <a:pt x="929794" y="295564"/>
                </a:lnTo>
                <a:lnTo>
                  <a:pt x="929794" y="317115"/>
                </a:lnTo>
                <a:lnTo>
                  <a:pt x="948267" y="317115"/>
                </a:lnTo>
                <a:lnTo>
                  <a:pt x="948267" y="354061"/>
                </a:lnTo>
                <a:lnTo>
                  <a:pt x="997527" y="354061"/>
                </a:lnTo>
                <a:lnTo>
                  <a:pt x="997527" y="378691"/>
                </a:lnTo>
                <a:lnTo>
                  <a:pt x="1028315" y="378691"/>
                </a:lnTo>
                <a:lnTo>
                  <a:pt x="1028315" y="391006"/>
                </a:lnTo>
                <a:lnTo>
                  <a:pt x="1083733" y="391006"/>
                </a:lnTo>
                <a:lnTo>
                  <a:pt x="1083733" y="400243"/>
                </a:lnTo>
                <a:lnTo>
                  <a:pt x="1102206" y="400243"/>
                </a:lnTo>
                <a:lnTo>
                  <a:pt x="1102206" y="418715"/>
                </a:lnTo>
                <a:lnTo>
                  <a:pt x="1142230" y="418715"/>
                </a:lnTo>
                <a:lnTo>
                  <a:pt x="1142230" y="427952"/>
                </a:lnTo>
                <a:lnTo>
                  <a:pt x="1265382" y="427952"/>
                </a:lnTo>
                <a:lnTo>
                  <a:pt x="1265382" y="458740"/>
                </a:lnTo>
                <a:lnTo>
                  <a:pt x="1290012" y="458740"/>
                </a:lnTo>
                <a:lnTo>
                  <a:pt x="1290012" y="480291"/>
                </a:lnTo>
                <a:lnTo>
                  <a:pt x="1314642" y="480291"/>
                </a:lnTo>
                <a:lnTo>
                  <a:pt x="1314642" y="508000"/>
                </a:lnTo>
                <a:lnTo>
                  <a:pt x="1373139" y="508000"/>
                </a:lnTo>
                <a:lnTo>
                  <a:pt x="1373139" y="578812"/>
                </a:lnTo>
                <a:lnTo>
                  <a:pt x="1564024" y="578812"/>
                </a:lnTo>
                <a:lnTo>
                  <a:pt x="1564024" y="621915"/>
                </a:lnTo>
                <a:lnTo>
                  <a:pt x="1610206" y="621915"/>
                </a:lnTo>
                <a:lnTo>
                  <a:pt x="1610206" y="634231"/>
                </a:lnTo>
                <a:lnTo>
                  <a:pt x="1699491" y="634231"/>
                </a:lnTo>
                <a:lnTo>
                  <a:pt x="1699491" y="671176"/>
                </a:lnTo>
                <a:lnTo>
                  <a:pt x="1754909" y="671176"/>
                </a:lnTo>
                <a:lnTo>
                  <a:pt x="1754909" y="692728"/>
                </a:lnTo>
                <a:lnTo>
                  <a:pt x="1785697" y="692728"/>
                </a:lnTo>
                <a:lnTo>
                  <a:pt x="1785697" y="723515"/>
                </a:lnTo>
                <a:lnTo>
                  <a:pt x="1801091" y="723515"/>
                </a:lnTo>
                <a:lnTo>
                  <a:pt x="1801091" y="769697"/>
                </a:lnTo>
                <a:lnTo>
                  <a:pt x="1834957" y="769697"/>
                </a:lnTo>
                <a:lnTo>
                  <a:pt x="1834957" y="785091"/>
                </a:lnTo>
                <a:lnTo>
                  <a:pt x="1933479" y="785091"/>
                </a:lnTo>
                <a:lnTo>
                  <a:pt x="1933479" y="803564"/>
                </a:lnTo>
                <a:lnTo>
                  <a:pt x="1964267" y="803564"/>
                </a:lnTo>
                <a:lnTo>
                  <a:pt x="1964267" y="822037"/>
                </a:lnTo>
                <a:lnTo>
                  <a:pt x="2044315" y="822037"/>
                </a:lnTo>
                <a:lnTo>
                  <a:pt x="2044315" y="846667"/>
                </a:lnTo>
                <a:lnTo>
                  <a:pt x="2096654" y="846667"/>
                </a:lnTo>
                <a:lnTo>
                  <a:pt x="2096654" y="880534"/>
                </a:lnTo>
                <a:lnTo>
                  <a:pt x="2130521" y="880534"/>
                </a:lnTo>
                <a:lnTo>
                  <a:pt x="2130521" y="899006"/>
                </a:lnTo>
                <a:lnTo>
                  <a:pt x="2198254" y="899006"/>
                </a:lnTo>
                <a:lnTo>
                  <a:pt x="2198254" y="923637"/>
                </a:lnTo>
                <a:lnTo>
                  <a:pt x="2241357" y="923637"/>
                </a:lnTo>
                <a:lnTo>
                  <a:pt x="2241357" y="942109"/>
                </a:lnTo>
                <a:lnTo>
                  <a:pt x="2309091" y="942109"/>
                </a:lnTo>
                <a:lnTo>
                  <a:pt x="2309091" y="969819"/>
                </a:lnTo>
                <a:lnTo>
                  <a:pt x="2530764" y="969819"/>
                </a:lnTo>
                <a:lnTo>
                  <a:pt x="2530764" y="994449"/>
                </a:lnTo>
                <a:lnTo>
                  <a:pt x="2567709" y="994449"/>
                </a:lnTo>
                <a:lnTo>
                  <a:pt x="2567709" y="1034473"/>
                </a:lnTo>
                <a:lnTo>
                  <a:pt x="2589260" y="1034473"/>
                </a:lnTo>
                <a:lnTo>
                  <a:pt x="2589260" y="1062182"/>
                </a:lnTo>
                <a:lnTo>
                  <a:pt x="2647757" y="1062182"/>
                </a:lnTo>
                <a:lnTo>
                  <a:pt x="2647757" y="1096049"/>
                </a:lnTo>
                <a:lnTo>
                  <a:pt x="2703176" y="1096049"/>
                </a:lnTo>
                <a:lnTo>
                  <a:pt x="2703176" y="1132994"/>
                </a:lnTo>
                <a:lnTo>
                  <a:pt x="2857115" y="1132994"/>
                </a:lnTo>
                <a:lnTo>
                  <a:pt x="2857115" y="1182255"/>
                </a:lnTo>
                <a:lnTo>
                  <a:pt x="2875588" y="1182255"/>
                </a:lnTo>
                <a:lnTo>
                  <a:pt x="2875588" y="1216122"/>
                </a:lnTo>
                <a:lnTo>
                  <a:pt x="2992582" y="1216122"/>
                </a:lnTo>
                <a:lnTo>
                  <a:pt x="2992582" y="1277697"/>
                </a:lnTo>
                <a:lnTo>
                  <a:pt x="3451321" y="1277697"/>
                </a:lnTo>
              </a:path>
            </a:pathLst>
          </a:custGeom>
          <a:noFill/>
          <a:ln w="28575">
            <a:solidFill>
              <a:schemeClr val="accent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DSMM XIII: OS (Secondary Endpoint)</a:t>
            </a:r>
            <a:endParaRPr lang="en-US" altLang="en-US" dirty="0"/>
          </a:p>
        </p:txBody>
      </p:sp>
      <p:sp>
        <p:nvSpPr>
          <p:cNvPr id="6" name="Text Box 15">
            <a:extLst>
              <a:ext uri="{FF2B5EF4-FFF2-40B4-BE49-F238E27FC236}">
                <a16:creationId xmlns:a16="http://schemas.microsoft.com/office/drawing/2014/main" id="{49505A0D-1351-4526-108D-80EA14065F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Straka.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116. Reproduced with permission.</a:t>
            </a:r>
            <a:endParaRPr lang="en-US" altLang="en-US" sz="1200" b="0" dirty="0">
              <a:solidFill>
                <a:schemeClr val="bg2"/>
              </a:solidFill>
              <a:latin typeface="Calibri" panose="020F0502020204030204" pitchFamily="34" charset="0"/>
            </a:endParaRPr>
          </a:p>
        </p:txBody>
      </p:sp>
      <p:sp>
        <p:nvSpPr>
          <p:cNvPr id="8" name="TextBox 7">
            <a:extLst>
              <a:ext uri="{FF2B5EF4-FFF2-40B4-BE49-F238E27FC236}">
                <a16:creationId xmlns:a16="http://schemas.microsoft.com/office/drawing/2014/main" id="{674D89BD-363A-59AF-549B-6C2074D96BD7}"/>
              </a:ext>
            </a:extLst>
          </p:cNvPr>
          <p:cNvSpPr txBox="1"/>
          <p:nvPr/>
        </p:nvSpPr>
        <p:spPr bwMode="auto">
          <a:xfrm>
            <a:off x="2587389" y="1468516"/>
            <a:ext cx="23373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solidFill>
                  <a:schemeClr val="bg1"/>
                </a:solidFill>
                <a:latin typeface="Calibri" panose="020F0502020204030204" pitchFamily="34" charset="0"/>
              </a:rPr>
              <a:t>OS in ITT Population</a:t>
            </a:r>
            <a:endParaRPr lang="en-US" sz="2000" b="0" dirty="0">
              <a:solidFill>
                <a:schemeClr val="bg1"/>
              </a:solidFill>
              <a:latin typeface="Calibri" panose="020F0502020204030204" pitchFamily="34" charset="0"/>
            </a:endParaRPr>
          </a:p>
        </p:txBody>
      </p:sp>
      <p:grpSp>
        <p:nvGrpSpPr>
          <p:cNvPr id="32052" name="Group 32051">
            <a:extLst>
              <a:ext uri="{FF2B5EF4-FFF2-40B4-BE49-F238E27FC236}">
                <a16:creationId xmlns:a16="http://schemas.microsoft.com/office/drawing/2014/main" id="{C2548CE7-3851-9E7F-BC26-843A46A93C47}"/>
              </a:ext>
            </a:extLst>
          </p:cNvPr>
          <p:cNvGrpSpPr/>
          <p:nvPr/>
        </p:nvGrpSpPr>
        <p:grpSpPr>
          <a:xfrm>
            <a:off x="8712460" y="1820518"/>
            <a:ext cx="2943979" cy="923836"/>
            <a:chOff x="9169935" y="1856680"/>
            <a:chExt cx="2943979" cy="923836"/>
          </a:xfrm>
        </p:grpSpPr>
        <p:sp>
          <p:nvSpPr>
            <p:cNvPr id="10" name="TextBox 9">
              <a:extLst>
                <a:ext uri="{FF2B5EF4-FFF2-40B4-BE49-F238E27FC236}">
                  <a16:creationId xmlns:a16="http://schemas.microsoft.com/office/drawing/2014/main" id="{F8716C0B-86EF-50F3-B96B-C21ECF4C0BD0}"/>
                </a:ext>
              </a:extLst>
            </p:cNvPr>
            <p:cNvSpPr txBox="1"/>
            <p:nvPr/>
          </p:nvSpPr>
          <p:spPr bwMode="auto">
            <a:xfrm>
              <a:off x="9341929" y="2134185"/>
              <a:ext cx="1757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 + MEL140 + 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a:t>
              </a:r>
            </a:p>
          </p:txBody>
        </p:sp>
        <p:sp>
          <p:nvSpPr>
            <p:cNvPr id="11" name="TextBox 10">
              <a:extLst>
                <a:ext uri="{FF2B5EF4-FFF2-40B4-BE49-F238E27FC236}">
                  <a16:creationId xmlns:a16="http://schemas.microsoft.com/office/drawing/2014/main" id="{57D4271D-2B4C-C8B8-6948-0D8F388DFC7B}"/>
                </a:ext>
              </a:extLst>
            </p:cNvPr>
            <p:cNvSpPr txBox="1"/>
            <p:nvPr/>
          </p:nvSpPr>
          <p:spPr bwMode="auto">
            <a:xfrm>
              <a:off x="10454485" y="1856680"/>
              <a:ext cx="16594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OS, </a:t>
              </a:r>
              <a:r>
                <a:rPr lang="en-US" dirty="0" err="1">
                  <a:solidFill>
                    <a:schemeClr val="bg1"/>
                  </a:solidFill>
                  <a:latin typeface="Calibri" panose="020F0502020204030204" pitchFamily="34" charset="0"/>
                </a:rPr>
                <a:t>mo</a:t>
              </a:r>
              <a:endParaRPr lang="en-US"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95</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86</a:t>
              </a:r>
            </a:p>
          </p:txBody>
        </p:sp>
        <p:cxnSp>
          <p:nvCxnSpPr>
            <p:cNvPr id="12" name="Straight Connector 11">
              <a:extLst>
                <a:ext uri="{FF2B5EF4-FFF2-40B4-BE49-F238E27FC236}">
                  <a16:creationId xmlns:a16="http://schemas.microsoft.com/office/drawing/2014/main" id="{44277C08-3AC9-5A69-8061-BFF3894168A0}"/>
                </a:ext>
              </a:extLst>
            </p:cNvPr>
            <p:cNvCxnSpPr/>
            <p:nvPr/>
          </p:nvCxnSpPr>
          <p:spPr bwMode="auto">
            <a:xfrm>
              <a:off x="9169935" y="2319161"/>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FCFDC20-5CAA-782B-C929-577754A865ED}"/>
                </a:ext>
              </a:extLst>
            </p:cNvPr>
            <p:cNvCxnSpPr/>
            <p:nvPr/>
          </p:nvCxnSpPr>
          <p:spPr bwMode="auto">
            <a:xfrm>
              <a:off x="9169935" y="2591303"/>
              <a:ext cx="182880" cy="0"/>
            </a:xfrm>
            <a:prstGeom prst="line">
              <a:avLst/>
            </a:prstGeom>
            <a:noFill/>
            <a:ln w="28575" cap="flat" cmpd="sng" algn="ctr">
              <a:solidFill>
                <a:schemeClr val="accent3"/>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7ACF5732-1E6F-1425-5F69-D2A1C00738E3}"/>
              </a:ext>
            </a:extLst>
          </p:cNvPr>
          <p:cNvSpPr txBox="1"/>
          <p:nvPr/>
        </p:nvSpPr>
        <p:spPr bwMode="auto">
          <a:xfrm>
            <a:off x="1861959" y="3915987"/>
            <a:ext cx="3555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HR: 0.99 (95% CI: 0.70-1.38);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.93</a:t>
            </a:r>
          </a:p>
        </p:txBody>
      </p:sp>
      <p:sp>
        <p:nvSpPr>
          <p:cNvPr id="15" name="TextBox 14">
            <a:extLst>
              <a:ext uri="{FF2B5EF4-FFF2-40B4-BE49-F238E27FC236}">
                <a16:creationId xmlns:a16="http://schemas.microsoft.com/office/drawing/2014/main" id="{22068A04-5844-93B5-B63D-151203146CA9}"/>
              </a:ext>
            </a:extLst>
          </p:cNvPr>
          <p:cNvSpPr txBox="1"/>
          <p:nvPr/>
        </p:nvSpPr>
        <p:spPr bwMode="auto">
          <a:xfrm>
            <a:off x="7311265" y="3888630"/>
            <a:ext cx="35557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HR: 0.96 (95% CI: 0.66-1.39);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.81</a:t>
            </a:r>
          </a:p>
        </p:txBody>
      </p:sp>
      <p:sp>
        <p:nvSpPr>
          <p:cNvPr id="16" name="Freeform: Shape 15">
            <a:extLst>
              <a:ext uri="{FF2B5EF4-FFF2-40B4-BE49-F238E27FC236}">
                <a16:creationId xmlns:a16="http://schemas.microsoft.com/office/drawing/2014/main" id="{954C47E2-47E6-4E45-D722-50526CC8B257}"/>
              </a:ext>
            </a:extLst>
          </p:cNvPr>
          <p:cNvSpPr/>
          <p:nvPr/>
        </p:nvSpPr>
        <p:spPr bwMode="auto">
          <a:xfrm>
            <a:off x="1792594" y="2189949"/>
            <a:ext cx="3914490" cy="2050990"/>
          </a:xfrm>
          <a:custGeom>
            <a:avLst/>
            <a:gdLst>
              <a:gd name="connsiteX0" fmla="*/ 0 w 4119073"/>
              <a:gd name="connsiteY0" fmla="*/ 0 h 2050990"/>
              <a:gd name="connsiteX1" fmla="*/ 0 w 4119073"/>
              <a:gd name="connsiteY1" fmla="*/ 2050990 h 2050990"/>
              <a:gd name="connsiteX2" fmla="*/ 4119073 w 4119073"/>
              <a:gd name="connsiteY2" fmla="*/ 2050990 h 2050990"/>
            </a:gdLst>
            <a:ahLst/>
            <a:cxnLst>
              <a:cxn ang="0">
                <a:pos x="connsiteX0" y="connsiteY0"/>
              </a:cxn>
              <a:cxn ang="0">
                <a:pos x="connsiteX1" y="connsiteY1"/>
              </a:cxn>
              <a:cxn ang="0">
                <a:pos x="connsiteX2" y="connsiteY2"/>
              </a:cxn>
            </a:cxnLst>
            <a:rect l="l" t="t" r="r" b="b"/>
            <a:pathLst>
              <a:path w="4119073" h="2050990">
                <a:moveTo>
                  <a:pt x="0" y="0"/>
                </a:moveTo>
                <a:lnTo>
                  <a:pt x="0" y="2050990"/>
                </a:lnTo>
                <a:lnTo>
                  <a:pt x="4119073" y="2050990"/>
                </a:lnTo>
              </a:path>
            </a:pathLst>
          </a:custGeom>
          <a:noFill/>
          <a:ln w="28575">
            <a:solidFill>
              <a:schemeClr val="bg1"/>
            </a:solidFill>
            <a:miter lim="800000"/>
            <a:headEnd/>
            <a:tailEnd/>
          </a:ln>
        </p:spPr>
        <p:txBody>
          <a:bodyPr rtlCol="0" anchor="ctr"/>
          <a:lstStyle/>
          <a:p>
            <a:pPr algn="ctr"/>
            <a:endParaRPr lang="en-US"/>
          </a:p>
        </p:txBody>
      </p:sp>
      <p:grpSp>
        <p:nvGrpSpPr>
          <p:cNvPr id="24" name="Group 23">
            <a:extLst>
              <a:ext uri="{FF2B5EF4-FFF2-40B4-BE49-F238E27FC236}">
                <a16:creationId xmlns:a16="http://schemas.microsoft.com/office/drawing/2014/main" id="{34B399BB-187D-F64B-D8B6-E46692381325}"/>
              </a:ext>
            </a:extLst>
          </p:cNvPr>
          <p:cNvGrpSpPr/>
          <p:nvPr/>
        </p:nvGrpSpPr>
        <p:grpSpPr>
          <a:xfrm>
            <a:off x="1707398" y="2184754"/>
            <a:ext cx="84941" cy="2056185"/>
            <a:chOff x="1521548" y="2079979"/>
            <a:chExt cx="84941" cy="2056185"/>
          </a:xfrm>
        </p:grpSpPr>
        <p:cxnSp>
          <p:nvCxnSpPr>
            <p:cNvPr id="18" name="Straight Connector 17">
              <a:extLst>
                <a:ext uri="{FF2B5EF4-FFF2-40B4-BE49-F238E27FC236}">
                  <a16:creationId xmlns:a16="http://schemas.microsoft.com/office/drawing/2014/main" id="{1BE7602D-2DEC-EE21-3FF5-FF0929304DC8}"/>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841564C-6FED-B82B-18D0-B9D2C1B21DB1}"/>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3D69643-F578-1584-1E71-F4EE8924354E}"/>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AF65350-81E9-3DF9-0D84-9F673A2DBB9E}"/>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B3BD2BE8-C8BA-595E-DEFA-A7CF614D0CC0}"/>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AA64231-6F9C-FAAC-52B2-AFDF9D774032}"/>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 name="Group 24">
            <a:extLst>
              <a:ext uri="{FF2B5EF4-FFF2-40B4-BE49-F238E27FC236}">
                <a16:creationId xmlns:a16="http://schemas.microsoft.com/office/drawing/2014/main" id="{9D5C1FEE-DF4F-F0F2-32D0-DC285B6284C5}"/>
              </a:ext>
            </a:extLst>
          </p:cNvPr>
          <p:cNvGrpSpPr/>
          <p:nvPr/>
        </p:nvGrpSpPr>
        <p:grpSpPr>
          <a:xfrm rot="5400000">
            <a:off x="3706887" y="2329148"/>
            <a:ext cx="88405" cy="3911987"/>
            <a:chOff x="1521548" y="2079979"/>
            <a:chExt cx="84941" cy="2056185"/>
          </a:xfrm>
        </p:grpSpPr>
        <p:cxnSp>
          <p:nvCxnSpPr>
            <p:cNvPr id="26" name="Straight Connector 25">
              <a:extLst>
                <a:ext uri="{FF2B5EF4-FFF2-40B4-BE49-F238E27FC236}">
                  <a16:creationId xmlns:a16="http://schemas.microsoft.com/office/drawing/2014/main" id="{2AE910FC-1387-8E4F-0615-C8ABFEF7EB0F}"/>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2E30B7F-8BD3-FECE-751C-4085F0AAA6E3}"/>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808133E-BCBF-2742-D303-E4FFD852633A}"/>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3B286CC-AFE1-7AC8-4F5B-BECB7864D10C}"/>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2CD8EF0-BDE8-050B-D01F-4ACD8D1B0264}"/>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7C32CDC-63CB-791A-411A-0562595A510C}"/>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sp>
        <p:nvSpPr>
          <p:cNvPr id="32" name="TextBox 31">
            <a:extLst>
              <a:ext uri="{FF2B5EF4-FFF2-40B4-BE49-F238E27FC236}">
                <a16:creationId xmlns:a16="http://schemas.microsoft.com/office/drawing/2014/main" id="{148224F3-87F0-B741-9683-EC86F74569BB}"/>
              </a:ext>
            </a:extLst>
          </p:cNvPr>
          <p:cNvSpPr txBox="1"/>
          <p:nvPr/>
        </p:nvSpPr>
        <p:spPr bwMode="auto">
          <a:xfrm>
            <a:off x="1282702" y="199035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3" name="TextBox 32">
            <a:extLst>
              <a:ext uri="{FF2B5EF4-FFF2-40B4-BE49-F238E27FC236}">
                <a16:creationId xmlns:a16="http://schemas.microsoft.com/office/drawing/2014/main" id="{70B03C0F-C01D-8CFF-6B2E-63FE65509F76}"/>
              </a:ext>
            </a:extLst>
          </p:cNvPr>
          <p:cNvSpPr txBox="1"/>
          <p:nvPr/>
        </p:nvSpPr>
        <p:spPr bwMode="auto">
          <a:xfrm>
            <a:off x="1290226" y="240159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4" name="TextBox 33">
            <a:extLst>
              <a:ext uri="{FF2B5EF4-FFF2-40B4-BE49-F238E27FC236}">
                <a16:creationId xmlns:a16="http://schemas.microsoft.com/office/drawing/2014/main" id="{26BB920B-5E54-2FB5-B84A-5DAD572EBD2C}"/>
              </a:ext>
            </a:extLst>
          </p:cNvPr>
          <p:cNvSpPr txBox="1"/>
          <p:nvPr/>
        </p:nvSpPr>
        <p:spPr bwMode="auto">
          <a:xfrm>
            <a:off x="1300023" y="281272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5" name="TextBox 34">
            <a:extLst>
              <a:ext uri="{FF2B5EF4-FFF2-40B4-BE49-F238E27FC236}">
                <a16:creationId xmlns:a16="http://schemas.microsoft.com/office/drawing/2014/main" id="{D94FE0E0-075E-FF4B-7427-7ADD6792C39D}"/>
              </a:ext>
            </a:extLst>
          </p:cNvPr>
          <p:cNvSpPr txBox="1"/>
          <p:nvPr/>
        </p:nvSpPr>
        <p:spPr bwMode="auto">
          <a:xfrm>
            <a:off x="1307548" y="322396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6" name="TextBox 35">
            <a:extLst>
              <a:ext uri="{FF2B5EF4-FFF2-40B4-BE49-F238E27FC236}">
                <a16:creationId xmlns:a16="http://schemas.microsoft.com/office/drawing/2014/main" id="{535E705A-E989-0303-E1A5-36A6633E6360}"/>
              </a:ext>
            </a:extLst>
          </p:cNvPr>
          <p:cNvSpPr txBox="1"/>
          <p:nvPr/>
        </p:nvSpPr>
        <p:spPr bwMode="auto">
          <a:xfrm>
            <a:off x="1292643" y="36385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7" name="TextBox 36">
            <a:extLst>
              <a:ext uri="{FF2B5EF4-FFF2-40B4-BE49-F238E27FC236}">
                <a16:creationId xmlns:a16="http://schemas.microsoft.com/office/drawing/2014/main" id="{6E1F3782-79F0-50E5-D2B0-A52A0B085242}"/>
              </a:ext>
            </a:extLst>
          </p:cNvPr>
          <p:cNvSpPr txBox="1"/>
          <p:nvPr/>
        </p:nvSpPr>
        <p:spPr bwMode="auto">
          <a:xfrm>
            <a:off x="1474896" y="40497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0D5E8B10-9BBF-E855-6BB5-FCD0F0503246}"/>
              </a:ext>
            </a:extLst>
          </p:cNvPr>
          <p:cNvSpPr txBox="1"/>
          <p:nvPr/>
        </p:nvSpPr>
        <p:spPr bwMode="auto">
          <a:xfrm>
            <a:off x="1643778" y="428856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4C0C6BE9-4847-220F-1C83-3B80C4D2B957}"/>
              </a:ext>
            </a:extLst>
          </p:cNvPr>
          <p:cNvSpPr txBox="1"/>
          <p:nvPr/>
        </p:nvSpPr>
        <p:spPr bwMode="auto">
          <a:xfrm>
            <a:off x="2362737" y="42885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40" name="TextBox 39">
            <a:extLst>
              <a:ext uri="{FF2B5EF4-FFF2-40B4-BE49-F238E27FC236}">
                <a16:creationId xmlns:a16="http://schemas.microsoft.com/office/drawing/2014/main" id="{9978F912-051C-770C-B7AE-D46E0BB97DEE}"/>
              </a:ext>
            </a:extLst>
          </p:cNvPr>
          <p:cNvSpPr txBox="1"/>
          <p:nvPr/>
        </p:nvSpPr>
        <p:spPr bwMode="auto">
          <a:xfrm>
            <a:off x="3144857"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41" name="TextBox 40">
            <a:extLst>
              <a:ext uri="{FF2B5EF4-FFF2-40B4-BE49-F238E27FC236}">
                <a16:creationId xmlns:a16="http://schemas.microsoft.com/office/drawing/2014/main" id="{2D317C10-0095-95F9-B9E0-80831874C092}"/>
              </a:ext>
            </a:extLst>
          </p:cNvPr>
          <p:cNvSpPr txBox="1"/>
          <p:nvPr/>
        </p:nvSpPr>
        <p:spPr bwMode="auto">
          <a:xfrm>
            <a:off x="3922325"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42" name="TextBox 41">
            <a:extLst>
              <a:ext uri="{FF2B5EF4-FFF2-40B4-BE49-F238E27FC236}">
                <a16:creationId xmlns:a16="http://schemas.microsoft.com/office/drawing/2014/main" id="{E5A8FE90-3E1D-7DE3-A2B2-403B94A2B191}"/>
              </a:ext>
            </a:extLst>
          </p:cNvPr>
          <p:cNvSpPr txBox="1"/>
          <p:nvPr/>
        </p:nvSpPr>
        <p:spPr bwMode="auto">
          <a:xfrm>
            <a:off x="4656795"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3" name="TextBox 42">
            <a:extLst>
              <a:ext uri="{FF2B5EF4-FFF2-40B4-BE49-F238E27FC236}">
                <a16:creationId xmlns:a16="http://schemas.microsoft.com/office/drawing/2014/main" id="{ED5B9B0F-70E9-6C7A-5F69-DCF02EC85960}"/>
              </a:ext>
            </a:extLst>
          </p:cNvPr>
          <p:cNvSpPr txBox="1"/>
          <p:nvPr/>
        </p:nvSpPr>
        <p:spPr bwMode="auto">
          <a:xfrm>
            <a:off x="5434263"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125</a:t>
            </a:r>
          </a:p>
        </p:txBody>
      </p:sp>
      <p:sp>
        <p:nvSpPr>
          <p:cNvPr id="45" name="TextBox 44">
            <a:extLst>
              <a:ext uri="{FF2B5EF4-FFF2-40B4-BE49-F238E27FC236}">
                <a16:creationId xmlns:a16="http://schemas.microsoft.com/office/drawing/2014/main" id="{E2AEBCFF-0436-D164-724E-8FFD729D3AB3}"/>
              </a:ext>
            </a:extLst>
          </p:cNvPr>
          <p:cNvSpPr txBox="1"/>
          <p:nvPr/>
        </p:nvSpPr>
        <p:spPr bwMode="auto">
          <a:xfrm>
            <a:off x="1565705" y="484092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174</a:t>
            </a:r>
          </a:p>
        </p:txBody>
      </p:sp>
      <p:sp>
        <p:nvSpPr>
          <p:cNvPr id="46" name="TextBox 45">
            <a:extLst>
              <a:ext uri="{FF2B5EF4-FFF2-40B4-BE49-F238E27FC236}">
                <a16:creationId xmlns:a16="http://schemas.microsoft.com/office/drawing/2014/main" id="{019D68B4-08E5-0B8C-42D2-6637D16216A3}"/>
              </a:ext>
            </a:extLst>
          </p:cNvPr>
          <p:cNvSpPr txBox="1"/>
          <p:nvPr/>
        </p:nvSpPr>
        <p:spPr bwMode="auto">
          <a:xfrm>
            <a:off x="2133347" y="484092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136</a:t>
            </a:r>
          </a:p>
        </p:txBody>
      </p:sp>
      <p:sp>
        <p:nvSpPr>
          <p:cNvPr id="47" name="TextBox 46">
            <a:extLst>
              <a:ext uri="{FF2B5EF4-FFF2-40B4-BE49-F238E27FC236}">
                <a16:creationId xmlns:a16="http://schemas.microsoft.com/office/drawing/2014/main" id="{1623AFCD-0639-E40D-D720-8C39B2329966}"/>
              </a:ext>
            </a:extLst>
          </p:cNvPr>
          <p:cNvSpPr txBox="1"/>
          <p:nvPr/>
        </p:nvSpPr>
        <p:spPr bwMode="auto">
          <a:xfrm>
            <a:off x="2757077" y="484092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96</a:t>
            </a:r>
          </a:p>
        </p:txBody>
      </p:sp>
      <p:sp>
        <p:nvSpPr>
          <p:cNvPr id="48" name="TextBox 47">
            <a:extLst>
              <a:ext uri="{FF2B5EF4-FFF2-40B4-BE49-F238E27FC236}">
                <a16:creationId xmlns:a16="http://schemas.microsoft.com/office/drawing/2014/main" id="{11130DD0-C1AC-96EA-B5DA-2552A4A4C1AB}"/>
              </a:ext>
            </a:extLst>
          </p:cNvPr>
          <p:cNvSpPr txBox="1"/>
          <p:nvPr/>
        </p:nvSpPr>
        <p:spPr bwMode="auto">
          <a:xfrm>
            <a:off x="3348007"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68</a:t>
            </a:r>
          </a:p>
        </p:txBody>
      </p:sp>
      <p:sp>
        <p:nvSpPr>
          <p:cNvPr id="49" name="TextBox 48">
            <a:extLst>
              <a:ext uri="{FF2B5EF4-FFF2-40B4-BE49-F238E27FC236}">
                <a16:creationId xmlns:a16="http://schemas.microsoft.com/office/drawing/2014/main" id="{7CB74530-6CA9-89A6-E61D-A5619BE4717C}"/>
              </a:ext>
            </a:extLst>
          </p:cNvPr>
          <p:cNvSpPr txBox="1"/>
          <p:nvPr/>
        </p:nvSpPr>
        <p:spPr bwMode="auto">
          <a:xfrm>
            <a:off x="3982513"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a:t>
            </a:r>
          </a:p>
        </p:txBody>
      </p:sp>
      <p:sp>
        <p:nvSpPr>
          <p:cNvPr id="50" name="TextBox 49">
            <a:extLst>
              <a:ext uri="{FF2B5EF4-FFF2-40B4-BE49-F238E27FC236}">
                <a16:creationId xmlns:a16="http://schemas.microsoft.com/office/drawing/2014/main" id="{15CCFDE1-EDEE-7CD5-496C-5217A926B5BD}"/>
              </a:ext>
            </a:extLst>
          </p:cNvPr>
          <p:cNvSpPr txBox="1"/>
          <p:nvPr/>
        </p:nvSpPr>
        <p:spPr bwMode="auto">
          <a:xfrm>
            <a:off x="4574910"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sp>
        <p:nvSpPr>
          <p:cNvPr id="51" name="TextBox 50">
            <a:extLst>
              <a:ext uri="{FF2B5EF4-FFF2-40B4-BE49-F238E27FC236}">
                <a16:creationId xmlns:a16="http://schemas.microsoft.com/office/drawing/2014/main" id="{36CC11BC-9AAB-48F7-7018-84416D03ADC6}"/>
              </a:ext>
            </a:extLst>
          </p:cNvPr>
          <p:cNvSpPr txBox="1"/>
          <p:nvPr/>
        </p:nvSpPr>
        <p:spPr bwMode="auto">
          <a:xfrm>
            <a:off x="5202257"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52" name="TextBox 51">
            <a:extLst>
              <a:ext uri="{FF2B5EF4-FFF2-40B4-BE49-F238E27FC236}">
                <a16:creationId xmlns:a16="http://schemas.microsoft.com/office/drawing/2014/main" id="{D11EA618-7318-EA85-A5ED-0BE6A965F75A}"/>
              </a:ext>
            </a:extLst>
          </p:cNvPr>
          <p:cNvSpPr txBox="1"/>
          <p:nvPr/>
        </p:nvSpPr>
        <p:spPr bwMode="auto">
          <a:xfrm>
            <a:off x="418194" y="4846116"/>
            <a:ext cx="12458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Rd+MEL140+R</a:t>
            </a:r>
          </a:p>
        </p:txBody>
      </p:sp>
      <p:sp>
        <p:nvSpPr>
          <p:cNvPr id="53" name="TextBox 52">
            <a:extLst>
              <a:ext uri="{FF2B5EF4-FFF2-40B4-BE49-F238E27FC236}">
                <a16:creationId xmlns:a16="http://schemas.microsoft.com/office/drawing/2014/main" id="{20F1631B-14CD-1A74-B45B-2AC5B2290426}"/>
              </a:ext>
            </a:extLst>
          </p:cNvPr>
          <p:cNvSpPr txBox="1"/>
          <p:nvPr/>
        </p:nvSpPr>
        <p:spPr bwMode="auto">
          <a:xfrm rot="16200000">
            <a:off x="98060" y="3066538"/>
            <a:ext cx="2038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sp>
        <p:nvSpPr>
          <p:cNvPr id="54" name="TextBox 53">
            <a:extLst>
              <a:ext uri="{FF2B5EF4-FFF2-40B4-BE49-F238E27FC236}">
                <a16:creationId xmlns:a16="http://schemas.microsoft.com/office/drawing/2014/main" id="{BB880D2B-56B3-4406-750D-0FF516510AEE}"/>
              </a:ext>
            </a:extLst>
          </p:cNvPr>
          <p:cNvSpPr txBox="1"/>
          <p:nvPr/>
        </p:nvSpPr>
        <p:spPr bwMode="auto">
          <a:xfrm>
            <a:off x="3483737" y="450859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1806" name="Group 31805">
            <a:extLst>
              <a:ext uri="{FF2B5EF4-FFF2-40B4-BE49-F238E27FC236}">
                <a16:creationId xmlns:a16="http://schemas.microsoft.com/office/drawing/2014/main" id="{246EF28F-7BDF-4FF7-E5A1-C813D3DC52BD}"/>
              </a:ext>
            </a:extLst>
          </p:cNvPr>
          <p:cNvGrpSpPr/>
          <p:nvPr/>
        </p:nvGrpSpPr>
        <p:grpSpPr>
          <a:xfrm>
            <a:off x="1859588" y="2170660"/>
            <a:ext cx="3480688" cy="1602952"/>
            <a:chOff x="1859588" y="2065885"/>
            <a:chExt cx="3480688" cy="1602952"/>
          </a:xfrm>
        </p:grpSpPr>
        <p:cxnSp>
          <p:nvCxnSpPr>
            <p:cNvPr id="58" name="Straight Connector 57">
              <a:extLst>
                <a:ext uri="{FF2B5EF4-FFF2-40B4-BE49-F238E27FC236}">
                  <a16:creationId xmlns:a16="http://schemas.microsoft.com/office/drawing/2014/main" id="{FD86FDC4-D6B5-0698-413C-606F14037BD7}"/>
                </a:ext>
              </a:extLst>
            </p:cNvPr>
            <p:cNvCxnSpPr/>
            <p:nvPr/>
          </p:nvCxnSpPr>
          <p:spPr bwMode="auto">
            <a:xfrm>
              <a:off x="1859588" y="206588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0FDE9DD9-DFB2-0D08-05ED-AAAA4E4D8538}"/>
                </a:ext>
              </a:extLst>
            </p:cNvPr>
            <p:cNvCxnSpPr/>
            <p:nvPr/>
          </p:nvCxnSpPr>
          <p:spPr bwMode="auto">
            <a:xfrm>
              <a:off x="1959318" y="209416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D2F716D-5CD4-FEC2-838A-E2870D9323DE}"/>
                </a:ext>
              </a:extLst>
            </p:cNvPr>
            <p:cNvCxnSpPr/>
            <p:nvPr/>
          </p:nvCxnSpPr>
          <p:spPr bwMode="auto">
            <a:xfrm>
              <a:off x="1980871" y="210957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B6DEED3-ED03-A6C1-D38E-FF992A5E0CE1}"/>
                </a:ext>
              </a:extLst>
            </p:cNvPr>
            <p:cNvCxnSpPr/>
            <p:nvPr/>
          </p:nvCxnSpPr>
          <p:spPr bwMode="auto">
            <a:xfrm>
              <a:off x="2007550" y="212034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E845002-C410-A363-B2CB-1B4F611152EF}"/>
                </a:ext>
              </a:extLst>
            </p:cNvPr>
            <p:cNvCxnSpPr/>
            <p:nvPr/>
          </p:nvCxnSpPr>
          <p:spPr bwMode="auto">
            <a:xfrm>
              <a:off x="2044313" y="212341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7E72D26-3DFD-88B4-3A53-CACADFF6C083}"/>
                </a:ext>
              </a:extLst>
            </p:cNvPr>
            <p:cNvCxnSpPr/>
            <p:nvPr/>
          </p:nvCxnSpPr>
          <p:spPr bwMode="auto">
            <a:xfrm>
              <a:off x="2113334" y="212958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082FD373-F4E4-B619-9106-A66F7A99ECC4}"/>
                </a:ext>
              </a:extLst>
            </p:cNvPr>
            <p:cNvCxnSpPr/>
            <p:nvPr/>
          </p:nvCxnSpPr>
          <p:spPr bwMode="auto">
            <a:xfrm>
              <a:off x="2259576" y="216960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04312DD8-D34F-6F1E-AB75-DC073AECB4BF}"/>
                </a:ext>
              </a:extLst>
            </p:cNvPr>
            <p:cNvCxnSpPr/>
            <p:nvPr/>
          </p:nvCxnSpPr>
          <p:spPr bwMode="auto">
            <a:xfrm>
              <a:off x="2367100" y="220961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CB5262DC-1628-B2BD-DCCF-FD24631D3A3F}"/>
                </a:ext>
              </a:extLst>
            </p:cNvPr>
            <p:cNvCxnSpPr/>
            <p:nvPr/>
          </p:nvCxnSpPr>
          <p:spPr bwMode="auto">
            <a:xfrm>
              <a:off x="2425832" y="223961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E8EAFF60-CE0B-2E7D-4A7F-655ABC007BAE}"/>
                </a:ext>
              </a:extLst>
            </p:cNvPr>
            <p:cNvCxnSpPr/>
            <p:nvPr/>
          </p:nvCxnSpPr>
          <p:spPr bwMode="auto">
            <a:xfrm>
              <a:off x="2507419" y="228660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49" name="Straight Connector 31748">
              <a:extLst>
                <a:ext uri="{FF2B5EF4-FFF2-40B4-BE49-F238E27FC236}">
                  <a16:creationId xmlns:a16="http://schemas.microsoft.com/office/drawing/2014/main" id="{D2330463-6D7E-716C-2F6B-7D706009E488}"/>
                </a:ext>
              </a:extLst>
            </p:cNvPr>
            <p:cNvCxnSpPr/>
            <p:nvPr/>
          </p:nvCxnSpPr>
          <p:spPr bwMode="auto">
            <a:xfrm>
              <a:off x="2607478" y="235091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B78B9659-C2C9-6C51-C49C-307C20BED7CA}"/>
                </a:ext>
              </a:extLst>
            </p:cNvPr>
            <p:cNvCxnSpPr/>
            <p:nvPr/>
          </p:nvCxnSpPr>
          <p:spPr bwMode="auto">
            <a:xfrm>
              <a:off x="2652122" y="235305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6C852EA5-2091-C0BD-67E5-F8A7D083FC7F}"/>
                </a:ext>
              </a:extLst>
            </p:cNvPr>
            <p:cNvCxnSpPr/>
            <p:nvPr/>
          </p:nvCxnSpPr>
          <p:spPr bwMode="auto">
            <a:xfrm>
              <a:off x="2661359" y="239093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2" name="Straight Connector 31751">
              <a:extLst>
                <a:ext uri="{FF2B5EF4-FFF2-40B4-BE49-F238E27FC236}">
                  <a16:creationId xmlns:a16="http://schemas.microsoft.com/office/drawing/2014/main" id="{B422B580-F251-260D-9B16-6582BA455D86}"/>
                </a:ext>
              </a:extLst>
            </p:cNvPr>
            <p:cNvCxnSpPr/>
            <p:nvPr/>
          </p:nvCxnSpPr>
          <p:spPr bwMode="auto">
            <a:xfrm>
              <a:off x="2701383" y="239837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3" name="Straight Connector 31752">
              <a:extLst>
                <a:ext uri="{FF2B5EF4-FFF2-40B4-BE49-F238E27FC236}">
                  <a16:creationId xmlns:a16="http://schemas.microsoft.com/office/drawing/2014/main" id="{2572925A-9F7E-A3D7-6E2A-A082D3856645}"/>
                </a:ext>
              </a:extLst>
            </p:cNvPr>
            <p:cNvCxnSpPr/>
            <p:nvPr/>
          </p:nvCxnSpPr>
          <p:spPr bwMode="auto">
            <a:xfrm>
              <a:off x="2734997" y="24784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2133C287-D30C-87B4-3E9F-39EE22C8C091}"/>
                </a:ext>
              </a:extLst>
            </p:cNvPr>
            <p:cNvCxnSpPr/>
            <p:nvPr/>
          </p:nvCxnSpPr>
          <p:spPr bwMode="auto">
            <a:xfrm>
              <a:off x="3006569" y="262791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C14A53AB-C3E6-8BD2-299D-645BF7E97272}"/>
                </a:ext>
              </a:extLst>
            </p:cNvPr>
            <p:cNvCxnSpPr/>
            <p:nvPr/>
          </p:nvCxnSpPr>
          <p:spPr bwMode="auto">
            <a:xfrm>
              <a:off x="3090850" y="265239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10A9A160-51B7-63F7-4148-B485998F9DD5}"/>
                </a:ext>
              </a:extLst>
            </p:cNvPr>
            <p:cNvCxnSpPr/>
            <p:nvPr/>
          </p:nvCxnSpPr>
          <p:spPr bwMode="auto">
            <a:xfrm>
              <a:off x="3157173" y="271102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4987BAA9-E9F0-1FE4-9D37-87065C6BD46A}"/>
                </a:ext>
              </a:extLst>
            </p:cNvPr>
            <p:cNvCxnSpPr/>
            <p:nvPr/>
          </p:nvCxnSpPr>
          <p:spPr bwMode="auto">
            <a:xfrm>
              <a:off x="3215856" y="271102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E3281D1E-2BDC-9A80-47F9-09ACED04EB06}"/>
                </a:ext>
              </a:extLst>
            </p:cNvPr>
            <p:cNvCxnSpPr/>
            <p:nvPr/>
          </p:nvCxnSpPr>
          <p:spPr bwMode="auto">
            <a:xfrm>
              <a:off x="3249688" y="271102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A5126BF8-8CBC-9B05-54B6-5ECFB1B6C345}"/>
                </a:ext>
              </a:extLst>
            </p:cNvPr>
            <p:cNvCxnSpPr/>
            <p:nvPr/>
          </p:nvCxnSpPr>
          <p:spPr bwMode="auto">
            <a:xfrm>
              <a:off x="3346372" y="273471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4FC79E6E-88E2-6684-FC91-79D41D486D3F}"/>
                </a:ext>
              </a:extLst>
            </p:cNvPr>
            <p:cNvCxnSpPr/>
            <p:nvPr/>
          </p:nvCxnSpPr>
          <p:spPr bwMode="auto">
            <a:xfrm>
              <a:off x="3313947" y="273471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76972878-1C97-2F32-492B-5DFD61E5B57E}"/>
                </a:ext>
              </a:extLst>
            </p:cNvPr>
            <p:cNvCxnSpPr/>
            <p:nvPr/>
          </p:nvCxnSpPr>
          <p:spPr bwMode="auto">
            <a:xfrm>
              <a:off x="3381930" y="273582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F44B4B81-C41D-3FBC-7D75-BE74D5E92031}"/>
                </a:ext>
              </a:extLst>
            </p:cNvPr>
            <p:cNvCxnSpPr/>
            <p:nvPr/>
          </p:nvCxnSpPr>
          <p:spPr bwMode="auto">
            <a:xfrm>
              <a:off x="3438051" y="273471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9539B754-422F-7B21-0CCE-EEDFDFC85B17}"/>
                </a:ext>
              </a:extLst>
            </p:cNvPr>
            <p:cNvCxnSpPr/>
            <p:nvPr/>
          </p:nvCxnSpPr>
          <p:spPr bwMode="auto">
            <a:xfrm>
              <a:off x="3482474" y="273612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F85CF435-8196-B629-0ACE-20959FA339EE}"/>
                </a:ext>
              </a:extLst>
            </p:cNvPr>
            <p:cNvCxnSpPr/>
            <p:nvPr/>
          </p:nvCxnSpPr>
          <p:spPr bwMode="auto">
            <a:xfrm>
              <a:off x="3529991" y="276424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B4D554A6-0C76-9EAD-9C12-AA47949A975D}"/>
                </a:ext>
              </a:extLst>
            </p:cNvPr>
            <p:cNvCxnSpPr/>
            <p:nvPr/>
          </p:nvCxnSpPr>
          <p:spPr bwMode="auto">
            <a:xfrm>
              <a:off x="3579169" y="281520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B7AD6A1D-2EA6-55B0-EAE0-19978741C202}"/>
                </a:ext>
              </a:extLst>
            </p:cNvPr>
            <p:cNvCxnSpPr/>
            <p:nvPr/>
          </p:nvCxnSpPr>
          <p:spPr bwMode="auto">
            <a:xfrm>
              <a:off x="3640388" y="283504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139666D0-5776-5241-5EC2-029E955F43C3}"/>
                </a:ext>
              </a:extLst>
            </p:cNvPr>
            <p:cNvCxnSpPr/>
            <p:nvPr/>
          </p:nvCxnSpPr>
          <p:spPr bwMode="auto">
            <a:xfrm>
              <a:off x="3687914" y="285259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64B94419-DE81-C350-3564-DEA9B63E9D1B}"/>
                </a:ext>
              </a:extLst>
            </p:cNvPr>
            <p:cNvCxnSpPr/>
            <p:nvPr/>
          </p:nvCxnSpPr>
          <p:spPr bwMode="auto">
            <a:xfrm>
              <a:off x="3722646" y="287159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2B4B8BE8-A840-3667-9494-3325DCEDB91E}"/>
                </a:ext>
              </a:extLst>
            </p:cNvPr>
            <p:cNvCxnSpPr/>
            <p:nvPr/>
          </p:nvCxnSpPr>
          <p:spPr bwMode="auto">
            <a:xfrm>
              <a:off x="3741395" y="287244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A18B574D-2983-4F3B-F04A-6344B9123502}"/>
                </a:ext>
              </a:extLst>
            </p:cNvPr>
            <p:cNvCxnSpPr/>
            <p:nvPr/>
          </p:nvCxnSpPr>
          <p:spPr bwMode="auto">
            <a:xfrm>
              <a:off x="3784213" y="291160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68264D1C-FAFB-AB46-C2CF-E373F190AF97}"/>
                </a:ext>
              </a:extLst>
            </p:cNvPr>
            <p:cNvCxnSpPr/>
            <p:nvPr/>
          </p:nvCxnSpPr>
          <p:spPr bwMode="auto">
            <a:xfrm>
              <a:off x="3804127" y="291160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4ABF2EF3-64E3-A1E6-D835-6041DA893A28}"/>
                </a:ext>
              </a:extLst>
            </p:cNvPr>
            <p:cNvCxnSpPr/>
            <p:nvPr/>
          </p:nvCxnSpPr>
          <p:spPr bwMode="auto">
            <a:xfrm>
              <a:off x="3834074" y="293263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B0417479-1B9F-7E80-8AB7-8B8089998AAD}"/>
                </a:ext>
              </a:extLst>
            </p:cNvPr>
            <p:cNvCxnSpPr/>
            <p:nvPr/>
          </p:nvCxnSpPr>
          <p:spPr bwMode="auto">
            <a:xfrm>
              <a:off x="3883138" y="293787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DF5F9863-24A0-52AB-827E-FAF317E55BBD}"/>
                </a:ext>
              </a:extLst>
            </p:cNvPr>
            <p:cNvCxnSpPr/>
            <p:nvPr/>
          </p:nvCxnSpPr>
          <p:spPr bwMode="auto">
            <a:xfrm>
              <a:off x="3930837" y="293525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A39E773A-955A-99C4-407B-07C61F0367A9}"/>
                </a:ext>
              </a:extLst>
            </p:cNvPr>
            <p:cNvCxnSpPr/>
            <p:nvPr/>
          </p:nvCxnSpPr>
          <p:spPr bwMode="auto">
            <a:xfrm>
              <a:off x="3977273" y="293911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717930AE-CCB8-AD47-DF5C-CD95D3CCA80C}"/>
                </a:ext>
              </a:extLst>
            </p:cNvPr>
            <p:cNvCxnSpPr/>
            <p:nvPr/>
          </p:nvCxnSpPr>
          <p:spPr bwMode="auto">
            <a:xfrm>
              <a:off x="4039499" y="295162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3A9908CB-1FC9-0B17-0551-6568A3FC58D7}"/>
                </a:ext>
              </a:extLst>
            </p:cNvPr>
            <p:cNvCxnSpPr/>
            <p:nvPr/>
          </p:nvCxnSpPr>
          <p:spPr bwMode="auto">
            <a:xfrm>
              <a:off x="4066136" y="295161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F338ADA6-1A61-B909-C408-E077B7A0717B}"/>
                </a:ext>
              </a:extLst>
            </p:cNvPr>
            <p:cNvCxnSpPr/>
            <p:nvPr/>
          </p:nvCxnSpPr>
          <p:spPr bwMode="auto">
            <a:xfrm>
              <a:off x="4115957" y="298639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B0292F7A-25AD-8BF6-4F93-EEF6E840F7D8}"/>
                </a:ext>
              </a:extLst>
            </p:cNvPr>
            <p:cNvCxnSpPr/>
            <p:nvPr/>
          </p:nvCxnSpPr>
          <p:spPr bwMode="auto">
            <a:xfrm>
              <a:off x="4152354" y="298639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E2DE82E1-9BDC-D3A7-6BB5-899756FD7F6E}"/>
                </a:ext>
              </a:extLst>
            </p:cNvPr>
            <p:cNvCxnSpPr/>
            <p:nvPr/>
          </p:nvCxnSpPr>
          <p:spPr bwMode="auto">
            <a:xfrm>
              <a:off x="4198449" y="298639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85E1232F-6EAB-73CA-D366-06B1864AD4D9}"/>
                </a:ext>
              </a:extLst>
            </p:cNvPr>
            <p:cNvCxnSpPr/>
            <p:nvPr/>
          </p:nvCxnSpPr>
          <p:spPr bwMode="auto">
            <a:xfrm>
              <a:off x="4225086" y="298810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315A05DA-E43F-7D03-869D-6127C76249EA}"/>
                </a:ext>
              </a:extLst>
            </p:cNvPr>
            <p:cNvCxnSpPr/>
            <p:nvPr/>
          </p:nvCxnSpPr>
          <p:spPr bwMode="auto">
            <a:xfrm>
              <a:off x="4259584" y="298639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59234914-2212-AB98-8D58-DA4901D12C12}"/>
                </a:ext>
              </a:extLst>
            </p:cNvPr>
            <p:cNvCxnSpPr/>
            <p:nvPr/>
          </p:nvCxnSpPr>
          <p:spPr bwMode="auto">
            <a:xfrm>
              <a:off x="4320282" y="298635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72618B36-E8EB-203B-4AB6-647265034083}"/>
                </a:ext>
              </a:extLst>
            </p:cNvPr>
            <p:cNvCxnSpPr/>
            <p:nvPr/>
          </p:nvCxnSpPr>
          <p:spPr bwMode="auto">
            <a:xfrm>
              <a:off x="4386220" y="298676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B31538EB-F01B-D693-103E-C3A9EFA65FBC}"/>
                </a:ext>
              </a:extLst>
            </p:cNvPr>
            <p:cNvCxnSpPr/>
            <p:nvPr/>
          </p:nvCxnSpPr>
          <p:spPr bwMode="auto">
            <a:xfrm>
              <a:off x="4402621" y="302197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3AC637DB-99D8-606A-74E3-DBE74BCE3D0B}"/>
                </a:ext>
              </a:extLst>
            </p:cNvPr>
            <p:cNvCxnSpPr/>
            <p:nvPr/>
          </p:nvCxnSpPr>
          <p:spPr bwMode="auto">
            <a:xfrm>
              <a:off x="4444734" y="302113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13EBE5A9-CFED-3DCD-0474-13DCACE83AB5}"/>
                </a:ext>
              </a:extLst>
            </p:cNvPr>
            <p:cNvCxnSpPr/>
            <p:nvPr/>
          </p:nvCxnSpPr>
          <p:spPr bwMode="auto">
            <a:xfrm>
              <a:off x="4539493" y="302375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C3E92E20-8C5C-3074-C85D-37C33A8D8745}"/>
                </a:ext>
              </a:extLst>
            </p:cNvPr>
            <p:cNvCxnSpPr/>
            <p:nvPr/>
          </p:nvCxnSpPr>
          <p:spPr bwMode="auto">
            <a:xfrm>
              <a:off x="4587381" y="302241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1899E8F1-A03B-948D-7725-F68EA4E70AF9}"/>
                </a:ext>
              </a:extLst>
            </p:cNvPr>
            <p:cNvCxnSpPr/>
            <p:nvPr/>
          </p:nvCxnSpPr>
          <p:spPr bwMode="auto">
            <a:xfrm>
              <a:off x="4634688" y="302375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A0A2E82C-C5AA-CDF2-260D-950D2BA8721A}"/>
                </a:ext>
              </a:extLst>
            </p:cNvPr>
            <p:cNvCxnSpPr/>
            <p:nvPr/>
          </p:nvCxnSpPr>
          <p:spPr bwMode="auto">
            <a:xfrm>
              <a:off x="4664655" y="302375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7A713A6A-6E99-725E-07F3-55E0C272A158}"/>
                </a:ext>
              </a:extLst>
            </p:cNvPr>
            <p:cNvCxnSpPr/>
            <p:nvPr/>
          </p:nvCxnSpPr>
          <p:spPr bwMode="auto">
            <a:xfrm>
              <a:off x="4712928" y="306742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7D6FAD2F-FB2A-CA9D-EDAA-BDFDC7A15E0E}"/>
                </a:ext>
              </a:extLst>
            </p:cNvPr>
            <p:cNvCxnSpPr/>
            <p:nvPr/>
          </p:nvCxnSpPr>
          <p:spPr bwMode="auto">
            <a:xfrm>
              <a:off x="4726708" y="312442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026B0708-3397-0855-3EE5-C0EB09C14CFD}"/>
                </a:ext>
              </a:extLst>
            </p:cNvPr>
            <p:cNvCxnSpPr/>
            <p:nvPr/>
          </p:nvCxnSpPr>
          <p:spPr bwMode="auto">
            <a:xfrm>
              <a:off x="4758614" y="312442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6C533B37-A5E5-2337-E5C7-B1B06B25FE6B}"/>
                </a:ext>
              </a:extLst>
            </p:cNvPr>
            <p:cNvCxnSpPr/>
            <p:nvPr/>
          </p:nvCxnSpPr>
          <p:spPr bwMode="auto">
            <a:xfrm>
              <a:off x="4801498" y="312442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F5CFC3C9-71D8-552F-9122-043D361E130B}"/>
                </a:ext>
              </a:extLst>
            </p:cNvPr>
            <p:cNvCxnSpPr/>
            <p:nvPr/>
          </p:nvCxnSpPr>
          <p:spPr bwMode="auto">
            <a:xfrm>
              <a:off x="4833376" y="312442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FA72CBE3-B400-D61A-650C-D7AD6A2D73AA}"/>
                </a:ext>
              </a:extLst>
            </p:cNvPr>
            <p:cNvCxnSpPr/>
            <p:nvPr/>
          </p:nvCxnSpPr>
          <p:spPr bwMode="auto">
            <a:xfrm>
              <a:off x="4892014" y="312704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C9BD08A5-4DBA-850E-028D-650B05A77D1D}"/>
                </a:ext>
              </a:extLst>
            </p:cNvPr>
            <p:cNvCxnSpPr/>
            <p:nvPr/>
          </p:nvCxnSpPr>
          <p:spPr bwMode="auto">
            <a:xfrm>
              <a:off x="4950982" y="312704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1358BAFC-BC4E-CD98-4E62-2674C2475BB3}"/>
                </a:ext>
              </a:extLst>
            </p:cNvPr>
            <p:cNvCxnSpPr/>
            <p:nvPr/>
          </p:nvCxnSpPr>
          <p:spPr bwMode="auto">
            <a:xfrm>
              <a:off x="4987209" y="312704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9F648765-B111-C8C5-C28E-8FF5B81B8C65}"/>
                </a:ext>
              </a:extLst>
            </p:cNvPr>
            <p:cNvCxnSpPr/>
            <p:nvPr/>
          </p:nvCxnSpPr>
          <p:spPr bwMode="auto">
            <a:xfrm>
              <a:off x="5058388" y="313228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6C55DDBF-62EC-3187-B99B-30B4083C7EE4}"/>
                </a:ext>
              </a:extLst>
            </p:cNvPr>
            <p:cNvCxnSpPr/>
            <p:nvPr/>
          </p:nvCxnSpPr>
          <p:spPr bwMode="auto">
            <a:xfrm>
              <a:off x="5092885" y="313228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28F552E9-AA25-862A-4CB3-FCAAA0C982BA}"/>
                </a:ext>
              </a:extLst>
            </p:cNvPr>
            <p:cNvCxnSpPr/>
            <p:nvPr/>
          </p:nvCxnSpPr>
          <p:spPr bwMode="auto">
            <a:xfrm>
              <a:off x="5164063" y="313228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4D24A528-2E12-BFA0-786C-77C2C5EDBE7C}"/>
                </a:ext>
              </a:extLst>
            </p:cNvPr>
            <p:cNvCxnSpPr/>
            <p:nvPr/>
          </p:nvCxnSpPr>
          <p:spPr bwMode="auto">
            <a:xfrm>
              <a:off x="5204877" y="313228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3975A8B1-32AC-7DE9-1754-092D55A25FB4}"/>
                </a:ext>
              </a:extLst>
            </p:cNvPr>
            <p:cNvCxnSpPr/>
            <p:nvPr/>
          </p:nvCxnSpPr>
          <p:spPr bwMode="auto">
            <a:xfrm>
              <a:off x="5213541" y="31330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A3AFEA36-DCBB-EA5D-8850-709C493E72FC}"/>
                </a:ext>
              </a:extLst>
            </p:cNvPr>
            <p:cNvCxnSpPr/>
            <p:nvPr/>
          </p:nvCxnSpPr>
          <p:spPr bwMode="auto">
            <a:xfrm>
              <a:off x="5262315" y="313490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E4D6ACF1-7122-2208-A7D1-6B46B0F72946}"/>
                </a:ext>
              </a:extLst>
            </p:cNvPr>
            <p:cNvCxnSpPr/>
            <p:nvPr/>
          </p:nvCxnSpPr>
          <p:spPr bwMode="auto">
            <a:xfrm>
              <a:off x="5340276" y="3588806"/>
              <a:ext cx="0" cy="80031"/>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877" name="Group 31876">
            <a:extLst>
              <a:ext uri="{FF2B5EF4-FFF2-40B4-BE49-F238E27FC236}">
                <a16:creationId xmlns:a16="http://schemas.microsoft.com/office/drawing/2014/main" id="{45BF9DC2-A819-E52D-8479-B4355B3847E1}"/>
              </a:ext>
            </a:extLst>
          </p:cNvPr>
          <p:cNvGrpSpPr/>
          <p:nvPr/>
        </p:nvGrpSpPr>
        <p:grpSpPr>
          <a:xfrm>
            <a:off x="1918681" y="2181424"/>
            <a:ext cx="3386981" cy="1345605"/>
            <a:chOff x="1918681" y="2076649"/>
            <a:chExt cx="3386981" cy="1345605"/>
          </a:xfrm>
        </p:grpSpPr>
        <p:cxnSp>
          <p:nvCxnSpPr>
            <p:cNvPr id="31810" name="Straight Connector 31809">
              <a:extLst>
                <a:ext uri="{FF2B5EF4-FFF2-40B4-BE49-F238E27FC236}">
                  <a16:creationId xmlns:a16="http://schemas.microsoft.com/office/drawing/2014/main" id="{14C729E7-78A3-D259-0C41-1FD62FB50D99}"/>
                </a:ext>
              </a:extLst>
            </p:cNvPr>
            <p:cNvCxnSpPr/>
            <p:nvPr/>
          </p:nvCxnSpPr>
          <p:spPr bwMode="auto">
            <a:xfrm>
              <a:off x="1918681" y="207664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5CCC42A2-DF35-43D3-833A-CC4523036060}"/>
                </a:ext>
              </a:extLst>
            </p:cNvPr>
            <p:cNvCxnSpPr/>
            <p:nvPr/>
          </p:nvCxnSpPr>
          <p:spPr bwMode="auto">
            <a:xfrm>
              <a:off x="2024484" y="213418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E47455FC-0DB4-378B-6FC4-3C5CE64A7339}"/>
                </a:ext>
              </a:extLst>
            </p:cNvPr>
            <p:cNvCxnSpPr/>
            <p:nvPr/>
          </p:nvCxnSpPr>
          <p:spPr bwMode="auto">
            <a:xfrm>
              <a:off x="2161151" y="216592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5200B0F3-0B01-7964-C1BD-D06689B381D5}"/>
                </a:ext>
              </a:extLst>
            </p:cNvPr>
            <p:cNvCxnSpPr/>
            <p:nvPr/>
          </p:nvCxnSpPr>
          <p:spPr bwMode="auto">
            <a:xfrm>
              <a:off x="2220880" y="218095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07C52A6B-7DCD-1D30-F6DB-0B82C2AA257E}"/>
                </a:ext>
              </a:extLst>
            </p:cNvPr>
            <p:cNvCxnSpPr/>
            <p:nvPr/>
          </p:nvCxnSpPr>
          <p:spPr bwMode="auto">
            <a:xfrm>
              <a:off x="2273787" y="218095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531F2951-3362-9149-62FC-6E76D8F32F15}"/>
                </a:ext>
              </a:extLst>
            </p:cNvPr>
            <p:cNvCxnSpPr/>
            <p:nvPr/>
          </p:nvCxnSpPr>
          <p:spPr bwMode="auto">
            <a:xfrm>
              <a:off x="2078785" y="213418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472D4271-A7D7-F148-2608-77648DA60FB3}"/>
                </a:ext>
              </a:extLst>
            </p:cNvPr>
            <p:cNvCxnSpPr/>
            <p:nvPr/>
          </p:nvCxnSpPr>
          <p:spPr bwMode="auto">
            <a:xfrm>
              <a:off x="2289931" y="218127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66C780EB-9C62-45AA-D0A6-D9B93BFFC2DE}"/>
                </a:ext>
              </a:extLst>
            </p:cNvPr>
            <p:cNvCxnSpPr/>
            <p:nvPr/>
          </p:nvCxnSpPr>
          <p:spPr bwMode="auto">
            <a:xfrm>
              <a:off x="2597634" y="227962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B454D172-84CA-533B-85C5-A2BA927FCD82}"/>
                </a:ext>
              </a:extLst>
            </p:cNvPr>
            <p:cNvCxnSpPr/>
            <p:nvPr/>
          </p:nvCxnSpPr>
          <p:spPr bwMode="auto">
            <a:xfrm>
              <a:off x="2677852" y="231138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ACDD4B6E-CAD9-7D30-4EBE-4622C24FB31B}"/>
                </a:ext>
              </a:extLst>
            </p:cNvPr>
            <p:cNvCxnSpPr/>
            <p:nvPr/>
          </p:nvCxnSpPr>
          <p:spPr bwMode="auto">
            <a:xfrm>
              <a:off x="2727572" y="232777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12C699E8-19FD-8C0C-0D7B-02E31060A1E3}"/>
                </a:ext>
              </a:extLst>
            </p:cNvPr>
            <p:cNvCxnSpPr/>
            <p:nvPr/>
          </p:nvCxnSpPr>
          <p:spPr bwMode="auto">
            <a:xfrm>
              <a:off x="2826318" y="241882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9F3FD92F-000C-B442-7568-81EB15E23889}"/>
                </a:ext>
              </a:extLst>
            </p:cNvPr>
            <p:cNvCxnSpPr/>
            <p:nvPr/>
          </p:nvCxnSpPr>
          <p:spPr bwMode="auto">
            <a:xfrm>
              <a:off x="2998549" y="249334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58CD058D-4E47-4C3A-2CC0-A0B82533DC7C}"/>
                </a:ext>
              </a:extLst>
            </p:cNvPr>
            <p:cNvCxnSpPr/>
            <p:nvPr/>
          </p:nvCxnSpPr>
          <p:spPr bwMode="auto">
            <a:xfrm>
              <a:off x="3089351" y="249334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77C423D9-DC9B-AFF6-ECF4-A13ECDF9CE93}"/>
                </a:ext>
              </a:extLst>
            </p:cNvPr>
            <p:cNvCxnSpPr/>
            <p:nvPr/>
          </p:nvCxnSpPr>
          <p:spPr bwMode="auto">
            <a:xfrm>
              <a:off x="3129541" y="250025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31D14304-4D29-BD9D-D557-3B0F65E4BCA2}"/>
                </a:ext>
              </a:extLst>
            </p:cNvPr>
            <p:cNvCxnSpPr/>
            <p:nvPr/>
          </p:nvCxnSpPr>
          <p:spPr bwMode="auto">
            <a:xfrm>
              <a:off x="3182435" y="257236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8AEC41E7-6874-764B-95E7-98FEC08083CA}"/>
                </a:ext>
              </a:extLst>
            </p:cNvPr>
            <p:cNvCxnSpPr/>
            <p:nvPr/>
          </p:nvCxnSpPr>
          <p:spPr bwMode="auto">
            <a:xfrm>
              <a:off x="3214357" y="258612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70C5E51E-906A-F481-C65C-84A8CB161AF6}"/>
                </a:ext>
              </a:extLst>
            </p:cNvPr>
            <p:cNvCxnSpPr/>
            <p:nvPr/>
          </p:nvCxnSpPr>
          <p:spPr bwMode="auto">
            <a:xfrm>
              <a:off x="3425247" y="268105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92342778-87A8-1D16-C6E9-08B10D47EE9F}"/>
                </a:ext>
              </a:extLst>
            </p:cNvPr>
            <p:cNvCxnSpPr/>
            <p:nvPr/>
          </p:nvCxnSpPr>
          <p:spPr bwMode="auto">
            <a:xfrm>
              <a:off x="3494087" y="269791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8B60EAC3-4927-A18D-61E9-D78D817D22B8}"/>
                </a:ext>
              </a:extLst>
            </p:cNvPr>
            <p:cNvCxnSpPr/>
            <p:nvPr/>
          </p:nvCxnSpPr>
          <p:spPr bwMode="auto">
            <a:xfrm>
              <a:off x="3541529" y="269820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400210FB-801A-DF73-24BF-8140D031E0AC}"/>
                </a:ext>
              </a:extLst>
            </p:cNvPr>
            <p:cNvCxnSpPr/>
            <p:nvPr/>
          </p:nvCxnSpPr>
          <p:spPr bwMode="auto">
            <a:xfrm>
              <a:off x="3516687" y="269834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F1802B86-6C93-DFF0-05C2-126D4AFE6E5A}"/>
                </a:ext>
              </a:extLst>
            </p:cNvPr>
            <p:cNvCxnSpPr/>
            <p:nvPr/>
          </p:nvCxnSpPr>
          <p:spPr bwMode="auto">
            <a:xfrm>
              <a:off x="3638889" y="275501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3DF75436-FF67-5FCD-0093-07213F247E7B}"/>
                </a:ext>
              </a:extLst>
            </p:cNvPr>
            <p:cNvCxnSpPr/>
            <p:nvPr/>
          </p:nvCxnSpPr>
          <p:spPr bwMode="auto">
            <a:xfrm>
              <a:off x="3568194" y="272382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E6E5F576-56BA-9BC9-CC3B-1C3963228EF3}"/>
                </a:ext>
              </a:extLst>
            </p:cNvPr>
            <p:cNvCxnSpPr/>
            <p:nvPr/>
          </p:nvCxnSpPr>
          <p:spPr bwMode="auto">
            <a:xfrm>
              <a:off x="3669623" y="280426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FB7ACB91-CC25-F367-03D4-2C74B70AD90C}"/>
                </a:ext>
              </a:extLst>
            </p:cNvPr>
            <p:cNvCxnSpPr/>
            <p:nvPr/>
          </p:nvCxnSpPr>
          <p:spPr bwMode="auto">
            <a:xfrm>
              <a:off x="3690946" y="282441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6E06A4EC-C5F1-DE09-0DBF-74DF2B3603E1}"/>
                </a:ext>
              </a:extLst>
            </p:cNvPr>
            <p:cNvCxnSpPr/>
            <p:nvPr/>
          </p:nvCxnSpPr>
          <p:spPr bwMode="auto">
            <a:xfrm>
              <a:off x="3728831" y="284656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D949069E-41F7-5537-25A9-CFFB27BEF635}"/>
                </a:ext>
              </a:extLst>
            </p:cNvPr>
            <p:cNvCxnSpPr/>
            <p:nvPr/>
          </p:nvCxnSpPr>
          <p:spPr bwMode="auto">
            <a:xfrm>
              <a:off x="3747425" y="284990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013E79D5-FC4F-D74C-E21D-A93D9120FABE}"/>
                </a:ext>
              </a:extLst>
            </p:cNvPr>
            <p:cNvCxnSpPr/>
            <p:nvPr/>
          </p:nvCxnSpPr>
          <p:spPr bwMode="auto">
            <a:xfrm>
              <a:off x="3788165" y="285259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69933142-48BC-D719-C01F-8091E82F89BD}"/>
                </a:ext>
              </a:extLst>
            </p:cNvPr>
            <p:cNvCxnSpPr/>
            <p:nvPr/>
          </p:nvCxnSpPr>
          <p:spPr bwMode="auto">
            <a:xfrm>
              <a:off x="3838083" y="288710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9E977A23-43E1-96EC-3174-315163B63A85}"/>
                </a:ext>
              </a:extLst>
            </p:cNvPr>
            <p:cNvCxnSpPr/>
            <p:nvPr/>
          </p:nvCxnSpPr>
          <p:spPr bwMode="auto">
            <a:xfrm>
              <a:off x="3869142" y="288704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C6BC86C3-DB99-5D82-9B21-264232B18044}"/>
                </a:ext>
              </a:extLst>
            </p:cNvPr>
            <p:cNvCxnSpPr/>
            <p:nvPr/>
          </p:nvCxnSpPr>
          <p:spPr bwMode="auto">
            <a:xfrm>
              <a:off x="3898365" y="288806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F1BCCF3C-DDDD-F3C5-0401-B7174FA8B97B}"/>
                </a:ext>
              </a:extLst>
            </p:cNvPr>
            <p:cNvCxnSpPr/>
            <p:nvPr/>
          </p:nvCxnSpPr>
          <p:spPr bwMode="auto">
            <a:xfrm>
              <a:off x="3953795" y="292659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3963856B-EEE7-CC33-86F9-83B2EB9E4AB5}"/>
                </a:ext>
              </a:extLst>
            </p:cNvPr>
            <p:cNvCxnSpPr/>
            <p:nvPr/>
          </p:nvCxnSpPr>
          <p:spPr bwMode="auto">
            <a:xfrm>
              <a:off x="3997458" y="296386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110146AD-DBED-49D4-B65C-0306D830D3AC}"/>
                </a:ext>
              </a:extLst>
            </p:cNvPr>
            <p:cNvCxnSpPr/>
            <p:nvPr/>
          </p:nvCxnSpPr>
          <p:spPr bwMode="auto">
            <a:xfrm>
              <a:off x="4142288" y="300112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195F6358-FD07-FD43-2C2A-D1FBFCE3B0E5}"/>
                </a:ext>
              </a:extLst>
            </p:cNvPr>
            <p:cNvCxnSpPr/>
            <p:nvPr/>
          </p:nvCxnSpPr>
          <p:spPr bwMode="auto">
            <a:xfrm>
              <a:off x="4237357" y="302812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FAEFB4A8-C07A-3ECA-9EB9-A2277D55EB3C}"/>
                </a:ext>
              </a:extLst>
            </p:cNvPr>
            <p:cNvCxnSpPr/>
            <p:nvPr/>
          </p:nvCxnSpPr>
          <p:spPr bwMode="auto">
            <a:xfrm>
              <a:off x="4265846" y="302812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C1A921CE-4DCF-0C28-182D-AFE7D675A279}"/>
                </a:ext>
              </a:extLst>
            </p:cNvPr>
            <p:cNvCxnSpPr/>
            <p:nvPr/>
          </p:nvCxnSpPr>
          <p:spPr bwMode="auto">
            <a:xfrm>
              <a:off x="4317854" y="302536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077470E2-8747-6F90-C197-3487C44DC491}"/>
                </a:ext>
              </a:extLst>
            </p:cNvPr>
            <p:cNvCxnSpPr/>
            <p:nvPr/>
          </p:nvCxnSpPr>
          <p:spPr bwMode="auto">
            <a:xfrm>
              <a:off x="4351888" y="302401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F4640D08-A29E-D8D9-7346-950C45AD049D}"/>
                </a:ext>
              </a:extLst>
            </p:cNvPr>
            <p:cNvCxnSpPr/>
            <p:nvPr/>
          </p:nvCxnSpPr>
          <p:spPr bwMode="auto">
            <a:xfrm>
              <a:off x="4492371" y="312442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0B77220B-F2BA-F3C7-F14D-77E94BDAB785}"/>
                </a:ext>
              </a:extLst>
            </p:cNvPr>
            <p:cNvCxnSpPr/>
            <p:nvPr/>
          </p:nvCxnSpPr>
          <p:spPr bwMode="auto">
            <a:xfrm>
              <a:off x="4481355" y="312442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B1A0AC4C-D6E1-9A18-846E-50D5B476CE5B}"/>
                </a:ext>
              </a:extLst>
            </p:cNvPr>
            <p:cNvCxnSpPr/>
            <p:nvPr/>
          </p:nvCxnSpPr>
          <p:spPr bwMode="auto">
            <a:xfrm>
              <a:off x="4533985" y="316168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1D568B62-4A3A-445E-198B-A276F2D01CCC}"/>
                </a:ext>
              </a:extLst>
            </p:cNvPr>
            <p:cNvCxnSpPr/>
            <p:nvPr/>
          </p:nvCxnSpPr>
          <p:spPr bwMode="auto">
            <a:xfrm>
              <a:off x="4566648" y="319907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F87C5D67-D58C-EC52-A89A-B0C386943EC3}"/>
                </a:ext>
              </a:extLst>
            </p:cNvPr>
            <p:cNvCxnSpPr/>
            <p:nvPr/>
          </p:nvCxnSpPr>
          <p:spPr bwMode="auto">
            <a:xfrm>
              <a:off x="4620918" y="319907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8F6225EF-BF2A-C19A-F96F-4BC2695763F1}"/>
                </a:ext>
              </a:extLst>
            </p:cNvPr>
            <p:cNvCxnSpPr/>
            <p:nvPr/>
          </p:nvCxnSpPr>
          <p:spPr bwMode="auto">
            <a:xfrm>
              <a:off x="4703629" y="323365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CDF49DEA-C5CD-2E96-F0B4-DAB782E6C922}"/>
                </a:ext>
              </a:extLst>
            </p:cNvPr>
            <p:cNvCxnSpPr/>
            <p:nvPr/>
          </p:nvCxnSpPr>
          <p:spPr bwMode="auto">
            <a:xfrm>
              <a:off x="4728435" y="323365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71899F4B-FF6D-EEFB-76FA-A23067C27AEF}"/>
                </a:ext>
              </a:extLst>
            </p:cNvPr>
            <p:cNvCxnSpPr/>
            <p:nvPr/>
          </p:nvCxnSpPr>
          <p:spPr bwMode="auto">
            <a:xfrm>
              <a:off x="4750352" y="327914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FBFA123D-DF24-3F89-FB29-73B6718A3CCB}"/>
                </a:ext>
              </a:extLst>
            </p:cNvPr>
            <p:cNvCxnSpPr/>
            <p:nvPr/>
          </p:nvCxnSpPr>
          <p:spPr bwMode="auto">
            <a:xfrm>
              <a:off x="4793236" y="328189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CB9EAFE0-1744-92DC-46EC-C5247DEC30F6}"/>
                </a:ext>
              </a:extLst>
            </p:cNvPr>
            <p:cNvCxnSpPr/>
            <p:nvPr/>
          </p:nvCxnSpPr>
          <p:spPr bwMode="auto">
            <a:xfrm>
              <a:off x="4833376" y="328451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CFB090CF-A21D-2B36-ACBF-8C65B227C435}"/>
                </a:ext>
              </a:extLst>
            </p:cNvPr>
            <p:cNvCxnSpPr/>
            <p:nvPr/>
          </p:nvCxnSpPr>
          <p:spPr bwMode="auto">
            <a:xfrm>
              <a:off x="4882777" y="333671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B44BDDC0-610B-E87D-9770-79FCC4BE6E57}"/>
                </a:ext>
              </a:extLst>
            </p:cNvPr>
            <p:cNvCxnSpPr/>
            <p:nvPr/>
          </p:nvCxnSpPr>
          <p:spPr bwMode="auto">
            <a:xfrm>
              <a:off x="4950982" y="333946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05AE5131-5714-0ABF-FC1D-9CA445C6545F}"/>
                </a:ext>
              </a:extLst>
            </p:cNvPr>
            <p:cNvCxnSpPr/>
            <p:nvPr/>
          </p:nvCxnSpPr>
          <p:spPr bwMode="auto">
            <a:xfrm>
              <a:off x="4981701" y="333946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8D13A48D-CDEC-DF03-11AF-544CBD36244D}"/>
                </a:ext>
              </a:extLst>
            </p:cNvPr>
            <p:cNvCxnSpPr/>
            <p:nvPr/>
          </p:nvCxnSpPr>
          <p:spPr bwMode="auto">
            <a:xfrm>
              <a:off x="5020154" y="334222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598333FE-1AE4-DFA3-099C-C0AFE69684C2}"/>
                </a:ext>
              </a:extLst>
            </p:cNvPr>
            <p:cNvCxnSpPr/>
            <p:nvPr/>
          </p:nvCxnSpPr>
          <p:spPr bwMode="auto">
            <a:xfrm>
              <a:off x="5084623" y="334222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CA77437B-E46B-5BEA-A7E1-2648CAD89CDB}"/>
                </a:ext>
              </a:extLst>
            </p:cNvPr>
            <p:cNvCxnSpPr/>
            <p:nvPr/>
          </p:nvCxnSpPr>
          <p:spPr bwMode="auto">
            <a:xfrm>
              <a:off x="5112988" y="334222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498559C9-6564-D544-B5E3-E01699E11EC0}"/>
                </a:ext>
              </a:extLst>
            </p:cNvPr>
            <p:cNvCxnSpPr/>
            <p:nvPr/>
          </p:nvCxnSpPr>
          <p:spPr bwMode="auto">
            <a:xfrm>
              <a:off x="5233674" y="333879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B9C785C8-E385-BF65-4020-968A453FB2C8}"/>
                </a:ext>
              </a:extLst>
            </p:cNvPr>
            <p:cNvCxnSpPr/>
            <p:nvPr/>
          </p:nvCxnSpPr>
          <p:spPr bwMode="auto">
            <a:xfrm>
              <a:off x="5159618" y="333965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E3AC6BB7-A8C9-2128-C4E0-D263FD442850}"/>
                </a:ext>
              </a:extLst>
            </p:cNvPr>
            <p:cNvCxnSpPr/>
            <p:nvPr/>
          </p:nvCxnSpPr>
          <p:spPr bwMode="auto">
            <a:xfrm>
              <a:off x="5305662" y="3339469"/>
              <a:ext cx="0" cy="80031"/>
            </a:xfrm>
            <a:prstGeom prst="line">
              <a:avLst/>
            </a:prstGeom>
            <a:noFill/>
            <a:ln w="19050" cap="flat" cmpd="sng" algn="ctr">
              <a:solidFill>
                <a:schemeClr val="accent3"/>
              </a:solidFill>
              <a:prstDash val="solid"/>
              <a:round/>
              <a:headEnd type="none" w="med" len="med"/>
              <a:tailEnd type="none" w="med" len="med"/>
            </a:ln>
            <a:effectLst/>
          </p:spPr>
        </p:cxnSp>
      </p:grpSp>
      <p:sp>
        <p:nvSpPr>
          <p:cNvPr id="31881" name="Freeform: Shape 31880">
            <a:extLst>
              <a:ext uri="{FF2B5EF4-FFF2-40B4-BE49-F238E27FC236}">
                <a16:creationId xmlns:a16="http://schemas.microsoft.com/office/drawing/2014/main" id="{5CE35EB1-3AE8-C889-1DBC-DF3EEE765F04}"/>
              </a:ext>
            </a:extLst>
          </p:cNvPr>
          <p:cNvSpPr/>
          <p:nvPr/>
        </p:nvSpPr>
        <p:spPr bwMode="auto">
          <a:xfrm>
            <a:off x="7227208" y="2189949"/>
            <a:ext cx="3914490" cy="2050990"/>
          </a:xfrm>
          <a:custGeom>
            <a:avLst/>
            <a:gdLst>
              <a:gd name="connsiteX0" fmla="*/ 0 w 4119073"/>
              <a:gd name="connsiteY0" fmla="*/ 0 h 2050990"/>
              <a:gd name="connsiteX1" fmla="*/ 0 w 4119073"/>
              <a:gd name="connsiteY1" fmla="*/ 2050990 h 2050990"/>
              <a:gd name="connsiteX2" fmla="*/ 4119073 w 4119073"/>
              <a:gd name="connsiteY2" fmla="*/ 2050990 h 2050990"/>
            </a:gdLst>
            <a:ahLst/>
            <a:cxnLst>
              <a:cxn ang="0">
                <a:pos x="connsiteX0" y="connsiteY0"/>
              </a:cxn>
              <a:cxn ang="0">
                <a:pos x="connsiteX1" y="connsiteY1"/>
              </a:cxn>
              <a:cxn ang="0">
                <a:pos x="connsiteX2" y="connsiteY2"/>
              </a:cxn>
            </a:cxnLst>
            <a:rect l="l" t="t" r="r" b="b"/>
            <a:pathLst>
              <a:path w="4119073" h="2050990">
                <a:moveTo>
                  <a:pt x="0" y="0"/>
                </a:moveTo>
                <a:lnTo>
                  <a:pt x="0" y="2050990"/>
                </a:lnTo>
                <a:lnTo>
                  <a:pt x="4119073" y="2050990"/>
                </a:lnTo>
              </a:path>
            </a:pathLst>
          </a:custGeom>
          <a:noFill/>
          <a:ln w="28575">
            <a:solidFill>
              <a:schemeClr val="bg1"/>
            </a:solidFill>
            <a:miter lim="800000"/>
            <a:headEnd/>
            <a:tailEnd/>
          </a:ln>
        </p:spPr>
        <p:txBody>
          <a:bodyPr rtlCol="0" anchor="ctr"/>
          <a:lstStyle/>
          <a:p>
            <a:pPr algn="ctr"/>
            <a:endParaRPr lang="en-US"/>
          </a:p>
        </p:txBody>
      </p:sp>
      <p:grpSp>
        <p:nvGrpSpPr>
          <p:cNvPr id="31882" name="Group 31881">
            <a:extLst>
              <a:ext uri="{FF2B5EF4-FFF2-40B4-BE49-F238E27FC236}">
                <a16:creationId xmlns:a16="http://schemas.microsoft.com/office/drawing/2014/main" id="{03F8A5D6-E8AB-B048-C7F4-214E70FE4E74}"/>
              </a:ext>
            </a:extLst>
          </p:cNvPr>
          <p:cNvGrpSpPr/>
          <p:nvPr/>
        </p:nvGrpSpPr>
        <p:grpSpPr>
          <a:xfrm>
            <a:off x="7142012" y="2184754"/>
            <a:ext cx="84941" cy="2056185"/>
            <a:chOff x="1521548" y="2079979"/>
            <a:chExt cx="84941" cy="2056185"/>
          </a:xfrm>
        </p:grpSpPr>
        <p:cxnSp>
          <p:nvCxnSpPr>
            <p:cNvPr id="31883" name="Straight Connector 31882">
              <a:extLst>
                <a:ext uri="{FF2B5EF4-FFF2-40B4-BE49-F238E27FC236}">
                  <a16:creationId xmlns:a16="http://schemas.microsoft.com/office/drawing/2014/main" id="{E097E9A9-8C40-F76B-15F3-B0ABFBAB026F}"/>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051E87A0-6988-CAD9-4A12-22BC794E509E}"/>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5FC5E6BF-A114-F9AF-2F8D-00B9E60BD6FD}"/>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A2A27043-8862-A969-16DD-61EDA87FA2A3}"/>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9A00605E-7BAB-F1AE-88BE-AB0261833C21}"/>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229A7A0B-983D-EEBF-9744-B5B1DEDD8926}"/>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89" name="Group 31888">
            <a:extLst>
              <a:ext uri="{FF2B5EF4-FFF2-40B4-BE49-F238E27FC236}">
                <a16:creationId xmlns:a16="http://schemas.microsoft.com/office/drawing/2014/main" id="{5CC33BD7-740A-7A07-BD16-00434DA69BE0}"/>
              </a:ext>
            </a:extLst>
          </p:cNvPr>
          <p:cNvGrpSpPr/>
          <p:nvPr/>
        </p:nvGrpSpPr>
        <p:grpSpPr>
          <a:xfrm rot="5400000">
            <a:off x="9141501" y="2329148"/>
            <a:ext cx="88405" cy="3911987"/>
            <a:chOff x="1521548" y="2079979"/>
            <a:chExt cx="84941" cy="2056185"/>
          </a:xfrm>
        </p:grpSpPr>
        <p:cxnSp>
          <p:nvCxnSpPr>
            <p:cNvPr id="31890" name="Straight Connector 31889">
              <a:extLst>
                <a:ext uri="{FF2B5EF4-FFF2-40B4-BE49-F238E27FC236}">
                  <a16:creationId xmlns:a16="http://schemas.microsoft.com/office/drawing/2014/main" id="{14F7F368-5BC7-7806-F616-7D2A711ADD02}"/>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C607386C-2814-27BC-1957-08F86D364BD7}"/>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0C97B8C7-0F0D-493A-8093-83144B9C198F}"/>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079C13E4-2DF0-BB16-B329-8EA77260E534}"/>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14F35C5D-D8B7-554C-98DA-22071D2B696D}"/>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CA7C22FE-DB44-462A-22B8-A3D51E9A1821}"/>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sp>
        <p:nvSpPr>
          <p:cNvPr id="31896" name="TextBox 31895">
            <a:extLst>
              <a:ext uri="{FF2B5EF4-FFF2-40B4-BE49-F238E27FC236}">
                <a16:creationId xmlns:a16="http://schemas.microsoft.com/office/drawing/2014/main" id="{3687B721-24E9-7A8C-578A-BB5C1BC6EB6B}"/>
              </a:ext>
            </a:extLst>
          </p:cNvPr>
          <p:cNvSpPr txBox="1"/>
          <p:nvPr/>
        </p:nvSpPr>
        <p:spPr bwMode="auto">
          <a:xfrm>
            <a:off x="6717316" y="199035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897" name="TextBox 31896">
            <a:extLst>
              <a:ext uri="{FF2B5EF4-FFF2-40B4-BE49-F238E27FC236}">
                <a16:creationId xmlns:a16="http://schemas.microsoft.com/office/drawing/2014/main" id="{E023953B-534F-0F11-0BAA-7E9B2740E913}"/>
              </a:ext>
            </a:extLst>
          </p:cNvPr>
          <p:cNvSpPr txBox="1"/>
          <p:nvPr/>
        </p:nvSpPr>
        <p:spPr bwMode="auto">
          <a:xfrm>
            <a:off x="6724840" y="240159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1898" name="TextBox 31897">
            <a:extLst>
              <a:ext uri="{FF2B5EF4-FFF2-40B4-BE49-F238E27FC236}">
                <a16:creationId xmlns:a16="http://schemas.microsoft.com/office/drawing/2014/main" id="{AD668F71-B387-65B1-3F01-5B0AA8C608D0}"/>
              </a:ext>
            </a:extLst>
          </p:cNvPr>
          <p:cNvSpPr txBox="1"/>
          <p:nvPr/>
        </p:nvSpPr>
        <p:spPr bwMode="auto">
          <a:xfrm>
            <a:off x="6734637" y="281272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1899" name="TextBox 31898">
            <a:extLst>
              <a:ext uri="{FF2B5EF4-FFF2-40B4-BE49-F238E27FC236}">
                <a16:creationId xmlns:a16="http://schemas.microsoft.com/office/drawing/2014/main" id="{426915B3-C169-95E1-6798-6849C23471B0}"/>
              </a:ext>
            </a:extLst>
          </p:cNvPr>
          <p:cNvSpPr txBox="1"/>
          <p:nvPr/>
        </p:nvSpPr>
        <p:spPr bwMode="auto">
          <a:xfrm>
            <a:off x="6742162" y="322396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1900" name="TextBox 31899">
            <a:extLst>
              <a:ext uri="{FF2B5EF4-FFF2-40B4-BE49-F238E27FC236}">
                <a16:creationId xmlns:a16="http://schemas.microsoft.com/office/drawing/2014/main" id="{0D6D526C-F30B-21C0-0ED9-3C70B10850C8}"/>
              </a:ext>
            </a:extLst>
          </p:cNvPr>
          <p:cNvSpPr txBox="1"/>
          <p:nvPr/>
        </p:nvSpPr>
        <p:spPr bwMode="auto">
          <a:xfrm>
            <a:off x="6727257" y="36385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1901" name="TextBox 31900">
            <a:extLst>
              <a:ext uri="{FF2B5EF4-FFF2-40B4-BE49-F238E27FC236}">
                <a16:creationId xmlns:a16="http://schemas.microsoft.com/office/drawing/2014/main" id="{D8B28AF5-8258-D393-4637-0AB4E1D1C0F2}"/>
              </a:ext>
            </a:extLst>
          </p:cNvPr>
          <p:cNvSpPr txBox="1"/>
          <p:nvPr/>
        </p:nvSpPr>
        <p:spPr bwMode="auto">
          <a:xfrm>
            <a:off x="6909510" y="40497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902" name="TextBox 31901">
            <a:extLst>
              <a:ext uri="{FF2B5EF4-FFF2-40B4-BE49-F238E27FC236}">
                <a16:creationId xmlns:a16="http://schemas.microsoft.com/office/drawing/2014/main" id="{94B3D78A-47EE-B04F-3B8C-B4398D6B1E3C}"/>
              </a:ext>
            </a:extLst>
          </p:cNvPr>
          <p:cNvSpPr txBox="1"/>
          <p:nvPr/>
        </p:nvSpPr>
        <p:spPr bwMode="auto">
          <a:xfrm>
            <a:off x="7078392" y="428856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903" name="TextBox 31902">
            <a:extLst>
              <a:ext uri="{FF2B5EF4-FFF2-40B4-BE49-F238E27FC236}">
                <a16:creationId xmlns:a16="http://schemas.microsoft.com/office/drawing/2014/main" id="{C59D91E3-C335-6EF7-EB22-FE6F979DF3A4}"/>
              </a:ext>
            </a:extLst>
          </p:cNvPr>
          <p:cNvSpPr txBox="1"/>
          <p:nvPr/>
        </p:nvSpPr>
        <p:spPr bwMode="auto">
          <a:xfrm>
            <a:off x="7797351" y="42885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1904" name="TextBox 31903">
            <a:extLst>
              <a:ext uri="{FF2B5EF4-FFF2-40B4-BE49-F238E27FC236}">
                <a16:creationId xmlns:a16="http://schemas.microsoft.com/office/drawing/2014/main" id="{CC96889A-1C9A-BD60-6D40-F40B26410CAD}"/>
              </a:ext>
            </a:extLst>
          </p:cNvPr>
          <p:cNvSpPr txBox="1"/>
          <p:nvPr/>
        </p:nvSpPr>
        <p:spPr bwMode="auto">
          <a:xfrm>
            <a:off x="8579471"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905" name="TextBox 31904">
            <a:extLst>
              <a:ext uri="{FF2B5EF4-FFF2-40B4-BE49-F238E27FC236}">
                <a16:creationId xmlns:a16="http://schemas.microsoft.com/office/drawing/2014/main" id="{20577BAC-A04A-8C3C-868B-B3EBE9EBAC6B}"/>
              </a:ext>
            </a:extLst>
          </p:cNvPr>
          <p:cNvSpPr txBox="1"/>
          <p:nvPr/>
        </p:nvSpPr>
        <p:spPr bwMode="auto">
          <a:xfrm>
            <a:off x="9356939"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31906" name="TextBox 31905">
            <a:extLst>
              <a:ext uri="{FF2B5EF4-FFF2-40B4-BE49-F238E27FC236}">
                <a16:creationId xmlns:a16="http://schemas.microsoft.com/office/drawing/2014/main" id="{19C2E521-0FA5-6077-035B-7D1D8EB056D1}"/>
              </a:ext>
            </a:extLst>
          </p:cNvPr>
          <p:cNvSpPr txBox="1"/>
          <p:nvPr/>
        </p:nvSpPr>
        <p:spPr bwMode="auto">
          <a:xfrm>
            <a:off x="10091409"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907" name="TextBox 31906">
            <a:extLst>
              <a:ext uri="{FF2B5EF4-FFF2-40B4-BE49-F238E27FC236}">
                <a16:creationId xmlns:a16="http://schemas.microsoft.com/office/drawing/2014/main" id="{2AA23576-13B0-D3C4-37D0-6781A6AA0219}"/>
              </a:ext>
            </a:extLst>
          </p:cNvPr>
          <p:cNvSpPr txBox="1"/>
          <p:nvPr/>
        </p:nvSpPr>
        <p:spPr bwMode="auto">
          <a:xfrm>
            <a:off x="10868877"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125</a:t>
            </a:r>
          </a:p>
        </p:txBody>
      </p:sp>
      <p:sp>
        <p:nvSpPr>
          <p:cNvPr id="31909" name="TextBox 31908">
            <a:extLst>
              <a:ext uri="{FF2B5EF4-FFF2-40B4-BE49-F238E27FC236}">
                <a16:creationId xmlns:a16="http://schemas.microsoft.com/office/drawing/2014/main" id="{705084B2-BFEC-300A-AAB6-82483D69D845}"/>
              </a:ext>
            </a:extLst>
          </p:cNvPr>
          <p:cNvSpPr txBox="1"/>
          <p:nvPr/>
        </p:nvSpPr>
        <p:spPr bwMode="auto">
          <a:xfrm>
            <a:off x="7000318" y="484092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131</a:t>
            </a:r>
          </a:p>
        </p:txBody>
      </p:sp>
      <p:sp>
        <p:nvSpPr>
          <p:cNvPr id="31910" name="TextBox 31909">
            <a:extLst>
              <a:ext uri="{FF2B5EF4-FFF2-40B4-BE49-F238E27FC236}">
                <a16:creationId xmlns:a16="http://schemas.microsoft.com/office/drawing/2014/main" id="{1FCF8FEA-73B5-A810-86EC-2BA6DE56C778}"/>
              </a:ext>
            </a:extLst>
          </p:cNvPr>
          <p:cNvSpPr txBox="1"/>
          <p:nvPr/>
        </p:nvSpPr>
        <p:spPr bwMode="auto">
          <a:xfrm>
            <a:off x="7567960" y="484092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116</a:t>
            </a:r>
          </a:p>
        </p:txBody>
      </p:sp>
      <p:sp>
        <p:nvSpPr>
          <p:cNvPr id="31911" name="TextBox 31910">
            <a:extLst>
              <a:ext uri="{FF2B5EF4-FFF2-40B4-BE49-F238E27FC236}">
                <a16:creationId xmlns:a16="http://schemas.microsoft.com/office/drawing/2014/main" id="{8BFE8B37-57E4-1F49-3471-AE2CA1F9D248}"/>
              </a:ext>
            </a:extLst>
          </p:cNvPr>
          <p:cNvSpPr txBox="1"/>
          <p:nvPr/>
        </p:nvSpPr>
        <p:spPr bwMode="auto">
          <a:xfrm>
            <a:off x="8237376"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81</a:t>
            </a:r>
          </a:p>
        </p:txBody>
      </p:sp>
      <p:sp>
        <p:nvSpPr>
          <p:cNvPr id="31912" name="TextBox 31911">
            <a:extLst>
              <a:ext uri="{FF2B5EF4-FFF2-40B4-BE49-F238E27FC236}">
                <a16:creationId xmlns:a16="http://schemas.microsoft.com/office/drawing/2014/main" id="{02DC9E13-22DA-68DD-C27C-6C7DDB846500}"/>
              </a:ext>
            </a:extLst>
          </p:cNvPr>
          <p:cNvSpPr txBox="1"/>
          <p:nvPr/>
        </p:nvSpPr>
        <p:spPr bwMode="auto">
          <a:xfrm>
            <a:off x="8782621"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58</a:t>
            </a:r>
          </a:p>
        </p:txBody>
      </p:sp>
      <p:sp>
        <p:nvSpPr>
          <p:cNvPr id="31913" name="TextBox 31912">
            <a:extLst>
              <a:ext uri="{FF2B5EF4-FFF2-40B4-BE49-F238E27FC236}">
                <a16:creationId xmlns:a16="http://schemas.microsoft.com/office/drawing/2014/main" id="{EB47ADFA-6F6E-92F2-DF0B-A9929C8A0599}"/>
              </a:ext>
            </a:extLst>
          </p:cNvPr>
          <p:cNvSpPr txBox="1"/>
          <p:nvPr/>
        </p:nvSpPr>
        <p:spPr bwMode="auto">
          <a:xfrm>
            <a:off x="9417127"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28</a:t>
            </a:r>
          </a:p>
        </p:txBody>
      </p:sp>
      <p:sp>
        <p:nvSpPr>
          <p:cNvPr id="31914" name="TextBox 31913">
            <a:extLst>
              <a:ext uri="{FF2B5EF4-FFF2-40B4-BE49-F238E27FC236}">
                <a16:creationId xmlns:a16="http://schemas.microsoft.com/office/drawing/2014/main" id="{89D66B29-C4AD-3C76-FDB4-128630C7D312}"/>
              </a:ext>
            </a:extLst>
          </p:cNvPr>
          <p:cNvSpPr txBox="1"/>
          <p:nvPr/>
        </p:nvSpPr>
        <p:spPr bwMode="auto">
          <a:xfrm>
            <a:off x="10009524"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p:txBody>
      </p:sp>
      <p:sp>
        <p:nvSpPr>
          <p:cNvPr id="31915" name="TextBox 31914">
            <a:extLst>
              <a:ext uri="{FF2B5EF4-FFF2-40B4-BE49-F238E27FC236}">
                <a16:creationId xmlns:a16="http://schemas.microsoft.com/office/drawing/2014/main" id="{61607C65-D6BE-9030-F6F5-93C67437282C}"/>
              </a:ext>
            </a:extLst>
          </p:cNvPr>
          <p:cNvSpPr txBox="1"/>
          <p:nvPr/>
        </p:nvSpPr>
        <p:spPr bwMode="auto">
          <a:xfrm>
            <a:off x="10636871"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31916" name="TextBox 31915">
            <a:extLst>
              <a:ext uri="{FF2B5EF4-FFF2-40B4-BE49-F238E27FC236}">
                <a16:creationId xmlns:a16="http://schemas.microsoft.com/office/drawing/2014/main" id="{90166680-44E3-5439-BCC2-35B2E26E2019}"/>
              </a:ext>
            </a:extLst>
          </p:cNvPr>
          <p:cNvSpPr txBox="1"/>
          <p:nvPr/>
        </p:nvSpPr>
        <p:spPr bwMode="auto">
          <a:xfrm>
            <a:off x="5852808" y="4846116"/>
            <a:ext cx="12458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Rd+MEL140+R</a:t>
            </a:r>
          </a:p>
        </p:txBody>
      </p:sp>
      <p:sp>
        <p:nvSpPr>
          <p:cNvPr id="31917" name="TextBox 31916">
            <a:extLst>
              <a:ext uri="{FF2B5EF4-FFF2-40B4-BE49-F238E27FC236}">
                <a16:creationId xmlns:a16="http://schemas.microsoft.com/office/drawing/2014/main" id="{4F298186-0BDB-DCC2-67D5-9C1D63A2940B}"/>
              </a:ext>
            </a:extLst>
          </p:cNvPr>
          <p:cNvSpPr txBox="1"/>
          <p:nvPr/>
        </p:nvSpPr>
        <p:spPr bwMode="auto">
          <a:xfrm rot="16200000">
            <a:off x="5532674" y="3066538"/>
            <a:ext cx="2038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sp>
        <p:nvSpPr>
          <p:cNvPr id="31918" name="TextBox 31917">
            <a:extLst>
              <a:ext uri="{FF2B5EF4-FFF2-40B4-BE49-F238E27FC236}">
                <a16:creationId xmlns:a16="http://schemas.microsoft.com/office/drawing/2014/main" id="{97D2F555-6186-81AA-A3ED-F262E660B4A9}"/>
              </a:ext>
            </a:extLst>
          </p:cNvPr>
          <p:cNvSpPr txBox="1"/>
          <p:nvPr/>
        </p:nvSpPr>
        <p:spPr bwMode="auto">
          <a:xfrm>
            <a:off x="8918351" y="450859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2051" name="Group 32050">
            <a:extLst>
              <a:ext uri="{FF2B5EF4-FFF2-40B4-BE49-F238E27FC236}">
                <a16:creationId xmlns:a16="http://schemas.microsoft.com/office/drawing/2014/main" id="{85C96E9D-B9C9-BB23-1A48-AB5108317297}"/>
              </a:ext>
            </a:extLst>
          </p:cNvPr>
          <p:cNvGrpSpPr/>
          <p:nvPr/>
        </p:nvGrpSpPr>
        <p:grpSpPr>
          <a:xfrm>
            <a:off x="3430755" y="1928897"/>
            <a:ext cx="2943979" cy="923836"/>
            <a:chOff x="3430755" y="1824122"/>
            <a:chExt cx="2943979" cy="923836"/>
          </a:xfrm>
        </p:grpSpPr>
        <p:sp>
          <p:nvSpPr>
            <p:cNvPr id="4" name="TextBox 3">
              <a:extLst>
                <a:ext uri="{FF2B5EF4-FFF2-40B4-BE49-F238E27FC236}">
                  <a16:creationId xmlns:a16="http://schemas.microsoft.com/office/drawing/2014/main" id="{F561FB78-7692-A9B8-DE39-F3877845EF4D}"/>
                </a:ext>
              </a:extLst>
            </p:cNvPr>
            <p:cNvSpPr txBox="1"/>
            <p:nvPr/>
          </p:nvSpPr>
          <p:spPr bwMode="auto">
            <a:xfrm>
              <a:off x="4715305" y="1824122"/>
              <a:ext cx="16594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OS, </a:t>
              </a:r>
              <a:r>
                <a:rPr lang="en-US" dirty="0" err="1">
                  <a:solidFill>
                    <a:schemeClr val="bg1"/>
                  </a:solidFill>
                  <a:latin typeface="Calibri" panose="020F0502020204030204" pitchFamily="34" charset="0"/>
                </a:rPr>
                <a:t>mo</a:t>
              </a:r>
              <a:endParaRPr lang="en-US"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94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84</a:t>
              </a:r>
            </a:p>
          </p:txBody>
        </p:sp>
        <p:grpSp>
          <p:nvGrpSpPr>
            <p:cNvPr id="32050" name="Group 32049">
              <a:extLst>
                <a:ext uri="{FF2B5EF4-FFF2-40B4-BE49-F238E27FC236}">
                  <a16:creationId xmlns:a16="http://schemas.microsoft.com/office/drawing/2014/main" id="{3C5D574D-89C3-F8FD-078A-D0175D1658D8}"/>
                </a:ext>
              </a:extLst>
            </p:cNvPr>
            <p:cNvGrpSpPr/>
            <p:nvPr/>
          </p:nvGrpSpPr>
          <p:grpSpPr>
            <a:xfrm>
              <a:off x="3430755" y="2101627"/>
              <a:ext cx="1929206" cy="646331"/>
              <a:chOff x="3430755" y="2101627"/>
              <a:chExt cx="1929206" cy="646331"/>
            </a:xfrm>
          </p:grpSpPr>
          <p:sp>
            <p:nvSpPr>
              <p:cNvPr id="2" name="TextBox 1">
                <a:extLst>
                  <a:ext uri="{FF2B5EF4-FFF2-40B4-BE49-F238E27FC236}">
                    <a16:creationId xmlns:a16="http://schemas.microsoft.com/office/drawing/2014/main" id="{36010E2E-A69A-235B-FBBA-5665223BE94C}"/>
                  </a:ext>
                </a:extLst>
              </p:cNvPr>
              <p:cNvSpPr txBox="1"/>
              <p:nvPr/>
            </p:nvSpPr>
            <p:spPr bwMode="auto">
              <a:xfrm>
                <a:off x="3602749" y="2101627"/>
                <a:ext cx="1757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 + MEL140 + 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a:t>
                </a:r>
              </a:p>
            </p:txBody>
          </p:sp>
          <p:cxnSp>
            <p:nvCxnSpPr>
              <p:cNvPr id="32048" name="Straight Connector 32047">
                <a:extLst>
                  <a:ext uri="{FF2B5EF4-FFF2-40B4-BE49-F238E27FC236}">
                    <a16:creationId xmlns:a16="http://schemas.microsoft.com/office/drawing/2014/main" id="{4CB473DC-ACB7-A37F-C48D-CD8C0A2BF66F}"/>
                  </a:ext>
                </a:extLst>
              </p:cNvPr>
              <p:cNvCxnSpPr/>
              <p:nvPr/>
            </p:nvCxnSpPr>
            <p:spPr bwMode="auto">
              <a:xfrm>
                <a:off x="3430755" y="2286603"/>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32049" name="Straight Connector 32048">
                <a:extLst>
                  <a:ext uri="{FF2B5EF4-FFF2-40B4-BE49-F238E27FC236}">
                    <a16:creationId xmlns:a16="http://schemas.microsoft.com/office/drawing/2014/main" id="{B6E43C3F-1A20-976C-88EA-B6B37DE9AD7E}"/>
                  </a:ext>
                </a:extLst>
              </p:cNvPr>
              <p:cNvCxnSpPr/>
              <p:nvPr/>
            </p:nvCxnSpPr>
            <p:spPr bwMode="auto">
              <a:xfrm>
                <a:off x="3430755" y="2558745"/>
                <a:ext cx="182880"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32119" name="Group 32118">
            <a:extLst>
              <a:ext uri="{FF2B5EF4-FFF2-40B4-BE49-F238E27FC236}">
                <a16:creationId xmlns:a16="http://schemas.microsoft.com/office/drawing/2014/main" id="{1DD01E4B-506B-699C-C046-28650FAECF75}"/>
              </a:ext>
            </a:extLst>
          </p:cNvPr>
          <p:cNvGrpSpPr/>
          <p:nvPr/>
        </p:nvGrpSpPr>
        <p:grpSpPr>
          <a:xfrm>
            <a:off x="7338285" y="2182551"/>
            <a:ext cx="3432701" cy="1316100"/>
            <a:chOff x="7338285" y="2077776"/>
            <a:chExt cx="3432701" cy="1316100"/>
          </a:xfrm>
        </p:grpSpPr>
        <p:cxnSp>
          <p:nvCxnSpPr>
            <p:cNvPr id="32054" name="Straight Connector 32053">
              <a:extLst>
                <a:ext uri="{FF2B5EF4-FFF2-40B4-BE49-F238E27FC236}">
                  <a16:creationId xmlns:a16="http://schemas.microsoft.com/office/drawing/2014/main" id="{72B2801C-8735-7F8D-6C22-62F175861469}"/>
                </a:ext>
              </a:extLst>
            </p:cNvPr>
            <p:cNvCxnSpPr/>
            <p:nvPr/>
          </p:nvCxnSpPr>
          <p:spPr bwMode="auto">
            <a:xfrm>
              <a:off x="7660865" y="216637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55" name="Straight Connector 32054">
              <a:extLst>
                <a:ext uri="{FF2B5EF4-FFF2-40B4-BE49-F238E27FC236}">
                  <a16:creationId xmlns:a16="http://schemas.microsoft.com/office/drawing/2014/main" id="{0477BFFE-6B89-9B9E-F000-F9A0CCBD4146}"/>
                </a:ext>
              </a:extLst>
            </p:cNvPr>
            <p:cNvCxnSpPr/>
            <p:nvPr/>
          </p:nvCxnSpPr>
          <p:spPr bwMode="auto">
            <a:xfrm>
              <a:off x="7685388" y="216597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9216DFF7-802C-D4DF-4E69-5F549BF9D193}"/>
                </a:ext>
              </a:extLst>
            </p:cNvPr>
            <p:cNvCxnSpPr/>
            <p:nvPr/>
          </p:nvCxnSpPr>
          <p:spPr bwMode="auto">
            <a:xfrm>
              <a:off x="7999083" y="227129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57" name="Straight Connector 32056">
              <a:extLst>
                <a:ext uri="{FF2B5EF4-FFF2-40B4-BE49-F238E27FC236}">
                  <a16:creationId xmlns:a16="http://schemas.microsoft.com/office/drawing/2014/main" id="{70902773-9B00-683F-CFB0-A87B85392A4D}"/>
                </a:ext>
              </a:extLst>
            </p:cNvPr>
            <p:cNvCxnSpPr/>
            <p:nvPr/>
          </p:nvCxnSpPr>
          <p:spPr bwMode="auto">
            <a:xfrm>
              <a:off x="8082444" y="231834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58" name="Straight Connector 32057">
              <a:extLst>
                <a:ext uri="{FF2B5EF4-FFF2-40B4-BE49-F238E27FC236}">
                  <a16:creationId xmlns:a16="http://schemas.microsoft.com/office/drawing/2014/main" id="{E8B85D6F-F422-8956-6B6C-B703FC9AD090}"/>
                </a:ext>
              </a:extLst>
            </p:cNvPr>
            <p:cNvCxnSpPr/>
            <p:nvPr/>
          </p:nvCxnSpPr>
          <p:spPr bwMode="auto">
            <a:xfrm>
              <a:off x="8123239" y="232291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A86CC12A-94C1-206A-F4A7-EFBBDC99E1C7}"/>
                </a:ext>
              </a:extLst>
            </p:cNvPr>
            <p:cNvCxnSpPr/>
            <p:nvPr/>
          </p:nvCxnSpPr>
          <p:spPr bwMode="auto">
            <a:xfrm>
              <a:off x="7716829" y="217880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60" name="Straight Connector 32059">
              <a:extLst>
                <a:ext uri="{FF2B5EF4-FFF2-40B4-BE49-F238E27FC236}">
                  <a16:creationId xmlns:a16="http://schemas.microsoft.com/office/drawing/2014/main" id="{5BF9F41C-32EB-546A-7768-2C8994A6AD85}"/>
                </a:ext>
              </a:extLst>
            </p:cNvPr>
            <p:cNvCxnSpPr/>
            <p:nvPr/>
          </p:nvCxnSpPr>
          <p:spPr bwMode="auto">
            <a:xfrm>
              <a:off x="8216690" y="241987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61" name="Straight Connector 32060">
              <a:extLst>
                <a:ext uri="{FF2B5EF4-FFF2-40B4-BE49-F238E27FC236}">
                  <a16:creationId xmlns:a16="http://schemas.microsoft.com/office/drawing/2014/main" id="{23F97375-F55A-442E-F5B8-E0D7B2729663}"/>
                </a:ext>
              </a:extLst>
            </p:cNvPr>
            <p:cNvCxnSpPr/>
            <p:nvPr/>
          </p:nvCxnSpPr>
          <p:spPr bwMode="auto">
            <a:xfrm>
              <a:off x="8240758" y="242136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078323FF-E925-F180-E45C-FA428DDE4606}"/>
                </a:ext>
              </a:extLst>
            </p:cNvPr>
            <p:cNvCxnSpPr/>
            <p:nvPr/>
          </p:nvCxnSpPr>
          <p:spPr bwMode="auto">
            <a:xfrm>
              <a:off x="8406520" y="247096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63" name="Straight Connector 32062">
              <a:extLst>
                <a:ext uri="{FF2B5EF4-FFF2-40B4-BE49-F238E27FC236}">
                  <a16:creationId xmlns:a16="http://schemas.microsoft.com/office/drawing/2014/main" id="{AD333552-341C-D612-A8B9-5559A428773E}"/>
                </a:ext>
              </a:extLst>
            </p:cNvPr>
            <p:cNvCxnSpPr/>
            <p:nvPr/>
          </p:nvCxnSpPr>
          <p:spPr bwMode="auto">
            <a:xfrm>
              <a:off x="8504984" y="247096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64" name="Straight Connector 32063">
              <a:extLst>
                <a:ext uri="{FF2B5EF4-FFF2-40B4-BE49-F238E27FC236}">
                  <a16:creationId xmlns:a16="http://schemas.microsoft.com/office/drawing/2014/main" id="{CAAC4A0A-702A-78E5-8D5A-7939BD34987B}"/>
                </a:ext>
              </a:extLst>
            </p:cNvPr>
            <p:cNvCxnSpPr/>
            <p:nvPr/>
          </p:nvCxnSpPr>
          <p:spPr bwMode="auto">
            <a:xfrm>
              <a:off x="8545642" y="248471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F2E6C57D-7C7A-2552-FBD9-EA87DF71B7DF}"/>
                </a:ext>
              </a:extLst>
            </p:cNvPr>
            <p:cNvCxnSpPr/>
            <p:nvPr/>
          </p:nvCxnSpPr>
          <p:spPr bwMode="auto">
            <a:xfrm>
              <a:off x="8597844" y="255843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66" name="Straight Connector 32065">
              <a:extLst>
                <a:ext uri="{FF2B5EF4-FFF2-40B4-BE49-F238E27FC236}">
                  <a16:creationId xmlns:a16="http://schemas.microsoft.com/office/drawing/2014/main" id="{D757A61A-47C8-D618-B9A0-5C75D1A3819C}"/>
                </a:ext>
              </a:extLst>
            </p:cNvPr>
            <p:cNvCxnSpPr/>
            <p:nvPr/>
          </p:nvCxnSpPr>
          <p:spPr bwMode="auto">
            <a:xfrm>
              <a:off x="8623870" y="257490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67" name="Straight Connector 32066">
              <a:extLst>
                <a:ext uri="{FF2B5EF4-FFF2-40B4-BE49-F238E27FC236}">
                  <a16:creationId xmlns:a16="http://schemas.microsoft.com/office/drawing/2014/main" id="{468790C2-2C25-D457-A952-6BD9225BB1E3}"/>
                </a:ext>
              </a:extLst>
            </p:cNvPr>
            <p:cNvCxnSpPr/>
            <p:nvPr/>
          </p:nvCxnSpPr>
          <p:spPr bwMode="auto">
            <a:xfrm>
              <a:off x="8645044" y="257236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C14F1A5E-535E-201B-D110-81CBADBF3BB7}"/>
                </a:ext>
              </a:extLst>
            </p:cNvPr>
            <p:cNvCxnSpPr/>
            <p:nvPr/>
          </p:nvCxnSpPr>
          <p:spPr bwMode="auto">
            <a:xfrm>
              <a:off x="8840407" y="267834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69" name="Straight Connector 32068">
              <a:extLst>
                <a:ext uri="{FF2B5EF4-FFF2-40B4-BE49-F238E27FC236}">
                  <a16:creationId xmlns:a16="http://schemas.microsoft.com/office/drawing/2014/main" id="{5EB4B131-21BE-218E-E1B9-DDED57591153}"/>
                </a:ext>
              </a:extLst>
            </p:cNvPr>
            <p:cNvCxnSpPr/>
            <p:nvPr/>
          </p:nvCxnSpPr>
          <p:spPr bwMode="auto">
            <a:xfrm>
              <a:off x="8910853" y="269469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70" name="Straight Connector 32069">
              <a:extLst>
                <a:ext uri="{FF2B5EF4-FFF2-40B4-BE49-F238E27FC236}">
                  <a16:creationId xmlns:a16="http://schemas.microsoft.com/office/drawing/2014/main" id="{DB8D6F04-8043-3B43-8C21-FBE6EE7955FD}"/>
                </a:ext>
              </a:extLst>
            </p:cNvPr>
            <p:cNvCxnSpPr/>
            <p:nvPr/>
          </p:nvCxnSpPr>
          <p:spPr bwMode="auto">
            <a:xfrm>
              <a:off x="8935288" y="269740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7702CDE7-C42B-77C0-2DAF-DCBF8799E930}"/>
                </a:ext>
              </a:extLst>
            </p:cNvPr>
            <p:cNvCxnSpPr/>
            <p:nvPr/>
          </p:nvCxnSpPr>
          <p:spPr bwMode="auto">
            <a:xfrm>
              <a:off x="8966325" y="269791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72" name="Straight Connector 32071">
              <a:extLst>
                <a:ext uri="{FF2B5EF4-FFF2-40B4-BE49-F238E27FC236}">
                  <a16:creationId xmlns:a16="http://schemas.microsoft.com/office/drawing/2014/main" id="{CA7D7AB1-A706-597B-EDBA-BD42BA77BD17}"/>
                </a:ext>
              </a:extLst>
            </p:cNvPr>
            <p:cNvCxnSpPr/>
            <p:nvPr/>
          </p:nvCxnSpPr>
          <p:spPr bwMode="auto">
            <a:xfrm>
              <a:off x="9058770" y="274542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73" name="Straight Connector 32072">
              <a:extLst>
                <a:ext uri="{FF2B5EF4-FFF2-40B4-BE49-F238E27FC236}">
                  <a16:creationId xmlns:a16="http://schemas.microsoft.com/office/drawing/2014/main" id="{BAC9914F-4D64-1F31-DBD6-1F4C48B32FE9}"/>
                </a:ext>
              </a:extLst>
            </p:cNvPr>
            <p:cNvCxnSpPr/>
            <p:nvPr/>
          </p:nvCxnSpPr>
          <p:spPr bwMode="auto">
            <a:xfrm>
              <a:off x="8990944" y="271413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F501C5A0-0B8D-3CFC-7E3C-641900E42FDA}"/>
                </a:ext>
              </a:extLst>
            </p:cNvPr>
            <p:cNvCxnSpPr/>
            <p:nvPr/>
          </p:nvCxnSpPr>
          <p:spPr bwMode="auto">
            <a:xfrm>
              <a:off x="9112210" y="279417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75" name="Straight Connector 32074">
              <a:extLst>
                <a:ext uri="{FF2B5EF4-FFF2-40B4-BE49-F238E27FC236}">
                  <a16:creationId xmlns:a16="http://schemas.microsoft.com/office/drawing/2014/main" id="{CC8F1562-D92E-A38C-3C3F-F6442BC0EF3E}"/>
                </a:ext>
              </a:extLst>
            </p:cNvPr>
            <p:cNvCxnSpPr/>
            <p:nvPr/>
          </p:nvCxnSpPr>
          <p:spPr bwMode="auto">
            <a:xfrm>
              <a:off x="9079645" y="274687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76" name="Straight Connector 32075">
              <a:extLst>
                <a:ext uri="{FF2B5EF4-FFF2-40B4-BE49-F238E27FC236}">
                  <a16:creationId xmlns:a16="http://schemas.microsoft.com/office/drawing/2014/main" id="{5C21BD9D-268B-0C1A-67D1-C03B3B7BB3C7}"/>
                </a:ext>
              </a:extLst>
            </p:cNvPr>
            <p:cNvCxnSpPr/>
            <p:nvPr/>
          </p:nvCxnSpPr>
          <p:spPr bwMode="auto">
            <a:xfrm>
              <a:off x="9154543" y="282379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26E9FC97-F227-EEFD-DA54-0ABA92CBA4B7}"/>
                </a:ext>
              </a:extLst>
            </p:cNvPr>
            <p:cNvCxnSpPr/>
            <p:nvPr/>
          </p:nvCxnSpPr>
          <p:spPr bwMode="auto">
            <a:xfrm>
              <a:off x="9179027" y="282242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78" name="Straight Connector 32077">
              <a:extLst>
                <a:ext uri="{FF2B5EF4-FFF2-40B4-BE49-F238E27FC236}">
                  <a16:creationId xmlns:a16="http://schemas.microsoft.com/office/drawing/2014/main" id="{9F876D3D-44FC-2300-6F79-332FA736DCB3}"/>
                </a:ext>
              </a:extLst>
            </p:cNvPr>
            <p:cNvCxnSpPr/>
            <p:nvPr/>
          </p:nvCxnSpPr>
          <p:spPr bwMode="auto">
            <a:xfrm>
              <a:off x="9211941" y="282315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79" name="Straight Connector 32078">
              <a:extLst>
                <a:ext uri="{FF2B5EF4-FFF2-40B4-BE49-F238E27FC236}">
                  <a16:creationId xmlns:a16="http://schemas.microsoft.com/office/drawing/2014/main" id="{A7BC011B-2F16-9307-20E7-CA32EEACF1DD}"/>
                </a:ext>
              </a:extLst>
            </p:cNvPr>
            <p:cNvCxnSpPr/>
            <p:nvPr/>
          </p:nvCxnSpPr>
          <p:spPr bwMode="auto">
            <a:xfrm>
              <a:off x="9297563" y="286384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D3B1390B-B762-BACC-689A-532391A09159}"/>
                </a:ext>
              </a:extLst>
            </p:cNvPr>
            <p:cNvCxnSpPr/>
            <p:nvPr/>
          </p:nvCxnSpPr>
          <p:spPr bwMode="auto">
            <a:xfrm>
              <a:off x="9323368" y="286445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B1B6FE70-A579-5DDC-4228-BAC92F82DCCE}"/>
                </a:ext>
              </a:extLst>
            </p:cNvPr>
            <p:cNvCxnSpPr/>
            <p:nvPr/>
          </p:nvCxnSpPr>
          <p:spPr bwMode="auto">
            <a:xfrm>
              <a:off x="9357561" y="288382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82" name="Straight Connector 32081">
              <a:extLst>
                <a:ext uri="{FF2B5EF4-FFF2-40B4-BE49-F238E27FC236}">
                  <a16:creationId xmlns:a16="http://schemas.microsoft.com/office/drawing/2014/main" id="{5E4FDF8F-B074-58A7-C7EE-5C9D06313162}"/>
                </a:ext>
              </a:extLst>
            </p:cNvPr>
            <p:cNvCxnSpPr/>
            <p:nvPr/>
          </p:nvCxnSpPr>
          <p:spPr bwMode="auto">
            <a:xfrm>
              <a:off x="9386540" y="291200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C4BD1DCF-ABF3-A363-F895-48C03645E331}"/>
                </a:ext>
              </a:extLst>
            </p:cNvPr>
            <p:cNvCxnSpPr/>
            <p:nvPr/>
          </p:nvCxnSpPr>
          <p:spPr bwMode="auto">
            <a:xfrm>
              <a:off x="9400755" y="291240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84" name="Straight Connector 32083">
              <a:extLst>
                <a:ext uri="{FF2B5EF4-FFF2-40B4-BE49-F238E27FC236}">
                  <a16:creationId xmlns:a16="http://schemas.microsoft.com/office/drawing/2014/main" id="{9F117032-D6A7-A369-CB51-762CB35FEA0F}"/>
                </a:ext>
              </a:extLst>
            </p:cNvPr>
            <p:cNvCxnSpPr/>
            <p:nvPr/>
          </p:nvCxnSpPr>
          <p:spPr bwMode="auto">
            <a:xfrm>
              <a:off x="9426336" y="293911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85" name="Straight Connector 32084">
              <a:extLst>
                <a:ext uri="{FF2B5EF4-FFF2-40B4-BE49-F238E27FC236}">
                  <a16:creationId xmlns:a16="http://schemas.microsoft.com/office/drawing/2014/main" id="{256265C1-36EB-D373-7E92-FA71137E3748}"/>
                </a:ext>
              </a:extLst>
            </p:cNvPr>
            <p:cNvCxnSpPr/>
            <p:nvPr/>
          </p:nvCxnSpPr>
          <p:spPr bwMode="auto">
            <a:xfrm>
              <a:off x="9503014" y="294659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9DABFC0E-3B3C-5CC6-EB36-0A9DE6379AF3}"/>
                </a:ext>
              </a:extLst>
            </p:cNvPr>
            <p:cNvCxnSpPr/>
            <p:nvPr/>
          </p:nvCxnSpPr>
          <p:spPr bwMode="auto">
            <a:xfrm>
              <a:off x="9576902" y="296661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87" name="Straight Connector 32086">
              <a:extLst>
                <a:ext uri="{FF2B5EF4-FFF2-40B4-BE49-F238E27FC236}">
                  <a16:creationId xmlns:a16="http://schemas.microsoft.com/office/drawing/2014/main" id="{283EC4EC-CADC-5587-33D0-9F8BA6EE5E9F}"/>
                </a:ext>
              </a:extLst>
            </p:cNvPr>
            <p:cNvCxnSpPr/>
            <p:nvPr/>
          </p:nvCxnSpPr>
          <p:spPr bwMode="auto">
            <a:xfrm>
              <a:off x="9675547" y="300000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88" name="Straight Connector 32087">
              <a:extLst>
                <a:ext uri="{FF2B5EF4-FFF2-40B4-BE49-F238E27FC236}">
                  <a16:creationId xmlns:a16="http://schemas.microsoft.com/office/drawing/2014/main" id="{43C5F7FB-C68E-0967-0375-0DD591DF3609}"/>
                </a:ext>
              </a:extLst>
            </p:cNvPr>
            <p:cNvCxnSpPr/>
            <p:nvPr/>
          </p:nvCxnSpPr>
          <p:spPr bwMode="auto">
            <a:xfrm>
              <a:off x="9704036" y="300000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966D5E24-0FEC-BB57-56C6-041801F6A8D3}"/>
                </a:ext>
              </a:extLst>
            </p:cNvPr>
            <p:cNvCxnSpPr/>
            <p:nvPr/>
          </p:nvCxnSpPr>
          <p:spPr bwMode="auto">
            <a:xfrm>
              <a:off x="9761680" y="300000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90" name="Straight Connector 32089">
              <a:extLst>
                <a:ext uri="{FF2B5EF4-FFF2-40B4-BE49-F238E27FC236}">
                  <a16:creationId xmlns:a16="http://schemas.microsoft.com/office/drawing/2014/main" id="{8E51BC78-FBFF-F7C8-0C59-3877BD59A3B1}"/>
                </a:ext>
              </a:extLst>
            </p:cNvPr>
            <p:cNvCxnSpPr/>
            <p:nvPr/>
          </p:nvCxnSpPr>
          <p:spPr bwMode="auto">
            <a:xfrm>
              <a:off x="9795714" y="300136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91" name="Straight Connector 32090">
              <a:extLst>
                <a:ext uri="{FF2B5EF4-FFF2-40B4-BE49-F238E27FC236}">
                  <a16:creationId xmlns:a16="http://schemas.microsoft.com/office/drawing/2014/main" id="{6A4782B7-0E63-6AEE-5A22-9BB6876898B1}"/>
                </a:ext>
              </a:extLst>
            </p:cNvPr>
            <p:cNvCxnSpPr/>
            <p:nvPr/>
          </p:nvCxnSpPr>
          <p:spPr bwMode="auto">
            <a:xfrm>
              <a:off x="9938227" y="307327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2ACDFD16-4AD6-5B5E-7B56-FCE3C0B1C61F}"/>
                </a:ext>
              </a:extLst>
            </p:cNvPr>
            <p:cNvCxnSpPr/>
            <p:nvPr/>
          </p:nvCxnSpPr>
          <p:spPr bwMode="auto">
            <a:xfrm>
              <a:off x="9922258" y="307317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93" name="Straight Connector 32092">
              <a:extLst>
                <a:ext uri="{FF2B5EF4-FFF2-40B4-BE49-F238E27FC236}">
                  <a16:creationId xmlns:a16="http://schemas.microsoft.com/office/drawing/2014/main" id="{BBEA8376-DC3C-824A-9294-29ECB71A0C09}"/>
                </a:ext>
              </a:extLst>
            </p:cNvPr>
            <p:cNvCxnSpPr/>
            <p:nvPr/>
          </p:nvCxnSpPr>
          <p:spPr bwMode="auto">
            <a:xfrm>
              <a:off x="9979879" y="310963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94" name="Straight Connector 32093">
              <a:extLst>
                <a:ext uri="{FF2B5EF4-FFF2-40B4-BE49-F238E27FC236}">
                  <a16:creationId xmlns:a16="http://schemas.microsoft.com/office/drawing/2014/main" id="{48639A64-D7E7-562C-D374-98011C15F0C6}"/>
                </a:ext>
              </a:extLst>
            </p:cNvPr>
            <p:cNvCxnSpPr/>
            <p:nvPr/>
          </p:nvCxnSpPr>
          <p:spPr bwMode="auto">
            <a:xfrm>
              <a:off x="10012237" y="315159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C4FED889-2608-18CA-B747-34BC38153FC2}"/>
                </a:ext>
              </a:extLst>
            </p:cNvPr>
            <p:cNvCxnSpPr/>
            <p:nvPr/>
          </p:nvCxnSpPr>
          <p:spPr bwMode="auto">
            <a:xfrm>
              <a:off x="10066507" y="315159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96" name="Straight Connector 32095">
              <a:extLst>
                <a:ext uri="{FF2B5EF4-FFF2-40B4-BE49-F238E27FC236}">
                  <a16:creationId xmlns:a16="http://schemas.microsoft.com/office/drawing/2014/main" id="{B518F7B2-DF09-C71E-25CB-DABDE53C4958}"/>
                </a:ext>
              </a:extLst>
            </p:cNvPr>
            <p:cNvCxnSpPr/>
            <p:nvPr/>
          </p:nvCxnSpPr>
          <p:spPr bwMode="auto">
            <a:xfrm>
              <a:off x="10152673" y="319372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97" name="Straight Connector 32096">
              <a:extLst>
                <a:ext uri="{FF2B5EF4-FFF2-40B4-BE49-F238E27FC236}">
                  <a16:creationId xmlns:a16="http://schemas.microsoft.com/office/drawing/2014/main" id="{C3876B37-CC54-A993-F598-0CCBFD6263D1}"/>
                </a:ext>
              </a:extLst>
            </p:cNvPr>
            <p:cNvCxnSpPr/>
            <p:nvPr/>
          </p:nvCxnSpPr>
          <p:spPr bwMode="auto">
            <a:xfrm>
              <a:off x="10177479" y="319372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A01ACCC0-6AD1-8511-C454-D3BD0F2406CD}"/>
                </a:ext>
              </a:extLst>
            </p:cNvPr>
            <p:cNvCxnSpPr/>
            <p:nvPr/>
          </p:nvCxnSpPr>
          <p:spPr bwMode="auto">
            <a:xfrm>
              <a:off x="10200845" y="324817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99" name="Straight Connector 32098">
              <a:extLst>
                <a:ext uri="{FF2B5EF4-FFF2-40B4-BE49-F238E27FC236}">
                  <a16:creationId xmlns:a16="http://schemas.microsoft.com/office/drawing/2014/main" id="{6E591B26-D0B4-1A17-7F7B-FD949BB27479}"/>
                </a:ext>
              </a:extLst>
            </p:cNvPr>
            <p:cNvCxnSpPr/>
            <p:nvPr/>
          </p:nvCxnSpPr>
          <p:spPr bwMode="auto">
            <a:xfrm>
              <a:off x="10243729" y="325093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00" name="Straight Connector 32099">
              <a:extLst>
                <a:ext uri="{FF2B5EF4-FFF2-40B4-BE49-F238E27FC236}">
                  <a16:creationId xmlns:a16="http://schemas.microsoft.com/office/drawing/2014/main" id="{CF74FED9-126A-3F97-E2FC-593E3195ABD3}"/>
                </a:ext>
              </a:extLst>
            </p:cNvPr>
            <p:cNvCxnSpPr/>
            <p:nvPr/>
          </p:nvCxnSpPr>
          <p:spPr bwMode="auto">
            <a:xfrm>
              <a:off x="10283869" y="325355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6610CC34-5F07-D8D7-4438-F6249693675C}"/>
                </a:ext>
              </a:extLst>
            </p:cNvPr>
            <p:cNvCxnSpPr/>
            <p:nvPr/>
          </p:nvCxnSpPr>
          <p:spPr bwMode="auto">
            <a:xfrm>
              <a:off x="10337249" y="330833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02" name="Straight Connector 32101">
              <a:extLst>
                <a:ext uri="{FF2B5EF4-FFF2-40B4-BE49-F238E27FC236}">
                  <a16:creationId xmlns:a16="http://schemas.microsoft.com/office/drawing/2014/main" id="{3A6207C0-A301-2F8C-3D73-47AE122B62A2}"/>
                </a:ext>
              </a:extLst>
            </p:cNvPr>
            <p:cNvCxnSpPr/>
            <p:nvPr/>
          </p:nvCxnSpPr>
          <p:spPr bwMode="auto">
            <a:xfrm>
              <a:off x="10410880" y="331109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03" name="Straight Connector 32102">
              <a:extLst>
                <a:ext uri="{FF2B5EF4-FFF2-40B4-BE49-F238E27FC236}">
                  <a16:creationId xmlns:a16="http://schemas.microsoft.com/office/drawing/2014/main" id="{5FB272DF-D376-E5A3-201F-21DAF1047510}"/>
                </a:ext>
              </a:extLst>
            </p:cNvPr>
            <p:cNvCxnSpPr/>
            <p:nvPr/>
          </p:nvCxnSpPr>
          <p:spPr bwMode="auto">
            <a:xfrm>
              <a:off x="10441599" y="331109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2ECC80F0-0297-267D-6AE8-943B9670231A}"/>
                </a:ext>
              </a:extLst>
            </p:cNvPr>
            <p:cNvCxnSpPr/>
            <p:nvPr/>
          </p:nvCxnSpPr>
          <p:spPr bwMode="auto">
            <a:xfrm>
              <a:off x="10485478" y="331384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05" name="Straight Connector 32104">
              <a:extLst>
                <a:ext uri="{FF2B5EF4-FFF2-40B4-BE49-F238E27FC236}">
                  <a16:creationId xmlns:a16="http://schemas.microsoft.com/office/drawing/2014/main" id="{354586BD-C87B-7110-277B-6DA27BC37E9C}"/>
                </a:ext>
              </a:extLst>
            </p:cNvPr>
            <p:cNvCxnSpPr/>
            <p:nvPr/>
          </p:nvCxnSpPr>
          <p:spPr bwMode="auto">
            <a:xfrm>
              <a:off x="10549947" y="331384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06" name="Straight Connector 32105">
              <a:extLst>
                <a:ext uri="{FF2B5EF4-FFF2-40B4-BE49-F238E27FC236}">
                  <a16:creationId xmlns:a16="http://schemas.microsoft.com/office/drawing/2014/main" id="{DB2EAF38-7D00-B246-C00F-2A7812CADCBC}"/>
                </a:ext>
              </a:extLst>
            </p:cNvPr>
            <p:cNvCxnSpPr/>
            <p:nvPr/>
          </p:nvCxnSpPr>
          <p:spPr bwMode="auto">
            <a:xfrm>
              <a:off x="10578312" y="331384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95665B8D-2E07-D27B-2EF6-D95B3792F503}"/>
                </a:ext>
              </a:extLst>
            </p:cNvPr>
            <p:cNvCxnSpPr/>
            <p:nvPr/>
          </p:nvCxnSpPr>
          <p:spPr bwMode="auto">
            <a:xfrm>
              <a:off x="10698998" y="331041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08" name="Straight Connector 32107">
              <a:extLst>
                <a:ext uri="{FF2B5EF4-FFF2-40B4-BE49-F238E27FC236}">
                  <a16:creationId xmlns:a16="http://schemas.microsoft.com/office/drawing/2014/main" id="{F2BA3409-AD10-66AD-8097-F789E5244FFD}"/>
                </a:ext>
              </a:extLst>
            </p:cNvPr>
            <p:cNvCxnSpPr/>
            <p:nvPr/>
          </p:nvCxnSpPr>
          <p:spPr bwMode="auto">
            <a:xfrm>
              <a:off x="10624942" y="331127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09" name="Straight Connector 32108">
              <a:extLst>
                <a:ext uri="{FF2B5EF4-FFF2-40B4-BE49-F238E27FC236}">
                  <a16:creationId xmlns:a16="http://schemas.microsoft.com/office/drawing/2014/main" id="{C1FD54A9-25E6-ABFF-FA53-26664CB9959C}"/>
                </a:ext>
              </a:extLst>
            </p:cNvPr>
            <p:cNvCxnSpPr/>
            <p:nvPr/>
          </p:nvCxnSpPr>
          <p:spPr bwMode="auto">
            <a:xfrm>
              <a:off x="10770986" y="331109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558FF87A-55FC-36A6-5399-F6377047B373}"/>
                </a:ext>
              </a:extLst>
            </p:cNvPr>
            <p:cNvCxnSpPr/>
            <p:nvPr/>
          </p:nvCxnSpPr>
          <p:spPr bwMode="auto">
            <a:xfrm>
              <a:off x="7638005" y="216571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11" name="Straight Connector 32110">
              <a:extLst>
                <a:ext uri="{FF2B5EF4-FFF2-40B4-BE49-F238E27FC236}">
                  <a16:creationId xmlns:a16="http://schemas.microsoft.com/office/drawing/2014/main" id="{02246A2B-6254-71B3-BB83-C999A4E63FAA}"/>
                </a:ext>
              </a:extLst>
            </p:cNvPr>
            <p:cNvCxnSpPr/>
            <p:nvPr/>
          </p:nvCxnSpPr>
          <p:spPr bwMode="auto">
            <a:xfrm>
              <a:off x="7604985" y="216597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12" name="Straight Connector 32111">
              <a:extLst>
                <a:ext uri="{FF2B5EF4-FFF2-40B4-BE49-F238E27FC236}">
                  <a16:creationId xmlns:a16="http://schemas.microsoft.com/office/drawing/2014/main" id="{7385724A-FD64-C261-2E94-7A2877AFC8A1}"/>
                </a:ext>
              </a:extLst>
            </p:cNvPr>
            <p:cNvCxnSpPr/>
            <p:nvPr/>
          </p:nvCxnSpPr>
          <p:spPr bwMode="auto">
            <a:xfrm>
              <a:off x="7544025" y="213295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7CB195F6-D704-7F9E-42BB-AEB42723255F}"/>
                </a:ext>
              </a:extLst>
            </p:cNvPr>
            <p:cNvCxnSpPr/>
            <p:nvPr/>
          </p:nvCxnSpPr>
          <p:spPr bwMode="auto">
            <a:xfrm>
              <a:off x="7529952" y="212001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14" name="Straight Connector 32113">
              <a:extLst>
                <a:ext uri="{FF2B5EF4-FFF2-40B4-BE49-F238E27FC236}">
                  <a16:creationId xmlns:a16="http://schemas.microsoft.com/office/drawing/2014/main" id="{BEDD740A-2EAD-AED4-E9A9-291CB50E0F6C}"/>
                </a:ext>
              </a:extLst>
            </p:cNvPr>
            <p:cNvCxnSpPr/>
            <p:nvPr/>
          </p:nvCxnSpPr>
          <p:spPr bwMode="auto">
            <a:xfrm>
              <a:off x="7500845" y="211747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15" name="Straight Connector 32114">
              <a:extLst>
                <a:ext uri="{FF2B5EF4-FFF2-40B4-BE49-F238E27FC236}">
                  <a16:creationId xmlns:a16="http://schemas.microsoft.com/office/drawing/2014/main" id="{3FFE3FD1-1E8E-A21F-1F6B-673E19D9E481}"/>
                </a:ext>
              </a:extLst>
            </p:cNvPr>
            <p:cNvCxnSpPr/>
            <p:nvPr/>
          </p:nvCxnSpPr>
          <p:spPr bwMode="auto">
            <a:xfrm>
              <a:off x="7459098" y="211666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7776C4E7-D688-ED12-97B6-7692E973B9BF}"/>
                </a:ext>
              </a:extLst>
            </p:cNvPr>
            <p:cNvCxnSpPr/>
            <p:nvPr/>
          </p:nvCxnSpPr>
          <p:spPr bwMode="auto">
            <a:xfrm>
              <a:off x="7394637" y="211428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117" name="Straight Connector 32116">
              <a:extLst>
                <a:ext uri="{FF2B5EF4-FFF2-40B4-BE49-F238E27FC236}">
                  <a16:creationId xmlns:a16="http://schemas.microsoft.com/office/drawing/2014/main" id="{FE5CCF03-4345-3AD3-EA00-42B207341B2A}"/>
                </a:ext>
              </a:extLst>
            </p:cNvPr>
            <p:cNvCxnSpPr/>
            <p:nvPr/>
          </p:nvCxnSpPr>
          <p:spPr bwMode="auto">
            <a:xfrm>
              <a:off x="7338285" y="2077776"/>
              <a:ext cx="0" cy="80031"/>
            </a:xfrm>
            <a:prstGeom prst="line">
              <a:avLst/>
            </a:prstGeom>
            <a:noFill/>
            <a:ln w="19050"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663191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35" name="Freeform: Shape 31834">
            <a:extLst>
              <a:ext uri="{FF2B5EF4-FFF2-40B4-BE49-F238E27FC236}">
                <a16:creationId xmlns:a16="http://schemas.microsoft.com/office/drawing/2014/main" id="{5D27C8A6-6FD3-3E0A-1E6B-C977618ED2CE}"/>
              </a:ext>
            </a:extLst>
          </p:cNvPr>
          <p:cNvSpPr/>
          <p:nvPr/>
        </p:nvSpPr>
        <p:spPr bwMode="auto">
          <a:xfrm>
            <a:off x="7257197" y="2207525"/>
            <a:ext cx="3248167" cy="1760562"/>
          </a:xfrm>
          <a:custGeom>
            <a:avLst/>
            <a:gdLst>
              <a:gd name="connsiteX0" fmla="*/ 0 w 3248167"/>
              <a:gd name="connsiteY0" fmla="*/ 0 h 1760562"/>
              <a:gd name="connsiteX1" fmla="*/ 0 w 3248167"/>
              <a:gd name="connsiteY1" fmla="*/ 47768 h 1760562"/>
              <a:gd name="connsiteX2" fmla="*/ 81887 w 3248167"/>
              <a:gd name="connsiteY2" fmla="*/ 47768 h 1760562"/>
              <a:gd name="connsiteX3" fmla="*/ 81887 w 3248167"/>
              <a:gd name="connsiteY3" fmla="*/ 126242 h 1760562"/>
              <a:gd name="connsiteX4" fmla="*/ 109182 w 3248167"/>
              <a:gd name="connsiteY4" fmla="*/ 126242 h 1760562"/>
              <a:gd name="connsiteX5" fmla="*/ 109182 w 3248167"/>
              <a:gd name="connsiteY5" fmla="*/ 225188 h 1760562"/>
              <a:gd name="connsiteX6" fmla="*/ 119418 w 3248167"/>
              <a:gd name="connsiteY6" fmla="*/ 225188 h 1760562"/>
              <a:gd name="connsiteX7" fmla="*/ 119418 w 3248167"/>
              <a:gd name="connsiteY7" fmla="*/ 324135 h 1760562"/>
              <a:gd name="connsiteX8" fmla="*/ 163773 w 3248167"/>
              <a:gd name="connsiteY8" fmla="*/ 324135 h 1760562"/>
              <a:gd name="connsiteX9" fmla="*/ 163773 w 3248167"/>
              <a:gd name="connsiteY9" fmla="*/ 395785 h 1760562"/>
              <a:gd name="connsiteX10" fmla="*/ 177421 w 3248167"/>
              <a:gd name="connsiteY10" fmla="*/ 395785 h 1760562"/>
              <a:gd name="connsiteX11" fmla="*/ 177421 w 3248167"/>
              <a:gd name="connsiteY11" fmla="*/ 436729 h 1760562"/>
              <a:gd name="connsiteX12" fmla="*/ 208128 w 3248167"/>
              <a:gd name="connsiteY12" fmla="*/ 436729 h 1760562"/>
              <a:gd name="connsiteX13" fmla="*/ 208128 w 3248167"/>
              <a:gd name="connsiteY13" fmla="*/ 477672 h 1760562"/>
              <a:gd name="connsiteX14" fmla="*/ 225188 w 3248167"/>
              <a:gd name="connsiteY14" fmla="*/ 477672 h 1760562"/>
              <a:gd name="connsiteX15" fmla="*/ 225188 w 3248167"/>
              <a:gd name="connsiteY15" fmla="*/ 525439 h 1760562"/>
              <a:gd name="connsiteX16" fmla="*/ 307075 w 3248167"/>
              <a:gd name="connsiteY16" fmla="*/ 525439 h 1760562"/>
              <a:gd name="connsiteX17" fmla="*/ 307075 w 3248167"/>
              <a:gd name="connsiteY17" fmla="*/ 556147 h 1760562"/>
              <a:gd name="connsiteX18" fmla="*/ 307075 w 3248167"/>
              <a:gd name="connsiteY18" fmla="*/ 562971 h 1760562"/>
              <a:gd name="connsiteX19" fmla="*/ 368490 w 3248167"/>
              <a:gd name="connsiteY19" fmla="*/ 562971 h 1760562"/>
              <a:gd name="connsiteX20" fmla="*/ 368490 w 3248167"/>
              <a:gd name="connsiteY20" fmla="*/ 614150 h 1760562"/>
              <a:gd name="connsiteX21" fmla="*/ 508379 w 3248167"/>
              <a:gd name="connsiteY21" fmla="*/ 614150 h 1760562"/>
              <a:gd name="connsiteX22" fmla="*/ 508379 w 3248167"/>
              <a:gd name="connsiteY22" fmla="*/ 678976 h 1760562"/>
              <a:gd name="connsiteX23" fmla="*/ 518615 w 3248167"/>
              <a:gd name="connsiteY23" fmla="*/ 678976 h 1760562"/>
              <a:gd name="connsiteX24" fmla="*/ 518615 w 3248167"/>
              <a:gd name="connsiteY24" fmla="*/ 723332 h 1760562"/>
              <a:gd name="connsiteX25" fmla="*/ 603913 w 3248167"/>
              <a:gd name="connsiteY25" fmla="*/ 723332 h 1760562"/>
              <a:gd name="connsiteX26" fmla="*/ 603913 w 3248167"/>
              <a:gd name="connsiteY26" fmla="*/ 777923 h 1760562"/>
              <a:gd name="connsiteX27" fmla="*/ 757451 w 3248167"/>
              <a:gd name="connsiteY27" fmla="*/ 777923 h 1760562"/>
              <a:gd name="connsiteX28" fmla="*/ 757451 w 3248167"/>
              <a:gd name="connsiteY28" fmla="*/ 832514 h 1760562"/>
              <a:gd name="connsiteX29" fmla="*/ 794982 w 3248167"/>
              <a:gd name="connsiteY29" fmla="*/ 832514 h 1760562"/>
              <a:gd name="connsiteX30" fmla="*/ 794982 w 3248167"/>
              <a:gd name="connsiteY30" fmla="*/ 887105 h 1760562"/>
              <a:gd name="connsiteX31" fmla="*/ 856397 w 3248167"/>
              <a:gd name="connsiteY31" fmla="*/ 887105 h 1760562"/>
              <a:gd name="connsiteX32" fmla="*/ 856397 w 3248167"/>
              <a:gd name="connsiteY32" fmla="*/ 938284 h 1760562"/>
              <a:gd name="connsiteX33" fmla="*/ 955343 w 3248167"/>
              <a:gd name="connsiteY33" fmla="*/ 938284 h 1760562"/>
              <a:gd name="connsiteX34" fmla="*/ 955343 w 3248167"/>
              <a:gd name="connsiteY34" fmla="*/ 1040642 h 1760562"/>
              <a:gd name="connsiteX35" fmla="*/ 975815 w 3248167"/>
              <a:gd name="connsiteY35" fmla="*/ 1040642 h 1760562"/>
              <a:gd name="connsiteX36" fmla="*/ 975815 w 3248167"/>
              <a:gd name="connsiteY36" fmla="*/ 1102057 h 1760562"/>
              <a:gd name="connsiteX37" fmla="*/ 1084997 w 3248167"/>
              <a:gd name="connsiteY37" fmla="*/ 1102057 h 1760562"/>
              <a:gd name="connsiteX38" fmla="*/ 1084997 w 3248167"/>
              <a:gd name="connsiteY38" fmla="*/ 1204415 h 1760562"/>
              <a:gd name="connsiteX39" fmla="*/ 1265830 w 3248167"/>
              <a:gd name="connsiteY39" fmla="*/ 1204415 h 1760562"/>
              <a:gd name="connsiteX40" fmla="*/ 1265830 w 3248167"/>
              <a:gd name="connsiteY40" fmla="*/ 1265830 h 1760562"/>
              <a:gd name="connsiteX41" fmla="*/ 1299949 w 3248167"/>
              <a:gd name="connsiteY41" fmla="*/ 1265830 h 1760562"/>
              <a:gd name="connsiteX42" fmla="*/ 1299949 w 3248167"/>
              <a:gd name="connsiteY42" fmla="*/ 1320421 h 1760562"/>
              <a:gd name="connsiteX43" fmla="*/ 1491018 w 3248167"/>
              <a:gd name="connsiteY43" fmla="*/ 1320421 h 1760562"/>
              <a:gd name="connsiteX44" fmla="*/ 1491018 w 3248167"/>
              <a:gd name="connsiteY44" fmla="*/ 1375012 h 1760562"/>
              <a:gd name="connsiteX45" fmla="*/ 1535373 w 3248167"/>
              <a:gd name="connsiteY45" fmla="*/ 1375012 h 1760562"/>
              <a:gd name="connsiteX46" fmla="*/ 1535373 w 3248167"/>
              <a:gd name="connsiteY46" fmla="*/ 1436427 h 1760562"/>
              <a:gd name="connsiteX47" fmla="*/ 1665027 w 3248167"/>
              <a:gd name="connsiteY47" fmla="*/ 1436427 h 1760562"/>
              <a:gd name="connsiteX48" fmla="*/ 1665027 w 3248167"/>
              <a:gd name="connsiteY48" fmla="*/ 1487606 h 1760562"/>
              <a:gd name="connsiteX49" fmla="*/ 2139287 w 3248167"/>
              <a:gd name="connsiteY49" fmla="*/ 1487606 h 1760562"/>
              <a:gd name="connsiteX50" fmla="*/ 2139287 w 3248167"/>
              <a:gd name="connsiteY50" fmla="*/ 1572905 h 1760562"/>
              <a:gd name="connsiteX51" fmla="*/ 2180230 w 3248167"/>
              <a:gd name="connsiteY51" fmla="*/ 1572905 h 1760562"/>
              <a:gd name="connsiteX52" fmla="*/ 2180230 w 3248167"/>
              <a:gd name="connsiteY52" fmla="*/ 1647968 h 1760562"/>
              <a:gd name="connsiteX53" fmla="*/ 2275764 w 3248167"/>
              <a:gd name="connsiteY53" fmla="*/ 1647968 h 1760562"/>
              <a:gd name="connsiteX54" fmla="*/ 2275764 w 3248167"/>
              <a:gd name="connsiteY54" fmla="*/ 1760562 h 1760562"/>
              <a:gd name="connsiteX55" fmla="*/ 3248167 w 3248167"/>
              <a:gd name="connsiteY55" fmla="*/ 1760562 h 1760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48167" h="1760562">
                <a:moveTo>
                  <a:pt x="0" y="0"/>
                </a:moveTo>
                <a:lnTo>
                  <a:pt x="0" y="47768"/>
                </a:lnTo>
                <a:lnTo>
                  <a:pt x="81887" y="47768"/>
                </a:lnTo>
                <a:lnTo>
                  <a:pt x="81887" y="126242"/>
                </a:lnTo>
                <a:lnTo>
                  <a:pt x="109182" y="126242"/>
                </a:lnTo>
                <a:lnTo>
                  <a:pt x="109182" y="225188"/>
                </a:lnTo>
                <a:lnTo>
                  <a:pt x="119418" y="225188"/>
                </a:lnTo>
                <a:lnTo>
                  <a:pt x="119418" y="324135"/>
                </a:lnTo>
                <a:lnTo>
                  <a:pt x="163773" y="324135"/>
                </a:lnTo>
                <a:lnTo>
                  <a:pt x="163773" y="395785"/>
                </a:lnTo>
                <a:lnTo>
                  <a:pt x="177421" y="395785"/>
                </a:lnTo>
                <a:lnTo>
                  <a:pt x="177421" y="436729"/>
                </a:lnTo>
                <a:lnTo>
                  <a:pt x="208128" y="436729"/>
                </a:lnTo>
                <a:lnTo>
                  <a:pt x="208128" y="477672"/>
                </a:lnTo>
                <a:lnTo>
                  <a:pt x="225188" y="477672"/>
                </a:lnTo>
                <a:lnTo>
                  <a:pt x="225188" y="525439"/>
                </a:lnTo>
                <a:lnTo>
                  <a:pt x="307075" y="525439"/>
                </a:lnTo>
                <a:lnTo>
                  <a:pt x="307075" y="556147"/>
                </a:lnTo>
                <a:lnTo>
                  <a:pt x="307075" y="562971"/>
                </a:lnTo>
                <a:lnTo>
                  <a:pt x="368490" y="562971"/>
                </a:lnTo>
                <a:lnTo>
                  <a:pt x="368490" y="614150"/>
                </a:lnTo>
                <a:lnTo>
                  <a:pt x="508379" y="614150"/>
                </a:lnTo>
                <a:lnTo>
                  <a:pt x="508379" y="678976"/>
                </a:lnTo>
                <a:lnTo>
                  <a:pt x="518615" y="678976"/>
                </a:lnTo>
                <a:lnTo>
                  <a:pt x="518615" y="723332"/>
                </a:lnTo>
                <a:lnTo>
                  <a:pt x="603913" y="723332"/>
                </a:lnTo>
                <a:lnTo>
                  <a:pt x="603913" y="777923"/>
                </a:lnTo>
                <a:lnTo>
                  <a:pt x="757451" y="777923"/>
                </a:lnTo>
                <a:lnTo>
                  <a:pt x="757451" y="832514"/>
                </a:lnTo>
                <a:lnTo>
                  <a:pt x="794982" y="832514"/>
                </a:lnTo>
                <a:lnTo>
                  <a:pt x="794982" y="887105"/>
                </a:lnTo>
                <a:lnTo>
                  <a:pt x="856397" y="887105"/>
                </a:lnTo>
                <a:lnTo>
                  <a:pt x="856397" y="938284"/>
                </a:lnTo>
                <a:lnTo>
                  <a:pt x="955343" y="938284"/>
                </a:lnTo>
                <a:lnTo>
                  <a:pt x="955343" y="1040642"/>
                </a:lnTo>
                <a:lnTo>
                  <a:pt x="975815" y="1040642"/>
                </a:lnTo>
                <a:lnTo>
                  <a:pt x="975815" y="1102057"/>
                </a:lnTo>
                <a:lnTo>
                  <a:pt x="1084997" y="1102057"/>
                </a:lnTo>
                <a:lnTo>
                  <a:pt x="1084997" y="1204415"/>
                </a:lnTo>
                <a:lnTo>
                  <a:pt x="1265830" y="1204415"/>
                </a:lnTo>
                <a:lnTo>
                  <a:pt x="1265830" y="1265830"/>
                </a:lnTo>
                <a:lnTo>
                  <a:pt x="1299949" y="1265830"/>
                </a:lnTo>
                <a:lnTo>
                  <a:pt x="1299949" y="1320421"/>
                </a:lnTo>
                <a:lnTo>
                  <a:pt x="1491018" y="1320421"/>
                </a:lnTo>
                <a:lnTo>
                  <a:pt x="1491018" y="1375012"/>
                </a:lnTo>
                <a:lnTo>
                  <a:pt x="1535373" y="1375012"/>
                </a:lnTo>
                <a:lnTo>
                  <a:pt x="1535373" y="1436427"/>
                </a:lnTo>
                <a:lnTo>
                  <a:pt x="1665027" y="1436427"/>
                </a:lnTo>
                <a:lnTo>
                  <a:pt x="1665027" y="1487606"/>
                </a:lnTo>
                <a:lnTo>
                  <a:pt x="2139287" y="1487606"/>
                </a:lnTo>
                <a:lnTo>
                  <a:pt x="2139287" y="1572905"/>
                </a:lnTo>
                <a:lnTo>
                  <a:pt x="2180230" y="1572905"/>
                </a:lnTo>
                <a:lnTo>
                  <a:pt x="2180230" y="1647968"/>
                </a:lnTo>
                <a:lnTo>
                  <a:pt x="2275764" y="1647968"/>
                </a:lnTo>
                <a:lnTo>
                  <a:pt x="2275764" y="1760562"/>
                </a:lnTo>
                <a:lnTo>
                  <a:pt x="3248167" y="1760562"/>
                </a:lnTo>
              </a:path>
            </a:pathLst>
          </a:custGeom>
          <a:noFill/>
          <a:ln w="28575">
            <a:solidFill>
              <a:schemeClr val="accent3"/>
            </a:solidFill>
            <a:miter lim="800000"/>
            <a:headEnd/>
            <a:tailEnd/>
          </a:ln>
        </p:spPr>
        <p:txBody>
          <a:bodyPr rtlCol="0" anchor="ctr"/>
          <a:lstStyle/>
          <a:p>
            <a:pPr algn="ctr"/>
            <a:endParaRPr lang="en-US"/>
          </a:p>
        </p:txBody>
      </p:sp>
      <p:sp>
        <p:nvSpPr>
          <p:cNvPr id="31833" name="Freeform: Shape 31832">
            <a:extLst>
              <a:ext uri="{FF2B5EF4-FFF2-40B4-BE49-F238E27FC236}">
                <a16:creationId xmlns:a16="http://schemas.microsoft.com/office/drawing/2014/main" id="{63560188-D3BA-5261-68FC-DCE3F599FC42}"/>
              </a:ext>
            </a:extLst>
          </p:cNvPr>
          <p:cNvSpPr/>
          <p:nvPr/>
        </p:nvSpPr>
        <p:spPr bwMode="auto">
          <a:xfrm>
            <a:off x="7267433" y="2197290"/>
            <a:ext cx="3429000" cy="2019868"/>
          </a:xfrm>
          <a:custGeom>
            <a:avLst/>
            <a:gdLst>
              <a:gd name="connsiteX0" fmla="*/ 0 w 3429000"/>
              <a:gd name="connsiteY0" fmla="*/ 0 h 2019868"/>
              <a:gd name="connsiteX1" fmla="*/ 0 w 3429000"/>
              <a:gd name="connsiteY1" fmla="*/ 88710 h 2019868"/>
              <a:gd name="connsiteX2" fmla="*/ 23883 w 3429000"/>
              <a:gd name="connsiteY2" fmla="*/ 88710 h 2019868"/>
              <a:gd name="connsiteX3" fmla="*/ 23883 w 3429000"/>
              <a:gd name="connsiteY3" fmla="*/ 136477 h 2019868"/>
              <a:gd name="connsiteX4" fmla="*/ 71651 w 3429000"/>
              <a:gd name="connsiteY4" fmla="*/ 136477 h 2019868"/>
              <a:gd name="connsiteX5" fmla="*/ 71651 w 3429000"/>
              <a:gd name="connsiteY5" fmla="*/ 218364 h 2019868"/>
              <a:gd name="connsiteX6" fmla="*/ 98946 w 3429000"/>
              <a:gd name="connsiteY6" fmla="*/ 218364 h 2019868"/>
              <a:gd name="connsiteX7" fmla="*/ 98946 w 3429000"/>
              <a:gd name="connsiteY7" fmla="*/ 269543 h 2019868"/>
              <a:gd name="connsiteX8" fmla="*/ 122830 w 3429000"/>
              <a:gd name="connsiteY8" fmla="*/ 269543 h 2019868"/>
              <a:gd name="connsiteX9" fmla="*/ 122830 w 3429000"/>
              <a:gd name="connsiteY9" fmla="*/ 375313 h 2019868"/>
              <a:gd name="connsiteX10" fmla="*/ 245660 w 3429000"/>
              <a:gd name="connsiteY10" fmla="*/ 375313 h 2019868"/>
              <a:gd name="connsiteX11" fmla="*/ 245660 w 3429000"/>
              <a:gd name="connsiteY11" fmla="*/ 416256 h 2019868"/>
              <a:gd name="connsiteX12" fmla="*/ 313898 w 3429000"/>
              <a:gd name="connsiteY12" fmla="*/ 416256 h 2019868"/>
              <a:gd name="connsiteX13" fmla="*/ 313898 w 3429000"/>
              <a:gd name="connsiteY13" fmla="*/ 470847 h 2019868"/>
              <a:gd name="connsiteX14" fmla="*/ 494731 w 3429000"/>
              <a:gd name="connsiteY14" fmla="*/ 470847 h 2019868"/>
              <a:gd name="connsiteX15" fmla="*/ 494731 w 3429000"/>
              <a:gd name="connsiteY15" fmla="*/ 518614 h 2019868"/>
              <a:gd name="connsiteX16" fmla="*/ 528851 w 3429000"/>
              <a:gd name="connsiteY16" fmla="*/ 518614 h 2019868"/>
              <a:gd name="connsiteX17" fmla="*/ 528851 w 3429000"/>
              <a:gd name="connsiteY17" fmla="*/ 617561 h 2019868"/>
              <a:gd name="connsiteX18" fmla="*/ 566382 w 3429000"/>
              <a:gd name="connsiteY18" fmla="*/ 617561 h 2019868"/>
              <a:gd name="connsiteX19" fmla="*/ 566382 w 3429000"/>
              <a:gd name="connsiteY19" fmla="*/ 668740 h 2019868"/>
              <a:gd name="connsiteX20" fmla="*/ 610737 w 3429000"/>
              <a:gd name="connsiteY20" fmla="*/ 668740 h 2019868"/>
              <a:gd name="connsiteX21" fmla="*/ 610737 w 3429000"/>
              <a:gd name="connsiteY21" fmla="*/ 723331 h 2019868"/>
              <a:gd name="connsiteX22" fmla="*/ 764274 w 3429000"/>
              <a:gd name="connsiteY22" fmla="*/ 723331 h 2019868"/>
              <a:gd name="connsiteX23" fmla="*/ 764274 w 3429000"/>
              <a:gd name="connsiteY23" fmla="*/ 777922 h 2019868"/>
              <a:gd name="connsiteX24" fmla="*/ 781334 w 3429000"/>
              <a:gd name="connsiteY24" fmla="*/ 777922 h 2019868"/>
              <a:gd name="connsiteX25" fmla="*/ 781334 w 3429000"/>
              <a:gd name="connsiteY25" fmla="*/ 832513 h 2019868"/>
              <a:gd name="connsiteX26" fmla="*/ 829101 w 3429000"/>
              <a:gd name="connsiteY26" fmla="*/ 832513 h 2019868"/>
              <a:gd name="connsiteX27" fmla="*/ 829101 w 3429000"/>
              <a:gd name="connsiteY27" fmla="*/ 907576 h 2019868"/>
              <a:gd name="connsiteX28" fmla="*/ 852985 w 3429000"/>
              <a:gd name="connsiteY28" fmla="*/ 907576 h 2019868"/>
              <a:gd name="connsiteX29" fmla="*/ 852985 w 3429000"/>
              <a:gd name="connsiteY29" fmla="*/ 941695 h 2019868"/>
              <a:gd name="connsiteX30" fmla="*/ 951931 w 3429000"/>
              <a:gd name="connsiteY30" fmla="*/ 941695 h 2019868"/>
              <a:gd name="connsiteX31" fmla="*/ 951931 w 3429000"/>
              <a:gd name="connsiteY31" fmla="*/ 1003110 h 2019868"/>
              <a:gd name="connsiteX32" fmla="*/ 982639 w 3429000"/>
              <a:gd name="connsiteY32" fmla="*/ 1003110 h 2019868"/>
              <a:gd name="connsiteX33" fmla="*/ 982639 w 3429000"/>
              <a:gd name="connsiteY33" fmla="*/ 1050877 h 2019868"/>
              <a:gd name="connsiteX34" fmla="*/ 1016758 w 3429000"/>
              <a:gd name="connsiteY34" fmla="*/ 1050877 h 2019868"/>
              <a:gd name="connsiteX35" fmla="*/ 1016758 w 3429000"/>
              <a:gd name="connsiteY35" fmla="*/ 1108880 h 2019868"/>
              <a:gd name="connsiteX36" fmla="*/ 1064525 w 3429000"/>
              <a:gd name="connsiteY36" fmla="*/ 1108880 h 2019868"/>
              <a:gd name="connsiteX37" fmla="*/ 1064525 w 3429000"/>
              <a:gd name="connsiteY37" fmla="*/ 1160059 h 2019868"/>
              <a:gd name="connsiteX38" fmla="*/ 1122528 w 3429000"/>
              <a:gd name="connsiteY38" fmla="*/ 1160059 h 2019868"/>
              <a:gd name="connsiteX39" fmla="*/ 1122528 w 3429000"/>
              <a:gd name="connsiteY39" fmla="*/ 1224886 h 2019868"/>
              <a:gd name="connsiteX40" fmla="*/ 1183943 w 3429000"/>
              <a:gd name="connsiteY40" fmla="*/ 1224886 h 2019868"/>
              <a:gd name="connsiteX41" fmla="*/ 1183943 w 3429000"/>
              <a:gd name="connsiteY41" fmla="*/ 1265829 h 2019868"/>
              <a:gd name="connsiteX42" fmla="*/ 1235122 w 3429000"/>
              <a:gd name="connsiteY42" fmla="*/ 1265829 h 2019868"/>
              <a:gd name="connsiteX43" fmla="*/ 1235122 w 3429000"/>
              <a:gd name="connsiteY43" fmla="*/ 1330656 h 2019868"/>
              <a:gd name="connsiteX44" fmla="*/ 1876567 w 3429000"/>
              <a:gd name="connsiteY44" fmla="*/ 1330656 h 2019868"/>
              <a:gd name="connsiteX45" fmla="*/ 1876567 w 3429000"/>
              <a:gd name="connsiteY45" fmla="*/ 1412543 h 2019868"/>
              <a:gd name="connsiteX46" fmla="*/ 2057400 w 3429000"/>
              <a:gd name="connsiteY46" fmla="*/ 1412543 h 2019868"/>
              <a:gd name="connsiteX47" fmla="*/ 2057400 w 3429000"/>
              <a:gd name="connsiteY47" fmla="*/ 1484194 h 2019868"/>
              <a:gd name="connsiteX48" fmla="*/ 2388358 w 3429000"/>
              <a:gd name="connsiteY48" fmla="*/ 1484194 h 2019868"/>
              <a:gd name="connsiteX49" fmla="*/ 2388358 w 3429000"/>
              <a:gd name="connsiteY49" fmla="*/ 1583140 h 2019868"/>
              <a:gd name="connsiteX50" fmla="*/ 2620370 w 3429000"/>
              <a:gd name="connsiteY50" fmla="*/ 1583140 h 2019868"/>
              <a:gd name="connsiteX51" fmla="*/ 2630606 w 3429000"/>
              <a:gd name="connsiteY51" fmla="*/ 1583140 h 2019868"/>
              <a:gd name="connsiteX52" fmla="*/ 2630606 w 3429000"/>
              <a:gd name="connsiteY52" fmla="*/ 1678674 h 2019868"/>
              <a:gd name="connsiteX53" fmla="*/ 3429000 w 3429000"/>
              <a:gd name="connsiteY53" fmla="*/ 1678674 h 2019868"/>
              <a:gd name="connsiteX54" fmla="*/ 3429000 w 3429000"/>
              <a:gd name="connsiteY54" fmla="*/ 2019868 h 20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429000" h="2019868">
                <a:moveTo>
                  <a:pt x="0" y="0"/>
                </a:moveTo>
                <a:lnTo>
                  <a:pt x="0" y="88710"/>
                </a:lnTo>
                <a:lnTo>
                  <a:pt x="23883" y="88710"/>
                </a:lnTo>
                <a:lnTo>
                  <a:pt x="23883" y="136477"/>
                </a:lnTo>
                <a:lnTo>
                  <a:pt x="71651" y="136477"/>
                </a:lnTo>
                <a:lnTo>
                  <a:pt x="71651" y="218364"/>
                </a:lnTo>
                <a:lnTo>
                  <a:pt x="98946" y="218364"/>
                </a:lnTo>
                <a:lnTo>
                  <a:pt x="98946" y="269543"/>
                </a:lnTo>
                <a:lnTo>
                  <a:pt x="122830" y="269543"/>
                </a:lnTo>
                <a:lnTo>
                  <a:pt x="122830" y="375313"/>
                </a:lnTo>
                <a:lnTo>
                  <a:pt x="245660" y="375313"/>
                </a:lnTo>
                <a:lnTo>
                  <a:pt x="245660" y="416256"/>
                </a:lnTo>
                <a:lnTo>
                  <a:pt x="313898" y="416256"/>
                </a:lnTo>
                <a:lnTo>
                  <a:pt x="313898" y="470847"/>
                </a:lnTo>
                <a:lnTo>
                  <a:pt x="494731" y="470847"/>
                </a:lnTo>
                <a:lnTo>
                  <a:pt x="494731" y="518614"/>
                </a:lnTo>
                <a:lnTo>
                  <a:pt x="528851" y="518614"/>
                </a:lnTo>
                <a:lnTo>
                  <a:pt x="528851" y="617561"/>
                </a:lnTo>
                <a:lnTo>
                  <a:pt x="566382" y="617561"/>
                </a:lnTo>
                <a:lnTo>
                  <a:pt x="566382" y="668740"/>
                </a:lnTo>
                <a:lnTo>
                  <a:pt x="610737" y="668740"/>
                </a:lnTo>
                <a:lnTo>
                  <a:pt x="610737" y="723331"/>
                </a:lnTo>
                <a:lnTo>
                  <a:pt x="764274" y="723331"/>
                </a:lnTo>
                <a:lnTo>
                  <a:pt x="764274" y="777922"/>
                </a:lnTo>
                <a:lnTo>
                  <a:pt x="781334" y="777922"/>
                </a:lnTo>
                <a:lnTo>
                  <a:pt x="781334" y="832513"/>
                </a:lnTo>
                <a:lnTo>
                  <a:pt x="829101" y="832513"/>
                </a:lnTo>
                <a:lnTo>
                  <a:pt x="829101" y="907576"/>
                </a:lnTo>
                <a:lnTo>
                  <a:pt x="852985" y="907576"/>
                </a:lnTo>
                <a:lnTo>
                  <a:pt x="852985" y="941695"/>
                </a:lnTo>
                <a:lnTo>
                  <a:pt x="951931" y="941695"/>
                </a:lnTo>
                <a:lnTo>
                  <a:pt x="951931" y="1003110"/>
                </a:lnTo>
                <a:lnTo>
                  <a:pt x="982639" y="1003110"/>
                </a:lnTo>
                <a:lnTo>
                  <a:pt x="982639" y="1050877"/>
                </a:lnTo>
                <a:lnTo>
                  <a:pt x="1016758" y="1050877"/>
                </a:lnTo>
                <a:lnTo>
                  <a:pt x="1016758" y="1108880"/>
                </a:lnTo>
                <a:lnTo>
                  <a:pt x="1064525" y="1108880"/>
                </a:lnTo>
                <a:lnTo>
                  <a:pt x="1064525" y="1160059"/>
                </a:lnTo>
                <a:lnTo>
                  <a:pt x="1122528" y="1160059"/>
                </a:lnTo>
                <a:lnTo>
                  <a:pt x="1122528" y="1224886"/>
                </a:lnTo>
                <a:lnTo>
                  <a:pt x="1183943" y="1224886"/>
                </a:lnTo>
                <a:lnTo>
                  <a:pt x="1183943" y="1265829"/>
                </a:lnTo>
                <a:lnTo>
                  <a:pt x="1235122" y="1265829"/>
                </a:lnTo>
                <a:lnTo>
                  <a:pt x="1235122" y="1330656"/>
                </a:lnTo>
                <a:lnTo>
                  <a:pt x="1876567" y="1330656"/>
                </a:lnTo>
                <a:lnTo>
                  <a:pt x="1876567" y="1412543"/>
                </a:lnTo>
                <a:lnTo>
                  <a:pt x="2057400" y="1412543"/>
                </a:lnTo>
                <a:lnTo>
                  <a:pt x="2057400" y="1484194"/>
                </a:lnTo>
                <a:lnTo>
                  <a:pt x="2388358" y="1484194"/>
                </a:lnTo>
                <a:lnTo>
                  <a:pt x="2388358" y="1583140"/>
                </a:lnTo>
                <a:lnTo>
                  <a:pt x="2620370" y="1583140"/>
                </a:lnTo>
                <a:lnTo>
                  <a:pt x="2630606" y="1583140"/>
                </a:lnTo>
                <a:lnTo>
                  <a:pt x="2630606" y="1678674"/>
                </a:lnTo>
                <a:lnTo>
                  <a:pt x="3429000" y="1678674"/>
                </a:lnTo>
                <a:lnTo>
                  <a:pt x="3429000" y="2019868"/>
                </a:lnTo>
              </a:path>
            </a:pathLst>
          </a:custGeom>
          <a:noFill/>
          <a:ln w="28575">
            <a:solidFill>
              <a:schemeClr val="accent1"/>
            </a:solidFill>
            <a:miter lim="800000"/>
            <a:headEnd/>
            <a:tailEnd/>
          </a:ln>
        </p:spPr>
        <p:txBody>
          <a:bodyPr rtlCol="0" anchor="ctr"/>
          <a:lstStyle/>
          <a:p>
            <a:pPr algn="ctr"/>
            <a:endParaRPr lang="en-US"/>
          </a:p>
        </p:txBody>
      </p:sp>
      <p:sp>
        <p:nvSpPr>
          <p:cNvPr id="9" name="TextBox 8">
            <a:extLst>
              <a:ext uri="{FF2B5EF4-FFF2-40B4-BE49-F238E27FC236}">
                <a16:creationId xmlns:a16="http://schemas.microsoft.com/office/drawing/2014/main" id="{30D68C1A-0B98-3D15-75E4-2B67FE2B7965}"/>
              </a:ext>
            </a:extLst>
          </p:cNvPr>
          <p:cNvSpPr txBox="1"/>
          <p:nvPr/>
        </p:nvSpPr>
        <p:spPr bwMode="auto">
          <a:xfrm>
            <a:off x="1823710" y="3899402"/>
            <a:ext cx="816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.14</a:t>
            </a:r>
          </a:p>
        </p:txBody>
      </p:sp>
      <p:sp>
        <p:nvSpPr>
          <p:cNvPr id="32033" name="Freeform: Shape 32032">
            <a:extLst>
              <a:ext uri="{FF2B5EF4-FFF2-40B4-BE49-F238E27FC236}">
                <a16:creationId xmlns:a16="http://schemas.microsoft.com/office/drawing/2014/main" id="{2FC12D4E-5880-A08C-E0F6-22DA03641115}"/>
              </a:ext>
            </a:extLst>
          </p:cNvPr>
          <p:cNvSpPr/>
          <p:nvPr/>
        </p:nvSpPr>
        <p:spPr bwMode="auto">
          <a:xfrm>
            <a:off x="1790241" y="2184094"/>
            <a:ext cx="3365653" cy="1575412"/>
          </a:xfrm>
          <a:custGeom>
            <a:avLst/>
            <a:gdLst>
              <a:gd name="connsiteX0" fmla="*/ 0 w 3365653"/>
              <a:gd name="connsiteY0" fmla="*/ 0 h 1575412"/>
              <a:gd name="connsiteX1" fmla="*/ 74364 w 3365653"/>
              <a:gd name="connsiteY1" fmla="*/ 0 h 1575412"/>
              <a:gd name="connsiteX2" fmla="*/ 74364 w 3365653"/>
              <a:gd name="connsiteY2" fmla="*/ 35805 h 1575412"/>
              <a:gd name="connsiteX3" fmla="*/ 126694 w 3365653"/>
              <a:gd name="connsiteY3" fmla="*/ 35805 h 1575412"/>
              <a:gd name="connsiteX4" fmla="*/ 126694 w 3365653"/>
              <a:gd name="connsiteY4" fmla="*/ 121186 h 1575412"/>
              <a:gd name="connsiteX5" fmla="*/ 176270 w 3365653"/>
              <a:gd name="connsiteY5" fmla="*/ 121186 h 1575412"/>
              <a:gd name="connsiteX6" fmla="*/ 176270 w 3365653"/>
              <a:gd name="connsiteY6" fmla="*/ 173516 h 1575412"/>
              <a:gd name="connsiteX7" fmla="*/ 212075 w 3365653"/>
              <a:gd name="connsiteY7" fmla="*/ 173516 h 1575412"/>
              <a:gd name="connsiteX8" fmla="*/ 212075 w 3365653"/>
              <a:gd name="connsiteY8" fmla="*/ 223092 h 1575412"/>
              <a:gd name="connsiteX9" fmla="*/ 258896 w 3365653"/>
              <a:gd name="connsiteY9" fmla="*/ 223092 h 1575412"/>
              <a:gd name="connsiteX10" fmla="*/ 258896 w 3365653"/>
              <a:gd name="connsiteY10" fmla="*/ 253388 h 1575412"/>
              <a:gd name="connsiteX11" fmla="*/ 286439 w 3365653"/>
              <a:gd name="connsiteY11" fmla="*/ 253388 h 1575412"/>
              <a:gd name="connsiteX12" fmla="*/ 286439 w 3365653"/>
              <a:gd name="connsiteY12" fmla="*/ 324998 h 1575412"/>
              <a:gd name="connsiteX13" fmla="*/ 324998 w 3365653"/>
              <a:gd name="connsiteY13" fmla="*/ 324998 h 1575412"/>
              <a:gd name="connsiteX14" fmla="*/ 324998 w 3365653"/>
              <a:gd name="connsiteY14" fmla="*/ 355294 h 1575412"/>
              <a:gd name="connsiteX15" fmla="*/ 352540 w 3365653"/>
              <a:gd name="connsiteY15" fmla="*/ 355294 h 1575412"/>
              <a:gd name="connsiteX16" fmla="*/ 352540 w 3365653"/>
              <a:gd name="connsiteY16" fmla="*/ 391099 h 1575412"/>
              <a:gd name="connsiteX17" fmla="*/ 377328 w 3365653"/>
              <a:gd name="connsiteY17" fmla="*/ 391099 h 1575412"/>
              <a:gd name="connsiteX18" fmla="*/ 377328 w 3365653"/>
              <a:gd name="connsiteY18" fmla="*/ 432412 h 1575412"/>
              <a:gd name="connsiteX19" fmla="*/ 429658 w 3365653"/>
              <a:gd name="connsiteY19" fmla="*/ 432412 h 1575412"/>
              <a:gd name="connsiteX20" fmla="*/ 429658 w 3365653"/>
              <a:gd name="connsiteY20" fmla="*/ 457200 h 1575412"/>
              <a:gd name="connsiteX21" fmla="*/ 459954 w 3365653"/>
              <a:gd name="connsiteY21" fmla="*/ 457200 h 1575412"/>
              <a:gd name="connsiteX22" fmla="*/ 459954 w 3365653"/>
              <a:gd name="connsiteY22" fmla="*/ 493005 h 1575412"/>
              <a:gd name="connsiteX23" fmla="*/ 470971 w 3365653"/>
              <a:gd name="connsiteY23" fmla="*/ 504022 h 1575412"/>
              <a:gd name="connsiteX24" fmla="*/ 470971 w 3365653"/>
              <a:gd name="connsiteY24" fmla="*/ 537072 h 1575412"/>
              <a:gd name="connsiteX25" fmla="*/ 493005 w 3365653"/>
              <a:gd name="connsiteY25" fmla="*/ 537072 h 1575412"/>
              <a:gd name="connsiteX26" fmla="*/ 493005 w 3365653"/>
              <a:gd name="connsiteY26" fmla="*/ 564614 h 1575412"/>
              <a:gd name="connsiteX27" fmla="*/ 506776 w 3365653"/>
              <a:gd name="connsiteY27" fmla="*/ 564614 h 1575412"/>
              <a:gd name="connsiteX28" fmla="*/ 506776 w 3365653"/>
              <a:gd name="connsiteY28" fmla="*/ 589402 h 1575412"/>
              <a:gd name="connsiteX29" fmla="*/ 575631 w 3365653"/>
              <a:gd name="connsiteY29" fmla="*/ 589402 h 1575412"/>
              <a:gd name="connsiteX30" fmla="*/ 575631 w 3365653"/>
              <a:gd name="connsiteY30" fmla="*/ 616945 h 1575412"/>
              <a:gd name="connsiteX31" fmla="*/ 633470 w 3365653"/>
              <a:gd name="connsiteY31" fmla="*/ 616945 h 1575412"/>
              <a:gd name="connsiteX32" fmla="*/ 633470 w 3365653"/>
              <a:gd name="connsiteY32" fmla="*/ 672029 h 1575412"/>
              <a:gd name="connsiteX33" fmla="*/ 683046 w 3365653"/>
              <a:gd name="connsiteY33" fmla="*/ 672029 h 1575412"/>
              <a:gd name="connsiteX34" fmla="*/ 683046 w 3365653"/>
              <a:gd name="connsiteY34" fmla="*/ 710588 h 1575412"/>
              <a:gd name="connsiteX35" fmla="*/ 713342 w 3365653"/>
              <a:gd name="connsiteY35" fmla="*/ 710588 h 1575412"/>
              <a:gd name="connsiteX36" fmla="*/ 713342 w 3365653"/>
              <a:gd name="connsiteY36" fmla="*/ 738130 h 1575412"/>
              <a:gd name="connsiteX37" fmla="*/ 743639 w 3365653"/>
              <a:gd name="connsiteY37" fmla="*/ 738130 h 1575412"/>
              <a:gd name="connsiteX38" fmla="*/ 743639 w 3365653"/>
              <a:gd name="connsiteY38" fmla="*/ 779443 h 1575412"/>
              <a:gd name="connsiteX39" fmla="*/ 806986 w 3365653"/>
              <a:gd name="connsiteY39" fmla="*/ 779443 h 1575412"/>
              <a:gd name="connsiteX40" fmla="*/ 806986 w 3365653"/>
              <a:gd name="connsiteY40" fmla="*/ 798723 h 1575412"/>
              <a:gd name="connsiteX41" fmla="*/ 922663 w 3365653"/>
              <a:gd name="connsiteY41" fmla="*/ 798723 h 1575412"/>
              <a:gd name="connsiteX42" fmla="*/ 922663 w 3365653"/>
              <a:gd name="connsiteY42" fmla="*/ 826265 h 1575412"/>
              <a:gd name="connsiteX43" fmla="*/ 1134737 w 3365653"/>
              <a:gd name="connsiteY43" fmla="*/ 826265 h 1575412"/>
              <a:gd name="connsiteX44" fmla="*/ 1134737 w 3365653"/>
              <a:gd name="connsiteY44" fmla="*/ 853807 h 1575412"/>
              <a:gd name="connsiteX45" fmla="*/ 1148508 w 3365653"/>
              <a:gd name="connsiteY45" fmla="*/ 853807 h 1575412"/>
              <a:gd name="connsiteX46" fmla="*/ 1148508 w 3365653"/>
              <a:gd name="connsiteY46" fmla="*/ 873087 h 1575412"/>
              <a:gd name="connsiteX47" fmla="*/ 1167788 w 3365653"/>
              <a:gd name="connsiteY47" fmla="*/ 873087 h 1575412"/>
              <a:gd name="connsiteX48" fmla="*/ 1167788 w 3365653"/>
              <a:gd name="connsiteY48" fmla="*/ 900629 h 1575412"/>
              <a:gd name="connsiteX49" fmla="*/ 1189822 w 3365653"/>
              <a:gd name="connsiteY49" fmla="*/ 900629 h 1575412"/>
              <a:gd name="connsiteX50" fmla="*/ 1189822 w 3365653"/>
              <a:gd name="connsiteY50" fmla="*/ 939188 h 1575412"/>
              <a:gd name="connsiteX51" fmla="*/ 1236643 w 3365653"/>
              <a:gd name="connsiteY51" fmla="*/ 939188 h 1575412"/>
              <a:gd name="connsiteX52" fmla="*/ 1236643 w 3365653"/>
              <a:gd name="connsiteY52" fmla="*/ 972239 h 1575412"/>
              <a:gd name="connsiteX53" fmla="*/ 1242152 w 3365653"/>
              <a:gd name="connsiteY53" fmla="*/ 972239 h 1575412"/>
              <a:gd name="connsiteX54" fmla="*/ 1242152 w 3365653"/>
              <a:gd name="connsiteY54" fmla="*/ 994272 h 1575412"/>
              <a:gd name="connsiteX55" fmla="*/ 1272448 w 3365653"/>
              <a:gd name="connsiteY55" fmla="*/ 994272 h 1575412"/>
              <a:gd name="connsiteX56" fmla="*/ 1272448 w 3365653"/>
              <a:gd name="connsiteY56" fmla="*/ 1010798 h 1575412"/>
              <a:gd name="connsiteX57" fmla="*/ 1286219 w 3365653"/>
              <a:gd name="connsiteY57" fmla="*/ 1010798 h 1575412"/>
              <a:gd name="connsiteX58" fmla="*/ 1286219 w 3365653"/>
              <a:gd name="connsiteY58" fmla="*/ 1043848 h 1575412"/>
              <a:gd name="connsiteX59" fmla="*/ 1302745 w 3365653"/>
              <a:gd name="connsiteY59" fmla="*/ 1043848 h 1575412"/>
              <a:gd name="connsiteX60" fmla="*/ 1302745 w 3365653"/>
              <a:gd name="connsiteY60" fmla="*/ 1063128 h 1575412"/>
              <a:gd name="connsiteX61" fmla="*/ 1319270 w 3365653"/>
              <a:gd name="connsiteY61" fmla="*/ 1063128 h 1575412"/>
              <a:gd name="connsiteX62" fmla="*/ 1319270 w 3365653"/>
              <a:gd name="connsiteY62" fmla="*/ 1087916 h 1575412"/>
              <a:gd name="connsiteX63" fmla="*/ 1324778 w 3365653"/>
              <a:gd name="connsiteY63" fmla="*/ 1087916 h 1575412"/>
              <a:gd name="connsiteX64" fmla="*/ 1324778 w 3365653"/>
              <a:gd name="connsiteY64" fmla="*/ 1109949 h 1575412"/>
              <a:gd name="connsiteX65" fmla="*/ 1368846 w 3365653"/>
              <a:gd name="connsiteY65" fmla="*/ 1109949 h 1575412"/>
              <a:gd name="connsiteX66" fmla="*/ 1368846 w 3365653"/>
              <a:gd name="connsiteY66" fmla="*/ 1140246 h 1575412"/>
              <a:gd name="connsiteX67" fmla="*/ 1368846 w 3365653"/>
              <a:gd name="connsiteY67" fmla="*/ 1145754 h 1575412"/>
              <a:gd name="connsiteX68" fmla="*/ 1396388 w 3365653"/>
              <a:gd name="connsiteY68" fmla="*/ 1145754 h 1575412"/>
              <a:gd name="connsiteX69" fmla="*/ 1396388 w 3365653"/>
              <a:gd name="connsiteY69" fmla="*/ 1200839 h 1575412"/>
              <a:gd name="connsiteX70" fmla="*/ 1443210 w 3365653"/>
              <a:gd name="connsiteY70" fmla="*/ 1200839 h 1575412"/>
              <a:gd name="connsiteX71" fmla="*/ 1443210 w 3365653"/>
              <a:gd name="connsiteY71" fmla="*/ 1228381 h 1575412"/>
              <a:gd name="connsiteX72" fmla="*/ 1454226 w 3365653"/>
              <a:gd name="connsiteY72" fmla="*/ 1228381 h 1575412"/>
              <a:gd name="connsiteX73" fmla="*/ 1454226 w 3365653"/>
              <a:gd name="connsiteY73" fmla="*/ 1244906 h 1575412"/>
              <a:gd name="connsiteX74" fmla="*/ 1465243 w 3365653"/>
              <a:gd name="connsiteY74" fmla="*/ 1244906 h 1575412"/>
              <a:gd name="connsiteX75" fmla="*/ 1465243 w 3365653"/>
              <a:gd name="connsiteY75" fmla="*/ 1266940 h 1575412"/>
              <a:gd name="connsiteX76" fmla="*/ 1528590 w 3365653"/>
              <a:gd name="connsiteY76" fmla="*/ 1266940 h 1575412"/>
              <a:gd name="connsiteX77" fmla="*/ 1528590 w 3365653"/>
              <a:gd name="connsiteY77" fmla="*/ 1299990 h 1575412"/>
              <a:gd name="connsiteX78" fmla="*/ 1558887 w 3365653"/>
              <a:gd name="connsiteY78" fmla="*/ 1299990 h 1575412"/>
              <a:gd name="connsiteX79" fmla="*/ 1558887 w 3365653"/>
              <a:gd name="connsiteY79" fmla="*/ 1316516 h 1575412"/>
              <a:gd name="connsiteX80" fmla="*/ 1660793 w 3365653"/>
              <a:gd name="connsiteY80" fmla="*/ 1316516 h 1575412"/>
              <a:gd name="connsiteX81" fmla="*/ 1660793 w 3365653"/>
              <a:gd name="connsiteY81" fmla="*/ 1344058 h 1575412"/>
              <a:gd name="connsiteX82" fmla="*/ 1721386 w 3365653"/>
              <a:gd name="connsiteY82" fmla="*/ 1344058 h 1575412"/>
              <a:gd name="connsiteX83" fmla="*/ 1721386 w 3365653"/>
              <a:gd name="connsiteY83" fmla="*/ 1390879 h 1575412"/>
              <a:gd name="connsiteX84" fmla="*/ 1823292 w 3365653"/>
              <a:gd name="connsiteY84" fmla="*/ 1390879 h 1575412"/>
              <a:gd name="connsiteX85" fmla="*/ 1823292 w 3365653"/>
              <a:gd name="connsiteY85" fmla="*/ 1421176 h 1575412"/>
              <a:gd name="connsiteX86" fmla="*/ 1908672 w 3365653"/>
              <a:gd name="connsiteY86" fmla="*/ 1421176 h 1575412"/>
              <a:gd name="connsiteX87" fmla="*/ 1908672 w 3365653"/>
              <a:gd name="connsiteY87" fmla="*/ 1448718 h 1575412"/>
              <a:gd name="connsiteX88" fmla="*/ 2027104 w 3365653"/>
              <a:gd name="connsiteY88" fmla="*/ 1448718 h 1575412"/>
              <a:gd name="connsiteX89" fmla="*/ 2027104 w 3365653"/>
              <a:gd name="connsiteY89" fmla="*/ 1479014 h 1575412"/>
              <a:gd name="connsiteX90" fmla="*/ 2360364 w 3365653"/>
              <a:gd name="connsiteY90" fmla="*/ 1479014 h 1575412"/>
              <a:gd name="connsiteX91" fmla="*/ 2360364 w 3365653"/>
              <a:gd name="connsiteY91" fmla="*/ 1525836 h 1575412"/>
              <a:gd name="connsiteX92" fmla="*/ 2652311 w 3365653"/>
              <a:gd name="connsiteY92" fmla="*/ 1525836 h 1575412"/>
              <a:gd name="connsiteX93" fmla="*/ 2652311 w 3365653"/>
              <a:gd name="connsiteY93" fmla="*/ 1575412 h 1575412"/>
              <a:gd name="connsiteX94" fmla="*/ 3365653 w 3365653"/>
              <a:gd name="connsiteY94" fmla="*/ 1575412 h 157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365653" h="1575412">
                <a:moveTo>
                  <a:pt x="0" y="0"/>
                </a:moveTo>
                <a:lnTo>
                  <a:pt x="74364" y="0"/>
                </a:lnTo>
                <a:lnTo>
                  <a:pt x="74364" y="35805"/>
                </a:lnTo>
                <a:lnTo>
                  <a:pt x="126694" y="35805"/>
                </a:lnTo>
                <a:lnTo>
                  <a:pt x="126694" y="121186"/>
                </a:lnTo>
                <a:lnTo>
                  <a:pt x="176270" y="121186"/>
                </a:lnTo>
                <a:lnTo>
                  <a:pt x="176270" y="173516"/>
                </a:lnTo>
                <a:lnTo>
                  <a:pt x="212075" y="173516"/>
                </a:lnTo>
                <a:lnTo>
                  <a:pt x="212075" y="223092"/>
                </a:lnTo>
                <a:lnTo>
                  <a:pt x="258896" y="223092"/>
                </a:lnTo>
                <a:lnTo>
                  <a:pt x="258896" y="253388"/>
                </a:lnTo>
                <a:lnTo>
                  <a:pt x="286439" y="253388"/>
                </a:lnTo>
                <a:lnTo>
                  <a:pt x="286439" y="324998"/>
                </a:lnTo>
                <a:lnTo>
                  <a:pt x="324998" y="324998"/>
                </a:lnTo>
                <a:lnTo>
                  <a:pt x="324998" y="355294"/>
                </a:lnTo>
                <a:lnTo>
                  <a:pt x="352540" y="355294"/>
                </a:lnTo>
                <a:lnTo>
                  <a:pt x="352540" y="391099"/>
                </a:lnTo>
                <a:lnTo>
                  <a:pt x="377328" y="391099"/>
                </a:lnTo>
                <a:lnTo>
                  <a:pt x="377328" y="432412"/>
                </a:lnTo>
                <a:lnTo>
                  <a:pt x="429658" y="432412"/>
                </a:lnTo>
                <a:lnTo>
                  <a:pt x="429658" y="457200"/>
                </a:lnTo>
                <a:lnTo>
                  <a:pt x="459954" y="457200"/>
                </a:lnTo>
                <a:lnTo>
                  <a:pt x="459954" y="493005"/>
                </a:lnTo>
                <a:lnTo>
                  <a:pt x="470971" y="504022"/>
                </a:lnTo>
                <a:lnTo>
                  <a:pt x="470971" y="537072"/>
                </a:lnTo>
                <a:lnTo>
                  <a:pt x="493005" y="537072"/>
                </a:lnTo>
                <a:lnTo>
                  <a:pt x="493005" y="564614"/>
                </a:lnTo>
                <a:lnTo>
                  <a:pt x="506776" y="564614"/>
                </a:lnTo>
                <a:lnTo>
                  <a:pt x="506776" y="589402"/>
                </a:lnTo>
                <a:lnTo>
                  <a:pt x="575631" y="589402"/>
                </a:lnTo>
                <a:lnTo>
                  <a:pt x="575631" y="616945"/>
                </a:lnTo>
                <a:lnTo>
                  <a:pt x="633470" y="616945"/>
                </a:lnTo>
                <a:lnTo>
                  <a:pt x="633470" y="672029"/>
                </a:lnTo>
                <a:lnTo>
                  <a:pt x="683046" y="672029"/>
                </a:lnTo>
                <a:lnTo>
                  <a:pt x="683046" y="710588"/>
                </a:lnTo>
                <a:lnTo>
                  <a:pt x="713342" y="710588"/>
                </a:lnTo>
                <a:lnTo>
                  <a:pt x="713342" y="738130"/>
                </a:lnTo>
                <a:lnTo>
                  <a:pt x="743639" y="738130"/>
                </a:lnTo>
                <a:lnTo>
                  <a:pt x="743639" y="779443"/>
                </a:lnTo>
                <a:lnTo>
                  <a:pt x="806986" y="779443"/>
                </a:lnTo>
                <a:lnTo>
                  <a:pt x="806986" y="798723"/>
                </a:lnTo>
                <a:lnTo>
                  <a:pt x="922663" y="798723"/>
                </a:lnTo>
                <a:lnTo>
                  <a:pt x="922663" y="826265"/>
                </a:lnTo>
                <a:lnTo>
                  <a:pt x="1134737" y="826265"/>
                </a:lnTo>
                <a:lnTo>
                  <a:pt x="1134737" y="853807"/>
                </a:lnTo>
                <a:lnTo>
                  <a:pt x="1148508" y="853807"/>
                </a:lnTo>
                <a:lnTo>
                  <a:pt x="1148508" y="873087"/>
                </a:lnTo>
                <a:lnTo>
                  <a:pt x="1167788" y="873087"/>
                </a:lnTo>
                <a:lnTo>
                  <a:pt x="1167788" y="900629"/>
                </a:lnTo>
                <a:lnTo>
                  <a:pt x="1189822" y="900629"/>
                </a:lnTo>
                <a:lnTo>
                  <a:pt x="1189822" y="939188"/>
                </a:lnTo>
                <a:lnTo>
                  <a:pt x="1236643" y="939188"/>
                </a:lnTo>
                <a:lnTo>
                  <a:pt x="1236643" y="972239"/>
                </a:lnTo>
                <a:lnTo>
                  <a:pt x="1242152" y="972239"/>
                </a:lnTo>
                <a:lnTo>
                  <a:pt x="1242152" y="994272"/>
                </a:lnTo>
                <a:lnTo>
                  <a:pt x="1272448" y="994272"/>
                </a:lnTo>
                <a:lnTo>
                  <a:pt x="1272448" y="1010798"/>
                </a:lnTo>
                <a:lnTo>
                  <a:pt x="1286219" y="1010798"/>
                </a:lnTo>
                <a:lnTo>
                  <a:pt x="1286219" y="1043848"/>
                </a:lnTo>
                <a:lnTo>
                  <a:pt x="1302745" y="1043848"/>
                </a:lnTo>
                <a:lnTo>
                  <a:pt x="1302745" y="1063128"/>
                </a:lnTo>
                <a:lnTo>
                  <a:pt x="1319270" y="1063128"/>
                </a:lnTo>
                <a:lnTo>
                  <a:pt x="1319270" y="1087916"/>
                </a:lnTo>
                <a:lnTo>
                  <a:pt x="1324778" y="1087916"/>
                </a:lnTo>
                <a:lnTo>
                  <a:pt x="1324778" y="1109949"/>
                </a:lnTo>
                <a:lnTo>
                  <a:pt x="1368846" y="1109949"/>
                </a:lnTo>
                <a:lnTo>
                  <a:pt x="1368846" y="1140246"/>
                </a:lnTo>
                <a:lnTo>
                  <a:pt x="1368846" y="1145754"/>
                </a:lnTo>
                <a:lnTo>
                  <a:pt x="1396388" y="1145754"/>
                </a:lnTo>
                <a:lnTo>
                  <a:pt x="1396388" y="1200839"/>
                </a:lnTo>
                <a:lnTo>
                  <a:pt x="1443210" y="1200839"/>
                </a:lnTo>
                <a:lnTo>
                  <a:pt x="1443210" y="1228381"/>
                </a:lnTo>
                <a:lnTo>
                  <a:pt x="1454226" y="1228381"/>
                </a:lnTo>
                <a:lnTo>
                  <a:pt x="1454226" y="1244906"/>
                </a:lnTo>
                <a:lnTo>
                  <a:pt x="1465243" y="1244906"/>
                </a:lnTo>
                <a:lnTo>
                  <a:pt x="1465243" y="1266940"/>
                </a:lnTo>
                <a:lnTo>
                  <a:pt x="1528590" y="1266940"/>
                </a:lnTo>
                <a:lnTo>
                  <a:pt x="1528590" y="1299990"/>
                </a:lnTo>
                <a:lnTo>
                  <a:pt x="1558887" y="1299990"/>
                </a:lnTo>
                <a:lnTo>
                  <a:pt x="1558887" y="1316516"/>
                </a:lnTo>
                <a:lnTo>
                  <a:pt x="1660793" y="1316516"/>
                </a:lnTo>
                <a:lnTo>
                  <a:pt x="1660793" y="1344058"/>
                </a:lnTo>
                <a:lnTo>
                  <a:pt x="1721386" y="1344058"/>
                </a:lnTo>
                <a:lnTo>
                  <a:pt x="1721386" y="1390879"/>
                </a:lnTo>
                <a:lnTo>
                  <a:pt x="1823292" y="1390879"/>
                </a:lnTo>
                <a:lnTo>
                  <a:pt x="1823292" y="1421176"/>
                </a:lnTo>
                <a:lnTo>
                  <a:pt x="1908672" y="1421176"/>
                </a:lnTo>
                <a:lnTo>
                  <a:pt x="1908672" y="1448718"/>
                </a:lnTo>
                <a:lnTo>
                  <a:pt x="2027104" y="1448718"/>
                </a:lnTo>
                <a:lnTo>
                  <a:pt x="2027104" y="1479014"/>
                </a:lnTo>
                <a:lnTo>
                  <a:pt x="2360364" y="1479014"/>
                </a:lnTo>
                <a:lnTo>
                  <a:pt x="2360364" y="1525836"/>
                </a:lnTo>
                <a:lnTo>
                  <a:pt x="2652311" y="1525836"/>
                </a:lnTo>
                <a:lnTo>
                  <a:pt x="2652311" y="1575412"/>
                </a:lnTo>
                <a:lnTo>
                  <a:pt x="3365653" y="1575412"/>
                </a:lnTo>
              </a:path>
            </a:pathLst>
          </a:custGeom>
          <a:noFill/>
          <a:ln w="28575">
            <a:solidFill>
              <a:schemeClr val="accent3"/>
            </a:solidFill>
            <a:miter lim="800000"/>
            <a:headEnd/>
            <a:tailEnd/>
          </a:ln>
        </p:spPr>
        <p:txBody>
          <a:bodyPr rtlCol="0" anchor="ctr"/>
          <a:lstStyle/>
          <a:p>
            <a:pPr algn="ctr"/>
            <a:endParaRPr lang="en-US"/>
          </a:p>
        </p:txBody>
      </p:sp>
      <p:sp>
        <p:nvSpPr>
          <p:cNvPr id="32031" name="Freeform: Shape 32030">
            <a:extLst>
              <a:ext uri="{FF2B5EF4-FFF2-40B4-BE49-F238E27FC236}">
                <a16:creationId xmlns:a16="http://schemas.microsoft.com/office/drawing/2014/main" id="{74316112-8EE4-A071-6929-F129EDED9F86}"/>
              </a:ext>
            </a:extLst>
          </p:cNvPr>
          <p:cNvSpPr/>
          <p:nvPr/>
        </p:nvSpPr>
        <p:spPr bwMode="auto">
          <a:xfrm>
            <a:off x="1781666" y="2183876"/>
            <a:ext cx="3484775" cy="1853938"/>
          </a:xfrm>
          <a:custGeom>
            <a:avLst/>
            <a:gdLst>
              <a:gd name="connsiteX0" fmla="*/ 0 w 3484775"/>
              <a:gd name="connsiteY0" fmla="*/ 0 h 1853938"/>
              <a:gd name="connsiteX1" fmla="*/ 59703 w 3484775"/>
              <a:gd name="connsiteY1" fmla="*/ 0 h 1853938"/>
              <a:gd name="connsiteX2" fmla="*/ 59703 w 3484775"/>
              <a:gd name="connsiteY2" fmla="*/ 69130 h 1853938"/>
              <a:gd name="connsiteX3" fmla="*/ 113122 w 3484775"/>
              <a:gd name="connsiteY3" fmla="*/ 69130 h 1853938"/>
              <a:gd name="connsiteX4" fmla="*/ 113122 w 3484775"/>
              <a:gd name="connsiteY4" fmla="*/ 106837 h 1853938"/>
              <a:gd name="connsiteX5" fmla="*/ 138260 w 3484775"/>
              <a:gd name="connsiteY5" fmla="*/ 106837 h 1853938"/>
              <a:gd name="connsiteX6" fmla="*/ 138260 w 3484775"/>
              <a:gd name="connsiteY6" fmla="*/ 182252 h 1853938"/>
              <a:gd name="connsiteX7" fmla="*/ 138260 w 3484775"/>
              <a:gd name="connsiteY7" fmla="*/ 182252 h 1853938"/>
              <a:gd name="connsiteX8" fmla="*/ 138260 w 3484775"/>
              <a:gd name="connsiteY8" fmla="*/ 241955 h 1853938"/>
              <a:gd name="connsiteX9" fmla="*/ 207390 w 3484775"/>
              <a:gd name="connsiteY9" fmla="*/ 241955 h 1853938"/>
              <a:gd name="connsiteX10" fmla="*/ 207390 w 3484775"/>
              <a:gd name="connsiteY10" fmla="*/ 270235 h 1853938"/>
              <a:gd name="connsiteX11" fmla="*/ 267093 w 3484775"/>
              <a:gd name="connsiteY11" fmla="*/ 270235 h 1853938"/>
              <a:gd name="connsiteX12" fmla="*/ 267093 w 3484775"/>
              <a:gd name="connsiteY12" fmla="*/ 311085 h 1853938"/>
              <a:gd name="connsiteX13" fmla="*/ 304800 w 3484775"/>
              <a:gd name="connsiteY13" fmla="*/ 311085 h 1853938"/>
              <a:gd name="connsiteX14" fmla="*/ 304800 w 3484775"/>
              <a:gd name="connsiteY14" fmla="*/ 329938 h 1853938"/>
              <a:gd name="connsiteX15" fmla="*/ 358219 w 3484775"/>
              <a:gd name="connsiteY15" fmla="*/ 329938 h 1853938"/>
              <a:gd name="connsiteX16" fmla="*/ 358219 w 3484775"/>
              <a:gd name="connsiteY16" fmla="*/ 348792 h 1853938"/>
              <a:gd name="connsiteX17" fmla="*/ 402210 w 3484775"/>
              <a:gd name="connsiteY17" fmla="*/ 348792 h 1853938"/>
              <a:gd name="connsiteX18" fmla="*/ 402210 w 3484775"/>
              <a:gd name="connsiteY18" fmla="*/ 383357 h 1853938"/>
              <a:gd name="connsiteX19" fmla="*/ 421064 w 3484775"/>
              <a:gd name="connsiteY19" fmla="*/ 383357 h 1853938"/>
              <a:gd name="connsiteX20" fmla="*/ 421064 w 3484775"/>
              <a:gd name="connsiteY20" fmla="*/ 414780 h 1853938"/>
              <a:gd name="connsiteX21" fmla="*/ 455629 w 3484775"/>
              <a:gd name="connsiteY21" fmla="*/ 414780 h 1853938"/>
              <a:gd name="connsiteX22" fmla="*/ 455629 w 3484775"/>
              <a:gd name="connsiteY22" fmla="*/ 468198 h 1853938"/>
              <a:gd name="connsiteX23" fmla="*/ 480767 w 3484775"/>
              <a:gd name="connsiteY23" fmla="*/ 468198 h 1853938"/>
              <a:gd name="connsiteX24" fmla="*/ 480767 w 3484775"/>
              <a:gd name="connsiteY24" fmla="*/ 509048 h 1853938"/>
              <a:gd name="connsiteX25" fmla="*/ 487052 w 3484775"/>
              <a:gd name="connsiteY25" fmla="*/ 502763 h 1853938"/>
              <a:gd name="connsiteX26" fmla="*/ 496479 w 3484775"/>
              <a:gd name="connsiteY26" fmla="*/ 512190 h 1853938"/>
              <a:gd name="connsiteX27" fmla="*/ 496479 w 3484775"/>
              <a:gd name="connsiteY27" fmla="*/ 534186 h 1853938"/>
              <a:gd name="connsiteX28" fmla="*/ 546755 w 3484775"/>
              <a:gd name="connsiteY28" fmla="*/ 534186 h 1853938"/>
              <a:gd name="connsiteX29" fmla="*/ 546755 w 3484775"/>
              <a:gd name="connsiteY29" fmla="*/ 565609 h 1853938"/>
              <a:gd name="connsiteX30" fmla="*/ 565608 w 3484775"/>
              <a:gd name="connsiteY30" fmla="*/ 565609 h 1853938"/>
              <a:gd name="connsiteX31" fmla="*/ 565608 w 3484775"/>
              <a:gd name="connsiteY31" fmla="*/ 634738 h 1853938"/>
              <a:gd name="connsiteX32" fmla="*/ 597031 w 3484775"/>
              <a:gd name="connsiteY32" fmla="*/ 634738 h 1853938"/>
              <a:gd name="connsiteX33" fmla="*/ 597031 w 3484775"/>
              <a:gd name="connsiteY33" fmla="*/ 659877 h 1853938"/>
              <a:gd name="connsiteX34" fmla="*/ 631596 w 3484775"/>
              <a:gd name="connsiteY34" fmla="*/ 659877 h 1853938"/>
              <a:gd name="connsiteX35" fmla="*/ 631596 w 3484775"/>
              <a:gd name="connsiteY35" fmla="*/ 716437 h 1853938"/>
              <a:gd name="connsiteX36" fmla="*/ 650449 w 3484775"/>
              <a:gd name="connsiteY36" fmla="*/ 716437 h 1853938"/>
              <a:gd name="connsiteX37" fmla="*/ 650449 w 3484775"/>
              <a:gd name="connsiteY37" fmla="*/ 763571 h 1853938"/>
              <a:gd name="connsiteX38" fmla="*/ 710153 w 3484775"/>
              <a:gd name="connsiteY38" fmla="*/ 763571 h 1853938"/>
              <a:gd name="connsiteX39" fmla="*/ 710153 w 3484775"/>
              <a:gd name="connsiteY39" fmla="*/ 782425 h 1853938"/>
              <a:gd name="connsiteX40" fmla="*/ 744718 w 3484775"/>
              <a:gd name="connsiteY40" fmla="*/ 782425 h 1853938"/>
              <a:gd name="connsiteX41" fmla="*/ 744718 w 3484775"/>
              <a:gd name="connsiteY41" fmla="*/ 801279 h 1853938"/>
              <a:gd name="connsiteX42" fmla="*/ 772998 w 3484775"/>
              <a:gd name="connsiteY42" fmla="*/ 801279 h 1853938"/>
              <a:gd name="connsiteX43" fmla="*/ 772998 w 3484775"/>
              <a:gd name="connsiteY43" fmla="*/ 835844 h 1853938"/>
              <a:gd name="connsiteX44" fmla="*/ 826416 w 3484775"/>
              <a:gd name="connsiteY44" fmla="*/ 835844 h 1853938"/>
              <a:gd name="connsiteX45" fmla="*/ 826416 w 3484775"/>
              <a:gd name="connsiteY45" fmla="*/ 864124 h 1853938"/>
              <a:gd name="connsiteX46" fmla="*/ 870408 w 3484775"/>
              <a:gd name="connsiteY46" fmla="*/ 864124 h 1853938"/>
              <a:gd name="connsiteX47" fmla="*/ 870408 w 3484775"/>
              <a:gd name="connsiteY47" fmla="*/ 901831 h 1853938"/>
              <a:gd name="connsiteX48" fmla="*/ 895546 w 3484775"/>
              <a:gd name="connsiteY48" fmla="*/ 901831 h 1853938"/>
              <a:gd name="connsiteX49" fmla="*/ 895546 w 3484775"/>
              <a:gd name="connsiteY49" fmla="*/ 917543 h 1853938"/>
              <a:gd name="connsiteX50" fmla="*/ 911258 w 3484775"/>
              <a:gd name="connsiteY50" fmla="*/ 917543 h 1853938"/>
              <a:gd name="connsiteX51" fmla="*/ 911258 w 3484775"/>
              <a:gd name="connsiteY51" fmla="*/ 933254 h 1853938"/>
              <a:gd name="connsiteX52" fmla="*/ 974103 w 3484775"/>
              <a:gd name="connsiteY52" fmla="*/ 933254 h 1853938"/>
              <a:gd name="connsiteX53" fmla="*/ 980388 w 3484775"/>
              <a:gd name="connsiteY53" fmla="*/ 933254 h 1853938"/>
              <a:gd name="connsiteX54" fmla="*/ 980388 w 3484775"/>
              <a:gd name="connsiteY54" fmla="*/ 996099 h 1853938"/>
              <a:gd name="connsiteX55" fmla="*/ 996099 w 3484775"/>
              <a:gd name="connsiteY55" fmla="*/ 996099 h 1853938"/>
              <a:gd name="connsiteX56" fmla="*/ 996099 w 3484775"/>
              <a:gd name="connsiteY56" fmla="*/ 1040091 h 1853938"/>
              <a:gd name="connsiteX57" fmla="*/ 1118647 w 3484775"/>
              <a:gd name="connsiteY57" fmla="*/ 1040091 h 1853938"/>
              <a:gd name="connsiteX58" fmla="*/ 1118647 w 3484775"/>
              <a:gd name="connsiteY58" fmla="*/ 1102936 h 1853938"/>
              <a:gd name="connsiteX59" fmla="*/ 1146928 w 3484775"/>
              <a:gd name="connsiteY59" fmla="*/ 1102936 h 1853938"/>
              <a:gd name="connsiteX60" fmla="*/ 1146928 w 3484775"/>
              <a:gd name="connsiteY60" fmla="*/ 1131217 h 1853938"/>
              <a:gd name="connsiteX61" fmla="*/ 1159497 w 3484775"/>
              <a:gd name="connsiteY61" fmla="*/ 1131217 h 1853938"/>
              <a:gd name="connsiteX62" fmla="*/ 1159497 w 3484775"/>
              <a:gd name="connsiteY62" fmla="*/ 1168924 h 1853938"/>
              <a:gd name="connsiteX63" fmla="*/ 1187777 w 3484775"/>
              <a:gd name="connsiteY63" fmla="*/ 1168924 h 1853938"/>
              <a:gd name="connsiteX64" fmla="*/ 1187777 w 3484775"/>
              <a:gd name="connsiteY64" fmla="*/ 1197204 h 1853938"/>
              <a:gd name="connsiteX65" fmla="*/ 1241196 w 3484775"/>
              <a:gd name="connsiteY65" fmla="*/ 1197204 h 1853938"/>
              <a:gd name="connsiteX66" fmla="*/ 1241196 w 3484775"/>
              <a:gd name="connsiteY66" fmla="*/ 1244338 h 1853938"/>
              <a:gd name="connsiteX67" fmla="*/ 1304041 w 3484775"/>
              <a:gd name="connsiteY67" fmla="*/ 1244338 h 1853938"/>
              <a:gd name="connsiteX68" fmla="*/ 1304041 w 3484775"/>
              <a:gd name="connsiteY68" fmla="*/ 1282046 h 1853938"/>
              <a:gd name="connsiteX69" fmla="*/ 1360602 w 3484775"/>
              <a:gd name="connsiteY69" fmla="*/ 1282046 h 1853938"/>
              <a:gd name="connsiteX70" fmla="*/ 1360602 w 3484775"/>
              <a:gd name="connsiteY70" fmla="*/ 1300899 h 1853938"/>
              <a:gd name="connsiteX71" fmla="*/ 1395167 w 3484775"/>
              <a:gd name="connsiteY71" fmla="*/ 1300899 h 1853938"/>
              <a:gd name="connsiteX72" fmla="*/ 1395167 w 3484775"/>
              <a:gd name="connsiteY72" fmla="*/ 1366887 h 1853938"/>
              <a:gd name="connsiteX73" fmla="*/ 1417163 w 3484775"/>
              <a:gd name="connsiteY73" fmla="*/ 1366887 h 1853938"/>
              <a:gd name="connsiteX74" fmla="*/ 1417163 w 3484775"/>
              <a:gd name="connsiteY74" fmla="*/ 1392025 h 1853938"/>
              <a:gd name="connsiteX75" fmla="*/ 1448586 w 3484775"/>
              <a:gd name="connsiteY75" fmla="*/ 1392025 h 1853938"/>
              <a:gd name="connsiteX76" fmla="*/ 1448586 w 3484775"/>
              <a:gd name="connsiteY76" fmla="*/ 1423448 h 1853938"/>
              <a:gd name="connsiteX77" fmla="*/ 1539711 w 3484775"/>
              <a:gd name="connsiteY77" fmla="*/ 1423448 h 1853938"/>
              <a:gd name="connsiteX78" fmla="*/ 1539711 w 3484775"/>
              <a:gd name="connsiteY78" fmla="*/ 1448586 h 1853938"/>
              <a:gd name="connsiteX79" fmla="*/ 1574276 w 3484775"/>
              <a:gd name="connsiteY79" fmla="*/ 1448586 h 1853938"/>
              <a:gd name="connsiteX80" fmla="*/ 1574276 w 3484775"/>
              <a:gd name="connsiteY80" fmla="*/ 1495720 h 1853938"/>
              <a:gd name="connsiteX81" fmla="*/ 1728247 w 3484775"/>
              <a:gd name="connsiteY81" fmla="*/ 1495720 h 1853938"/>
              <a:gd name="connsiteX82" fmla="*/ 1728247 w 3484775"/>
              <a:gd name="connsiteY82" fmla="*/ 1530285 h 1853938"/>
              <a:gd name="connsiteX83" fmla="*/ 1769097 w 3484775"/>
              <a:gd name="connsiteY83" fmla="*/ 1530285 h 1853938"/>
              <a:gd name="connsiteX84" fmla="*/ 1769097 w 3484775"/>
              <a:gd name="connsiteY84" fmla="*/ 1555423 h 1853938"/>
              <a:gd name="connsiteX85" fmla="*/ 1970202 w 3484775"/>
              <a:gd name="connsiteY85" fmla="*/ 1555423 h 1853938"/>
              <a:gd name="connsiteX86" fmla="*/ 1970202 w 3484775"/>
              <a:gd name="connsiteY86" fmla="*/ 1577419 h 1853938"/>
              <a:gd name="connsiteX87" fmla="*/ 2058186 w 3484775"/>
              <a:gd name="connsiteY87" fmla="*/ 1577419 h 1853938"/>
              <a:gd name="connsiteX88" fmla="*/ 2058186 w 3484775"/>
              <a:gd name="connsiteY88" fmla="*/ 1615126 h 1853938"/>
              <a:gd name="connsiteX89" fmla="*/ 2315852 w 3484775"/>
              <a:gd name="connsiteY89" fmla="*/ 1615126 h 1853938"/>
              <a:gd name="connsiteX90" fmla="*/ 2315852 w 3484775"/>
              <a:gd name="connsiteY90" fmla="*/ 1671687 h 1853938"/>
              <a:gd name="connsiteX91" fmla="*/ 2403835 w 3484775"/>
              <a:gd name="connsiteY91" fmla="*/ 1671687 h 1853938"/>
              <a:gd name="connsiteX92" fmla="*/ 2403835 w 3484775"/>
              <a:gd name="connsiteY92" fmla="*/ 1740817 h 1853938"/>
              <a:gd name="connsiteX93" fmla="*/ 2680355 w 3484775"/>
              <a:gd name="connsiteY93" fmla="*/ 1740817 h 1853938"/>
              <a:gd name="connsiteX94" fmla="*/ 2680355 w 3484775"/>
              <a:gd name="connsiteY94" fmla="*/ 1797378 h 1853938"/>
              <a:gd name="connsiteX95" fmla="*/ 2699208 w 3484775"/>
              <a:gd name="connsiteY95" fmla="*/ 1797378 h 1853938"/>
              <a:gd name="connsiteX96" fmla="*/ 2699208 w 3484775"/>
              <a:gd name="connsiteY96" fmla="*/ 1853938 h 1853938"/>
              <a:gd name="connsiteX97" fmla="*/ 3484775 w 3484775"/>
              <a:gd name="connsiteY97" fmla="*/ 1853938 h 1853938"/>
              <a:gd name="connsiteX0" fmla="*/ 0 w 3484775"/>
              <a:gd name="connsiteY0" fmla="*/ 0 h 1853938"/>
              <a:gd name="connsiteX1" fmla="*/ 59703 w 3484775"/>
              <a:gd name="connsiteY1" fmla="*/ 0 h 1853938"/>
              <a:gd name="connsiteX2" fmla="*/ 59703 w 3484775"/>
              <a:gd name="connsiteY2" fmla="*/ 69130 h 1853938"/>
              <a:gd name="connsiteX3" fmla="*/ 113122 w 3484775"/>
              <a:gd name="connsiteY3" fmla="*/ 69130 h 1853938"/>
              <a:gd name="connsiteX4" fmla="*/ 113122 w 3484775"/>
              <a:gd name="connsiteY4" fmla="*/ 106837 h 1853938"/>
              <a:gd name="connsiteX5" fmla="*/ 138260 w 3484775"/>
              <a:gd name="connsiteY5" fmla="*/ 106837 h 1853938"/>
              <a:gd name="connsiteX6" fmla="*/ 138260 w 3484775"/>
              <a:gd name="connsiteY6" fmla="*/ 182252 h 1853938"/>
              <a:gd name="connsiteX7" fmla="*/ 138260 w 3484775"/>
              <a:gd name="connsiteY7" fmla="*/ 182252 h 1853938"/>
              <a:gd name="connsiteX8" fmla="*/ 138260 w 3484775"/>
              <a:gd name="connsiteY8" fmla="*/ 241955 h 1853938"/>
              <a:gd name="connsiteX9" fmla="*/ 207390 w 3484775"/>
              <a:gd name="connsiteY9" fmla="*/ 241955 h 1853938"/>
              <a:gd name="connsiteX10" fmla="*/ 207390 w 3484775"/>
              <a:gd name="connsiteY10" fmla="*/ 270235 h 1853938"/>
              <a:gd name="connsiteX11" fmla="*/ 267093 w 3484775"/>
              <a:gd name="connsiteY11" fmla="*/ 270235 h 1853938"/>
              <a:gd name="connsiteX12" fmla="*/ 267093 w 3484775"/>
              <a:gd name="connsiteY12" fmla="*/ 311085 h 1853938"/>
              <a:gd name="connsiteX13" fmla="*/ 304800 w 3484775"/>
              <a:gd name="connsiteY13" fmla="*/ 311085 h 1853938"/>
              <a:gd name="connsiteX14" fmla="*/ 304800 w 3484775"/>
              <a:gd name="connsiteY14" fmla="*/ 329938 h 1853938"/>
              <a:gd name="connsiteX15" fmla="*/ 358219 w 3484775"/>
              <a:gd name="connsiteY15" fmla="*/ 329938 h 1853938"/>
              <a:gd name="connsiteX16" fmla="*/ 358219 w 3484775"/>
              <a:gd name="connsiteY16" fmla="*/ 348792 h 1853938"/>
              <a:gd name="connsiteX17" fmla="*/ 402210 w 3484775"/>
              <a:gd name="connsiteY17" fmla="*/ 348792 h 1853938"/>
              <a:gd name="connsiteX18" fmla="*/ 402210 w 3484775"/>
              <a:gd name="connsiteY18" fmla="*/ 383357 h 1853938"/>
              <a:gd name="connsiteX19" fmla="*/ 421064 w 3484775"/>
              <a:gd name="connsiteY19" fmla="*/ 383357 h 1853938"/>
              <a:gd name="connsiteX20" fmla="*/ 421064 w 3484775"/>
              <a:gd name="connsiteY20" fmla="*/ 414780 h 1853938"/>
              <a:gd name="connsiteX21" fmla="*/ 455629 w 3484775"/>
              <a:gd name="connsiteY21" fmla="*/ 414780 h 1853938"/>
              <a:gd name="connsiteX22" fmla="*/ 455629 w 3484775"/>
              <a:gd name="connsiteY22" fmla="*/ 468198 h 1853938"/>
              <a:gd name="connsiteX23" fmla="*/ 480767 w 3484775"/>
              <a:gd name="connsiteY23" fmla="*/ 468198 h 1853938"/>
              <a:gd name="connsiteX24" fmla="*/ 480767 w 3484775"/>
              <a:gd name="connsiteY24" fmla="*/ 509048 h 1853938"/>
              <a:gd name="connsiteX25" fmla="*/ 487052 w 3484775"/>
              <a:gd name="connsiteY25" fmla="*/ 502763 h 1853938"/>
              <a:gd name="connsiteX26" fmla="*/ 496479 w 3484775"/>
              <a:gd name="connsiteY26" fmla="*/ 512190 h 1853938"/>
              <a:gd name="connsiteX27" fmla="*/ 496479 w 3484775"/>
              <a:gd name="connsiteY27" fmla="*/ 534186 h 1853938"/>
              <a:gd name="connsiteX28" fmla="*/ 546755 w 3484775"/>
              <a:gd name="connsiteY28" fmla="*/ 534186 h 1853938"/>
              <a:gd name="connsiteX29" fmla="*/ 546755 w 3484775"/>
              <a:gd name="connsiteY29" fmla="*/ 565609 h 1853938"/>
              <a:gd name="connsiteX30" fmla="*/ 565608 w 3484775"/>
              <a:gd name="connsiteY30" fmla="*/ 565609 h 1853938"/>
              <a:gd name="connsiteX31" fmla="*/ 565608 w 3484775"/>
              <a:gd name="connsiteY31" fmla="*/ 634738 h 1853938"/>
              <a:gd name="connsiteX32" fmla="*/ 597031 w 3484775"/>
              <a:gd name="connsiteY32" fmla="*/ 634738 h 1853938"/>
              <a:gd name="connsiteX33" fmla="*/ 597031 w 3484775"/>
              <a:gd name="connsiteY33" fmla="*/ 659877 h 1853938"/>
              <a:gd name="connsiteX34" fmla="*/ 631596 w 3484775"/>
              <a:gd name="connsiteY34" fmla="*/ 659877 h 1853938"/>
              <a:gd name="connsiteX35" fmla="*/ 631596 w 3484775"/>
              <a:gd name="connsiteY35" fmla="*/ 716437 h 1853938"/>
              <a:gd name="connsiteX36" fmla="*/ 650449 w 3484775"/>
              <a:gd name="connsiteY36" fmla="*/ 716437 h 1853938"/>
              <a:gd name="connsiteX37" fmla="*/ 650449 w 3484775"/>
              <a:gd name="connsiteY37" fmla="*/ 763571 h 1853938"/>
              <a:gd name="connsiteX38" fmla="*/ 710153 w 3484775"/>
              <a:gd name="connsiteY38" fmla="*/ 763571 h 1853938"/>
              <a:gd name="connsiteX39" fmla="*/ 710153 w 3484775"/>
              <a:gd name="connsiteY39" fmla="*/ 782425 h 1853938"/>
              <a:gd name="connsiteX40" fmla="*/ 744718 w 3484775"/>
              <a:gd name="connsiteY40" fmla="*/ 782425 h 1853938"/>
              <a:gd name="connsiteX41" fmla="*/ 744718 w 3484775"/>
              <a:gd name="connsiteY41" fmla="*/ 801279 h 1853938"/>
              <a:gd name="connsiteX42" fmla="*/ 772998 w 3484775"/>
              <a:gd name="connsiteY42" fmla="*/ 801279 h 1853938"/>
              <a:gd name="connsiteX43" fmla="*/ 772998 w 3484775"/>
              <a:gd name="connsiteY43" fmla="*/ 835844 h 1853938"/>
              <a:gd name="connsiteX44" fmla="*/ 826416 w 3484775"/>
              <a:gd name="connsiteY44" fmla="*/ 835844 h 1853938"/>
              <a:gd name="connsiteX45" fmla="*/ 826416 w 3484775"/>
              <a:gd name="connsiteY45" fmla="*/ 864124 h 1853938"/>
              <a:gd name="connsiteX46" fmla="*/ 870408 w 3484775"/>
              <a:gd name="connsiteY46" fmla="*/ 864124 h 1853938"/>
              <a:gd name="connsiteX47" fmla="*/ 870408 w 3484775"/>
              <a:gd name="connsiteY47" fmla="*/ 901831 h 1853938"/>
              <a:gd name="connsiteX48" fmla="*/ 895546 w 3484775"/>
              <a:gd name="connsiteY48" fmla="*/ 901831 h 1853938"/>
              <a:gd name="connsiteX49" fmla="*/ 895546 w 3484775"/>
              <a:gd name="connsiteY49" fmla="*/ 917543 h 1853938"/>
              <a:gd name="connsiteX50" fmla="*/ 911258 w 3484775"/>
              <a:gd name="connsiteY50" fmla="*/ 917543 h 1853938"/>
              <a:gd name="connsiteX51" fmla="*/ 911258 w 3484775"/>
              <a:gd name="connsiteY51" fmla="*/ 933254 h 1853938"/>
              <a:gd name="connsiteX52" fmla="*/ 974103 w 3484775"/>
              <a:gd name="connsiteY52" fmla="*/ 933254 h 1853938"/>
              <a:gd name="connsiteX53" fmla="*/ 980388 w 3484775"/>
              <a:gd name="connsiteY53" fmla="*/ 933254 h 1853938"/>
              <a:gd name="connsiteX54" fmla="*/ 980388 w 3484775"/>
              <a:gd name="connsiteY54" fmla="*/ 996099 h 1853938"/>
              <a:gd name="connsiteX55" fmla="*/ 996099 w 3484775"/>
              <a:gd name="connsiteY55" fmla="*/ 996099 h 1853938"/>
              <a:gd name="connsiteX56" fmla="*/ 996099 w 3484775"/>
              <a:gd name="connsiteY56" fmla="*/ 1040091 h 1853938"/>
              <a:gd name="connsiteX57" fmla="*/ 1118647 w 3484775"/>
              <a:gd name="connsiteY57" fmla="*/ 1040091 h 1853938"/>
              <a:gd name="connsiteX58" fmla="*/ 1118647 w 3484775"/>
              <a:gd name="connsiteY58" fmla="*/ 1102936 h 1853938"/>
              <a:gd name="connsiteX59" fmla="*/ 1146928 w 3484775"/>
              <a:gd name="connsiteY59" fmla="*/ 1102936 h 1853938"/>
              <a:gd name="connsiteX60" fmla="*/ 1146928 w 3484775"/>
              <a:gd name="connsiteY60" fmla="*/ 1131217 h 1853938"/>
              <a:gd name="connsiteX61" fmla="*/ 1159497 w 3484775"/>
              <a:gd name="connsiteY61" fmla="*/ 1131217 h 1853938"/>
              <a:gd name="connsiteX62" fmla="*/ 1159497 w 3484775"/>
              <a:gd name="connsiteY62" fmla="*/ 1168924 h 1853938"/>
              <a:gd name="connsiteX63" fmla="*/ 1187777 w 3484775"/>
              <a:gd name="connsiteY63" fmla="*/ 1168924 h 1853938"/>
              <a:gd name="connsiteX64" fmla="*/ 1187777 w 3484775"/>
              <a:gd name="connsiteY64" fmla="*/ 1197204 h 1853938"/>
              <a:gd name="connsiteX65" fmla="*/ 1241196 w 3484775"/>
              <a:gd name="connsiteY65" fmla="*/ 1197204 h 1853938"/>
              <a:gd name="connsiteX66" fmla="*/ 1241196 w 3484775"/>
              <a:gd name="connsiteY66" fmla="*/ 1244338 h 1853938"/>
              <a:gd name="connsiteX67" fmla="*/ 1304041 w 3484775"/>
              <a:gd name="connsiteY67" fmla="*/ 1244338 h 1853938"/>
              <a:gd name="connsiteX68" fmla="*/ 1304041 w 3484775"/>
              <a:gd name="connsiteY68" fmla="*/ 1282046 h 1853938"/>
              <a:gd name="connsiteX69" fmla="*/ 1360602 w 3484775"/>
              <a:gd name="connsiteY69" fmla="*/ 1282046 h 1853938"/>
              <a:gd name="connsiteX70" fmla="*/ 1360602 w 3484775"/>
              <a:gd name="connsiteY70" fmla="*/ 1300899 h 1853938"/>
              <a:gd name="connsiteX71" fmla="*/ 1395167 w 3484775"/>
              <a:gd name="connsiteY71" fmla="*/ 1300899 h 1853938"/>
              <a:gd name="connsiteX72" fmla="*/ 1395167 w 3484775"/>
              <a:gd name="connsiteY72" fmla="*/ 1366887 h 1853938"/>
              <a:gd name="connsiteX73" fmla="*/ 1417163 w 3484775"/>
              <a:gd name="connsiteY73" fmla="*/ 1366887 h 1853938"/>
              <a:gd name="connsiteX74" fmla="*/ 1417163 w 3484775"/>
              <a:gd name="connsiteY74" fmla="*/ 1392025 h 1853938"/>
              <a:gd name="connsiteX75" fmla="*/ 1448586 w 3484775"/>
              <a:gd name="connsiteY75" fmla="*/ 1392025 h 1853938"/>
              <a:gd name="connsiteX76" fmla="*/ 1448586 w 3484775"/>
              <a:gd name="connsiteY76" fmla="*/ 1423448 h 1853938"/>
              <a:gd name="connsiteX77" fmla="*/ 1539711 w 3484775"/>
              <a:gd name="connsiteY77" fmla="*/ 1423448 h 1853938"/>
              <a:gd name="connsiteX78" fmla="*/ 1539711 w 3484775"/>
              <a:gd name="connsiteY78" fmla="*/ 1448586 h 1853938"/>
              <a:gd name="connsiteX79" fmla="*/ 1574276 w 3484775"/>
              <a:gd name="connsiteY79" fmla="*/ 1448586 h 1853938"/>
              <a:gd name="connsiteX80" fmla="*/ 1574276 w 3484775"/>
              <a:gd name="connsiteY80" fmla="*/ 1495720 h 1853938"/>
              <a:gd name="connsiteX81" fmla="*/ 1728247 w 3484775"/>
              <a:gd name="connsiteY81" fmla="*/ 1495720 h 1853938"/>
              <a:gd name="connsiteX82" fmla="*/ 1728247 w 3484775"/>
              <a:gd name="connsiteY82" fmla="*/ 1530285 h 1853938"/>
              <a:gd name="connsiteX83" fmla="*/ 1769097 w 3484775"/>
              <a:gd name="connsiteY83" fmla="*/ 1530285 h 1853938"/>
              <a:gd name="connsiteX84" fmla="*/ 1769097 w 3484775"/>
              <a:gd name="connsiteY84" fmla="*/ 1555423 h 1853938"/>
              <a:gd name="connsiteX85" fmla="*/ 1970202 w 3484775"/>
              <a:gd name="connsiteY85" fmla="*/ 1555423 h 1853938"/>
              <a:gd name="connsiteX86" fmla="*/ 1970202 w 3484775"/>
              <a:gd name="connsiteY86" fmla="*/ 1577419 h 1853938"/>
              <a:gd name="connsiteX87" fmla="*/ 2058186 w 3484775"/>
              <a:gd name="connsiteY87" fmla="*/ 1577419 h 1853938"/>
              <a:gd name="connsiteX88" fmla="*/ 2058186 w 3484775"/>
              <a:gd name="connsiteY88" fmla="*/ 1615126 h 1853938"/>
              <a:gd name="connsiteX89" fmla="*/ 2315852 w 3484775"/>
              <a:gd name="connsiteY89" fmla="*/ 1615126 h 1853938"/>
              <a:gd name="connsiteX90" fmla="*/ 2315852 w 3484775"/>
              <a:gd name="connsiteY90" fmla="*/ 1671687 h 1853938"/>
              <a:gd name="connsiteX91" fmla="*/ 2403835 w 3484775"/>
              <a:gd name="connsiteY91" fmla="*/ 1671687 h 1853938"/>
              <a:gd name="connsiteX92" fmla="*/ 2403835 w 3484775"/>
              <a:gd name="connsiteY92" fmla="*/ 1740817 h 1853938"/>
              <a:gd name="connsiteX93" fmla="*/ 2680355 w 3484775"/>
              <a:gd name="connsiteY93" fmla="*/ 1740817 h 1853938"/>
              <a:gd name="connsiteX94" fmla="*/ 2680355 w 3484775"/>
              <a:gd name="connsiteY94" fmla="*/ 1797378 h 1853938"/>
              <a:gd name="connsiteX95" fmla="*/ 2699208 w 3484775"/>
              <a:gd name="connsiteY95" fmla="*/ 1797378 h 1853938"/>
              <a:gd name="connsiteX96" fmla="*/ 2699208 w 3484775"/>
              <a:gd name="connsiteY96" fmla="*/ 1853938 h 1853938"/>
              <a:gd name="connsiteX97" fmla="*/ 3484775 w 3484775"/>
              <a:gd name="connsiteY97" fmla="*/ 1853938 h 1853938"/>
              <a:gd name="connsiteX0" fmla="*/ 0 w 3484775"/>
              <a:gd name="connsiteY0" fmla="*/ 0 h 1853938"/>
              <a:gd name="connsiteX1" fmla="*/ 59703 w 3484775"/>
              <a:gd name="connsiteY1" fmla="*/ 0 h 1853938"/>
              <a:gd name="connsiteX2" fmla="*/ 59703 w 3484775"/>
              <a:gd name="connsiteY2" fmla="*/ 69130 h 1853938"/>
              <a:gd name="connsiteX3" fmla="*/ 113122 w 3484775"/>
              <a:gd name="connsiteY3" fmla="*/ 69130 h 1853938"/>
              <a:gd name="connsiteX4" fmla="*/ 113122 w 3484775"/>
              <a:gd name="connsiteY4" fmla="*/ 106837 h 1853938"/>
              <a:gd name="connsiteX5" fmla="*/ 138260 w 3484775"/>
              <a:gd name="connsiteY5" fmla="*/ 106837 h 1853938"/>
              <a:gd name="connsiteX6" fmla="*/ 138260 w 3484775"/>
              <a:gd name="connsiteY6" fmla="*/ 182252 h 1853938"/>
              <a:gd name="connsiteX7" fmla="*/ 138260 w 3484775"/>
              <a:gd name="connsiteY7" fmla="*/ 182252 h 1853938"/>
              <a:gd name="connsiteX8" fmla="*/ 138260 w 3484775"/>
              <a:gd name="connsiteY8" fmla="*/ 241955 h 1853938"/>
              <a:gd name="connsiteX9" fmla="*/ 207390 w 3484775"/>
              <a:gd name="connsiteY9" fmla="*/ 241955 h 1853938"/>
              <a:gd name="connsiteX10" fmla="*/ 207390 w 3484775"/>
              <a:gd name="connsiteY10" fmla="*/ 270235 h 1853938"/>
              <a:gd name="connsiteX11" fmla="*/ 267093 w 3484775"/>
              <a:gd name="connsiteY11" fmla="*/ 270235 h 1853938"/>
              <a:gd name="connsiteX12" fmla="*/ 267093 w 3484775"/>
              <a:gd name="connsiteY12" fmla="*/ 311085 h 1853938"/>
              <a:gd name="connsiteX13" fmla="*/ 304800 w 3484775"/>
              <a:gd name="connsiteY13" fmla="*/ 311085 h 1853938"/>
              <a:gd name="connsiteX14" fmla="*/ 304800 w 3484775"/>
              <a:gd name="connsiteY14" fmla="*/ 329938 h 1853938"/>
              <a:gd name="connsiteX15" fmla="*/ 358219 w 3484775"/>
              <a:gd name="connsiteY15" fmla="*/ 329938 h 1853938"/>
              <a:gd name="connsiteX16" fmla="*/ 358219 w 3484775"/>
              <a:gd name="connsiteY16" fmla="*/ 348792 h 1853938"/>
              <a:gd name="connsiteX17" fmla="*/ 402210 w 3484775"/>
              <a:gd name="connsiteY17" fmla="*/ 348792 h 1853938"/>
              <a:gd name="connsiteX18" fmla="*/ 402210 w 3484775"/>
              <a:gd name="connsiteY18" fmla="*/ 383357 h 1853938"/>
              <a:gd name="connsiteX19" fmla="*/ 421064 w 3484775"/>
              <a:gd name="connsiteY19" fmla="*/ 383357 h 1853938"/>
              <a:gd name="connsiteX20" fmla="*/ 421064 w 3484775"/>
              <a:gd name="connsiteY20" fmla="*/ 414780 h 1853938"/>
              <a:gd name="connsiteX21" fmla="*/ 455629 w 3484775"/>
              <a:gd name="connsiteY21" fmla="*/ 414780 h 1853938"/>
              <a:gd name="connsiteX22" fmla="*/ 455629 w 3484775"/>
              <a:gd name="connsiteY22" fmla="*/ 468198 h 1853938"/>
              <a:gd name="connsiteX23" fmla="*/ 480767 w 3484775"/>
              <a:gd name="connsiteY23" fmla="*/ 468198 h 1853938"/>
              <a:gd name="connsiteX24" fmla="*/ 480767 w 3484775"/>
              <a:gd name="connsiteY24" fmla="*/ 509048 h 1853938"/>
              <a:gd name="connsiteX25" fmla="*/ 487052 w 3484775"/>
              <a:gd name="connsiteY25" fmla="*/ 502763 h 1853938"/>
              <a:gd name="connsiteX26" fmla="*/ 496479 w 3484775"/>
              <a:gd name="connsiteY26" fmla="*/ 512190 h 1853938"/>
              <a:gd name="connsiteX27" fmla="*/ 496479 w 3484775"/>
              <a:gd name="connsiteY27" fmla="*/ 534186 h 1853938"/>
              <a:gd name="connsiteX28" fmla="*/ 546755 w 3484775"/>
              <a:gd name="connsiteY28" fmla="*/ 534186 h 1853938"/>
              <a:gd name="connsiteX29" fmla="*/ 546755 w 3484775"/>
              <a:gd name="connsiteY29" fmla="*/ 565609 h 1853938"/>
              <a:gd name="connsiteX30" fmla="*/ 565608 w 3484775"/>
              <a:gd name="connsiteY30" fmla="*/ 565609 h 1853938"/>
              <a:gd name="connsiteX31" fmla="*/ 565608 w 3484775"/>
              <a:gd name="connsiteY31" fmla="*/ 634738 h 1853938"/>
              <a:gd name="connsiteX32" fmla="*/ 597031 w 3484775"/>
              <a:gd name="connsiteY32" fmla="*/ 634738 h 1853938"/>
              <a:gd name="connsiteX33" fmla="*/ 597031 w 3484775"/>
              <a:gd name="connsiteY33" fmla="*/ 659877 h 1853938"/>
              <a:gd name="connsiteX34" fmla="*/ 631596 w 3484775"/>
              <a:gd name="connsiteY34" fmla="*/ 659877 h 1853938"/>
              <a:gd name="connsiteX35" fmla="*/ 631596 w 3484775"/>
              <a:gd name="connsiteY35" fmla="*/ 716437 h 1853938"/>
              <a:gd name="connsiteX36" fmla="*/ 650449 w 3484775"/>
              <a:gd name="connsiteY36" fmla="*/ 716437 h 1853938"/>
              <a:gd name="connsiteX37" fmla="*/ 650449 w 3484775"/>
              <a:gd name="connsiteY37" fmla="*/ 763571 h 1853938"/>
              <a:gd name="connsiteX38" fmla="*/ 710153 w 3484775"/>
              <a:gd name="connsiteY38" fmla="*/ 763571 h 1853938"/>
              <a:gd name="connsiteX39" fmla="*/ 710153 w 3484775"/>
              <a:gd name="connsiteY39" fmla="*/ 782425 h 1853938"/>
              <a:gd name="connsiteX40" fmla="*/ 744718 w 3484775"/>
              <a:gd name="connsiteY40" fmla="*/ 782425 h 1853938"/>
              <a:gd name="connsiteX41" fmla="*/ 744718 w 3484775"/>
              <a:gd name="connsiteY41" fmla="*/ 801279 h 1853938"/>
              <a:gd name="connsiteX42" fmla="*/ 772998 w 3484775"/>
              <a:gd name="connsiteY42" fmla="*/ 801279 h 1853938"/>
              <a:gd name="connsiteX43" fmla="*/ 772998 w 3484775"/>
              <a:gd name="connsiteY43" fmla="*/ 835844 h 1853938"/>
              <a:gd name="connsiteX44" fmla="*/ 826416 w 3484775"/>
              <a:gd name="connsiteY44" fmla="*/ 835844 h 1853938"/>
              <a:gd name="connsiteX45" fmla="*/ 826416 w 3484775"/>
              <a:gd name="connsiteY45" fmla="*/ 864124 h 1853938"/>
              <a:gd name="connsiteX46" fmla="*/ 870408 w 3484775"/>
              <a:gd name="connsiteY46" fmla="*/ 864124 h 1853938"/>
              <a:gd name="connsiteX47" fmla="*/ 870408 w 3484775"/>
              <a:gd name="connsiteY47" fmla="*/ 901831 h 1853938"/>
              <a:gd name="connsiteX48" fmla="*/ 895546 w 3484775"/>
              <a:gd name="connsiteY48" fmla="*/ 901831 h 1853938"/>
              <a:gd name="connsiteX49" fmla="*/ 895546 w 3484775"/>
              <a:gd name="connsiteY49" fmla="*/ 917543 h 1853938"/>
              <a:gd name="connsiteX50" fmla="*/ 911258 w 3484775"/>
              <a:gd name="connsiteY50" fmla="*/ 917543 h 1853938"/>
              <a:gd name="connsiteX51" fmla="*/ 911258 w 3484775"/>
              <a:gd name="connsiteY51" fmla="*/ 933254 h 1853938"/>
              <a:gd name="connsiteX52" fmla="*/ 974103 w 3484775"/>
              <a:gd name="connsiteY52" fmla="*/ 933254 h 1853938"/>
              <a:gd name="connsiteX53" fmla="*/ 980388 w 3484775"/>
              <a:gd name="connsiteY53" fmla="*/ 933254 h 1853938"/>
              <a:gd name="connsiteX54" fmla="*/ 980388 w 3484775"/>
              <a:gd name="connsiteY54" fmla="*/ 996099 h 1853938"/>
              <a:gd name="connsiteX55" fmla="*/ 996099 w 3484775"/>
              <a:gd name="connsiteY55" fmla="*/ 996099 h 1853938"/>
              <a:gd name="connsiteX56" fmla="*/ 996099 w 3484775"/>
              <a:gd name="connsiteY56" fmla="*/ 1040091 h 1853938"/>
              <a:gd name="connsiteX57" fmla="*/ 1118647 w 3484775"/>
              <a:gd name="connsiteY57" fmla="*/ 1040091 h 1853938"/>
              <a:gd name="connsiteX58" fmla="*/ 1118647 w 3484775"/>
              <a:gd name="connsiteY58" fmla="*/ 1102936 h 1853938"/>
              <a:gd name="connsiteX59" fmla="*/ 1146928 w 3484775"/>
              <a:gd name="connsiteY59" fmla="*/ 1102936 h 1853938"/>
              <a:gd name="connsiteX60" fmla="*/ 1146928 w 3484775"/>
              <a:gd name="connsiteY60" fmla="*/ 1131217 h 1853938"/>
              <a:gd name="connsiteX61" fmla="*/ 1159497 w 3484775"/>
              <a:gd name="connsiteY61" fmla="*/ 1131217 h 1853938"/>
              <a:gd name="connsiteX62" fmla="*/ 1159497 w 3484775"/>
              <a:gd name="connsiteY62" fmla="*/ 1168924 h 1853938"/>
              <a:gd name="connsiteX63" fmla="*/ 1187777 w 3484775"/>
              <a:gd name="connsiteY63" fmla="*/ 1168924 h 1853938"/>
              <a:gd name="connsiteX64" fmla="*/ 1187777 w 3484775"/>
              <a:gd name="connsiteY64" fmla="*/ 1197204 h 1853938"/>
              <a:gd name="connsiteX65" fmla="*/ 1241196 w 3484775"/>
              <a:gd name="connsiteY65" fmla="*/ 1197204 h 1853938"/>
              <a:gd name="connsiteX66" fmla="*/ 1241196 w 3484775"/>
              <a:gd name="connsiteY66" fmla="*/ 1244338 h 1853938"/>
              <a:gd name="connsiteX67" fmla="*/ 1304041 w 3484775"/>
              <a:gd name="connsiteY67" fmla="*/ 1244338 h 1853938"/>
              <a:gd name="connsiteX68" fmla="*/ 1304041 w 3484775"/>
              <a:gd name="connsiteY68" fmla="*/ 1282046 h 1853938"/>
              <a:gd name="connsiteX69" fmla="*/ 1360602 w 3484775"/>
              <a:gd name="connsiteY69" fmla="*/ 1282046 h 1853938"/>
              <a:gd name="connsiteX70" fmla="*/ 1360602 w 3484775"/>
              <a:gd name="connsiteY70" fmla="*/ 1300899 h 1853938"/>
              <a:gd name="connsiteX71" fmla="*/ 1395167 w 3484775"/>
              <a:gd name="connsiteY71" fmla="*/ 1300899 h 1853938"/>
              <a:gd name="connsiteX72" fmla="*/ 1395167 w 3484775"/>
              <a:gd name="connsiteY72" fmla="*/ 1366887 h 1853938"/>
              <a:gd name="connsiteX73" fmla="*/ 1417163 w 3484775"/>
              <a:gd name="connsiteY73" fmla="*/ 1366887 h 1853938"/>
              <a:gd name="connsiteX74" fmla="*/ 1417163 w 3484775"/>
              <a:gd name="connsiteY74" fmla="*/ 1392025 h 1853938"/>
              <a:gd name="connsiteX75" fmla="*/ 1448586 w 3484775"/>
              <a:gd name="connsiteY75" fmla="*/ 1392025 h 1853938"/>
              <a:gd name="connsiteX76" fmla="*/ 1448586 w 3484775"/>
              <a:gd name="connsiteY76" fmla="*/ 1423448 h 1853938"/>
              <a:gd name="connsiteX77" fmla="*/ 1539711 w 3484775"/>
              <a:gd name="connsiteY77" fmla="*/ 1423448 h 1853938"/>
              <a:gd name="connsiteX78" fmla="*/ 1539711 w 3484775"/>
              <a:gd name="connsiteY78" fmla="*/ 1448586 h 1853938"/>
              <a:gd name="connsiteX79" fmla="*/ 1574276 w 3484775"/>
              <a:gd name="connsiteY79" fmla="*/ 1448586 h 1853938"/>
              <a:gd name="connsiteX80" fmla="*/ 1574276 w 3484775"/>
              <a:gd name="connsiteY80" fmla="*/ 1495720 h 1853938"/>
              <a:gd name="connsiteX81" fmla="*/ 1728247 w 3484775"/>
              <a:gd name="connsiteY81" fmla="*/ 1495720 h 1853938"/>
              <a:gd name="connsiteX82" fmla="*/ 1728247 w 3484775"/>
              <a:gd name="connsiteY82" fmla="*/ 1530285 h 1853938"/>
              <a:gd name="connsiteX83" fmla="*/ 1769097 w 3484775"/>
              <a:gd name="connsiteY83" fmla="*/ 1530285 h 1853938"/>
              <a:gd name="connsiteX84" fmla="*/ 1769097 w 3484775"/>
              <a:gd name="connsiteY84" fmla="*/ 1555423 h 1853938"/>
              <a:gd name="connsiteX85" fmla="*/ 1970202 w 3484775"/>
              <a:gd name="connsiteY85" fmla="*/ 1555423 h 1853938"/>
              <a:gd name="connsiteX86" fmla="*/ 1970202 w 3484775"/>
              <a:gd name="connsiteY86" fmla="*/ 1577419 h 1853938"/>
              <a:gd name="connsiteX87" fmla="*/ 2058186 w 3484775"/>
              <a:gd name="connsiteY87" fmla="*/ 1577419 h 1853938"/>
              <a:gd name="connsiteX88" fmla="*/ 2058186 w 3484775"/>
              <a:gd name="connsiteY88" fmla="*/ 1615126 h 1853938"/>
              <a:gd name="connsiteX89" fmla="*/ 2315852 w 3484775"/>
              <a:gd name="connsiteY89" fmla="*/ 1615126 h 1853938"/>
              <a:gd name="connsiteX90" fmla="*/ 2315852 w 3484775"/>
              <a:gd name="connsiteY90" fmla="*/ 1671687 h 1853938"/>
              <a:gd name="connsiteX91" fmla="*/ 2403835 w 3484775"/>
              <a:gd name="connsiteY91" fmla="*/ 1671687 h 1853938"/>
              <a:gd name="connsiteX92" fmla="*/ 2403835 w 3484775"/>
              <a:gd name="connsiteY92" fmla="*/ 1740817 h 1853938"/>
              <a:gd name="connsiteX93" fmla="*/ 2680355 w 3484775"/>
              <a:gd name="connsiteY93" fmla="*/ 1740817 h 1853938"/>
              <a:gd name="connsiteX94" fmla="*/ 2680355 w 3484775"/>
              <a:gd name="connsiteY94" fmla="*/ 1797378 h 1853938"/>
              <a:gd name="connsiteX95" fmla="*/ 2699208 w 3484775"/>
              <a:gd name="connsiteY95" fmla="*/ 1797378 h 1853938"/>
              <a:gd name="connsiteX96" fmla="*/ 2699208 w 3484775"/>
              <a:gd name="connsiteY96" fmla="*/ 1853938 h 1853938"/>
              <a:gd name="connsiteX97" fmla="*/ 3484775 w 3484775"/>
              <a:gd name="connsiteY97" fmla="*/ 1853938 h 1853938"/>
              <a:gd name="connsiteX0" fmla="*/ 0 w 3484775"/>
              <a:gd name="connsiteY0" fmla="*/ 0 h 1853938"/>
              <a:gd name="connsiteX1" fmla="*/ 59703 w 3484775"/>
              <a:gd name="connsiteY1" fmla="*/ 0 h 1853938"/>
              <a:gd name="connsiteX2" fmla="*/ 59703 w 3484775"/>
              <a:gd name="connsiteY2" fmla="*/ 69130 h 1853938"/>
              <a:gd name="connsiteX3" fmla="*/ 113122 w 3484775"/>
              <a:gd name="connsiteY3" fmla="*/ 69130 h 1853938"/>
              <a:gd name="connsiteX4" fmla="*/ 113122 w 3484775"/>
              <a:gd name="connsiteY4" fmla="*/ 106837 h 1853938"/>
              <a:gd name="connsiteX5" fmla="*/ 138260 w 3484775"/>
              <a:gd name="connsiteY5" fmla="*/ 106837 h 1853938"/>
              <a:gd name="connsiteX6" fmla="*/ 138260 w 3484775"/>
              <a:gd name="connsiteY6" fmla="*/ 182252 h 1853938"/>
              <a:gd name="connsiteX7" fmla="*/ 138260 w 3484775"/>
              <a:gd name="connsiteY7" fmla="*/ 182252 h 1853938"/>
              <a:gd name="connsiteX8" fmla="*/ 138260 w 3484775"/>
              <a:gd name="connsiteY8" fmla="*/ 241955 h 1853938"/>
              <a:gd name="connsiteX9" fmla="*/ 207390 w 3484775"/>
              <a:gd name="connsiteY9" fmla="*/ 241955 h 1853938"/>
              <a:gd name="connsiteX10" fmla="*/ 207390 w 3484775"/>
              <a:gd name="connsiteY10" fmla="*/ 270235 h 1853938"/>
              <a:gd name="connsiteX11" fmla="*/ 267093 w 3484775"/>
              <a:gd name="connsiteY11" fmla="*/ 270235 h 1853938"/>
              <a:gd name="connsiteX12" fmla="*/ 267093 w 3484775"/>
              <a:gd name="connsiteY12" fmla="*/ 311085 h 1853938"/>
              <a:gd name="connsiteX13" fmla="*/ 304800 w 3484775"/>
              <a:gd name="connsiteY13" fmla="*/ 311085 h 1853938"/>
              <a:gd name="connsiteX14" fmla="*/ 304800 w 3484775"/>
              <a:gd name="connsiteY14" fmla="*/ 329938 h 1853938"/>
              <a:gd name="connsiteX15" fmla="*/ 358219 w 3484775"/>
              <a:gd name="connsiteY15" fmla="*/ 329938 h 1853938"/>
              <a:gd name="connsiteX16" fmla="*/ 358219 w 3484775"/>
              <a:gd name="connsiteY16" fmla="*/ 348792 h 1853938"/>
              <a:gd name="connsiteX17" fmla="*/ 402210 w 3484775"/>
              <a:gd name="connsiteY17" fmla="*/ 348792 h 1853938"/>
              <a:gd name="connsiteX18" fmla="*/ 402210 w 3484775"/>
              <a:gd name="connsiteY18" fmla="*/ 383357 h 1853938"/>
              <a:gd name="connsiteX19" fmla="*/ 421064 w 3484775"/>
              <a:gd name="connsiteY19" fmla="*/ 383357 h 1853938"/>
              <a:gd name="connsiteX20" fmla="*/ 421064 w 3484775"/>
              <a:gd name="connsiteY20" fmla="*/ 414780 h 1853938"/>
              <a:gd name="connsiteX21" fmla="*/ 455629 w 3484775"/>
              <a:gd name="connsiteY21" fmla="*/ 414780 h 1853938"/>
              <a:gd name="connsiteX22" fmla="*/ 455629 w 3484775"/>
              <a:gd name="connsiteY22" fmla="*/ 468198 h 1853938"/>
              <a:gd name="connsiteX23" fmla="*/ 480767 w 3484775"/>
              <a:gd name="connsiteY23" fmla="*/ 468198 h 1853938"/>
              <a:gd name="connsiteX24" fmla="*/ 480767 w 3484775"/>
              <a:gd name="connsiteY24" fmla="*/ 509048 h 1853938"/>
              <a:gd name="connsiteX25" fmla="*/ 496479 w 3484775"/>
              <a:gd name="connsiteY25" fmla="*/ 512190 h 1853938"/>
              <a:gd name="connsiteX26" fmla="*/ 496479 w 3484775"/>
              <a:gd name="connsiteY26" fmla="*/ 534186 h 1853938"/>
              <a:gd name="connsiteX27" fmla="*/ 546755 w 3484775"/>
              <a:gd name="connsiteY27" fmla="*/ 534186 h 1853938"/>
              <a:gd name="connsiteX28" fmla="*/ 546755 w 3484775"/>
              <a:gd name="connsiteY28" fmla="*/ 565609 h 1853938"/>
              <a:gd name="connsiteX29" fmla="*/ 565608 w 3484775"/>
              <a:gd name="connsiteY29" fmla="*/ 565609 h 1853938"/>
              <a:gd name="connsiteX30" fmla="*/ 565608 w 3484775"/>
              <a:gd name="connsiteY30" fmla="*/ 634738 h 1853938"/>
              <a:gd name="connsiteX31" fmla="*/ 597031 w 3484775"/>
              <a:gd name="connsiteY31" fmla="*/ 634738 h 1853938"/>
              <a:gd name="connsiteX32" fmla="*/ 597031 w 3484775"/>
              <a:gd name="connsiteY32" fmla="*/ 659877 h 1853938"/>
              <a:gd name="connsiteX33" fmla="*/ 631596 w 3484775"/>
              <a:gd name="connsiteY33" fmla="*/ 659877 h 1853938"/>
              <a:gd name="connsiteX34" fmla="*/ 631596 w 3484775"/>
              <a:gd name="connsiteY34" fmla="*/ 716437 h 1853938"/>
              <a:gd name="connsiteX35" fmla="*/ 650449 w 3484775"/>
              <a:gd name="connsiteY35" fmla="*/ 716437 h 1853938"/>
              <a:gd name="connsiteX36" fmla="*/ 650449 w 3484775"/>
              <a:gd name="connsiteY36" fmla="*/ 763571 h 1853938"/>
              <a:gd name="connsiteX37" fmla="*/ 710153 w 3484775"/>
              <a:gd name="connsiteY37" fmla="*/ 763571 h 1853938"/>
              <a:gd name="connsiteX38" fmla="*/ 710153 w 3484775"/>
              <a:gd name="connsiteY38" fmla="*/ 782425 h 1853938"/>
              <a:gd name="connsiteX39" fmla="*/ 744718 w 3484775"/>
              <a:gd name="connsiteY39" fmla="*/ 782425 h 1853938"/>
              <a:gd name="connsiteX40" fmla="*/ 744718 w 3484775"/>
              <a:gd name="connsiteY40" fmla="*/ 801279 h 1853938"/>
              <a:gd name="connsiteX41" fmla="*/ 772998 w 3484775"/>
              <a:gd name="connsiteY41" fmla="*/ 801279 h 1853938"/>
              <a:gd name="connsiteX42" fmla="*/ 772998 w 3484775"/>
              <a:gd name="connsiteY42" fmla="*/ 835844 h 1853938"/>
              <a:gd name="connsiteX43" fmla="*/ 826416 w 3484775"/>
              <a:gd name="connsiteY43" fmla="*/ 835844 h 1853938"/>
              <a:gd name="connsiteX44" fmla="*/ 826416 w 3484775"/>
              <a:gd name="connsiteY44" fmla="*/ 864124 h 1853938"/>
              <a:gd name="connsiteX45" fmla="*/ 870408 w 3484775"/>
              <a:gd name="connsiteY45" fmla="*/ 864124 h 1853938"/>
              <a:gd name="connsiteX46" fmla="*/ 870408 w 3484775"/>
              <a:gd name="connsiteY46" fmla="*/ 901831 h 1853938"/>
              <a:gd name="connsiteX47" fmla="*/ 895546 w 3484775"/>
              <a:gd name="connsiteY47" fmla="*/ 901831 h 1853938"/>
              <a:gd name="connsiteX48" fmla="*/ 895546 w 3484775"/>
              <a:gd name="connsiteY48" fmla="*/ 917543 h 1853938"/>
              <a:gd name="connsiteX49" fmla="*/ 911258 w 3484775"/>
              <a:gd name="connsiteY49" fmla="*/ 917543 h 1853938"/>
              <a:gd name="connsiteX50" fmla="*/ 911258 w 3484775"/>
              <a:gd name="connsiteY50" fmla="*/ 933254 h 1853938"/>
              <a:gd name="connsiteX51" fmla="*/ 974103 w 3484775"/>
              <a:gd name="connsiteY51" fmla="*/ 933254 h 1853938"/>
              <a:gd name="connsiteX52" fmla="*/ 980388 w 3484775"/>
              <a:gd name="connsiteY52" fmla="*/ 933254 h 1853938"/>
              <a:gd name="connsiteX53" fmla="*/ 980388 w 3484775"/>
              <a:gd name="connsiteY53" fmla="*/ 996099 h 1853938"/>
              <a:gd name="connsiteX54" fmla="*/ 996099 w 3484775"/>
              <a:gd name="connsiteY54" fmla="*/ 996099 h 1853938"/>
              <a:gd name="connsiteX55" fmla="*/ 996099 w 3484775"/>
              <a:gd name="connsiteY55" fmla="*/ 1040091 h 1853938"/>
              <a:gd name="connsiteX56" fmla="*/ 1118647 w 3484775"/>
              <a:gd name="connsiteY56" fmla="*/ 1040091 h 1853938"/>
              <a:gd name="connsiteX57" fmla="*/ 1118647 w 3484775"/>
              <a:gd name="connsiteY57" fmla="*/ 1102936 h 1853938"/>
              <a:gd name="connsiteX58" fmla="*/ 1146928 w 3484775"/>
              <a:gd name="connsiteY58" fmla="*/ 1102936 h 1853938"/>
              <a:gd name="connsiteX59" fmla="*/ 1146928 w 3484775"/>
              <a:gd name="connsiteY59" fmla="*/ 1131217 h 1853938"/>
              <a:gd name="connsiteX60" fmla="*/ 1159497 w 3484775"/>
              <a:gd name="connsiteY60" fmla="*/ 1131217 h 1853938"/>
              <a:gd name="connsiteX61" fmla="*/ 1159497 w 3484775"/>
              <a:gd name="connsiteY61" fmla="*/ 1168924 h 1853938"/>
              <a:gd name="connsiteX62" fmla="*/ 1187777 w 3484775"/>
              <a:gd name="connsiteY62" fmla="*/ 1168924 h 1853938"/>
              <a:gd name="connsiteX63" fmla="*/ 1187777 w 3484775"/>
              <a:gd name="connsiteY63" fmla="*/ 1197204 h 1853938"/>
              <a:gd name="connsiteX64" fmla="*/ 1241196 w 3484775"/>
              <a:gd name="connsiteY64" fmla="*/ 1197204 h 1853938"/>
              <a:gd name="connsiteX65" fmla="*/ 1241196 w 3484775"/>
              <a:gd name="connsiteY65" fmla="*/ 1244338 h 1853938"/>
              <a:gd name="connsiteX66" fmla="*/ 1304041 w 3484775"/>
              <a:gd name="connsiteY66" fmla="*/ 1244338 h 1853938"/>
              <a:gd name="connsiteX67" fmla="*/ 1304041 w 3484775"/>
              <a:gd name="connsiteY67" fmla="*/ 1282046 h 1853938"/>
              <a:gd name="connsiteX68" fmla="*/ 1360602 w 3484775"/>
              <a:gd name="connsiteY68" fmla="*/ 1282046 h 1853938"/>
              <a:gd name="connsiteX69" fmla="*/ 1360602 w 3484775"/>
              <a:gd name="connsiteY69" fmla="*/ 1300899 h 1853938"/>
              <a:gd name="connsiteX70" fmla="*/ 1395167 w 3484775"/>
              <a:gd name="connsiteY70" fmla="*/ 1300899 h 1853938"/>
              <a:gd name="connsiteX71" fmla="*/ 1395167 w 3484775"/>
              <a:gd name="connsiteY71" fmla="*/ 1366887 h 1853938"/>
              <a:gd name="connsiteX72" fmla="*/ 1417163 w 3484775"/>
              <a:gd name="connsiteY72" fmla="*/ 1366887 h 1853938"/>
              <a:gd name="connsiteX73" fmla="*/ 1417163 w 3484775"/>
              <a:gd name="connsiteY73" fmla="*/ 1392025 h 1853938"/>
              <a:gd name="connsiteX74" fmla="*/ 1448586 w 3484775"/>
              <a:gd name="connsiteY74" fmla="*/ 1392025 h 1853938"/>
              <a:gd name="connsiteX75" fmla="*/ 1448586 w 3484775"/>
              <a:gd name="connsiteY75" fmla="*/ 1423448 h 1853938"/>
              <a:gd name="connsiteX76" fmla="*/ 1539711 w 3484775"/>
              <a:gd name="connsiteY76" fmla="*/ 1423448 h 1853938"/>
              <a:gd name="connsiteX77" fmla="*/ 1539711 w 3484775"/>
              <a:gd name="connsiteY77" fmla="*/ 1448586 h 1853938"/>
              <a:gd name="connsiteX78" fmla="*/ 1574276 w 3484775"/>
              <a:gd name="connsiteY78" fmla="*/ 1448586 h 1853938"/>
              <a:gd name="connsiteX79" fmla="*/ 1574276 w 3484775"/>
              <a:gd name="connsiteY79" fmla="*/ 1495720 h 1853938"/>
              <a:gd name="connsiteX80" fmla="*/ 1728247 w 3484775"/>
              <a:gd name="connsiteY80" fmla="*/ 1495720 h 1853938"/>
              <a:gd name="connsiteX81" fmla="*/ 1728247 w 3484775"/>
              <a:gd name="connsiteY81" fmla="*/ 1530285 h 1853938"/>
              <a:gd name="connsiteX82" fmla="*/ 1769097 w 3484775"/>
              <a:gd name="connsiteY82" fmla="*/ 1530285 h 1853938"/>
              <a:gd name="connsiteX83" fmla="*/ 1769097 w 3484775"/>
              <a:gd name="connsiteY83" fmla="*/ 1555423 h 1853938"/>
              <a:gd name="connsiteX84" fmla="*/ 1970202 w 3484775"/>
              <a:gd name="connsiteY84" fmla="*/ 1555423 h 1853938"/>
              <a:gd name="connsiteX85" fmla="*/ 1970202 w 3484775"/>
              <a:gd name="connsiteY85" fmla="*/ 1577419 h 1853938"/>
              <a:gd name="connsiteX86" fmla="*/ 2058186 w 3484775"/>
              <a:gd name="connsiteY86" fmla="*/ 1577419 h 1853938"/>
              <a:gd name="connsiteX87" fmla="*/ 2058186 w 3484775"/>
              <a:gd name="connsiteY87" fmla="*/ 1615126 h 1853938"/>
              <a:gd name="connsiteX88" fmla="*/ 2315852 w 3484775"/>
              <a:gd name="connsiteY88" fmla="*/ 1615126 h 1853938"/>
              <a:gd name="connsiteX89" fmla="*/ 2315852 w 3484775"/>
              <a:gd name="connsiteY89" fmla="*/ 1671687 h 1853938"/>
              <a:gd name="connsiteX90" fmla="*/ 2403835 w 3484775"/>
              <a:gd name="connsiteY90" fmla="*/ 1671687 h 1853938"/>
              <a:gd name="connsiteX91" fmla="*/ 2403835 w 3484775"/>
              <a:gd name="connsiteY91" fmla="*/ 1740817 h 1853938"/>
              <a:gd name="connsiteX92" fmla="*/ 2680355 w 3484775"/>
              <a:gd name="connsiteY92" fmla="*/ 1740817 h 1853938"/>
              <a:gd name="connsiteX93" fmla="*/ 2680355 w 3484775"/>
              <a:gd name="connsiteY93" fmla="*/ 1797378 h 1853938"/>
              <a:gd name="connsiteX94" fmla="*/ 2699208 w 3484775"/>
              <a:gd name="connsiteY94" fmla="*/ 1797378 h 1853938"/>
              <a:gd name="connsiteX95" fmla="*/ 2699208 w 3484775"/>
              <a:gd name="connsiteY95" fmla="*/ 1853938 h 1853938"/>
              <a:gd name="connsiteX96" fmla="*/ 3484775 w 3484775"/>
              <a:gd name="connsiteY96" fmla="*/ 1853938 h 185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484775" h="1853938">
                <a:moveTo>
                  <a:pt x="0" y="0"/>
                </a:moveTo>
                <a:lnTo>
                  <a:pt x="59703" y="0"/>
                </a:lnTo>
                <a:lnTo>
                  <a:pt x="59703" y="69130"/>
                </a:lnTo>
                <a:lnTo>
                  <a:pt x="113122" y="69130"/>
                </a:lnTo>
                <a:lnTo>
                  <a:pt x="113122" y="106837"/>
                </a:lnTo>
                <a:lnTo>
                  <a:pt x="138260" y="106837"/>
                </a:lnTo>
                <a:lnTo>
                  <a:pt x="138260" y="182252"/>
                </a:lnTo>
                <a:lnTo>
                  <a:pt x="138260" y="182252"/>
                </a:lnTo>
                <a:lnTo>
                  <a:pt x="138260" y="241955"/>
                </a:lnTo>
                <a:lnTo>
                  <a:pt x="207390" y="241955"/>
                </a:lnTo>
                <a:lnTo>
                  <a:pt x="207390" y="270235"/>
                </a:lnTo>
                <a:lnTo>
                  <a:pt x="267093" y="270235"/>
                </a:lnTo>
                <a:lnTo>
                  <a:pt x="267093" y="311085"/>
                </a:lnTo>
                <a:lnTo>
                  <a:pt x="304800" y="311085"/>
                </a:lnTo>
                <a:lnTo>
                  <a:pt x="304800" y="329938"/>
                </a:lnTo>
                <a:lnTo>
                  <a:pt x="358219" y="329938"/>
                </a:lnTo>
                <a:lnTo>
                  <a:pt x="358219" y="348792"/>
                </a:lnTo>
                <a:lnTo>
                  <a:pt x="402210" y="348792"/>
                </a:lnTo>
                <a:lnTo>
                  <a:pt x="402210" y="383357"/>
                </a:lnTo>
                <a:lnTo>
                  <a:pt x="421064" y="383357"/>
                </a:lnTo>
                <a:lnTo>
                  <a:pt x="421064" y="414780"/>
                </a:lnTo>
                <a:lnTo>
                  <a:pt x="455629" y="414780"/>
                </a:lnTo>
                <a:lnTo>
                  <a:pt x="455629" y="468198"/>
                </a:lnTo>
                <a:lnTo>
                  <a:pt x="480767" y="468198"/>
                </a:lnTo>
                <a:lnTo>
                  <a:pt x="480767" y="509048"/>
                </a:lnTo>
                <a:lnTo>
                  <a:pt x="496479" y="512190"/>
                </a:lnTo>
                <a:lnTo>
                  <a:pt x="496479" y="534186"/>
                </a:lnTo>
                <a:lnTo>
                  <a:pt x="546755" y="534186"/>
                </a:lnTo>
                <a:lnTo>
                  <a:pt x="546755" y="565609"/>
                </a:lnTo>
                <a:lnTo>
                  <a:pt x="565608" y="565609"/>
                </a:lnTo>
                <a:lnTo>
                  <a:pt x="565608" y="634738"/>
                </a:lnTo>
                <a:lnTo>
                  <a:pt x="597031" y="634738"/>
                </a:lnTo>
                <a:lnTo>
                  <a:pt x="597031" y="659877"/>
                </a:lnTo>
                <a:lnTo>
                  <a:pt x="631596" y="659877"/>
                </a:lnTo>
                <a:lnTo>
                  <a:pt x="631596" y="716437"/>
                </a:lnTo>
                <a:lnTo>
                  <a:pt x="650449" y="716437"/>
                </a:lnTo>
                <a:lnTo>
                  <a:pt x="650449" y="763571"/>
                </a:lnTo>
                <a:lnTo>
                  <a:pt x="710153" y="763571"/>
                </a:lnTo>
                <a:lnTo>
                  <a:pt x="710153" y="782425"/>
                </a:lnTo>
                <a:lnTo>
                  <a:pt x="744718" y="782425"/>
                </a:lnTo>
                <a:lnTo>
                  <a:pt x="744718" y="801279"/>
                </a:lnTo>
                <a:lnTo>
                  <a:pt x="772998" y="801279"/>
                </a:lnTo>
                <a:lnTo>
                  <a:pt x="772998" y="835844"/>
                </a:lnTo>
                <a:lnTo>
                  <a:pt x="826416" y="835844"/>
                </a:lnTo>
                <a:lnTo>
                  <a:pt x="826416" y="864124"/>
                </a:lnTo>
                <a:lnTo>
                  <a:pt x="870408" y="864124"/>
                </a:lnTo>
                <a:lnTo>
                  <a:pt x="870408" y="901831"/>
                </a:lnTo>
                <a:lnTo>
                  <a:pt x="895546" y="901831"/>
                </a:lnTo>
                <a:lnTo>
                  <a:pt x="895546" y="917543"/>
                </a:lnTo>
                <a:lnTo>
                  <a:pt x="911258" y="917543"/>
                </a:lnTo>
                <a:lnTo>
                  <a:pt x="911258" y="933254"/>
                </a:lnTo>
                <a:lnTo>
                  <a:pt x="974103" y="933254"/>
                </a:lnTo>
                <a:lnTo>
                  <a:pt x="980388" y="933254"/>
                </a:lnTo>
                <a:lnTo>
                  <a:pt x="980388" y="996099"/>
                </a:lnTo>
                <a:lnTo>
                  <a:pt x="996099" y="996099"/>
                </a:lnTo>
                <a:lnTo>
                  <a:pt x="996099" y="1040091"/>
                </a:lnTo>
                <a:lnTo>
                  <a:pt x="1118647" y="1040091"/>
                </a:lnTo>
                <a:lnTo>
                  <a:pt x="1118647" y="1102936"/>
                </a:lnTo>
                <a:lnTo>
                  <a:pt x="1146928" y="1102936"/>
                </a:lnTo>
                <a:lnTo>
                  <a:pt x="1146928" y="1131217"/>
                </a:lnTo>
                <a:lnTo>
                  <a:pt x="1159497" y="1131217"/>
                </a:lnTo>
                <a:lnTo>
                  <a:pt x="1159497" y="1168924"/>
                </a:lnTo>
                <a:lnTo>
                  <a:pt x="1187777" y="1168924"/>
                </a:lnTo>
                <a:lnTo>
                  <a:pt x="1187777" y="1197204"/>
                </a:lnTo>
                <a:lnTo>
                  <a:pt x="1241196" y="1197204"/>
                </a:lnTo>
                <a:lnTo>
                  <a:pt x="1241196" y="1244338"/>
                </a:lnTo>
                <a:lnTo>
                  <a:pt x="1304041" y="1244338"/>
                </a:lnTo>
                <a:lnTo>
                  <a:pt x="1304041" y="1282046"/>
                </a:lnTo>
                <a:lnTo>
                  <a:pt x="1360602" y="1282046"/>
                </a:lnTo>
                <a:lnTo>
                  <a:pt x="1360602" y="1300899"/>
                </a:lnTo>
                <a:lnTo>
                  <a:pt x="1395167" y="1300899"/>
                </a:lnTo>
                <a:lnTo>
                  <a:pt x="1395167" y="1366887"/>
                </a:lnTo>
                <a:lnTo>
                  <a:pt x="1417163" y="1366887"/>
                </a:lnTo>
                <a:lnTo>
                  <a:pt x="1417163" y="1392025"/>
                </a:lnTo>
                <a:lnTo>
                  <a:pt x="1448586" y="1392025"/>
                </a:lnTo>
                <a:lnTo>
                  <a:pt x="1448586" y="1423448"/>
                </a:lnTo>
                <a:lnTo>
                  <a:pt x="1539711" y="1423448"/>
                </a:lnTo>
                <a:lnTo>
                  <a:pt x="1539711" y="1448586"/>
                </a:lnTo>
                <a:lnTo>
                  <a:pt x="1574276" y="1448586"/>
                </a:lnTo>
                <a:lnTo>
                  <a:pt x="1574276" y="1495720"/>
                </a:lnTo>
                <a:lnTo>
                  <a:pt x="1728247" y="1495720"/>
                </a:lnTo>
                <a:lnTo>
                  <a:pt x="1728247" y="1530285"/>
                </a:lnTo>
                <a:lnTo>
                  <a:pt x="1769097" y="1530285"/>
                </a:lnTo>
                <a:lnTo>
                  <a:pt x="1769097" y="1555423"/>
                </a:lnTo>
                <a:lnTo>
                  <a:pt x="1970202" y="1555423"/>
                </a:lnTo>
                <a:lnTo>
                  <a:pt x="1970202" y="1577419"/>
                </a:lnTo>
                <a:lnTo>
                  <a:pt x="2058186" y="1577419"/>
                </a:lnTo>
                <a:lnTo>
                  <a:pt x="2058186" y="1615126"/>
                </a:lnTo>
                <a:lnTo>
                  <a:pt x="2315852" y="1615126"/>
                </a:lnTo>
                <a:lnTo>
                  <a:pt x="2315852" y="1671687"/>
                </a:lnTo>
                <a:lnTo>
                  <a:pt x="2403835" y="1671687"/>
                </a:lnTo>
                <a:lnTo>
                  <a:pt x="2403835" y="1740817"/>
                </a:lnTo>
                <a:lnTo>
                  <a:pt x="2680355" y="1740817"/>
                </a:lnTo>
                <a:lnTo>
                  <a:pt x="2680355" y="1797378"/>
                </a:lnTo>
                <a:lnTo>
                  <a:pt x="2699208" y="1797378"/>
                </a:lnTo>
                <a:lnTo>
                  <a:pt x="2699208" y="1853938"/>
                </a:lnTo>
                <a:lnTo>
                  <a:pt x="3484775" y="1853938"/>
                </a:lnTo>
              </a:path>
            </a:pathLst>
          </a:custGeom>
          <a:noFill/>
          <a:ln w="28575">
            <a:solidFill>
              <a:schemeClr val="accent1"/>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DSMM XIII: PFS by Age (ITT Population)</a:t>
            </a:r>
            <a:endParaRPr lang="en-US" altLang="en-US" dirty="0"/>
          </a:p>
        </p:txBody>
      </p:sp>
      <p:sp>
        <p:nvSpPr>
          <p:cNvPr id="6" name="Text Box 15">
            <a:extLst>
              <a:ext uri="{FF2B5EF4-FFF2-40B4-BE49-F238E27FC236}">
                <a16:creationId xmlns:a16="http://schemas.microsoft.com/office/drawing/2014/main" id="{49505A0D-1351-4526-108D-80EA14065F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Straka.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116. Reproduced with permission.</a:t>
            </a:r>
            <a:endParaRPr lang="en-US" altLang="en-US" sz="1200" b="0" dirty="0">
              <a:solidFill>
                <a:schemeClr val="bg2"/>
              </a:solidFill>
              <a:latin typeface="Calibri" panose="020F0502020204030204" pitchFamily="34" charset="0"/>
            </a:endParaRPr>
          </a:p>
        </p:txBody>
      </p:sp>
      <p:grpSp>
        <p:nvGrpSpPr>
          <p:cNvPr id="32035" name="Group 32034">
            <a:extLst>
              <a:ext uri="{FF2B5EF4-FFF2-40B4-BE49-F238E27FC236}">
                <a16:creationId xmlns:a16="http://schemas.microsoft.com/office/drawing/2014/main" id="{0137B9E7-5975-9B8C-48E6-C95AEA62CB50}"/>
              </a:ext>
            </a:extLst>
          </p:cNvPr>
          <p:cNvGrpSpPr/>
          <p:nvPr/>
        </p:nvGrpSpPr>
        <p:grpSpPr>
          <a:xfrm>
            <a:off x="3102660" y="1995474"/>
            <a:ext cx="2979341" cy="923836"/>
            <a:chOff x="3102660" y="1995474"/>
            <a:chExt cx="2979341" cy="923836"/>
          </a:xfrm>
        </p:grpSpPr>
        <p:sp>
          <p:nvSpPr>
            <p:cNvPr id="2" name="TextBox 1">
              <a:extLst>
                <a:ext uri="{FF2B5EF4-FFF2-40B4-BE49-F238E27FC236}">
                  <a16:creationId xmlns:a16="http://schemas.microsoft.com/office/drawing/2014/main" id="{CBFC6D3D-F7D3-A716-632B-62190F81285E}"/>
                </a:ext>
              </a:extLst>
            </p:cNvPr>
            <p:cNvSpPr txBox="1"/>
            <p:nvPr/>
          </p:nvSpPr>
          <p:spPr bwMode="auto">
            <a:xfrm>
              <a:off x="3274654" y="2272979"/>
              <a:ext cx="1757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 + MEL140 + 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a:t>
              </a:r>
            </a:p>
          </p:txBody>
        </p:sp>
        <p:sp>
          <p:nvSpPr>
            <p:cNvPr id="3" name="TextBox 2">
              <a:extLst>
                <a:ext uri="{FF2B5EF4-FFF2-40B4-BE49-F238E27FC236}">
                  <a16:creationId xmlns:a16="http://schemas.microsoft.com/office/drawing/2014/main" id="{862981A0-442D-FE8D-B4B7-85A6DA1C7A9B}"/>
                </a:ext>
              </a:extLst>
            </p:cNvPr>
            <p:cNvSpPr txBox="1"/>
            <p:nvPr/>
          </p:nvSpPr>
          <p:spPr bwMode="auto">
            <a:xfrm>
              <a:off x="4351848" y="1995474"/>
              <a:ext cx="17301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PFS, </a:t>
              </a:r>
              <a:r>
                <a:rPr lang="en-US" dirty="0" err="1">
                  <a:solidFill>
                    <a:schemeClr val="bg1"/>
                  </a:solidFill>
                  <a:latin typeface="Calibri" panose="020F0502020204030204" pitchFamily="34" charset="0"/>
                </a:rPr>
                <a:t>mo</a:t>
              </a:r>
              <a:endParaRPr lang="en-US"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32</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42</a:t>
              </a:r>
            </a:p>
          </p:txBody>
        </p:sp>
        <p:cxnSp>
          <p:nvCxnSpPr>
            <p:cNvPr id="5" name="Straight Connector 4">
              <a:extLst>
                <a:ext uri="{FF2B5EF4-FFF2-40B4-BE49-F238E27FC236}">
                  <a16:creationId xmlns:a16="http://schemas.microsoft.com/office/drawing/2014/main" id="{CBB8ECBB-ACBA-EEC6-A394-3D1D42053936}"/>
                </a:ext>
              </a:extLst>
            </p:cNvPr>
            <p:cNvCxnSpPr/>
            <p:nvPr/>
          </p:nvCxnSpPr>
          <p:spPr bwMode="auto">
            <a:xfrm>
              <a:off x="3102660" y="2457955"/>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C55B45FD-66ED-59DF-6057-7FB98159C437}"/>
                </a:ext>
              </a:extLst>
            </p:cNvPr>
            <p:cNvCxnSpPr/>
            <p:nvPr/>
          </p:nvCxnSpPr>
          <p:spPr bwMode="auto">
            <a:xfrm>
              <a:off x="3102660" y="2730097"/>
              <a:ext cx="182880" cy="0"/>
            </a:xfrm>
            <a:prstGeom prst="line">
              <a:avLst/>
            </a:prstGeom>
            <a:noFill/>
            <a:ln w="28575" cap="flat" cmpd="sng" algn="ctr">
              <a:solidFill>
                <a:schemeClr val="accent3"/>
              </a:solidFill>
              <a:prstDash val="solid"/>
              <a:round/>
              <a:headEnd type="none" w="med" len="med"/>
              <a:tailEnd type="none" w="med" len="med"/>
            </a:ln>
            <a:effectLst/>
          </p:spPr>
        </p:cxnSp>
      </p:grpSp>
      <p:sp>
        <p:nvSpPr>
          <p:cNvPr id="8" name="TextBox 7">
            <a:extLst>
              <a:ext uri="{FF2B5EF4-FFF2-40B4-BE49-F238E27FC236}">
                <a16:creationId xmlns:a16="http://schemas.microsoft.com/office/drawing/2014/main" id="{9948D110-5B19-9AD0-D09E-DBA40C801B45}"/>
              </a:ext>
            </a:extLst>
          </p:cNvPr>
          <p:cNvSpPr txBox="1"/>
          <p:nvPr/>
        </p:nvSpPr>
        <p:spPr bwMode="auto">
          <a:xfrm>
            <a:off x="1832176" y="1458991"/>
            <a:ext cx="32596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solidFill>
                  <a:schemeClr val="bg1"/>
                </a:solidFill>
                <a:latin typeface="Calibri" panose="020F0502020204030204" pitchFamily="34" charset="0"/>
              </a:rPr>
              <a:t>PFS in Patients Aged 60-70 Yr</a:t>
            </a:r>
            <a:endParaRPr lang="en-US" sz="2000" b="0" dirty="0">
              <a:solidFill>
                <a:schemeClr val="bg1"/>
              </a:solidFill>
              <a:latin typeface="Calibri" panose="020F0502020204030204" pitchFamily="34" charset="0"/>
            </a:endParaRPr>
          </a:p>
        </p:txBody>
      </p:sp>
      <p:grpSp>
        <p:nvGrpSpPr>
          <p:cNvPr id="32037" name="Group 32036">
            <a:extLst>
              <a:ext uri="{FF2B5EF4-FFF2-40B4-BE49-F238E27FC236}">
                <a16:creationId xmlns:a16="http://schemas.microsoft.com/office/drawing/2014/main" id="{9CDB0666-1869-F723-7DD7-DD053717000E}"/>
              </a:ext>
            </a:extLst>
          </p:cNvPr>
          <p:cNvGrpSpPr/>
          <p:nvPr/>
        </p:nvGrpSpPr>
        <p:grpSpPr>
          <a:xfrm>
            <a:off x="8370647" y="1995474"/>
            <a:ext cx="2979341" cy="923836"/>
            <a:chOff x="8370647" y="1995474"/>
            <a:chExt cx="2979341" cy="923836"/>
          </a:xfrm>
        </p:grpSpPr>
        <p:sp>
          <p:nvSpPr>
            <p:cNvPr id="10" name="TextBox 9">
              <a:extLst>
                <a:ext uri="{FF2B5EF4-FFF2-40B4-BE49-F238E27FC236}">
                  <a16:creationId xmlns:a16="http://schemas.microsoft.com/office/drawing/2014/main" id="{2DFC55D6-8349-035B-6A27-2BE0D4BD50F5}"/>
                </a:ext>
              </a:extLst>
            </p:cNvPr>
            <p:cNvSpPr txBox="1"/>
            <p:nvPr/>
          </p:nvSpPr>
          <p:spPr bwMode="auto">
            <a:xfrm>
              <a:off x="8542641" y="2272979"/>
              <a:ext cx="1757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 + MEL140 + 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a:t>
              </a:r>
            </a:p>
          </p:txBody>
        </p:sp>
        <p:sp>
          <p:nvSpPr>
            <p:cNvPr id="11" name="TextBox 10">
              <a:extLst>
                <a:ext uri="{FF2B5EF4-FFF2-40B4-BE49-F238E27FC236}">
                  <a16:creationId xmlns:a16="http://schemas.microsoft.com/office/drawing/2014/main" id="{78CE2F0B-BDF7-6A9A-6678-419BABA8E4A6}"/>
                </a:ext>
              </a:extLst>
            </p:cNvPr>
            <p:cNvSpPr txBox="1"/>
            <p:nvPr/>
          </p:nvSpPr>
          <p:spPr bwMode="auto">
            <a:xfrm>
              <a:off x="9619835" y="1995474"/>
              <a:ext cx="17301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PFS, </a:t>
              </a:r>
              <a:r>
                <a:rPr lang="en-US" dirty="0" err="1">
                  <a:solidFill>
                    <a:schemeClr val="bg1"/>
                  </a:solidFill>
                  <a:latin typeface="Calibri" panose="020F0502020204030204" pitchFamily="34" charset="0"/>
                </a:rPr>
                <a:t>mo</a:t>
              </a:r>
              <a:endParaRPr lang="en-US"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32</a:t>
              </a:r>
            </a:p>
          </p:txBody>
        </p:sp>
        <p:cxnSp>
          <p:nvCxnSpPr>
            <p:cNvPr id="12" name="Straight Connector 11">
              <a:extLst>
                <a:ext uri="{FF2B5EF4-FFF2-40B4-BE49-F238E27FC236}">
                  <a16:creationId xmlns:a16="http://schemas.microsoft.com/office/drawing/2014/main" id="{1924522B-0AC9-AE6A-3100-14D066BDFE50}"/>
                </a:ext>
              </a:extLst>
            </p:cNvPr>
            <p:cNvCxnSpPr/>
            <p:nvPr/>
          </p:nvCxnSpPr>
          <p:spPr bwMode="auto">
            <a:xfrm>
              <a:off x="8370647" y="2457955"/>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CF2BB28-4E03-5BF8-336F-A6387DE78FF0}"/>
                </a:ext>
              </a:extLst>
            </p:cNvPr>
            <p:cNvCxnSpPr/>
            <p:nvPr/>
          </p:nvCxnSpPr>
          <p:spPr bwMode="auto">
            <a:xfrm>
              <a:off x="8370647" y="2730097"/>
              <a:ext cx="182880" cy="0"/>
            </a:xfrm>
            <a:prstGeom prst="line">
              <a:avLst/>
            </a:prstGeom>
            <a:noFill/>
            <a:ln w="28575" cap="flat" cmpd="sng" algn="ctr">
              <a:solidFill>
                <a:schemeClr val="accent3"/>
              </a:solidFill>
              <a:prstDash val="solid"/>
              <a:round/>
              <a:headEnd type="none" w="med" len="med"/>
              <a:tailEnd type="none" w="med" len="med"/>
            </a:ln>
            <a:effectLst/>
          </p:spPr>
        </p:cxnSp>
      </p:grpSp>
      <p:sp>
        <p:nvSpPr>
          <p:cNvPr id="14" name="TextBox 13">
            <a:extLst>
              <a:ext uri="{FF2B5EF4-FFF2-40B4-BE49-F238E27FC236}">
                <a16:creationId xmlns:a16="http://schemas.microsoft.com/office/drawing/2014/main" id="{E42CCB3A-D405-0F5D-D995-6BF71695FB59}"/>
              </a:ext>
            </a:extLst>
          </p:cNvPr>
          <p:cNvSpPr txBox="1"/>
          <p:nvPr/>
        </p:nvSpPr>
        <p:spPr bwMode="auto">
          <a:xfrm>
            <a:off x="7100156" y="1458991"/>
            <a:ext cx="32596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solidFill>
                  <a:schemeClr val="bg1"/>
                </a:solidFill>
                <a:latin typeface="Calibri" panose="020F0502020204030204" pitchFamily="34" charset="0"/>
              </a:rPr>
              <a:t>PFS in Patients Aged 71-75 Yr</a:t>
            </a:r>
            <a:endParaRPr lang="en-US" sz="20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CCFCA575-006B-95C4-7D5A-8FFCB9E5450D}"/>
              </a:ext>
            </a:extLst>
          </p:cNvPr>
          <p:cNvSpPr txBox="1"/>
          <p:nvPr/>
        </p:nvSpPr>
        <p:spPr bwMode="auto">
          <a:xfrm>
            <a:off x="7263190" y="3902479"/>
            <a:ext cx="816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.61</a:t>
            </a:r>
          </a:p>
        </p:txBody>
      </p:sp>
      <p:cxnSp>
        <p:nvCxnSpPr>
          <p:cNvPr id="17" name="Straight Connector 16">
            <a:extLst>
              <a:ext uri="{FF2B5EF4-FFF2-40B4-BE49-F238E27FC236}">
                <a16:creationId xmlns:a16="http://schemas.microsoft.com/office/drawing/2014/main" id="{9FEC3E5D-A212-3FB1-13E0-B85E4A49821F}"/>
              </a:ext>
            </a:extLst>
          </p:cNvPr>
          <p:cNvCxnSpPr/>
          <p:nvPr/>
        </p:nvCxnSpPr>
        <p:spPr bwMode="auto">
          <a:xfrm>
            <a:off x="7344463" y="232984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0112F4A6-07D1-192E-E171-59396873ED71}"/>
              </a:ext>
            </a:extLst>
          </p:cNvPr>
          <p:cNvCxnSpPr/>
          <p:nvPr/>
        </p:nvCxnSpPr>
        <p:spPr bwMode="auto">
          <a:xfrm>
            <a:off x="7361523" y="238132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17C56BE-6068-FAA0-845B-F76C2879AFE6}"/>
              </a:ext>
            </a:extLst>
          </p:cNvPr>
          <p:cNvCxnSpPr/>
          <p:nvPr/>
        </p:nvCxnSpPr>
        <p:spPr bwMode="auto">
          <a:xfrm>
            <a:off x="7317329" y="228665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EBDDAF0-9B03-5B62-EB0D-9392B3E49374}"/>
              </a:ext>
            </a:extLst>
          </p:cNvPr>
          <p:cNvCxnSpPr/>
          <p:nvPr/>
        </p:nvCxnSpPr>
        <p:spPr bwMode="auto">
          <a:xfrm>
            <a:off x="7867071" y="282391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77E70A6-1EFA-72CC-263E-74E6A7247486}"/>
              </a:ext>
            </a:extLst>
          </p:cNvPr>
          <p:cNvCxnSpPr/>
          <p:nvPr/>
        </p:nvCxnSpPr>
        <p:spPr bwMode="auto">
          <a:xfrm>
            <a:off x="8034596" y="292800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48E1955-AFA8-94CE-9D14-62694B219E5F}"/>
              </a:ext>
            </a:extLst>
          </p:cNvPr>
          <p:cNvCxnSpPr/>
          <p:nvPr/>
        </p:nvCxnSpPr>
        <p:spPr bwMode="auto">
          <a:xfrm>
            <a:off x="8553527" y="348579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0F6FDD4-166C-0CAF-34EB-1CB554B847BE}"/>
              </a:ext>
            </a:extLst>
          </p:cNvPr>
          <p:cNvCxnSpPr/>
          <p:nvPr/>
        </p:nvCxnSpPr>
        <p:spPr bwMode="auto">
          <a:xfrm>
            <a:off x="8877868" y="348642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B10A703-13A5-A0FE-C57B-ABE21B4FA040}"/>
              </a:ext>
            </a:extLst>
          </p:cNvPr>
          <p:cNvCxnSpPr/>
          <p:nvPr/>
        </p:nvCxnSpPr>
        <p:spPr bwMode="auto">
          <a:xfrm>
            <a:off x="9396634" y="363823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6680C63-3836-A8B0-EBF5-886EDC13823E}"/>
              </a:ext>
            </a:extLst>
          </p:cNvPr>
          <p:cNvCxnSpPr/>
          <p:nvPr/>
        </p:nvCxnSpPr>
        <p:spPr bwMode="auto">
          <a:xfrm>
            <a:off x="10106763" y="384075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B9084D2-4CE5-C9DE-1C35-FFABCB432008}"/>
              </a:ext>
            </a:extLst>
          </p:cNvPr>
          <p:cNvCxnSpPr/>
          <p:nvPr/>
        </p:nvCxnSpPr>
        <p:spPr bwMode="auto">
          <a:xfrm>
            <a:off x="8969738" y="348823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9CF7118-C440-340B-811F-94E7FBBFD880}"/>
              </a:ext>
            </a:extLst>
          </p:cNvPr>
          <p:cNvCxnSpPr/>
          <p:nvPr/>
        </p:nvCxnSpPr>
        <p:spPr bwMode="auto">
          <a:xfrm>
            <a:off x="9323428" y="363693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565DD4F2-FB6B-A69E-E117-18D9F288C6B0}"/>
              </a:ext>
            </a:extLst>
          </p:cNvPr>
          <p:cNvCxnSpPr/>
          <p:nvPr/>
        </p:nvCxnSpPr>
        <p:spPr bwMode="auto">
          <a:xfrm>
            <a:off x="10447655" y="3829702"/>
            <a:ext cx="0" cy="80031"/>
          </a:xfrm>
          <a:prstGeom prst="line">
            <a:avLst/>
          </a:prstGeom>
          <a:noFill/>
          <a:ln w="19050" cap="flat" cmpd="sng" algn="ctr">
            <a:solidFill>
              <a:schemeClr val="accent1"/>
            </a:solidFill>
            <a:prstDash val="solid"/>
            <a:round/>
            <a:headEnd type="none" w="med" len="med"/>
            <a:tailEnd type="none" w="med" len="med"/>
          </a:ln>
          <a:effectLst/>
        </p:spPr>
      </p:cxnSp>
      <p:sp>
        <p:nvSpPr>
          <p:cNvPr id="31765" name="Freeform: Shape 31764">
            <a:extLst>
              <a:ext uri="{FF2B5EF4-FFF2-40B4-BE49-F238E27FC236}">
                <a16:creationId xmlns:a16="http://schemas.microsoft.com/office/drawing/2014/main" id="{685F8C09-EEDF-6320-26D3-41D17F7CC9AA}"/>
              </a:ext>
            </a:extLst>
          </p:cNvPr>
          <p:cNvSpPr/>
          <p:nvPr/>
        </p:nvSpPr>
        <p:spPr bwMode="auto">
          <a:xfrm>
            <a:off x="1792594" y="2189949"/>
            <a:ext cx="3914490" cy="2050990"/>
          </a:xfrm>
          <a:custGeom>
            <a:avLst/>
            <a:gdLst>
              <a:gd name="connsiteX0" fmla="*/ 0 w 4119073"/>
              <a:gd name="connsiteY0" fmla="*/ 0 h 2050990"/>
              <a:gd name="connsiteX1" fmla="*/ 0 w 4119073"/>
              <a:gd name="connsiteY1" fmla="*/ 2050990 h 2050990"/>
              <a:gd name="connsiteX2" fmla="*/ 4119073 w 4119073"/>
              <a:gd name="connsiteY2" fmla="*/ 2050990 h 2050990"/>
            </a:gdLst>
            <a:ahLst/>
            <a:cxnLst>
              <a:cxn ang="0">
                <a:pos x="connsiteX0" y="connsiteY0"/>
              </a:cxn>
              <a:cxn ang="0">
                <a:pos x="connsiteX1" y="connsiteY1"/>
              </a:cxn>
              <a:cxn ang="0">
                <a:pos x="connsiteX2" y="connsiteY2"/>
              </a:cxn>
            </a:cxnLst>
            <a:rect l="l" t="t" r="r" b="b"/>
            <a:pathLst>
              <a:path w="4119073" h="2050990">
                <a:moveTo>
                  <a:pt x="0" y="0"/>
                </a:moveTo>
                <a:lnTo>
                  <a:pt x="0" y="2050990"/>
                </a:lnTo>
                <a:lnTo>
                  <a:pt x="4119073" y="2050990"/>
                </a:lnTo>
              </a:path>
            </a:pathLst>
          </a:custGeom>
          <a:noFill/>
          <a:ln w="28575">
            <a:solidFill>
              <a:schemeClr val="bg1"/>
            </a:solidFill>
            <a:miter lim="800000"/>
            <a:headEnd/>
            <a:tailEnd/>
          </a:ln>
        </p:spPr>
        <p:txBody>
          <a:bodyPr rtlCol="0" anchor="ctr"/>
          <a:lstStyle/>
          <a:p>
            <a:pPr algn="ctr"/>
            <a:endParaRPr lang="en-US"/>
          </a:p>
        </p:txBody>
      </p:sp>
      <p:grpSp>
        <p:nvGrpSpPr>
          <p:cNvPr id="31766" name="Group 31765">
            <a:extLst>
              <a:ext uri="{FF2B5EF4-FFF2-40B4-BE49-F238E27FC236}">
                <a16:creationId xmlns:a16="http://schemas.microsoft.com/office/drawing/2014/main" id="{B82604BB-C964-1D74-A1B7-FD083156423B}"/>
              </a:ext>
            </a:extLst>
          </p:cNvPr>
          <p:cNvGrpSpPr/>
          <p:nvPr/>
        </p:nvGrpSpPr>
        <p:grpSpPr>
          <a:xfrm>
            <a:off x="1707398" y="2184754"/>
            <a:ext cx="84941" cy="2056185"/>
            <a:chOff x="1521548" y="2079979"/>
            <a:chExt cx="84941" cy="2056185"/>
          </a:xfrm>
        </p:grpSpPr>
        <p:cxnSp>
          <p:nvCxnSpPr>
            <p:cNvPr id="31767" name="Straight Connector 31766">
              <a:extLst>
                <a:ext uri="{FF2B5EF4-FFF2-40B4-BE49-F238E27FC236}">
                  <a16:creationId xmlns:a16="http://schemas.microsoft.com/office/drawing/2014/main" id="{FE1BD867-417E-E63C-35D8-3E3FAA1DD71D}"/>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A998F504-FB73-9F1E-88F7-DCD2085FF1C7}"/>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8801DFFC-A36E-583D-3546-D11EA2C83B51}"/>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A69A3F3A-56D2-C811-8295-F7F7C42C8CEB}"/>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C71B65D3-399F-1DC5-9D56-69F8E3842D9F}"/>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FA6CDD60-CC67-5BB1-81EA-8C3C91E6611B}"/>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73" name="Group 31772">
            <a:extLst>
              <a:ext uri="{FF2B5EF4-FFF2-40B4-BE49-F238E27FC236}">
                <a16:creationId xmlns:a16="http://schemas.microsoft.com/office/drawing/2014/main" id="{DE0D2D42-4B2F-4E06-CB84-5FB4F1BB4B82}"/>
              </a:ext>
            </a:extLst>
          </p:cNvPr>
          <p:cNvGrpSpPr/>
          <p:nvPr/>
        </p:nvGrpSpPr>
        <p:grpSpPr>
          <a:xfrm rot="5400000">
            <a:off x="3706887" y="2329148"/>
            <a:ext cx="88405" cy="3911987"/>
            <a:chOff x="1521548" y="2079979"/>
            <a:chExt cx="84941" cy="2056185"/>
          </a:xfrm>
        </p:grpSpPr>
        <p:cxnSp>
          <p:nvCxnSpPr>
            <p:cNvPr id="31774" name="Straight Connector 31773">
              <a:extLst>
                <a:ext uri="{FF2B5EF4-FFF2-40B4-BE49-F238E27FC236}">
                  <a16:creationId xmlns:a16="http://schemas.microsoft.com/office/drawing/2014/main" id="{F838AF88-0FDE-9E7D-8907-1C05613FA9F8}"/>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9BA20B26-0E0F-DAFA-87DC-84CAE3771CA3}"/>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ACF71BE6-E4D6-C672-DB19-2285BC209F8D}"/>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C401A657-D46F-BA9F-91D2-5903CA9D40F3}"/>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CD5E6008-6A3B-7C06-78CA-A7FB97DFF608}"/>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FC451460-9DC4-8629-5F8E-03CAC792302A}"/>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sp>
        <p:nvSpPr>
          <p:cNvPr id="31780" name="TextBox 31779">
            <a:extLst>
              <a:ext uri="{FF2B5EF4-FFF2-40B4-BE49-F238E27FC236}">
                <a16:creationId xmlns:a16="http://schemas.microsoft.com/office/drawing/2014/main" id="{7D62EEF8-ED7F-4F04-BA99-46A6B3488147}"/>
              </a:ext>
            </a:extLst>
          </p:cNvPr>
          <p:cNvSpPr txBox="1"/>
          <p:nvPr/>
        </p:nvSpPr>
        <p:spPr bwMode="auto">
          <a:xfrm>
            <a:off x="1282702" y="199035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781" name="TextBox 31780">
            <a:extLst>
              <a:ext uri="{FF2B5EF4-FFF2-40B4-BE49-F238E27FC236}">
                <a16:creationId xmlns:a16="http://schemas.microsoft.com/office/drawing/2014/main" id="{D3085610-3B98-7634-E48F-D1DFD3D1AD4B}"/>
              </a:ext>
            </a:extLst>
          </p:cNvPr>
          <p:cNvSpPr txBox="1"/>
          <p:nvPr/>
        </p:nvSpPr>
        <p:spPr bwMode="auto">
          <a:xfrm>
            <a:off x="1290226" y="240159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1782" name="TextBox 31781">
            <a:extLst>
              <a:ext uri="{FF2B5EF4-FFF2-40B4-BE49-F238E27FC236}">
                <a16:creationId xmlns:a16="http://schemas.microsoft.com/office/drawing/2014/main" id="{F8B93344-1409-9431-6E8A-2279C7542F41}"/>
              </a:ext>
            </a:extLst>
          </p:cNvPr>
          <p:cNvSpPr txBox="1"/>
          <p:nvPr/>
        </p:nvSpPr>
        <p:spPr bwMode="auto">
          <a:xfrm>
            <a:off x="1300023" y="281272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1783" name="TextBox 31782">
            <a:extLst>
              <a:ext uri="{FF2B5EF4-FFF2-40B4-BE49-F238E27FC236}">
                <a16:creationId xmlns:a16="http://schemas.microsoft.com/office/drawing/2014/main" id="{92408635-5A8C-2427-F78A-D79D84E293D8}"/>
              </a:ext>
            </a:extLst>
          </p:cNvPr>
          <p:cNvSpPr txBox="1"/>
          <p:nvPr/>
        </p:nvSpPr>
        <p:spPr bwMode="auto">
          <a:xfrm>
            <a:off x="1307548" y="322396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1784" name="TextBox 31783">
            <a:extLst>
              <a:ext uri="{FF2B5EF4-FFF2-40B4-BE49-F238E27FC236}">
                <a16:creationId xmlns:a16="http://schemas.microsoft.com/office/drawing/2014/main" id="{1E7348DE-0E64-EBAA-8305-C24C7EB0F1F4}"/>
              </a:ext>
            </a:extLst>
          </p:cNvPr>
          <p:cNvSpPr txBox="1"/>
          <p:nvPr/>
        </p:nvSpPr>
        <p:spPr bwMode="auto">
          <a:xfrm>
            <a:off x="1292643" y="36385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1785" name="TextBox 31784">
            <a:extLst>
              <a:ext uri="{FF2B5EF4-FFF2-40B4-BE49-F238E27FC236}">
                <a16:creationId xmlns:a16="http://schemas.microsoft.com/office/drawing/2014/main" id="{704530CC-99BE-72C0-2AC7-950918C15F95}"/>
              </a:ext>
            </a:extLst>
          </p:cNvPr>
          <p:cNvSpPr txBox="1"/>
          <p:nvPr/>
        </p:nvSpPr>
        <p:spPr bwMode="auto">
          <a:xfrm>
            <a:off x="1474896" y="40497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86" name="TextBox 31785">
            <a:extLst>
              <a:ext uri="{FF2B5EF4-FFF2-40B4-BE49-F238E27FC236}">
                <a16:creationId xmlns:a16="http://schemas.microsoft.com/office/drawing/2014/main" id="{9526B7BE-A8EC-9365-FE2C-965FCE73F189}"/>
              </a:ext>
            </a:extLst>
          </p:cNvPr>
          <p:cNvSpPr txBox="1"/>
          <p:nvPr/>
        </p:nvSpPr>
        <p:spPr bwMode="auto">
          <a:xfrm>
            <a:off x="1643778" y="428856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787" name="TextBox 31786">
            <a:extLst>
              <a:ext uri="{FF2B5EF4-FFF2-40B4-BE49-F238E27FC236}">
                <a16:creationId xmlns:a16="http://schemas.microsoft.com/office/drawing/2014/main" id="{4FBAC5D6-0B9C-DE29-4A9A-9DA45E7F0069}"/>
              </a:ext>
            </a:extLst>
          </p:cNvPr>
          <p:cNvSpPr txBox="1"/>
          <p:nvPr/>
        </p:nvSpPr>
        <p:spPr bwMode="auto">
          <a:xfrm>
            <a:off x="2362737" y="42885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1788" name="TextBox 31787">
            <a:extLst>
              <a:ext uri="{FF2B5EF4-FFF2-40B4-BE49-F238E27FC236}">
                <a16:creationId xmlns:a16="http://schemas.microsoft.com/office/drawing/2014/main" id="{93EC175E-EEBD-1CA0-BE8D-B0F9EDD5AF80}"/>
              </a:ext>
            </a:extLst>
          </p:cNvPr>
          <p:cNvSpPr txBox="1"/>
          <p:nvPr/>
        </p:nvSpPr>
        <p:spPr bwMode="auto">
          <a:xfrm>
            <a:off x="3144857"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789" name="TextBox 31788">
            <a:extLst>
              <a:ext uri="{FF2B5EF4-FFF2-40B4-BE49-F238E27FC236}">
                <a16:creationId xmlns:a16="http://schemas.microsoft.com/office/drawing/2014/main" id="{49A8677B-1281-D910-32E0-75C8F31ABFB5}"/>
              </a:ext>
            </a:extLst>
          </p:cNvPr>
          <p:cNvSpPr txBox="1"/>
          <p:nvPr/>
        </p:nvSpPr>
        <p:spPr bwMode="auto">
          <a:xfrm>
            <a:off x="3922325"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31790" name="TextBox 31789">
            <a:extLst>
              <a:ext uri="{FF2B5EF4-FFF2-40B4-BE49-F238E27FC236}">
                <a16:creationId xmlns:a16="http://schemas.microsoft.com/office/drawing/2014/main" id="{2EDE2DEC-CEEC-D67D-B389-B3178673EFF8}"/>
              </a:ext>
            </a:extLst>
          </p:cNvPr>
          <p:cNvSpPr txBox="1"/>
          <p:nvPr/>
        </p:nvSpPr>
        <p:spPr bwMode="auto">
          <a:xfrm>
            <a:off x="4656795"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791" name="TextBox 31790">
            <a:extLst>
              <a:ext uri="{FF2B5EF4-FFF2-40B4-BE49-F238E27FC236}">
                <a16:creationId xmlns:a16="http://schemas.microsoft.com/office/drawing/2014/main" id="{28EC8B00-78E3-05D2-6098-2832515A94CC}"/>
              </a:ext>
            </a:extLst>
          </p:cNvPr>
          <p:cNvSpPr txBox="1"/>
          <p:nvPr/>
        </p:nvSpPr>
        <p:spPr bwMode="auto">
          <a:xfrm>
            <a:off x="5434263"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125</a:t>
            </a:r>
          </a:p>
        </p:txBody>
      </p:sp>
      <p:sp>
        <p:nvSpPr>
          <p:cNvPr id="31793" name="TextBox 31792">
            <a:extLst>
              <a:ext uri="{FF2B5EF4-FFF2-40B4-BE49-F238E27FC236}">
                <a16:creationId xmlns:a16="http://schemas.microsoft.com/office/drawing/2014/main" id="{592F1572-BDC7-2E72-5C16-7C128E065324}"/>
              </a:ext>
            </a:extLst>
          </p:cNvPr>
          <p:cNvSpPr txBox="1"/>
          <p:nvPr/>
        </p:nvSpPr>
        <p:spPr bwMode="auto">
          <a:xfrm>
            <a:off x="1565705" y="484092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122</a:t>
            </a:r>
          </a:p>
        </p:txBody>
      </p:sp>
      <p:sp>
        <p:nvSpPr>
          <p:cNvPr id="31794" name="TextBox 31793">
            <a:extLst>
              <a:ext uri="{FF2B5EF4-FFF2-40B4-BE49-F238E27FC236}">
                <a16:creationId xmlns:a16="http://schemas.microsoft.com/office/drawing/2014/main" id="{E7328436-132A-1E47-D0DC-283730BDB45D}"/>
              </a:ext>
            </a:extLst>
          </p:cNvPr>
          <p:cNvSpPr txBox="1"/>
          <p:nvPr/>
        </p:nvSpPr>
        <p:spPr bwMode="auto">
          <a:xfrm>
            <a:off x="2179033"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61</a:t>
            </a:r>
          </a:p>
        </p:txBody>
      </p:sp>
      <p:sp>
        <p:nvSpPr>
          <p:cNvPr id="31795" name="TextBox 31794">
            <a:extLst>
              <a:ext uri="{FF2B5EF4-FFF2-40B4-BE49-F238E27FC236}">
                <a16:creationId xmlns:a16="http://schemas.microsoft.com/office/drawing/2014/main" id="{5B2A0A86-64BE-9E91-3DC6-164B085F8612}"/>
              </a:ext>
            </a:extLst>
          </p:cNvPr>
          <p:cNvSpPr txBox="1"/>
          <p:nvPr/>
        </p:nvSpPr>
        <p:spPr bwMode="auto">
          <a:xfrm>
            <a:off x="2802763"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p:txBody>
      </p:sp>
      <p:sp>
        <p:nvSpPr>
          <p:cNvPr id="31796" name="TextBox 31795">
            <a:extLst>
              <a:ext uri="{FF2B5EF4-FFF2-40B4-BE49-F238E27FC236}">
                <a16:creationId xmlns:a16="http://schemas.microsoft.com/office/drawing/2014/main" id="{47CF8894-4C1B-BFA3-FC64-94D7B0B7C368}"/>
              </a:ext>
            </a:extLst>
          </p:cNvPr>
          <p:cNvSpPr txBox="1"/>
          <p:nvPr/>
        </p:nvSpPr>
        <p:spPr bwMode="auto">
          <a:xfrm>
            <a:off x="3348008"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a:t>
            </a:r>
          </a:p>
        </p:txBody>
      </p:sp>
      <p:sp>
        <p:nvSpPr>
          <p:cNvPr id="31797" name="TextBox 31796">
            <a:extLst>
              <a:ext uri="{FF2B5EF4-FFF2-40B4-BE49-F238E27FC236}">
                <a16:creationId xmlns:a16="http://schemas.microsoft.com/office/drawing/2014/main" id="{0D5366E4-9ED8-E524-39FF-5B534F13B220}"/>
              </a:ext>
            </a:extLst>
          </p:cNvPr>
          <p:cNvSpPr txBox="1"/>
          <p:nvPr/>
        </p:nvSpPr>
        <p:spPr bwMode="auto">
          <a:xfrm>
            <a:off x="3982514"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31798" name="TextBox 31797">
            <a:extLst>
              <a:ext uri="{FF2B5EF4-FFF2-40B4-BE49-F238E27FC236}">
                <a16:creationId xmlns:a16="http://schemas.microsoft.com/office/drawing/2014/main" id="{D7400A8E-BFC3-461C-C0EE-EDD4256EC412}"/>
              </a:ext>
            </a:extLst>
          </p:cNvPr>
          <p:cNvSpPr txBox="1"/>
          <p:nvPr/>
        </p:nvSpPr>
        <p:spPr bwMode="auto">
          <a:xfrm>
            <a:off x="4620596"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31799" name="TextBox 31798">
            <a:extLst>
              <a:ext uri="{FF2B5EF4-FFF2-40B4-BE49-F238E27FC236}">
                <a16:creationId xmlns:a16="http://schemas.microsoft.com/office/drawing/2014/main" id="{ABD48C83-D768-5FDE-9CBF-6F29F651AFCC}"/>
              </a:ext>
            </a:extLst>
          </p:cNvPr>
          <p:cNvSpPr txBox="1"/>
          <p:nvPr/>
        </p:nvSpPr>
        <p:spPr bwMode="auto">
          <a:xfrm>
            <a:off x="5202257"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31800" name="TextBox 31799">
            <a:extLst>
              <a:ext uri="{FF2B5EF4-FFF2-40B4-BE49-F238E27FC236}">
                <a16:creationId xmlns:a16="http://schemas.microsoft.com/office/drawing/2014/main" id="{D1E62CC0-DD60-439D-2A30-AE17D0358EA6}"/>
              </a:ext>
            </a:extLst>
          </p:cNvPr>
          <p:cNvSpPr txBox="1"/>
          <p:nvPr/>
        </p:nvSpPr>
        <p:spPr bwMode="auto">
          <a:xfrm>
            <a:off x="418194" y="4846116"/>
            <a:ext cx="12458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Rd+MEL140+R</a:t>
            </a:r>
          </a:p>
        </p:txBody>
      </p:sp>
      <p:sp>
        <p:nvSpPr>
          <p:cNvPr id="31801" name="TextBox 31800">
            <a:extLst>
              <a:ext uri="{FF2B5EF4-FFF2-40B4-BE49-F238E27FC236}">
                <a16:creationId xmlns:a16="http://schemas.microsoft.com/office/drawing/2014/main" id="{818F866F-DC5F-9755-539C-4129C17609C4}"/>
              </a:ext>
            </a:extLst>
          </p:cNvPr>
          <p:cNvSpPr txBox="1"/>
          <p:nvPr/>
        </p:nvSpPr>
        <p:spPr bwMode="auto">
          <a:xfrm rot="16200000">
            <a:off x="98060" y="3066538"/>
            <a:ext cx="2038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sp>
        <p:nvSpPr>
          <p:cNvPr id="31802" name="TextBox 31801">
            <a:extLst>
              <a:ext uri="{FF2B5EF4-FFF2-40B4-BE49-F238E27FC236}">
                <a16:creationId xmlns:a16="http://schemas.microsoft.com/office/drawing/2014/main" id="{5EE6A4B1-34D4-C663-4311-EAE0C4ABC510}"/>
              </a:ext>
            </a:extLst>
          </p:cNvPr>
          <p:cNvSpPr txBox="1"/>
          <p:nvPr/>
        </p:nvSpPr>
        <p:spPr bwMode="auto">
          <a:xfrm>
            <a:off x="3483737" y="450859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2034" name="Group 32033">
            <a:extLst>
              <a:ext uri="{FF2B5EF4-FFF2-40B4-BE49-F238E27FC236}">
                <a16:creationId xmlns:a16="http://schemas.microsoft.com/office/drawing/2014/main" id="{69AF63DE-406D-1383-E45B-507F08A69939}"/>
              </a:ext>
            </a:extLst>
          </p:cNvPr>
          <p:cNvGrpSpPr/>
          <p:nvPr/>
        </p:nvGrpSpPr>
        <p:grpSpPr>
          <a:xfrm>
            <a:off x="1827902" y="2151982"/>
            <a:ext cx="3438539" cy="1933131"/>
            <a:chOff x="1827902" y="2151982"/>
            <a:chExt cx="3438539" cy="1933131"/>
          </a:xfrm>
        </p:grpSpPr>
        <p:cxnSp>
          <p:nvCxnSpPr>
            <p:cNvPr id="31804" name="Straight Connector 31803">
              <a:extLst>
                <a:ext uri="{FF2B5EF4-FFF2-40B4-BE49-F238E27FC236}">
                  <a16:creationId xmlns:a16="http://schemas.microsoft.com/office/drawing/2014/main" id="{051B67BD-206C-6743-B8F5-1E37EDBF1C43}"/>
                </a:ext>
              </a:extLst>
            </p:cNvPr>
            <p:cNvCxnSpPr/>
            <p:nvPr/>
          </p:nvCxnSpPr>
          <p:spPr bwMode="auto">
            <a:xfrm>
              <a:off x="1827902" y="215198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C2416661-30C9-1499-B054-7DF8B9BF51FA}"/>
                </a:ext>
              </a:extLst>
            </p:cNvPr>
            <p:cNvCxnSpPr/>
            <p:nvPr/>
          </p:nvCxnSpPr>
          <p:spPr bwMode="auto">
            <a:xfrm>
              <a:off x="1857726" y="222121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B2BE202C-D17E-7944-E257-C9432C4B5E85}"/>
                </a:ext>
              </a:extLst>
            </p:cNvPr>
            <p:cNvCxnSpPr/>
            <p:nvPr/>
          </p:nvCxnSpPr>
          <p:spPr bwMode="auto">
            <a:xfrm>
              <a:off x="1883846" y="223047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09A07C98-5424-2A2D-F297-BE546D88776B}"/>
                </a:ext>
              </a:extLst>
            </p:cNvPr>
            <p:cNvCxnSpPr/>
            <p:nvPr/>
          </p:nvCxnSpPr>
          <p:spPr bwMode="auto">
            <a:xfrm>
              <a:off x="1842142" y="220062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198C4B82-D372-3D22-22E6-BBF5EE2B9529}"/>
                </a:ext>
              </a:extLst>
            </p:cNvPr>
            <p:cNvCxnSpPr/>
            <p:nvPr/>
          </p:nvCxnSpPr>
          <p:spPr bwMode="auto">
            <a:xfrm>
              <a:off x="1899044" y="224092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FA8ADCA5-7908-7ECD-7F7B-C15F96482D4E}"/>
                </a:ext>
              </a:extLst>
            </p:cNvPr>
            <p:cNvCxnSpPr/>
            <p:nvPr/>
          </p:nvCxnSpPr>
          <p:spPr bwMode="auto">
            <a:xfrm>
              <a:off x="1914408" y="231050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EE6EE2AA-A855-5F65-6DB8-A2E38E1A13C3}"/>
                </a:ext>
              </a:extLst>
            </p:cNvPr>
            <p:cNvCxnSpPr/>
            <p:nvPr/>
          </p:nvCxnSpPr>
          <p:spPr bwMode="auto">
            <a:xfrm>
              <a:off x="1937201" y="234066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806A1750-019E-C04E-AFF3-EE658D6C34F1}"/>
                </a:ext>
              </a:extLst>
            </p:cNvPr>
            <p:cNvCxnSpPr/>
            <p:nvPr/>
          </p:nvCxnSpPr>
          <p:spPr bwMode="auto">
            <a:xfrm>
              <a:off x="1985007" y="238856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71B9E848-94C3-E359-EC24-11E0D98491E4}"/>
                </a:ext>
              </a:extLst>
            </p:cNvPr>
            <p:cNvCxnSpPr/>
            <p:nvPr/>
          </p:nvCxnSpPr>
          <p:spPr bwMode="auto">
            <a:xfrm>
              <a:off x="2027196" y="242768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02CD45AC-6111-E643-D6FC-1E363A2C3AE6}"/>
                </a:ext>
              </a:extLst>
            </p:cNvPr>
            <p:cNvCxnSpPr/>
            <p:nvPr/>
          </p:nvCxnSpPr>
          <p:spPr bwMode="auto">
            <a:xfrm>
              <a:off x="2049228" y="244854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E7EC1C9C-1793-5F79-13EC-A213D889A047}"/>
                </a:ext>
              </a:extLst>
            </p:cNvPr>
            <p:cNvCxnSpPr/>
            <p:nvPr/>
          </p:nvCxnSpPr>
          <p:spPr bwMode="auto">
            <a:xfrm>
              <a:off x="2084921" y="246604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F44F3FB6-472A-0506-D548-D5BA0468DC24}"/>
                </a:ext>
              </a:extLst>
            </p:cNvPr>
            <p:cNvCxnSpPr/>
            <p:nvPr/>
          </p:nvCxnSpPr>
          <p:spPr bwMode="auto">
            <a:xfrm>
              <a:off x="2145054" y="249110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F560F988-4C7D-D84E-EBC3-1C6440510793}"/>
                </a:ext>
              </a:extLst>
            </p:cNvPr>
            <p:cNvCxnSpPr/>
            <p:nvPr/>
          </p:nvCxnSpPr>
          <p:spPr bwMode="auto">
            <a:xfrm>
              <a:off x="2354475" y="270855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413EBDC2-CFAB-BA70-E047-E07E8E129398}"/>
                </a:ext>
              </a:extLst>
            </p:cNvPr>
            <p:cNvCxnSpPr/>
            <p:nvPr/>
          </p:nvCxnSpPr>
          <p:spPr bwMode="auto">
            <a:xfrm>
              <a:off x="2404288" y="281931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EF025700-77A9-9A07-019F-592F9BEAD882}"/>
                </a:ext>
              </a:extLst>
            </p:cNvPr>
            <p:cNvCxnSpPr/>
            <p:nvPr/>
          </p:nvCxnSpPr>
          <p:spPr bwMode="auto">
            <a:xfrm>
              <a:off x="2452761" y="290735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0598FFCA-DBBB-0764-DF77-A2C8F0700473}"/>
                </a:ext>
              </a:extLst>
            </p:cNvPr>
            <p:cNvCxnSpPr/>
            <p:nvPr/>
          </p:nvCxnSpPr>
          <p:spPr bwMode="auto">
            <a:xfrm>
              <a:off x="2591425" y="299469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F20FC87D-E3E2-0042-BAD8-0F1181A54BED}"/>
                </a:ext>
              </a:extLst>
            </p:cNvPr>
            <p:cNvCxnSpPr/>
            <p:nvPr/>
          </p:nvCxnSpPr>
          <p:spPr bwMode="auto">
            <a:xfrm>
              <a:off x="2620328" y="301314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C220A18F-BDE9-BD9F-9DBA-43B43921936D}"/>
                </a:ext>
              </a:extLst>
            </p:cNvPr>
            <p:cNvCxnSpPr/>
            <p:nvPr/>
          </p:nvCxnSpPr>
          <p:spPr bwMode="auto">
            <a:xfrm>
              <a:off x="2645632" y="303841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C76FC6F5-BE15-57FF-6106-FDDDCF6A0851}"/>
                </a:ext>
              </a:extLst>
            </p:cNvPr>
            <p:cNvCxnSpPr/>
            <p:nvPr/>
          </p:nvCxnSpPr>
          <p:spPr bwMode="auto">
            <a:xfrm>
              <a:off x="2693298" y="305620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9E36BBF3-BCA6-A684-D5B5-4F1B9552268B}"/>
                </a:ext>
              </a:extLst>
            </p:cNvPr>
            <p:cNvCxnSpPr/>
            <p:nvPr/>
          </p:nvCxnSpPr>
          <p:spPr bwMode="auto">
            <a:xfrm>
              <a:off x="3086136" y="338545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600B47D2-A021-D68F-2C72-69D6227CE798}"/>
                </a:ext>
              </a:extLst>
            </p:cNvPr>
            <p:cNvCxnSpPr/>
            <p:nvPr/>
          </p:nvCxnSpPr>
          <p:spPr bwMode="auto">
            <a:xfrm>
              <a:off x="3651620" y="368607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90F60DF0-C2E0-FE07-29E5-C8F037150E83}"/>
                </a:ext>
              </a:extLst>
            </p:cNvPr>
            <p:cNvCxnSpPr/>
            <p:nvPr/>
          </p:nvCxnSpPr>
          <p:spPr bwMode="auto">
            <a:xfrm>
              <a:off x="3386776" y="363850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A777BC0B-1AA4-08DE-A498-7D09A070C861}"/>
                </a:ext>
              </a:extLst>
            </p:cNvPr>
            <p:cNvCxnSpPr/>
            <p:nvPr/>
          </p:nvCxnSpPr>
          <p:spPr bwMode="auto">
            <a:xfrm>
              <a:off x="3704744" y="368923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D66A5599-0314-A93E-683E-275838DBB556}"/>
                </a:ext>
              </a:extLst>
            </p:cNvPr>
            <p:cNvCxnSpPr/>
            <p:nvPr/>
          </p:nvCxnSpPr>
          <p:spPr bwMode="auto">
            <a:xfrm>
              <a:off x="3755347" y="368812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9EEEFB13-C4A2-CA49-A0EB-E51E84077567}"/>
                </a:ext>
              </a:extLst>
            </p:cNvPr>
            <p:cNvCxnSpPr/>
            <p:nvPr/>
          </p:nvCxnSpPr>
          <p:spPr bwMode="auto">
            <a:xfrm>
              <a:off x="3791746" y="372931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02901643-6C86-E15D-0C8B-0221A915E116}"/>
                </a:ext>
              </a:extLst>
            </p:cNvPr>
            <p:cNvCxnSpPr/>
            <p:nvPr/>
          </p:nvCxnSpPr>
          <p:spPr bwMode="auto">
            <a:xfrm>
              <a:off x="3834459" y="37661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7F5B0C05-0BDC-4323-4BC2-BEC361F4BD50}"/>
                </a:ext>
              </a:extLst>
            </p:cNvPr>
            <p:cNvCxnSpPr/>
            <p:nvPr/>
          </p:nvCxnSpPr>
          <p:spPr bwMode="auto">
            <a:xfrm>
              <a:off x="3852838" y="37661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5232E1E6-4281-9E20-7C73-F077FE9584A9}"/>
                </a:ext>
              </a:extLst>
            </p:cNvPr>
            <p:cNvCxnSpPr/>
            <p:nvPr/>
          </p:nvCxnSpPr>
          <p:spPr bwMode="auto">
            <a:xfrm>
              <a:off x="3945392" y="376247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86A03283-FE6E-41A8-653E-57DBCA8C41AC}"/>
                </a:ext>
              </a:extLst>
            </p:cNvPr>
            <p:cNvCxnSpPr/>
            <p:nvPr/>
          </p:nvCxnSpPr>
          <p:spPr bwMode="auto">
            <a:xfrm>
              <a:off x="4106891" y="381431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E2E57BB2-906A-A5DB-C6C7-3F6F11CF158C}"/>
                </a:ext>
              </a:extLst>
            </p:cNvPr>
            <p:cNvCxnSpPr/>
            <p:nvPr/>
          </p:nvCxnSpPr>
          <p:spPr bwMode="auto">
            <a:xfrm>
              <a:off x="5125663" y="400508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E7A2A66C-6644-7351-F349-F40D6D29FB99}"/>
                </a:ext>
              </a:extLst>
            </p:cNvPr>
            <p:cNvCxnSpPr/>
            <p:nvPr/>
          </p:nvCxnSpPr>
          <p:spPr bwMode="auto">
            <a:xfrm>
              <a:off x="5234530" y="400508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6512790E-952A-E66F-287C-7CAB54AA7A0B}"/>
                </a:ext>
              </a:extLst>
            </p:cNvPr>
            <p:cNvCxnSpPr/>
            <p:nvPr/>
          </p:nvCxnSpPr>
          <p:spPr bwMode="auto">
            <a:xfrm>
              <a:off x="5266441" y="4005080"/>
              <a:ext cx="0" cy="80031"/>
            </a:xfrm>
            <a:prstGeom prst="line">
              <a:avLst/>
            </a:prstGeom>
            <a:noFill/>
            <a:ln w="19050" cap="flat" cmpd="sng" algn="ctr">
              <a:solidFill>
                <a:schemeClr val="accent1"/>
              </a:solidFill>
              <a:prstDash val="solid"/>
              <a:round/>
              <a:headEnd type="none" w="med" len="med"/>
              <a:tailEnd type="none" w="med" len="med"/>
            </a:ln>
            <a:effectLst/>
          </p:spPr>
        </p:cxnSp>
      </p:grpSp>
      <p:grpSp>
        <p:nvGrpSpPr>
          <p:cNvPr id="32036" name="Group 32035">
            <a:extLst>
              <a:ext uri="{FF2B5EF4-FFF2-40B4-BE49-F238E27FC236}">
                <a16:creationId xmlns:a16="http://schemas.microsoft.com/office/drawing/2014/main" id="{6A44A94B-A2A5-FCF8-0D2B-13B9D46A5577}"/>
              </a:ext>
            </a:extLst>
          </p:cNvPr>
          <p:cNvGrpSpPr/>
          <p:nvPr/>
        </p:nvGrpSpPr>
        <p:grpSpPr>
          <a:xfrm>
            <a:off x="1842687" y="2157698"/>
            <a:ext cx="3288216" cy="1645805"/>
            <a:chOff x="1842687" y="2157698"/>
            <a:chExt cx="3288216" cy="1645805"/>
          </a:xfrm>
        </p:grpSpPr>
        <p:cxnSp>
          <p:nvCxnSpPr>
            <p:cNvPr id="31872" name="Straight Connector 31871">
              <a:extLst>
                <a:ext uri="{FF2B5EF4-FFF2-40B4-BE49-F238E27FC236}">
                  <a16:creationId xmlns:a16="http://schemas.microsoft.com/office/drawing/2014/main" id="{A6B8FFD1-1AD2-7585-7FDF-BE4C5DE802D4}"/>
                </a:ext>
              </a:extLst>
            </p:cNvPr>
            <p:cNvCxnSpPr/>
            <p:nvPr/>
          </p:nvCxnSpPr>
          <p:spPr bwMode="auto">
            <a:xfrm>
              <a:off x="1842687" y="215769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D2500A06-DAD0-2301-C3AF-F61536947287}"/>
                </a:ext>
              </a:extLst>
            </p:cNvPr>
            <p:cNvCxnSpPr/>
            <p:nvPr/>
          </p:nvCxnSpPr>
          <p:spPr bwMode="auto">
            <a:xfrm>
              <a:off x="1865651" y="217481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BA7D2A02-A1A2-A766-2399-0E2038035DA7}"/>
                </a:ext>
              </a:extLst>
            </p:cNvPr>
            <p:cNvCxnSpPr/>
            <p:nvPr/>
          </p:nvCxnSpPr>
          <p:spPr bwMode="auto">
            <a:xfrm>
              <a:off x="1931961" y="226804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C43B838C-0A02-8841-04FE-615ADF6C382F}"/>
                </a:ext>
              </a:extLst>
            </p:cNvPr>
            <p:cNvCxnSpPr/>
            <p:nvPr/>
          </p:nvCxnSpPr>
          <p:spPr bwMode="auto">
            <a:xfrm>
              <a:off x="1950660" y="226957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3E27AFD7-750C-7D7B-B236-170B3C42D172}"/>
                </a:ext>
              </a:extLst>
            </p:cNvPr>
            <p:cNvCxnSpPr/>
            <p:nvPr/>
          </p:nvCxnSpPr>
          <p:spPr bwMode="auto">
            <a:xfrm>
              <a:off x="1988090" y="232984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3FC8F385-BD64-3716-F50A-969DE4B345D5}"/>
                </a:ext>
              </a:extLst>
            </p:cNvPr>
            <p:cNvCxnSpPr/>
            <p:nvPr/>
          </p:nvCxnSpPr>
          <p:spPr bwMode="auto">
            <a:xfrm>
              <a:off x="1889086" y="218119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160C01BC-A2AE-6610-3B74-1C05B65987A1}"/>
                </a:ext>
              </a:extLst>
            </p:cNvPr>
            <p:cNvCxnSpPr/>
            <p:nvPr/>
          </p:nvCxnSpPr>
          <p:spPr bwMode="auto">
            <a:xfrm>
              <a:off x="1969930" y="230549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21AD0ADF-CB9F-EA00-47B7-A65500F36C43}"/>
                </a:ext>
              </a:extLst>
            </p:cNvPr>
            <p:cNvCxnSpPr/>
            <p:nvPr/>
          </p:nvCxnSpPr>
          <p:spPr bwMode="auto">
            <a:xfrm>
              <a:off x="2003616" y="234855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B2A5E11D-B0BD-B8DD-EC24-921D1B570D05}"/>
                </a:ext>
              </a:extLst>
            </p:cNvPr>
            <p:cNvCxnSpPr/>
            <p:nvPr/>
          </p:nvCxnSpPr>
          <p:spPr bwMode="auto">
            <a:xfrm>
              <a:off x="2060697" y="238814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56B1C1E7-6948-39D9-EAC6-B1D2E8378A2D}"/>
                </a:ext>
              </a:extLst>
            </p:cNvPr>
            <p:cNvCxnSpPr/>
            <p:nvPr/>
          </p:nvCxnSpPr>
          <p:spPr bwMode="auto">
            <a:xfrm>
              <a:off x="2033240" y="236668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015A59E8-D088-2589-3195-58920C92FCE6}"/>
                </a:ext>
              </a:extLst>
            </p:cNvPr>
            <p:cNvCxnSpPr/>
            <p:nvPr/>
          </p:nvCxnSpPr>
          <p:spPr bwMode="auto">
            <a:xfrm>
              <a:off x="2198390" y="257532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3B378E64-2208-8145-A63B-BE48BA8E7D9E}"/>
                </a:ext>
              </a:extLst>
            </p:cNvPr>
            <p:cNvCxnSpPr/>
            <p:nvPr/>
          </p:nvCxnSpPr>
          <p:spPr bwMode="auto">
            <a:xfrm>
              <a:off x="2263198" y="266854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44CECFE1-BAE8-C846-7203-7957614F078E}"/>
                </a:ext>
              </a:extLst>
            </p:cNvPr>
            <p:cNvCxnSpPr/>
            <p:nvPr/>
          </p:nvCxnSpPr>
          <p:spPr bwMode="auto">
            <a:xfrm>
              <a:off x="2243427" y="259844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F29C7469-FC8E-1DA9-93A1-04543DC84096}"/>
                </a:ext>
              </a:extLst>
            </p:cNvPr>
            <p:cNvCxnSpPr/>
            <p:nvPr/>
          </p:nvCxnSpPr>
          <p:spPr bwMode="auto">
            <a:xfrm>
              <a:off x="2559265" y="292456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46C9FD40-87F2-7986-1B1C-D8F3A7A11A3E}"/>
                </a:ext>
              </a:extLst>
            </p:cNvPr>
            <p:cNvCxnSpPr/>
            <p:nvPr/>
          </p:nvCxnSpPr>
          <p:spPr bwMode="auto">
            <a:xfrm>
              <a:off x="2650823" y="294807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5C748F16-D992-C003-896B-E7BC0775EF5B}"/>
                </a:ext>
              </a:extLst>
            </p:cNvPr>
            <p:cNvCxnSpPr/>
            <p:nvPr/>
          </p:nvCxnSpPr>
          <p:spPr bwMode="auto">
            <a:xfrm>
              <a:off x="2784061" y="296994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9F6213E0-0CBC-3427-42FB-4F4CE00BEFA3}"/>
                </a:ext>
              </a:extLst>
            </p:cNvPr>
            <p:cNvCxnSpPr/>
            <p:nvPr/>
          </p:nvCxnSpPr>
          <p:spPr bwMode="auto">
            <a:xfrm>
              <a:off x="2763101" y="296994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01DE64C3-6605-E874-8B34-8B4F08756ED8}"/>
                </a:ext>
              </a:extLst>
            </p:cNvPr>
            <p:cNvCxnSpPr/>
            <p:nvPr/>
          </p:nvCxnSpPr>
          <p:spPr bwMode="auto">
            <a:xfrm>
              <a:off x="3475687" y="348539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E16397C9-E653-A1A3-8E28-5097E9CD31E1}"/>
                </a:ext>
              </a:extLst>
            </p:cNvPr>
            <p:cNvCxnSpPr/>
            <p:nvPr/>
          </p:nvCxnSpPr>
          <p:spPr bwMode="auto">
            <a:xfrm>
              <a:off x="3505733" y="354084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DBC510DA-B1C9-7294-8893-268F1E6FC367}"/>
                </a:ext>
              </a:extLst>
            </p:cNvPr>
            <p:cNvCxnSpPr/>
            <p:nvPr/>
          </p:nvCxnSpPr>
          <p:spPr bwMode="auto">
            <a:xfrm>
              <a:off x="3452607" y="348539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CE621CB4-E004-8917-A1AC-5C635536D3AA}"/>
                </a:ext>
              </a:extLst>
            </p:cNvPr>
            <p:cNvCxnSpPr/>
            <p:nvPr/>
          </p:nvCxnSpPr>
          <p:spPr bwMode="auto">
            <a:xfrm>
              <a:off x="3744015" y="359134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C7D591D8-39B6-6E09-6B0F-0B1E0822599F}"/>
                </a:ext>
              </a:extLst>
            </p:cNvPr>
            <p:cNvCxnSpPr/>
            <p:nvPr/>
          </p:nvCxnSpPr>
          <p:spPr bwMode="auto">
            <a:xfrm>
              <a:off x="3532475" y="354084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F83A282B-DBC6-A3C5-88CB-127E6D55DAED}"/>
                </a:ext>
              </a:extLst>
            </p:cNvPr>
            <p:cNvCxnSpPr/>
            <p:nvPr/>
          </p:nvCxnSpPr>
          <p:spPr bwMode="auto">
            <a:xfrm>
              <a:off x="3859929" y="362087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F71A1719-A482-6D5B-75E7-FD95F44F773A}"/>
                </a:ext>
              </a:extLst>
            </p:cNvPr>
            <p:cNvCxnSpPr/>
            <p:nvPr/>
          </p:nvCxnSpPr>
          <p:spPr bwMode="auto">
            <a:xfrm>
              <a:off x="3896399" y="362087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99DD8D6E-C7C8-CF4B-69B4-B2C86585D94E}"/>
                </a:ext>
              </a:extLst>
            </p:cNvPr>
            <p:cNvCxnSpPr/>
            <p:nvPr/>
          </p:nvCxnSpPr>
          <p:spPr bwMode="auto">
            <a:xfrm>
              <a:off x="3936801" y="362087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D228778F-0D19-0E99-3E65-06A0DEDB9BF1}"/>
                </a:ext>
              </a:extLst>
            </p:cNvPr>
            <p:cNvCxnSpPr/>
            <p:nvPr/>
          </p:nvCxnSpPr>
          <p:spPr bwMode="auto">
            <a:xfrm>
              <a:off x="3960634" y="362068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32B319C0-9918-9563-D409-92B476FB0305}"/>
                </a:ext>
              </a:extLst>
            </p:cNvPr>
            <p:cNvCxnSpPr/>
            <p:nvPr/>
          </p:nvCxnSpPr>
          <p:spPr bwMode="auto">
            <a:xfrm>
              <a:off x="4210880" y="367040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A2E0D1A5-19F2-FC0B-ED3A-63AEAB56B050}"/>
                </a:ext>
              </a:extLst>
            </p:cNvPr>
            <p:cNvCxnSpPr/>
            <p:nvPr/>
          </p:nvCxnSpPr>
          <p:spPr bwMode="auto">
            <a:xfrm>
              <a:off x="4317097" y="367302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2AF7532E-0188-D1A5-7417-A57E633403FC}"/>
                </a:ext>
              </a:extLst>
            </p:cNvPr>
            <p:cNvCxnSpPr/>
            <p:nvPr/>
          </p:nvCxnSpPr>
          <p:spPr bwMode="auto">
            <a:xfrm>
              <a:off x="4287692" y="367216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FEF47A61-993E-E167-6196-0C52554ED5EE}"/>
                </a:ext>
              </a:extLst>
            </p:cNvPr>
            <p:cNvCxnSpPr/>
            <p:nvPr/>
          </p:nvCxnSpPr>
          <p:spPr bwMode="auto">
            <a:xfrm>
              <a:off x="4726081" y="372085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D3D37C4D-D34F-CCBC-EAC0-1BCCABBC8B7C}"/>
                </a:ext>
              </a:extLst>
            </p:cNvPr>
            <p:cNvCxnSpPr/>
            <p:nvPr/>
          </p:nvCxnSpPr>
          <p:spPr bwMode="auto">
            <a:xfrm>
              <a:off x="4800376" y="372085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49064FE6-23AF-69E5-5C27-13F35027A531}"/>
                </a:ext>
              </a:extLst>
            </p:cNvPr>
            <p:cNvCxnSpPr/>
            <p:nvPr/>
          </p:nvCxnSpPr>
          <p:spPr bwMode="auto">
            <a:xfrm>
              <a:off x="4902003" y="372209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F7270C5E-51C4-BA2B-D8C1-158A63A40FE7}"/>
                </a:ext>
              </a:extLst>
            </p:cNvPr>
            <p:cNvCxnSpPr/>
            <p:nvPr/>
          </p:nvCxnSpPr>
          <p:spPr bwMode="auto">
            <a:xfrm>
              <a:off x="4928140" y="372347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F89A377B-3247-DD9E-5530-3DEC3D96E4CE}"/>
                </a:ext>
              </a:extLst>
            </p:cNvPr>
            <p:cNvCxnSpPr/>
            <p:nvPr/>
          </p:nvCxnSpPr>
          <p:spPr bwMode="auto">
            <a:xfrm>
              <a:off x="4998307" y="372347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DE29AC6B-BBF5-F8C3-0E24-FB020D6F758B}"/>
                </a:ext>
              </a:extLst>
            </p:cNvPr>
            <p:cNvCxnSpPr/>
            <p:nvPr/>
          </p:nvCxnSpPr>
          <p:spPr bwMode="auto">
            <a:xfrm>
              <a:off x="5086611" y="372085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EEB16F28-C561-3C4D-B701-63A5794F158F}"/>
                </a:ext>
              </a:extLst>
            </p:cNvPr>
            <p:cNvCxnSpPr/>
            <p:nvPr/>
          </p:nvCxnSpPr>
          <p:spPr bwMode="auto">
            <a:xfrm>
              <a:off x="5130903" y="3720852"/>
              <a:ext cx="0" cy="80031"/>
            </a:xfrm>
            <a:prstGeom prst="line">
              <a:avLst/>
            </a:prstGeom>
            <a:noFill/>
            <a:ln w="19050" cap="flat" cmpd="sng" algn="ctr">
              <a:solidFill>
                <a:schemeClr val="accent3"/>
              </a:solidFill>
              <a:prstDash val="solid"/>
              <a:round/>
              <a:headEnd type="none" w="med" len="med"/>
              <a:tailEnd type="none" w="med" len="med"/>
            </a:ln>
            <a:effectLst/>
          </p:spPr>
        </p:cxnSp>
      </p:grpSp>
      <p:sp>
        <p:nvSpPr>
          <p:cNvPr id="31928" name="Freeform: Shape 31927">
            <a:extLst>
              <a:ext uri="{FF2B5EF4-FFF2-40B4-BE49-F238E27FC236}">
                <a16:creationId xmlns:a16="http://schemas.microsoft.com/office/drawing/2014/main" id="{0AF82342-8ADE-3AF8-7784-4CBEABE2C50B}"/>
              </a:ext>
            </a:extLst>
          </p:cNvPr>
          <p:cNvSpPr/>
          <p:nvPr/>
        </p:nvSpPr>
        <p:spPr bwMode="auto">
          <a:xfrm>
            <a:off x="7227208" y="2189949"/>
            <a:ext cx="3914490" cy="2050990"/>
          </a:xfrm>
          <a:custGeom>
            <a:avLst/>
            <a:gdLst>
              <a:gd name="connsiteX0" fmla="*/ 0 w 4119073"/>
              <a:gd name="connsiteY0" fmla="*/ 0 h 2050990"/>
              <a:gd name="connsiteX1" fmla="*/ 0 w 4119073"/>
              <a:gd name="connsiteY1" fmla="*/ 2050990 h 2050990"/>
              <a:gd name="connsiteX2" fmla="*/ 4119073 w 4119073"/>
              <a:gd name="connsiteY2" fmla="*/ 2050990 h 2050990"/>
            </a:gdLst>
            <a:ahLst/>
            <a:cxnLst>
              <a:cxn ang="0">
                <a:pos x="connsiteX0" y="connsiteY0"/>
              </a:cxn>
              <a:cxn ang="0">
                <a:pos x="connsiteX1" y="connsiteY1"/>
              </a:cxn>
              <a:cxn ang="0">
                <a:pos x="connsiteX2" y="connsiteY2"/>
              </a:cxn>
            </a:cxnLst>
            <a:rect l="l" t="t" r="r" b="b"/>
            <a:pathLst>
              <a:path w="4119073" h="2050990">
                <a:moveTo>
                  <a:pt x="0" y="0"/>
                </a:moveTo>
                <a:lnTo>
                  <a:pt x="0" y="2050990"/>
                </a:lnTo>
                <a:lnTo>
                  <a:pt x="4119073" y="2050990"/>
                </a:lnTo>
              </a:path>
            </a:pathLst>
          </a:custGeom>
          <a:noFill/>
          <a:ln w="28575">
            <a:solidFill>
              <a:schemeClr val="bg1"/>
            </a:solidFill>
            <a:miter lim="800000"/>
            <a:headEnd/>
            <a:tailEnd/>
          </a:ln>
        </p:spPr>
        <p:txBody>
          <a:bodyPr rtlCol="0" anchor="ctr"/>
          <a:lstStyle/>
          <a:p>
            <a:pPr algn="ctr"/>
            <a:endParaRPr lang="en-US"/>
          </a:p>
        </p:txBody>
      </p:sp>
      <p:grpSp>
        <p:nvGrpSpPr>
          <p:cNvPr id="31929" name="Group 31928">
            <a:extLst>
              <a:ext uri="{FF2B5EF4-FFF2-40B4-BE49-F238E27FC236}">
                <a16:creationId xmlns:a16="http://schemas.microsoft.com/office/drawing/2014/main" id="{F9F05E0B-1B46-DCB3-3D4A-7DAC28D41E5E}"/>
              </a:ext>
            </a:extLst>
          </p:cNvPr>
          <p:cNvGrpSpPr/>
          <p:nvPr/>
        </p:nvGrpSpPr>
        <p:grpSpPr>
          <a:xfrm>
            <a:off x="7142012" y="2184754"/>
            <a:ext cx="84941" cy="2056185"/>
            <a:chOff x="1521548" y="2079979"/>
            <a:chExt cx="84941" cy="2056185"/>
          </a:xfrm>
        </p:grpSpPr>
        <p:cxnSp>
          <p:nvCxnSpPr>
            <p:cNvPr id="31930" name="Straight Connector 31929">
              <a:extLst>
                <a:ext uri="{FF2B5EF4-FFF2-40B4-BE49-F238E27FC236}">
                  <a16:creationId xmlns:a16="http://schemas.microsoft.com/office/drawing/2014/main" id="{7051AF78-2C4F-D5F2-24AB-E691279A4834}"/>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268E540A-4644-89C3-0870-9BE898DF00E7}"/>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FD518FDE-326C-9A5E-AA67-B21645517165}"/>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933" name="Straight Connector 31932">
              <a:extLst>
                <a:ext uri="{FF2B5EF4-FFF2-40B4-BE49-F238E27FC236}">
                  <a16:creationId xmlns:a16="http://schemas.microsoft.com/office/drawing/2014/main" id="{77513BED-5E12-043C-AEB6-4E78E345922E}"/>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F2CD21B7-4A6A-948C-81F8-AC3843684464}"/>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FD27805A-2692-0136-6163-51097154D69D}"/>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DE9B2CC6-A20A-F735-AC12-60B4952FC7DC}"/>
              </a:ext>
            </a:extLst>
          </p:cNvPr>
          <p:cNvGrpSpPr/>
          <p:nvPr/>
        </p:nvGrpSpPr>
        <p:grpSpPr>
          <a:xfrm rot="5400000">
            <a:off x="9141501" y="2329148"/>
            <a:ext cx="88405" cy="3911987"/>
            <a:chOff x="1521548" y="2079979"/>
            <a:chExt cx="84941" cy="2056185"/>
          </a:xfrm>
        </p:grpSpPr>
        <p:cxnSp>
          <p:nvCxnSpPr>
            <p:cNvPr id="31937" name="Straight Connector 31936">
              <a:extLst>
                <a:ext uri="{FF2B5EF4-FFF2-40B4-BE49-F238E27FC236}">
                  <a16:creationId xmlns:a16="http://schemas.microsoft.com/office/drawing/2014/main" id="{38EC6DE1-1BDC-6DB9-FB0E-41C278491CEA}"/>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C69D94E3-92C5-81D3-6665-4C4BAF6B31BF}"/>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CED27FEB-168F-F41D-E4B0-CB6576B2236F}"/>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C3C66B13-F7DB-1A5C-515C-06A30AE8BFC0}"/>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5FB45995-876A-2527-8F99-7E2284198278}"/>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C45B9D6F-DA5D-DB0B-936C-0B6971047F3B}"/>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sp>
        <p:nvSpPr>
          <p:cNvPr id="31943" name="TextBox 31942">
            <a:extLst>
              <a:ext uri="{FF2B5EF4-FFF2-40B4-BE49-F238E27FC236}">
                <a16:creationId xmlns:a16="http://schemas.microsoft.com/office/drawing/2014/main" id="{13DBDB77-DE08-9B5D-9F9C-B88FC310C45E}"/>
              </a:ext>
            </a:extLst>
          </p:cNvPr>
          <p:cNvSpPr txBox="1"/>
          <p:nvPr/>
        </p:nvSpPr>
        <p:spPr bwMode="auto">
          <a:xfrm>
            <a:off x="6717316" y="199035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944" name="TextBox 31943">
            <a:extLst>
              <a:ext uri="{FF2B5EF4-FFF2-40B4-BE49-F238E27FC236}">
                <a16:creationId xmlns:a16="http://schemas.microsoft.com/office/drawing/2014/main" id="{932FA15F-206B-92A3-5460-AD7A04210966}"/>
              </a:ext>
            </a:extLst>
          </p:cNvPr>
          <p:cNvSpPr txBox="1"/>
          <p:nvPr/>
        </p:nvSpPr>
        <p:spPr bwMode="auto">
          <a:xfrm>
            <a:off x="6724840" y="240159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1945" name="TextBox 31944">
            <a:extLst>
              <a:ext uri="{FF2B5EF4-FFF2-40B4-BE49-F238E27FC236}">
                <a16:creationId xmlns:a16="http://schemas.microsoft.com/office/drawing/2014/main" id="{EAD2D58E-1339-85DC-3E7C-FDDCA690E81D}"/>
              </a:ext>
            </a:extLst>
          </p:cNvPr>
          <p:cNvSpPr txBox="1"/>
          <p:nvPr/>
        </p:nvSpPr>
        <p:spPr bwMode="auto">
          <a:xfrm>
            <a:off x="6734637" y="281272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1946" name="TextBox 31945">
            <a:extLst>
              <a:ext uri="{FF2B5EF4-FFF2-40B4-BE49-F238E27FC236}">
                <a16:creationId xmlns:a16="http://schemas.microsoft.com/office/drawing/2014/main" id="{1BB50457-96F2-38EA-5895-A8293EFC6E7D}"/>
              </a:ext>
            </a:extLst>
          </p:cNvPr>
          <p:cNvSpPr txBox="1"/>
          <p:nvPr/>
        </p:nvSpPr>
        <p:spPr bwMode="auto">
          <a:xfrm>
            <a:off x="6742162" y="322396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1947" name="TextBox 31946">
            <a:extLst>
              <a:ext uri="{FF2B5EF4-FFF2-40B4-BE49-F238E27FC236}">
                <a16:creationId xmlns:a16="http://schemas.microsoft.com/office/drawing/2014/main" id="{9F03BCB0-297F-10F1-ADD8-4463B6141B6C}"/>
              </a:ext>
            </a:extLst>
          </p:cNvPr>
          <p:cNvSpPr txBox="1"/>
          <p:nvPr/>
        </p:nvSpPr>
        <p:spPr bwMode="auto">
          <a:xfrm>
            <a:off x="6727257" y="36385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1948" name="TextBox 31947">
            <a:extLst>
              <a:ext uri="{FF2B5EF4-FFF2-40B4-BE49-F238E27FC236}">
                <a16:creationId xmlns:a16="http://schemas.microsoft.com/office/drawing/2014/main" id="{809D912C-6342-FD4A-10EC-086F4EB13438}"/>
              </a:ext>
            </a:extLst>
          </p:cNvPr>
          <p:cNvSpPr txBox="1"/>
          <p:nvPr/>
        </p:nvSpPr>
        <p:spPr bwMode="auto">
          <a:xfrm>
            <a:off x="6909510" y="40497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949" name="TextBox 31948">
            <a:extLst>
              <a:ext uri="{FF2B5EF4-FFF2-40B4-BE49-F238E27FC236}">
                <a16:creationId xmlns:a16="http://schemas.microsoft.com/office/drawing/2014/main" id="{0B09C112-9F50-3399-DC67-C79CDD909095}"/>
              </a:ext>
            </a:extLst>
          </p:cNvPr>
          <p:cNvSpPr txBox="1"/>
          <p:nvPr/>
        </p:nvSpPr>
        <p:spPr bwMode="auto">
          <a:xfrm>
            <a:off x="7078392" y="428856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950" name="TextBox 31949">
            <a:extLst>
              <a:ext uri="{FF2B5EF4-FFF2-40B4-BE49-F238E27FC236}">
                <a16:creationId xmlns:a16="http://schemas.microsoft.com/office/drawing/2014/main" id="{949616BD-5F31-E87E-5AD2-63F88679CCA6}"/>
              </a:ext>
            </a:extLst>
          </p:cNvPr>
          <p:cNvSpPr txBox="1"/>
          <p:nvPr/>
        </p:nvSpPr>
        <p:spPr bwMode="auto">
          <a:xfrm>
            <a:off x="7797351" y="42885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1951" name="TextBox 31950">
            <a:extLst>
              <a:ext uri="{FF2B5EF4-FFF2-40B4-BE49-F238E27FC236}">
                <a16:creationId xmlns:a16="http://schemas.microsoft.com/office/drawing/2014/main" id="{E91B8448-92F1-81A5-5630-30796671C756}"/>
              </a:ext>
            </a:extLst>
          </p:cNvPr>
          <p:cNvSpPr txBox="1"/>
          <p:nvPr/>
        </p:nvSpPr>
        <p:spPr bwMode="auto">
          <a:xfrm>
            <a:off x="8579471"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952" name="TextBox 31951">
            <a:extLst>
              <a:ext uri="{FF2B5EF4-FFF2-40B4-BE49-F238E27FC236}">
                <a16:creationId xmlns:a16="http://schemas.microsoft.com/office/drawing/2014/main" id="{97972214-0620-0879-EDE8-9ACDE44415F9}"/>
              </a:ext>
            </a:extLst>
          </p:cNvPr>
          <p:cNvSpPr txBox="1"/>
          <p:nvPr/>
        </p:nvSpPr>
        <p:spPr bwMode="auto">
          <a:xfrm>
            <a:off x="9356939"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31953" name="TextBox 31952">
            <a:extLst>
              <a:ext uri="{FF2B5EF4-FFF2-40B4-BE49-F238E27FC236}">
                <a16:creationId xmlns:a16="http://schemas.microsoft.com/office/drawing/2014/main" id="{A0160D66-D3A7-F7ED-1876-2F287782819A}"/>
              </a:ext>
            </a:extLst>
          </p:cNvPr>
          <p:cNvSpPr txBox="1"/>
          <p:nvPr/>
        </p:nvSpPr>
        <p:spPr bwMode="auto">
          <a:xfrm>
            <a:off x="10091409"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954" name="TextBox 31953">
            <a:extLst>
              <a:ext uri="{FF2B5EF4-FFF2-40B4-BE49-F238E27FC236}">
                <a16:creationId xmlns:a16="http://schemas.microsoft.com/office/drawing/2014/main" id="{851A8B0F-D297-957F-EA8D-FAB453F0384A}"/>
              </a:ext>
            </a:extLst>
          </p:cNvPr>
          <p:cNvSpPr txBox="1"/>
          <p:nvPr/>
        </p:nvSpPr>
        <p:spPr bwMode="auto">
          <a:xfrm>
            <a:off x="10868877"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125</a:t>
            </a:r>
          </a:p>
        </p:txBody>
      </p:sp>
      <p:sp>
        <p:nvSpPr>
          <p:cNvPr id="31956" name="TextBox 31955">
            <a:extLst>
              <a:ext uri="{FF2B5EF4-FFF2-40B4-BE49-F238E27FC236}">
                <a16:creationId xmlns:a16="http://schemas.microsoft.com/office/drawing/2014/main" id="{1CAC1261-5BA1-C168-443A-DC949CC3961B}"/>
              </a:ext>
            </a:extLst>
          </p:cNvPr>
          <p:cNvSpPr txBox="1"/>
          <p:nvPr/>
        </p:nvSpPr>
        <p:spPr bwMode="auto">
          <a:xfrm>
            <a:off x="7046004"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51</a:t>
            </a:r>
          </a:p>
        </p:txBody>
      </p:sp>
      <p:sp>
        <p:nvSpPr>
          <p:cNvPr id="31957" name="TextBox 31956">
            <a:extLst>
              <a:ext uri="{FF2B5EF4-FFF2-40B4-BE49-F238E27FC236}">
                <a16:creationId xmlns:a16="http://schemas.microsoft.com/office/drawing/2014/main" id="{EBA7E707-6BE9-B01C-96BC-CFD2D9D1ED1A}"/>
              </a:ext>
            </a:extLst>
          </p:cNvPr>
          <p:cNvSpPr txBox="1"/>
          <p:nvPr/>
        </p:nvSpPr>
        <p:spPr bwMode="auto">
          <a:xfrm>
            <a:off x="7613646"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p:txBody>
      </p:sp>
      <p:sp>
        <p:nvSpPr>
          <p:cNvPr id="31958" name="TextBox 31957">
            <a:extLst>
              <a:ext uri="{FF2B5EF4-FFF2-40B4-BE49-F238E27FC236}">
                <a16:creationId xmlns:a16="http://schemas.microsoft.com/office/drawing/2014/main" id="{36C90022-7A63-5791-B2D0-6A6B7F529A17}"/>
              </a:ext>
            </a:extLst>
          </p:cNvPr>
          <p:cNvSpPr txBox="1"/>
          <p:nvPr/>
        </p:nvSpPr>
        <p:spPr bwMode="auto">
          <a:xfrm>
            <a:off x="8237377"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sp>
        <p:nvSpPr>
          <p:cNvPr id="31959" name="TextBox 31958">
            <a:extLst>
              <a:ext uri="{FF2B5EF4-FFF2-40B4-BE49-F238E27FC236}">
                <a16:creationId xmlns:a16="http://schemas.microsoft.com/office/drawing/2014/main" id="{399854DF-99D5-AB65-8052-84CB4F5DCF07}"/>
              </a:ext>
            </a:extLst>
          </p:cNvPr>
          <p:cNvSpPr txBox="1"/>
          <p:nvPr/>
        </p:nvSpPr>
        <p:spPr bwMode="auto">
          <a:xfrm>
            <a:off x="8828307"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p:txBody>
      </p:sp>
      <p:sp>
        <p:nvSpPr>
          <p:cNvPr id="31960" name="TextBox 31959">
            <a:extLst>
              <a:ext uri="{FF2B5EF4-FFF2-40B4-BE49-F238E27FC236}">
                <a16:creationId xmlns:a16="http://schemas.microsoft.com/office/drawing/2014/main" id="{6D4D23DC-DDD8-50FD-F8C8-994527EC64A7}"/>
              </a:ext>
            </a:extLst>
          </p:cNvPr>
          <p:cNvSpPr txBox="1"/>
          <p:nvPr/>
        </p:nvSpPr>
        <p:spPr bwMode="auto">
          <a:xfrm>
            <a:off x="9462813"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31961" name="TextBox 31960">
            <a:extLst>
              <a:ext uri="{FF2B5EF4-FFF2-40B4-BE49-F238E27FC236}">
                <a16:creationId xmlns:a16="http://schemas.microsoft.com/office/drawing/2014/main" id="{6BA9A1BC-71F8-F44D-9DA7-1C5E73B348D0}"/>
              </a:ext>
            </a:extLst>
          </p:cNvPr>
          <p:cNvSpPr txBox="1"/>
          <p:nvPr/>
        </p:nvSpPr>
        <p:spPr bwMode="auto">
          <a:xfrm>
            <a:off x="10055210"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31962" name="TextBox 31961">
            <a:extLst>
              <a:ext uri="{FF2B5EF4-FFF2-40B4-BE49-F238E27FC236}">
                <a16:creationId xmlns:a16="http://schemas.microsoft.com/office/drawing/2014/main" id="{3C769885-0EDF-5082-9418-F7F4C8ECDCA1}"/>
              </a:ext>
            </a:extLst>
          </p:cNvPr>
          <p:cNvSpPr txBox="1"/>
          <p:nvPr/>
        </p:nvSpPr>
        <p:spPr bwMode="auto">
          <a:xfrm>
            <a:off x="10636871"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31963" name="TextBox 31962">
            <a:extLst>
              <a:ext uri="{FF2B5EF4-FFF2-40B4-BE49-F238E27FC236}">
                <a16:creationId xmlns:a16="http://schemas.microsoft.com/office/drawing/2014/main" id="{AA9657F1-4371-5554-E477-148CF7BF203E}"/>
              </a:ext>
            </a:extLst>
          </p:cNvPr>
          <p:cNvSpPr txBox="1"/>
          <p:nvPr/>
        </p:nvSpPr>
        <p:spPr bwMode="auto">
          <a:xfrm>
            <a:off x="5852808" y="4846116"/>
            <a:ext cx="12458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Rd+MEL140+R</a:t>
            </a:r>
          </a:p>
        </p:txBody>
      </p:sp>
      <p:sp>
        <p:nvSpPr>
          <p:cNvPr id="31964" name="TextBox 31963">
            <a:extLst>
              <a:ext uri="{FF2B5EF4-FFF2-40B4-BE49-F238E27FC236}">
                <a16:creationId xmlns:a16="http://schemas.microsoft.com/office/drawing/2014/main" id="{12713499-F70D-7321-6C48-EFBDD909B539}"/>
              </a:ext>
            </a:extLst>
          </p:cNvPr>
          <p:cNvSpPr txBox="1"/>
          <p:nvPr/>
        </p:nvSpPr>
        <p:spPr bwMode="auto">
          <a:xfrm rot="16200000">
            <a:off x="5532674" y="3066538"/>
            <a:ext cx="2038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sp>
        <p:nvSpPr>
          <p:cNvPr id="31965" name="TextBox 31964">
            <a:extLst>
              <a:ext uri="{FF2B5EF4-FFF2-40B4-BE49-F238E27FC236}">
                <a16:creationId xmlns:a16="http://schemas.microsoft.com/office/drawing/2014/main" id="{A15CEC57-51F7-E896-BF3B-CDF05212F572}"/>
              </a:ext>
            </a:extLst>
          </p:cNvPr>
          <p:cNvSpPr txBox="1"/>
          <p:nvPr/>
        </p:nvSpPr>
        <p:spPr bwMode="auto">
          <a:xfrm>
            <a:off x="8918351" y="450859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1836" name="Group 31835">
            <a:extLst>
              <a:ext uri="{FF2B5EF4-FFF2-40B4-BE49-F238E27FC236}">
                <a16:creationId xmlns:a16="http://schemas.microsoft.com/office/drawing/2014/main" id="{FCFA85A5-FA0B-61AB-088E-E53B9760FB28}"/>
              </a:ext>
            </a:extLst>
          </p:cNvPr>
          <p:cNvGrpSpPr/>
          <p:nvPr/>
        </p:nvGrpSpPr>
        <p:grpSpPr>
          <a:xfrm>
            <a:off x="7312464" y="2205380"/>
            <a:ext cx="3187908" cy="1804334"/>
            <a:chOff x="7312464" y="2205380"/>
            <a:chExt cx="3187908" cy="1804334"/>
          </a:xfrm>
        </p:grpSpPr>
        <p:cxnSp>
          <p:nvCxnSpPr>
            <p:cNvPr id="31967" name="Straight Connector 31966">
              <a:extLst>
                <a:ext uri="{FF2B5EF4-FFF2-40B4-BE49-F238E27FC236}">
                  <a16:creationId xmlns:a16="http://schemas.microsoft.com/office/drawing/2014/main" id="{C977D95D-5F40-8D44-B6D0-B861A5B84352}"/>
                </a:ext>
              </a:extLst>
            </p:cNvPr>
            <p:cNvCxnSpPr/>
            <p:nvPr/>
          </p:nvCxnSpPr>
          <p:spPr bwMode="auto">
            <a:xfrm>
              <a:off x="9120115" y="366036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62BBFA21-5B40-1046-5D44-44B55152980A}"/>
                </a:ext>
              </a:extLst>
            </p:cNvPr>
            <p:cNvCxnSpPr/>
            <p:nvPr/>
          </p:nvCxnSpPr>
          <p:spPr bwMode="auto">
            <a:xfrm>
              <a:off x="9523886" y="382317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69" name="Straight Connector 31968">
              <a:extLst>
                <a:ext uri="{FF2B5EF4-FFF2-40B4-BE49-F238E27FC236}">
                  <a16:creationId xmlns:a16="http://schemas.microsoft.com/office/drawing/2014/main" id="{EA128043-670D-44FA-F130-62AEA5DD0250}"/>
                </a:ext>
              </a:extLst>
            </p:cNvPr>
            <p:cNvCxnSpPr/>
            <p:nvPr/>
          </p:nvCxnSpPr>
          <p:spPr bwMode="auto">
            <a:xfrm>
              <a:off x="10500372" y="392627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B1190668-D898-1A11-C236-66E82CAA5D65}"/>
                </a:ext>
              </a:extLst>
            </p:cNvPr>
            <p:cNvCxnSpPr/>
            <p:nvPr/>
          </p:nvCxnSpPr>
          <p:spPr bwMode="auto">
            <a:xfrm>
              <a:off x="9957937" y="392968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23" name="Straight Connector 32022">
              <a:extLst>
                <a:ext uri="{FF2B5EF4-FFF2-40B4-BE49-F238E27FC236}">
                  <a16:creationId xmlns:a16="http://schemas.microsoft.com/office/drawing/2014/main" id="{3CFABE1D-E11B-8009-6EF4-76FABE9AF11D}"/>
                </a:ext>
              </a:extLst>
            </p:cNvPr>
            <p:cNvCxnSpPr/>
            <p:nvPr/>
          </p:nvCxnSpPr>
          <p:spPr bwMode="auto">
            <a:xfrm>
              <a:off x="9024728" y="365963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24" name="Straight Connector 32023">
              <a:extLst>
                <a:ext uri="{FF2B5EF4-FFF2-40B4-BE49-F238E27FC236}">
                  <a16:creationId xmlns:a16="http://schemas.microsoft.com/office/drawing/2014/main" id="{B1FB4F8D-6E23-3B39-CC60-5ED8E4292E5B}"/>
                </a:ext>
              </a:extLst>
            </p:cNvPr>
            <p:cNvCxnSpPr/>
            <p:nvPr/>
          </p:nvCxnSpPr>
          <p:spPr bwMode="auto">
            <a:xfrm>
              <a:off x="8059724" y="304938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C5BAD61E-CF7F-88CF-41EC-2241AFEAB9D9}"/>
                </a:ext>
              </a:extLst>
            </p:cNvPr>
            <p:cNvCxnSpPr/>
            <p:nvPr/>
          </p:nvCxnSpPr>
          <p:spPr bwMode="auto">
            <a:xfrm>
              <a:off x="7736569" y="278953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2EAE8708-343E-B99B-17C9-0BC3E524F955}"/>
                </a:ext>
              </a:extLst>
            </p:cNvPr>
            <p:cNvCxnSpPr/>
            <p:nvPr/>
          </p:nvCxnSpPr>
          <p:spPr bwMode="auto">
            <a:xfrm>
              <a:off x="7660591" y="278953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27" name="Straight Connector 32026">
              <a:extLst>
                <a:ext uri="{FF2B5EF4-FFF2-40B4-BE49-F238E27FC236}">
                  <a16:creationId xmlns:a16="http://schemas.microsoft.com/office/drawing/2014/main" id="{DF4BABA4-E35E-8FAF-56C7-1FEB3418799E}"/>
                </a:ext>
              </a:extLst>
            </p:cNvPr>
            <p:cNvCxnSpPr/>
            <p:nvPr/>
          </p:nvCxnSpPr>
          <p:spPr bwMode="auto">
            <a:xfrm>
              <a:off x="7596873" y="273928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28" name="Straight Connector 32027">
              <a:extLst>
                <a:ext uri="{FF2B5EF4-FFF2-40B4-BE49-F238E27FC236}">
                  <a16:creationId xmlns:a16="http://schemas.microsoft.com/office/drawing/2014/main" id="{93B5DCE1-D406-672D-7EF6-0A91B2D3F956}"/>
                </a:ext>
              </a:extLst>
            </p:cNvPr>
            <p:cNvCxnSpPr/>
            <p:nvPr/>
          </p:nvCxnSpPr>
          <p:spPr bwMode="auto">
            <a:xfrm>
              <a:off x="7552695" y="273928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29" name="Straight Connector 32028">
              <a:extLst>
                <a:ext uri="{FF2B5EF4-FFF2-40B4-BE49-F238E27FC236}">
                  <a16:creationId xmlns:a16="http://schemas.microsoft.com/office/drawing/2014/main" id="{B2741345-7376-E784-65A0-8C5984BFF205}"/>
                </a:ext>
              </a:extLst>
            </p:cNvPr>
            <p:cNvCxnSpPr/>
            <p:nvPr/>
          </p:nvCxnSpPr>
          <p:spPr bwMode="auto">
            <a:xfrm>
              <a:off x="7389338" y="246604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2030" name="Straight Connector 32029">
              <a:extLst>
                <a:ext uri="{FF2B5EF4-FFF2-40B4-BE49-F238E27FC236}">
                  <a16:creationId xmlns:a16="http://schemas.microsoft.com/office/drawing/2014/main" id="{9BEA0C02-BD07-AACE-DF63-BCA635FBFF27}"/>
                </a:ext>
              </a:extLst>
            </p:cNvPr>
            <p:cNvCxnSpPr/>
            <p:nvPr/>
          </p:nvCxnSpPr>
          <p:spPr bwMode="auto">
            <a:xfrm>
              <a:off x="7312464" y="2205380"/>
              <a:ext cx="0" cy="80031"/>
            </a:xfrm>
            <a:prstGeom prst="line">
              <a:avLst/>
            </a:prstGeom>
            <a:noFill/>
            <a:ln w="57150"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2758515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22" name="Freeform: Shape 31921">
            <a:extLst>
              <a:ext uri="{FF2B5EF4-FFF2-40B4-BE49-F238E27FC236}">
                <a16:creationId xmlns:a16="http://schemas.microsoft.com/office/drawing/2014/main" id="{2977EF63-2A22-E41E-CEB7-012C14DCC553}"/>
              </a:ext>
            </a:extLst>
          </p:cNvPr>
          <p:cNvSpPr/>
          <p:nvPr/>
        </p:nvSpPr>
        <p:spPr bwMode="auto">
          <a:xfrm>
            <a:off x="7223078" y="2204113"/>
            <a:ext cx="2941092" cy="1897039"/>
          </a:xfrm>
          <a:custGeom>
            <a:avLst/>
            <a:gdLst>
              <a:gd name="connsiteX0" fmla="*/ 0 w 2941092"/>
              <a:gd name="connsiteY0" fmla="*/ 0 h 1897039"/>
              <a:gd name="connsiteX1" fmla="*/ 30707 w 2941092"/>
              <a:gd name="connsiteY1" fmla="*/ 30707 h 1897039"/>
              <a:gd name="connsiteX2" fmla="*/ 61415 w 2941092"/>
              <a:gd name="connsiteY2" fmla="*/ 30707 h 1897039"/>
              <a:gd name="connsiteX3" fmla="*/ 61415 w 2941092"/>
              <a:gd name="connsiteY3" fmla="*/ 92123 h 1897039"/>
              <a:gd name="connsiteX4" fmla="*/ 126241 w 2941092"/>
              <a:gd name="connsiteY4" fmla="*/ 92123 h 1897039"/>
              <a:gd name="connsiteX5" fmla="*/ 126241 w 2941092"/>
              <a:gd name="connsiteY5" fmla="*/ 156950 h 1897039"/>
              <a:gd name="connsiteX6" fmla="*/ 341194 w 2941092"/>
              <a:gd name="connsiteY6" fmla="*/ 156950 h 1897039"/>
              <a:gd name="connsiteX7" fmla="*/ 341194 w 2941092"/>
              <a:gd name="connsiteY7" fmla="*/ 208129 h 1897039"/>
              <a:gd name="connsiteX8" fmla="*/ 361665 w 2941092"/>
              <a:gd name="connsiteY8" fmla="*/ 208129 h 1897039"/>
              <a:gd name="connsiteX9" fmla="*/ 361665 w 2941092"/>
              <a:gd name="connsiteY9" fmla="*/ 269544 h 1897039"/>
              <a:gd name="connsiteX10" fmla="*/ 498143 w 2941092"/>
              <a:gd name="connsiteY10" fmla="*/ 269544 h 1897039"/>
              <a:gd name="connsiteX11" fmla="*/ 498143 w 2941092"/>
              <a:gd name="connsiteY11" fmla="*/ 327547 h 1897039"/>
              <a:gd name="connsiteX12" fmla="*/ 794982 w 2941092"/>
              <a:gd name="connsiteY12" fmla="*/ 327547 h 1897039"/>
              <a:gd name="connsiteX13" fmla="*/ 794982 w 2941092"/>
              <a:gd name="connsiteY13" fmla="*/ 392374 h 1897039"/>
              <a:gd name="connsiteX14" fmla="*/ 794982 w 2941092"/>
              <a:gd name="connsiteY14" fmla="*/ 443553 h 1897039"/>
              <a:gd name="connsiteX15" fmla="*/ 863221 w 2941092"/>
              <a:gd name="connsiteY15" fmla="*/ 443553 h 1897039"/>
              <a:gd name="connsiteX16" fmla="*/ 863221 w 2941092"/>
              <a:gd name="connsiteY16" fmla="*/ 491320 h 1897039"/>
              <a:gd name="connsiteX17" fmla="*/ 870044 w 2941092"/>
              <a:gd name="connsiteY17" fmla="*/ 491320 h 1897039"/>
              <a:gd name="connsiteX18" fmla="*/ 870044 w 2941092"/>
              <a:gd name="connsiteY18" fmla="*/ 552735 h 1897039"/>
              <a:gd name="connsiteX19" fmla="*/ 955343 w 2941092"/>
              <a:gd name="connsiteY19" fmla="*/ 552735 h 1897039"/>
              <a:gd name="connsiteX20" fmla="*/ 955343 w 2941092"/>
              <a:gd name="connsiteY20" fmla="*/ 617562 h 1897039"/>
              <a:gd name="connsiteX21" fmla="*/ 989462 w 2941092"/>
              <a:gd name="connsiteY21" fmla="*/ 617562 h 1897039"/>
              <a:gd name="connsiteX22" fmla="*/ 989462 w 2941092"/>
              <a:gd name="connsiteY22" fmla="*/ 668741 h 1897039"/>
              <a:gd name="connsiteX23" fmla="*/ 1030406 w 2941092"/>
              <a:gd name="connsiteY23" fmla="*/ 668741 h 1897039"/>
              <a:gd name="connsiteX24" fmla="*/ 1030406 w 2941092"/>
              <a:gd name="connsiteY24" fmla="*/ 852986 h 1897039"/>
              <a:gd name="connsiteX25" fmla="*/ 1071349 w 2941092"/>
              <a:gd name="connsiteY25" fmla="*/ 852986 h 1897039"/>
              <a:gd name="connsiteX26" fmla="*/ 1071349 w 2941092"/>
              <a:gd name="connsiteY26" fmla="*/ 907577 h 1897039"/>
              <a:gd name="connsiteX27" fmla="*/ 1484194 w 2941092"/>
              <a:gd name="connsiteY27" fmla="*/ 907577 h 1897039"/>
              <a:gd name="connsiteX28" fmla="*/ 1484194 w 2941092"/>
              <a:gd name="connsiteY28" fmla="*/ 972403 h 1897039"/>
              <a:gd name="connsiteX29" fmla="*/ 1501253 w 2941092"/>
              <a:gd name="connsiteY29" fmla="*/ 972403 h 1897039"/>
              <a:gd name="connsiteX30" fmla="*/ 1501253 w 2941092"/>
              <a:gd name="connsiteY30" fmla="*/ 1047466 h 1897039"/>
              <a:gd name="connsiteX31" fmla="*/ 1842447 w 2941092"/>
              <a:gd name="connsiteY31" fmla="*/ 1047466 h 1897039"/>
              <a:gd name="connsiteX32" fmla="*/ 1842447 w 2941092"/>
              <a:gd name="connsiteY32" fmla="*/ 1122529 h 1897039"/>
              <a:gd name="connsiteX33" fmla="*/ 1886803 w 2941092"/>
              <a:gd name="connsiteY33" fmla="*/ 1122529 h 1897039"/>
              <a:gd name="connsiteX34" fmla="*/ 1886803 w 2941092"/>
              <a:gd name="connsiteY34" fmla="*/ 1183944 h 1897039"/>
              <a:gd name="connsiteX35" fmla="*/ 1958453 w 2941092"/>
              <a:gd name="connsiteY35" fmla="*/ 1183944 h 1897039"/>
              <a:gd name="connsiteX36" fmla="*/ 1958453 w 2941092"/>
              <a:gd name="connsiteY36" fmla="*/ 1262418 h 1897039"/>
              <a:gd name="connsiteX37" fmla="*/ 2111991 w 2941092"/>
              <a:gd name="connsiteY37" fmla="*/ 1262418 h 1897039"/>
              <a:gd name="connsiteX38" fmla="*/ 2111991 w 2941092"/>
              <a:gd name="connsiteY38" fmla="*/ 1334069 h 1897039"/>
              <a:gd name="connsiteX39" fmla="*/ 2200701 w 2941092"/>
              <a:gd name="connsiteY39" fmla="*/ 1334069 h 1897039"/>
              <a:gd name="connsiteX40" fmla="*/ 2200701 w 2941092"/>
              <a:gd name="connsiteY40" fmla="*/ 1409132 h 1897039"/>
              <a:gd name="connsiteX41" fmla="*/ 2265528 w 2941092"/>
              <a:gd name="connsiteY41" fmla="*/ 1409132 h 1897039"/>
              <a:gd name="connsiteX42" fmla="*/ 2265528 w 2941092"/>
              <a:gd name="connsiteY42" fmla="*/ 1494430 h 1897039"/>
              <a:gd name="connsiteX43" fmla="*/ 2306471 w 2941092"/>
              <a:gd name="connsiteY43" fmla="*/ 1494430 h 1897039"/>
              <a:gd name="connsiteX44" fmla="*/ 2306471 w 2941092"/>
              <a:gd name="connsiteY44" fmla="*/ 1566081 h 1897039"/>
              <a:gd name="connsiteX45" fmla="*/ 2801203 w 2941092"/>
              <a:gd name="connsiteY45" fmla="*/ 1566081 h 1897039"/>
              <a:gd name="connsiteX46" fmla="*/ 2801203 w 2941092"/>
              <a:gd name="connsiteY46" fmla="*/ 1665027 h 1897039"/>
              <a:gd name="connsiteX47" fmla="*/ 2920621 w 2941092"/>
              <a:gd name="connsiteY47" fmla="*/ 1665027 h 1897039"/>
              <a:gd name="connsiteX48" fmla="*/ 2920621 w 2941092"/>
              <a:gd name="connsiteY48" fmla="*/ 1897039 h 1897039"/>
              <a:gd name="connsiteX49" fmla="*/ 2941092 w 2941092"/>
              <a:gd name="connsiteY49" fmla="*/ 1897039 h 18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41092" h="1897039">
                <a:moveTo>
                  <a:pt x="0" y="0"/>
                </a:moveTo>
                <a:lnTo>
                  <a:pt x="30707" y="30707"/>
                </a:lnTo>
                <a:lnTo>
                  <a:pt x="61415" y="30707"/>
                </a:lnTo>
                <a:lnTo>
                  <a:pt x="61415" y="92123"/>
                </a:lnTo>
                <a:lnTo>
                  <a:pt x="126241" y="92123"/>
                </a:lnTo>
                <a:lnTo>
                  <a:pt x="126241" y="156950"/>
                </a:lnTo>
                <a:lnTo>
                  <a:pt x="341194" y="156950"/>
                </a:lnTo>
                <a:lnTo>
                  <a:pt x="341194" y="208129"/>
                </a:lnTo>
                <a:lnTo>
                  <a:pt x="361665" y="208129"/>
                </a:lnTo>
                <a:lnTo>
                  <a:pt x="361665" y="269544"/>
                </a:lnTo>
                <a:lnTo>
                  <a:pt x="498143" y="269544"/>
                </a:lnTo>
                <a:lnTo>
                  <a:pt x="498143" y="327547"/>
                </a:lnTo>
                <a:lnTo>
                  <a:pt x="794982" y="327547"/>
                </a:lnTo>
                <a:lnTo>
                  <a:pt x="794982" y="392374"/>
                </a:lnTo>
                <a:lnTo>
                  <a:pt x="794982" y="443553"/>
                </a:lnTo>
                <a:lnTo>
                  <a:pt x="863221" y="443553"/>
                </a:lnTo>
                <a:lnTo>
                  <a:pt x="863221" y="491320"/>
                </a:lnTo>
                <a:lnTo>
                  <a:pt x="870044" y="491320"/>
                </a:lnTo>
                <a:lnTo>
                  <a:pt x="870044" y="552735"/>
                </a:lnTo>
                <a:lnTo>
                  <a:pt x="955343" y="552735"/>
                </a:lnTo>
                <a:lnTo>
                  <a:pt x="955343" y="617562"/>
                </a:lnTo>
                <a:lnTo>
                  <a:pt x="989462" y="617562"/>
                </a:lnTo>
                <a:lnTo>
                  <a:pt x="989462" y="668741"/>
                </a:lnTo>
                <a:lnTo>
                  <a:pt x="1030406" y="668741"/>
                </a:lnTo>
                <a:lnTo>
                  <a:pt x="1030406" y="852986"/>
                </a:lnTo>
                <a:lnTo>
                  <a:pt x="1071349" y="852986"/>
                </a:lnTo>
                <a:lnTo>
                  <a:pt x="1071349" y="907577"/>
                </a:lnTo>
                <a:lnTo>
                  <a:pt x="1484194" y="907577"/>
                </a:lnTo>
                <a:lnTo>
                  <a:pt x="1484194" y="972403"/>
                </a:lnTo>
                <a:lnTo>
                  <a:pt x="1501253" y="972403"/>
                </a:lnTo>
                <a:lnTo>
                  <a:pt x="1501253" y="1047466"/>
                </a:lnTo>
                <a:lnTo>
                  <a:pt x="1842447" y="1047466"/>
                </a:lnTo>
                <a:lnTo>
                  <a:pt x="1842447" y="1122529"/>
                </a:lnTo>
                <a:lnTo>
                  <a:pt x="1886803" y="1122529"/>
                </a:lnTo>
                <a:lnTo>
                  <a:pt x="1886803" y="1183944"/>
                </a:lnTo>
                <a:lnTo>
                  <a:pt x="1958453" y="1183944"/>
                </a:lnTo>
                <a:lnTo>
                  <a:pt x="1958453" y="1262418"/>
                </a:lnTo>
                <a:lnTo>
                  <a:pt x="2111991" y="1262418"/>
                </a:lnTo>
                <a:lnTo>
                  <a:pt x="2111991" y="1334069"/>
                </a:lnTo>
                <a:lnTo>
                  <a:pt x="2200701" y="1334069"/>
                </a:lnTo>
                <a:lnTo>
                  <a:pt x="2200701" y="1409132"/>
                </a:lnTo>
                <a:lnTo>
                  <a:pt x="2265528" y="1409132"/>
                </a:lnTo>
                <a:lnTo>
                  <a:pt x="2265528" y="1494430"/>
                </a:lnTo>
                <a:lnTo>
                  <a:pt x="2306471" y="1494430"/>
                </a:lnTo>
                <a:lnTo>
                  <a:pt x="2306471" y="1566081"/>
                </a:lnTo>
                <a:lnTo>
                  <a:pt x="2801203" y="1566081"/>
                </a:lnTo>
                <a:lnTo>
                  <a:pt x="2801203" y="1665027"/>
                </a:lnTo>
                <a:lnTo>
                  <a:pt x="2920621" y="1665027"/>
                </a:lnTo>
                <a:lnTo>
                  <a:pt x="2920621" y="1897039"/>
                </a:lnTo>
                <a:lnTo>
                  <a:pt x="2941092" y="1897039"/>
                </a:lnTo>
              </a:path>
            </a:pathLst>
          </a:custGeom>
          <a:noFill/>
          <a:ln w="28575">
            <a:solidFill>
              <a:schemeClr val="accent3"/>
            </a:solidFill>
            <a:miter lim="800000"/>
            <a:headEnd/>
            <a:tailEnd/>
          </a:ln>
        </p:spPr>
        <p:txBody>
          <a:bodyPr rtlCol="0" anchor="ctr"/>
          <a:lstStyle/>
          <a:p>
            <a:pPr algn="ctr"/>
            <a:endParaRPr lang="en-US"/>
          </a:p>
        </p:txBody>
      </p:sp>
      <p:sp>
        <p:nvSpPr>
          <p:cNvPr id="31920" name="Freeform: Shape 31919">
            <a:extLst>
              <a:ext uri="{FF2B5EF4-FFF2-40B4-BE49-F238E27FC236}">
                <a16:creationId xmlns:a16="http://schemas.microsoft.com/office/drawing/2014/main" id="{839DF408-A86B-5696-E8A7-F4236EA57921}"/>
              </a:ext>
            </a:extLst>
          </p:cNvPr>
          <p:cNvSpPr/>
          <p:nvPr/>
        </p:nvSpPr>
        <p:spPr bwMode="auto">
          <a:xfrm>
            <a:off x="7236725" y="2207525"/>
            <a:ext cx="3783842" cy="1276066"/>
          </a:xfrm>
          <a:custGeom>
            <a:avLst/>
            <a:gdLst>
              <a:gd name="connsiteX0" fmla="*/ 0 w 3800902"/>
              <a:gd name="connsiteY0" fmla="*/ 0 h 1276066"/>
              <a:gd name="connsiteX1" fmla="*/ 102359 w 3800902"/>
              <a:gd name="connsiteY1" fmla="*/ 0 h 1276066"/>
              <a:gd name="connsiteX2" fmla="*/ 102359 w 3800902"/>
              <a:gd name="connsiteY2" fmla="*/ 47768 h 1276066"/>
              <a:gd name="connsiteX3" fmla="*/ 139890 w 3800902"/>
              <a:gd name="connsiteY3" fmla="*/ 47768 h 1276066"/>
              <a:gd name="connsiteX4" fmla="*/ 139890 w 3800902"/>
              <a:gd name="connsiteY4" fmla="*/ 105771 h 1276066"/>
              <a:gd name="connsiteX5" fmla="*/ 204717 w 3800902"/>
              <a:gd name="connsiteY5" fmla="*/ 105771 h 1276066"/>
              <a:gd name="connsiteX6" fmla="*/ 204717 w 3800902"/>
              <a:gd name="connsiteY6" fmla="*/ 150126 h 1276066"/>
              <a:gd name="connsiteX7" fmla="*/ 272956 w 3800902"/>
              <a:gd name="connsiteY7" fmla="*/ 150126 h 1276066"/>
              <a:gd name="connsiteX8" fmla="*/ 272956 w 3800902"/>
              <a:gd name="connsiteY8" fmla="*/ 197893 h 1276066"/>
              <a:gd name="connsiteX9" fmla="*/ 436729 w 3800902"/>
              <a:gd name="connsiteY9" fmla="*/ 197893 h 1276066"/>
              <a:gd name="connsiteX10" fmla="*/ 436729 w 3800902"/>
              <a:gd name="connsiteY10" fmla="*/ 249072 h 1276066"/>
              <a:gd name="connsiteX11" fmla="*/ 467436 w 3800902"/>
              <a:gd name="connsiteY11" fmla="*/ 249072 h 1276066"/>
              <a:gd name="connsiteX12" fmla="*/ 467436 w 3800902"/>
              <a:gd name="connsiteY12" fmla="*/ 307075 h 1276066"/>
              <a:gd name="connsiteX13" fmla="*/ 651681 w 3800902"/>
              <a:gd name="connsiteY13" fmla="*/ 307075 h 1276066"/>
              <a:gd name="connsiteX14" fmla="*/ 651681 w 3800902"/>
              <a:gd name="connsiteY14" fmla="*/ 351430 h 1276066"/>
              <a:gd name="connsiteX15" fmla="*/ 719920 w 3800902"/>
              <a:gd name="connsiteY15" fmla="*/ 351430 h 1276066"/>
              <a:gd name="connsiteX16" fmla="*/ 719920 w 3800902"/>
              <a:gd name="connsiteY16" fmla="*/ 406021 h 1276066"/>
              <a:gd name="connsiteX17" fmla="*/ 740391 w 3800902"/>
              <a:gd name="connsiteY17" fmla="*/ 406021 h 1276066"/>
              <a:gd name="connsiteX18" fmla="*/ 740391 w 3800902"/>
              <a:gd name="connsiteY18" fmla="*/ 474260 h 1276066"/>
              <a:gd name="connsiteX19" fmla="*/ 754039 w 3800902"/>
              <a:gd name="connsiteY19" fmla="*/ 474260 h 1276066"/>
              <a:gd name="connsiteX20" fmla="*/ 754039 w 3800902"/>
              <a:gd name="connsiteY20" fmla="*/ 525439 h 1276066"/>
              <a:gd name="connsiteX21" fmla="*/ 852985 w 3800902"/>
              <a:gd name="connsiteY21" fmla="*/ 525439 h 1276066"/>
              <a:gd name="connsiteX22" fmla="*/ 852985 w 3800902"/>
              <a:gd name="connsiteY22" fmla="*/ 573206 h 1276066"/>
              <a:gd name="connsiteX23" fmla="*/ 897341 w 3800902"/>
              <a:gd name="connsiteY23" fmla="*/ 573206 h 1276066"/>
              <a:gd name="connsiteX24" fmla="*/ 897341 w 3800902"/>
              <a:gd name="connsiteY24" fmla="*/ 634621 h 1276066"/>
              <a:gd name="connsiteX25" fmla="*/ 975815 w 3800902"/>
              <a:gd name="connsiteY25" fmla="*/ 634621 h 1276066"/>
              <a:gd name="connsiteX26" fmla="*/ 975815 w 3800902"/>
              <a:gd name="connsiteY26" fmla="*/ 760863 h 1276066"/>
              <a:gd name="connsiteX27" fmla="*/ 1006523 w 3800902"/>
              <a:gd name="connsiteY27" fmla="*/ 760863 h 1276066"/>
              <a:gd name="connsiteX28" fmla="*/ 1006523 w 3800902"/>
              <a:gd name="connsiteY28" fmla="*/ 825690 h 1276066"/>
              <a:gd name="connsiteX29" fmla="*/ 1098645 w 3800902"/>
              <a:gd name="connsiteY29" fmla="*/ 825690 h 1276066"/>
              <a:gd name="connsiteX30" fmla="*/ 1098645 w 3800902"/>
              <a:gd name="connsiteY30" fmla="*/ 880281 h 1276066"/>
              <a:gd name="connsiteX31" fmla="*/ 1170296 w 3800902"/>
              <a:gd name="connsiteY31" fmla="*/ 880281 h 1276066"/>
              <a:gd name="connsiteX32" fmla="*/ 1170296 w 3800902"/>
              <a:gd name="connsiteY32" fmla="*/ 941696 h 1276066"/>
              <a:gd name="connsiteX33" fmla="*/ 1385248 w 3800902"/>
              <a:gd name="connsiteY33" fmla="*/ 941696 h 1276066"/>
              <a:gd name="connsiteX34" fmla="*/ 1385248 w 3800902"/>
              <a:gd name="connsiteY34" fmla="*/ 1067938 h 1276066"/>
              <a:gd name="connsiteX35" fmla="*/ 2122227 w 3800902"/>
              <a:gd name="connsiteY35" fmla="*/ 1067938 h 1276066"/>
              <a:gd name="connsiteX36" fmla="*/ 2122227 w 3800902"/>
              <a:gd name="connsiteY36" fmla="*/ 1163472 h 1276066"/>
              <a:gd name="connsiteX37" fmla="*/ 2374711 w 3800902"/>
              <a:gd name="connsiteY37" fmla="*/ 1163472 h 1276066"/>
              <a:gd name="connsiteX38" fmla="*/ 2374711 w 3800902"/>
              <a:gd name="connsiteY38" fmla="*/ 1276066 h 1276066"/>
              <a:gd name="connsiteX39" fmla="*/ 3783842 w 3800902"/>
              <a:gd name="connsiteY39" fmla="*/ 1276066 h 1276066"/>
              <a:gd name="connsiteX40" fmla="*/ 3773606 w 3800902"/>
              <a:gd name="connsiteY40" fmla="*/ 1276066 h 1276066"/>
              <a:gd name="connsiteX41" fmla="*/ 3800902 w 3800902"/>
              <a:gd name="connsiteY41" fmla="*/ 1272654 h 1276066"/>
              <a:gd name="connsiteX0" fmla="*/ 0 w 3783842"/>
              <a:gd name="connsiteY0" fmla="*/ 0 h 1276066"/>
              <a:gd name="connsiteX1" fmla="*/ 102359 w 3783842"/>
              <a:gd name="connsiteY1" fmla="*/ 0 h 1276066"/>
              <a:gd name="connsiteX2" fmla="*/ 102359 w 3783842"/>
              <a:gd name="connsiteY2" fmla="*/ 47768 h 1276066"/>
              <a:gd name="connsiteX3" fmla="*/ 139890 w 3783842"/>
              <a:gd name="connsiteY3" fmla="*/ 47768 h 1276066"/>
              <a:gd name="connsiteX4" fmla="*/ 139890 w 3783842"/>
              <a:gd name="connsiteY4" fmla="*/ 105771 h 1276066"/>
              <a:gd name="connsiteX5" fmla="*/ 204717 w 3783842"/>
              <a:gd name="connsiteY5" fmla="*/ 105771 h 1276066"/>
              <a:gd name="connsiteX6" fmla="*/ 204717 w 3783842"/>
              <a:gd name="connsiteY6" fmla="*/ 150126 h 1276066"/>
              <a:gd name="connsiteX7" fmla="*/ 272956 w 3783842"/>
              <a:gd name="connsiteY7" fmla="*/ 150126 h 1276066"/>
              <a:gd name="connsiteX8" fmla="*/ 272956 w 3783842"/>
              <a:gd name="connsiteY8" fmla="*/ 197893 h 1276066"/>
              <a:gd name="connsiteX9" fmla="*/ 436729 w 3783842"/>
              <a:gd name="connsiteY9" fmla="*/ 197893 h 1276066"/>
              <a:gd name="connsiteX10" fmla="*/ 436729 w 3783842"/>
              <a:gd name="connsiteY10" fmla="*/ 249072 h 1276066"/>
              <a:gd name="connsiteX11" fmla="*/ 467436 w 3783842"/>
              <a:gd name="connsiteY11" fmla="*/ 249072 h 1276066"/>
              <a:gd name="connsiteX12" fmla="*/ 467436 w 3783842"/>
              <a:gd name="connsiteY12" fmla="*/ 307075 h 1276066"/>
              <a:gd name="connsiteX13" fmla="*/ 651681 w 3783842"/>
              <a:gd name="connsiteY13" fmla="*/ 307075 h 1276066"/>
              <a:gd name="connsiteX14" fmla="*/ 651681 w 3783842"/>
              <a:gd name="connsiteY14" fmla="*/ 351430 h 1276066"/>
              <a:gd name="connsiteX15" fmla="*/ 719920 w 3783842"/>
              <a:gd name="connsiteY15" fmla="*/ 351430 h 1276066"/>
              <a:gd name="connsiteX16" fmla="*/ 719920 w 3783842"/>
              <a:gd name="connsiteY16" fmla="*/ 406021 h 1276066"/>
              <a:gd name="connsiteX17" fmla="*/ 740391 w 3783842"/>
              <a:gd name="connsiteY17" fmla="*/ 406021 h 1276066"/>
              <a:gd name="connsiteX18" fmla="*/ 740391 w 3783842"/>
              <a:gd name="connsiteY18" fmla="*/ 474260 h 1276066"/>
              <a:gd name="connsiteX19" fmla="*/ 754039 w 3783842"/>
              <a:gd name="connsiteY19" fmla="*/ 474260 h 1276066"/>
              <a:gd name="connsiteX20" fmla="*/ 754039 w 3783842"/>
              <a:gd name="connsiteY20" fmla="*/ 525439 h 1276066"/>
              <a:gd name="connsiteX21" fmla="*/ 852985 w 3783842"/>
              <a:gd name="connsiteY21" fmla="*/ 525439 h 1276066"/>
              <a:gd name="connsiteX22" fmla="*/ 852985 w 3783842"/>
              <a:gd name="connsiteY22" fmla="*/ 573206 h 1276066"/>
              <a:gd name="connsiteX23" fmla="*/ 897341 w 3783842"/>
              <a:gd name="connsiteY23" fmla="*/ 573206 h 1276066"/>
              <a:gd name="connsiteX24" fmla="*/ 897341 w 3783842"/>
              <a:gd name="connsiteY24" fmla="*/ 634621 h 1276066"/>
              <a:gd name="connsiteX25" fmla="*/ 975815 w 3783842"/>
              <a:gd name="connsiteY25" fmla="*/ 634621 h 1276066"/>
              <a:gd name="connsiteX26" fmla="*/ 975815 w 3783842"/>
              <a:gd name="connsiteY26" fmla="*/ 760863 h 1276066"/>
              <a:gd name="connsiteX27" fmla="*/ 1006523 w 3783842"/>
              <a:gd name="connsiteY27" fmla="*/ 760863 h 1276066"/>
              <a:gd name="connsiteX28" fmla="*/ 1006523 w 3783842"/>
              <a:gd name="connsiteY28" fmla="*/ 825690 h 1276066"/>
              <a:gd name="connsiteX29" fmla="*/ 1098645 w 3783842"/>
              <a:gd name="connsiteY29" fmla="*/ 825690 h 1276066"/>
              <a:gd name="connsiteX30" fmla="*/ 1098645 w 3783842"/>
              <a:gd name="connsiteY30" fmla="*/ 880281 h 1276066"/>
              <a:gd name="connsiteX31" fmla="*/ 1170296 w 3783842"/>
              <a:gd name="connsiteY31" fmla="*/ 880281 h 1276066"/>
              <a:gd name="connsiteX32" fmla="*/ 1170296 w 3783842"/>
              <a:gd name="connsiteY32" fmla="*/ 941696 h 1276066"/>
              <a:gd name="connsiteX33" fmla="*/ 1385248 w 3783842"/>
              <a:gd name="connsiteY33" fmla="*/ 941696 h 1276066"/>
              <a:gd name="connsiteX34" fmla="*/ 1385248 w 3783842"/>
              <a:gd name="connsiteY34" fmla="*/ 1067938 h 1276066"/>
              <a:gd name="connsiteX35" fmla="*/ 2122227 w 3783842"/>
              <a:gd name="connsiteY35" fmla="*/ 1067938 h 1276066"/>
              <a:gd name="connsiteX36" fmla="*/ 2122227 w 3783842"/>
              <a:gd name="connsiteY36" fmla="*/ 1163472 h 1276066"/>
              <a:gd name="connsiteX37" fmla="*/ 2374711 w 3783842"/>
              <a:gd name="connsiteY37" fmla="*/ 1163472 h 1276066"/>
              <a:gd name="connsiteX38" fmla="*/ 2374711 w 3783842"/>
              <a:gd name="connsiteY38" fmla="*/ 1276066 h 1276066"/>
              <a:gd name="connsiteX39" fmla="*/ 3783842 w 3783842"/>
              <a:gd name="connsiteY39" fmla="*/ 1276066 h 1276066"/>
              <a:gd name="connsiteX40" fmla="*/ 3773606 w 3783842"/>
              <a:gd name="connsiteY40" fmla="*/ 1276066 h 1276066"/>
              <a:gd name="connsiteX0" fmla="*/ 0 w 3783842"/>
              <a:gd name="connsiteY0" fmla="*/ 0 h 1276066"/>
              <a:gd name="connsiteX1" fmla="*/ 102359 w 3783842"/>
              <a:gd name="connsiteY1" fmla="*/ 0 h 1276066"/>
              <a:gd name="connsiteX2" fmla="*/ 102359 w 3783842"/>
              <a:gd name="connsiteY2" fmla="*/ 47768 h 1276066"/>
              <a:gd name="connsiteX3" fmla="*/ 139890 w 3783842"/>
              <a:gd name="connsiteY3" fmla="*/ 47768 h 1276066"/>
              <a:gd name="connsiteX4" fmla="*/ 139890 w 3783842"/>
              <a:gd name="connsiteY4" fmla="*/ 105771 h 1276066"/>
              <a:gd name="connsiteX5" fmla="*/ 204717 w 3783842"/>
              <a:gd name="connsiteY5" fmla="*/ 105771 h 1276066"/>
              <a:gd name="connsiteX6" fmla="*/ 204717 w 3783842"/>
              <a:gd name="connsiteY6" fmla="*/ 150126 h 1276066"/>
              <a:gd name="connsiteX7" fmla="*/ 272956 w 3783842"/>
              <a:gd name="connsiteY7" fmla="*/ 150126 h 1276066"/>
              <a:gd name="connsiteX8" fmla="*/ 272956 w 3783842"/>
              <a:gd name="connsiteY8" fmla="*/ 197893 h 1276066"/>
              <a:gd name="connsiteX9" fmla="*/ 436729 w 3783842"/>
              <a:gd name="connsiteY9" fmla="*/ 197893 h 1276066"/>
              <a:gd name="connsiteX10" fmla="*/ 436729 w 3783842"/>
              <a:gd name="connsiteY10" fmla="*/ 249072 h 1276066"/>
              <a:gd name="connsiteX11" fmla="*/ 467436 w 3783842"/>
              <a:gd name="connsiteY11" fmla="*/ 249072 h 1276066"/>
              <a:gd name="connsiteX12" fmla="*/ 467436 w 3783842"/>
              <a:gd name="connsiteY12" fmla="*/ 307075 h 1276066"/>
              <a:gd name="connsiteX13" fmla="*/ 651681 w 3783842"/>
              <a:gd name="connsiteY13" fmla="*/ 307075 h 1276066"/>
              <a:gd name="connsiteX14" fmla="*/ 651681 w 3783842"/>
              <a:gd name="connsiteY14" fmla="*/ 351430 h 1276066"/>
              <a:gd name="connsiteX15" fmla="*/ 719920 w 3783842"/>
              <a:gd name="connsiteY15" fmla="*/ 351430 h 1276066"/>
              <a:gd name="connsiteX16" fmla="*/ 719920 w 3783842"/>
              <a:gd name="connsiteY16" fmla="*/ 406021 h 1276066"/>
              <a:gd name="connsiteX17" fmla="*/ 740391 w 3783842"/>
              <a:gd name="connsiteY17" fmla="*/ 406021 h 1276066"/>
              <a:gd name="connsiteX18" fmla="*/ 740391 w 3783842"/>
              <a:gd name="connsiteY18" fmla="*/ 474260 h 1276066"/>
              <a:gd name="connsiteX19" fmla="*/ 754039 w 3783842"/>
              <a:gd name="connsiteY19" fmla="*/ 474260 h 1276066"/>
              <a:gd name="connsiteX20" fmla="*/ 754039 w 3783842"/>
              <a:gd name="connsiteY20" fmla="*/ 525439 h 1276066"/>
              <a:gd name="connsiteX21" fmla="*/ 852985 w 3783842"/>
              <a:gd name="connsiteY21" fmla="*/ 525439 h 1276066"/>
              <a:gd name="connsiteX22" fmla="*/ 852985 w 3783842"/>
              <a:gd name="connsiteY22" fmla="*/ 573206 h 1276066"/>
              <a:gd name="connsiteX23" fmla="*/ 897341 w 3783842"/>
              <a:gd name="connsiteY23" fmla="*/ 573206 h 1276066"/>
              <a:gd name="connsiteX24" fmla="*/ 897341 w 3783842"/>
              <a:gd name="connsiteY24" fmla="*/ 634621 h 1276066"/>
              <a:gd name="connsiteX25" fmla="*/ 975815 w 3783842"/>
              <a:gd name="connsiteY25" fmla="*/ 634621 h 1276066"/>
              <a:gd name="connsiteX26" fmla="*/ 975815 w 3783842"/>
              <a:gd name="connsiteY26" fmla="*/ 760863 h 1276066"/>
              <a:gd name="connsiteX27" fmla="*/ 1006523 w 3783842"/>
              <a:gd name="connsiteY27" fmla="*/ 760863 h 1276066"/>
              <a:gd name="connsiteX28" fmla="*/ 1006523 w 3783842"/>
              <a:gd name="connsiteY28" fmla="*/ 825690 h 1276066"/>
              <a:gd name="connsiteX29" fmla="*/ 1098645 w 3783842"/>
              <a:gd name="connsiteY29" fmla="*/ 825690 h 1276066"/>
              <a:gd name="connsiteX30" fmla="*/ 1098645 w 3783842"/>
              <a:gd name="connsiteY30" fmla="*/ 880281 h 1276066"/>
              <a:gd name="connsiteX31" fmla="*/ 1170296 w 3783842"/>
              <a:gd name="connsiteY31" fmla="*/ 880281 h 1276066"/>
              <a:gd name="connsiteX32" fmla="*/ 1170296 w 3783842"/>
              <a:gd name="connsiteY32" fmla="*/ 941696 h 1276066"/>
              <a:gd name="connsiteX33" fmla="*/ 1385248 w 3783842"/>
              <a:gd name="connsiteY33" fmla="*/ 941696 h 1276066"/>
              <a:gd name="connsiteX34" fmla="*/ 1385248 w 3783842"/>
              <a:gd name="connsiteY34" fmla="*/ 1067938 h 1276066"/>
              <a:gd name="connsiteX35" fmla="*/ 2122227 w 3783842"/>
              <a:gd name="connsiteY35" fmla="*/ 1067938 h 1276066"/>
              <a:gd name="connsiteX36" fmla="*/ 2122227 w 3783842"/>
              <a:gd name="connsiteY36" fmla="*/ 1163472 h 1276066"/>
              <a:gd name="connsiteX37" fmla="*/ 2374711 w 3783842"/>
              <a:gd name="connsiteY37" fmla="*/ 1163472 h 1276066"/>
              <a:gd name="connsiteX38" fmla="*/ 2374711 w 3783842"/>
              <a:gd name="connsiteY38" fmla="*/ 1276066 h 1276066"/>
              <a:gd name="connsiteX39" fmla="*/ 3783842 w 3783842"/>
              <a:gd name="connsiteY39" fmla="*/ 1276066 h 1276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783842" h="1276066">
                <a:moveTo>
                  <a:pt x="0" y="0"/>
                </a:moveTo>
                <a:lnTo>
                  <a:pt x="102359" y="0"/>
                </a:lnTo>
                <a:lnTo>
                  <a:pt x="102359" y="47768"/>
                </a:lnTo>
                <a:lnTo>
                  <a:pt x="139890" y="47768"/>
                </a:lnTo>
                <a:lnTo>
                  <a:pt x="139890" y="105771"/>
                </a:lnTo>
                <a:lnTo>
                  <a:pt x="204717" y="105771"/>
                </a:lnTo>
                <a:lnTo>
                  <a:pt x="204717" y="150126"/>
                </a:lnTo>
                <a:lnTo>
                  <a:pt x="272956" y="150126"/>
                </a:lnTo>
                <a:lnTo>
                  <a:pt x="272956" y="197893"/>
                </a:lnTo>
                <a:lnTo>
                  <a:pt x="436729" y="197893"/>
                </a:lnTo>
                <a:lnTo>
                  <a:pt x="436729" y="249072"/>
                </a:lnTo>
                <a:lnTo>
                  <a:pt x="467436" y="249072"/>
                </a:lnTo>
                <a:lnTo>
                  <a:pt x="467436" y="307075"/>
                </a:lnTo>
                <a:lnTo>
                  <a:pt x="651681" y="307075"/>
                </a:lnTo>
                <a:lnTo>
                  <a:pt x="651681" y="351430"/>
                </a:lnTo>
                <a:lnTo>
                  <a:pt x="719920" y="351430"/>
                </a:lnTo>
                <a:lnTo>
                  <a:pt x="719920" y="406021"/>
                </a:lnTo>
                <a:lnTo>
                  <a:pt x="740391" y="406021"/>
                </a:lnTo>
                <a:lnTo>
                  <a:pt x="740391" y="474260"/>
                </a:lnTo>
                <a:lnTo>
                  <a:pt x="754039" y="474260"/>
                </a:lnTo>
                <a:lnTo>
                  <a:pt x="754039" y="525439"/>
                </a:lnTo>
                <a:lnTo>
                  <a:pt x="852985" y="525439"/>
                </a:lnTo>
                <a:lnTo>
                  <a:pt x="852985" y="573206"/>
                </a:lnTo>
                <a:lnTo>
                  <a:pt x="897341" y="573206"/>
                </a:lnTo>
                <a:lnTo>
                  <a:pt x="897341" y="634621"/>
                </a:lnTo>
                <a:lnTo>
                  <a:pt x="975815" y="634621"/>
                </a:lnTo>
                <a:lnTo>
                  <a:pt x="975815" y="760863"/>
                </a:lnTo>
                <a:lnTo>
                  <a:pt x="1006523" y="760863"/>
                </a:lnTo>
                <a:lnTo>
                  <a:pt x="1006523" y="825690"/>
                </a:lnTo>
                <a:lnTo>
                  <a:pt x="1098645" y="825690"/>
                </a:lnTo>
                <a:lnTo>
                  <a:pt x="1098645" y="880281"/>
                </a:lnTo>
                <a:lnTo>
                  <a:pt x="1170296" y="880281"/>
                </a:lnTo>
                <a:lnTo>
                  <a:pt x="1170296" y="941696"/>
                </a:lnTo>
                <a:lnTo>
                  <a:pt x="1385248" y="941696"/>
                </a:lnTo>
                <a:lnTo>
                  <a:pt x="1385248" y="1067938"/>
                </a:lnTo>
                <a:lnTo>
                  <a:pt x="2122227" y="1067938"/>
                </a:lnTo>
                <a:lnTo>
                  <a:pt x="2122227" y="1163472"/>
                </a:lnTo>
                <a:lnTo>
                  <a:pt x="2374711" y="1163472"/>
                </a:lnTo>
                <a:lnTo>
                  <a:pt x="2374711" y="1276066"/>
                </a:lnTo>
                <a:lnTo>
                  <a:pt x="3783842" y="1276066"/>
                </a:lnTo>
              </a:path>
            </a:pathLst>
          </a:custGeom>
          <a:noFill/>
          <a:ln w="28575">
            <a:solidFill>
              <a:schemeClr val="accent1"/>
            </a:solidFill>
            <a:miter lim="800000"/>
            <a:headEnd/>
            <a:tailEnd/>
          </a:ln>
        </p:spPr>
        <p:txBody>
          <a:bodyPr rtlCol="0" anchor="ctr"/>
          <a:lstStyle/>
          <a:p>
            <a:pPr algn="ctr"/>
            <a:endParaRPr lang="en-US"/>
          </a:p>
        </p:txBody>
      </p:sp>
      <p:sp>
        <p:nvSpPr>
          <p:cNvPr id="31876" name="Freeform: Shape 31875">
            <a:extLst>
              <a:ext uri="{FF2B5EF4-FFF2-40B4-BE49-F238E27FC236}">
                <a16:creationId xmlns:a16="http://schemas.microsoft.com/office/drawing/2014/main" id="{9433CE21-220A-BF07-A21D-9ACE7ACA6731}"/>
              </a:ext>
            </a:extLst>
          </p:cNvPr>
          <p:cNvSpPr/>
          <p:nvPr/>
        </p:nvSpPr>
        <p:spPr bwMode="auto">
          <a:xfrm>
            <a:off x="1785938" y="2245995"/>
            <a:ext cx="3469005" cy="1980248"/>
          </a:xfrm>
          <a:custGeom>
            <a:avLst/>
            <a:gdLst>
              <a:gd name="connsiteX0" fmla="*/ 0 w 3469005"/>
              <a:gd name="connsiteY0" fmla="*/ 0 h 1980248"/>
              <a:gd name="connsiteX1" fmla="*/ 57150 w 3469005"/>
              <a:gd name="connsiteY1" fmla="*/ 0 h 1980248"/>
              <a:gd name="connsiteX2" fmla="*/ 57150 w 3469005"/>
              <a:gd name="connsiteY2" fmla="*/ 51435 h 1980248"/>
              <a:gd name="connsiteX3" fmla="*/ 314325 w 3469005"/>
              <a:gd name="connsiteY3" fmla="*/ 51435 h 1980248"/>
              <a:gd name="connsiteX4" fmla="*/ 314325 w 3469005"/>
              <a:gd name="connsiteY4" fmla="*/ 82868 h 1980248"/>
              <a:gd name="connsiteX5" fmla="*/ 502920 w 3469005"/>
              <a:gd name="connsiteY5" fmla="*/ 82868 h 1980248"/>
              <a:gd name="connsiteX6" fmla="*/ 502920 w 3469005"/>
              <a:gd name="connsiteY6" fmla="*/ 108585 h 1980248"/>
              <a:gd name="connsiteX7" fmla="*/ 557212 w 3469005"/>
              <a:gd name="connsiteY7" fmla="*/ 108585 h 1980248"/>
              <a:gd name="connsiteX8" fmla="*/ 557212 w 3469005"/>
              <a:gd name="connsiteY8" fmla="*/ 125730 h 1980248"/>
              <a:gd name="connsiteX9" fmla="*/ 594360 w 3469005"/>
              <a:gd name="connsiteY9" fmla="*/ 125730 h 1980248"/>
              <a:gd name="connsiteX10" fmla="*/ 594360 w 3469005"/>
              <a:gd name="connsiteY10" fmla="*/ 145733 h 1980248"/>
              <a:gd name="connsiteX11" fmla="*/ 634365 w 3469005"/>
              <a:gd name="connsiteY11" fmla="*/ 145733 h 1980248"/>
              <a:gd name="connsiteX12" fmla="*/ 634365 w 3469005"/>
              <a:gd name="connsiteY12" fmla="*/ 174308 h 1980248"/>
              <a:gd name="connsiteX13" fmla="*/ 680085 w 3469005"/>
              <a:gd name="connsiteY13" fmla="*/ 174308 h 1980248"/>
              <a:gd name="connsiteX14" fmla="*/ 680085 w 3469005"/>
              <a:gd name="connsiteY14" fmla="*/ 197168 h 1980248"/>
              <a:gd name="connsiteX15" fmla="*/ 765810 w 3469005"/>
              <a:gd name="connsiteY15" fmla="*/ 197168 h 1980248"/>
              <a:gd name="connsiteX16" fmla="*/ 765810 w 3469005"/>
              <a:gd name="connsiteY16" fmla="*/ 231458 h 1980248"/>
              <a:gd name="connsiteX17" fmla="*/ 834390 w 3469005"/>
              <a:gd name="connsiteY17" fmla="*/ 231458 h 1980248"/>
              <a:gd name="connsiteX18" fmla="*/ 834390 w 3469005"/>
              <a:gd name="connsiteY18" fmla="*/ 265748 h 1980248"/>
              <a:gd name="connsiteX19" fmla="*/ 888682 w 3469005"/>
              <a:gd name="connsiteY19" fmla="*/ 265748 h 1980248"/>
              <a:gd name="connsiteX20" fmla="*/ 888682 w 3469005"/>
              <a:gd name="connsiteY20" fmla="*/ 345758 h 1980248"/>
              <a:gd name="connsiteX21" fmla="*/ 911542 w 3469005"/>
              <a:gd name="connsiteY21" fmla="*/ 345758 h 1980248"/>
              <a:gd name="connsiteX22" fmla="*/ 911542 w 3469005"/>
              <a:gd name="connsiteY22" fmla="*/ 365760 h 1980248"/>
              <a:gd name="connsiteX23" fmla="*/ 960120 w 3469005"/>
              <a:gd name="connsiteY23" fmla="*/ 365760 h 1980248"/>
              <a:gd name="connsiteX24" fmla="*/ 960120 w 3469005"/>
              <a:gd name="connsiteY24" fmla="*/ 380048 h 1980248"/>
              <a:gd name="connsiteX25" fmla="*/ 997267 w 3469005"/>
              <a:gd name="connsiteY25" fmla="*/ 380048 h 1980248"/>
              <a:gd name="connsiteX26" fmla="*/ 997267 w 3469005"/>
              <a:gd name="connsiteY26" fmla="*/ 417195 h 1980248"/>
              <a:gd name="connsiteX27" fmla="*/ 1031557 w 3469005"/>
              <a:gd name="connsiteY27" fmla="*/ 417195 h 1980248"/>
              <a:gd name="connsiteX28" fmla="*/ 1031557 w 3469005"/>
              <a:gd name="connsiteY28" fmla="*/ 445770 h 1980248"/>
              <a:gd name="connsiteX29" fmla="*/ 1122997 w 3469005"/>
              <a:gd name="connsiteY29" fmla="*/ 445770 h 1980248"/>
              <a:gd name="connsiteX30" fmla="*/ 1122997 w 3469005"/>
              <a:gd name="connsiteY30" fmla="*/ 457200 h 1980248"/>
              <a:gd name="connsiteX31" fmla="*/ 1191577 w 3469005"/>
              <a:gd name="connsiteY31" fmla="*/ 457200 h 1980248"/>
              <a:gd name="connsiteX32" fmla="*/ 1191577 w 3469005"/>
              <a:gd name="connsiteY32" fmla="*/ 485775 h 1980248"/>
              <a:gd name="connsiteX33" fmla="*/ 1191577 w 3469005"/>
              <a:gd name="connsiteY33" fmla="*/ 485775 h 1980248"/>
              <a:gd name="connsiteX34" fmla="*/ 1208722 w 3469005"/>
              <a:gd name="connsiteY34" fmla="*/ 502920 h 1980248"/>
              <a:gd name="connsiteX35" fmla="*/ 1294447 w 3469005"/>
              <a:gd name="connsiteY35" fmla="*/ 502920 h 1980248"/>
              <a:gd name="connsiteX36" fmla="*/ 1294447 w 3469005"/>
              <a:gd name="connsiteY36" fmla="*/ 525780 h 1980248"/>
              <a:gd name="connsiteX37" fmla="*/ 1320165 w 3469005"/>
              <a:gd name="connsiteY37" fmla="*/ 525780 h 1980248"/>
              <a:gd name="connsiteX38" fmla="*/ 1320165 w 3469005"/>
              <a:gd name="connsiteY38" fmla="*/ 540068 h 1980248"/>
              <a:gd name="connsiteX39" fmla="*/ 1471612 w 3469005"/>
              <a:gd name="connsiteY39" fmla="*/ 540068 h 1980248"/>
              <a:gd name="connsiteX40" fmla="*/ 1471612 w 3469005"/>
              <a:gd name="connsiteY40" fmla="*/ 562928 h 1980248"/>
              <a:gd name="connsiteX41" fmla="*/ 1645920 w 3469005"/>
              <a:gd name="connsiteY41" fmla="*/ 562928 h 1980248"/>
              <a:gd name="connsiteX42" fmla="*/ 1645920 w 3469005"/>
              <a:gd name="connsiteY42" fmla="*/ 605790 h 1980248"/>
              <a:gd name="connsiteX43" fmla="*/ 1708785 w 3469005"/>
              <a:gd name="connsiteY43" fmla="*/ 605790 h 1980248"/>
              <a:gd name="connsiteX44" fmla="*/ 1708785 w 3469005"/>
              <a:gd name="connsiteY44" fmla="*/ 648653 h 1980248"/>
              <a:gd name="connsiteX45" fmla="*/ 1740217 w 3469005"/>
              <a:gd name="connsiteY45" fmla="*/ 648653 h 1980248"/>
              <a:gd name="connsiteX46" fmla="*/ 1740217 w 3469005"/>
              <a:gd name="connsiteY46" fmla="*/ 677228 h 1980248"/>
              <a:gd name="connsiteX47" fmla="*/ 1765935 w 3469005"/>
              <a:gd name="connsiteY47" fmla="*/ 677228 h 1980248"/>
              <a:gd name="connsiteX48" fmla="*/ 1765935 w 3469005"/>
              <a:gd name="connsiteY48" fmla="*/ 697230 h 1980248"/>
              <a:gd name="connsiteX49" fmla="*/ 1840230 w 3469005"/>
              <a:gd name="connsiteY49" fmla="*/ 697230 h 1980248"/>
              <a:gd name="connsiteX50" fmla="*/ 1840230 w 3469005"/>
              <a:gd name="connsiteY50" fmla="*/ 722948 h 1980248"/>
              <a:gd name="connsiteX51" fmla="*/ 1874520 w 3469005"/>
              <a:gd name="connsiteY51" fmla="*/ 722948 h 1980248"/>
              <a:gd name="connsiteX52" fmla="*/ 1874520 w 3469005"/>
              <a:gd name="connsiteY52" fmla="*/ 742950 h 1980248"/>
              <a:gd name="connsiteX53" fmla="*/ 1940242 w 3469005"/>
              <a:gd name="connsiteY53" fmla="*/ 742950 h 1980248"/>
              <a:gd name="connsiteX54" fmla="*/ 1940242 w 3469005"/>
              <a:gd name="connsiteY54" fmla="*/ 797243 h 1980248"/>
              <a:gd name="connsiteX55" fmla="*/ 2180272 w 3469005"/>
              <a:gd name="connsiteY55" fmla="*/ 797243 h 1980248"/>
              <a:gd name="connsiteX56" fmla="*/ 2180272 w 3469005"/>
              <a:gd name="connsiteY56" fmla="*/ 828675 h 1980248"/>
              <a:gd name="connsiteX57" fmla="*/ 2557462 w 3469005"/>
              <a:gd name="connsiteY57" fmla="*/ 828675 h 1980248"/>
              <a:gd name="connsiteX58" fmla="*/ 2557462 w 3469005"/>
              <a:gd name="connsiteY58" fmla="*/ 888683 h 1980248"/>
              <a:gd name="connsiteX59" fmla="*/ 2840355 w 3469005"/>
              <a:gd name="connsiteY59" fmla="*/ 888683 h 1980248"/>
              <a:gd name="connsiteX60" fmla="*/ 2840355 w 3469005"/>
              <a:gd name="connsiteY60" fmla="*/ 945833 h 1980248"/>
              <a:gd name="connsiteX61" fmla="*/ 2883217 w 3469005"/>
              <a:gd name="connsiteY61" fmla="*/ 945833 h 1980248"/>
              <a:gd name="connsiteX62" fmla="*/ 2883217 w 3469005"/>
              <a:gd name="connsiteY62" fmla="*/ 1017270 h 1980248"/>
              <a:gd name="connsiteX63" fmla="*/ 3469005 w 3469005"/>
              <a:gd name="connsiteY63" fmla="*/ 1017270 h 1980248"/>
              <a:gd name="connsiteX64" fmla="*/ 3469005 w 3469005"/>
              <a:gd name="connsiteY64" fmla="*/ 1980248 h 1980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469005" h="1980248">
                <a:moveTo>
                  <a:pt x="0" y="0"/>
                </a:moveTo>
                <a:lnTo>
                  <a:pt x="57150" y="0"/>
                </a:lnTo>
                <a:lnTo>
                  <a:pt x="57150" y="51435"/>
                </a:lnTo>
                <a:lnTo>
                  <a:pt x="314325" y="51435"/>
                </a:lnTo>
                <a:lnTo>
                  <a:pt x="314325" y="82868"/>
                </a:lnTo>
                <a:lnTo>
                  <a:pt x="502920" y="82868"/>
                </a:lnTo>
                <a:lnTo>
                  <a:pt x="502920" y="108585"/>
                </a:lnTo>
                <a:lnTo>
                  <a:pt x="557212" y="108585"/>
                </a:lnTo>
                <a:lnTo>
                  <a:pt x="557212" y="125730"/>
                </a:lnTo>
                <a:lnTo>
                  <a:pt x="594360" y="125730"/>
                </a:lnTo>
                <a:lnTo>
                  <a:pt x="594360" y="145733"/>
                </a:lnTo>
                <a:lnTo>
                  <a:pt x="634365" y="145733"/>
                </a:lnTo>
                <a:lnTo>
                  <a:pt x="634365" y="174308"/>
                </a:lnTo>
                <a:lnTo>
                  <a:pt x="680085" y="174308"/>
                </a:lnTo>
                <a:lnTo>
                  <a:pt x="680085" y="197168"/>
                </a:lnTo>
                <a:lnTo>
                  <a:pt x="765810" y="197168"/>
                </a:lnTo>
                <a:lnTo>
                  <a:pt x="765810" y="231458"/>
                </a:lnTo>
                <a:lnTo>
                  <a:pt x="834390" y="231458"/>
                </a:lnTo>
                <a:lnTo>
                  <a:pt x="834390" y="265748"/>
                </a:lnTo>
                <a:lnTo>
                  <a:pt x="888682" y="265748"/>
                </a:lnTo>
                <a:lnTo>
                  <a:pt x="888682" y="345758"/>
                </a:lnTo>
                <a:lnTo>
                  <a:pt x="911542" y="345758"/>
                </a:lnTo>
                <a:lnTo>
                  <a:pt x="911542" y="365760"/>
                </a:lnTo>
                <a:lnTo>
                  <a:pt x="960120" y="365760"/>
                </a:lnTo>
                <a:lnTo>
                  <a:pt x="960120" y="380048"/>
                </a:lnTo>
                <a:lnTo>
                  <a:pt x="997267" y="380048"/>
                </a:lnTo>
                <a:lnTo>
                  <a:pt x="997267" y="417195"/>
                </a:lnTo>
                <a:lnTo>
                  <a:pt x="1031557" y="417195"/>
                </a:lnTo>
                <a:lnTo>
                  <a:pt x="1031557" y="445770"/>
                </a:lnTo>
                <a:lnTo>
                  <a:pt x="1122997" y="445770"/>
                </a:lnTo>
                <a:lnTo>
                  <a:pt x="1122997" y="457200"/>
                </a:lnTo>
                <a:lnTo>
                  <a:pt x="1191577" y="457200"/>
                </a:lnTo>
                <a:lnTo>
                  <a:pt x="1191577" y="485775"/>
                </a:lnTo>
                <a:lnTo>
                  <a:pt x="1191577" y="485775"/>
                </a:lnTo>
                <a:lnTo>
                  <a:pt x="1208722" y="502920"/>
                </a:lnTo>
                <a:lnTo>
                  <a:pt x="1294447" y="502920"/>
                </a:lnTo>
                <a:lnTo>
                  <a:pt x="1294447" y="525780"/>
                </a:lnTo>
                <a:lnTo>
                  <a:pt x="1320165" y="525780"/>
                </a:lnTo>
                <a:lnTo>
                  <a:pt x="1320165" y="540068"/>
                </a:lnTo>
                <a:lnTo>
                  <a:pt x="1471612" y="540068"/>
                </a:lnTo>
                <a:lnTo>
                  <a:pt x="1471612" y="562928"/>
                </a:lnTo>
                <a:lnTo>
                  <a:pt x="1645920" y="562928"/>
                </a:lnTo>
                <a:lnTo>
                  <a:pt x="1645920" y="605790"/>
                </a:lnTo>
                <a:lnTo>
                  <a:pt x="1708785" y="605790"/>
                </a:lnTo>
                <a:lnTo>
                  <a:pt x="1708785" y="648653"/>
                </a:lnTo>
                <a:lnTo>
                  <a:pt x="1740217" y="648653"/>
                </a:lnTo>
                <a:lnTo>
                  <a:pt x="1740217" y="677228"/>
                </a:lnTo>
                <a:lnTo>
                  <a:pt x="1765935" y="677228"/>
                </a:lnTo>
                <a:lnTo>
                  <a:pt x="1765935" y="697230"/>
                </a:lnTo>
                <a:lnTo>
                  <a:pt x="1840230" y="697230"/>
                </a:lnTo>
                <a:lnTo>
                  <a:pt x="1840230" y="722948"/>
                </a:lnTo>
                <a:lnTo>
                  <a:pt x="1874520" y="722948"/>
                </a:lnTo>
                <a:lnTo>
                  <a:pt x="1874520" y="742950"/>
                </a:lnTo>
                <a:lnTo>
                  <a:pt x="1940242" y="742950"/>
                </a:lnTo>
                <a:lnTo>
                  <a:pt x="1940242" y="797243"/>
                </a:lnTo>
                <a:lnTo>
                  <a:pt x="2180272" y="797243"/>
                </a:lnTo>
                <a:lnTo>
                  <a:pt x="2180272" y="828675"/>
                </a:lnTo>
                <a:lnTo>
                  <a:pt x="2557462" y="828675"/>
                </a:lnTo>
                <a:lnTo>
                  <a:pt x="2557462" y="888683"/>
                </a:lnTo>
                <a:lnTo>
                  <a:pt x="2840355" y="888683"/>
                </a:lnTo>
                <a:lnTo>
                  <a:pt x="2840355" y="945833"/>
                </a:lnTo>
                <a:lnTo>
                  <a:pt x="2883217" y="945833"/>
                </a:lnTo>
                <a:lnTo>
                  <a:pt x="2883217" y="1017270"/>
                </a:lnTo>
                <a:lnTo>
                  <a:pt x="3469005" y="1017270"/>
                </a:lnTo>
                <a:lnTo>
                  <a:pt x="3469005" y="1980248"/>
                </a:lnTo>
              </a:path>
            </a:pathLst>
          </a:custGeom>
          <a:noFill/>
          <a:ln w="28575">
            <a:solidFill>
              <a:schemeClr val="accent1"/>
            </a:solidFill>
            <a:miter lim="800000"/>
            <a:headEnd/>
            <a:tailEnd/>
          </a:ln>
        </p:spPr>
        <p:txBody>
          <a:bodyPr rtlCol="0" anchor="ctr"/>
          <a:lstStyle/>
          <a:p>
            <a:pPr algn="ctr"/>
            <a:endParaRPr lang="en-US"/>
          </a:p>
        </p:txBody>
      </p:sp>
      <p:grpSp>
        <p:nvGrpSpPr>
          <p:cNvPr id="31892" name="Group 31891">
            <a:extLst>
              <a:ext uri="{FF2B5EF4-FFF2-40B4-BE49-F238E27FC236}">
                <a16:creationId xmlns:a16="http://schemas.microsoft.com/office/drawing/2014/main" id="{8E1B90E8-E359-DAAD-3A1B-E4F5A31FA0B0}"/>
              </a:ext>
            </a:extLst>
          </p:cNvPr>
          <p:cNvGrpSpPr/>
          <p:nvPr/>
        </p:nvGrpSpPr>
        <p:grpSpPr>
          <a:xfrm>
            <a:off x="1867920" y="2205380"/>
            <a:ext cx="3313167" cy="1181953"/>
            <a:chOff x="1867920" y="2205380"/>
            <a:chExt cx="3313167" cy="1181953"/>
          </a:xfrm>
        </p:grpSpPr>
        <p:cxnSp>
          <p:nvCxnSpPr>
            <p:cNvPr id="31786" name="Straight Connector 31785">
              <a:extLst>
                <a:ext uri="{FF2B5EF4-FFF2-40B4-BE49-F238E27FC236}">
                  <a16:creationId xmlns:a16="http://schemas.microsoft.com/office/drawing/2014/main" id="{4D4867F1-37B9-8BFD-CED0-D8F98C5F5518}"/>
                </a:ext>
              </a:extLst>
            </p:cNvPr>
            <p:cNvCxnSpPr/>
            <p:nvPr/>
          </p:nvCxnSpPr>
          <p:spPr bwMode="auto">
            <a:xfrm>
              <a:off x="1899728" y="222540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35151D20-C323-207D-CCA4-E050D2DE480D}"/>
                </a:ext>
              </a:extLst>
            </p:cNvPr>
            <p:cNvCxnSpPr/>
            <p:nvPr/>
          </p:nvCxnSpPr>
          <p:spPr bwMode="auto">
            <a:xfrm>
              <a:off x="1867920" y="220538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A8AA521A-4694-671D-961C-E90F51D00D30}"/>
                </a:ext>
              </a:extLst>
            </p:cNvPr>
            <p:cNvCxnSpPr/>
            <p:nvPr/>
          </p:nvCxnSpPr>
          <p:spPr bwMode="auto">
            <a:xfrm>
              <a:off x="2000524" y="227394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CB8AD7B2-12F7-D462-ACAF-2AB9BFC0E098}"/>
                </a:ext>
              </a:extLst>
            </p:cNvPr>
            <p:cNvCxnSpPr/>
            <p:nvPr/>
          </p:nvCxnSpPr>
          <p:spPr bwMode="auto">
            <a:xfrm>
              <a:off x="1963275" y="227394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EA0012E2-4280-1F7C-1AC1-9396A226C05B}"/>
                </a:ext>
              </a:extLst>
            </p:cNvPr>
            <p:cNvCxnSpPr/>
            <p:nvPr/>
          </p:nvCxnSpPr>
          <p:spPr bwMode="auto">
            <a:xfrm>
              <a:off x="2107596" y="228837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A820D5BB-129B-809A-8598-570B514612A1}"/>
                </a:ext>
              </a:extLst>
            </p:cNvPr>
            <p:cNvCxnSpPr/>
            <p:nvPr/>
          </p:nvCxnSpPr>
          <p:spPr bwMode="auto">
            <a:xfrm>
              <a:off x="1943842" y="225806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87F52782-DADE-9344-82E6-A5EB62252A8D}"/>
                </a:ext>
              </a:extLst>
            </p:cNvPr>
            <p:cNvCxnSpPr/>
            <p:nvPr/>
          </p:nvCxnSpPr>
          <p:spPr bwMode="auto">
            <a:xfrm>
              <a:off x="2030118" y="227394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14A38CBB-A11C-3F32-DEB2-5FC37F7F2CD2}"/>
                </a:ext>
              </a:extLst>
            </p:cNvPr>
            <p:cNvCxnSpPr/>
            <p:nvPr/>
          </p:nvCxnSpPr>
          <p:spPr bwMode="auto">
            <a:xfrm>
              <a:off x="2068265" y="227394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7410C843-1B20-52CB-6D10-DB7932425377}"/>
                </a:ext>
              </a:extLst>
            </p:cNvPr>
            <p:cNvCxnSpPr/>
            <p:nvPr/>
          </p:nvCxnSpPr>
          <p:spPr bwMode="auto">
            <a:xfrm>
              <a:off x="2227983" y="229396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083CDE8A-FC61-1A35-D842-7976525F3949}"/>
                </a:ext>
              </a:extLst>
            </p:cNvPr>
            <p:cNvCxnSpPr/>
            <p:nvPr/>
          </p:nvCxnSpPr>
          <p:spPr bwMode="auto">
            <a:xfrm>
              <a:off x="2206652" y="229371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78236DB1-24A9-434E-E3D2-DFD474BF3A33}"/>
                </a:ext>
              </a:extLst>
            </p:cNvPr>
            <p:cNvCxnSpPr/>
            <p:nvPr/>
          </p:nvCxnSpPr>
          <p:spPr bwMode="auto">
            <a:xfrm>
              <a:off x="2252656" y="229539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2ED5BB30-9C47-F0E1-1D59-B26A6B9F6D3F}"/>
                </a:ext>
              </a:extLst>
            </p:cNvPr>
            <p:cNvCxnSpPr/>
            <p:nvPr/>
          </p:nvCxnSpPr>
          <p:spPr bwMode="auto">
            <a:xfrm>
              <a:off x="2328894" y="231110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C414A793-49FE-338B-5E6C-6182C96E711A}"/>
                </a:ext>
              </a:extLst>
            </p:cNvPr>
            <p:cNvCxnSpPr/>
            <p:nvPr/>
          </p:nvCxnSpPr>
          <p:spPr bwMode="auto">
            <a:xfrm>
              <a:off x="2277689" y="230770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C8E14A63-0326-B1C5-6080-83ED5C5AE7C4}"/>
                </a:ext>
              </a:extLst>
            </p:cNvPr>
            <p:cNvCxnSpPr/>
            <p:nvPr/>
          </p:nvCxnSpPr>
          <p:spPr bwMode="auto">
            <a:xfrm>
              <a:off x="2556718" y="236668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CAF6460F-3BA8-FBF8-2F48-A1F5E462A6D1}"/>
                </a:ext>
              </a:extLst>
            </p:cNvPr>
            <p:cNvCxnSpPr/>
            <p:nvPr/>
          </p:nvCxnSpPr>
          <p:spPr bwMode="auto">
            <a:xfrm>
              <a:off x="2633250" y="236976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8FEAEAC0-9F7A-BA54-A1A2-CB629D0CD234}"/>
                </a:ext>
              </a:extLst>
            </p:cNvPr>
            <p:cNvCxnSpPr/>
            <p:nvPr/>
          </p:nvCxnSpPr>
          <p:spPr bwMode="auto">
            <a:xfrm>
              <a:off x="2767982" y="241041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53607AAA-C857-C191-7A26-666BFDC78118}"/>
                </a:ext>
              </a:extLst>
            </p:cNvPr>
            <p:cNvCxnSpPr/>
            <p:nvPr/>
          </p:nvCxnSpPr>
          <p:spPr bwMode="auto">
            <a:xfrm>
              <a:off x="2677541" y="238754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B712A8DD-4B30-BCA2-78C1-453BD54A2F6F}"/>
                </a:ext>
              </a:extLst>
            </p:cNvPr>
            <p:cNvCxnSpPr/>
            <p:nvPr/>
          </p:nvCxnSpPr>
          <p:spPr bwMode="auto">
            <a:xfrm>
              <a:off x="3136283" y="259599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55848FD5-80DE-6084-7FDB-D7B4ED308F07}"/>
                </a:ext>
              </a:extLst>
            </p:cNvPr>
            <p:cNvCxnSpPr/>
            <p:nvPr/>
          </p:nvCxnSpPr>
          <p:spPr bwMode="auto">
            <a:xfrm>
              <a:off x="3470034" y="272782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3B09A6E6-E39D-A214-0C7C-6306E139EB2C}"/>
                </a:ext>
              </a:extLst>
            </p:cNvPr>
            <p:cNvCxnSpPr/>
            <p:nvPr/>
          </p:nvCxnSpPr>
          <p:spPr bwMode="auto">
            <a:xfrm>
              <a:off x="2949661" y="248298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03C53019-EAFD-6F45-E7A3-7EE9655A6DF3}"/>
                </a:ext>
              </a:extLst>
            </p:cNvPr>
            <p:cNvCxnSpPr/>
            <p:nvPr/>
          </p:nvCxnSpPr>
          <p:spPr bwMode="auto">
            <a:xfrm>
              <a:off x="3492371" y="2728447"/>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CE2DCBF6-C73B-D81F-C4F2-CAB81D1E655F}"/>
                </a:ext>
              </a:extLst>
            </p:cNvPr>
            <p:cNvCxnSpPr/>
            <p:nvPr/>
          </p:nvCxnSpPr>
          <p:spPr bwMode="auto">
            <a:xfrm>
              <a:off x="3447203" y="272782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D146BBF2-25FB-5F52-7C0F-1D1BFB2EDE1F}"/>
                </a:ext>
              </a:extLst>
            </p:cNvPr>
            <p:cNvCxnSpPr/>
            <p:nvPr/>
          </p:nvCxnSpPr>
          <p:spPr bwMode="auto">
            <a:xfrm>
              <a:off x="3520440" y="273067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649C4686-2D46-1D1B-69CE-FDF5DE73D6C5}"/>
                </a:ext>
              </a:extLst>
            </p:cNvPr>
            <p:cNvCxnSpPr/>
            <p:nvPr/>
          </p:nvCxnSpPr>
          <p:spPr bwMode="auto">
            <a:xfrm>
              <a:off x="3585167" y="275189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D501A873-1895-B6F3-5DF1-CAB6A71EBA8E}"/>
                </a:ext>
              </a:extLst>
            </p:cNvPr>
            <p:cNvCxnSpPr/>
            <p:nvPr/>
          </p:nvCxnSpPr>
          <p:spPr bwMode="auto">
            <a:xfrm>
              <a:off x="3684258" y="284604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F6BE7F1B-7B23-75C1-F546-4E7FDF0EE156}"/>
                </a:ext>
              </a:extLst>
            </p:cNvPr>
            <p:cNvCxnSpPr/>
            <p:nvPr/>
          </p:nvCxnSpPr>
          <p:spPr bwMode="auto">
            <a:xfrm>
              <a:off x="3610997" y="281630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95F3A1CE-C4C2-75D6-1C08-03A0BB0D5614}"/>
                </a:ext>
              </a:extLst>
            </p:cNvPr>
            <p:cNvCxnSpPr/>
            <p:nvPr/>
          </p:nvCxnSpPr>
          <p:spPr bwMode="auto">
            <a:xfrm>
              <a:off x="3701165" y="284604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85DBE71B-F692-5384-FE88-396164BF4172}"/>
                </a:ext>
              </a:extLst>
            </p:cNvPr>
            <p:cNvCxnSpPr/>
            <p:nvPr/>
          </p:nvCxnSpPr>
          <p:spPr bwMode="auto">
            <a:xfrm>
              <a:off x="3846566" y="287250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35FC079D-653D-5D20-9F3E-705A78DE4470}"/>
                </a:ext>
              </a:extLst>
            </p:cNvPr>
            <p:cNvCxnSpPr/>
            <p:nvPr/>
          </p:nvCxnSpPr>
          <p:spPr bwMode="auto">
            <a:xfrm>
              <a:off x="3817160" y="287250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FA589435-03AE-4183-546B-C3848F3A2DFA}"/>
                </a:ext>
              </a:extLst>
            </p:cNvPr>
            <p:cNvCxnSpPr/>
            <p:nvPr/>
          </p:nvCxnSpPr>
          <p:spPr bwMode="auto">
            <a:xfrm>
              <a:off x="3880720" y="2870762"/>
              <a:ext cx="0" cy="80031"/>
            </a:xfrm>
            <a:prstGeom prst="line">
              <a:avLst/>
            </a:prstGeom>
            <a:noFill/>
            <a:ln w="28575" cap="flat" cmpd="sng" algn="ctr">
              <a:solidFill>
                <a:schemeClr val="accent3"/>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F04B7244-0462-8076-51AB-98182F935E58}"/>
                </a:ext>
              </a:extLst>
            </p:cNvPr>
            <p:cNvCxnSpPr/>
            <p:nvPr/>
          </p:nvCxnSpPr>
          <p:spPr bwMode="auto">
            <a:xfrm>
              <a:off x="3947274" y="287188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89151A66-DF3A-9CAD-9E70-D56A97B576E9}"/>
                </a:ext>
              </a:extLst>
            </p:cNvPr>
            <p:cNvCxnSpPr/>
            <p:nvPr/>
          </p:nvCxnSpPr>
          <p:spPr bwMode="auto">
            <a:xfrm>
              <a:off x="4096162" y="2947934"/>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4E014A9A-878E-7626-809E-F135F4D4F4D4}"/>
                </a:ext>
              </a:extLst>
            </p:cNvPr>
            <p:cNvCxnSpPr/>
            <p:nvPr/>
          </p:nvCxnSpPr>
          <p:spPr bwMode="auto">
            <a:xfrm>
              <a:off x="4017218" y="291649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7CBB7BDF-B96A-BD95-E932-4BF7CE3B4C83}"/>
                </a:ext>
              </a:extLst>
            </p:cNvPr>
            <p:cNvCxnSpPr/>
            <p:nvPr/>
          </p:nvCxnSpPr>
          <p:spPr bwMode="auto">
            <a:xfrm>
              <a:off x="4190662" y="298766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AD806793-3A3F-9359-165E-D436FFFEE058}"/>
                </a:ext>
              </a:extLst>
            </p:cNvPr>
            <p:cNvCxnSpPr/>
            <p:nvPr/>
          </p:nvCxnSpPr>
          <p:spPr bwMode="auto">
            <a:xfrm>
              <a:off x="4269338" y="299080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F70C150B-C9F8-3818-E3F6-D083A24D808D}"/>
                </a:ext>
              </a:extLst>
            </p:cNvPr>
            <p:cNvCxnSpPr/>
            <p:nvPr/>
          </p:nvCxnSpPr>
          <p:spPr bwMode="auto">
            <a:xfrm>
              <a:off x="4305059" y="299647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BCEBD1DB-4AE2-8920-8DEA-0B3C7964CB51}"/>
                </a:ext>
              </a:extLst>
            </p:cNvPr>
            <p:cNvCxnSpPr/>
            <p:nvPr/>
          </p:nvCxnSpPr>
          <p:spPr bwMode="auto">
            <a:xfrm>
              <a:off x="3918905" y="2870762"/>
              <a:ext cx="0" cy="80031"/>
            </a:xfrm>
            <a:prstGeom prst="line">
              <a:avLst/>
            </a:prstGeom>
            <a:noFill/>
            <a:ln w="28575" cap="flat" cmpd="sng" algn="ctr">
              <a:solidFill>
                <a:schemeClr val="accent3"/>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79C8E21C-4C95-6EC4-B077-A139548B4A0D}"/>
                </a:ext>
              </a:extLst>
            </p:cNvPr>
            <p:cNvCxnSpPr/>
            <p:nvPr/>
          </p:nvCxnSpPr>
          <p:spPr bwMode="auto">
            <a:xfrm>
              <a:off x="4449463" y="307055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D09C9806-5F19-B0D7-44C2-10B25290B880}"/>
                </a:ext>
              </a:extLst>
            </p:cNvPr>
            <p:cNvCxnSpPr/>
            <p:nvPr/>
          </p:nvCxnSpPr>
          <p:spPr bwMode="auto">
            <a:xfrm>
              <a:off x="4515561" y="312111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1ABFA78D-9112-0840-10CD-EAB0364FC52E}"/>
                </a:ext>
              </a:extLst>
            </p:cNvPr>
            <p:cNvCxnSpPr/>
            <p:nvPr/>
          </p:nvCxnSpPr>
          <p:spPr bwMode="auto">
            <a:xfrm>
              <a:off x="4562087" y="311913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1" name="Straight Connector 31880">
              <a:extLst>
                <a:ext uri="{FF2B5EF4-FFF2-40B4-BE49-F238E27FC236}">
                  <a16:creationId xmlns:a16="http://schemas.microsoft.com/office/drawing/2014/main" id="{CFA4B142-8BC2-1F56-62E4-CD4A96866FAA}"/>
                </a:ext>
              </a:extLst>
            </p:cNvPr>
            <p:cNvCxnSpPr/>
            <p:nvPr/>
          </p:nvCxnSpPr>
          <p:spPr bwMode="auto">
            <a:xfrm>
              <a:off x="4700347" y="322294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2" name="Straight Connector 31881">
              <a:extLst>
                <a:ext uri="{FF2B5EF4-FFF2-40B4-BE49-F238E27FC236}">
                  <a16:creationId xmlns:a16="http://schemas.microsoft.com/office/drawing/2014/main" id="{BF1E0852-27DD-B789-7031-7D02B3D20261}"/>
                </a:ext>
              </a:extLst>
            </p:cNvPr>
            <p:cNvCxnSpPr/>
            <p:nvPr/>
          </p:nvCxnSpPr>
          <p:spPr bwMode="auto">
            <a:xfrm>
              <a:off x="4750041" y="322579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8C4AB04B-4247-FCAD-3AFD-6B1792CA87AB}"/>
                </a:ext>
              </a:extLst>
            </p:cNvPr>
            <p:cNvCxnSpPr/>
            <p:nvPr/>
          </p:nvCxnSpPr>
          <p:spPr bwMode="auto">
            <a:xfrm>
              <a:off x="4773852" y="322633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AB9A0C2C-870A-28CE-3BA3-BCE63816C66B}"/>
                </a:ext>
              </a:extLst>
            </p:cNvPr>
            <p:cNvCxnSpPr/>
            <p:nvPr/>
          </p:nvCxnSpPr>
          <p:spPr bwMode="auto">
            <a:xfrm>
              <a:off x="4831956" y="330395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E5493DFD-BD3C-F19D-4FFA-84DACB6DA837}"/>
                </a:ext>
              </a:extLst>
            </p:cNvPr>
            <p:cNvCxnSpPr/>
            <p:nvPr/>
          </p:nvCxnSpPr>
          <p:spPr bwMode="auto">
            <a:xfrm>
              <a:off x="4901488" y="330297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FD36E812-4B1E-B6CA-E1DE-30A95CE8AC5E}"/>
                </a:ext>
              </a:extLst>
            </p:cNvPr>
            <p:cNvCxnSpPr/>
            <p:nvPr/>
          </p:nvCxnSpPr>
          <p:spPr bwMode="auto">
            <a:xfrm>
              <a:off x="4924657" y="330297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CF7CB987-0473-227D-07DE-C1F990AA7491}"/>
                </a:ext>
              </a:extLst>
            </p:cNvPr>
            <p:cNvCxnSpPr/>
            <p:nvPr/>
          </p:nvCxnSpPr>
          <p:spPr bwMode="auto">
            <a:xfrm>
              <a:off x="4963620" y="330465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21C5A47C-A894-2DAE-92DB-E1FB771F83EF}"/>
                </a:ext>
              </a:extLst>
            </p:cNvPr>
            <p:cNvCxnSpPr/>
            <p:nvPr/>
          </p:nvCxnSpPr>
          <p:spPr bwMode="auto">
            <a:xfrm>
              <a:off x="5036010" y="330254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FE1D1203-57C4-CB16-2975-5C2ADC476177}"/>
                </a:ext>
              </a:extLst>
            </p:cNvPr>
            <p:cNvCxnSpPr/>
            <p:nvPr/>
          </p:nvCxnSpPr>
          <p:spPr bwMode="auto">
            <a:xfrm>
              <a:off x="5058063" y="330297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E0246F38-C50A-B43B-96F4-EA1A1DBCE3DD}"/>
                </a:ext>
              </a:extLst>
            </p:cNvPr>
            <p:cNvCxnSpPr/>
            <p:nvPr/>
          </p:nvCxnSpPr>
          <p:spPr bwMode="auto">
            <a:xfrm>
              <a:off x="5100780" y="330444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529705F8-93DD-0FF8-BA6A-95AB49F36EF2}"/>
                </a:ext>
              </a:extLst>
            </p:cNvPr>
            <p:cNvCxnSpPr/>
            <p:nvPr/>
          </p:nvCxnSpPr>
          <p:spPr bwMode="auto">
            <a:xfrm>
              <a:off x="5181087" y="3307302"/>
              <a:ext cx="0" cy="80031"/>
            </a:xfrm>
            <a:prstGeom prst="line">
              <a:avLst/>
            </a:prstGeom>
            <a:noFill/>
            <a:ln w="19050" cap="flat" cmpd="sng" algn="ctr">
              <a:solidFill>
                <a:schemeClr val="accent3"/>
              </a:solidFill>
              <a:prstDash val="solid"/>
              <a:round/>
              <a:headEnd type="none" w="med" len="med"/>
              <a:tailEnd type="none" w="med" len="med"/>
            </a:ln>
            <a:effectLst/>
          </p:spPr>
        </p:cxn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DSMM XIII: OS by ISS (ITT)</a:t>
            </a:r>
            <a:endParaRPr lang="en-US" altLang="en-US" dirty="0"/>
          </a:p>
        </p:txBody>
      </p:sp>
      <p:sp>
        <p:nvSpPr>
          <p:cNvPr id="6" name="Text Box 15">
            <a:extLst>
              <a:ext uri="{FF2B5EF4-FFF2-40B4-BE49-F238E27FC236}">
                <a16:creationId xmlns:a16="http://schemas.microsoft.com/office/drawing/2014/main" id="{49505A0D-1351-4526-108D-80EA14065F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Straka.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116. Reproduced with permission.</a:t>
            </a:r>
            <a:endParaRPr lang="en-US" altLang="en-US" sz="1200" b="0" dirty="0">
              <a:solidFill>
                <a:schemeClr val="bg2"/>
              </a:solidFill>
              <a:latin typeface="Calibri" panose="020F0502020204030204" pitchFamily="34" charset="0"/>
            </a:endParaRPr>
          </a:p>
        </p:txBody>
      </p:sp>
      <p:grpSp>
        <p:nvGrpSpPr>
          <p:cNvPr id="31872" name="Group 31871">
            <a:extLst>
              <a:ext uri="{FF2B5EF4-FFF2-40B4-BE49-F238E27FC236}">
                <a16:creationId xmlns:a16="http://schemas.microsoft.com/office/drawing/2014/main" id="{C9835C2E-1D75-8C18-4878-3CB6024BE574}"/>
              </a:ext>
            </a:extLst>
          </p:cNvPr>
          <p:cNvGrpSpPr/>
          <p:nvPr/>
        </p:nvGrpSpPr>
        <p:grpSpPr>
          <a:xfrm>
            <a:off x="3147766" y="1778876"/>
            <a:ext cx="2943979" cy="923836"/>
            <a:chOff x="3102660" y="1900224"/>
            <a:chExt cx="2943979" cy="923836"/>
          </a:xfrm>
        </p:grpSpPr>
        <p:sp>
          <p:nvSpPr>
            <p:cNvPr id="5" name="TextBox 4">
              <a:extLst>
                <a:ext uri="{FF2B5EF4-FFF2-40B4-BE49-F238E27FC236}">
                  <a16:creationId xmlns:a16="http://schemas.microsoft.com/office/drawing/2014/main" id="{20A21426-8E7D-0E33-C048-2590252D1D8C}"/>
                </a:ext>
              </a:extLst>
            </p:cNvPr>
            <p:cNvSpPr txBox="1"/>
            <p:nvPr/>
          </p:nvSpPr>
          <p:spPr bwMode="auto">
            <a:xfrm>
              <a:off x="3274654" y="2177729"/>
              <a:ext cx="1757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 + MEL140 + 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a:t>
              </a:r>
            </a:p>
          </p:txBody>
        </p:sp>
        <p:sp>
          <p:nvSpPr>
            <p:cNvPr id="7" name="TextBox 6">
              <a:extLst>
                <a:ext uri="{FF2B5EF4-FFF2-40B4-BE49-F238E27FC236}">
                  <a16:creationId xmlns:a16="http://schemas.microsoft.com/office/drawing/2014/main" id="{6C254549-6D88-07C4-10EE-0347232F9EF7}"/>
                </a:ext>
              </a:extLst>
            </p:cNvPr>
            <p:cNvSpPr txBox="1"/>
            <p:nvPr/>
          </p:nvSpPr>
          <p:spPr bwMode="auto">
            <a:xfrm>
              <a:off x="4387210" y="1900224"/>
              <a:ext cx="16594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OS, </a:t>
              </a:r>
              <a:r>
                <a:rPr lang="en-US" dirty="0" err="1">
                  <a:solidFill>
                    <a:schemeClr val="bg1"/>
                  </a:solidFill>
                  <a:latin typeface="Calibri" panose="020F0502020204030204" pitchFamily="34" charset="0"/>
                </a:rPr>
                <a:t>mo</a:t>
              </a:r>
              <a:endParaRPr lang="en-US"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96</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96</a:t>
              </a:r>
            </a:p>
          </p:txBody>
        </p:sp>
        <p:cxnSp>
          <p:nvCxnSpPr>
            <p:cNvPr id="8" name="Straight Connector 7">
              <a:extLst>
                <a:ext uri="{FF2B5EF4-FFF2-40B4-BE49-F238E27FC236}">
                  <a16:creationId xmlns:a16="http://schemas.microsoft.com/office/drawing/2014/main" id="{B3FFB56A-6F14-D1D1-C6F7-E66B32CEEC50}"/>
                </a:ext>
              </a:extLst>
            </p:cNvPr>
            <p:cNvCxnSpPr/>
            <p:nvPr/>
          </p:nvCxnSpPr>
          <p:spPr bwMode="auto">
            <a:xfrm>
              <a:off x="3102660" y="2362705"/>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A5BABEA7-5EBE-E4A8-23C0-676216A69120}"/>
                </a:ext>
              </a:extLst>
            </p:cNvPr>
            <p:cNvCxnSpPr/>
            <p:nvPr/>
          </p:nvCxnSpPr>
          <p:spPr bwMode="auto">
            <a:xfrm>
              <a:off x="3102660" y="2634847"/>
              <a:ext cx="182880" cy="0"/>
            </a:xfrm>
            <a:prstGeom prst="line">
              <a:avLst/>
            </a:prstGeom>
            <a:noFill/>
            <a:ln w="28575" cap="flat" cmpd="sng" algn="ctr">
              <a:solidFill>
                <a:schemeClr val="accent3"/>
              </a:solidFill>
              <a:prstDash val="solid"/>
              <a:round/>
              <a:headEnd type="none" w="med" len="med"/>
              <a:tailEnd type="none" w="med" len="med"/>
            </a:ln>
            <a:effectLst/>
          </p:spPr>
        </p:cxnSp>
      </p:grpSp>
      <p:sp>
        <p:nvSpPr>
          <p:cNvPr id="10" name="TextBox 9">
            <a:extLst>
              <a:ext uri="{FF2B5EF4-FFF2-40B4-BE49-F238E27FC236}">
                <a16:creationId xmlns:a16="http://schemas.microsoft.com/office/drawing/2014/main" id="{C2ED4B3C-4873-C9A3-C57E-B2AFEF25DB98}"/>
              </a:ext>
            </a:extLst>
          </p:cNvPr>
          <p:cNvSpPr txBox="1"/>
          <p:nvPr/>
        </p:nvSpPr>
        <p:spPr bwMode="auto">
          <a:xfrm>
            <a:off x="1963275" y="1463670"/>
            <a:ext cx="299748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solidFill>
                  <a:schemeClr val="bg1"/>
                </a:solidFill>
                <a:latin typeface="Calibri" panose="020F0502020204030204" pitchFamily="34" charset="0"/>
              </a:rPr>
              <a:t>OS in ISS Stage I/II Disease</a:t>
            </a:r>
            <a:endParaRPr lang="en-US" sz="2000"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8D030016-9409-B67D-BB4A-F06F6034F7DC}"/>
              </a:ext>
            </a:extLst>
          </p:cNvPr>
          <p:cNvSpPr txBox="1"/>
          <p:nvPr/>
        </p:nvSpPr>
        <p:spPr bwMode="auto">
          <a:xfrm>
            <a:off x="1817001" y="3877962"/>
            <a:ext cx="816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.52</a:t>
            </a:r>
          </a:p>
        </p:txBody>
      </p:sp>
      <p:grpSp>
        <p:nvGrpSpPr>
          <p:cNvPr id="31937" name="Group 31936">
            <a:extLst>
              <a:ext uri="{FF2B5EF4-FFF2-40B4-BE49-F238E27FC236}">
                <a16:creationId xmlns:a16="http://schemas.microsoft.com/office/drawing/2014/main" id="{F7DC484B-7F53-8715-91D7-6EC182E5E95F}"/>
              </a:ext>
            </a:extLst>
          </p:cNvPr>
          <p:cNvGrpSpPr/>
          <p:nvPr/>
        </p:nvGrpSpPr>
        <p:grpSpPr>
          <a:xfrm>
            <a:off x="8461810" y="1914315"/>
            <a:ext cx="2943979" cy="923836"/>
            <a:chOff x="8461810" y="1914315"/>
            <a:chExt cx="2943979" cy="923836"/>
          </a:xfrm>
        </p:grpSpPr>
        <p:sp>
          <p:nvSpPr>
            <p:cNvPr id="12" name="TextBox 11">
              <a:extLst>
                <a:ext uri="{FF2B5EF4-FFF2-40B4-BE49-F238E27FC236}">
                  <a16:creationId xmlns:a16="http://schemas.microsoft.com/office/drawing/2014/main" id="{D86A0B16-588B-B573-CD60-3BB98C29C27A}"/>
                </a:ext>
              </a:extLst>
            </p:cNvPr>
            <p:cNvSpPr txBox="1"/>
            <p:nvPr/>
          </p:nvSpPr>
          <p:spPr bwMode="auto">
            <a:xfrm>
              <a:off x="8633804" y="2191820"/>
              <a:ext cx="17572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 + MEL140 + R</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Rd</a:t>
              </a:r>
            </a:p>
          </p:txBody>
        </p:sp>
        <p:sp>
          <p:nvSpPr>
            <p:cNvPr id="13" name="TextBox 12">
              <a:extLst>
                <a:ext uri="{FF2B5EF4-FFF2-40B4-BE49-F238E27FC236}">
                  <a16:creationId xmlns:a16="http://schemas.microsoft.com/office/drawing/2014/main" id="{5F450549-4001-349D-3174-5D3850D5E0C8}"/>
                </a:ext>
              </a:extLst>
            </p:cNvPr>
            <p:cNvSpPr txBox="1"/>
            <p:nvPr/>
          </p:nvSpPr>
          <p:spPr bwMode="auto">
            <a:xfrm>
              <a:off x="9746360" y="1914315"/>
              <a:ext cx="16594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OS, </a:t>
              </a:r>
              <a:r>
                <a:rPr lang="en-US" dirty="0" err="1">
                  <a:solidFill>
                    <a:schemeClr val="bg1"/>
                  </a:solidFill>
                  <a:latin typeface="Calibri" panose="020F0502020204030204" pitchFamily="34" charset="0"/>
                </a:rPr>
                <a:t>mo</a:t>
              </a:r>
              <a:endParaRPr lang="en-US"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56</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66</a:t>
              </a:r>
            </a:p>
          </p:txBody>
        </p:sp>
        <p:cxnSp>
          <p:nvCxnSpPr>
            <p:cNvPr id="14" name="Straight Connector 13">
              <a:extLst>
                <a:ext uri="{FF2B5EF4-FFF2-40B4-BE49-F238E27FC236}">
                  <a16:creationId xmlns:a16="http://schemas.microsoft.com/office/drawing/2014/main" id="{1E5B5C65-8BA8-5270-E514-C2F3FF465685}"/>
                </a:ext>
              </a:extLst>
            </p:cNvPr>
            <p:cNvCxnSpPr/>
            <p:nvPr/>
          </p:nvCxnSpPr>
          <p:spPr bwMode="auto">
            <a:xfrm>
              <a:off x="8461810" y="2376796"/>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43648EC-0DA8-0498-F357-9743C068BC0C}"/>
                </a:ext>
              </a:extLst>
            </p:cNvPr>
            <p:cNvCxnSpPr/>
            <p:nvPr/>
          </p:nvCxnSpPr>
          <p:spPr bwMode="auto">
            <a:xfrm>
              <a:off x="8461810" y="2648938"/>
              <a:ext cx="182880" cy="0"/>
            </a:xfrm>
            <a:prstGeom prst="line">
              <a:avLst/>
            </a:prstGeom>
            <a:noFill/>
            <a:ln w="28575" cap="flat" cmpd="sng" algn="ctr">
              <a:solidFill>
                <a:schemeClr val="accent3"/>
              </a:solidFill>
              <a:prstDash val="solid"/>
              <a:round/>
              <a:headEnd type="none" w="med" len="med"/>
              <a:tailEnd type="none" w="med" len="med"/>
            </a:ln>
            <a:effectLst/>
          </p:spPr>
        </p:cxnSp>
      </p:grpSp>
      <p:sp>
        <p:nvSpPr>
          <p:cNvPr id="16" name="TextBox 15">
            <a:extLst>
              <a:ext uri="{FF2B5EF4-FFF2-40B4-BE49-F238E27FC236}">
                <a16:creationId xmlns:a16="http://schemas.microsoft.com/office/drawing/2014/main" id="{9CEECB2E-7E23-EA12-4705-44A8913CF9C2}"/>
              </a:ext>
            </a:extLst>
          </p:cNvPr>
          <p:cNvSpPr txBox="1"/>
          <p:nvPr/>
        </p:nvSpPr>
        <p:spPr bwMode="auto">
          <a:xfrm>
            <a:off x="7377723" y="1477761"/>
            <a:ext cx="28868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2000" dirty="0">
                <a:solidFill>
                  <a:schemeClr val="bg1"/>
                </a:solidFill>
                <a:latin typeface="Calibri" panose="020F0502020204030204" pitchFamily="34" charset="0"/>
              </a:rPr>
              <a:t>OS in ISS Stage III Disease</a:t>
            </a:r>
            <a:endParaRPr lang="en-US" sz="2000" b="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E0223E38-B765-1996-AF6F-3B63BAF2FCA6}"/>
              </a:ext>
            </a:extLst>
          </p:cNvPr>
          <p:cNvSpPr txBox="1"/>
          <p:nvPr/>
        </p:nvSpPr>
        <p:spPr bwMode="auto">
          <a:xfrm>
            <a:off x="7263190" y="3881966"/>
            <a:ext cx="816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.35</a:t>
            </a:r>
          </a:p>
        </p:txBody>
      </p:sp>
      <p:sp>
        <p:nvSpPr>
          <p:cNvPr id="34" name="Freeform: Shape 33">
            <a:extLst>
              <a:ext uri="{FF2B5EF4-FFF2-40B4-BE49-F238E27FC236}">
                <a16:creationId xmlns:a16="http://schemas.microsoft.com/office/drawing/2014/main" id="{6A2B2DB3-A294-C414-2710-429D0491C8BF}"/>
              </a:ext>
            </a:extLst>
          </p:cNvPr>
          <p:cNvSpPr/>
          <p:nvPr/>
        </p:nvSpPr>
        <p:spPr bwMode="auto">
          <a:xfrm>
            <a:off x="1792594" y="2189949"/>
            <a:ext cx="3914490" cy="2050990"/>
          </a:xfrm>
          <a:custGeom>
            <a:avLst/>
            <a:gdLst>
              <a:gd name="connsiteX0" fmla="*/ 0 w 4119073"/>
              <a:gd name="connsiteY0" fmla="*/ 0 h 2050990"/>
              <a:gd name="connsiteX1" fmla="*/ 0 w 4119073"/>
              <a:gd name="connsiteY1" fmla="*/ 2050990 h 2050990"/>
              <a:gd name="connsiteX2" fmla="*/ 4119073 w 4119073"/>
              <a:gd name="connsiteY2" fmla="*/ 2050990 h 2050990"/>
            </a:gdLst>
            <a:ahLst/>
            <a:cxnLst>
              <a:cxn ang="0">
                <a:pos x="connsiteX0" y="connsiteY0"/>
              </a:cxn>
              <a:cxn ang="0">
                <a:pos x="connsiteX1" y="connsiteY1"/>
              </a:cxn>
              <a:cxn ang="0">
                <a:pos x="connsiteX2" y="connsiteY2"/>
              </a:cxn>
            </a:cxnLst>
            <a:rect l="l" t="t" r="r" b="b"/>
            <a:pathLst>
              <a:path w="4119073" h="2050990">
                <a:moveTo>
                  <a:pt x="0" y="0"/>
                </a:moveTo>
                <a:lnTo>
                  <a:pt x="0" y="2050990"/>
                </a:lnTo>
                <a:lnTo>
                  <a:pt x="4119073" y="2050990"/>
                </a:lnTo>
              </a:path>
            </a:pathLst>
          </a:custGeom>
          <a:noFill/>
          <a:ln w="28575">
            <a:solidFill>
              <a:schemeClr val="bg1"/>
            </a:solidFill>
            <a:miter lim="800000"/>
            <a:headEnd/>
            <a:tailEnd/>
          </a:ln>
        </p:spPr>
        <p:txBody>
          <a:bodyPr rtlCol="0" anchor="ctr"/>
          <a:lstStyle/>
          <a:p>
            <a:pPr algn="ctr"/>
            <a:endParaRPr lang="en-US"/>
          </a:p>
        </p:txBody>
      </p:sp>
      <p:grpSp>
        <p:nvGrpSpPr>
          <p:cNvPr id="35" name="Group 34">
            <a:extLst>
              <a:ext uri="{FF2B5EF4-FFF2-40B4-BE49-F238E27FC236}">
                <a16:creationId xmlns:a16="http://schemas.microsoft.com/office/drawing/2014/main" id="{AFD37AED-EB04-8119-18B4-6E3AC22B2DB2}"/>
              </a:ext>
            </a:extLst>
          </p:cNvPr>
          <p:cNvGrpSpPr/>
          <p:nvPr/>
        </p:nvGrpSpPr>
        <p:grpSpPr>
          <a:xfrm>
            <a:off x="1707398" y="2184754"/>
            <a:ext cx="84941" cy="2056185"/>
            <a:chOff x="1521548" y="2079979"/>
            <a:chExt cx="84941" cy="2056185"/>
          </a:xfrm>
        </p:grpSpPr>
        <p:cxnSp>
          <p:nvCxnSpPr>
            <p:cNvPr id="36" name="Straight Connector 35">
              <a:extLst>
                <a:ext uri="{FF2B5EF4-FFF2-40B4-BE49-F238E27FC236}">
                  <a16:creationId xmlns:a16="http://schemas.microsoft.com/office/drawing/2014/main" id="{D3D21BE8-4F72-F39B-B266-D279A485C092}"/>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EA31459-C44A-366E-2624-F9717C52D502}"/>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79EE033-63F9-A46C-1A51-CF9830AC04C5}"/>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56677B0C-5FD4-F1F8-DD09-82C3CE4295F2}"/>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DC5FF09-2247-E4F3-7EB7-199B1A725D7A}"/>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1031E43-6F20-DB20-EE07-A0B581332028}"/>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B115FDD5-E778-131B-914A-7FBEF4A16DBD}"/>
              </a:ext>
            </a:extLst>
          </p:cNvPr>
          <p:cNvGrpSpPr/>
          <p:nvPr/>
        </p:nvGrpSpPr>
        <p:grpSpPr>
          <a:xfrm rot="5400000">
            <a:off x="3706887" y="2329148"/>
            <a:ext cx="88405" cy="3911987"/>
            <a:chOff x="1521548" y="2079979"/>
            <a:chExt cx="84941" cy="2056185"/>
          </a:xfrm>
        </p:grpSpPr>
        <p:cxnSp>
          <p:nvCxnSpPr>
            <p:cNvPr id="43" name="Straight Connector 42">
              <a:extLst>
                <a:ext uri="{FF2B5EF4-FFF2-40B4-BE49-F238E27FC236}">
                  <a16:creationId xmlns:a16="http://schemas.microsoft.com/office/drawing/2014/main" id="{E674C7DB-CBE8-232B-3EDC-96BDFFFCDFE9}"/>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34013D13-4F81-A5B2-EE82-0B973D300E04}"/>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6613A6AD-8183-E940-D610-D50A838B622F}"/>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EF6E1B7-7694-3A26-3BA9-11D61B4F1530}"/>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2086792-B89A-1BC8-9E3E-782CAB25EA12}"/>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582F3E5-1CBB-D87C-2992-B7A8F268CB8C}"/>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sp>
        <p:nvSpPr>
          <p:cNvPr id="49" name="TextBox 48">
            <a:extLst>
              <a:ext uri="{FF2B5EF4-FFF2-40B4-BE49-F238E27FC236}">
                <a16:creationId xmlns:a16="http://schemas.microsoft.com/office/drawing/2014/main" id="{7ECE3397-610D-6CE9-173A-CDA0A31549BF}"/>
              </a:ext>
            </a:extLst>
          </p:cNvPr>
          <p:cNvSpPr txBox="1"/>
          <p:nvPr/>
        </p:nvSpPr>
        <p:spPr bwMode="auto">
          <a:xfrm>
            <a:off x="1282702" y="199035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50" name="TextBox 49">
            <a:extLst>
              <a:ext uri="{FF2B5EF4-FFF2-40B4-BE49-F238E27FC236}">
                <a16:creationId xmlns:a16="http://schemas.microsoft.com/office/drawing/2014/main" id="{95A464CF-E4EA-D358-24FD-D11899DBDF60}"/>
              </a:ext>
            </a:extLst>
          </p:cNvPr>
          <p:cNvSpPr txBox="1"/>
          <p:nvPr/>
        </p:nvSpPr>
        <p:spPr bwMode="auto">
          <a:xfrm>
            <a:off x="1290226" y="240159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51" name="TextBox 50">
            <a:extLst>
              <a:ext uri="{FF2B5EF4-FFF2-40B4-BE49-F238E27FC236}">
                <a16:creationId xmlns:a16="http://schemas.microsoft.com/office/drawing/2014/main" id="{FF4C9424-F8C2-2DB4-0A3C-BBBB7314E877}"/>
              </a:ext>
            </a:extLst>
          </p:cNvPr>
          <p:cNvSpPr txBox="1"/>
          <p:nvPr/>
        </p:nvSpPr>
        <p:spPr bwMode="auto">
          <a:xfrm>
            <a:off x="1300023" y="281272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52" name="TextBox 51">
            <a:extLst>
              <a:ext uri="{FF2B5EF4-FFF2-40B4-BE49-F238E27FC236}">
                <a16:creationId xmlns:a16="http://schemas.microsoft.com/office/drawing/2014/main" id="{7C5D1BEB-6296-C832-0788-5F694E9D18C9}"/>
              </a:ext>
            </a:extLst>
          </p:cNvPr>
          <p:cNvSpPr txBox="1"/>
          <p:nvPr/>
        </p:nvSpPr>
        <p:spPr bwMode="auto">
          <a:xfrm>
            <a:off x="1307548" y="322396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53" name="TextBox 52">
            <a:extLst>
              <a:ext uri="{FF2B5EF4-FFF2-40B4-BE49-F238E27FC236}">
                <a16:creationId xmlns:a16="http://schemas.microsoft.com/office/drawing/2014/main" id="{C251F060-6479-3243-51AE-0CC39154AEFC}"/>
              </a:ext>
            </a:extLst>
          </p:cNvPr>
          <p:cNvSpPr txBox="1"/>
          <p:nvPr/>
        </p:nvSpPr>
        <p:spPr bwMode="auto">
          <a:xfrm>
            <a:off x="1292643" y="36385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54" name="TextBox 53">
            <a:extLst>
              <a:ext uri="{FF2B5EF4-FFF2-40B4-BE49-F238E27FC236}">
                <a16:creationId xmlns:a16="http://schemas.microsoft.com/office/drawing/2014/main" id="{6B6304CE-73EC-4E05-9E64-D8CF9E6EF1D9}"/>
              </a:ext>
            </a:extLst>
          </p:cNvPr>
          <p:cNvSpPr txBox="1"/>
          <p:nvPr/>
        </p:nvSpPr>
        <p:spPr bwMode="auto">
          <a:xfrm>
            <a:off x="1474896" y="40497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78D61802-9AEE-277D-273C-EDDE662DDE37}"/>
              </a:ext>
            </a:extLst>
          </p:cNvPr>
          <p:cNvSpPr txBox="1"/>
          <p:nvPr/>
        </p:nvSpPr>
        <p:spPr bwMode="auto">
          <a:xfrm>
            <a:off x="1643778" y="428856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B61079AF-4DA2-6467-2D15-3D41C45D79E8}"/>
              </a:ext>
            </a:extLst>
          </p:cNvPr>
          <p:cNvSpPr txBox="1"/>
          <p:nvPr/>
        </p:nvSpPr>
        <p:spPr bwMode="auto">
          <a:xfrm>
            <a:off x="2362737" y="42885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57" name="TextBox 56">
            <a:extLst>
              <a:ext uri="{FF2B5EF4-FFF2-40B4-BE49-F238E27FC236}">
                <a16:creationId xmlns:a16="http://schemas.microsoft.com/office/drawing/2014/main" id="{C8F0C3DD-F179-D987-F7ED-CD3FB9939528}"/>
              </a:ext>
            </a:extLst>
          </p:cNvPr>
          <p:cNvSpPr txBox="1"/>
          <p:nvPr/>
        </p:nvSpPr>
        <p:spPr bwMode="auto">
          <a:xfrm>
            <a:off x="3144857"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58" name="TextBox 57">
            <a:extLst>
              <a:ext uri="{FF2B5EF4-FFF2-40B4-BE49-F238E27FC236}">
                <a16:creationId xmlns:a16="http://schemas.microsoft.com/office/drawing/2014/main" id="{58BEDBA4-5489-638B-0E7A-5A46EC9BF3EA}"/>
              </a:ext>
            </a:extLst>
          </p:cNvPr>
          <p:cNvSpPr txBox="1"/>
          <p:nvPr/>
        </p:nvSpPr>
        <p:spPr bwMode="auto">
          <a:xfrm>
            <a:off x="3922325"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59" name="TextBox 58">
            <a:extLst>
              <a:ext uri="{FF2B5EF4-FFF2-40B4-BE49-F238E27FC236}">
                <a16:creationId xmlns:a16="http://schemas.microsoft.com/office/drawing/2014/main" id="{74ED16C6-6598-ACF9-121E-D8CB9F3FE313}"/>
              </a:ext>
            </a:extLst>
          </p:cNvPr>
          <p:cNvSpPr txBox="1"/>
          <p:nvPr/>
        </p:nvSpPr>
        <p:spPr bwMode="auto">
          <a:xfrm>
            <a:off x="4656795"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0" name="TextBox 59">
            <a:extLst>
              <a:ext uri="{FF2B5EF4-FFF2-40B4-BE49-F238E27FC236}">
                <a16:creationId xmlns:a16="http://schemas.microsoft.com/office/drawing/2014/main" id="{BFFA3B31-C40B-E26D-E089-E0F7CC5EC30F}"/>
              </a:ext>
            </a:extLst>
          </p:cNvPr>
          <p:cNvSpPr txBox="1"/>
          <p:nvPr/>
        </p:nvSpPr>
        <p:spPr bwMode="auto">
          <a:xfrm>
            <a:off x="5434263"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125</a:t>
            </a:r>
          </a:p>
        </p:txBody>
      </p:sp>
      <p:sp>
        <p:nvSpPr>
          <p:cNvPr id="61" name="TextBox 60">
            <a:extLst>
              <a:ext uri="{FF2B5EF4-FFF2-40B4-BE49-F238E27FC236}">
                <a16:creationId xmlns:a16="http://schemas.microsoft.com/office/drawing/2014/main" id="{DFCB96E9-D4BE-3608-D52A-F38411EDF23A}"/>
              </a:ext>
            </a:extLst>
          </p:cNvPr>
          <p:cNvSpPr txBox="1"/>
          <p:nvPr/>
        </p:nvSpPr>
        <p:spPr bwMode="auto">
          <a:xfrm>
            <a:off x="1565705" y="484092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121</a:t>
            </a:r>
          </a:p>
        </p:txBody>
      </p:sp>
      <p:sp>
        <p:nvSpPr>
          <p:cNvPr id="62" name="TextBox 61">
            <a:extLst>
              <a:ext uri="{FF2B5EF4-FFF2-40B4-BE49-F238E27FC236}">
                <a16:creationId xmlns:a16="http://schemas.microsoft.com/office/drawing/2014/main" id="{BF1BDA22-434B-3E66-1B66-6CFA008EEE69}"/>
              </a:ext>
            </a:extLst>
          </p:cNvPr>
          <p:cNvSpPr txBox="1"/>
          <p:nvPr/>
        </p:nvSpPr>
        <p:spPr bwMode="auto">
          <a:xfrm>
            <a:off x="2133347" y="4840921"/>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101</a:t>
            </a:r>
          </a:p>
        </p:txBody>
      </p:sp>
      <p:sp>
        <p:nvSpPr>
          <p:cNvPr id="63" name="TextBox 62">
            <a:extLst>
              <a:ext uri="{FF2B5EF4-FFF2-40B4-BE49-F238E27FC236}">
                <a16:creationId xmlns:a16="http://schemas.microsoft.com/office/drawing/2014/main" id="{CDD9FE1B-C5B6-C0B2-023E-14563709DB19}"/>
              </a:ext>
            </a:extLst>
          </p:cNvPr>
          <p:cNvSpPr txBox="1"/>
          <p:nvPr/>
        </p:nvSpPr>
        <p:spPr bwMode="auto">
          <a:xfrm>
            <a:off x="2802763"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75</a:t>
            </a:r>
          </a:p>
        </p:txBody>
      </p:sp>
      <p:sp>
        <p:nvSpPr>
          <p:cNvPr id="31744" name="TextBox 31743">
            <a:extLst>
              <a:ext uri="{FF2B5EF4-FFF2-40B4-BE49-F238E27FC236}">
                <a16:creationId xmlns:a16="http://schemas.microsoft.com/office/drawing/2014/main" id="{37FB0381-581A-187D-7092-2A4B2D06F674}"/>
              </a:ext>
            </a:extLst>
          </p:cNvPr>
          <p:cNvSpPr txBox="1"/>
          <p:nvPr/>
        </p:nvSpPr>
        <p:spPr bwMode="auto">
          <a:xfrm>
            <a:off x="3348008"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54</a:t>
            </a:r>
          </a:p>
        </p:txBody>
      </p:sp>
      <p:sp>
        <p:nvSpPr>
          <p:cNvPr id="31745" name="TextBox 31744">
            <a:extLst>
              <a:ext uri="{FF2B5EF4-FFF2-40B4-BE49-F238E27FC236}">
                <a16:creationId xmlns:a16="http://schemas.microsoft.com/office/drawing/2014/main" id="{7AFC5725-5B56-F336-CE78-B6D6AA9DE1A4}"/>
              </a:ext>
            </a:extLst>
          </p:cNvPr>
          <p:cNvSpPr txBox="1"/>
          <p:nvPr/>
        </p:nvSpPr>
        <p:spPr bwMode="auto">
          <a:xfrm>
            <a:off x="3982514"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31747" name="TextBox 31746">
            <a:extLst>
              <a:ext uri="{FF2B5EF4-FFF2-40B4-BE49-F238E27FC236}">
                <a16:creationId xmlns:a16="http://schemas.microsoft.com/office/drawing/2014/main" id="{CDCC5B0D-0EB9-8E38-D485-B7B971BEE26A}"/>
              </a:ext>
            </a:extLst>
          </p:cNvPr>
          <p:cNvSpPr txBox="1"/>
          <p:nvPr/>
        </p:nvSpPr>
        <p:spPr bwMode="auto">
          <a:xfrm>
            <a:off x="4574911"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31748" name="TextBox 31747">
            <a:extLst>
              <a:ext uri="{FF2B5EF4-FFF2-40B4-BE49-F238E27FC236}">
                <a16:creationId xmlns:a16="http://schemas.microsoft.com/office/drawing/2014/main" id="{EB95F19A-FB38-400B-6A75-8EE3CA05A7E5}"/>
              </a:ext>
            </a:extLst>
          </p:cNvPr>
          <p:cNvSpPr txBox="1"/>
          <p:nvPr/>
        </p:nvSpPr>
        <p:spPr bwMode="auto">
          <a:xfrm>
            <a:off x="5202257"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31749" name="TextBox 31748">
            <a:extLst>
              <a:ext uri="{FF2B5EF4-FFF2-40B4-BE49-F238E27FC236}">
                <a16:creationId xmlns:a16="http://schemas.microsoft.com/office/drawing/2014/main" id="{D8604263-EB08-C305-3801-7CA756B99E61}"/>
              </a:ext>
            </a:extLst>
          </p:cNvPr>
          <p:cNvSpPr txBox="1"/>
          <p:nvPr/>
        </p:nvSpPr>
        <p:spPr bwMode="auto">
          <a:xfrm>
            <a:off x="418194" y="4846116"/>
            <a:ext cx="12458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Rd+MEL140+R</a:t>
            </a:r>
          </a:p>
        </p:txBody>
      </p:sp>
      <p:sp>
        <p:nvSpPr>
          <p:cNvPr id="31750" name="TextBox 31749">
            <a:extLst>
              <a:ext uri="{FF2B5EF4-FFF2-40B4-BE49-F238E27FC236}">
                <a16:creationId xmlns:a16="http://schemas.microsoft.com/office/drawing/2014/main" id="{7350C600-CCDA-F718-4298-2EBB9AAE16DE}"/>
              </a:ext>
            </a:extLst>
          </p:cNvPr>
          <p:cNvSpPr txBox="1"/>
          <p:nvPr/>
        </p:nvSpPr>
        <p:spPr bwMode="auto">
          <a:xfrm rot="16200000">
            <a:off x="98060" y="3066538"/>
            <a:ext cx="2038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sp>
        <p:nvSpPr>
          <p:cNvPr id="31751" name="TextBox 31750">
            <a:extLst>
              <a:ext uri="{FF2B5EF4-FFF2-40B4-BE49-F238E27FC236}">
                <a16:creationId xmlns:a16="http://schemas.microsoft.com/office/drawing/2014/main" id="{ECA911BC-500B-C1F4-14B8-7E9F33FD0473}"/>
              </a:ext>
            </a:extLst>
          </p:cNvPr>
          <p:cNvSpPr txBox="1"/>
          <p:nvPr/>
        </p:nvSpPr>
        <p:spPr bwMode="auto">
          <a:xfrm>
            <a:off x="3483737" y="450859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1822" name="Freeform: Shape 31821">
            <a:extLst>
              <a:ext uri="{FF2B5EF4-FFF2-40B4-BE49-F238E27FC236}">
                <a16:creationId xmlns:a16="http://schemas.microsoft.com/office/drawing/2014/main" id="{74C00537-C975-010C-B15A-3574DE198F72}"/>
              </a:ext>
            </a:extLst>
          </p:cNvPr>
          <p:cNvSpPr/>
          <p:nvPr/>
        </p:nvSpPr>
        <p:spPr bwMode="auto">
          <a:xfrm>
            <a:off x="7227208" y="2189949"/>
            <a:ext cx="3914490" cy="2050990"/>
          </a:xfrm>
          <a:custGeom>
            <a:avLst/>
            <a:gdLst>
              <a:gd name="connsiteX0" fmla="*/ 0 w 4119073"/>
              <a:gd name="connsiteY0" fmla="*/ 0 h 2050990"/>
              <a:gd name="connsiteX1" fmla="*/ 0 w 4119073"/>
              <a:gd name="connsiteY1" fmla="*/ 2050990 h 2050990"/>
              <a:gd name="connsiteX2" fmla="*/ 4119073 w 4119073"/>
              <a:gd name="connsiteY2" fmla="*/ 2050990 h 2050990"/>
            </a:gdLst>
            <a:ahLst/>
            <a:cxnLst>
              <a:cxn ang="0">
                <a:pos x="connsiteX0" y="connsiteY0"/>
              </a:cxn>
              <a:cxn ang="0">
                <a:pos x="connsiteX1" y="connsiteY1"/>
              </a:cxn>
              <a:cxn ang="0">
                <a:pos x="connsiteX2" y="connsiteY2"/>
              </a:cxn>
            </a:cxnLst>
            <a:rect l="l" t="t" r="r" b="b"/>
            <a:pathLst>
              <a:path w="4119073" h="2050990">
                <a:moveTo>
                  <a:pt x="0" y="0"/>
                </a:moveTo>
                <a:lnTo>
                  <a:pt x="0" y="2050990"/>
                </a:lnTo>
                <a:lnTo>
                  <a:pt x="4119073" y="2050990"/>
                </a:lnTo>
              </a:path>
            </a:pathLst>
          </a:custGeom>
          <a:noFill/>
          <a:ln w="28575">
            <a:solidFill>
              <a:schemeClr val="bg1"/>
            </a:solidFill>
            <a:miter lim="800000"/>
            <a:headEnd/>
            <a:tailEnd/>
          </a:ln>
        </p:spPr>
        <p:txBody>
          <a:bodyPr rtlCol="0" anchor="ctr"/>
          <a:lstStyle/>
          <a:p>
            <a:pPr algn="ctr"/>
            <a:endParaRPr lang="en-US"/>
          </a:p>
        </p:txBody>
      </p:sp>
      <p:grpSp>
        <p:nvGrpSpPr>
          <p:cNvPr id="31823" name="Group 31822">
            <a:extLst>
              <a:ext uri="{FF2B5EF4-FFF2-40B4-BE49-F238E27FC236}">
                <a16:creationId xmlns:a16="http://schemas.microsoft.com/office/drawing/2014/main" id="{B0CBF46E-9356-06CD-BB2A-BA3C1E1C7102}"/>
              </a:ext>
            </a:extLst>
          </p:cNvPr>
          <p:cNvGrpSpPr/>
          <p:nvPr/>
        </p:nvGrpSpPr>
        <p:grpSpPr>
          <a:xfrm>
            <a:off x="7142012" y="2184754"/>
            <a:ext cx="84941" cy="2056185"/>
            <a:chOff x="1521548" y="2079979"/>
            <a:chExt cx="84941" cy="2056185"/>
          </a:xfrm>
        </p:grpSpPr>
        <p:cxnSp>
          <p:nvCxnSpPr>
            <p:cNvPr id="31824" name="Straight Connector 31823">
              <a:extLst>
                <a:ext uri="{FF2B5EF4-FFF2-40B4-BE49-F238E27FC236}">
                  <a16:creationId xmlns:a16="http://schemas.microsoft.com/office/drawing/2014/main" id="{50143D01-5953-7ECB-7D47-7257AA605D6A}"/>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F6E6A782-789A-C355-B80B-9B1F51BC8532}"/>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6F0A2231-208C-B5CD-14C8-1B3C86D1C3B9}"/>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D652614F-A407-6670-3974-9535EB5EF658}"/>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BE0B266F-AF49-81DA-FB0B-BB01D176347F}"/>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EFB6E039-5D09-6E7F-C84C-804E5E890D69}"/>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30" name="Group 31829">
            <a:extLst>
              <a:ext uri="{FF2B5EF4-FFF2-40B4-BE49-F238E27FC236}">
                <a16:creationId xmlns:a16="http://schemas.microsoft.com/office/drawing/2014/main" id="{FECF9910-B97D-E23B-D164-CD2561F29BA7}"/>
              </a:ext>
            </a:extLst>
          </p:cNvPr>
          <p:cNvGrpSpPr/>
          <p:nvPr/>
        </p:nvGrpSpPr>
        <p:grpSpPr>
          <a:xfrm rot="5400000">
            <a:off x="9141501" y="2329148"/>
            <a:ext cx="88405" cy="3911987"/>
            <a:chOff x="1521548" y="2079979"/>
            <a:chExt cx="84941" cy="2056185"/>
          </a:xfrm>
        </p:grpSpPr>
        <p:cxnSp>
          <p:nvCxnSpPr>
            <p:cNvPr id="31831" name="Straight Connector 31830">
              <a:extLst>
                <a:ext uri="{FF2B5EF4-FFF2-40B4-BE49-F238E27FC236}">
                  <a16:creationId xmlns:a16="http://schemas.microsoft.com/office/drawing/2014/main" id="{172D6EEB-B50A-65E9-3DDE-6B29FD9743F8}"/>
                </a:ext>
              </a:extLst>
            </p:cNvPr>
            <p:cNvCxnSpPr>
              <a:cxnSpLocks/>
            </p:cNvCxnSpPr>
            <p:nvPr/>
          </p:nvCxnSpPr>
          <p:spPr bwMode="auto">
            <a:xfrm>
              <a:off x="1521548" y="2079979"/>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8ECCA2A9-0959-9299-AFCD-39035A29C2A0}"/>
                </a:ext>
              </a:extLst>
            </p:cNvPr>
            <p:cNvCxnSpPr>
              <a:cxnSpLocks/>
            </p:cNvCxnSpPr>
            <p:nvPr/>
          </p:nvCxnSpPr>
          <p:spPr bwMode="auto">
            <a:xfrm>
              <a:off x="1521548" y="2491216"/>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BC889F73-512B-F055-9A5E-88293E5E6D27}"/>
                </a:ext>
              </a:extLst>
            </p:cNvPr>
            <p:cNvCxnSpPr>
              <a:cxnSpLocks/>
            </p:cNvCxnSpPr>
            <p:nvPr/>
          </p:nvCxnSpPr>
          <p:spPr bwMode="auto">
            <a:xfrm>
              <a:off x="1521548" y="2902453"/>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135563B6-DEE1-6483-371A-F99E31956950}"/>
                </a:ext>
              </a:extLst>
            </p:cNvPr>
            <p:cNvCxnSpPr>
              <a:cxnSpLocks/>
            </p:cNvCxnSpPr>
            <p:nvPr/>
          </p:nvCxnSpPr>
          <p:spPr bwMode="auto">
            <a:xfrm>
              <a:off x="1521548" y="3313690"/>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5C89A5C0-821D-7B9C-2987-C63947BD4D66}"/>
                </a:ext>
              </a:extLst>
            </p:cNvPr>
            <p:cNvCxnSpPr>
              <a:cxnSpLocks/>
            </p:cNvCxnSpPr>
            <p:nvPr/>
          </p:nvCxnSpPr>
          <p:spPr bwMode="auto">
            <a:xfrm>
              <a:off x="1521548" y="3724927"/>
              <a:ext cx="84941" cy="0"/>
            </a:xfrm>
            <a:prstGeom prst="line">
              <a:avLst/>
            </a:prstGeom>
            <a:noFill/>
            <a:ln w="28575" cap="flat" cmpd="sng" algn="ctr">
              <a:solidFill>
                <a:schemeClr val="bg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A869A733-0F1C-A8A1-4EF1-EBAE7E5AE3DF}"/>
                </a:ext>
              </a:extLst>
            </p:cNvPr>
            <p:cNvCxnSpPr>
              <a:cxnSpLocks/>
            </p:cNvCxnSpPr>
            <p:nvPr/>
          </p:nvCxnSpPr>
          <p:spPr bwMode="auto">
            <a:xfrm>
              <a:off x="1521548" y="4136164"/>
              <a:ext cx="84941" cy="0"/>
            </a:xfrm>
            <a:prstGeom prst="line">
              <a:avLst/>
            </a:prstGeom>
            <a:noFill/>
            <a:ln w="28575" cap="flat" cmpd="sng" algn="ctr">
              <a:solidFill>
                <a:schemeClr val="bg1"/>
              </a:solidFill>
              <a:prstDash val="solid"/>
              <a:round/>
              <a:headEnd type="none" w="med" len="med"/>
              <a:tailEnd type="none" w="med" len="med"/>
            </a:ln>
            <a:effectLst/>
          </p:spPr>
        </p:cxnSp>
      </p:grpSp>
      <p:sp>
        <p:nvSpPr>
          <p:cNvPr id="31837" name="TextBox 31836">
            <a:extLst>
              <a:ext uri="{FF2B5EF4-FFF2-40B4-BE49-F238E27FC236}">
                <a16:creationId xmlns:a16="http://schemas.microsoft.com/office/drawing/2014/main" id="{FCC3ED33-0424-FD0A-1D83-5477F25429A5}"/>
              </a:ext>
            </a:extLst>
          </p:cNvPr>
          <p:cNvSpPr txBox="1"/>
          <p:nvPr/>
        </p:nvSpPr>
        <p:spPr bwMode="auto">
          <a:xfrm>
            <a:off x="6717316" y="199035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1838" name="TextBox 31837">
            <a:extLst>
              <a:ext uri="{FF2B5EF4-FFF2-40B4-BE49-F238E27FC236}">
                <a16:creationId xmlns:a16="http://schemas.microsoft.com/office/drawing/2014/main" id="{EE657B72-4D3D-FCCC-BF66-461A39AA3B09}"/>
              </a:ext>
            </a:extLst>
          </p:cNvPr>
          <p:cNvSpPr txBox="1"/>
          <p:nvPr/>
        </p:nvSpPr>
        <p:spPr bwMode="auto">
          <a:xfrm>
            <a:off x="6724840" y="240159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1839" name="TextBox 31838">
            <a:extLst>
              <a:ext uri="{FF2B5EF4-FFF2-40B4-BE49-F238E27FC236}">
                <a16:creationId xmlns:a16="http://schemas.microsoft.com/office/drawing/2014/main" id="{B7304BCC-14E9-31FE-C75A-EA21821BF6B5}"/>
              </a:ext>
            </a:extLst>
          </p:cNvPr>
          <p:cNvSpPr txBox="1"/>
          <p:nvPr/>
        </p:nvSpPr>
        <p:spPr bwMode="auto">
          <a:xfrm>
            <a:off x="6734637" y="281272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1840" name="TextBox 31839">
            <a:extLst>
              <a:ext uri="{FF2B5EF4-FFF2-40B4-BE49-F238E27FC236}">
                <a16:creationId xmlns:a16="http://schemas.microsoft.com/office/drawing/2014/main" id="{7B2990F7-F6D6-63A5-4A02-E0A05E1C2EA7}"/>
              </a:ext>
            </a:extLst>
          </p:cNvPr>
          <p:cNvSpPr txBox="1"/>
          <p:nvPr/>
        </p:nvSpPr>
        <p:spPr bwMode="auto">
          <a:xfrm>
            <a:off x="6742162" y="3223961"/>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1841" name="TextBox 31840">
            <a:extLst>
              <a:ext uri="{FF2B5EF4-FFF2-40B4-BE49-F238E27FC236}">
                <a16:creationId xmlns:a16="http://schemas.microsoft.com/office/drawing/2014/main" id="{80DB6384-A981-ABFB-542C-612D165088AD}"/>
              </a:ext>
            </a:extLst>
          </p:cNvPr>
          <p:cNvSpPr txBox="1"/>
          <p:nvPr/>
        </p:nvSpPr>
        <p:spPr bwMode="auto">
          <a:xfrm>
            <a:off x="6727257" y="36385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1842" name="TextBox 31841">
            <a:extLst>
              <a:ext uri="{FF2B5EF4-FFF2-40B4-BE49-F238E27FC236}">
                <a16:creationId xmlns:a16="http://schemas.microsoft.com/office/drawing/2014/main" id="{CB6EC1A7-D052-D5E1-DFF6-6A7314CA1D74}"/>
              </a:ext>
            </a:extLst>
          </p:cNvPr>
          <p:cNvSpPr txBox="1"/>
          <p:nvPr/>
        </p:nvSpPr>
        <p:spPr bwMode="auto">
          <a:xfrm>
            <a:off x="6909510" y="40497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843" name="TextBox 31842">
            <a:extLst>
              <a:ext uri="{FF2B5EF4-FFF2-40B4-BE49-F238E27FC236}">
                <a16:creationId xmlns:a16="http://schemas.microsoft.com/office/drawing/2014/main" id="{69F28AD3-CF0F-E52D-F4A4-7E74490280F7}"/>
              </a:ext>
            </a:extLst>
          </p:cNvPr>
          <p:cNvSpPr txBox="1"/>
          <p:nvPr/>
        </p:nvSpPr>
        <p:spPr bwMode="auto">
          <a:xfrm>
            <a:off x="7078392" y="428856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844" name="TextBox 31843">
            <a:extLst>
              <a:ext uri="{FF2B5EF4-FFF2-40B4-BE49-F238E27FC236}">
                <a16:creationId xmlns:a16="http://schemas.microsoft.com/office/drawing/2014/main" id="{EF6A9172-C3D2-B49E-F0B3-8FB3AFE472D6}"/>
              </a:ext>
            </a:extLst>
          </p:cNvPr>
          <p:cNvSpPr txBox="1"/>
          <p:nvPr/>
        </p:nvSpPr>
        <p:spPr bwMode="auto">
          <a:xfrm>
            <a:off x="7797351" y="42885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1845" name="TextBox 31844">
            <a:extLst>
              <a:ext uri="{FF2B5EF4-FFF2-40B4-BE49-F238E27FC236}">
                <a16:creationId xmlns:a16="http://schemas.microsoft.com/office/drawing/2014/main" id="{539F7880-3D31-F66D-0A5A-B4724112DD2E}"/>
              </a:ext>
            </a:extLst>
          </p:cNvPr>
          <p:cNvSpPr txBox="1"/>
          <p:nvPr/>
        </p:nvSpPr>
        <p:spPr bwMode="auto">
          <a:xfrm>
            <a:off x="8579471"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1846" name="TextBox 31845">
            <a:extLst>
              <a:ext uri="{FF2B5EF4-FFF2-40B4-BE49-F238E27FC236}">
                <a16:creationId xmlns:a16="http://schemas.microsoft.com/office/drawing/2014/main" id="{72E0BEBC-BB3A-AD96-2130-381A8C9141AA}"/>
              </a:ext>
            </a:extLst>
          </p:cNvPr>
          <p:cNvSpPr txBox="1"/>
          <p:nvPr/>
        </p:nvSpPr>
        <p:spPr bwMode="auto">
          <a:xfrm>
            <a:off x="9356939" y="427673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31847" name="TextBox 31846">
            <a:extLst>
              <a:ext uri="{FF2B5EF4-FFF2-40B4-BE49-F238E27FC236}">
                <a16:creationId xmlns:a16="http://schemas.microsoft.com/office/drawing/2014/main" id="{2C30235D-ADFB-B7D9-3F63-8A3DBA3FD7A3}"/>
              </a:ext>
            </a:extLst>
          </p:cNvPr>
          <p:cNvSpPr txBox="1"/>
          <p:nvPr/>
        </p:nvSpPr>
        <p:spPr bwMode="auto">
          <a:xfrm>
            <a:off x="10091409"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848" name="TextBox 31847">
            <a:extLst>
              <a:ext uri="{FF2B5EF4-FFF2-40B4-BE49-F238E27FC236}">
                <a16:creationId xmlns:a16="http://schemas.microsoft.com/office/drawing/2014/main" id="{3F4CF85D-693D-32CF-DFF6-40F5938B3EC4}"/>
              </a:ext>
            </a:extLst>
          </p:cNvPr>
          <p:cNvSpPr txBox="1"/>
          <p:nvPr/>
        </p:nvSpPr>
        <p:spPr bwMode="auto">
          <a:xfrm>
            <a:off x="10868877" y="427673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125</a:t>
            </a:r>
          </a:p>
        </p:txBody>
      </p:sp>
      <p:sp>
        <p:nvSpPr>
          <p:cNvPr id="31849" name="TextBox 31848">
            <a:extLst>
              <a:ext uri="{FF2B5EF4-FFF2-40B4-BE49-F238E27FC236}">
                <a16:creationId xmlns:a16="http://schemas.microsoft.com/office/drawing/2014/main" id="{DF779818-C362-3DE2-19CF-816FB95A63AB}"/>
              </a:ext>
            </a:extLst>
          </p:cNvPr>
          <p:cNvSpPr txBox="1"/>
          <p:nvPr/>
        </p:nvSpPr>
        <p:spPr bwMode="auto">
          <a:xfrm>
            <a:off x="7046004"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49</a:t>
            </a:r>
          </a:p>
        </p:txBody>
      </p:sp>
      <p:sp>
        <p:nvSpPr>
          <p:cNvPr id="31850" name="TextBox 31849">
            <a:extLst>
              <a:ext uri="{FF2B5EF4-FFF2-40B4-BE49-F238E27FC236}">
                <a16:creationId xmlns:a16="http://schemas.microsoft.com/office/drawing/2014/main" id="{97172575-BBED-EDB9-192E-A364788C03A3}"/>
              </a:ext>
            </a:extLst>
          </p:cNvPr>
          <p:cNvSpPr txBox="1"/>
          <p:nvPr/>
        </p:nvSpPr>
        <p:spPr bwMode="auto">
          <a:xfrm>
            <a:off x="7613646"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p:txBody>
      </p:sp>
      <p:sp>
        <p:nvSpPr>
          <p:cNvPr id="31851" name="TextBox 31850">
            <a:extLst>
              <a:ext uri="{FF2B5EF4-FFF2-40B4-BE49-F238E27FC236}">
                <a16:creationId xmlns:a16="http://schemas.microsoft.com/office/drawing/2014/main" id="{060225C9-04CB-AA58-47F0-A9D907A82F4C}"/>
              </a:ext>
            </a:extLst>
          </p:cNvPr>
          <p:cNvSpPr txBox="1"/>
          <p:nvPr/>
        </p:nvSpPr>
        <p:spPr bwMode="auto">
          <a:xfrm>
            <a:off x="8237377"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20</a:t>
            </a:r>
          </a:p>
        </p:txBody>
      </p:sp>
      <p:sp>
        <p:nvSpPr>
          <p:cNvPr id="31852" name="TextBox 31851">
            <a:extLst>
              <a:ext uri="{FF2B5EF4-FFF2-40B4-BE49-F238E27FC236}">
                <a16:creationId xmlns:a16="http://schemas.microsoft.com/office/drawing/2014/main" id="{FB685A32-6FE1-05AA-7763-5CE6B531E8A3}"/>
              </a:ext>
            </a:extLst>
          </p:cNvPr>
          <p:cNvSpPr txBox="1"/>
          <p:nvPr/>
        </p:nvSpPr>
        <p:spPr bwMode="auto">
          <a:xfrm>
            <a:off x="8782622" y="48409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sp>
        <p:nvSpPr>
          <p:cNvPr id="31853" name="TextBox 31852">
            <a:extLst>
              <a:ext uri="{FF2B5EF4-FFF2-40B4-BE49-F238E27FC236}">
                <a16:creationId xmlns:a16="http://schemas.microsoft.com/office/drawing/2014/main" id="{7AC95CEC-473E-DE37-F740-1D1D34B52E13}"/>
              </a:ext>
            </a:extLst>
          </p:cNvPr>
          <p:cNvSpPr txBox="1"/>
          <p:nvPr/>
        </p:nvSpPr>
        <p:spPr bwMode="auto">
          <a:xfrm>
            <a:off x="9462813"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31854" name="TextBox 31853">
            <a:extLst>
              <a:ext uri="{FF2B5EF4-FFF2-40B4-BE49-F238E27FC236}">
                <a16:creationId xmlns:a16="http://schemas.microsoft.com/office/drawing/2014/main" id="{208BE887-BBCF-64E0-87C9-567FC752ACF1}"/>
              </a:ext>
            </a:extLst>
          </p:cNvPr>
          <p:cNvSpPr txBox="1"/>
          <p:nvPr/>
        </p:nvSpPr>
        <p:spPr bwMode="auto">
          <a:xfrm>
            <a:off x="10055210"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31855" name="TextBox 31854">
            <a:extLst>
              <a:ext uri="{FF2B5EF4-FFF2-40B4-BE49-F238E27FC236}">
                <a16:creationId xmlns:a16="http://schemas.microsoft.com/office/drawing/2014/main" id="{660105A1-206A-5814-662B-B515CB920518}"/>
              </a:ext>
            </a:extLst>
          </p:cNvPr>
          <p:cNvSpPr txBox="1"/>
          <p:nvPr/>
        </p:nvSpPr>
        <p:spPr bwMode="auto">
          <a:xfrm>
            <a:off x="10636871" y="4840921"/>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31856" name="TextBox 31855">
            <a:extLst>
              <a:ext uri="{FF2B5EF4-FFF2-40B4-BE49-F238E27FC236}">
                <a16:creationId xmlns:a16="http://schemas.microsoft.com/office/drawing/2014/main" id="{6821185C-85D1-CEF9-471C-F98AA2F72744}"/>
              </a:ext>
            </a:extLst>
          </p:cNvPr>
          <p:cNvSpPr txBox="1"/>
          <p:nvPr/>
        </p:nvSpPr>
        <p:spPr bwMode="auto">
          <a:xfrm>
            <a:off x="5852808" y="4846116"/>
            <a:ext cx="12458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Rd+MEL140+R</a:t>
            </a:r>
          </a:p>
        </p:txBody>
      </p:sp>
      <p:sp>
        <p:nvSpPr>
          <p:cNvPr id="31857" name="TextBox 31856">
            <a:extLst>
              <a:ext uri="{FF2B5EF4-FFF2-40B4-BE49-F238E27FC236}">
                <a16:creationId xmlns:a16="http://schemas.microsoft.com/office/drawing/2014/main" id="{3961456A-3720-C028-7C3F-2D419717634E}"/>
              </a:ext>
            </a:extLst>
          </p:cNvPr>
          <p:cNvSpPr txBox="1"/>
          <p:nvPr/>
        </p:nvSpPr>
        <p:spPr bwMode="auto">
          <a:xfrm rot="16200000">
            <a:off x="5532674" y="3066538"/>
            <a:ext cx="20383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sp>
        <p:nvSpPr>
          <p:cNvPr id="31858" name="TextBox 31857">
            <a:extLst>
              <a:ext uri="{FF2B5EF4-FFF2-40B4-BE49-F238E27FC236}">
                <a16:creationId xmlns:a16="http://schemas.microsoft.com/office/drawing/2014/main" id="{4AA0BD6D-38E6-3BA0-620D-3FE96D40C6A0}"/>
              </a:ext>
            </a:extLst>
          </p:cNvPr>
          <p:cNvSpPr txBox="1"/>
          <p:nvPr/>
        </p:nvSpPr>
        <p:spPr bwMode="auto">
          <a:xfrm>
            <a:off x="8918351" y="4508594"/>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31917" name="Group 31916">
            <a:extLst>
              <a:ext uri="{FF2B5EF4-FFF2-40B4-BE49-F238E27FC236}">
                <a16:creationId xmlns:a16="http://schemas.microsoft.com/office/drawing/2014/main" id="{41D19CB4-2565-ED10-9AD9-F671EFCA230A}"/>
              </a:ext>
            </a:extLst>
          </p:cNvPr>
          <p:cNvGrpSpPr/>
          <p:nvPr/>
        </p:nvGrpSpPr>
        <p:grpSpPr>
          <a:xfrm>
            <a:off x="1814513" y="2209815"/>
            <a:ext cx="3446145" cy="1133460"/>
            <a:chOff x="1814513" y="2209815"/>
            <a:chExt cx="3446145" cy="1133460"/>
          </a:xfrm>
        </p:grpSpPr>
        <p:sp>
          <p:nvSpPr>
            <p:cNvPr id="31875" name="Freeform: Shape 31874">
              <a:extLst>
                <a:ext uri="{FF2B5EF4-FFF2-40B4-BE49-F238E27FC236}">
                  <a16:creationId xmlns:a16="http://schemas.microsoft.com/office/drawing/2014/main" id="{31119561-AD73-10B1-D47F-A79B337A3853}"/>
                </a:ext>
              </a:extLst>
            </p:cNvPr>
            <p:cNvSpPr/>
            <p:nvPr/>
          </p:nvSpPr>
          <p:spPr bwMode="auto">
            <a:xfrm>
              <a:off x="1814513" y="2245995"/>
              <a:ext cx="3446145" cy="1097280"/>
            </a:xfrm>
            <a:custGeom>
              <a:avLst/>
              <a:gdLst>
                <a:gd name="connsiteX0" fmla="*/ 0 w 3446145"/>
                <a:gd name="connsiteY0" fmla="*/ 0 h 1097280"/>
                <a:gd name="connsiteX1" fmla="*/ 68580 w 3446145"/>
                <a:gd name="connsiteY1" fmla="*/ 0 h 1097280"/>
                <a:gd name="connsiteX2" fmla="*/ 68580 w 3446145"/>
                <a:gd name="connsiteY2" fmla="*/ 22860 h 1097280"/>
                <a:gd name="connsiteX3" fmla="*/ 111442 w 3446145"/>
                <a:gd name="connsiteY3" fmla="*/ 22860 h 1097280"/>
                <a:gd name="connsiteX4" fmla="*/ 111442 w 3446145"/>
                <a:gd name="connsiteY4" fmla="*/ 51435 h 1097280"/>
                <a:gd name="connsiteX5" fmla="*/ 137160 w 3446145"/>
                <a:gd name="connsiteY5" fmla="*/ 51435 h 1097280"/>
                <a:gd name="connsiteX6" fmla="*/ 137160 w 3446145"/>
                <a:gd name="connsiteY6" fmla="*/ 65723 h 1097280"/>
                <a:gd name="connsiteX7" fmla="*/ 294322 w 3446145"/>
                <a:gd name="connsiteY7" fmla="*/ 65723 h 1097280"/>
                <a:gd name="connsiteX8" fmla="*/ 294322 w 3446145"/>
                <a:gd name="connsiteY8" fmla="*/ 94298 h 1097280"/>
                <a:gd name="connsiteX9" fmla="*/ 468630 w 3446145"/>
                <a:gd name="connsiteY9" fmla="*/ 94298 h 1097280"/>
                <a:gd name="connsiteX10" fmla="*/ 468630 w 3446145"/>
                <a:gd name="connsiteY10" fmla="*/ 108585 h 1097280"/>
                <a:gd name="connsiteX11" fmla="*/ 545782 w 3446145"/>
                <a:gd name="connsiteY11" fmla="*/ 108585 h 1097280"/>
                <a:gd name="connsiteX12" fmla="*/ 545782 w 3446145"/>
                <a:gd name="connsiteY12" fmla="*/ 134303 h 1097280"/>
                <a:gd name="connsiteX13" fmla="*/ 620077 w 3446145"/>
                <a:gd name="connsiteY13" fmla="*/ 134303 h 1097280"/>
                <a:gd name="connsiteX14" fmla="*/ 620077 w 3446145"/>
                <a:gd name="connsiteY14" fmla="*/ 165735 h 1097280"/>
                <a:gd name="connsiteX15" fmla="*/ 845820 w 3446145"/>
                <a:gd name="connsiteY15" fmla="*/ 165735 h 1097280"/>
                <a:gd name="connsiteX16" fmla="*/ 845820 w 3446145"/>
                <a:gd name="connsiteY16" fmla="*/ 185738 h 1097280"/>
                <a:gd name="connsiteX17" fmla="*/ 942975 w 3446145"/>
                <a:gd name="connsiteY17" fmla="*/ 185738 h 1097280"/>
                <a:gd name="connsiteX18" fmla="*/ 942975 w 3446145"/>
                <a:gd name="connsiteY18" fmla="*/ 205740 h 1097280"/>
                <a:gd name="connsiteX19" fmla="*/ 1040130 w 3446145"/>
                <a:gd name="connsiteY19" fmla="*/ 205740 h 1097280"/>
                <a:gd name="connsiteX20" fmla="*/ 1040130 w 3446145"/>
                <a:gd name="connsiteY20" fmla="*/ 225743 h 1097280"/>
                <a:gd name="connsiteX21" fmla="*/ 1074420 w 3446145"/>
                <a:gd name="connsiteY21" fmla="*/ 225743 h 1097280"/>
                <a:gd name="connsiteX22" fmla="*/ 1074420 w 3446145"/>
                <a:gd name="connsiteY22" fmla="*/ 242888 h 1097280"/>
                <a:gd name="connsiteX23" fmla="*/ 1105852 w 3446145"/>
                <a:gd name="connsiteY23" fmla="*/ 242888 h 1097280"/>
                <a:gd name="connsiteX24" fmla="*/ 1105852 w 3446145"/>
                <a:gd name="connsiteY24" fmla="*/ 265748 h 1097280"/>
                <a:gd name="connsiteX25" fmla="*/ 1137285 w 3446145"/>
                <a:gd name="connsiteY25" fmla="*/ 265748 h 1097280"/>
                <a:gd name="connsiteX26" fmla="*/ 1137285 w 3446145"/>
                <a:gd name="connsiteY26" fmla="*/ 282893 h 1097280"/>
                <a:gd name="connsiteX27" fmla="*/ 1268730 w 3446145"/>
                <a:gd name="connsiteY27" fmla="*/ 282893 h 1097280"/>
                <a:gd name="connsiteX28" fmla="*/ 1268730 w 3446145"/>
                <a:gd name="connsiteY28" fmla="*/ 311468 h 1097280"/>
                <a:gd name="connsiteX29" fmla="*/ 1285875 w 3446145"/>
                <a:gd name="connsiteY29" fmla="*/ 311468 h 1097280"/>
                <a:gd name="connsiteX30" fmla="*/ 1285875 w 3446145"/>
                <a:gd name="connsiteY30" fmla="*/ 345758 h 1097280"/>
                <a:gd name="connsiteX31" fmla="*/ 1305877 w 3446145"/>
                <a:gd name="connsiteY31" fmla="*/ 345758 h 1097280"/>
                <a:gd name="connsiteX32" fmla="*/ 1305877 w 3446145"/>
                <a:gd name="connsiteY32" fmla="*/ 388620 h 1097280"/>
                <a:gd name="connsiteX33" fmla="*/ 1351597 w 3446145"/>
                <a:gd name="connsiteY33" fmla="*/ 388620 h 1097280"/>
                <a:gd name="connsiteX34" fmla="*/ 1351597 w 3446145"/>
                <a:gd name="connsiteY34" fmla="*/ 411480 h 1097280"/>
                <a:gd name="connsiteX35" fmla="*/ 1374457 w 3446145"/>
                <a:gd name="connsiteY35" fmla="*/ 411480 h 1097280"/>
                <a:gd name="connsiteX36" fmla="*/ 1374457 w 3446145"/>
                <a:gd name="connsiteY36" fmla="*/ 437198 h 1097280"/>
                <a:gd name="connsiteX37" fmla="*/ 1534477 w 3446145"/>
                <a:gd name="connsiteY37" fmla="*/ 437198 h 1097280"/>
                <a:gd name="connsiteX38" fmla="*/ 1534477 w 3446145"/>
                <a:gd name="connsiteY38" fmla="*/ 454343 h 1097280"/>
                <a:gd name="connsiteX39" fmla="*/ 1554480 w 3446145"/>
                <a:gd name="connsiteY39" fmla="*/ 454343 h 1097280"/>
                <a:gd name="connsiteX40" fmla="*/ 1554480 w 3446145"/>
                <a:gd name="connsiteY40" fmla="*/ 497205 h 1097280"/>
                <a:gd name="connsiteX41" fmla="*/ 1597342 w 3446145"/>
                <a:gd name="connsiteY41" fmla="*/ 497205 h 1097280"/>
                <a:gd name="connsiteX42" fmla="*/ 1597342 w 3446145"/>
                <a:gd name="connsiteY42" fmla="*/ 520065 h 1097280"/>
                <a:gd name="connsiteX43" fmla="*/ 1714500 w 3446145"/>
                <a:gd name="connsiteY43" fmla="*/ 520065 h 1097280"/>
                <a:gd name="connsiteX44" fmla="*/ 1714500 w 3446145"/>
                <a:gd name="connsiteY44" fmla="*/ 545783 h 1097280"/>
                <a:gd name="connsiteX45" fmla="*/ 1785937 w 3446145"/>
                <a:gd name="connsiteY45" fmla="*/ 545783 h 1097280"/>
                <a:gd name="connsiteX46" fmla="*/ 1785937 w 3446145"/>
                <a:gd name="connsiteY46" fmla="*/ 580073 h 1097280"/>
                <a:gd name="connsiteX47" fmla="*/ 1800225 w 3446145"/>
                <a:gd name="connsiteY47" fmla="*/ 580073 h 1097280"/>
                <a:gd name="connsiteX48" fmla="*/ 1800225 w 3446145"/>
                <a:gd name="connsiteY48" fmla="*/ 617220 h 1097280"/>
                <a:gd name="connsiteX49" fmla="*/ 1831657 w 3446145"/>
                <a:gd name="connsiteY49" fmla="*/ 617220 h 1097280"/>
                <a:gd name="connsiteX50" fmla="*/ 1831657 w 3446145"/>
                <a:gd name="connsiteY50" fmla="*/ 640080 h 1097280"/>
                <a:gd name="connsiteX51" fmla="*/ 1937385 w 3446145"/>
                <a:gd name="connsiteY51" fmla="*/ 640080 h 1097280"/>
                <a:gd name="connsiteX52" fmla="*/ 1937385 w 3446145"/>
                <a:gd name="connsiteY52" fmla="*/ 668655 h 1097280"/>
                <a:gd name="connsiteX53" fmla="*/ 2174557 w 3446145"/>
                <a:gd name="connsiteY53" fmla="*/ 668655 h 1097280"/>
                <a:gd name="connsiteX54" fmla="*/ 2174557 w 3446145"/>
                <a:gd name="connsiteY54" fmla="*/ 711518 h 1097280"/>
                <a:gd name="connsiteX55" fmla="*/ 2231707 w 3446145"/>
                <a:gd name="connsiteY55" fmla="*/ 711518 h 1097280"/>
                <a:gd name="connsiteX56" fmla="*/ 2231707 w 3446145"/>
                <a:gd name="connsiteY56" fmla="*/ 742950 h 1097280"/>
                <a:gd name="connsiteX57" fmla="*/ 2314575 w 3446145"/>
                <a:gd name="connsiteY57" fmla="*/ 742950 h 1097280"/>
                <a:gd name="connsiteX58" fmla="*/ 2314575 w 3446145"/>
                <a:gd name="connsiteY58" fmla="*/ 785813 h 1097280"/>
                <a:gd name="connsiteX59" fmla="*/ 2540317 w 3446145"/>
                <a:gd name="connsiteY59" fmla="*/ 785813 h 1097280"/>
                <a:gd name="connsiteX60" fmla="*/ 2540317 w 3446145"/>
                <a:gd name="connsiteY60" fmla="*/ 822960 h 1097280"/>
                <a:gd name="connsiteX61" fmla="*/ 2557462 w 3446145"/>
                <a:gd name="connsiteY61" fmla="*/ 822960 h 1097280"/>
                <a:gd name="connsiteX62" fmla="*/ 2557462 w 3446145"/>
                <a:gd name="connsiteY62" fmla="*/ 871538 h 1097280"/>
                <a:gd name="connsiteX63" fmla="*/ 2646045 w 3446145"/>
                <a:gd name="connsiteY63" fmla="*/ 871538 h 1097280"/>
                <a:gd name="connsiteX64" fmla="*/ 2646045 w 3446145"/>
                <a:gd name="connsiteY64" fmla="*/ 911543 h 1097280"/>
                <a:gd name="connsiteX65" fmla="*/ 2848927 w 3446145"/>
                <a:gd name="connsiteY65" fmla="*/ 911543 h 1097280"/>
                <a:gd name="connsiteX66" fmla="*/ 2848927 w 3446145"/>
                <a:gd name="connsiteY66" fmla="*/ 962978 h 1097280"/>
                <a:gd name="connsiteX67" fmla="*/ 2868930 w 3446145"/>
                <a:gd name="connsiteY67" fmla="*/ 962978 h 1097280"/>
                <a:gd name="connsiteX68" fmla="*/ 2868930 w 3446145"/>
                <a:gd name="connsiteY68" fmla="*/ 1022985 h 1097280"/>
                <a:gd name="connsiteX69" fmla="*/ 2986087 w 3446145"/>
                <a:gd name="connsiteY69" fmla="*/ 1022985 h 1097280"/>
                <a:gd name="connsiteX70" fmla="*/ 2986087 w 3446145"/>
                <a:gd name="connsiteY70" fmla="*/ 1097280 h 1097280"/>
                <a:gd name="connsiteX71" fmla="*/ 3446145 w 3446145"/>
                <a:gd name="connsiteY71" fmla="*/ 1097280 h 1097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446145" h="1097280">
                  <a:moveTo>
                    <a:pt x="0" y="0"/>
                  </a:moveTo>
                  <a:lnTo>
                    <a:pt x="68580" y="0"/>
                  </a:lnTo>
                  <a:lnTo>
                    <a:pt x="68580" y="22860"/>
                  </a:lnTo>
                  <a:lnTo>
                    <a:pt x="111442" y="22860"/>
                  </a:lnTo>
                  <a:lnTo>
                    <a:pt x="111442" y="51435"/>
                  </a:lnTo>
                  <a:lnTo>
                    <a:pt x="137160" y="51435"/>
                  </a:lnTo>
                  <a:lnTo>
                    <a:pt x="137160" y="65723"/>
                  </a:lnTo>
                  <a:lnTo>
                    <a:pt x="294322" y="65723"/>
                  </a:lnTo>
                  <a:lnTo>
                    <a:pt x="294322" y="94298"/>
                  </a:lnTo>
                  <a:lnTo>
                    <a:pt x="468630" y="94298"/>
                  </a:lnTo>
                  <a:lnTo>
                    <a:pt x="468630" y="108585"/>
                  </a:lnTo>
                  <a:lnTo>
                    <a:pt x="545782" y="108585"/>
                  </a:lnTo>
                  <a:lnTo>
                    <a:pt x="545782" y="134303"/>
                  </a:lnTo>
                  <a:lnTo>
                    <a:pt x="620077" y="134303"/>
                  </a:lnTo>
                  <a:lnTo>
                    <a:pt x="620077" y="165735"/>
                  </a:lnTo>
                  <a:lnTo>
                    <a:pt x="845820" y="165735"/>
                  </a:lnTo>
                  <a:lnTo>
                    <a:pt x="845820" y="185738"/>
                  </a:lnTo>
                  <a:lnTo>
                    <a:pt x="942975" y="185738"/>
                  </a:lnTo>
                  <a:lnTo>
                    <a:pt x="942975" y="205740"/>
                  </a:lnTo>
                  <a:lnTo>
                    <a:pt x="1040130" y="205740"/>
                  </a:lnTo>
                  <a:lnTo>
                    <a:pt x="1040130" y="225743"/>
                  </a:lnTo>
                  <a:lnTo>
                    <a:pt x="1074420" y="225743"/>
                  </a:lnTo>
                  <a:lnTo>
                    <a:pt x="1074420" y="242888"/>
                  </a:lnTo>
                  <a:lnTo>
                    <a:pt x="1105852" y="242888"/>
                  </a:lnTo>
                  <a:lnTo>
                    <a:pt x="1105852" y="265748"/>
                  </a:lnTo>
                  <a:lnTo>
                    <a:pt x="1137285" y="265748"/>
                  </a:lnTo>
                  <a:lnTo>
                    <a:pt x="1137285" y="282893"/>
                  </a:lnTo>
                  <a:lnTo>
                    <a:pt x="1268730" y="282893"/>
                  </a:lnTo>
                  <a:lnTo>
                    <a:pt x="1268730" y="311468"/>
                  </a:lnTo>
                  <a:lnTo>
                    <a:pt x="1285875" y="311468"/>
                  </a:lnTo>
                  <a:lnTo>
                    <a:pt x="1285875" y="345758"/>
                  </a:lnTo>
                  <a:lnTo>
                    <a:pt x="1305877" y="345758"/>
                  </a:lnTo>
                  <a:lnTo>
                    <a:pt x="1305877" y="388620"/>
                  </a:lnTo>
                  <a:lnTo>
                    <a:pt x="1351597" y="388620"/>
                  </a:lnTo>
                  <a:lnTo>
                    <a:pt x="1351597" y="411480"/>
                  </a:lnTo>
                  <a:lnTo>
                    <a:pt x="1374457" y="411480"/>
                  </a:lnTo>
                  <a:lnTo>
                    <a:pt x="1374457" y="437198"/>
                  </a:lnTo>
                  <a:lnTo>
                    <a:pt x="1534477" y="437198"/>
                  </a:lnTo>
                  <a:lnTo>
                    <a:pt x="1534477" y="454343"/>
                  </a:lnTo>
                  <a:lnTo>
                    <a:pt x="1554480" y="454343"/>
                  </a:lnTo>
                  <a:lnTo>
                    <a:pt x="1554480" y="497205"/>
                  </a:lnTo>
                  <a:lnTo>
                    <a:pt x="1597342" y="497205"/>
                  </a:lnTo>
                  <a:lnTo>
                    <a:pt x="1597342" y="520065"/>
                  </a:lnTo>
                  <a:lnTo>
                    <a:pt x="1714500" y="520065"/>
                  </a:lnTo>
                  <a:lnTo>
                    <a:pt x="1714500" y="545783"/>
                  </a:lnTo>
                  <a:lnTo>
                    <a:pt x="1785937" y="545783"/>
                  </a:lnTo>
                  <a:lnTo>
                    <a:pt x="1785937" y="580073"/>
                  </a:lnTo>
                  <a:lnTo>
                    <a:pt x="1800225" y="580073"/>
                  </a:lnTo>
                  <a:lnTo>
                    <a:pt x="1800225" y="617220"/>
                  </a:lnTo>
                  <a:lnTo>
                    <a:pt x="1831657" y="617220"/>
                  </a:lnTo>
                  <a:lnTo>
                    <a:pt x="1831657" y="640080"/>
                  </a:lnTo>
                  <a:lnTo>
                    <a:pt x="1937385" y="640080"/>
                  </a:lnTo>
                  <a:lnTo>
                    <a:pt x="1937385" y="668655"/>
                  </a:lnTo>
                  <a:lnTo>
                    <a:pt x="2174557" y="668655"/>
                  </a:lnTo>
                  <a:lnTo>
                    <a:pt x="2174557" y="711518"/>
                  </a:lnTo>
                  <a:lnTo>
                    <a:pt x="2231707" y="711518"/>
                  </a:lnTo>
                  <a:lnTo>
                    <a:pt x="2231707" y="742950"/>
                  </a:lnTo>
                  <a:lnTo>
                    <a:pt x="2314575" y="742950"/>
                  </a:lnTo>
                  <a:lnTo>
                    <a:pt x="2314575" y="785813"/>
                  </a:lnTo>
                  <a:lnTo>
                    <a:pt x="2540317" y="785813"/>
                  </a:lnTo>
                  <a:lnTo>
                    <a:pt x="2540317" y="822960"/>
                  </a:lnTo>
                  <a:lnTo>
                    <a:pt x="2557462" y="822960"/>
                  </a:lnTo>
                  <a:lnTo>
                    <a:pt x="2557462" y="871538"/>
                  </a:lnTo>
                  <a:lnTo>
                    <a:pt x="2646045" y="871538"/>
                  </a:lnTo>
                  <a:lnTo>
                    <a:pt x="2646045" y="911543"/>
                  </a:lnTo>
                  <a:lnTo>
                    <a:pt x="2848927" y="911543"/>
                  </a:lnTo>
                  <a:lnTo>
                    <a:pt x="2848927" y="962978"/>
                  </a:lnTo>
                  <a:lnTo>
                    <a:pt x="2868930" y="962978"/>
                  </a:lnTo>
                  <a:lnTo>
                    <a:pt x="2868930" y="1022985"/>
                  </a:lnTo>
                  <a:lnTo>
                    <a:pt x="2986087" y="1022985"/>
                  </a:lnTo>
                  <a:lnTo>
                    <a:pt x="2986087" y="1097280"/>
                  </a:lnTo>
                  <a:lnTo>
                    <a:pt x="3446145" y="1097280"/>
                  </a:lnTo>
                </a:path>
              </a:pathLst>
            </a:custGeom>
            <a:noFill/>
            <a:ln w="28575">
              <a:solidFill>
                <a:schemeClr val="accent3"/>
              </a:solidFill>
              <a:miter lim="800000"/>
              <a:headEnd/>
              <a:tailEnd/>
            </a:ln>
          </p:spPr>
          <p:txBody>
            <a:bodyPr rtlCol="0" anchor="ctr"/>
            <a:lstStyle/>
            <a:p>
              <a:pPr algn="ctr"/>
              <a:endParaRPr lang="en-US"/>
            </a:p>
          </p:txBody>
        </p:sp>
        <p:cxnSp>
          <p:nvCxnSpPr>
            <p:cNvPr id="31753" name="Straight Connector 31752">
              <a:extLst>
                <a:ext uri="{FF2B5EF4-FFF2-40B4-BE49-F238E27FC236}">
                  <a16:creationId xmlns:a16="http://schemas.microsoft.com/office/drawing/2014/main" id="{7C671EB9-5CE5-65DB-0B65-70F60D2836D0}"/>
                </a:ext>
              </a:extLst>
            </p:cNvPr>
            <p:cNvCxnSpPr/>
            <p:nvPr/>
          </p:nvCxnSpPr>
          <p:spPr bwMode="auto">
            <a:xfrm>
              <a:off x="1825945" y="220981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8ED040A3-D28F-0629-3550-EB91F84F9727}"/>
                </a:ext>
              </a:extLst>
            </p:cNvPr>
            <p:cNvCxnSpPr/>
            <p:nvPr/>
          </p:nvCxnSpPr>
          <p:spPr bwMode="auto">
            <a:xfrm>
              <a:off x="2096972" y="225680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5" name="Straight Connector 31754">
              <a:extLst>
                <a:ext uri="{FF2B5EF4-FFF2-40B4-BE49-F238E27FC236}">
                  <a16:creationId xmlns:a16="http://schemas.microsoft.com/office/drawing/2014/main" id="{6E0780F8-55B2-ABA2-17A1-A6B75A2FDFB1}"/>
                </a:ext>
              </a:extLst>
            </p:cNvPr>
            <p:cNvCxnSpPr/>
            <p:nvPr/>
          </p:nvCxnSpPr>
          <p:spPr bwMode="auto">
            <a:xfrm>
              <a:off x="1954701" y="226221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A93345F3-3F20-1117-E105-B5BB7CD00B15}"/>
                </a:ext>
              </a:extLst>
            </p:cNvPr>
            <p:cNvCxnSpPr/>
            <p:nvPr/>
          </p:nvCxnSpPr>
          <p:spPr bwMode="auto">
            <a:xfrm>
              <a:off x="1922102" y="225680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40DE7A96-473E-03DA-9FD7-EB5F80044442}"/>
                </a:ext>
              </a:extLst>
            </p:cNvPr>
            <p:cNvCxnSpPr/>
            <p:nvPr/>
          </p:nvCxnSpPr>
          <p:spPr bwMode="auto">
            <a:xfrm>
              <a:off x="2371311" y="23413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5748F157-7DC5-5CE9-6BC3-30881449555A}"/>
                </a:ext>
              </a:extLst>
            </p:cNvPr>
            <p:cNvCxnSpPr/>
            <p:nvPr/>
          </p:nvCxnSpPr>
          <p:spPr bwMode="auto">
            <a:xfrm>
              <a:off x="2617417" y="246987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AB86B509-5EF5-3487-4701-0AF72D72CA1C}"/>
                </a:ext>
              </a:extLst>
            </p:cNvPr>
            <p:cNvCxnSpPr/>
            <p:nvPr/>
          </p:nvCxnSpPr>
          <p:spPr bwMode="auto">
            <a:xfrm>
              <a:off x="2596468" y="243439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8B469DC4-D1C1-919B-7833-6909841C23DD}"/>
                </a:ext>
              </a:extLst>
            </p:cNvPr>
            <p:cNvCxnSpPr/>
            <p:nvPr/>
          </p:nvCxnSpPr>
          <p:spPr bwMode="auto">
            <a:xfrm>
              <a:off x="2654119" y="246792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FEDCFEA3-3927-7AD7-A2CC-40367934C147}"/>
                </a:ext>
              </a:extLst>
            </p:cNvPr>
            <p:cNvCxnSpPr/>
            <p:nvPr/>
          </p:nvCxnSpPr>
          <p:spPr bwMode="auto">
            <a:xfrm>
              <a:off x="2677541" y="246872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16E26636-790E-B731-828D-E1B6F90744C1}"/>
                </a:ext>
              </a:extLst>
            </p:cNvPr>
            <p:cNvCxnSpPr/>
            <p:nvPr/>
          </p:nvCxnSpPr>
          <p:spPr bwMode="auto">
            <a:xfrm>
              <a:off x="2693516" y="256587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387B3660-AC9E-81FC-BD73-0ADAD80B144C}"/>
                </a:ext>
              </a:extLst>
            </p:cNvPr>
            <p:cNvCxnSpPr/>
            <p:nvPr/>
          </p:nvCxnSpPr>
          <p:spPr bwMode="auto">
            <a:xfrm>
              <a:off x="2957220" y="266621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8332E47E-61A1-43BF-3572-2A542B9CB1C8}"/>
                </a:ext>
              </a:extLst>
            </p:cNvPr>
            <p:cNvCxnSpPr/>
            <p:nvPr/>
          </p:nvCxnSpPr>
          <p:spPr bwMode="auto">
            <a:xfrm>
              <a:off x="2311510" y="231115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8C28D022-A3B9-76F4-AD02-8EEF489EE9B8}"/>
                </a:ext>
              </a:extLst>
            </p:cNvPr>
            <p:cNvCxnSpPr/>
            <p:nvPr/>
          </p:nvCxnSpPr>
          <p:spPr bwMode="auto">
            <a:xfrm>
              <a:off x="3117556" y="274388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A4F57394-6547-2390-E8E5-4C36D55F9FC6}"/>
                </a:ext>
              </a:extLst>
            </p:cNvPr>
            <p:cNvCxnSpPr/>
            <p:nvPr/>
          </p:nvCxnSpPr>
          <p:spPr bwMode="auto">
            <a:xfrm>
              <a:off x="3173153" y="274339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A22A3052-DF93-2CA6-FA6A-100014496B46}"/>
                </a:ext>
              </a:extLst>
            </p:cNvPr>
            <p:cNvCxnSpPr/>
            <p:nvPr/>
          </p:nvCxnSpPr>
          <p:spPr bwMode="auto">
            <a:xfrm>
              <a:off x="3197496" y="274339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60D3BF54-E457-779E-0E03-9931621BEA82}"/>
                </a:ext>
              </a:extLst>
            </p:cNvPr>
            <p:cNvCxnSpPr/>
            <p:nvPr/>
          </p:nvCxnSpPr>
          <p:spPr bwMode="auto">
            <a:xfrm>
              <a:off x="3298635" y="276565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D877ED0D-9F74-DC7A-F823-9326B1D775C9}"/>
                </a:ext>
              </a:extLst>
            </p:cNvPr>
            <p:cNvCxnSpPr/>
            <p:nvPr/>
          </p:nvCxnSpPr>
          <p:spPr bwMode="auto">
            <a:xfrm>
              <a:off x="3275644" y="276565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ED18F852-BBA3-0AB7-A054-843C16FA8576}"/>
                </a:ext>
              </a:extLst>
            </p:cNvPr>
            <p:cNvCxnSpPr/>
            <p:nvPr/>
          </p:nvCxnSpPr>
          <p:spPr bwMode="auto">
            <a:xfrm>
              <a:off x="3327832" y="276565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622F70B4-7C6A-6B1E-F5A0-CEA7293BC39E}"/>
                </a:ext>
              </a:extLst>
            </p:cNvPr>
            <p:cNvCxnSpPr/>
            <p:nvPr/>
          </p:nvCxnSpPr>
          <p:spPr bwMode="auto">
            <a:xfrm>
              <a:off x="3384774" y="276786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3DC29AC3-7FAB-559F-3D11-DA7D82813C8B}"/>
                </a:ext>
              </a:extLst>
            </p:cNvPr>
            <p:cNvCxnSpPr/>
            <p:nvPr/>
          </p:nvCxnSpPr>
          <p:spPr bwMode="auto">
            <a:xfrm>
              <a:off x="3429477" y="27685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0D132F44-7551-0ADF-B7EF-A38EAB34D953}"/>
                </a:ext>
              </a:extLst>
            </p:cNvPr>
            <p:cNvCxnSpPr/>
            <p:nvPr/>
          </p:nvCxnSpPr>
          <p:spPr bwMode="auto">
            <a:xfrm>
              <a:off x="3498277" y="280696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C7984BF1-740C-D933-DF15-225E8001DCDF}"/>
                </a:ext>
              </a:extLst>
            </p:cNvPr>
            <p:cNvCxnSpPr/>
            <p:nvPr/>
          </p:nvCxnSpPr>
          <p:spPr bwMode="auto">
            <a:xfrm>
              <a:off x="3477377" y="280957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A0CCF23A-BB08-6946-2BE9-8CDA624C8990}"/>
                </a:ext>
              </a:extLst>
            </p:cNvPr>
            <p:cNvCxnSpPr/>
            <p:nvPr/>
          </p:nvCxnSpPr>
          <p:spPr bwMode="auto">
            <a:xfrm>
              <a:off x="3639478" y="292799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38FF58EA-4171-ADD9-2CCD-0750ED6B81F7}"/>
                </a:ext>
              </a:extLst>
            </p:cNvPr>
            <p:cNvCxnSpPr/>
            <p:nvPr/>
          </p:nvCxnSpPr>
          <p:spPr bwMode="auto">
            <a:xfrm>
              <a:off x="3677596" y="295292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B7ED3877-FB7A-D8B5-1661-8E059AEF4616}"/>
                </a:ext>
              </a:extLst>
            </p:cNvPr>
            <p:cNvCxnSpPr/>
            <p:nvPr/>
          </p:nvCxnSpPr>
          <p:spPr bwMode="auto">
            <a:xfrm>
              <a:off x="3701165" y="295050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E0D97084-8E1E-E9EB-3667-DC3111A056DF}"/>
                </a:ext>
              </a:extLst>
            </p:cNvPr>
            <p:cNvCxnSpPr/>
            <p:nvPr/>
          </p:nvCxnSpPr>
          <p:spPr bwMode="auto">
            <a:xfrm>
              <a:off x="3747497" y="2999093"/>
              <a:ext cx="0" cy="80031"/>
            </a:xfrm>
            <a:prstGeom prst="line">
              <a:avLst/>
            </a:prstGeom>
            <a:noFill/>
            <a:ln w="38100" cap="flat" cmpd="sng" algn="ctr">
              <a:solidFill>
                <a:schemeClr val="accent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07E18991-782B-B2DF-7037-5C0C66691DFE}"/>
                </a:ext>
              </a:extLst>
            </p:cNvPr>
            <p:cNvCxnSpPr/>
            <p:nvPr/>
          </p:nvCxnSpPr>
          <p:spPr bwMode="auto">
            <a:xfrm>
              <a:off x="3781855" y="3001200"/>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8C11AA85-7FCA-3373-0051-0300B5DFB221}"/>
                </a:ext>
              </a:extLst>
            </p:cNvPr>
            <p:cNvCxnSpPr/>
            <p:nvPr/>
          </p:nvCxnSpPr>
          <p:spPr bwMode="auto">
            <a:xfrm>
              <a:off x="3831450" y="3004370"/>
              <a:ext cx="0" cy="80031"/>
            </a:xfrm>
            <a:prstGeom prst="line">
              <a:avLst/>
            </a:prstGeom>
            <a:noFill/>
            <a:ln w="28575" cap="flat" cmpd="sng" algn="ctr">
              <a:solidFill>
                <a:schemeClr val="accent1"/>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A943676E-FA05-71B2-A843-296C8433E5A9}"/>
                </a:ext>
              </a:extLst>
            </p:cNvPr>
            <p:cNvCxnSpPr/>
            <p:nvPr/>
          </p:nvCxnSpPr>
          <p:spPr bwMode="auto">
            <a:xfrm>
              <a:off x="3890412" y="300151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94B43BF7-94A6-6645-0868-248C14CE5D1B}"/>
                </a:ext>
              </a:extLst>
            </p:cNvPr>
            <p:cNvCxnSpPr/>
            <p:nvPr/>
          </p:nvCxnSpPr>
          <p:spPr bwMode="auto">
            <a:xfrm>
              <a:off x="4142288" y="304196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A0527705-EBFB-E057-912A-1BF96AD270B9}"/>
                </a:ext>
              </a:extLst>
            </p:cNvPr>
            <p:cNvCxnSpPr/>
            <p:nvPr/>
          </p:nvCxnSpPr>
          <p:spPr bwMode="auto">
            <a:xfrm>
              <a:off x="4272196" y="30391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9685C559-CAC7-B3F5-B54E-4A84390AB727}"/>
                </a:ext>
              </a:extLst>
            </p:cNvPr>
            <p:cNvCxnSpPr/>
            <p:nvPr/>
          </p:nvCxnSpPr>
          <p:spPr bwMode="auto">
            <a:xfrm>
              <a:off x="4201224" y="30391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D3CE06D4-C66E-A7B7-A42F-E82A76A10DF6}"/>
                </a:ext>
              </a:extLst>
            </p:cNvPr>
            <p:cNvCxnSpPr/>
            <p:nvPr/>
          </p:nvCxnSpPr>
          <p:spPr bwMode="auto">
            <a:xfrm>
              <a:off x="3918905" y="299932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127E4758-3918-95D5-A746-14590D90B53A}"/>
                </a:ext>
              </a:extLst>
            </p:cNvPr>
            <p:cNvCxnSpPr/>
            <p:nvPr/>
          </p:nvCxnSpPr>
          <p:spPr bwMode="auto">
            <a:xfrm>
              <a:off x="3961116" y="299932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69FCE65A-E659-9AA1-8ECE-CFD79190E222}"/>
                </a:ext>
              </a:extLst>
            </p:cNvPr>
            <p:cNvCxnSpPr/>
            <p:nvPr/>
          </p:nvCxnSpPr>
          <p:spPr bwMode="auto">
            <a:xfrm>
              <a:off x="3995712" y="30391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6E275ADD-82C2-5837-061B-834E3321A84E}"/>
                </a:ext>
              </a:extLst>
            </p:cNvPr>
            <p:cNvCxnSpPr/>
            <p:nvPr/>
          </p:nvCxnSpPr>
          <p:spPr bwMode="auto">
            <a:xfrm>
              <a:off x="4017218" y="303934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AA4A7BFF-AEC2-C1BB-E374-A7B92443FA72}"/>
                </a:ext>
              </a:extLst>
            </p:cNvPr>
            <p:cNvCxnSpPr/>
            <p:nvPr/>
          </p:nvCxnSpPr>
          <p:spPr bwMode="auto">
            <a:xfrm>
              <a:off x="4031328" y="30391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5A0AE3CE-5512-A7FD-990C-DE16B61B5F8F}"/>
                </a:ext>
              </a:extLst>
            </p:cNvPr>
            <p:cNvCxnSpPr/>
            <p:nvPr/>
          </p:nvCxnSpPr>
          <p:spPr bwMode="auto">
            <a:xfrm>
              <a:off x="4076020" y="304152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5D0BA6DD-A3E0-DA26-FC10-0F20D8C08F57}"/>
                </a:ext>
              </a:extLst>
            </p:cNvPr>
            <p:cNvCxnSpPr/>
            <p:nvPr/>
          </p:nvCxnSpPr>
          <p:spPr bwMode="auto">
            <a:xfrm>
              <a:off x="4107040" y="304152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64469C67-3CC8-B9AB-49C4-49D80BA5AE8E}"/>
                </a:ext>
              </a:extLst>
            </p:cNvPr>
            <p:cNvCxnSpPr/>
            <p:nvPr/>
          </p:nvCxnSpPr>
          <p:spPr bwMode="auto">
            <a:xfrm>
              <a:off x="4394284" y="308408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F34CEC28-0D1D-FF96-2651-EF1920FC22D0}"/>
                </a:ext>
              </a:extLst>
            </p:cNvPr>
            <p:cNvCxnSpPr/>
            <p:nvPr/>
          </p:nvCxnSpPr>
          <p:spPr bwMode="auto">
            <a:xfrm>
              <a:off x="4494296" y="309225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2EF87688-0FC8-D5F2-4E73-9F193AB8A47A}"/>
                </a:ext>
              </a:extLst>
            </p:cNvPr>
            <p:cNvCxnSpPr/>
            <p:nvPr/>
          </p:nvCxnSpPr>
          <p:spPr bwMode="auto">
            <a:xfrm>
              <a:off x="4540578" y="309340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8E9EA15C-B0B4-44B4-E85D-C1FE73FA4579}"/>
                </a:ext>
              </a:extLst>
            </p:cNvPr>
            <p:cNvCxnSpPr/>
            <p:nvPr/>
          </p:nvCxnSpPr>
          <p:spPr bwMode="auto">
            <a:xfrm>
              <a:off x="4614312" y="309511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2E6B1566-9CE5-19AC-1BFF-CDC037E5E5FF}"/>
                </a:ext>
              </a:extLst>
            </p:cNvPr>
            <p:cNvCxnSpPr/>
            <p:nvPr/>
          </p:nvCxnSpPr>
          <p:spPr bwMode="auto">
            <a:xfrm>
              <a:off x="4668629" y="315562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8DA77E67-7CB5-AFB3-EE2C-9617DDB9172E}"/>
                </a:ext>
              </a:extLst>
            </p:cNvPr>
            <p:cNvCxnSpPr/>
            <p:nvPr/>
          </p:nvCxnSpPr>
          <p:spPr bwMode="auto">
            <a:xfrm>
              <a:off x="4678555" y="322376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2927C42D-530F-F634-8733-DDA27C3B2CB7}"/>
                </a:ext>
              </a:extLst>
            </p:cNvPr>
            <p:cNvCxnSpPr/>
            <p:nvPr/>
          </p:nvCxnSpPr>
          <p:spPr bwMode="auto">
            <a:xfrm>
              <a:off x="4700347" y="322218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0A9AE189-68A7-8416-46C0-79C30C43B84C}"/>
                </a:ext>
              </a:extLst>
            </p:cNvPr>
            <p:cNvCxnSpPr/>
            <p:nvPr/>
          </p:nvCxnSpPr>
          <p:spPr bwMode="auto">
            <a:xfrm>
              <a:off x="4750041" y="322707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66E47E52-4E73-908D-5AE0-84765D869B89}"/>
                </a:ext>
              </a:extLst>
            </p:cNvPr>
            <p:cNvCxnSpPr/>
            <p:nvPr/>
          </p:nvCxnSpPr>
          <p:spPr bwMode="auto">
            <a:xfrm>
              <a:off x="4773852" y="322503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4FA12251-ECA2-72F8-A2E4-4A868F714DC5}"/>
                </a:ext>
              </a:extLst>
            </p:cNvPr>
            <p:cNvCxnSpPr/>
            <p:nvPr/>
          </p:nvCxnSpPr>
          <p:spPr bwMode="auto">
            <a:xfrm>
              <a:off x="4901488" y="321951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68CE9EAF-0F04-E3FF-6029-AAE3B88FC0A6}"/>
                </a:ext>
              </a:extLst>
            </p:cNvPr>
            <p:cNvCxnSpPr/>
            <p:nvPr/>
          </p:nvCxnSpPr>
          <p:spPr bwMode="auto">
            <a:xfrm>
              <a:off x="4931725" y="322062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73151E25-3D0C-DCE0-D6CA-7D274C20837B}"/>
                </a:ext>
              </a:extLst>
            </p:cNvPr>
            <p:cNvCxnSpPr/>
            <p:nvPr/>
          </p:nvCxnSpPr>
          <p:spPr bwMode="auto">
            <a:xfrm>
              <a:off x="5008647" y="321932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1F955610-AB24-BB56-9554-4E43D0CD3915}"/>
                </a:ext>
              </a:extLst>
            </p:cNvPr>
            <p:cNvCxnSpPr/>
            <p:nvPr/>
          </p:nvCxnSpPr>
          <p:spPr bwMode="auto">
            <a:xfrm>
              <a:off x="5036010" y="321932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7FA67D5F-CE6C-5904-0E5D-48D2FED983E6}"/>
                </a:ext>
              </a:extLst>
            </p:cNvPr>
            <p:cNvCxnSpPr/>
            <p:nvPr/>
          </p:nvCxnSpPr>
          <p:spPr bwMode="auto">
            <a:xfrm>
              <a:off x="5116422" y="3222939"/>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E38F247A-AD70-F68D-0A91-C703BF3A88FE}"/>
                </a:ext>
              </a:extLst>
            </p:cNvPr>
            <p:cNvCxnSpPr/>
            <p:nvPr/>
          </p:nvCxnSpPr>
          <p:spPr bwMode="auto">
            <a:xfrm>
              <a:off x="5148664" y="322218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1850000F-04B6-6B01-B2F3-B904B667A443}"/>
                </a:ext>
              </a:extLst>
            </p:cNvPr>
            <p:cNvCxnSpPr/>
            <p:nvPr/>
          </p:nvCxnSpPr>
          <p:spPr bwMode="auto">
            <a:xfrm>
              <a:off x="5167201" y="3223135"/>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C55E1AF8-29F8-6F25-C79D-997C8207FA45}"/>
                </a:ext>
              </a:extLst>
            </p:cNvPr>
            <p:cNvCxnSpPr/>
            <p:nvPr/>
          </p:nvCxnSpPr>
          <p:spPr bwMode="auto">
            <a:xfrm>
              <a:off x="5206809" y="3222939"/>
              <a:ext cx="0" cy="80031"/>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2AD54C99-F757-AAC8-6138-375CBEA0EEB5}"/>
              </a:ext>
            </a:extLst>
          </p:cNvPr>
          <p:cNvGrpSpPr/>
          <p:nvPr/>
        </p:nvGrpSpPr>
        <p:grpSpPr>
          <a:xfrm>
            <a:off x="7310505" y="2173361"/>
            <a:ext cx="3680784" cy="1346816"/>
            <a:chOff x="7310505" y="2173361"/>
            <a:chExt cx="3680784" cy="1346816"/>
          </a:xfrm>
        </p:grpSpPr>
        <p:cxnSp>
          <p:nvCxnSpPr>
            <p:cNvPr id="22" name="Straight Connector 21">
              <a:extLst>
                <a:ext uri="{FF2B5EF4-FFF2-40B4-BE49-F238E27FC236}">
                  <a16:creationId xmlns:a16="http://schemas.microsoft.com/office/drawing/2014/main" id="{8042EACC-D913-AE09-FDE9-B85403188C87}"/>
                </a:ext>
              </a:extLst>
            </p:cNvPr>
            <p:cNvCxnSpPr/>
            <p:nvPr/>
          </p:nvCxnSpPr>
          <p:spPr bwMode="auto">
            <a:xfrm>
              <a:off x="7342098" y="217336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AD84E4E-A7A6-E11D-C928-6BC9ED6A97E5}"/>
                </a:ext>
              </a:extLst>
            </p:cNvPr>
            <p:cNvCxnSpPr/>
            <p:nvPr/>
          </p:nvCxnSpPr>
          <p:spPr bwMode="auto">
            <a:xfrm>
              <a:off x="7363094" y="221467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B647DF3-FA74-B365-0286-83F230BEE5F3}"/>
                </a:ext>
              </a:extLst>
            </p:cNvPr>
            <p:cNvCxnSpPr/>
            <p:nvPr/>
          </p:nvCxnSpPr>
          <p:spPr bwMode="auto">
            <a:xfrm>
              <a:off x="7310505" y="217336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490B0DB-F87A-99B8-79DD-8C62A358A8E5}"/>
                </a:ext>
              </a:extLst>
            </p:cNvPr>
            <p:cNvCxnSpPr/>
            <p:nvPr/>
          </p:nvCxnSpPr>
          <p:spPr bwMode="auto">
            <a:xfrm>
              <a:off x="7367487" y="226238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1821816-20FD-6782-78C2-6631784E3C05}"/>
                </a:ext>
              </a:extLst>
            </p:cNvPr>
            <p:cNvCxnSpPr/>
            <p:nvPr/>
          </p:nvCxnSpPr>
          <p:spPr bwMode="auto">
            <a:xfrm>
              <a:off x="7422824" y="226221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781C969-55F1-0B75-DE8F-B38935F7C500}"/>
                </a:ext>
              </a:extLst>
            </p:cNvPr>
            <p:cNvCxnSpPr/>
            <p:nvPr/>
          </p:nvCxnSpPr>
          <p:spPr bwMode="auto">
            <a:xfrm>
              <a:off x="7443088" y="231474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1EC8AB03-129B-96CD-1F36-B7415AC24513}"/>
                </a:ext>
              </a:extLst>
            </p:cNvPr>
            <p:cNvCxnSpPr/>
            <p:nvPr/>
          </p:nvCxnSpPr>
          <p:spPr bwMode="auto">
            <a:xfrm>
              <a:off x="7495955" y="231300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632FAF5-02C1-855F-8122-FAD4DFE6E1A3}"/>
                </a:ext>
              </a:extLst>
            </p:cNvPr>
            <p:cNvCxnSpPr/>
            <p:nvPr/>
          </p:nvCxnSpPr>
          <p:spPr bwMode="auto">
            <a:xfrm>
              <a:off x="8044281" y="268903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EE675F32-E6D3-F3BC-B9E0-4A50D541F3D0}"/>
                </a:ext>
              </a:extLst>
            </p:cNvPr>
            <p:cNvCxnSpPr/>
            <p:nvPr/>
          </p:nvCxnSpPr>
          <p:spPr bwMode="auto">
            <a:xfrm>
              <a:off x="8566419" y="3105437"/>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88B0873-CC5B-BF3F-B06A-97F0BFF39119}"/>
                </a:ext>
              </a:extLst>
            </p:cNvPr>
            <p:cNvCxnSpPr/>
            <p:nvPr/>
          </p:nvCxnSpPr>
          <p:spPr bwMode="auto">
            <a:xfrm>
              <a:off x="7656225" y="236294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8C1D87F-77CE-8C6A-D859-FBF3BAB96153}"/>
                </a:ext>
              </a:extLst>
            </p:cNvPr>
            <p:cNvCxnSpPr/>
            <p:nvPr/>
          </p:nvCxnSpPr>
          <p:spPr bwMode="auto">
            <a:xfrm>
              <a:off x="7927944" y="252586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F4EE262-B204-AD2C-4B7F-238647B20EA6}"/>
                </a:ext>
              </a:extLst>
            </p:cNvPr>
            <p:cNvCxnSpPr/>
            <p:nvPr/>
          </p:nvCxnSpPr>
          <p:spPr bwMode="auto">
            <a:xfrm>
              <a:off x="8936166" y="323565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4A66A490-C257-1205-D049-ECD1D31D9A9A}"/>
                </a:ext>
              </a:extLst>
            </p:cNvPr>
            <p:cNvCxnSpPr/>
            <p:nvPr/>
          </p:nvCxnSpPr>
          <p:spPr bwMode="auto">
            <a:xfrm>
              <a:off x="8981636" y="323565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D1093456-89FE-CE46-6496-9E7CE0CA6A6F}"/>
                </a:ext>
              </a:extLst>
            </p:cNvPr>
            <p:cNvCxnSpPr/>
            <p:nvPr/>
          </p:nvCxnSpPr>
          <p:spPr bwMode="auto">
            <a:xfrm>
              <a:off x="9088691" y="323565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AF58DD5E-B0BB-847A-B609-E0EFA545566D}"/>
                </a:ext>
              </a:extLst>
            </p:cNvPr>
            <p:cNvCxnSpPr/>
            <p:nvPr/>
          </p:nvCxnSpPr>
          <p:spPr bwMode="auto">
            <a:xfrm>
              <a:off x="9142677" y="3236238"/>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DD4219E5-F557-5F10-8D9F-B83BB6FD91AD}"/>
                </a:ext>
              </a:extLst>
            </p:cNvPr>
            <p:cNvCxnSpPr/>
            <p:nvPr/>
          </p:nvCxnSpPr>
          <p:spPr bwMode="auto">
            <a:xfrm>
              <a:off x="9242103" y="3235651"/>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7" name="Straight Connector 31926">
              <a:extLst>
                <a:ext uri="{FF2B5EF4-FFF2-40B4-BE49-F238E27FC236}">
                  <a16:creationId xmlns:a16="http://schemas.microsoft.com/office/drawing/2014/main" id="{36FA1F84-C9DE-656A-1A27-C16AFA5C83C0}"/>
                </a:ext>
              </a:extLst>
            </p:cNvPr>
            <p:cNvCxnSpPr/>
            <p:nvPr/>
          </p:nvCxnSpPr>
          <p:spPr bwMode="auto">
            <a:xfrm>
              <a:off x="9271674" y="323303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51565794-605D-6F7A-AA97-6FC186752053}"/>
                </a:ext>
              </a:extLst>
            </p:cNvPr>
            <p:cNvCxnSpPr/>
            <p:nvPr/>
          </p:nvCxnSpPr>
          <p:spPr bwMode="auto">
            <a:xfrm>
              <a:off x="9474113" y="333453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E386DFD8-11CD-6914-7EDC-FBE6B0AC15F8}"/>
                </a:ext>
              </a:extLst>
            </p:cNvPr>
            <p:cNvCxnSpPr/>
            <p:nvPr/>
          </p:nvCxnSpPr>
          <p:spPr bwMode="auto">
            <a:xfrm>
              <a:off x="9699488" y="343731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0" name="Straight Connector 31929">
              <a:extLst>
                <a:ext uri="{FF2B5EF4-FFF2-40B4-BE49-F238E27FC236}">
                  <a16:creationId xmlns:a16="http://schemas.microsoft.com/office/drawing/2014/main" id="{37C094C0-6536-18E9-CCC1-244443A996A0}"/>
                </a:ext>
              </a:extLst>
            </p:cNvPr>
            <p:cNvCxnSpPr/>
            <p:nvPr/>
          </p:nvCxnSpPr>
          <p:spPr bwMode="auto">
            <a:xfrm>
              <a:off x="9785879" y="3437314"/>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49F8FC30-5C34-5B30-8237-DAD3CF798655}"/>
                </a:ext>
              </a:extLst>
            </p:cNvPr>
            <p:cNvCxnSpPr/>
            <p:nvPr/>
          </p:nvCxnSpPr>
          <p:spPr bwMode="auto">
            <a:xfrm>
              <a:off x="9949280" y="3437313"/>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FA50E1B3-C452-FF38-FCC7-35EE5136B6A1}"/>
                </a:ext>
              </a:extLst>
            </p:cNvPr>
            <p:cNvCxnSpPr/>
            <p:nvPr/>
          </p:nvCxnSpPr>
          <p:spPr bwMode="auto">
            <a:xfrm>
              <a:off x="9977942" y="343731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3" name="Straight Connector 31932">
              <a:extLst>
                <a:ext uri="{FF2B5EF4-FFF2-40B4-BE49-F238E27FC236}">
                  <a16:creationId xmlns:a16="http://schemas.microsoft.com/office/drawing/2014/main" id="{CA33B9DB-9614-C65E-C6FA-AE03BC248D3B}"/>
                </a:ext>
              </a:extLst>
            </p:cNvPr>
            <p:cNvCxnSpPr/>
            <p:nvPr/>
          </p:nvCxnSpPr>
          <p:spPr bwMode="auto">
            <a:xfrm>
              <a:off x="10224228" y="3440146"/>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7E98C36A-7EBE-16CC-AB34-6D61FFB85194}"/>
                </a:ext>
              </a:extLst>
            </p:cNvPr>
            <p:cNvCxnSpPr/>
            <p:nvPr/>
          </p:nvCxnSpPr>
          <p:spPr bwMode="auto">
            <a:xfrm>
              <a:off x="10688763" y="3437312"/>
              <a:ext cx="0" cy="80031"/>
            </a:xfrm>
            <a:prstGeom prst="line">
              <a:avLst/>
            </a:prstGeom>
            <a:noFill/>
            <a:ln w="19050" cap="flat" cmpd="sng" algn="ctr">
              <a:solidFill>
                <a:schemeClr val="accent1"/>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0972B36C-4D2C-6CBC-7796-E8361026BA12}"/>
                </a:ext>
              </a:extLst>
            </p:cNvPr>
            <p:cNvCxnSpPr/>
            <p:nvPr/>
          </p:nvCxnSpPr>
          <p:spPr bwMode="auto">
            <a:xfrm>
              <a:off x="10991289" y="3437872"/>
              <a:ext cx="0" cy="80031"/>
            </a:xfrm>
            <a:prstGeom prst="line">
              <a:avLst/>
            </a:prstGeom>
            <a:noFill/>
            <a:ln w="19050" cap="flat" cmpd="sng" algn="ctr">
              <a:solidFill>
                <a:schemeClr val="accent1"/>
              </a:solidFill>
              <a:prstDash val="solid"/>
              <a:round/>
              <a:headEnd type="none" w="med" len="med"/>
              <a:tailEnd type="none" w="med" len="med"/>
            </a:ln>
            <a:effectLst/>
          </p:spPr>
        </p:cxnSp>
      </p:grpSp>
      <p:grpSp>
        <p:nvGrpSpPr>
          <p:cNvPr id="31943" name="Group 31942">
            <a:extLst>
              <a:ext uri="{FF2B5EF4-FFF2-40B4-BE49-F238E27FC236}">
                <a16:creationId xmlns:a16="http://schemas.microsoft.com/office/drawing/2014/main" id="{B987FA09-4BF9-D835-A793-DB77BC20D49F}"/>
              </a:ext>
            </a:extLst>
          </p:cNvPr>
          <p:cNvGrpSpPr/>
          <p:nvPr/>
        </p:nvGrpSpPr>
        <p:grpSpPr>
          <a:xfrm>
            <a:off x="7279797" y="2215616"/>
            <a:ext cx="2884373" cy="1932781"/>
            <a:chOff x="7279797" y="2215616"/>
            <a:chExt cx="2884373" cy="1932781"/>
          </a:xfrm>
        </p:grpSpPr>
        <p:cxnSp>
          <p:nvCxnSpPr>
            <p:cNvPr id="31860" name="Straight Connector 31859">
              <a:extLst>
                <a:ext uri="{FF2B5EF4-FFF2-40B4-BE49-F238E27FC236}">
                  <a16:creationId xmlns:a16="http://schemas.microsoft.com/office/drawing/2014/main" id="{82AAC26A-1914-A738-4DAC-5D404EA811F8}"/>
                </a:ext>
              </a:extLst>
            </p:cNvPr>
            <p:cNvCxnSpPr/>
            <p:nvPr/>
          </p:nvCxnSpPr>
          <p:spPr bwMode="auto">
            <a:xfrm>
              <a:off x="8560074" y="307260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6EFC85AB-4FBF-D581-EC3E-7B39C8A0BDC2}"/>
                </a:ext>
              </a:extLst>
            </p:cNvPr>
            <p:cNvCxnSpPr/>
            <p:nvPr/>
          </p:nvCxnSpPr>
          <p:spPr bwMode="auto">
            <a:xfrm>
              <a:off x="8688218" y="307650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F54F94D8-EDA4-BF6A-ED56-22C00151D174}"/>
                </a:ext>
              </a:extLst>
            </p:cNvPr>
            <p:cNvCxnSpPr/>
            <p:nvPr/>
          </p:nvCxnSpPr>
          <p:spPr bwMode="auto">
            <a:xfrm>
              <a:off x="9305794" y="341846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3D281A99-E6C2-0F94-F1F7-5DD3474F6C4B}"/>
                </a:ext>
              </a:extLst>
            </p:cNvPr>
            <p:cNvCxnSpPr/>
            <p:nvPr/>
          </p:nvCxnSpPr>
          <p:spPr bwMode="auto">
            <a:xfrm>
              <a:off x="9142677" y="3347045"/>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4FF5DBFF-F5F4-EF1C-3918-BE884672CA07}"/>
                </a:ext>
              </a:extLst>
            </p:cNvPr>
            <p:cNvCxnSpPr/>
            <p:nvPr/>
          </p:nvCxnSpPr>
          <p:spPr bwMode="auto">
            <a:xfrm>
              <a:off x="8269525" y="301222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A8F43954-B09D-B428-59B3-9E1C59D4E916}"/>
                </a:ext>
              </a:extLst>
            </p:cNvPr>
            <p:cNvCxnSpPr/>
            <p:nvPr/>
          </p:nvCxnSpPr>
          <p:spPr bwMode="auto">
            <a:xfrm>
              <a:off x="7611058" y="2436671"/>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9E2778AE-A1B0-E881-0DEE-9CFECB9022D5}"/>
                </a:ext>
              </a:extLst>
            </p:cNvPr>
            <p:cNvCxnSpPr/>
            <p:nvPr/>
          </p:nvCxnSpPr>
          <p:spPr bwMode="auto">
            <a:xfrm>
              <a:off x="7401607" y="231984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7C724DE7-A969-0B50-2960-625D6F01CCA9}"/>
                </a:ext>
              </a:extLst>
            </p:cNvPr>
            <p:cNvCxnSpPr/>
            <p:nvPr/>
          </p:nvCxnSpPr>
          <p:spPr bwMode="auto">
            <a:xfrm>
              <a:off x="7342098" y="2311100"/>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BEB9AB39-2301-5131-C9E5-4DA644539486}"/>
                </a:ext>
              </a:extLst>
            </p:cNvPr>
            <p:cNvCxnSpPr/>
            <p:nvPr/>
          </p:nvCxnSpPr>
          <p:spPr bwMode="auto">
            <a:xfrm>
              <a:off x="7342098" y="2273943"/>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57688A04-425F-6A77-94B9-489A7A6BAC8E}"/>
                </a:ext>
              </a:extLst>
            </p:cNvPr>
            <p:cNvCxnSpPr/>
            <p:nvPr/>
          </p:nvCxnSpPr>
          <p:spPr bwMode="auto">
            <a:xfrm>
              <a:off x="7300191" y="226767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452F13E2-78F5-09C7-2C20-8F784F7AAB51}"/>
                </a:ext>
              </a:extLst>
            </p:cNvPr>
            <p:cNvCxnSpPr/>
            <p:nvPr/>
          </p:nvCxnSpPr>
          <p:spPr bwMode="auto">
            <a:xfrm>
              <a:off x="7279797" y="2215616"/>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67AECB88-F3A2-86FF-0DEB-48CC87BA2164}"/>
                </a:ext>
              </a:extLst>
            </p:cNvPr>
            <p:cNvCxnSpPr/>
            <p:nvPr/>
          </p:nvCxnSpPr>
          <p:spPr bwMode="auto">
            <a:xfrm>
              <a:off x="9823271" y="3739012"/>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0974B066-2BA2-497B-2A5B-2CCCC9FE7D40}"/>
                </a:ext>
              </a:extLst>
            </p:cNvPr>
            <p:cNvCxnSpPr/>
            <p:nvPr/>
          </p:nvCxnSpPr>
          <p:spPr bwMode="auto">
            <a:xfrm>
              <a:off x="10064382" y="383564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ABAF330C-F9BC-62C1-49FD-EA863D2C289C}"/>
                </a:ext>
              </a:extLst>
            </p:cNvPr>
            <p:cNvCxnSpPr/>
            <p:nvPr/>
          </p:nvCxnSpPr>
          <p:spPr bwMode="auto">
            <a:xfrm>
              <a:off x="10050734" y="3835649"/>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6AD6C1D5-21BD-B3E9-7D96-81F339A536C5}"/>
                </a:ext>
              </a:extLst>
            </p:cNvPr>
            <p:cNvCxnSpPr/>
            <p:nvPr/>
          </p:nvCxnSpPr>
          <p:spPr bwMode="auto">
            <a:xfrm>
              <a:off x="10116699" y="3835648"/>
              <a:ext cx="0" cy="80031"/>
            </a:xfrm>
            <a:prstGeom prst="line">
              <a:avLst/>
            </a:prstGeom>
            <a:noFill/>
            <a:ln w="19050" cap="flat" cmpd="sng" algn="ctr">
              <a:solidFill>
                <a:schemeClr val="accent3"/>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E8E8E83B-3B9A-138D-CA23-20F01DA4A033}"/>
                </a:ext>
              </a:extLst>
            </p:cNvPr>
            <p:cNvCxnSpPr/>
            <p:nvPr/>
          </p:nvCxnSpPr>
          <p:spPr bwMode="auto">
            <a:xfrm>
              <a:off x="10164170" y="4068366"/>
              <a:ext cx="0" cy="80031"/>
            </a:xfrm>
            <a:prstGeom prst="line">
              <a:avLst/>
            </a:prstGeom>
            <a:noFill/>
            <a:ln w="19050"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1362496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DSMM XIII: PFS and OS in Transplant Recipients</a:t>
            </a:r>
            <a:endParaRPr lang="en-US" altLang="en-US" dirty="0"/>
          </a:p>
        </p:txBody>
      </p:sp>
      <p:sp>
        <p:nvSpPr>
          <p:cNvPr id="6" name="Text Box 15">
            <a:extLst>
              <a:ext uri="{FF2B5EF4-FFF2-40B4-BE49-F238E27FC236}">
                <a16:creationId xmlns:a16="http://schemas.microsoft.com/office/drawing/2014/main" id="{49505A0D-1351-4526-108D-80EA14065F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Straka.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116. Reproduced with permission.</a:t>
            </a:r>
            <a:endParaRPr lang="en-US" altLang="en-US" sz="1200" b="0" dirty="0">
              <a:solidFill>
                <a:schemeClr val="bg2"/>
              </a:solidFill>
              <a:latin typeface="Calibri" panose="020F0502020204030204" pitchFamily="34" charset="0"/>
            </a:endParaRPr>
          </a:p>
        </p:txBody>
      </p:sp>
      <p:sp>
        <p:nvSpPr>
          <p:cNvPr id="5" name="Rectangle 3">
            <a:extLst>
              <a:ext uri="{FF2B5EF4-FFF2-40B4-BE49-F238E27FC236}">
                <a16:creationId xmlns:a16="http://schemas.microsoft.com/office/drawing/2014/main" id="{EE850318-1FFD-8E7B-3823-20314691E444}"/>
              </a:ext>
            </a:extLst>
          </p:cNvPr>
          <p:cNvSpPr>
            <a:spLocks noGrp="1" noChangeArrowheads="1"/>
          </p:cNvSpPr>
          <p:nvPr>
            <p:ph idx="1"/>
          </p:nvPr>
        </p:nvSpPr>
        <p:spPr>
          <a:xfrm>
            <a:off x="604675" y="1513047"/>
            <a:ext cx="10877529" cy="644522"/>
          </a:xfrm>
        </p:spPr>
        <p:txBody>
          <a:bodyPr/>
          <a:lstStyle/>
          <a:p>
            <a:r>
              <a:rPr lang="en-US" altLang="en-US" sz="2600" dirty="0"/>
              <a:t>115 (66%) patients in the transplant arm received a transplant during study treatment (38 single transplant; 77 double transplant)</a:t>
            </a:r>
          </a:p>
        </p:txBody>
      </p:sp>
      <p:sp>
        <p:nvSpPr>
          <p:cNvPr id="3" name="TextBox 2">
            <a:extLst>
              <a:ext uri="{FF2B5EF4-FFF2-40B4-BE49-F238E27FC236}">
                <a16:creationId xmlns:a16="http://schemas.microsoft.com/office/drawing/2014/main" id="{96FE6EFD-8BD8-A8DA-EA18-F0B5E08D0639}"/>
              </a:ext>
            </a:extLst>
          </p:cNvPr>
          <p:cNvSpPr txBox="1"/>
          <p:nvPr/>
        </p:nvSpPr>
        <p:spPr bwMode="auto">
          <a:xfrm rot="16200000">
            <a:off x="1989752" y="3816545"/>
            <a:ext cx="2048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Survival Probability</a:t>
            </a:r>
          </a:p>
        </p:txBody>
      </p:sp>
      <p:grpSp>
        <p:nvGrpSpPr>
          <p:cNvPr id="7" name="Group 6">
            <a:extLst>
              <a:ext uri="{FF2B5EF4-FFF2-40B4-BE49-F238E27FC236}">
                <a16:creationId xmlns:a16="http://schemas.microsoft.com/office/drawing/2014/main" id="{0817E0C4-657A-C7F7-ECE5-A8EC136164B3}"/>
              </a:ext>
            </a:extLst>
          </p:cNvPr>
          <p:cNvGrpSpPr/>
          <p:nvPr/>
        </p:nvGrpSpPr>
        <p:grpSpPr>
          <a:xfrm>
            <a:off x="3112377" y="2585720"/>
            <a:ext cx="476413" cy="3053080"/>
            <a:chOff x="1155981" y="1975119"/>
            <a:chExt cx="476413" cy="2403654"/>
          </a:xfrm>
        </p:grpSpPr>
        <p:sp>
          <p:nvSpPr>
            <p:cNvPr id="31" name="TextBox 30">
              <a:extLst>
                <a:ext uri="{FF2B5EF4-FFF2-40B4-BE49-F238E27FC236}">
                  <a16:creationId xmlns:a16="http://schemas.microsoft.com/office/drawing/2014/main" id="{F5DFFE07-3CDD-BF8E-1881-02BEEA555805}"/>
                </a:ext>
              </a:extLst>
            </p:cNvPr>
            <p:cNvSpPr txBox="1"/>
            <p:nvPr/>
          </p:nvSpPr>
          <p:spPr bwMode="auto">
            <a:xfrm>
              <a:off x="1155982" y="1975119"/>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FD0A8039-B43C-C533-E9F3-FF7FEBC52D43}"/>
                </a:ext>
              </a:extLst>
            </p:cNvPr>
            <p:cNvSpPr txBox="1"/>
            <p:nvPr/>
          </p:nvSpPr>
          <p:spPr bwMode="auto">
            <a:xfrm>
              <a:off x="1155981" y="237694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33" name="TextBox 32">
              <a:extLst>
                <a:ext uri="{FF2B5EF4-FFF2-40B4-BE49-F238E27FC236}">
                  <a16:creationId xmlns:a16="http://schemas.microsoft.com/office/drawing/2014/main" id="{0D3F9872-F93C-D027-1AD9-A5348F444961}"/>
                </a:ext>
              </a:extLst>
            </p:cNvPr>
            <p:cNvSpPr txBox="1"/>
            <p:nvPr/>
          </p:nvSpPr>
          <p:spPr bwMode="auto">
            <a:xfrm>
              <a:off x="1155981" y="279757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34" name="TextBox 33">
              <a:extLst>
                <a:ext uri="{FF2B5EF4-FFF2-40B4-BE49-F238E27FC236}">
                  <a16:creationId xmlns:a16="http://schemas.microsoft.com/office/drawing/2014/main" id="{22509105-76F6-F008-031E-0F9319E26CA3}"/>
                </a:ext>
              </a:extLst>
            </p:cNvPr>
            <p:cNvSpPr txBox="1"/>
            <p:nvPr/>
          </p:nvSpPr>
          <p:spPr bwMode="auto">
            <a:xfrm>
              <a:off x="1155981" y="319940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35" name="TextBox 34">
              <a:extLst>
                <a:ext uri="{FF2B5EF4-FFF2-40B4-BE49-F238E27FC236}">
                  <a16:creationId xmlns:a16="http://schemas.microsoft.com/office/drawing/2014/main" id="{173A3621-2FFF-0219-0FBE-B4BFC84C3205}"/>
                </a:ext>
              </a:extLst>
            </p:cNvPr>
            <p:cNvSpPr txBox="1"/>
            <p:nvPr/>
          </p:nvSpPr>
          <p:spPr bwMode="auto">
            <a:xfrm>
              <a:off x="1155981" y="360761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36" name="TextBox 35">
              <a:extLst>
                <a:ext uri="{FF2B5EF4-FFF2-40B4-BE49-F238E27FC236}">
                  <a16:creationId xmlns:a16="http://schemas.microsoft.com/office/drawing/2014/main" id="{2CF90BA0-D928-988F-EAE3-1F5983E2DE88}"/>
                </a:ext>
              </a:extLst>
            </p:cNvPr>
            <p:cNvSpPr txBox="1"/>
            <p:nvPr/>
          </p:nvSpPr>
          <p:spPr bwMode="auto">
            <a:xfrm>
              <a:off x="1330709" y="4009441"/>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sp>
        <p:nvSpPr>
          <p:cNvPr id="8" name="TextBox 7">
            <a:extLst>
              <a:ext uri="{FF2B5EF4-FFF2-40B4-BE49-F238E27FC236}">
                <a16:creationId xmlns:a16="http://schemas.microsoft.com/office/drawing/2014/main" id="{7F9FD2F4-6D7F-F12D-8222-AF082040F9B1}"/>
              </a:ext>
            </a:extLst>
          </p:cNvPr>
          <p:cNvSpPr txBox="1"/>
          <p:nvPr/>
        </p:nvSpPr>
        <p:spPr bwMode="auto">
          <a:xfrm>
            <a:off x="6069837" y="5677615"/>
            <a:ext cx="5695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pSp>
        <p:nvGrpSpPr>
          <p:cNvPr id="9" name="Group 8">
            <a:extLst>
              <a:ext uri="{FF2B5EF4-FFF2-40B4-BE49-F238E27FC236}">
                <a16:creationId xmlns:a16="http://schemas.microsoft.com/office/drawing/2014/main" id="{C4E52ACA-21FF-D208-40CC-D8841C3D8448}"/>
              </a:ext>
            </a:extLst>
          </p:cNvPr>
          <p:cNvGrpSpPr/>
          <p:nvPr/>
        </p:nvGrpSpPr>
        <p:grpSpPr>
          <a:xfrm>
            <a:off x="3698240" y="5504890"/>
            <a:ext cx="5344159" cy="369332"/>
            <a:chOff x="1712013" y="4258102"/>
            <a:chExt cx="4300214" cy="369332"/>
          </a:xfrm>
        </p:grpSpPr>
        <p:sp>
          <p:nvSpPr>
            <p:cNvPr id="25" name="TextBox 24">
              <a:extLst>
                <a:ext uri="{FF2B5EF4-FFF2-40B4-BE49-F238E27FC236}">
                  <a16:creationId xmlns:a16="http://schemas.microsoft.com/office/drawing/2014/main" id="{1035751C-521D-87A9-47FD-933032F535E4}"/>
                </a:ext>
              </a:extLst>
            </p:cNvPr>
            <p:cNvSpPr txBox="1"/>
            <p:nvPr/>
          </p:nvSpPr>
          <p:spPr bwMode="auto">
            <a:xfrm>
              <a:off x="1712013" y="425810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37FDFF45-D537-8D8E-E936-C8A4EA910825}"/>
                </a:ext>
              </a:extLst>
            </p:cNvPr>
            <p:cNvSpPr txBox="1"/>
            <p:nvPr/>
          </p:nvSpPr>
          <p:spPr bwMode="auto">
            <a:xfrm>
              <a:off x="2433597" y="425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27" name="TextBox 26">
              <a:extLst>
                <a:ext uri="{FF2B5EF4-FFF2-40B4-BE49-F238E27FC236}">
                  <a16:creationId xmlns:a16="http://schemas.microsoft.com/office/drawing/2014/main" id="{8A509FB2-B466-C0DF-B984-3A890BDD4B52}"/>
                </a:ext>
              </a:extLst>
            </p:cNvPr>
            <p:cNvSpPr txBox="1"/>
            <p:nvPr/>
          </p:nvSpPr>
          <p:spPr bwMode="auto">
            <a:xfrm>
              <a:off x="3201631" y="425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C2070FA4-0304-3224-C6E2-2B3102764D14}"/>
                </a:ext>
              </a:extLst>
            </p:cNvPr>
            <p:cNvSpPr txBox="1"/>
            <p:nvPr/>
          </p:nvSpPr>
          <p:spPr bwMode="auto">
            <a:xfrm>
              <a:off x="3975374" y="42581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29" name="TextBox 28">
              <a:extLst>
                <a:ext uri="{FF2B5EF4-FFF2-40B4-BE49-F238E27FC236}">
                  <a16:creationId xmlns:a16="http://schemas.microsoft.com/office/drawing/2014/main" id="{53E1040E-6F9B-7877-2ECA-CC27E39D334E}"/>
                </a:ext>
              </a:extLst>
            </p:cNvPr>
            <p:cNvSpPr txBox="1"/>
            <p:nvPr/>
          </p:nvSpPr>
          <p:spPr bwMode="auto">
            <a:xfrm>
              <a:off x="4702760" y="42581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0" name="TextBox 29">
              <a:extLst>
                <a:ext uri="{FF2B5EF4-FFF2-40B4-BE49-F238E27FC236}">
                  <a16:creationId xmlns:a16="http://schemas.microsoft.com/office/drawing/2014/main" id="{B976DE3B-766E-20A4-0605-68FEB352FF17}"/>
                </a:ext>
              </a:extLst>
            </p:cNvPr>
            <p:cNvSpPr txBox="1"/>
            <p:nvPr/>
          </p:nvSpPr>
          <p:spPr bwMode="auto">
            <a:xfrm>
              <a:off x="5476503" y="425810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125</a:t>
              </a:r>
            </a:p>
          </p:txBody>
        </p:sp>
      </p:grpSp>
      <p:sp>
        <p:nvSpPr>
          <p:cNvPr id="10" name="Freeform: Shape 9">
            <a:extLst>
              <a:ext uri="{FF2B5EF4-FFF2-40B4-BE49-F238E27FC236}">
                <a16:creationId xmlns:a16="http://schemas.microsoft.com/office/drawing/2014/main" id="{65631CFF-72A2-F33E-86EF-778DA2B9ADCB}"/>
              </a:ext>
            </a:extLst>
          </p:cNvPr>
          <p:cNvSpPr/>
          <p:nvPr/>
        </p:nvSpPr>
        <p:spPr bwMode="auto">
          <a:xfrm>
            <a:off x="3643089" y="2724150"/>
            <a:ext cx="5202461" cy="2730500"/>
          </a:xfrm>
          <a:custGeom>
            <a:avLst/>
            <a:gdLst>
              <a:gd name="connsiteX0" fmla="*/ 0 w 4222750"/>
              <a:gd name="connsiteY0" fmla="*/ 0 h 2120900"/>
              <a:gd name="connsiteX1" fmla="*/ 0 w 4222750"/>
              <a:gd name="connsiteY1" fmla="*/ 2120900 h 2120900"/>
              <a:gd name="connsiteX2" fmla="*/ 4222750 w 4222750"/>
              <a:gd name="connsiteY2" fmla="*/ 2120900 h 2120900"/>
            </a:gdLst>
            <a:ahLst/>
            <a:cxnLst>
              <a:cxn ang="0">
                <a:pos x="connsiteX0" y="connsiteY0"/>
              </a:cxn>
              <a:cxn ang="0">
                <a:pos x="connsiteX1" y="connsiteY1"/>
              </a:cxn>
              <a:cxn ang="0">
                <a:pos x="connsiteX2" y="connsiteY2"/>
              </a:cxn>
            </a:cxnLst>
            <a:rect l="l" t="t" r="r" b="b"/>
            <a:pathLst>
              <a:path w="4222750" h="2120900">
                <a:moveTo>
                  <a:pt x="0" y="0"/>
                </a:moveTo>
                <a:lnTo>
                  <a:pt x="0" y="2120900"/>
                </a:lnTo>
                <a:lnTo>
                  <a:pt x="4222750" y="2120900"/>
                </a:lnTo>
              </a:path>
            </a:pathLst>
          </a:custGeom>
          <a:noFill/>
          <a:ln w="28575">
            <a:solidFill>
              <a:schemeClr val="bg1"/>
            </a:solidFill>
            <a:miter lim="800000"/>
            <a:headEnd/>
            <a:tailEnd/>
          </a:ln>
        </p:spPr>
        <p:txBody>
          <a:bodyPr rtlCol="0" anchor="ctr"/>
          <a:lstStyle/>
          <a:p>
            <a:pPr algn="ctr"/>
            <a:endParaRPr lang="en-US"/>
          </a:p>
        </p:txBody>
      </p:sp>
      <p:grpSp>
        <p:nvGrpSpPr>
          <p:cNvPr id="11" name="Group 10">
            <a:extLst>
              <a:ext uri="{FF2B5EF4-FFF2-40B4-BE49-F238E27FC236}">
                <a16:creationId xmlns:a16="http://schemas.microsoft.com/office/drawing/2014/main" id="{8C18FC48-46DE-5762-702D-1C980827B069}"/>
              </a:ext>
            </a:extLst>
          </p:cNvPr>
          <p:cNvGrpSpPr/>
          <p:nvPr/>
        </p:nvGrpSpPr>
        <p:grpSpPr>
          <a:xfrm>
            <a:off x="3547948" y="2824480"/>
            <a:ext cx="95142" cy="2566865"/>
            <a:chOff x="1532954" y="2171379"/>
            <a:chExt cx="480745" cy="2032000"/>
          </a:xfrm>
        </p:grpSpPr>
        <p:cxnSp>
          <p:nvCxnSpPr>
            <p:cNvPr id="19" name="Straight Connector 18">
              <a:extLst>
                <a:ext uri="{FF2B5EF4-FFF2-40B4-BE49-F238E27FC236}">
                  <a16:creationId xmlns:a16="http://schemas.microsoft.com/office/drawing/2014/main" id="{0CF9EDB0-39F9-D267-267A-D4DD63240F29}"/>
                </a:ext>
              </a:extLst>
            </p:cNvPr>
            <p:cNvCxnSpPr>
              <a:cxnSpLocks/>
            </p:cNvCxnSpPr>
            <p:nvPr/>
          </p:nvCxnSpPr>
          <p:spPr bwMode="auto">
            <a:xfrm>
              <a:off x="1532954" y="21713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8D7266E-A7B6-4C4F-4A1D-C45BFE29D8A2}"/>
                </a:ext>
              </a:extLst>
            </p:cNvPr>
            <p:cNvCxnSpPr>
              <a:cxnSpLocks/>
            </p:cNvCxnSpPr>
            <p:nvPr/>
          </p:nvCxnSpPr>
          <p:spPr bwMode="auto">
            <a:xfrm>
              <a:off x="1532954" y="25650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74B2264-399E-7D43-915F-906269B3E6BD}"/>
                </a:ext>
              </a:extLst>
            </p:cNvPr>
            <p:cNvCxnSpPr>
              <a:cxnSpLocks/>
            </p:cNvCxnSpPr>
            <p:nvPr/>
          </p:nvCxnSpPr>
          <p:spPr bwMode="auto">
            <a:xfrm>
              <a:off x="1532954" y="29905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E86391B-4B4E-38B0-D886-0BE0CD3225F6}"/>
                </a:ext>
              </a:extLst>
            </p:cNvPr>
            <p:cNvCxnSpPr>
              <a:cxnSpLocks/>
            </p:cNvCxnSpPr>
            <p:nvPr/>
          </p:nvCxnSpPr>
          <p:spPr bwMode="auto">
            <a:xfrm>
              <a:off x="1532954" y="33842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4C46D3C9-D6A4-1B70-B3C8-1A25C1F1ED4C}"/>
                </a:ext>
              </a:extLst>
            </p:cNvPr>
            <p:cNvCxnSpPr>
              <a:cxnSpLocks/>
            </p:cNvCxnSpPr>
            <p:nvPr/>
          </p:nvCxnSpPr>
          <p:spPr bwMode="auto">
            <a:xfrm>
              <a:off x="1532954" y="38096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174D51D-EE36-0A95-FFDF-F8215A6259D9}"/>
                </a:ext>
              </a:extLst>
            </p:cNvPr>
            <p:cNvCxnSpPr>
              <a:cxnSpLocks/>
            </p:cNvCxnSpPr>
            <p:nvPr/>
          </p:nvCxnSpPr>
          <p:spPr bwMode="auto">
            <a:xfrm>
              <a:off x="1532954" y="4203379"/>
              <a:ext cx="48074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E24D5F3B-20E7-A666-4A87-91825D7596A6}"/>
              </a:ext>
            </a:extLst>
          </p:cNvPr>
          <p:cNvGrpSpPr/>
          <p:nvPr/>
        </p:nvGrpSpPr>
        <p:grpSpPr>
          <a:xfrm rot="5400000">
            <a:off x="6250937" y="3091181"/>
            <a:ext cx="106680" cy="4815839"/>
            <a:chOff x="1532954" y="2171379"/>
            <a:chExt cx="480747" cy="2032000"/>
          </a:xfrm>
        </p:grpSpPr>
        <p:cxnSp>
          <p:nvCxnSpPr>
            <p:cNvPr id="13" name="Straight Connector 12">
              <a:extLst>
                <a:ext uri="{FF2B5EF4-FFF2-40B4-BE49-F238E27FC236}">
                  <a16:creationId xmlns:a16="http://schemas.microsoft.com/office/drawing/2014/main" id="{6FE7543B-BDD2-DEA7-E5CE-DE551261959E}"/>
                </a:ext>
              </a:extLst>
            </p:cNvPr>
            <p:cNvCxnSpPr>
              <a:cxnSpLocks/>
            </p:cNvCxnSpPr>
            <p:nvPr/>
          </p:nvCxnSpPr>
          <p:spPr bwMode="auto">
            <a:xfrm>
              <a:off x="1532954" y="217137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F39AC95-34A0-0A41-7BC5-5D95CFDB7B2E}"/>
                </a:ext>
              </a:extLst>
            </p:cNvPr>
            <p:cNvCxnSpPr>
              <a:cxnSpLocks/>
            </p:cNvCxnSpPr>
            <p:nvPr/>
          </p:nvCxnSpPr>
          <p:spPr bwMode="auto">
            <a:xfrm>
              <a:off x="1532956" y="2580081"/>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BF062D7-6C6D-8432-2969-1C3C73A6FC06}"/>
                </a:ext>
              </a:extLst>
            </p:cNvPr>
            <p:cNvCxnSpPr>
              <a:cxnSpLocks/>
            </p:cNvCxnSpPr>
            <p:nvPr/>
          </p:nvCxnSpPr>
          <p:spPr bwMode="auto">
            <a:xfrm>
              <a:off x="1532954" y="29905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AB567C61-A45D-1D91-676F-DF36A50DB1C4}"/>
                </a:ext>
              </a:extLst>
            </p:cNvPr>
            <p:cNvCxnSpPr>
              <a:cxnSpLocks/>
            </p:cNvCxnSpPr>
            <p:nvPr/>
          </p:nvCxnSpPr>
          <p:spPr bwMode="auto">
            <a:xfrm>
              <a:off x="1532954" y="3384229"/>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7C5A3E2-68AB-641D-39C0-85D792573B62}"/>
                </a:ext>
              </a:extLst>
            </p:cNvPr>
            <p:cNvCxnSpPr>
              <a:cxnSpLocks/>
            </p:cNvCxnSpPr>
            <p:nvPr/>
          </p:nvCxnSpPr>
          <p:spPr bwMode="auto">
            <a:xfrm>
              <a:off x="1532956" y="3801107"/>
              <a:ext cx="48074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ACE9F5B-C1C7-B09A-B62B-4C2CC611D6BA}"/>
                </a:ext>
              </a:extLst>
            </p:cNvPr>
            <p:cNvCxnSpPr>
              <a:cxnSpLocks/>
            </p:cNvCxnSpPr>
            <p:nvPr/>
          </p:nvCxnSpPr>
          <p:spPr bwMode="auto">
            <a:xfrm>
              <a:off x="1532954" y="4203379"/>
              <a:ext cx="480745" cy="0"/>
            </a:xfrm>
            <a:prstGeom prst="line">
              <a:avLst/>
            </a:prstGeom>
            <a:noFill/>
            <a:ln w="28575" cap="flat" cmpd="sng" algn="ctr">
              <a:solidFill>
                <a:schemeClr val="bg1"/>
              </a:solidFill>
              <a:prstDash val="solid"/>
              <a:round/>
              <a:headEnd type="none" w="med" len="med"/>
              <a:tailEnd type="none" w="med" len="med"/>
            </a:ln>
            <a:effectLst/>
          </p:spPr>
        </p:cxnSp>
      </p:grpSp>
      <p:sp>
        <p:nvSpPr>
          <p:cNvPr id="37" name="TextBox 36">
            <a:extLst>
              <a:ext uri="{FF2B5EF4-FFF2-40B4-BE49-F238E27FC236}">
                <a16:creationId xmlns:a16="http://schemas.microsoft.com/office/drawing/2014/main" id="{4CB51CCC-3AE6-3C94-44FF-AE34A75E9591}"/>
              </a:ext>
            </a:extLst>
          </p:cNvPr>
          <p:cNvSpPr txBox="1"/>
          <p:nvPr/>
        </p:nvSpPr>
        <p:spPr bwMode="auto">
          <a:xfrm>
            <a:off x="6903423" y="2680138"/>
            <a:ext cx="5116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OS</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PFS</a:t>
            </a:r>
          </a:p>
        </p:txBody>
      </p:sp>
      <p:sp>
        <p:nvSpPr>
          <p:cNvPr id="38" name="TextBox 37">
            <a:extLst>
              <a:ext uri="{FF2B5EF4-FFF2-40B4-BE49-F238E27FC236}">
                <a16:creationId xmlns:a16="http://schemas.microsoft.com/office/drawing/2014/main" id="{93015B3E-CFAF-6B45-68C3-A0F647719115}"/>
              </a:ext>
            </a:extLst>
          </p:cNvPr>
          <p:cNvSpPr txBox="1"/>
          <p:nvPr/>
        </p:nvSpPr>
        <p:spPr bwMode="auto">
          <a:xfrm>
            <a:off x="7272848" y="2402633"/>
            <a:ext cx="173015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Median PFS, </a:t>
            </a:r>
            <a:r>
              <a:rPr lang="en-US" dirty="0" err="1">
                <a:solidFill>
                  <a:schemeClr val="bg1"/>
                </a:solidFill>
                <a:latin typeface="Calibri" panose="020F0502020204030204" pitchFamily="34" charset="0"/>
              </a:rPr>
              <a:t>mo</a:t>
            </a:r>
            <a:endParaRPr lang="en-US" dirty="0">
              <a:solidFill>
                <a:schemeClr val="bg1"/>
              </a:solidFill>
              <a:latin typeface="Calibri" panose="020F0502020204030204" pitchFamily="34" charset="0"/>
            </a:endParaRP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114</a:t>
            </a:r>
          </a:p>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40</a:t>
            </a:r>
          </a:p>
        </p:txBody>
      </p:sp>
      <p:sp>
        <p:nvSpPr>
          <p:cNvPr id="41" name="Freeform: Shape 40">
            <a:extLst>
              <a:ext uri="{FF2B5EF4-FFF2-40B4-BE49-F238E27FC236}">
                <a16:creationId xmlns:a16="http://schemas.microsoft.com/office/drawing/2014/main" id="{33A40F49-E845-8EB6-6E84-4A62C3030A9B}"/>
              </a:ext>
            </a:extLst>
          </p:cNvPr>
          <p:cNvSpPr/>
          <p:nvPr/>
        </p:nvSpPr>
        <p:spPr bwMode="auto">
          <a:xfrm>
            <a:off x="3835400" y="2813050"/>
            <a:ext cx="4527550" cy="1955800"/>
          </a:xfrm>
          <a:custGeom>
            <a:avLst/>
            <a:gdLst>
              <a:gd name="connsiteX0" fmla="*/ 4527550 w 4527550"/>
              <a:gd name="connsiteY0" fmla="*/ 1955800 h 1955800"/>
              <a:gd name="connsiteX1" fmla="*/ 4432300 w 4527550"/>
              <a:gd name="connsiteY1" fmla="*/ 1955800 h 1955800"/>
              <a:gd name="connsiteX2" fmla="*/ 4432300 w 4527550"/>
              <a:gd name="connsiteY2" fmla="*/ 1320800 h 1955800"/>
              <a:gd name="connsiteX3" fmla="*/ 3730625 w 4527550"/>
              <a:gd name="connsiteY3" fmla="*/ 1320800 h 1955800"/>
              <a:gd name="connsiteX4" fmla="*/ 3730625 w 4527550"/>
              <a:gd name="connsiteY4" fmla="*/ 1212850 h 1955800"/>
              <a:gd name="connsiteX5" fmla="*/ 3660775 w 4527550"/>
              <a:gd name="connsiteY5" fmla="*/ 1212850 h 1955800"/>
              <a:gd name="connsiteX6" fmla="*/ 3660775 w 4527550"/>
              <a:gd name="connsiteY6" fmla="*/ 1120775 h 1955800"/>
              <a:gd name="connsiteX7" fmla="*/ 3267075 w 4527550"/>
              <a:gd name="connsiteY7" fmla="*/ 1120775 h 1955800"/>
              <a:gd name="connsiteX8" fmla="*/ 3267075 w 4527550"/>
              <a:gd name="connsiteY8" fmla="*/ 1054100 h 1955800"/>
              <a:gd name="connsiteX9" fmla="*/ 2879725 w 4527550"/>
              <a:gd name="connsiteY9" fmla="*/ 1054100 h 1955800"/>
              <a:gd name="connsiteX10" fmla="*/ 2879725 w 4527550"/>
              <a:gd name="connsiteY10" fmla="*/ 1006475 h 1955800"/>
              <a:gd name="connsiteX11" fmla="*/ 2800350 w 4527550"/>
              <a:gd name="connsiteY11" fmla="*/ 1006475 h 1955800"/>
              <a:gd name="connsiteX12" fmla="*/ 2800350 w 4527550"/>
              <a:gd name="connsiteY12" fmla="*/ 962025 h 1955800"/>
              <a:gd name="connsiteX13" fmla="*/ 2527300 w 4527550"/>
              <a:gd name="connsiteY13" fmla="*/ 962025 h 1955800"/>
              <a:gd name="connsiteX14" fmla="*/ 2527300 w 4527550"/>
              <a:gd name="connsiteY14" fmla="*/ 917575 h 1955800"/>
              <a:gd name="connsiteX15" fmla="*/ 2451100 w 4527550"/>
              <a:gd name="connsiteY15" fmla="*/ 917575 h 1955800"/>
              <a:gd name="connsiteX16" fmla="*/ 2451100 w 4527550"/>
              <a:gd name="connsiteY16" fmla="*/ 882650 h 1955800"/>
              <a:gd name="connsiteX17" fmla="*/ 2254250 w 4527550"/>
              <a:gd name="connsiteY17" fmla="*/ 882650 h 1955800"/>
              <a:gd name="connsiteX18" fmla="*/ 2254250 w 4527550"/>
              <a:gd name="connsiteY18" fmla="*/ 847725 h 1955800"/>
              <a:gd name="connsiteX19" fmla="*/ 2178050 w 4527550"/>
              <a:gd name="connsiteY19" fmla="*/ 847725 h 1955800"/>
              <a:gd name="connsiteX20" fmla="*/ 2178050 w 4527550"/>
              <a:gd name="connsiteY20" fmla="*/ 793750 h 1955800"/>
              <a:gd name="connsiteX21" fmla="*/ 2101850 w 4527550"/>
              <a:gd name="connsiteY21" fmla="*/ 793750 h 1955800"/>
              <a:gd name="connsiteX22" fmla="*/ 2101850 w 4527550"/>
              <a:gd name="connsiteY22" fmla="*/ 765175 h 1955800"/>
              <a:gd name="connsiteX23" fmla="*/ 1670050 w 4527550"/>
              <a:gd name="connsiteY23" fmla="*/ 765175 h 1955800"/>
              <a:gd name="connsiteX24" fmla="*/ 1670050 w 4527550"/>
              <a:gd name="connsiteY24" fmla="*/ 733425 h 1955800"/>
              <a:gd name="connsiteX25" fmla="*/ 1638300 w 4527550"/>
              <a:gd name="connsiteY25" fmla="*/ 733425 h 1955800"/>
              <a:gd name="connsiteX26" fmla="*/ 1638300 w 4527550"/>
              <a:gd name="connsiteY26" fmla="*/ 688975 h 1955800"/>
              <a:gd name="connsiteX27" fmla="*/ 1517650 w 4527550"/>
              <a:gd name="connsiteY27" fmla="*/ 688975 h 1955800"/>
              <a:gd name="connsiteX28" fmla="*/ 1517650 w 4527550"/>
              <a:gd name="connsiteY28" fmla="*/ 663575 h 1955800"/>
              <a:gd name="connsiteX29" fmla="*/ 1470025 w 4527550"/>
              <a:gd name="connsiteY29" fmla="*/ 663575 h 1955800"/>
              <a:gd name="connsiteX30" fmla="*/ 1470025 w 4527550"/>
              <a:gd name="connsiteY30" fmla="*/ 631825 h 1955800"/>
              <a:gd name="connsiteX31" fmla="*/ 1406525 w 4527550"/>
              <a:gd name="connsiteY31" fmla="*/ 631825 h 1955800"/>
              <a:gd name="connsiteX32" fmla="*/ 1393825 w 4527550"/>
              <a:gd name="connsiteY32" fmla="*/ 619125 h 1955800"/>
              <a:gd name="connsiteX33" fmla="*/ 1282700 w 4527550"/>
              <a:gd name="connsiteY33" fmla="*/ 619125 h 1955800"/>
              <a:gd name="connsiteX34" fmla="*/ 1282700 w 4527550"/>
              <a:gd name="connsiteY34" fmla="*/ 584200 h 1955800"/>
              <a:gd name="connsiteX35" fmla="*/ 1206500 w 4527550"/>
              <a:gd name="connsiteY35" fmla="*/ 584200 h 1955800"/>
              <a:gd name="connsiteX36" fmla="*/ 1206500 w 4527550"/>
              <a:gd name="connsiteY36" fmla="*/ 501650 h 1955800"/>
              <a:gd name="connsiteX37" fmla="*/ 1171575 w 4527550"/>
              <a:gd name="connsiteY37" fmla="*/ 501650 h 1955800"/>
              <a:gd name="connsiteX38" fmla="*/ 1171575 w 4527550"/>
              <a:gd name="connsiteY38" fmla="*/ 457200 h 1955800"/>
              <a:gd name="connsiteX39" fmla="*/ 1127125 w 4527550"/>
              <a:gd name="connsiteY39" fmla="*/ 457200 h 1955800"/>
              <a:gd name="connsiteX40" fmla="*/ 1127125 w 4527550"/>
              <a:gd name="connsiteY40" fmla="*/ 425450 h 1955800"/>
              <a:gd name="connsiteX41" fmla="*/ 1089025 w 4527550"/>
              <a:gd name="connsiteY41" fmla="*/ 425450 h 1955800"/>
              <a:gd name="connsiteX42" fmla="*/ 1089025 w 4527550"/>
              <a:gd name="connsiteY42" fmla="*/ 327025 h 1955800"/>
              <a:gd name="connsiteX43" fmla="*/ 1019175 w 4527550"/>
              <a:gd name="connsiteY43" fmla="*/ 327025 h 1955800"/>
              <a:gd name="connsiteX44" fmla="*/ 1019175 w 4527550"/>
              <a:gd name="connsiteY44" fmla="*/ 279400 h 1955800"/>
              <a:gd name="connsiteX45" fmla="*/ 939800 w 4527550"/>
              <a:gd name="connsiteY45" fmla="*/ 279400 h 1955800"/>
              <a:gd name="connsiteX46" fmla="*/ 939800 w 4527550"/>
              <a:gd name="connsiteY46" fmla="*/ 254000 h 1955800"/>
              <a:gd name="connsiteX47" fmla="*/ 898525 w 4527550"/>
              <a:gd name="connsiteY47" fmla="*/ 254000 h 1955800"/>
              <a:gd name="connsiteX48" fmla="*/ 898525 w 4527550"/>
              <a:gd name="connsiteY48" fmla="*/ 215900 h 1955800"/>
              <a:gd name="connsiteX49" fmla="*/ 768350 w 4527550"/>
              <a:gd name="connsiteY49" fmla="*/ 215900 h 1955800"/>
              <a:gd name="connsiteX50" fmla="*/ 768350 w 4527550"/>
              <a:gd name="connsiteY50" fmla="*/ 168275 h 1955800"/>
              <a:gd name="connsiteX51" fmla="*/ 692150 w 4527550"/>
              <a:gd name="connsiteY51" fmla="*/ 168275 h 1955800"/>
              <a:gd name="connsiteX52" fmla="*/ 692150 w 4527550"/>
              <a:gd name="connsiteY52" fmla="*/ 139700 h 1955800"/>
              <a:gd name="connsiteX53" fmla="*/ 666750 w 4527550"/>
              <a:gd name="connsiteY53" fmla="*/ 139700 h 1955800"/>
              <a:gd name="connsiteX54" fmla="*/ 666750 w 4527550"/>
              <a:gd name="connsiteY54" fmla="*/ 117475 h 1955800"/>
              <a:gd name="connsiteX55" fmla="*/ 590550 w 4527550"/>
              <a:gd name="connsiteY55" fmla="*/ 117475 h 1955800"/>
              <a:gd name="connsiteX56" fmla="*/ 590550 w 4527550"/>
              <a:gd name="connsiteY56" fmla="*/ 73025 h 1955800"/>
              <a:gd name="connsiteX57" fmla="*/ 498475 w 4527550"/>
              <a:gd name="connsiteY57" fmla="*/ 73025 h 1955800"/>
              <a:gd name="connsiteX58" fmla="*/ 498475 w 4527550"/>
              <a:gd name="connsiteY58" fmla="*/ 41275 h 1955800"/>
              <a:gd name="connsiteX59" fmla="*/ 387350 w 4527550"/>
              <a:gd name="connsiteY59" fmla="*/ 41275 h 1955800"/>
              <a:gd name="connsiteX60" fmla="*/ 387350 w 4527550"/>
              <a:gd name="connsiteY60" fmla="*/ 28575 h 1955800"/>
              <a:gd name="connsiteX61" fmla="*/ 317500 w 4527550"/>
              <a:gd name="connsiteY61" fmla="*/ 28575 h 1955800"/>
              <a:gd name="connsiteX62" fmla="*/ 317500 w 4527550"/>
              <a:gd name="connsiteY62" fmla="*/ 0 h 1955800"/>
              <a:gd name="connsiteX63" fmla="*/ 0 w 4527550"/>
              <a:gd name="connsiteY63" fmla="*/ 0 h 1955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527550" h="1955800">
                <a:moveTo>
                  <a:pt x="4527550" y="1955800"/>
                </a:moveTo>
                <a:lnTo>
                  <a:pt x="4432300" y="1955800"/>
                </a:lnTo>
                <a:lnTo>
                  <a:pt x="4432300" y="1320800"/>
                </a:lnTo>
                <a:lnTo>
                  <a:pt x="3730625" y="1320800"/>
                </a:lnTo>
                <a:lnTo>
                  <a:pt x="3730625" y="1212850"/>
                </a:lnTo>
                <a:lnTo>
                  <a:pt x="3660775" y="1212850"/>
                </a:lnTo>
                <a:lnTo>
                  <a:pt x="3660775" y="1120775"/>
                </a:lnTo>
                <a:lnTo>
                  <a:pt x="3267075" y="1120775"/>
                </a:lnTo>
                <a:lnTo>
                  <a:pt x="3267075" y="1054100"/>
                </a:lnTo>
                <a:lnTo>
                  <a:pt x="2879725" y="1054100"/>
                </a:lnTo>
                <a:lnTo>
                  <a:pt x="2879725" y="1006475"/>
                </a:lnTo>
                <a:lnTo>
                  <a:pt x="2800350" y="1006475"/>
                </a:lnTo>
                <a:lnTo>
                  <a:pt x="2800350" y="962025"/>
                </a:lnTo>
                <a:lnTo>
                  <a:pt x="2527300" y="962025"/>
                </a:lnTo>
                <a:lnTo>
                  <a:pt x="2527300" y="917575"/>
                </a:lnTo>
                <a:lnTo>
                  <a:pt x="2451100" y="917575"/>
                </a:lnTo>
                <a:lnTo>
                  <a:pt x="2451100" y="882650"/>
                </a:lnTo>
                <a:lnTo>
                  <a:pt x="2254250" y="882650"/>
                </a:lnTo>
                <a:lnTo>
                  <a:pt x="2254250" y="847725"/>
                </a:lnTo>
                <a:lnTo>
                  <a:pt x="2178050" y="847725"/>
                </a:lnTo>
                <a:lnTo>
                  <a:pt x="2178050" y="793750"/>
                </a:lnTo>
                <a:lnTo>
                  <a:pt x="2101850" y="793750"/>
                </a:lnTo>
                <a:lnTo>
                  <a:pt x="2101850" y="765175"/>
                </a:lnTo>
                <a:lnTo>
                  <a:pt x="1670050" y="765175"/>
                </a:lnTo>
                <a:lnTo>
                  <a:pt x="1670050" y="733425"/>
                </a:lnTo>
                <a:lnTo>
                  <a:pt x="1638300" y="733425"/>
                </a:lnTo>
                <a:lnTo>
                  <a:pt x="1638300" y="688975"/>
                </a:lnTo>
                <a:lnTo>
                  <a:pt x="1517650" y="688975"/>
                </a:lnTo>
                <a:lnTo>
                  <a:pt x="1517650" y="663575"/>
                </a:lnTo>
                <a:lnTo>
                  <a:pt x="1470025" y="663575"/>
                </a:lnTo>
                <a:lnTo>
                  <a:pt x="1470025" y="631825"/>
                </a:lnTo>
                <a:lnTo>
                  <a:pt x="1406525" y="631825"/>
                </a:lnTo>
                <a:lnTo>
                  <a:pt x="1393825" y="619125"/>
                </a:lnTo>
                <a:lnTo>
                  <a:pt x="1282700" y="619125"/>
                </a:lnTo>
                <a:lnTo>
                  <a:pt x="1282700" y="584200"/>
                </a:lnTo>
                <a:lnTo>
                  <a:pt x="1206500" y="584200"/>
                </a:lnTo>
                <a:lnTo>
                  <a:pt x="1206500" y="501650"/>
                </a:lnTo>
                <a:lnTo>
                  <a:pt x="1171575" y="501650"/>
                </a:lnTo>
                <a:lnTo>
                  <a:pt x="1171575" y="457200"/>
                </a:lnTo>
                <a:lnTo>
                  <a:pt x="1127125" y="457200"/>
                </a:lnTo>
                <a:lnTo>
                  <a:pt x="1127125" y="425450"/>
                </a:lnTo>
                <a:lnTo>
                  <a:pt x="1089025" y="425450"/>
                </a:lnTo>
                <a:lnTo>
                  <a:pt x="1089025" y="327025"/>
                </a:lnTo>
                <a:lnTo>
                  <a:pt x="1019175" y="327025"/>
                </a:lnTo>
                <a:lnTo>
                  <a:pt x="1019175" y="279400"/>
                </a:lnTo>
                <a:lnTo>
                  <a:pt x="939800" y="279400"/>
                </a:lnTo>
                <a:lnTo>
                  <a:pt x="939800" y="254000"/>
                </a:lnTo>
                <a:lnTo>
                  <a:pt x="898525" y="254000"/>
                </a:lnTo>
                <a:lnTo>
                  <a:pt x="898525" y="215900"/>
                </a:lnTo>
                <a:lnTo>
                  <a:pt x="768350" y="215900"/>
                </a:lnTo>
                <a:lnTo>
                  <a:pt x="768350" y="168275"/>
                </a:lnTo>
                <a:lnTo>
                  <a:pt x="692150" y="168275"/>
                </a:lnTo>
                <a:lnTo>
                  <a:pt x="692150" y="139700"/>
                </a:lnTo>
                <a:lnTo>
                  <a:pt x="666750" y="139700"/>
                </a:lnTo>
                <a:lnTo>
                  <a:pt x="666750" y="117475"/>
                </a:lnTo>
                <a:lnTo>
                  <a:pt x="590550" y="117475"/>
                </a:lnTo>
                <a:lnTo>
                  <a:pt x="590550" y="73025"/>
                </a:lnTo>
                <a:lnTo>
                  <a:pt x="498475" y="73025"/>
                </a:lnTo>
                <a:lnTo>
                  <a:pt x="498475" y="41275"/>
                </a:lnTo>
                <a:lnTo>
                  <a:pt x="387350" y="41275"/>
                </a:lnTo>
                <a:lnTo>
                  <a:pt x="387350" y="28575"/>
                </a:lnTo>
                <a:lnTo>
                  <a:pt x="317500" y="28575"/>
                </a:lnTo>
                <a:lnTo>
                  <a:pt x="317500"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42" name="Freeform: Shape 41">
            <a:extLst>
              <a:ext uri="{FF2B5EF4-FFF2-40B4-BE49-F238E27FC236}">
                <a16:creationId xmlns:a16="http://schemas.microsoft.com/office/drawing/2014/main" id="{359B832A-194B-AC8E-7035-E49C6F9CE236}"/>
              </a:ext>
            </a:extLst>
          </p:cNvPr>
          <p:cNvSpPr/>
          <p:nvPr/>
        </p:nvSpPr>
        <p:spPr bwMode="auto">
          <a:xfrm>
            <a:off x="3843867" y="2819400"/>
            <a:ext cx="4449233" cy="2569633"/>
          </a:xfrm>
          <a:custGeom>
            <a:avLst/>
            <a:gdLst>
              <a:gd name="connsiteX0" fmla="*/ 0 w 4428066"/>
              <a:gd name="connsiteY0" fmla="*/ 0 h 2569633"/>
              <a:gd name="connsiteX1" fmla="*/ 309033 w 4428066"/>
              <a:gd name="connsiteY1" fmla="*/ 0 h 2569633"/>
              <a:gd name="connsiteX2" fmla="*/ 287866 w 4428066"/>
              <a:gd name="connsiteY2" fmla="*/ 21167 h 2569633"/>
              <a:gd name="connsiteX3" fmla="*/ 338666 w 4428066"/>
              <a:gd name="connsiteY3" fmla="*/ 21167 h 2569633"/>
              <a:gd name="connsiteX4" fmla="*/ 338666 w 4428066"/>
              <a:gd name="connsiteY4" fmla="*/ 50800 h 2569633"/>
              <a:gd name="connsiteX5" fmla="*/ 381000 w 4428066"/>
              <a:gd name="connsiteY5" fmla="*/ 50800 h 2569633"/>
              <a:gd name="connsiteX6" fmla="*/ 381000 w 4428066"/>
              <a:gd name="connsiteY6" fmla="*/ 71967 h 2569633"/>
              <a:gd name="connsiteX7" fmla="*/ 410633 w 4428066"/>
              <a:gd name="connsiteY7" fmla="*/ 71967 h 2569633"/>
              <a:gd name="connsiteX8" fmla="*/ 410633 w 4428066"/>
              <a:gd name="connsiteY8" fmla="*/ 118533 h 2569633"/>
              <a:gd name="connsiteX9" fmla="*/ 474133 w 4428066"/>
              <a:gd name="connsiteY9" fmla="*/ 118533 h 2569633"/>
              <a:gd name="connsiteX10" fmla="*/ 474133 w 4428066"/>
              <a:gd name="connsiteY10" fmla="*/ 143933 h 2569633"/>
              <a:gd name="connsiteX11" fmla="*/ 499533 w 4428066"/>
              <a:gd name="connsiteY11" fmla="*/ 143933 h 2569633"/>
              <a:gd name="connsiteX12" fmla="*/ 499533 w 4428066"/>
              <a:gd name="connsiteY12" fmla="*/ 165100 h 2569633"/>
              <a:gd name="connsiteX13" fmla="*/ 520700 w 4428066"/>
              <a:gd name="connsiteY13" fmla="*/ 165100 h 2569633"/>
              <a:gd name="connsiteX14" fmla="*/ 520700 w 4428066"/>
              <a:gd name="connsiteY14" fmla="*/ 165100 h 2569633"/>
              <a:gd name="connsiteX15" fmla="*/ 541867 w 4428066"/>
              <a:gd name="connsiteY15" fmla="*/ 186267 h 2569633"/>
              <a:gd name="connsiteX16" fmla="*/ 541867 w 4428066"/>
              <a:gd name="connsiteY16" fmla="*/ 228600 h 2569633"/>
              <a:gd name="connsiteX17" fmla="*/ 571500 w 4428066"/>
              <a:gd name="connsiteY17" fmla="*/ 228600 h 2569633"/>
              <a:gd name="connsiteX18" fmla="*/ 571500 w 4428066"/>
              <a:gd name="connsiteY18" fmla="*/ 313267 h 2569633"/>
              <a:gd name="connsiteX19" fmla="*/ 639233 w 4428066"/>
              <a:gd name="connsiteY19" fmla="*/ 313267 h 2569633"/>
              <a:gd name="connsiteX20" fmla="*/ 639233 w 4428066"/>
              <a:gd name="connsiteY20" fmla="*/ 330200 h 2569633"/>
              <a:gd name="connsiteX21" fmla="*/ 656166 w 4428066"/>
              <a:gd name="connsiteY21" fmla="*/ 330200 h 2569633"/>
              <a:gd name="connsiteX22" fmla="*/ 656166 w 4428066"/>
              <a:gd name="connsiteY22" fmla="*/ 372533 h 2569633"/>
              <a:gd name="connsiteX23" fmla="*/ 685800 w 4428066"/>
              <a:gd name="connsiteY23" fmla="*/ 372533 h 2569633"/>
              <a:gd name="connsiteX24" fmla="*/ 685800 w 4428066"/>
              <a:gd name="connsiteY24" fmla="*/ 436033 h 2569633"/>
              <a:gd name="connsiteX25" fmla="*/ 698500 w 4428066"/>
              <a:gd name="connsiteY25" fmla="*/ 436033 h 2569633"/>
              <a:gd name="connsiteX26" fmla="*/ 698500 w 4428066"/>
              <a:gd name="connsiteY26" fmla="*/ 495300 h 2569633"/>
              <a:gd name="connsiteX27" fmla="*/ 719666 w 4428066"/>
              <a:gd name="connsiteY27" fmla="*/ 495300 h 2569633"/>
              <a:gd name="connsiteX28" fmla="*/ 719666 w 4428066"/>
              <a:gd name="connsiteY28" fmla="*/ 520700 h 2569633"/>
              <a:gd name="connsiteX29" fmla="*/ 719666 w 4428066"/>
              <a:gd name="connsiteY29" fmla="*/ 520700 h 2569633"/>
              <a:gd name="connsiteX30" fmla="*/ 762000 w 4428066"/>
              <a:gd name="connsiteY30" fmla="*/ 520700 h 2569633"/>
              <a:gd name="connsiteX31" fmla="*/ 762000 w 4428066"/>
              <a:gd name="connsiteY31" fmla="*/ 575733 h 2569633"/>
              <a:gd name="connsiteX32" fmla="*/ 762000 w 4428066"/>
              <a:gd name="connsiteY32" fmla="*/ 558800 h 2569633"/>
              <a:gd name="connsiteX33" fmla="*/ 762000 w 4428066"/>
              <a:gd name="connsiteY33" fmla="*/ 609600 h 2569633"/>
              <a:gd name="connsiteX34" fmla="*/ 787400 w 4428066"/>
              <a:gd name="connsiteY34" fmla="*/ 609600 h 2569633"/>
              <a:gd name="connsiteX35" fmla="*/ 787400 w 4428066"/>
              <a:gd name="connsiteY35" fmla="*/ 651933 h 2569633"/>
              <a:gd name="connsiteX36" fmla="*/ 808566 w 4428066"/>
              <a:gd name="connsiteY36" fmla="*/ 651933 h 2569633"/>
              <a:gd name="connsiteX37" fmla="*/ 808566 w 4428066"/>
              <a:gd name="connsiteY37" fmla="*/ 660400 h 2569633"/>
              <a:gd name="connsiteX38" fmla="*/ 850900 w 4428066"/>
              <a:gd name="connsiteY38" fmla="*/ 660400 h 2569633"/>
              <a:gd name="connsiteX39" fmla="*/ 850900 w 4428066"/>
              <a:gd name="connsiteY39" fmla="*/ 677333 h 2569633"/>
              <a:gd name="connsiteX40" fmla="*/ 897466 w 4428066"/>
              <a:gd name="connsiteY40" fmla="*/ 677333 h 2569633"/>
              <a:gd name="connsiteX41" fmla="*/ 897466 w 4428066"/>
              <a:gd name="connsiteY41" fmla="*/ 719667 h 2569633"/>
              <a:gd name="connsiteX42" fmla="*/ 931333 w 4428066"/>
              <a:gd name="connsiteY42" fmla="*/ 719667 h 2569633"/>
              <a:gd name="connsiteX43" fmla="*/ 931333 w 4428066"/>
              <a:gd name="connsiteY43" fmla="*/ 732367 h 2569633"/>
              <a:gd name="connsiteX44" fmla="*/ 965200 w 4428066"/>
              <a:gd name="connsiteY44" fmla="*/ 732367 h 2569633"/>
              <a:gd name="connsiteX45" fmla="*/ 977900 w 4428066"/>
              <a:gd name="connsiteY45" fmla="*/ 732367 h 2569633"/>
              <a:gd name="connsiteX46" fmla="*/ 977900 w 4428066"/>
              <a:gd name="connsiteY46" fmla="*/ 753533 h 2569633"/>
              <a:gd name="connsiteX47" fmla="*/ 999066 w 4428066"/>
              <a:gd name="connsiteY47" fmla="*/ 753533 h 2569633"/>
              <a:gd name="connsiteX48" fmla="*/ 999066 w 4428066"/>
              <a:gd name="connsiteY48" fmla="*/ 783167 h 2569633"/>
              <a:gd name="connsiteX49" fmla="*/ 1003300 w 4428066"/>
              <a:gd name="connsiteY49" fmla="*/ 778933 h 2569633"/>
              <a:gd name="connsiteX50" fmla="*/ 1003300 w 4428066"/>
              <a:gd name="connsiteY50" fmla="*/ 795867 h 2569633"/>
              <a:gd name="connsiteX51" fmla="*/ 1032933 w 4428066"/>
              <a:gd name="connsiteY51" fmla="*/ 795867 h 2569633"/>
              <a:gd name="connsiteX52" fmla="*/ 1066800 w 4428066"/>
              <a:gd name="connsiteY52" fmla="*/ 795867 h 2569633"/>
              <a:gd name="connsiteX53" fmla="*/ 1066800 w 4428066"/>
              <a:gd name="connsiteY53" fmla="*/ 867833 h 2569633"/>
              <a:gd name="connsiteX54" fmla="*/ 1083733 w 4428066"/>
              <a:gd name="connsiteY54" fmla="*/ 867833 h 2569633"/>
              <a:gd name="connsiteX55" fmla="*/ 1083733 w 4428066"/>
              <a:gd name="connsiteY55" fmla="*/ 880533 h 2569633"/>
              <a:gd name="connsiteX56" fmla="*/ 1096433 w 4428066"/>
              <a:gd name="connsiteY56" fmla="*/ 880533 h 2569633"/>
              <a:gd name="connsiteX57" fmla="*/ 1096433 w 4428066"/>
              <a:gd name="connsiteY57" fmla="*/ 910167 h 2569633"/>
              <a:gd name="connsiteX58" fmla="*/ 1147233 w 4428066"/>
              <a:gd name="connsiteY58" fmla="*/ 910167 h 2569633"/>
              <a:gd name="connsiteX59" fmla="*/ 1147233 w 4428066"/>
              <a:gd name="connsiteY59" fmla="*/ 939800 h 2569633"/>
              <a:gd name="connsiteX60" fmla="*/ 1198033 w 4428066"/>
              <a:gd name="connsiteY60" fmla="*/ 939800 h 2569633"/>
              <a:gd name="connsiteX61" fmla="*/ 1198033 w 4428066"/>
              <a:gd name="connsiteY61" fmla="*/ 969433 h 2569633"/>
              <a:gd name="connsiteX62" fmla="*/ 1219200 w 4428066"/>
              <a:gd name="connsiteY62" fmla="*/ 969433 h 2569633"/>
              <a:gd name="connsiteX63" fmla="*/ 1219200 w 4428066"/>
              <a:gd name="connsiteY63" fmla="*/ 1032933 h 2569633"/>
              <a:gd name="connsiteX64" fmla="*/ 1236133 w 4428066"/>
              <a:gd name="connsiteY64" fmla="*/ 1032933 h 2569633"/>
              <a:gd name="connsiteX65" fmla="*/ 1236133 w 4428066"/>
              <a:gd name="connsiteY65" fmla="*/ 1049867 h 2569633"/>
              <a:gd name="connsiteX66" fmla="*/ 1248833 w 4428066"/>
              <a:gd name="connsiteY66" fmla="*/ 1049867 h 2569633"/>
              <a:gd name="connsiteX67" fmla="*/ 1248833 w 4428066"/>
              <a:gd name="connsiteY67" fmla="*/ 1079500 h 2569633"/>
              <a:gd name="connsiteX68" fmla="*/ 1316566 w 4428066"/>
              <a:gd name="connsiteY68" fmla="*/ 1079500 h 2569633"/>
              <a:gd name="connsiteX69" fmla="*/ 1316566 w 4428066"/>
              <a:gd name="connsiteY69" fmla="*/ 1126067 h 2569633"/>
              <a:gd name="connsiteX70" fmla="*/ 1371600 w 4428066"/>
              <a:gd name="connsiteY70" fmla="*/ 1126067 h 2569633"/>
              <a:gd name="connsiteX71" fmla="*/ 1371600 w 4428066"/>
              <a:gd name="connsiteY71" fmla="*/ 1176867 h 2569633"/>
              <a:gd name="connsiteX72" fmla="*/ 1405466 w 4428066"/>
              <a:gd name="connsiteY72" fmla="*/ 1176867 h 2569633"/>
              <a:gd name="connsiteX73" fmla="*/ 1392766 w 4428066"/>
              <a:gd name="connsiteY73" fmla="*/ 1189567 h 2569633"/>
              <a:gd name="connsiteX74" fmla="*/ 1418166 w 4428066"/>
              <a:gd name="connsiteY74" fmla="*/ 1189567 h 2569633"/>
              <a:gd name="connsiteX75" fmla="*/ 1418166 w 4428066"/>
              <a:gd name="connsiteY75" fmla="*/ 1231900 h 2569633"/>
              <a:gd name="connsiteX76" fmla="*/ 1439333 w 4428066"/>
              <a:gd name="connsiteY76" fmla="*/ 1231900 h 2569633"/>
              <a:gd name="connsiteX77" fmla="*/ 1439333 w 4428066"/>
              <a:gd name="connsiteY77" fmla="*/ 1274233 h 2569633"/>
              <a:gd name="connsiteX78" fmla="*/ 1468966 w 4428066"/>
              <a:gd name="connsiteY78" fmla="*/ 1274233 h 2569633"/>
              <a:gd name="connsiteX79" fmla="*/ 1468966 w 4428066"/>
              <a:gd name="connsiteY79" fmla="*/ 1320800 h 2569633"/>
              <a:gd name="connsiteX80" fmla="*/ 1540933 w 4428066"/>
              <a:gd name="connsiteY80" fmla="*/ 1320800 h 2569633"/>
              <a:gd name="connsiteX81" fmla="*/ 1540933 w 4428066"/>
              <a:gd name="connsiteY81" fmla="*/ 1371600 h 2569633"/>
              <a:gd name="connsiteX82" fmla="*/ 1549400 w 4428066"/>
              <a:gd name="connsiteY82" fmla="*/ 1371600 h 2569633"/>
              <a:gd name="connsiteX83" fmla="*/ 1549400 w 4428066"/>
              <a:gd name="connsiteY83" fmla="*/ 1413933 h 2569633"/>
              <a:gd name="connsiteX84" fmla="*/ 1608666 w 4428066"/>
              <a:gd name="connsiteY84" fmla="*/ 1413933 h 2569633"/>
              <a:gd name="connsiteX85" fmla="*/ 1608666 w 4428066"/>
              <a:gd name="connsiteY85" fmla="*/ 1435100 h 2569633"/>
              <a:gd name="connsiteX86" fmla="*/ 1625600 w 4428066"/>
              <a:gd name="connsiteY86" fmla="*/ 1435100 h 2569633"/>
              <a:gd name="connsiteX87" fmla="*/ 1625600 w 4428066"/>
              <a:gd name="connsiteY87" fmla="*/ 1460500 h 2569633"/>
              <a:gd name="connsiteX88" fmla="*/ 1684866 w 4428066"/>
              <a:gd name="connsiteY88" fmla="*/ 1460500 h 2569633"/>
              <a:gd name="connsiteX89" fmla="*/ 1684866 w 4428066"/>
              <a:gd name="connsiteY89" fmla="*/ 1498600 h 2569633"/>
              <a:gd name="connsiteX90" fmla="*/ 1722966 w 4428066"/>
              <a:gd name="connsiteY90" fmla="*/ 1498600 h 2569633"/>
              <a:gd name="connsiteX91" fmla="*/ 1722966 w 4428066"/>
              <a:gd name="connsiteY91" fmla="*/ 1524000 h 2569633"/>
              <a:gd name="connsiteX92" fmla="*/ 1752600 w 4428066"/>
              <a:gd name="connsiteY92" fmla="*/ 1524000 h 2569633"/>
              <a:gd name="connsiteX93" fmla="*/ 1752600 w 4428066"/>
              <a:gd name="connsiteY93" fmla="*/ 1574800 h 2569633"/>
              <a:gd name="connsiteX94" fmla="*/ 1769533 w 4428066"/>
              <a:gd name="connsiteY94" fmla="*/ 1574800 h 2569633"/>
              <a:gd name="connsiteX95" fmla="*/ 1769533 w 4428066"/>
              <a:gd name="connsiteY95" fmla="*/ 1612900 h 2569633"/>
              <a:gd name="connsiteX96" fmla="*/ 1833033 w 4428066"/>
              <a:gd name="connsiteY96" fmla="*/ 1612900 h 2569633"/>
              <a:gd name="connsiteX97" fmla="*/ 1833033 w 4428066"/>
              <a:gd name="connsiteY97" fmla="*/ 1634067 h 2569633"/>
              <a:gd name="connsiteX98" fmla="*/ 1934633 w 4428066"/>
              <a:gd name="connsiteY98" fmla="*/ 1634067 h 2569633"/>
              <a:gd name="connsiteX99" fmla="*/ 1934633 w 4428066"/>
              <a:gd name="connsiteY99" fmla="*/ 1663700 h 2569633"/>
              <a:gd name="connsiteX100" fmla="*/ 1968500 w 4428066"/>
              <a:gd name="connsiteY100" fmla="*/ 1663700 h 2569633"/>
              <a:gd name="connsiteX101" fmla="*/ 1968500 w 4428066"/>
              <a:gd name="connsiteY101" fmla="*/ 1689100 h 2569633"/>
              <a:gd name="connsiteX102" fmla="*/ 1985433 w 4428066"/>
              <a:gd name="connsiteY102" fmla="*/ 1689100 h 2569633"/>
              <a:gd name="connsiteX103" fmla="*/ 1985433 w 4428066"/>
              <a:gd name="connsiteY103" fmla="*/ 1714500 h 2569633"/>
              <a:gd name="connsiteX104" fmla="*/ 2175933 w 4428066"/>
              <a:gd name="connsiteY104" fmla="*/ 1714500 h 2569633"/>
              <a:gd name="connsiteX105" fmla="*/ 2175933 w 4428066"/>
              <a:gd name="connsiteY105" fmla="*/ 1752600 h 2569633"/>
              <a:gd name="connsiteX106" fmla="*/ 2235200 w 4428066"/>
              <a:gd name="connsiteY106" fmla="*/ 1752600 h 2569633"/>
              <a:gd name="connsiteX107" fmla="*/ 2235200 w 4428066"/>
              <a:gd name="connsiteY107" fmla="*/ 1769533 h 2569633"/>
              <a:gd name="connsiteX108" fmla="*/ 2446866 w 4428066"/>
              <a:gd name="connsiteY108" fmla="*/ 1769533 h 2569633"/>
              <a:gd name="connsiteX109" fmla="*/ 2446866 w 4428066"/>
              <a:gd name="connsiteY109" fmla="*/ 1807633 h 2569633"/>
              <a:gd name="connsiteX110" fmla="*/ 2497666 w 4428066"/>
              <a:gd name="connsiteY110" fmla="*/ 1807633 h 2569633"/>
              <a:gd name="connsiteX111" fmla="*/ 2497666 w 4428066"/>
              <a:gd name="connsiteY111" fmla="*/ 1841500 h 2569633"/>
              <a:gd name="connsiteX112" fmla="*/ 2565400 w 4428066"/>
              <a:gd name="connsiteY112" fmla="*/ 1841500 h 2569633"/>
              <a:gd name="connsiteX113" fmla="*/ 2565400 w 4428066"/>
              <a:gd name="connsiteY113" fmla="*/ 1888067 h 2569633"/>
              <a:gd name="connsiteX114" fmla="*/ 2667000 w 4428066"/>
              <a:gd name="connsiteY114" fmla="*/ 1888067 h 2569633"/>
              <a:gd name="connsiteX115" fmla="*/ 2667000 w 4428066"/>
              <a:gd name="connsiteY115" fmla="*/ 1921933 h 2569633"/>
              <a:gd name="connsiteX116" fmla="*/ 2921000 w 4428066"/>
              <a:gd name="connsiteY116" fmla="*/ 1921933 h 2569633"/>
              <a:gd name="connsiteX117" fmla="*/ 2921000 w 4428066"/>
              <a:gd name="connsiteY117" fmla="*/ 1981200 h 2569633"/>
              <a:gd name="connsiteX118" fmla="*/ 3014133 w 4428066"/>
              <a:gd name="connsiteY118" fmla="*/ 1981200 h 2569633"/>
              <a:gd name="connsiteX119" fmla="*/ 3014133 w 4428066"/>
              <a:gd name="connsiteY119" fmla="*/ 2019300 h 2569633"/>
              <a:gd name="connsiteX120" fmla="*/ 3098800 w 4428066"/>
              <a:gd name="connsiteY120" fmla="*/ 2019300 h 2569633"/>
              <a:gd name="connsiteX121" fmla="*/ 3098800 w 4428066"/>
              <a:gd name="connsiteY121" fmla="*/ 2078567 h 2569633"/>
              <a:gd name="connsiteX122" fmla="*/ 3390900 w 4428066"/>
              <a:gd name="connsiteY122" fmla="*/ 2078567 h 2569633"/>
              <a:gd name="connsiteX123" fmla="*/ 3390900 w 4428066"/>
              <a:gd name="connsiteY123" fmla="*/ 2154767 h 2569633"/>
              <a:gd name="connsiteX124" fmla="*/ 3412066 w 4428066"/>
              <a:gd name="connsiteY124" fmla="*/ 2154767 h 2569633"/>
              <a:gd name="connsiteX125" fmla="*/ 3412066 w 4428066"/>
              <a:gd name="connsiteY125" fmla="*/ 2239433 h 2569633"/>
              <a:gd name="connsiteX126" fmla="*/ 4428066 w 4428066"/>
              <a:gd name="connsiteY126" fmla="*/ 2239433 h 2569633"/>
              <a:gd name="connsiteX127" fmla="*/ 4428066 w 4428066"/>
              <a:gd name="connsiteY127" fmla="*/ 2569633 h 2569633"/>
              <a:gd name="connsiteX0" fmla="*/ 0 w 4449233"/>
              <a:gd name="connsiteY0" fmla="*/ 0 h 2569633"/>
              <a:gd name="connsiteX1" fmla="*/ 309033 w 4449233"/>
              <a:gd name="connsiteY1" fmla="*/ 0 h 2569633"/>
              <a:gd name="connsiteX2" fmla="*/ 287866 w 4449233"/>
              <a:gd name="connsiteY2" fmla="*/ 21167 h 2569633"/>
              <a:gd name="connsiteX3" fmla="*/ 338666 w 4449233"/>
              <a:gd name="connsiteY3" fmla="*/ 21167 h 2569633"/>
              <a:gd name="connsiteX4" fmla="*/ 338666 w 4449233"/>
              <a:gd name="connsiteY4" fmla="*/ 50800 h 2569633"/>
              <a:gd name="connsiteX5" fmla="*/ 381000 w 4449233"/>
              <a:gd name="connsiteY5" fmla="*/ 50800 h 2569633"/>
              <a:gd name="connsiteX6" fmla="*/ 381000 w 4449233"/>
              <a:gd name="connsiteY6" fmla="*/ 71967 h 2569633"/>
              <a:gd name="connsiteX7" fmla="*/ 410633 w 4449233"/>
              <a:gd name="connsiteY7" fmla="*/ 71967 h 2569633"/>
              <a:gd name="connsiteX8" fmla="*/ 410633 w 4449233"/>
              <a:gd name="connsiteY8" fmla="*/ 118533 h 2569633"/>
              <a:gd name="connsiteX9" fmla="*/ 474133 w 4449233"/>
              <a:gd name="connsiteY9" fmla="*/ 118533 h 2569633"/>
              <a:gd name="connsiteX10" fmla="*/ 474133 w 4449233"/>
              <a:gd name="connsiteY10" fmla="*/ 143933 h 2569633"/>
              <a:gd name="connsiteX11" fmla="*/ 499533 w 4449233"/>
              <a:gd name="connsiteY11" fmla="*/ 143933 h 2569633"/>
              <a:gd name="connsiteX12" fmla="*/ 499533 w 4449233"/>
              <a:gd name="connsiteY12" fmla="*/ 165100 h 2569633"/>
              <a:gd name="connsiteX13" fmla="*/ 520700 w 4449233"/>
              <a:gd name="connsiteY13" fmla="*/ 165100 h 2569633"/>
              <a:gd name="connsiteX14" fmla="*/ 520700 w 4449233"/>
              <a:gd name="connsiteY14" fmla="*/ 165100 h 2569633"/>
              <a:gd name="connsiteX15" fmla="*/ 541867 w 4449233"/>
              <a:gd name="connsiteY15" fmla="*/ 186267 h 2569633"/>
              <a:gd name="connsiteX16" fmla="*/ 541867 w 4449233"/>
              <a:gd name="connsiteY16" fmla="*/ 228600 h 2569633"/>
              <a:gd name="connsiteX17" fmla="*/ 571500 w 4449233"/>
              <a:gd name="connsiteY17" fmla="*/ 228600 h 2569633"/>
              <a:gd name="connsiteX18" fmla="*/ 571500 w 4449233"/>
              <a:gd name="connsiteY18" fmla="*/ 313267 h 2569633"/>
              <a:gd name="connsiteX19" fmla="*/ 639233 w 4449233"/>
              <a:gd name="connsiteY19" fmla="*/ 313267 h 2569633"/>
              <a:gd name="connsiteX20" fmla="*/ 639233 w 4449233"/>
              <a:gd name="connsiteY20" fmla="*/ 330200 h 2569633"/>
              <a:gd name="connsiteX21" fmla="*/ 656166 w 4449233"/>
              <a:gd name="connsiteY21" fmla="*/ 330200 h 2569633"/>
              <a:gd name="connsiteX22" fmla="*/ 656166 w 4449233"/>
              <a:gd name="connsiteY22" fmla="*/ 372533 h 2569633"/>
              <a:gd name="connsiteX23" fmla="*/ 685800 w 4449233"/>
              <a:gd name="connsiteY23" fmla="*/ 372533 h 2569633"/>
              <a:gd name="connsiteX24" fmla="*/ 685800 w 4449233"/>
              <a:gd name="connsiteY24" fmla="*/ 436033 h 2569633"/>
              <a:gd name="connsiteX25" fmla="*/ 698500 w 4449233"/>
              <a:gd name="connsiteY25" fmla="*/ 436033 h 2569633"/>
              <a:gd name="connsiteX26" fmla="*/ 698500 w 4449233"/>
              <a:gd name="connsiteY26" fmla="*/ 495300 h 2569633"/>
              <a:gd name="connsiteX27" fmla="*/ 719666 w 4449233"/>
              <a:gd name="connsiteY27" fmla="*/ 495300 h 2569633"/>
              <a:gd name="connsiteX28" fmla="*/ 719666 w 4449233"/>
              <a:gd name="connsiteY28" fmla="*/ 520700 h 2569633"/>
              <a:gd name="connsiteX29" fmla="*/ 719666 w 4449233"/>
              <a:gd name="connsiteY29" fmla="*/ 520700 h 2569633"/>
              <a:gd name="connsiteX30" fmla="*/ 762000 w 4449233"/>
              <a:gd name="connsiteY30" fmla="*/ 520700 h 2569633"/>
              <a:gd name="connsiteX31" fmla="*/ 762000 w 4449233"/>
              <a:gd name="connsiteY31" fmla="*/ 575733 h 2569633"/>
              <a:gd name="connsiteX32" fmla="*/ 762000 w 4449233"/>
              <a:gd name="connsiteY32" fmla="*/ 558800 h 2569633"/>
              <a:gd name="connsiteX33" fmla="*/ 762000 w 4449233"/>
              <a:gd name="connsiteY33" fmla="*/ 609600 h 2569633"/>
              <a:gd name="connsiteX34" fmla="*/ 787400 w 4449233"/>
              <a:gd name="connsiteY34" fmla="*/ 609600 h 2569633"/>
              <a:gd name="connsiteX35" fmla="*/ 787400 w 4449233"/>
              <a:gd name="connsiteY35" fmla="*/ 651933 h 2569633"/>
              <a:gd name="connsiteX36" fmla="*/ 808566 w 4449233"/>
              <a:gd name="connsiteY36" fmla="*/ 651933 h 2569633"/>
              <a:gd name="connsiteX37" fmla="*/ 808566 w 4449233"/>
              <a:gd name="connsiteY37" fmla="*/ 660400 h 2569633"/>
              <a:gd name="connsiteX38" fmla="*/ 850900 w 4449233"/>
              <a:gd name="connsiteY38" fmla="*/ 660400 h 2569633"/>
              <a:gd name="connsiteX39" fmla="*/ 850900 w 4449233"/>
              <a:gd name="connsiteY39" fmla="*/ 677333 h 2569633"/>
              <a:gd name="connsiteX40" fmla="*/ 897466 w 4449233"/>
              <a:gd name="connsiteY40" fmla="*/ 677333 h 2569633"/>
              <a:gd name="connsiteX41" fmla="*/ 897466 w 4449233"/>
              <a:gd name="connsiteY41" fmla="*/ 719667 h 2569633"/>
              <a:gd name="connsiteX42" fmla="*/ 931333 w 4449233"/>
              <a:gd name="connsiteY42" fmla="*/ 719667 h 2569633"/>
              <a:gd name="connsiteX43" fmla="*/ 931333 w 4449233"/>
              <a:gd name="connsiteY43" fmla="*/ 732367 h 2569633"/>
              <a:gd name="connsiteX44" fmla="*/ 965200 w 4449233"/>
              <a:gd name="connsiteY44" fmla="*/ 732367 h 2569633"/>
              <a:gd name="connsiteX45" fmla="*/ 977900 w 4449233"/>
              <a:gd name="connsiteY45" fmla="*/ 732367 h 2569633"/>
              <a:gd name="connsiteX46" fmla="*/ 977900 w 4449233"/>
              <a:gd name="connsiteY46" fmla="*/ 753533 h 2569633"/>
              <a:gd name="connsiteX47" fmla="*/ 999066 w 4449233"/>
              <a:gd name="connsiteY47" fmla="*/ 753533 h 2569633"/>
              <a:gd name="connsiteX48" fmla="*/ 999066 w 4449233"/>
              <a:gd name="connsiteY48" fmla="*/ 783167 h 2569633"/>
              <a:gd name="connsiteX49" fmla="*/ 1003300 w 4449233"/>
              <a:gd name="connsiteY49" fmla="*/ 778933 h 2569633"/>
              <a:gd name="connsiteX50" fmla="*/ 1003300 w 4449233"/>
              <a:gd name="connsiteY50" fmla="*/ 795867 h 2569633"/>
              <a:gd name="connsiteX51" fmla="*/ 1032933 w 4449233"/>
              <a:gd name="connsiteY51" fmla="*/ 795867 h 2569633"/>
              <a:gd name="connsiteX52" fmla="*/ 1066800 w 4449233"/>
              <a:gd name="connsiteY52" fmla="*/ 795867 h 2569633"/>
              <a:gd name="connsiteX53" fmla="*/ 1066800 w 4449233"/>
              <a:gd name="connsiteY53" fmla="*/ 867833 h 2569633"/>
              <a:gd name="connsiteX54" fmla="*/ 1083733 w 4449233"/>
              <a:gd name="connsiteY54" fmla="*/ 867833 h 2569633"/>
              <a:gd name="connsiteX55" fmla="*/ 1083733 w 4449233"/>
              <a:gd name="connsiteY55" fmla="*/ 880533 h 2569633"/>
              <a:gd name="connsiteX56" fmla="*/ 1096433 w 4449233"/>
              <a:gd name="connsiteY56" fmla="*/ 880533 h 2569633"/>
              <a:gd name="connsiteX57" fmla="*/ 1096433 w 4449233"/>
              <a:gd name="connsiteY57" fmla="*/ 910167 h 2569633"/>
              <a:gd name="connsiteX58" fmla="*/ 1147233 w 4449233"/>
              <a:gd name="connsiteY58" fmla="*/ 910167 h 2569633"/>
              <a:gd name="connsiteX59" fmla="*/ 1147233 w 4449233"/>
              <a:gd name="connsiteY59" fmla="*/ 939800 h 2569633"/>
              <a:gd name="connsiteX60" fmla="*/ 1198033 w 4449233"/>
              <a:gd name="connsiteY60" fmla="*/ 939800 h 2569633"/>
              <a:gd name="connsiteX61" fmla="*/ 1198033 w 4449233"/>
              <a:gd name="connsiteY61" fmla="*/ 969433 h 2569633"/>
              <a:gd name="connsiteX62" fmla="*/ 1219200 w 4449233"/>
              <a:gd name="connsiteY62" fmla="*/ 969433 h 2569633"/>
              <a:gd name="connsiteX63" fmla="*/ 1219200 w 4449233"/>
              <a:gd name="connsiteY63" fmla="*/ 1032933 h 2569633"/>
              <a:gd name="connsiteX64" fmla="*/ 1236133 w 4449233"/>
              <a:gd name="connsiteY64" fmla="*/ 1032933 h 2569633"/>
              <a:gd name="connsiteX65" fmla="*/ 1236133 w 4449233"/>
              <a:gd name="connsiteY65" fmla="*/ 1049867 h 2569633"/>
              <a:gd name="connsiteX66" fmla="*/ 1248833 w 4449233"/>
              <a:gd name="connsiteY66" fmla="*/ 1049867 h 2569633"/>
              <a:gd name="connsiteX67" fmla="*/ 1248833 w 4449233"/>
              <a:gd name="connsiteY67" fmla="*/ 1079500 h 2569633"/>
              <a:gd name="connsiteX68" fmla="*/ 1316566 w 4449233"/>
              <a:gd name="connsiteY68" fmla="*/ 1079500 h 2569633"/>
              <a:gd name="connsiteX69" fmla="*/ 1316566 w 4449233"/>
              <a:gd name="connsiteY69" fmla="*/ 1126067 h 2569633"/>
              <a:gd name="connsiteX70" fmla="*/ 1371600 w 4449233"/>
              <a:gd name="connsiteY70" fmla="*/ 1126067 h 2569633"/>
              <a:gd name="connsiteX71" fmla="*/ 1371600 w 4449233"/>
              <a:gd name="connsiteY71" fmla="*/ 1176867 h 2569633"/>
              <a:gd name="connsiteX72" fmla="*/ 1405466 w 4449233"/>
              <a:gd name="connsiteY72" fmla="*/ 1176867 h 2569633"/>
              <a:gd name="connsiteX73" fmla="*/ 1392766 w 4449233"/>
              <a:gd name="connsiteY73" fmla="*/ 1189567 h 2569633"/>
              <a:gd name="connsiteX74" fmla="*/ 1418166 w 4449233"/>
              <a:gd name="connsiteY74" fmla="*/ 1189567 h 2569633"/>
              <a:gd name="connsiteX75" fmla="*/ 1418166 w 4449233"/>
              <a:gd name="connsiteY75" fmla="*/ 1231900 h 2569633"/>
              <a:gd name="connsiteX76" fmla="*/ 1439333 w 4449233"/>
              <a:gd name="connsiteY76" fmla="*/ 1231900 h 2569633"/>
              <a:gd name="connsiteX77" fmla="*/ 1439333 w 4449233"/>
              <a:gd name="connsiteY77" fmla="*/ 1274233 h 2569633"/>
              <a:gd name="connsiteX78" fmla="*/ 1468966 w 4449233"/>
              <a:gd name="connsiteY78" fmla="*/ 1274233 h 2569633"/>
              <a:gd name="connsiteX79" fmla="*/ 1468966 w 4449233"/>
              <a:gd name="connsiteY79" fmla="*/ 1320800 h 2569633"/>
              <a:gd name="connsiteX80" fmla="*/ 1540933 w 4449233"/>
              <a:gd name="connsiteY80" fmla="*/ 1320800 h 2569633"/>
              <a:gd name="connsiteX81" fmla="*/ 1540933 w 4449233"/>
              <a:gd name="connsiteY81" fmla="*/ 1371600 h 2569633"/>
              <a:gd name="connsiteX82" fmla="*/ 1549400 w 4449233"/>
              <a:gd name="connsiteY82" fmla="*/ 1371600 h 2569633"/>
              <a:gd name="connsiteX83" fmla="*/ 1549400 w 4449233"/>
              <a:gd name="connsiteY83" fmla="*/ 1413933 h 2569633"/>
              <a:gd name="connsiteX84" fmla="*/ 1608666 w 4449233"/>
              <a:gd name="connsiteY84" fmla="*/ 1413933 h 2569633"/>
              <a:gd name="connsiteX85" fmla="*/ 1608666 w 4449233"/>
              <a:gd name="connsiteY85" fmla="*/ 1435100 h 2569633"/>
              <a:gd name="connsiteX86" fmla="*/ 1625600 w 4449233"/>
              <a:gd name="connsiteY86" fmla="*/ 1435100 h 2569633"/>
              <a:gd name="connsiteX87" fmla="*/ 1625600 w 4449233"/>
              <a:gd name="connsiteY87" fmla="*/ 1460500 h 2569633"/>
              <a:gd name="connsiteX88" fmla="*/ 1684866 w 4449233"/>
              <a:gd name="connsiteY88" fmla="*/ 1460500 h 2569633"/>
              <a:gd name="connsiteX89" fmla="*/ 1684866 w 4449233"/>
              <a:gd name="connsiteY89" fmla="*/ 1498600 h 2569633"/>
              <a:gd name="connsiteX90" fmla="*/ 1722966 w 4449233"/>
              <a:gd name="connsiteY90" fmla="*/ 1498600 h 2569633"/>
              <a:gd name="connsiteX91" fmla="*/ 1722966 w 4449233"/>
              <a:gd name="connsiteY91" fmla="*/ 1524000 h 2569633"/>
              <a:gd name="connsiteX92" fmla="*/ 1752600 w 4449233"/>
              <a:gd name="connsiteY92" fmla="*/ 1524000 h 2569633"/>
              <a:gd name="connsiteX93" fmla="*/ 1752600 w 4449233"/>
              <a:gd name="connsiteY93" fmla="*/ 1574800 h 2569633"/>
              <a:gd name="connsiteX94" fmla="*/ 1769533 w 4449233"/>
              <a:gd name="connsiteY94" fmla="*/ 1574800 h 2569633"/>
              <a:gd name="connsiteX95" fmla="*/ 1769533 w 4449233"/>
              <a:gd name="connsiteY95" fmla="*/ 1612900 h 2569633"/>
              <a:gd name="connsiteX96" fmla="*/ 1833033 w 4449233"/>
              <a:gd name="connsiteY96" fmla="*/ 1612900 h 2569633"/>
              <a:gd name="connsiteX97" fmla="*/ 1833033 w 4449233"/>
              <a:gd name="connsiteY97" fmla="*/ 1634067 h 2569633"/>
              <a:gd name="connsiteX98" fmla="*/ 1934633 w 4449233"/>
              <a:gd name="connsiteY98" fmla="*/ 1634067 h 2569633"/>
              <a:gd name="connsiteX99" fmla="*/ 1934633 w 4449233"/>
              <a:gd name="connsiteY99" fmla="*/ 1663700 h 2569633"/>
              <a:gd name="connsiteX100" fmla="*/ 1968500 w 4449233"/>
              <a:gd name="connsiteY100" fmla="*/ 1663700 h 2569633"/>
              <a:gd name="connsiteX101" fmla="*/ 1968500 w 4449233"/>
              <a:gd name="connsiteY101" fmla="*/ 1689100 h 2569633"/>
              <a:gd name="connsiteX102" fmla="*/ 1985433 w 4449233"/>
              <a:gd name="connsiteY102" fmla="*/ 1689100 h 2569633"/>
              <a:gd name="connsiteX103" fmla="*/ 1985433 w 4449233"/>
              <a:gd name="connsiteY103" fmla="*/ 1714500 h 2569633"/>
              <a:gd name="connsiteX104" fmla="*/ 2175933 w 4449233"/>
              <a:gd name="connsiteY104" fmla="*/ 1714500 h 2569633"/>
              <a:gd name="connsiteX105" fmla="*/ 2175933 w 4449233"/>
              <a:gd name="connsiteY105" fmla="*/ 1752600 h 2569633"/>
              <a:gd name="connsiteX106" fmla="*/ 2235200 w 4449233"/>
              <a:gd name="connsiteY106" fmla="*/ 1752600 h 2569633"/>
              <a:gd name="connsiteX107" fmla="*/ 2235200 w 4449233"/>
              <a:gd name="connsiteY107" fmla="*/ 1769533 h 2569633"/>
              <a:gd name="connsiteX108" fmla="*/ 2446866 w 4449233"/>
              <a:gd name="connsiteY108" fmla="*/ 1769533 h 2569633"/>
              <a:gd name="connsiteX109" fmla="*/ 2446866 w 4449233"/>
              <a:gd name="connsiteY109" fmla="*/ 1807633 h 2569633"/>
              <a:gd name="connsiteX110" fmla="*/ 2497666 w 4449233"/>
              <a:gd name="connsiteY110" fmla="*/ 1807633 h 2569633"/>
              <a:gd name="connsiteX111" fmla="*/ 2497666 w 4449233"/>
              <a:gd name="connsiteY111" fmla="*/ 1841500 h 2569633"/>
              <a:gd name="connsiteX112" fmla="*/ 2565400 w 4449233"/>
              <a:gd name="connsiteY112" fmla="*/ 1841500 h 2569633"/>
              <a:gd name="connsiteX113" fmla="*/ 2565400 w 4449233"/>
              <a:gd name="connsiteY113" fmla="*/ 1888067 h 2569633"/>
              <a:gd name="connsiteX114" fmla="*/ 2667000 w 4449233"/>
              <a:gd name="connsiteY114" fmla="*/ 1888067 h 2569633"/>
              <a:gd name="connsiteX115" fmla="*/ 2667000 w 4449233"/>
              <a:gd name="connsiteY115" fmla="*/ 1921933 h 2569633"/>
              <a:gd name="connsiteX116" fmla="*/ 2921000 w 4449233"/>
              <a:gd name="connsiteY116" fmla="*/ 1921933 h 2569633"/>
              <a:gd name="connsiteX117" fmla="*/ 2921000 w 4449233"/>
              <a:gd name="connsiteY117" fmla="*/ 1981200 h 2569633"/>
              <a:gd name="connsiteX118" fmla="*/ 3014133 w 4449233"/>
              <a:gd name="connsiteY118" fmla="*/ 1981200 h 2569633"/>
              <a:gd name="connsiteX119" fmla="*/ 3014133 w 4449233"/>
              <a:gd name="connsiteY119" fmla="*/ 2019300 h 2569633"/>
              <a:gd name="connsiteX120" fmla="*/ 3098800 w 4449233"/>
              <a:gd name="connsiteY120" fmla="*/ 2019300 h 2569633"/>
              <a:gd name="connsiteX121" fmla="*/ 3098800 w 4449233"/>
              <a:gd name="connsiteY121" fmla="*/ 2078567 h 2569633"/>
              <a:gd name="connsiteX122" fmla="*/ 3390900 w 4449233"/>
              <a:gd name="connsiteY122" fmla="*/ 2078567 h 2569633"/>
              <a:gd name="connsiteX123" fmla="*/ 3390900 w 4449233"/>
              <a:gd name="connsiteY123" fmla="*/ 2154767 h 2569633"/>
              <a:gd name="connsiteX124" fmla="*/ 3412066 w 4449233"/>
              <a:gd name="connsiteY124" fmla="*/ 2154767 h 2569633"/>
              <a:gd name="connsiteX125" fmla="*/ 3412066 w 4449233"/>
              <a:gd name="connsiteY125" fmla="*/ 2239433 h 2569633"/>
              <a:gd name="connsiteX126" fmla="*/ 4449233 w 4449233"/>
              <a:gd name="connsiteY126" fmla="*/ 2256366 h 2569633"/>
              <a:gd name="connsiteX127" fmla="*/ 4428066 w 4449233"/>
              <a:gd name="connsiteY127" fmla="*/ 2569633 h 2569633"/>
              <a:gd name="connsiteX0" fmla="*/ 0 w 4449233"/>
              <a:gd name="connsiteY0" fmla="*/ 0 h 2569633"/>
              <a:gd name="connsiteX1" fmla="*/ 309033 w 4449233"/>
              <a:gd name="connsiteY1" fmla="*/ 0 h 2569633"/>
              <a:gd name="connsiteX2" fmla="*/ 287866 w 4449233"/>
              <a:gd name="connsiteY2" fmla="*/ 21167 h 2569633"/>
              <a:gd name="connsiteX3" fmla="*/ 338666 w 4449233"/>
              <a:gd name="connsiteY3" fmla="*/ 21167 h 2569633"/>
              <a:gd name="connsiteX4" fmla="*/ 338666 w 4449233"/>
              <a:gd name="connsiteY4" fmla="*/ 50800 h 2569633"/>
              <a:gd name="connsiteX5" fmla="*/ 381000 w 4449233"/>
              <a:gd name="connsiteY5" fmla="*/ 50800 h 2569633"/>
              <a:gd name="connsiteX6" fmla="*/ 381000 w 4449233"/>
              <a:gd name="connsiteY6" fmla="*/ 71967 h 2569633"/>
              <a:gd name="connsiteX7" fmla="*/ 410633 w 4449233"/>
              <a:gd name="connsiteY7" fmla="*/ 71967 h 2569633"/>
              <a:gd name="connsiteX8" fmla="*/ 410633 w 4449233"/>
              <a:gd name="connsiteY8" fmla="*/ 118533 h 2569633"/>
              <a:gd name="connsiteX9" fmla="*/ 474133 w 4449233"/>
              <a:gd name="connsiteY9" fmla="*/ 118533 h 2569633"/>
              <a:gd name="connsiteX10" fmla="*/ 474133 w 4449233"/>
              <a:gd name="connsiteY10" fmla="*/ 143933 h 2569633"/>
              <a:gd name="connsiteX11" fmla="*/ 499533 w 4449233"/>
              <a:gd name="connsiteY11" fmla="*/ 143933 h 2569633"/>
              <a:gd name="connsiteX12" fmla="*/ 499533 w 4449233"/>
              <a:gd name="connsiteY12" fmla="*/ 165100 h 2569633"/>
              <a:gd name="connsiteX13" fmla="*/ 520700 w 4449233"/>
              <a:gd name="connsiteY13" fmla="*/ 165100 h 2569633"/>
              <a:gd name="connsiteX14" fmla="*/ 520700 w 4449233"/>
              <a:gd name="connsiteY14" fmla="*/ 165100 h 2569633"/>
              <a:gd name="connsiteX15" fmla="*/ 541867 w 4449233"/>
              <a:gd name="connsiteY15" fmla="*/ 186267 h 2569633"/>
              <a:gd name="connsiteX16" fmla="*/ 541867 w 4449233"/>
              <a:gd name="connsiteY16" fmla="*/ 228600 h 2569633"/>
              <a:gd name="connsiteX17" fmla="*/ 571500 w 4449233"/>
              <a:gd name="connsiteY17" fmla="*/ 228600 h 2569633"/>
              <a:gd name="connsiteX18" fmla="*/ 571500 w 4449233"/>
              <a:gd name="connsiteY18" fmla="*/ 313267 h 2569633"/>
              <a:gd name="connsiteX19" fmla="*/ 639233 w 4449233"/>
              <a:gd name="connsiteY19" fmla="*/ 313267 h 2569633"/>
              <a:gd name="connsiteX20" fmla="*/ 639233 w 4449233"/>
              <a:gd name="connsiteY20" fmla="*/ 330200 h 2569633"/>
              <a:gd name="connsiteX21" fmla="*/ 656166 w 4449233"/>
              <a:gd name="connsiteY21" fmla="*/ 330200 h 2569633"/>
              <a:gd name="connsiteX22" fmla="*/ 656166 w 4449233"/>
              <a:gd name="connsiteY22" fmla="*/ 372533 h 2569633"/>
              <a:gd name="connsiteX23" fmla="*/ 685800 w 4449233"/>
              <a:gd name="connsiteY23" fmla="*/ 372533 h 2569633"/>
              <a:gd name="connsiteX24" fmla="*/ 685800 w 4449233"/>
              <a:gd name="connsiteY24" fmla="*/ 436033 h 2569633"/>
              <a:gd name="connsiteX25" fmla="*/ 698500 w 4449233"/>
              <a:gd name="connsiteY25" fmla="*/ 436033 h 2569633"/>
              <a:gd name="connsiteX26" fmla="*/ 698500 w 4449233"/>
              <a:gd name="connsiteY26" fmla="*/ 495300 h 2569633"/>
              <a:gd name="connsiteX27" fmla="*/ 719666 w 4449233"/>
              <a:gd name="connsiteY27" fmla="*/ 495300 h 2569633"/>
              <a:gd name="connsiteX28" fmla="*/ 719666 w 4449233"/>
              <a:gd name="connsiteY28" fmla="*/ 520700 h 2569633"/>
              <a:gd name="connsiteX29" fmla="*/ 719666 w 4449233"/>
              <a:gd name="connsiteY29" fmla="*/ 520700 h 2569633"/>
              <a:gd name="connsiteX30" fmla="*/ 762000 w 4449233"/>
              <a:gd name="connsiteY30" fmla="*/ 520700 h 2569633"/>
              <a:gd name="connsiteX31" fmla="*/ 762000 w 4449233"/>
              <a:gd name="connsiteY31" fmla="*/ 575733 h 2569633"/>
              <a:gd name="connsiteX32" fmla="*/ 762000 w 4449233"/>
              <a:gd name="connsiteY32" fmla="*/ 558800 h 2569633"/>
              <a:gd name="connsiteX33" fmla="*/ 762000 w 4449233"/>
              <a:gd name="connsiteY33" fmla="*/ 609600 h 2569633"/>
              <a:gd name="connsiteX34" fmla="*/ 787400 w 4449233"/>
              <a:gd name="connsiteY34" fmla="*/ 609600 h 2569633"/>
              <a:gd name="connsiteX35" fmla="*/ 787400 w 4449233"/>
              <a:gd name="connsiteY35" fmla="*/ 651933 h 2569633"/>
              <a:gd name="connsiteX36" fmla="*/ 808566 w 4449233"/>
              <a:gd name="connsiteY36" fmla="*/ 651933 h 2569633"/>
              <a:gd name="connsiteX37" fmla="*/ 808566 w 4449233"/>
              <a:gd name="connsiteY37" fmla="*/ 660400 h 2569633"/>
              <a:gd name="connsiteX38" fmla="*/ 850900 w 4449233"/>
              <a:gd name="connsiteY38" fmla="*/ 660400 h 2569633"/>
              <a:gd name="connsiteX39" fmla="*/ 850900 w 4449233"/>
              <a:gd name="connsiteY39" fmla="*/ 677333 h 2569633"/>
              <a:gd name="connsiteX40" fmla="*/ 897466 w 4449233"/>
              <a:gd name="connsiteY40" fmla="*/ 677333 h 2569633"/>
              <a:gd name="connsiteX41" fmla="*/ 897466 w 4449233"/>
              <a:gd name="connsiteY41" fmla="*/ 719667 h 2569633"/>
              <a:gd name="connsiteX42" fmla="*/ 931333 w 4449233"/>
              <a:gd name="connsiteY42" fmla="*/ 719667 h 2569633"/>
              <a:gd name="connsiteX43" fmla="*/ 931333 w 4449233"/>
              <a:gd name="connsiteY43" fmla="*/ 732367 h 2569633"/>
              <a:gd name="connsiteX44" fmla="*/ 965200 w 4449233"/>
              <a:gd name="connsiteY44" fmla="*/ 732367 h 2569633"/>
              <a:gd name="connsiteX45" fmla="*/ 977900 w 4449233"/>
              <a:gd name="connsiteY45" fmla="*/ 732367 h 2569633"/>
              <a:gd name="connsiteX46" fmla="*/ 977900 w 4449233"/>
              <a:gd name="connsiteY46" fmla="*/ 753533 h 2569633"/>
              <a:gd name="connsiteX47" fmla="*/ 999066 w 4449233"/>
              <a:gd name="connsiteY47" fmla="*/ 753533 h 2569633"/>
              <a:gd name="connsiteX48" fmla="*/ 999066 w 4449233"/>
              <a:gd name="connsiteY48" fmla="*/ 783167 h 2569633"/>
              <a:gd name="connsiteX49" fmla="*/ 1003300 w 4449233"/>
              <a:gd name="connsiteY49" fmla="*/ 778933 h 2569633"/>
              <a:gd name="connsiteX50" fmla="*/ 1003300 w 4449233"/>
              <a:gd name="connsiteY50" fmla="*/ 795867 h 2569633"/>
              <a:gd name="connsiteX51" fmla="*/ 1032933 w 4449233"/>
              <a:gd name="connsiteY51" fmla="*/ 795867 h 2569633"/>
              <a:gd name="connsiteX52" fmla="*/ 1066800 w 4449233"/>
              <a:gd name="connsiteY52" fmla="*/ 795867 h 2569633"/>
              <a:gd name="connsiteX53" fmla="*/ 1066800 w 4449233"/>
              <a:gd name="connsiteY53" fmla="*/ 867833 h 2569633"/>
              <a:gd name="connsiteX54" fmla="*/ 1083733 w 4449233"/>
              <a:gd name="connsiteY54" fmla="*/ 867833 h 2569633"/>
              <a:gd name="connsiteX55" fmla="*/ 1083733 w 4449233"/>
              <a:gd name="connsiteY55" fmla="*/ 880533 h 2569633"/>
              <a:gd name="connsiteX56" fmla="*/ 1096433 w 4449233"/>
              <a:gd name="connsiteY56" fmla="*/ 880533 h 2569633"/>
              <a:gd name="connsiteX57" fmla="*/ 1096433 w 4449233"/>
              <a:gd name="connsiteY57" fmla="*/ 910167 h 2569633"/>
              <a:gd name="connsiteX58" fmla="*/ 1147233 w 4449233"/>
              <a:gd name="connsiteY58" fmla="*/ 910167 h 2569633"/>
              <a:gd name="connsiteX59" fmla="*/ 1147233 w 4449233"/>
              <a:gd name="connsiteY59" fmla="*/ 939800 h 2569633"/>
              <a:gd name="connsiteX60" fmla="*/ 1198033 w 4449233"/>
              <a:gd name="connsiteY60" fmla="*/ 939800 h 2569633"/>
              <a:gd name="connsiteX61" fmla="*/ 1198033 w 4449233"/>
              <a:gd name="connsiteY61" fmla="*/ 969433 h 2569633"/>
              <a:gd name="connsiteX62" fmla="*/ 1219200 w 4449233"/>
              <a:gd name="connsiteY62" fmla="*/ 969433 h 2569633"/>
              <a:gd name="connsiteX63" fmla="*/ 1219200 w 4449233"/>
              <a:gd name="connsiteY63" fmla="*/ 1032933 h 2569633"/>
              <a:gd name="connsiteX64" fmla="*/ 1236133 w 4449233"/>
              <a:gd name="connsiteY64" fmla="*/ 1032933 h 2569633"/>
              <a:gd name="connsiteX65" fmla="*/ 1236133 w 4449233"/>
              <a:gd name="connsiteY65" fmla="*/ 1049867 h 2569633"/>
              <a:gd name="connsiteX66" fmla="*/ 1248833 w 4449233"/>
              <a:gd name="connsiteY66" fmla="*/ 1049867 h 2569633"/>
              <a:gd name="connsiteX67" fmla="*/ 1248833 w 4449233"/>
              <a:gd name="connsiteY67" fmla="*/ 1079500 h 2569633"/>
              <a:gd name="connsiteX68" fmla="*/ 1316566 w 4449233"/>
              <a:gd name="connsiteY68" fmla="*/ 1079500 h 2569633"/>
              <a:gd name="connsiteX69" fmla="*/ 1316566 w 4449233"/>
              <a:gd name="connsiteY69" fmla="*/ 1126067 h 2569633"/>
              <a:gd name="connsiteX70" fmla="*/ 1371600 w 4449233"/>
              <a:gd name="connsiteY70" fmla="*/ 1126067 h 2569633"/>
              <a:gd name="connsiteX71" fmla="*/ 1371600 w 4449233"/>
              <a:gd name="connsiteY71" fmla="*/ 1176867 h 2569633"/>
              <a:gd name="connsiteX72" fmla="*/ 1405466 w 4449233"/>
              <a:gd name="connsiteY72" fmla="*/ 1176867 h 2569633"/>
              <a:gd name="connsiteX73" fmla="*/ 1392766 w 4449233"/>
              <a:gd name="connsiteY73" fmla="*/ 1189567 h 2569633"/>
              <a:gd name="connsiteX74" fmla="*/ 1418166 w 4449233"/>
              <a:gd name="connsiteY74" fmla="*/ 1189567 h 2569633"/>
              <a:gd name="connsiteX75" fmla="*/ 1418166 w 4449233"/>
              <a:gd name="connsiteY75" fmla="*/ 1231900 h 2569633"/>
              <a:gd name="connsiteX76" fmla="*/ 1439333 w 4449233"/>
              <a:gd name="connsiteY76" fmla="*/ 1231900 h 2569633"/>
              <a:gd name="connsiteX77" fmla="*/ 1439333 w 4449233"/>
              <a:gd name="connsiteY77" fmla="*/ 1274233 h 2569633"/>
              <a:gd name="connsiteX78" fmla="*/ 1468966 w 4449233"/>
              <a:gd name="connsiteY78" fmla="*/ 1274233 h 2569633"/>
              <a:gd name="connsiteX79" fmla="*/ 1468966 w 4449233"/>
              <a:gd name="connsiteY79" fmla="*/ 1320800 h 2569633"/>
              <a:gd name="connsiteX80" fmla="*/ 1540933 w 4449233"/>
              <a:gd name="connsiteY80" fmla="*/ 1320800 h 2569633"/>
              <a:gd name="connsiteX81" fmla="*/ 1540933 w 4449233"/>
              <a:gd name="connsiteY81" fmla="*/ 1371600 h 2569633"/>
              <a:gd name="connsiteX82" fmla="*/ 1549400 w 4449233"/>
              <a:gd name="connsiteY82" fmla="*/ 1371600 h 2569633"/>
              <a:gd name="connsiteX83" fmla="*/ 1549400 w 4449233"/>
              <a:gd name="connsiteY83" fmla="*/ 1413933 h 2569633"/>
              <a:gd name="connsiteX84" fmla="*/ 1608666 w 4449233"/>
              <a:gd name="connsiteY84" fmla="*/ 1413933 h 2569633"/>
              <a:gd name="connsiteX85" fmla="*/ 1608666 w 4449233"/>
              <a:gd name="connsiteY85" fmla="*/ 1435100 h 2569633"/>
              <a:gd name="connsiteX86" fmla="*/ 1625600 w 4449233"/>
              <a:gd name="connsiteY86" fmla="*/ 1435100 h 2569633"/>
              <a:gd name="connsiteX87" fmla="*/ 1625600 w 4449233"/>
              <a:gd name="connsiteY87" fmla="*/ 1460500 h 2569633"/>
              <a:gd name="connsiteX88" fmla="*/ 1684866 w 4449233"/>
              <a:gd name="connsiteY88" fmla="*/ 1460500 h 2569633"/>
              <a:gd name="connsiteX89" fmla="*/ 1684866 w 4449233"/>
              <a:gd name="connsiteY89" fmla="*/ 1498600 h 2569633"/>
              <a:gd name="connsiteX90" fmla="*/ 1722966 w 4449233"/>
              <a:gd name="connsiteY90" fmla="*/ 1498600 h 2569633"/>
              <a:gd name="connsiteX91" fmla="*/ 1722966 w 4449233"/>
              <a:gd name="connsiteY91" fmla="*/ 1524000 h 2569633"/>
              <a:gd name="connsiteX92" fmla="*/ 1752600 w 4449233"/>
              <a:gd name="connsiteY92" fmla="*/ 1524000 h 2569633"/>
              <a:gd name="connsiteX93" fmla="*/ 1752600 w 4449233"/>
              <a:gd name="connsiteY93" fmla="*/ 1574800 h 2569633"/>
              <a:gd name="connsiteX94" fmla="*/ 1769533 w 4449233"/>
              <a:gd name="connsiteY94" fmla="*/ 1574800 h 2569633"/>
              <a:gd name="connsiteX95" fmla="*/ 1769533 w 4449233"/>
              <a:gd name="connsiteY95" fmla="*/ 1612900 h 2569633"/>
              <a:gd name="connsiteX96" fmla="*/ 1833033 w 4449233"/>
              <a:gd name="connsiteY96" fmla="*/ 1612900 h 2569633"/>
              <a:gd name="connsiteX97" fmla="*/ 1833033 w 4449233"/>
              <a:gd name="connsiteY97" fmla="*/ 1634067 h 2569633"/>
              <a:gd name="connsiteX98" fmla="*/ 1934633 w 4449233"/>
              <a:gd name="connsiteY98" fmla="*/ 1634067 h 2569633"/>
              <a:gd name="connsiteX99" fmla="*/ 1934633 w 4449233"/>
              <a:gd name="connsiteY99" fmla="*/ 1663700 h 2569633"/>
              <a:gd name="connsiteX100" fmla="*/ 1968500 w 4449233"/>
              <a:gd name="connsiteY100" fmla="*/ 1663700 h 2569633"/>
              <a:gd name="connsiteX101" fmla="*/ 1968500 w 4449233"/>
              <a:gd name="connsiteY101" fmla="*/ 1689100 h 2569633"/>
              <a:gd name="connsiteX102" fmla="*/ 1985433 w 4449233"/>
              <a:gd name="connsiteY102" fmla="*/ 1689100 h 2569633"/>
              <a:gd name="connsiteX103" fmla="*/ 1985433 w 4449233"/>
              <a:gd name="connsiteY103" fmla="*/ 1714500 h 2569633"/>
              <a:gd name="connsiteX104" fmla="*/ 2175933 w 4449233"/>
              <a:gd name="connsiteY104" fmla="*/ 1714500 h 2569633"/>
              <a:gd name="connsiteX105" fmla="*/ 2175933 w 4449233"/>
              <a:gd name="connsiteY105" fmla="*/ 1752600 h 2569633"/>
              <a:gd name="connsiteX106" fmla="*/ 2235200 w 4449233"/>
              <a:gd name="connsiteY106" fmla="*/ 1752600 h 2569633"/>
              <a:gd name="connsiteX107" fmla="*/ 2235200 w 4449233"/>
              <a:gd name="connsiteY107" fmla="*/ 1769533 h 2569633"/>
              <a:gd name="connsiteX108" fmla="*/ 2446866 w 4449233"/>
              <a:gd name="connsiteY108" fmla="*/ 1769533 h 2569633"/>
              <a:gd name="connsiteX109" fmla="*/ 2446866 w 4449233"/>
              <a:gd name="connsiteY109" fmla="*/ 1807633 h 2569633"/>
              <a:gd name="connsiteX110" fmla="*/ 2497666 w 4449233"/>
              <a:gd name="connsiteY110" fmla="*/ 1807633 h 2569633"/>
              <a:gd name="connsiteX111" fmla="*/ 2497666 w 4449233"/>
              <a:gd name="connsiteY111" fmla="*/ 1841500 h 2569633"/>
              <a:gd name="connsiteX112" fmla="*/ 2565400 w 4449233"/>
              <a:gd name="connsiteY112" fmla="*/ 1841500 h 2569633"/>
              <a:gd name="connsiteX113" fmla="*/ 2565400 w 4449233"/>
              <a:gd name="connsiteY113" fmla="*/ 1888067 h 2569633"/>
              <a:gd name="connsiteX114" fmla="*/ 2667000 w 4449233"/>
              <a:gd name="connsiteY114" fmla="*/ 1888067 h 2569633"/>
              <a:gd name="connsiteX115" fmla="*/ 2667000 w 4449233"/>
              <a:gd name="connsiteY115" fmla="*/ 1921933 h 2569633"/>
              <a:gd name="connsiteX116" fmla="*/ 2921000 w 4449233"/>
              <a:gd name="connsiteY116" fmla="*/ 1921933 h 2569633"/>
              <a:gd name="connsiteX117" fmla="*/ 2921000 w 4449233"/>
              <a:gd name="connsiteY117" fmla="*/ 1981200 h 2569633"/>
              <a:gd name="connsiteX118" fmla="*/ 3014133 w 4449233"/>
              <a:gd name="connsiteY118" fmla="*/ 1981200 h 2569633"/>
              <a:gd name="connsiteX119" fmla="*/ 3014133 w 4449233"/>
              <a:gd name="connsiteY119" fmla="*/ 2019300 h 2569633"/>
              <a:gd name="connsiteX120" fmla="*/ 3098800 w 4449233"/>
              <a:gd name="connsiteY120" fmla="*/ 2019300 h 2569633"/>
              <a:gd name="connsiteX121" fmla="*/ 3098800 w 4449233"/>
              <a:gd name="connsiteY121" fmla="*/ 2078567 h 2569633"/>
              <a:gd name="connsiteX122" fmla="*/ 3390900 w 4449233"/>
              <a:gd name="connsiteY122" fmla="*/ 2078567 h 2569633"/>
              <a:gd name="connsiteX123" fmla="*/ 3390900 w 4449233"/>
              <a:gd name="connsiteY123" fmla="*/ 2154767 h 2569633"/>
              <a:gd name="connsiteX124" fmla="*/ 3412066 w 4449233"/>
              <a:gd name="connsiteY124" fmla="*/ 2154767 h 2569633"/>
              <a:gd name="connsiteX125" fmla="*/ 3412066 w 4449233"/>
              <a:gd name="connsiteY125" fmla="*/ 2239433 h 2569633"/>
              <a:gd name="connsiteX126" fmla="*/ 4449233 w 4449233"/>
              <a:gd name="connsiteY126" fmla="*/ 2256366 h 2569633"/>
              <a:gd name="connsiteX127" fmla="*/ 4449232 w 4449233"/>
              <a:gd name="connsiteY127" fmla="*/ 2569633 h 2569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4449233" h="2569633">
                <a:moveTo>
                  <a:pt x="0" y="0"/>
                </a:moveTo>
                <a:lnTo>
                  <a:pt x="309033" y="0"/>
                </a:lnTo>
                <a:lnTo>
                  <a:pt x="287866" y="21167"/>
                </a:lnTo>
                <a:lnTo>
                  <a:pt x="338666" y="21167"/>
                </a:lnTo>
                <a:lnTo>
                  <a:pt x="338666" y="50800"/>
                </a:lnTo>
                <a:lnTo>
                  <a:pt x="381000" y="50800"/>
                </a:lnTo>
                <a:lnTo>
                  <a:pt x="381000" y="71967"/>
                </a:lnTo>
                <a:lnTo>
                  <a:pt x="410633" y="71967"/>
                </a:lnTo>
                <a:lnTo>
                  <a:pt x="410633" y="118533"/>
                </a:lnTo>
                <a:lnTo>
                  <a:pt x="474133" y="118533"/>
                </a:lnTo>
                <a:lnTo>
                  <a:pt x="474133" y="143933"/>
                </a:lnTo>
                <a:lnTo>
                  <a:pt x="499533" y="143933"/>
                </a:lnTo>
                <a:lnTo>
                  <a:pt x="499533" y="165100"/>
                </a:lnTo>
                <a:lnTo>
                  <a:pt x="520700" y="165100"/>
                </a:lnTo>
                <a:lnTo>
                  <a:pt x="520700" y="165100"/>
                </a:lnTo>
                <a:lnTo>
                  <a:pt x="541867" y="186267"/>
                </a:lnTo>
                <a:lnTo>
                  <a:pt x="541867" y="228600"/>
                </a:lnTo>
                <a:lnTo>
                  <a:pt x="571500" y="228600"/>
                </a:lnTo>
                <a:lnTo>
                  <a:pt x="571500" y="313267"/>
                </a:lnTo>
                <a:lnTo>
                  <a:pt x="639233" y="313267"/>
                </a:lnTo>
                <a:lnTo>
                  <a:pt x="639233" y="330200"/>
                </a:lnTo>
                <a:lnTo>
                  <a:pt x="656166" y="330200"/>
                </a:lnTo>
                <a:lnTo>
                  <a:pt x="656166" y="372533"/>
                </a:lnTo>
                <a:lnTo>
                  <a:pt x="685800" y="372533"/>
                </a:lnTo>
                <a:lnTo>
                  <a:pt x="685800" y="436033"/>
                </a:lnTo>
                <a:lnTo>
                  <a:pt x="698500" y="436033"/>
                </a:lnTo>
                <a:lnTo>
                  <a:pt x="698500" y="495300"/>
                </a:lnTo>
                <a:lnTo>
                  <a:pt x="719666" y="495300"/>
                </a:lnTo>
                <a:lnTo>
                  <a:pt x="719666" y="520700"/>
                </a:lnTo>
                <a:lnTo>
                  <a:pt x="719666" y="520700"/>
                </a:lnTo>
                <a:lnTo>
                  <a:pt x="762000" y="520700"/>
                </a:lnTo>
                <a:lnTo>
                  <a:pt x="762000" y="575733"/>
                </a:lnTo>
                <a:lnTo>
                  <a:pt x="762000" y="558800"/>
                </a:lnTo>
                <a:lnTo>
                  <a:pt x="762000" y="609600"/>
                </a:lnTo>
                <a:lnTo>
                  <a:pt x="787400" y="609600"/>
                </a:lnTo>
                <a:lnTo>
                  <a:pt x="787400" y="651933"/>
                </a:lnTo>
                <a:lnTo>
                  <a:pt x="808566" y="651933"/>
                </a:lnTo>
                <a:lnTo>
                  <a:pt x="808566" y="660400"/>
                </a:lnTo>
                <a:lnTo>
                  <a:pt x="850900" y="660400"/>
                </a:lnTo>
                <a:lnTo>
                  <a:pt x="850900" y="677333"/>
                </a:lnTo>
                <a:lnTo>
                  <a:pt x="897466" y="677333"/>
                </a:lnTo>
                <a:lnTo>
                  <a:pt x="897466" y="719667"/>
                </a:lnTo>
                <a:lnTo>
                  <a:pt x="931333" y="719667"/>
                </a:lnTo>
                <a:lnTo>
                  <a:pt x="931333" y="732367"/>
                </a:lnTo>
                <a:lnTo>
                  <a:pt x="965200" y="732367"/>
                </a:lnTo>
                <a:lnTo>
                  <a:pt x="977900" y="732367"/>
                </a:lnTo>
                <a:lnTo>
                  <a:pt x="977900" y="753533"/>
                </a:lnTo>
                <a:lnTo>
                  <a:pt x="999066" y="753533"/>
                </a:lnTo>
                <a:lnTo>
                  <a:pt x="999066" y="783167"/>
                </a:lnTo>
                <a:lnTo>
                  <a:pt x="1003300" y="778933"/>
                </a:lnTo>
                <a:lnTo>
                  <a:pt x="1003300" y="795867"/>
                </a:lnTo>
                <a:lnTo>
                  <a:pt x="1032933" y="795867"/>
                </a:lnTo>
                <a:lnTo>
                  <a:pt x="1066800" y="795867"/>
                </a:lnTo>
                <a:lnTo>
                  <a:pt x="1066800" y="867833"/>
                </a:lnTo>
                <a:lnTo>
                  <a:pt x="1083733" y="867833"/>
                </a:lnTo>
                <a:lnTo>
                  <a:pt x="1083733" y="880533"/>
                </a:lnTo>
                <a:lnTo>
                  <a:pt x="1096433" y="880533"/>
                </a:lnTo>
                <a:lnTo>
                  <a:pt x="1096433" y="910167"/>
                </a:lnTo>
                <a:lnTo>
                  <a:pt x="1147233" y="910167"/>
                </a:lnTo>
                <a:lnTo>
                  <a:pt x="1147233" y="939800"/>
                </a:lnTo>
                <a:lnTo>
                  <a:pt x="1198033" y="939800"/>
                </a:lnTo>
                <a:lnTo>
                  <a:pt x="1198033" y="969433"/>
                </a:lnTo>
                <a:lnTo>
                  <a:pt x="1219200" y="969433"/>
                </a:lnTo>
                <a:lnTo>
                  <a:pt x="1219200" y="1032933"/>
                </a:lnTo>
                <a:lnTo>
                  <a:pt x="1236133" y="1032933"/>
                </a:lnTo>
                <a:lnTo>
                  <a:pt x="1236133" y="1049867"/>
                </a:lnTo>
                <a:lnTo>
                  <a:pt x="1248833" y="1049867"/>
                </a:lnTo>
                <a:lnTo>
                  <a:pt x="1248833" y="1079500"/>
                </a:lnTo>
                <a:lnTo>
                  <a:pt x="1316566" y="1079500"/>
                </a:lnTo>
                <a:lnTo>
                  <a:pt x="1316566" y="1126067"/>
                </a:lnTo>
                <a:lnTo>
                  <a:pt x="1371600" y="1126067"/>
                </a:lnTo>
                <a:lnTo>
                  <a:pt x="1371600" y="1176867"/>
                </a:lnTo>
                <a:lnTo>
                  <a:pt x="1405466" y="1176867"/>
                </a:lnTo>
                <a:lnTo>
                  <a:pt x="1392766" y="1189567"/>
                </a:lnTo>
                <a:lnTo>
                  <a:pt x="1418166" y="1189567"/>
                </a:lnTo>
                <a:lnTo>
                  <a:pt x="1418166" y="1231900"/>
                </a:lnTo>
                <a:lnTo>
                  <a:pt x="1439333" y="1231900"/>
                </a:lnTo>
                <a:lnTo>
                  <a:pt x="1439333" y="1274233"/>
                </a:lnTo>
                <a:lnTo>
                  <a:pt x="1468966" y="1274233"/>
                </a:lnTo>
                <a:lnTo>
                  <a:pt x="1468966" y="1320800"/>
                </a:lnTo>
                <a:lnTo>
                  <a:pt x="1540933" y="1320800"/>
                </a:lnTo>
                <a:lnTo>
                  <a:pt x="1540933" y="1371600"/>
                </a:lnTo>
                <a:lnTo>
                  <a:pt x="1549400" y="1371600"/>
                </a:lnTo>
                <a:lnTo>
                  <a:pt x="1549400" y="1413933"/>
                </a:lnTo>
                <a:lnTo>
                  <a:pt x="1608666" y="1413933"/>
                </a:lnTo>
                <a:lnTo>
                  <a:pt x="1608666" y="1435100"/>
                </a:lnTo>
                <a:lnTo>
                  <a:pt x="1625600" y="1435100"/>
                </a:lnTo>
                <a:lnTo>
                  <a:pt x="1625600" y="1460500"/>
                </a:lnTo>
                <a:lnTo>
                  <a:pt x="1684866" y="1460500"/>
                </a:lnTo>
                <a:lnTo>
                  <a:pt x="1684866" y="1498600"/>
                </a:lnTo>
                <a:lnTo>
                  <a:pt x="1722966" y="1498600"/>
                </a:lnTo>
                <a:lnTo>
                  <a:pt x="1722966" y="1524000"/>
                </a:lnTo>
                <a:lnTo>
                  <a:pt x="1752600" y="1524000"/>
                </a:lnTo>
                <a:lnTo>
                  <a:pt x="1752600" y="1574800"/>
                </a:lnTo>
                <a:lnTo>
                  <a:pt x="1769533" y="1574800"/>
                </a:lnTo>
                <a:lnTo>
                  <a:pt x="1769533" y="1612900"/>
                </a:lnTo>
                <a:lnTo>
                  <a:pt x="1833033" y="1612900"/>
                </a:lnTo>
                <a:lnTo>
                  <a:pt x="1833033" y="1634067"/>
                </a:lnTo>
                <a:lnTo>
                  <a:pt x="1934633" y="1634067"/>
                </a:lnTo>
                <a:lnTo>
                  <a:pt x="1934633" y="1663700"/>
                </a:lnTo>
                <a:lnTo>
                  <a:pt x="1968500" y="1663700"/>
                </a:lnTo>
                <a:lnTo>
                  <a:pt x="1968500" y="1689100"/>
                </a:lnTo>
                <a:lnTo>
                  <a:pt x="1985433" y="1689100"/>
                </a:lnTo>
                <a:lnTo>
                  <a:pt x="1985433" y="1714500"/>
                </a:lnTo>
                <a:lnTo>
                  <a:pt x="2175933" y="1714500"/>
                </a:lnTo>
                <a:lnTo>
                  <a:pt x="2175933" y="1752600"/>
                </a:lnTo>
                <a:lnTo>
                  <a:pt x="2235200" y="1752600"/>
                </a:lnTo>
                <a:lnTo>
                  <a:pt x="2235200" y="1769533"/>
                </a:lnTo>
                <a:lnTo>
                  <a:pt x="2446866" y="1769533"/>
                </a:lnTo>
                <a:lnTo>
                  <a:pt x="2446866" y="1807633"/>
                </a:lnTo>
                <a:lnTo>
                  <a:pt x="2497666" y="1807633"/>
                </a:lnTo>
                <a:lnTo>
                  <a:pt x="2497666" y="1841500"/>
                </a:lnTo>
                <a:lnTo>
                  <a:pt x="2565400" y="1841500"/>
                </a:lnTo>
                <a:lnTo>
                  <a:pt x="2565400" y="1888067"/>
                </a:lnTo>
                <a:lnTo>
                  <a:pt x="2667000" y="1888067"/>
                </a:lnTo>
                <a:lnTo>
                  <a:pt x="2667000" y="1921933"/>
                </a:lnTo>
                <a:lnTo>
                  <a:pt x="2921000" y="1921933"/>
                </a:lnTo>
                <a:lnTo>
                  <a:pt x="2921000" y="1981200"/>
                </a:lnTo>
                <a:lnTo>
                  <a:pt x="3014133" y="1981200"/>
                </a:lnTo>
                <a:lnTo>
                  <a:pt x="3014133" y="2019300"/>
                </a:lnTo>
                <a:lnTo>
                  <a:pt x="3098800" y="2019300"/>
                </a:lnTo>
                <a:lnTo>
                  <a:pt x="3098800" y="2078567"/>
                </a:lnTo>
                <a:lnTo>
                  <a:pt x="3390900" y="2078567"/>
                </a:lnTo>
                <a:lnTo>
                  <a:pt x="3390900" y="2154767"/>
                </a:lnTo>
                <a:lnTo>
                  <a:pt x="3412066" y="2154767"/>
                </a:lnTo>
                <a:lnTo>
                  <a:pt x="3412066" y="2239433"/>
                </a:lnTo>
                <a:lnTo>
                  <a:pt x="4449233" y="2256366"/>
                </a:lnTo>
                <a:cubicBezTo>
                  <a:pt x="4449233" y="2366433"/>
                  <a:pt x="4449232" y="2459566"/>
                  <a:pt x="4449232" y="2569633"/>
                </a:cubicBezTo>
              </a:path>
            </a:pathLst>
          </a:custGeom>
          <a:noFill/>
          <a:ln w="28575">
            <a:solidFill>
              <a:schemeClr val="accent2"/>
            </a:solidFill>
            <a:miter lim="800000"/>
            <a:headEnd/>
            <a:tailEnd/>
          </a:ln>
        </p:spPr>
        <p:txBody>
          <a:bodyPr rtlCol="0" anchor="ctr"/>
          <a:lstStyle/>
          <a:p>
            <a:pPr algn="ctr"/>
            <a:endParaRPr lang="en-US"/>
          </a:p>
        </p:txBody>
      </p:sp>
      <p:grpSp>
        <p:nvGrpSpPr>
          <p:cNvPr id="31881" name="Group 31880">
            <a:extLst>
              <a:ext uri="{FF2B5EF4-FFF2-40B4-BE49-F238E27FC236}">
                <a16:creationId xmlns:a16="http://schemas.microsoft.com/office/drawing/2014/main" id="{9C234162-8687-3A34-8392-9CC58AF82264}"/>
              </a:ext>
            </a:extLst>
          </p:cNvPr>
          <p:cNvGrpSpPr/>
          <p:nvPr/>
        </p:nvGrpSpPr>
        <p:grpSpPr>
          <a:xfrm>
            <a:off x="4151405" y="2798174"/>
            <a:ext cx="4236741" cy="2014720"/>
            <a:chOff x="4151405" y="2798174"/>
            <a:chExt cx="4236741" cy="2014720"/>
          </a:xfrm>
        </p:grpSpPr>
        <p:cxnSp>
          <p:nvCxnSpPr>
            <p:cNvPr id="39" name="Straight Connector 38">
              <a:extLst>
                <a:ext uri="{FF2B5EF4-FFF2-40B4-BE49-F238E27FC236}">
                  <a16:creationId xmlns:a16="http://schemas.microsoft.com/office/drawing/2014/main" id="{DD358676-69CD-D48D-0C40-A083838CD5E1}"/>
                </a:ext>
              </a:extLst>
            </p:cNvPr>
            <p:cNvCxnSpPr/>
            <p:nvPr/>
          </p:nvCxnSpPr>
          <p:spPr bwMode="auto">
            <a:xfrm>
              <a:off x="6731429" y="2865114"/>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DA0E473-3B91-C0AD-8052-C55878739FFB}"/>
                </a:ext>
              </a:extLst>
            </p:cNvPr>
            <p:cNvCxnSpPr/>
            <p:nvPr/>
          </p:nvCxnSpPr>
          <p:spPr bwMode="auto">
            <a:xfrm>
              <a:off x="6731429" y="3137256"/>
              <a:ext cx="182880" cy="0"/>
            </a:xfrm>
            <a:prstGeom prst="line">
              <a:avLst/>
            </a:prstGeom>
            <a:noFill/>
            <a:ln w="28575" cap="flat" cmpd="sng" algn="ctr">
              <a:solidFill>
                <a:schemeClr val="accent2"/>
              </a:solidFill>
              <a:prstDash val="solid"/>
              <a:round/>
              <a:headEnd type="none" w="med" len="med"/>
              <a:tailEnd type="none" w="med" len="med"/>
            </a:ln>
            <a:effectLst/>
          </p:spPr>
        </p:cxnSp>
        <p:grpSp>
          <p:nvGrpSpPr>
            <p:cNvPr id="47" name="Group 46">
              <a:extLst>
                <a:ext uri="{FF2B5EF4-FFF2-40B4-BE49-F238E27FC236}">
                  <a16:creationId xmlns:a16="http://schemas.microsoft.com/office/drawing/2014/main" id="{ACA0DB17-0185-CBB3-1C61-202777D32DDB}"/>
                </a:ext>
              </a:extLst>
            </p:cNvPr>
            <p:cNvGrpSpPr/>
            <p:nvPr/>
          </p:nvGrpSpPr>
          <p:grpSpPr>
            <a:xfrm>
              <a:off x="4419478" y="2890249"/>
              <a:ext cx="86579" cy="86579"/>
              <a:chOff x="5475165" y="2778531"/>
              <a:chExt cx="282006" cy="282006"/>
            </a:xfrm>
          </p:grpSpPr>
          <p:cxnSp>
            <p:nvCxnSpPr>
              <p:cNvPr id="48" name="Straight Connector 47">
                <a:extLst>
                  <a:ext uri="{FF2B5EF4-FFF2-40B4-BE49-F238E27FC236}">
                    <a16:creationId xmlns:a16="http://schemas.microsoft.com/office/drawing/2014/main" id="{6E288699-7E79-A0AB-6443-C364D821F7C6}"/>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3F764F5-DC37-1496-9BCC-1A33052CAB69}"/>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80B6EB28-9ECB-2CB6-741D-B021C486669D}"/>
                </a:ext>
              </a:extLst>
            </p:cNvPr>
            <p:cNvGrpSpPr/>
            <p:nvPr/>
          </p:nvGrpSpPr>
          <p:grpSpPr>
            <a:xfrm>
              <a:off x="4151405" y="2798174"/>
              <a:ext cx="86579" cy="86579"/>
              <a:chOff x="5475165" y="2778531"/>
              <a:chExt cx="282006" cy="282006"/>
            </a:xfrm>
          </p:grpSpPr>
          <p:cxnSp>
            <p:nvCxnSpPr>
              <p:cNvPr id="51" name="Straight Connector 50">
                <a:extLst>
                  <a:ext uri="{FF2B5EF4-FFF2-40B4-BE49-F238E27FC236}">
                    <a16:creationId xmlns:a16="http://schemas.microsoft.com/office/drawing/2014/main" id="{900346CC-BCEE-0758-73BF-EB18F6DE36FC}"/>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3E7CC5A3-CF46-9763-682A-EF955EF13AE0}"/>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AB978DBC-337B-E668-F274-96A161CF99C8}"/>
                </a:ext>
              </a:extLst>
            </p:cNvPr>
            <p:cNvGrpSpPr/>
            <p:nvPr/>
          </p:nvGrpSpPr>
          <p:grpSpPr>
            <a:xfrm>
              <a:off x="4501675" y="2933803"/>
              <a:ext cx="86579" cy="86579"/>
              <a:chOff x="5475165" y="2778531"/>
              <a:chExt cx="282006" cy="282006"/>
            </a:xfrm>
          </p:grpSpPr>
          <p:cxnSp>
            <p:nvCxnSpPr>
              <p:cNvPr id="54" name="Straight Connector 53">
                <a:extLst>
                  <a:ext uri="{FF2B5EF4-FFF2-40B4-BE49-F238E27FC236}">
                    <a16:creationId xmlns:a16="http://schemas.microsoft.com/office/drawing/2014/main" id="{96122C84-871E-C52A-40D0-FC092AF100C5}"/>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9027696-B103-617B-B6C6-2949126FF3FC}"/>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32AF86FF-002F-C4E9-D1B0-CA6CF9E9A8D2}"/>
                </a:ext>
              </a:extLst>
            </p:cNvPr>
            <p:cNvGrpSpPr/>
            <p:nvPr/>
          </p:nvGrpSpPr>
          <p:grpSpPr>
            <a:xfrm>
              <a:off x="4618240" y="2976828"/>
              <a:ext cx="86579" cy="86579"/>
              <a:chOff x="5475165" y="2778531"/>
              <a:chExt cx="282006" cy="282006"/>
            </a:xfrm>
          </p:grpSpPr>
          <p:cxnSp>
            <p:nvCxnSpPr>
              <p:cNvPr id="57" name="Straight Connector 56">
                <a:extLst>
                  <a:ext uri="{FF2B5EF4-FFF2-40B4-BE49-F238E27FC236}">
                    <a16:creationId xmlns:a16="http://schemas.microsoft.com/office/drawing/2014/main" id="{86D6DA01-2E99-51DC-FED9-C15EB2C62D95}"/>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C6623BE-D917-A5ED-FD5A-8F5D58443AFE}"/>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B97E2B17-D503-63AC-3F77-DA73DEF5DDA1}"/>
                </a:ext>
              </a:extLst>
            </p:cNvPr>
            <p:cNvGrpSpPr/>
            <p:nvPr/>
          </p:nvGrpSpPr>
          <p:grpSpPr>
            <a:xfrm>
              <a:off x="4768596" y="3050677"/>
              <a:ext cx="86579" cy="86579"/>
              <a:chOff x="5475165" y="2778531"/>
              <a:chExt cx="282006" cy="282006"/>
            </a:xfrm>
          </p:grpSpPr>
          <p:cxnSp>
            <p:nvCxnSpPr>
              <p:cNvPr id="60" name="Straight Connector 59">
                <a:extLst>
                  <a:ext uri="{FF2B5EF4-FFF2-40B4-BE49-F238E27FC236}">
                    <a16:creationId xmlns:a16="http://schemas.microsoft.com/office/drawing/2014/main" id="{D164FBC7-9C0A-DDB7-AEF6-57B3F718DFA1}"/>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34ABF3E-801C-7DD2-2CD1-78C1B109AAF7}"/>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22093D79-3DF6-EDB3-8841-278DF7DB5239}"/>
                </a:ext>
              </a:extLst>
            </p:cNvPr>
            <p:cNvGrpSpPr/>
            <p:nvPr/>
          </p:nvGrpSpPr>
          <p:grpSpPr>
            <a:xfrm>
              <a:off x="5233836" y="3407326"/>
              <a:ext cx="86579" cy="86579"/>
              <a:chOff x="5475165" y="2778531"/>
              <a:chExt cx="282006" cy="282006"/>
            </a:xfrm>
          </p:grpSpPr>
          <p:cxnSp>
            <p:nvCxnSpPr>
              <p:cNvPr id="63" name="Straight Connector 62">
                <a:extLst>
                  <a:ext uri="{FF2B5EF4-FFF2-40B4-BE49-F238E27FC236}">
                    <a16:creationId xmlns:a16="http://schemas.microsoft.com/office/drawing/2014/main" id="{AF110CAE-E3A3-9A67-9058-392297607093}"/>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217F8B98-E3F4-A36E-9D9A-1B6DA42A8E99}"/>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45" name="Group 31744">
              <a:extLst>
                <a:ext uri="{FF2B5EF4-FFF2-40B4-BE49-F238E27FC236}">
                  <a16:creationId xmlns:a16="http://schemas.microsoft.com/office/drawing/2014/main" id="{0D84D7A1-E745-3ECA-8FDC-EDEC83E61EB7}"/>
                </a:ext>
              </a:extLst>
            </p:cNvPr>
            <p:cNvGrpSpPr/>
            <p:nvPr/>
          </p:nvGrpSpPr>
          <p:grpSpPr>
            <a:xfrm>
              <a:off x="4802821" y="3093966"/>
              <a:ext cx="86579" cy="86579"/>
              <a:chOff x="5475165" y="2778531"/>
              <a:chExt cx="282006" cy="282006"/>
            </a:xfrm>
          </p:grpSpPr>
          <p:cxnSp>
            <p:nvCxnSpPr>
              <p:cNvPr id="31747" name="Straight Connector 31746">
                <a:extLst>
                  <a:ext uri="{FF2B5EF4-FFF2-40B4-BE49-F238E27FC236}">
                    <a16:creationId xmlns:a16="http://schemas.microsoft.com/office/drawing/2014/main" id="{0C3D54A3-784C-A96A-3318-35859929F054}"/>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AEA5309B-25A8-118B-7C1D-5AAC75157821}"/>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49" name="Group 31748">
              <a:extLst>
                <a:ext uri="{FF2B5EF4-FFF2-40B4-BE49-F238E27FC236}">
                  <a16:creationId xmlns:a16="http://schemas.microsoft.com/office/drawing/2014/main" id="{B64B8407-1049-41B5-2B79-059EBBC694D0}"/>
                </a:ext>
              </a:extLst>
            </p:cNvPr>
            <p:cNvGrpSpPr/>
            <p:nvPr/>
          </p:nvGrpSpPr>
          <p:grpSpPr>
            <a:xfrm>
              <a:off x="4847322" y="3093966"/>
              <a:ext cx="86579" cy="86579"/>
              <a:chOff x="5475165" y="2778531"/>
              <a:chExt cx="282006" cy="282006"/>
            </a:xfrm>
          </p:grpSpPr>
          <p:cxnSp>
            <p:nvCxnSpPr>
              <p:cNvPr id="31750" name="Straight Connector 31749">
                <a:extLst>
                  <a:ext uri="{FF2B5EF4-FFF2-40B4-BE49-F238E27FC236}">
                    <a16:creationId xmlns:a16="http://schemas.microsoft.com/office/drawing/2014/main" id="{F8EE4E16-89C3-9CEC-4D25-3B19045C6878}"/>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F64C7E79-4862-4B27-3FBF-8C47C7689646}"/>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52" name="Group 31751">
              <a:extLst>
                <a:ext uri="{FF2B5EF4-FFF2-40B4-BE49-F238E27FC236}">
                  <a16:creationId xmlns:a16="http://schemas.microsoft.com/office/drawing/2014/main" id="{5704F316-E2C2-3D08-4AC3-7C023C84AA34}"/>
                </a:ext>
              </a:extLst>
            </p:cNvPr>
            <p:cNvGrpSpPr/>
            <p:nvPr/>
          </p:nvGrpSpPr>
          <p:grpSpPr>
            <a:xfrm>
              <a:off x="4883904" y="3195493"/>
              <a:ext cx="86579" cy="86579"/>
              <a:chOff x="5475165" y="2778531"/>
              <a:chExt cx="282006" cy="282006"/>
            </a:xfrm>
          </p:grpSpPr>
          <p:cxnSp>
            <p:nvCxnSpPr>
              <p:cNvPr id="31753" name="Straight Connector 31752">
                <a:extLst>
                  <a:ext uri="{FF2B5EF4-FFF2-40B4-BE49-F238E27FC236}">
                    <a16:creationId xmlns:a16="http://schemas.microsoft.com/office/drawing/2014/main" id="{BACB3AB4-B39B-48E2-3989-DF88D41C8B7B}"/>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54" name="Straight Connector 31753">
                <a:extLst>
                  <a:ext uri="{FF2B5EF4-FFF2-40B4-BE49-F238E27FC236}">
                    <a16:creationId xmlns:a16="http://schemas.microsoft.com/office/drawing/2014/main" id="{55653B97-979D-318E-63FB-1799E8C633EF}"/>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55" name="Group 31754">
              <a:extLst>
                <a:ext uri="{FF2B5EF4-FFF2-40B4-BE49-F238E27FC236}">
                  <a16:creationId xmlns:a16="http://schemas.microsoft.com/office/drawing/2014/main" id="{19DE21FC-4D3B-9929-6D13-B843ABB4EE37}"/>
                </a:ext>
              </a:extLst>
            </p:cNvPr>
            <p:cNvGrpSpPr/>
            <p:nvPr/>
          </p:nvGrpSpPr>
          <p:grpSpPr>
            <a:xfrm>
              <a:off x="4930467" y="3219416"/>
              <a:ext cx="86579" cy="86579"/>
              <a:chOff x="5475165" y="2778531"/>
              <a:chExt cx="282006" cy="282006"/>
            </a:xfrm>
          </p:grpSpPr>
          <p:cxnSp>
            <p:nvCxnSpPr>
              <p:cNvPr id="31756" name="Straight Connector 31755">
                <a:extLst>
                  <a:ext uri="{FF2B5EF4-FFF2-40B4-BE49-F238E27FC236}">
                    <a16:creationId xmlns:a16="http://schemas.microsoft.com/office/drawing/2014/main" id="{F51D6D35-6076-59C5-4D06-9F30BAC9F6B8}"/>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79A8FA05-7CCC-030B-644E-5D5265482186}"/>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58" name="Group 31757">
              <a:extLst>
                <a:ext uri="{FF2B5EF4-FFF2-40B4-BE49-F238E27FC236}">
                  <a16:creationId xmlns:a16="http://schemas.microsoft.com/office/drawing/2014/main" id="{28CF07B3-011B-536B-D52B-D2458AA0A19A}"/>
                </a:ext>
              </a:extLst>
            </p:cNvPr>
            <p:cNvGrpSpPr/>
            <p:nvPr/>
          </p:nvGrpSpPr>
          <p:grpSpPr>
            <a:xfrm>
              <a:off x="5462907" y="3532698"/>
              <a:ext cx="86579" cy="86579"/>
              <a:chOff x="5475165" y="2778531"/>
              <a:chExt cx="282006" cy="282006"/>
            </a:xfrm>
          </p:grpSpPr>
          <p:cxnSp>
            <p:nvCxnSpPr>
              <p:cNvPr id="31759" name="Straight Connector 31758">
                <a:extLst>
                  <a:ext uri="{FF2B5EF4-FFF2-40B4-BE49-F238E27FC236}">
                    <a16:creationId xmlns:a16="http://schemas.microsoft.com/office/drawing/2014/main" id="{84AC9A5B-2A97-A57B-480E-A0D01962436B}"/>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D8A98EC2-7EC5-CD9A-ED59-683EF04CE517}"/>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61" name="Group 31760">
              <a:extLst>
                <a:ext uri="{FF2B5EF4-FFF2-40B4-BE49-F238E27FC236}">
                  <a16:creationId xmlns:a16="http://schemas.microsoft.com/office/drawing/2014/main" id="{1120F1CC-3696-E9A6-A821-BB2E001198D8}"/>
                </a:ext>
              </a:extLst>
            </p:cNvPr>
            <p:cNvGrpSpPr/>
            <p:nvPr/>
          </p:nvGrpSpPr>
          <p:grpSpPr>
            <a:xfrm>
              <a:off x="5506196" y="3532698"/>
              <a:ext cx="86579" cy="86579"/>
              <a:chOff x="5475165" y="2778531"/>
              <a:chExt cx="282006" cy="282006"/>
            </a:xfrm>
          </p:grpSpPr>
          <p:cxnSp>
            <p:nvCxnSpPr>
              <p:cNvPr id="31762" name="Straight Connector 31761">
                <a:extLst>
                  <a:ext uri="{FF2B5EF4-FFF2-40B4-BE49-F238E27FC236}">
                    <a16:creationId xmlns:a16="http://schemas.microsoft.com/office/drawing/2014/main" id="{8CDC3EC1-5E85-7C7C-0D78-7213D57A7406}"/>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DCECFCCF-4338-7050-5946-9A03EB8404C9}"/>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64" name="Group 31763">
              <a:extLst>
                <a:ext uri="{FF2B5EF4-FFF2-40B4-BE49-F238E27FC236}">
                  <a16:creationId xmlns:a16="http://schemas.microsoft.com/office/drawing/2014/main" id="{5B21D052-FE88-3AF9-8D68-4271FFF0EE44}"/>
                </a:ext>
              </a:extLst>
            </p:cNvPr>
            <p:cNvGrpSpPr/>
            <p:nvPr/>
          </p:nvGrpSpPr>
          <p:grpSpPr>
            <a:xfrm>
              <a:off x="5584923" y="3532698"/>
              <a:ext cx="86579" cy="86579"/>
              <a:chOff x="5475165" y="2778531"/>
              <a:chExt cx="282006" cy="282006"/>
            </a:xfrm>
          </p:grpSpPr>
          <p:cxnSp>
            <p:nvCxnSpPr>
              <p:cNvPr id="31765" name="Straight Connector 31764">
                <a:extLst>
                  <a:ext uri="{FF2B5EF4-FFF2-40B4-BE49-F238E27FC236}">
                    <a16:creationId xmlns:a16="http://schemas.microsoft.com/office/drawing/2014/main" id="{07284F31-D5E3-7B85-E86B-A43D80FB119D}"/>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93FB396D-71C1-9748-55AB-9F7E1AB38EDF}"/>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67" name="Group 31766">
              <a:extLst>
                <a:ext uri="{FF2B5EF4-FFF2-40B4-BE49-F238E27FC236}">
                  <a16:creationId xmlns:a16="http://schemas.microsoft.com/office/drawing/2014/main" id="{BF9DDB5A-B2ED-F4F9-9036-8ECE9D6E34F1}"/>
                </a:ext>
              </a:extLst>
            </p:cNvPr>
            <p:cNvGrpSpPr/>
            <p:nvPr/>
          </p:nvGrpSpPr>
          <p:grpSpPr>
            <a:xfrm>
              <a:off x="5699459" y="3532698"/>
              <a:ext cx="86579" cy="86579"/>
              <a:chOff x="5475165" y="2778531"/>
              <a:chExt cx="282006" cy="282006"/>
            </a:xfrm>
          </p:grpSpPr>
          <p:cxnSp>
            <p:nvCxnSpPr>
              <p:cNvPr id="31768" name="Straight Connector 31767">
                <a:extLst>
                  <a:ext uri="{FF2B5EF4-FFF2-40B4-BE49-F238E27FC236}">
                    <a16:creationId xmlns:a16="http://schemas.microsoft.com/office/drawing/2014/main" id="{F81916C3-8D61-76FD-5A1F-1BBB281123A8}"/>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FEED601F-7994-FBBB-F3C5-3CEA5382B2AE}"/>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70" name="Group 31769">
              <a:extLst>
                <a:ext uri="{FF2B5EF4-FFF2-40B4-BE49-F238E27FC236}">
                  <a16:creationId xmlns:a16="http://schemas.microsoft.com/office/drawing/2014/main" id="{66BC3AB0-4260-B943-F57B-502F878A5BF8}"/>
                </a:ext>
              </a:extLst>
            </p:cNvPr>
            <p:cNvGrpSpPr/>
            <p:nvPr/>
          </p:nvGrpSpPr>
          <p:grpSpPr>
            <a:xfrm>
              <a:off x="5733945" y="3532698"/>
              <a:ext cx="86579" cy="86579"/>
              <a:chOff x="5475165" y="2778531"/>
              <a:chExt cx="282006" cy="282006"/>
            </a:xfrm>
          </p:grpSpPr>
          <p:cxnSp>
            <p:nvCxnSpPr>
              <p:cNvPr id="31771" name="Straight Connector 31770">
                <a:extLst>
                  <a:ext uri="{FF2B5EF4-FFF2-40B4-BE49-F238E27FC236}">
                    <a16:creationId xmlns:a16="http://schemas.microsoft.com/office/drawing/2014/main" id="{5DC91EF2-5F72-4953-83FE-3A4D350DB4D8}"/>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8A1F0E0E-DF5E-C9F2-20B2-52156ECFC943}"/>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73" name="Group 31772">
              <a:extLst>
                <a:ext uri="{FF2B5EF4-FFF2-40B4-BE49-F238E27FC236}">
                  <a16:creationId xmlns:a16="http://schemas.microsoft.com/office/drawing/2014/main" id="{13C7F195-AA5F-79DF-5F4F-95C407746B69}"/>
                </a:ext>
              </a:extLst>
            </p:cNvPr>
            <p:cNvGrpSpPr/>
            <p:nvPr/>
          </p:nvGrpSpPr>
          <p:grpSpPr>
            <a:xfrm>
              <a:off x="5820760" y="3532698"/>
              <a:ext cx="86579" cy="86579"/>
              <a:chOff x="5475165" y="2778531"/>
              <a:chExt cx="282006" cy="282006"/>
            </a:xfrm>
          </p:grpSpPr>
          <p:cxnSp>
            <p:nvCxnSpPr>
              <p:cNvPr id="31774" name="Straight Connector 31773">
                <a:extLst>
                  <a:ext uri="{FF2B5EF4-FFF2-40B4-BE49-F238E27FC236}">
                    <a16:creationId xmlns:a16="http://schemas.microsoft.com/office/drawing/2014/main" id="{FDA49EFB-3C83-C14E-A3F3-E5C2C44111B0}"/>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AEED3633-E161-4B7C-851A-DC3D586ACF46}"/>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76" name="Group 31775">
              <a:extLst>
                <a:ext uri="{FF2B5EF4-FFF2-40B4-BE49-F238E27FC236}">
                  <a16:creationId xmlns:a16="http://schemas.microsoft.com/office/drawing/2014/main" id="{C4CB131E-14B0-01D6-F47B-1E78B55B4EFC}"/>
                </a:ext>
              </a:extLst>
            </p:cNvPr>
            <p:cNvGrpSpPr/>
            <p:nvPr/>
          </p:nvGrpSpPr>
          <p:grpSpPr>
            <a:xfrm>
              <a:off x="5863813" y="3532698"/>
              <a:ext cx="86579" cy="86579"/>
              <a:chOff x="5475165" y="2778531"/>
              <a:chExt cx="282006" cy="282006"/>
            </a:xfrm>
          </p:grpSpPr>
          <p:cxnSp>
            <p:nvCxnSpPr>
              <p:cNvPr id="31777" name="Straight Connector 31776">
                <a:extLst>
                  <a:ext uri="{FF2B5EF4-FFF2-40B4-BE49-F238E27FC236}">
                    <a16:creationId xmlns:a16="http://schemas.microsoft.com/office/drawing/2014/main" id="{95A65B28-811B-845B-AF3B-6C69239C37C5}"/>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A4C93BEB-B303-000B-B5F4-E9D1E26FAEBA}"/>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79" name="Group 31778">
              <a:extLst>
                <a:ext uri="{FF2B5EF4-FFF2-40B4-BE49-F238E27FC236}">
                  <a16:creationId xmlns:a16="http://schemas.microsoft.com/office/drawing/2014/main" id="{9D77DC25-CFCF-AA57-046E-652D9497676D}"/>
                </a:ext>
              </a:extLst>
            </p:cNvPr>
            <p:cNvGrpSpPr/>
            <p:nvPr/>
          </p:nvGrpSpPr>
          <p:grpSpPr>
            <a:xfrm>
              <a:off x="5935060" y="3572161"/>
              <a:ext cx="86579" cy="86579"/>
              <a:chOff x="5475165" y="2778531"/>
              <a:chExt cx="282006" cy="282006"/>
            </a:xfrm>
          </p:grpSpPr>
          <p:cxnSp>
            <p:nvCxnSpPr>
              <p:cNvPr id="31780" name="Straight Connector 31779">
                <a:extLst>
                  <a:ext uri="{FF2B5EF4-FFF2-40B4-BE49-F238E27FC236}">
                    <a16:creationId xmlns:a16="http://schemas.microsoft.com/office/drawing/2014/main" id="{F5A2DB1C-AD21-901D-A467-48F80CE59259}"/>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052D233F-BD29-FD58-A731-9C93E7E2E5E7}"/>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82" name="Group 31781">
              <a:extLst>
                <a:ext uri="{FF2B5EF4-FFF2-40B4-BE49-F238E27FC236}">
                  <a16:creationId xmlns:a16="http://schemas.microsoft.com/office/drawing/2014/main" id="{7B1FD6EE-CF5F-798C-29CD-1947493CF11E}"/>
                </a:ext>
              </a:extLst>
            </p:cNvPr>
            <p:cNvGrpSpPr/>
            <p:nvPr/>
          </p:nvGrpSpPr>
          <p:grpSpPr>
            <a:xfrm>
              <a:off x="6090810" y="3656299"/>
              <a:ext cx="86579" cy="86579"/>
              <a:chOff x="5475165" y="2778531"/>
              <a:chExt cx="282006" cy="282006"/>
            </a:xfrm>
          </p:grpSpPr>
          <p:cxnSp>
            <p:nvCxnSpPr>
              <p:cNvPr id="31783" name="Straight Connector 31782">
                <a:extLst>
                  <a:ext uri="{FF2B5EF4-FFF2-40B4-BE49-F238E27FC236}">
                    <a16:creationId xmlns:a16="http://schemas.microsoft.com/office/drawing/2014/main" id="{B71F73C3-5052-D9FF-A2E9-A520509E6945}"/>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75164740-2F66-6B23-E786-A9109121029D}"/>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85" name="Group 31784">
              <a:extLst>
                <a:ext uri="{FF2B5EF4-FFF2-40B4-BE49-F238E27FC236}">
                  <a16:creationId xmlns:a16="http://schemas.microsoft.com/office/drawing/2014/main" id="{DE97CD83-EFA8-EFBE-CA0B-047C48FAE13A}"/>
                </a:ext>
              </a:extLst>
            </p:cNvPr>
            <p:cNvGrpSpPr/>
            <p:nvPr/>
          </p:nvGrpSpPr>
          <p:grpSpPr>
            <a:xfrm>
              <a:off x="6124707" y="3656299"/>
              <a:ext cx="86579" cy="86579"/>
              <a:chOff x="5475165" y="2778531"/>
              <a:chExt cx="282006" cy="282006"/>
            </a:xfrm>
          </p:grpSpPr>
          <p:cxnSp>
            <p:nvCxnSpPr>
              <p:cNvPr id="31786" name="Straight Connector 31785">
                <a:extLst>
                  <a:ext uri="{FF2B5EF4-FFF2-40B4-BE49-F238E27FC236}">
                    <a16:creationId xmlns:a16="http://schemas.microsoft.com/office/drawing/2014/main" id="{28221302-9F2A-D735-4181-6ABC16B3D290}"/>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C2AF21E5-DA43-6E08-FB8C-B8AEECF8F17D}"/>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88" name="Group 31787">
              <a:extLst>
                <a:ext uri="{FF2B5EF4-FFF2-40B4-BE49-F238E27FC236}">
                  <a16:creationId xmlns:a16="http://schemas.microsoft.com/office/drawing/2014/main" id="{46F63CC6-E8C0-45C9-95D9-F693ACF8F249}"/>
                </a:ext>
              </a:extLst>
            </p:cNvPr>
            <p:cNvGrpSpPr/>
            <p:nvPr/>
          </p:nvGrpSpPr>
          <p:grpSpPr>
            <a:xfrm>
              <a:off x="6159755" y="3656299"/>
              <a:ext cx="86579" cy="86579"/>
              <a:chOff x="5475165" y="2778531"/>
              <a:chExt cx="282006" cy="282006"/>
            </a:xfrm>
          </p:grpSpPr>
          <p:cxnSp>
            <p:nvCxnSpPr>
              <p:cNvPr id="31789" name="Straight Connector 31788">
                <a:extLst>
                  <a:ext uri="{FF2B5EF4-FFF2-40B4-BE49-F238E27FC236}">
                    <a16:creationId xmlns:a16="http://schemas.microsoft.com/office/drawing/2014/main" id="{A9A349BF-73BC-39A2-B139-D109EAADAE33}"/>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763C3D85-9DA6-984E-3818-2D74B3D7AFC9}"/>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91" name="Group 31790">
              <a:extLst>
                <a:ext uri="{FF2B5EF4-FFF2-40B4-BE49-F238E27FC236}">
                  <a16:creationId xmlns:a16="http://schemas.microsoft.com/office/drawing/2014/main" id="{38D2BAAF-C204-9C33-EB95-3F5948AB3D16}"/>
                </a:ext>
              </a:extLst>
            </p:cNvPr>
            <p:cNvGrpSpPr/>
            <p:nvPr/>
          </p:nvGrpSpPr>
          <p:grpSpPr>
            <a:xfrm>
              <a:off x="6204022" y="3656299"/>
              <a:ext cx="86579" cy="86579"/>
              <a:chOff x="5475165" y="2778531"/>
              <a:chExt cx="282006" cy="282006"/>
            </a:xfrm>
          </p:grpSpPr>
          <p:cxnSp>
            <p:nvCxnSpPr>
              <p:cNvPr id="31792" name="Straight Connector 31791">
                <a:extLst>
                  <a:ext uri="{FF2B5EF4-FFF2-40B4-BE49-F238E27FC236}">
                    <a16:creationId xmlns:a16="http://schemas.microsoft.com/office/drawing/2014/main" id="{1C03C9B9-F18B-229C-B46A-0268CEBAAD43}"/>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6BBBDE4A-3344-6887-99CE-30D0D08DFD4F}"/>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94" name="Group 31793">
              <a:extLst>
                <a:ext uri="{FF2B5EF4-FFF2-40B4-BE49-F238E27FC236}">
                  <a16:creationId xmlns:a16="http://schemas.microsoft.com/office/drawing/2014/main" id="{42E3543E-A761-2BE1-BBB2-5BD9BF6A2B0E}"/>
                </a:ext>
              </a:extLst>
            </p:cNvPr>
            <p:cNvGrpSpPr/>
            <p:nvPr/>
          </p:nvGrpSpPr>
          <p:grpSpPr>
            <a:xfrm>
              <a:off x="6244319" y="3690818"/>
              <a:ext cx="86579" cy="86579"/>
              <a:chOff x="5475165" y="2778531"/>
              <a:chExt cx="282006" cy="282006"/>
            </a:xfrm>
          </p:grpSpPr>
          <p:cxnSp>
            <p:nvCxnSpPr>
              <p:cNvPr id="31795" name="Straight Connector 31794">
                <a:extLst>
                  <a:ext uri="{FF2B5EF4-FFF2-40B4-BE49-F238E27FC236}">
                    <a16:creationId xmlns:a16="http://schemas.microsoft.com/office/drawing/2014/main" id="{57F381E5-4DCD-03CE-317D-98F78416405C}"/>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85FBBB27-B1CF-6E5D-245F-AAAF0F3BE89A}"/>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797" name="Group 31796">
              <a:extLst>
                <a:ext uri="{FF2B5EF4-FFF2-40B4-BE49-F238E27FC236}">
                  <a16:creationId xmlns:a16="http://schemas.microsoft.com/office/drawing/2014/main" id="{4C30A437-CC36-A0E0-C3FC-348557983B6E}"/>
                </a:ext>
              </a:extLst>
            </p:cNvPr>
            <p:cNvGrpSpPr/>
            <p:nvPr/>
          </p:nvGrpSpPr>
          <p:grpSpPr>
            <a:xfrm>
              <a:off x="6280231" y="3690818"/>
              <a:ext cx="86579" cy="86579"/>
              <a:chOff x="5475165" y="2778531"/>
              <a:chExt cx="282006" cy="282006"/>
            </a:xfrm>
          </p:grpSpPr>
          <p:cxnSp>
            <p:nvCxnSpPr>
              <p:cNvPr id="31798" name="Straight Connector 31797">
                <a:extLst>
                  <a:ext uri="{FF2B5EF4-FFF2-40B4-BE49-F238E27FC236}">
                    <a16:creationId xmlns:a16="http://schemas.microsoft.com/office/drawing/2014/main" id="{C224C76F-D422-3AEF-989D-043997D005D1}"/>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63D1599B-7872-6EFA-4BC3-962857C74EFD}"/>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0" name="Group 31799">
              <a:extLst>
                <a:ext uri="{FF2B5EF4-FFF2-40B4-BE49-F238E27FC236}">
                  <a16:creationId xmlns:a16="http://schemas.microsoft.com/office/drawing/2014/main" id="{9ECDFEFA-87F4-2AB1-9D9E-A95205494943}"/>
                </a:ext>
              </a:extLst>
            </p:cNvPr>
            <p:cNvGrpSpPr/>
            <p:nvPr/>
          </p:nvGrpSpPr>
          <p:grpSpPr>
            <a:xfrm>
              <a:off x="6318027" y="3734107"/>
              <a:ext cx="86579" cy="86579"/>
              <a:chOff x="5475165" y="2778531"/>
              <a:chExt cx="282006" cy="282006"/>
            </a:xfrm>
          </p:grpSpPr>
          <p:cxnSp>
            <p:nvCxnSpPr>
              <p:cNvPr id="31801" name="Straight Connector 31800">
                <a:extLst>
                  <a:ext uri="{FF2B5EF4-FFF2-40B4-BE49-F238E27FC236}">
                    <a16:creationId xmlns:a16="http://schemas.microsoft.com/office/drawing/2014/main" id="{F9326D3F-EC44-A117-7269-5631284FE306}"/>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4B3E1C9C-E456-26AA-F3CF-8FD5B0008A8B}"/>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3" name="Group 31802">
              <a:extLst>
                <a:ext uri="{FF2B5EF4-FFF2-40B4-BE49-F238E27FC236}">
                  <a16:creationId xmlns:a16="http://schemas.microsoft.com/office/drawing/2014/main" id="{9F6773EF-0D23-FA48-764B-ECDB9C6CE492}"/>
                </a:ext>
              </a:extLst>
            </p:cNvPr>
            <p:cNvGrpSpPr/>
            <p:nvPr/>
          </p:nvGrpSpPr>
          <p:grpSpPr>
            <a:xfrm>
              <a:off x="6399843" y="3734107"/>
              <a:ext cx="86579" cy="86579"/>
              <a:chOff x="5475165" y="2778531"/>
              <a:chExt cx="282006" cy="282006"/>
            </a:xfrm>
          </p:grpSpPr>
          <p:cxnSp>
            <p:nvCxnSpPr>
              <p:cNvPr id="31804" name="Straight Connector 31803">
                <a:extLst>
                  <a:ext uri="{FF2B5EF4-FFF2-40B4-BE49-F238E27FC236}">
                    <a16:creationId xmlns:a16="http://schemas.microsoft.com/office/drawing/2014/main" id="{4D17114F-014D-54C1-4A60-F35D05E3B832}"/>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99683C9D-4D29-9D34-F689-F99253ACA2EB}"/>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6" name="Group 31805">
              <a:extLst>
                <a:ext uri="{FF2B5EF4-FFF2-40B4-BE49-F238E27FC236}">
                  <a16:creationId xmlns:a16="http://schemas.microsoft.com/office/drawing/2014/main" id="{27760689-EA08-81EA-797A-CA7649C407F9}"/>
                </a:ext>
              </a:extLst>
            </p:cNvPr>
            <p:cNvGrpSpPr/>
            <p:nvPr/>
          </p:nvGrpSpPr>
          <p:grpSpPr>
            <a:xfrm>
              <a:off x="6437567" y="3734107"/>
              <a:ext cx="86579" cy="86579"/>
              <a:chOff x="5475165" y="2778531"/>
              <a:chExt cx="282006" cy="282006"/>
            </a:xfrm>
          </p:grpSpPr>
          <p:cxnSp>
            <p:nvCxnSpPr>
              <p:cNvPr id="31807" name="Straight Connector 31806">
                <a:extLst>
                  <a:ext uri="{FF2B5EF4-FFF2-40B4-BE49-F238E27FC236}">
                    <a16:creationId xmlns:a16="http://schemas.microsoft.com/office/drawing/2014/main" id="{FDE68EEA-8350-F12C-ADFA-5F4A0EEBEFD9}"/>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C8279449-81E5-CF71-0C46-37595D0761DC}"/>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09" name="Group 31808">
              <a:extLst>
                <a:ext uri="{FF2B5EF4-FFF2-40B4-BE49-F238E27FC236}">
                  <a16:creationId xmlns:a16="http://schemas.microsoft.com/office/drawing/2014/main" id="{35E0469B-AAD2-CEF6-4E0D-4F8D7CA27F27}"/>
                </a:ext>
              </a:extLst>
            </p:cNvPr>
            <p:cNvGrpSpPr/>
            <p:nvPr/>
          </p:nvGrpSpPr>
          <p:grpSpPr>
            <a:xfrm>
              <a:off x="6518805" y="3734107"/>
              <a:ext cx="86579" cy="86579"/>
              <a:chOff x="5475165" y="2778531"/>
              <a:chExt cx="282006" cy="282006"/>
            </a:xfrm>
          </p:grpSpPr>
          <p:cxnSp>
            <p:nvCxnSpPr>
              <p:cNvPr id="31810" name="Straight Connector 31809">
                <a:extLst>
                  <a:ext uri="{FF2B5EF4-FFF2-40B4-BE49-F238E27FC236}">
                    <a16:creationId xmlns:a16="http://schemas.microsoft.com/office/drawing/2014/main" id="{D151AB1C-0A0B-6F56-F9AE-D63834B2EF3B}"/>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EAD3670C-0CE8-7277-9C90-D5062A8D05EF}"/>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2" name="Group 31811">
              <a:extLst>
                <a:ext uri="{FF2B5EF4-FFF2-40B4-BE49-F238E27FC236}">
                  <a16:creationId xmlns:a16="http://schemas.microsoft.com/office/drawing/2014/main" id="{4B76378B-D27F-4FDD-4DE3-DB35601BE476}"/>
                </a:ext>
              </a:extLst>
            </p:cNvPr>
            <p:cNvGrpSpPr/>
            <p:nvPr/>
          </p:nvGrpSpPr>
          <p:grpSpPr>
            <a:xfrm>
              <a:off x="6593093" y="3778164"/>
              <a:ext cx="86579" cy="86579"/>
              <a:chOff x="5475165" y="2778531"/>
              <a:chExt cx="282006" cy="282006"/>
            </a:xfrm>
          </p:grpSpPr>
          <p:cxnSp>
            <p:nvCxnSpPr>
              <p:cNvPr id="31813" name="Straight Connector 31812">
                <a:extLst>
                  <a:ext uri="{FF2B5EF4-FFF2-40B4-BE49-F238E27FC236}">
                    <a16:creationId xmlns:a16="http://schemas.microsoft.com/office/drawing/2014/main" id="{394662E6-2938-9620-EFF9-C4AF7D8FA478}"/>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416CDCCE-204D-E1AA-F1F6-5C7E124EFDD7}"/>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5" name="Group 31814">
              <a:extLst>
                <a:ext uri="{FF2B5EF4-FFF2-40B4-BE49-F238E27FC236}">
                  <a16:creationId xmlns:a16="http://schemas.microsoft.com/office/drawing/2014/main" id="{ACA29476-5DFF-C80C-AF33-0956ED8E4C2C}"/>
                </a:ext>
              </a:extLst>
            </p:cNvPr>
            <p:cNvGrpSpPr/>
            <p:nvPr/>
          </p:nvGrpSpPr>
          <p:grpSpPr>
            <a:xfrm>
              <a:off x="6635578" y="3778164"/>
              <a:ext cx="86579" cy="86579"/>
              <a:chOff x="5475165" y="2778531"/>
              <a:chExt cx="282006" cy="282006"/>
            </a:xfrm>
          </p:grpSpPr>
          <p:cxnSp>
            <p:nvCxnSpPr>
              <p:cNvPr id="31816" name="Straight Connector 31815">
                <a:extLst>
                  <a:ext uri="{FF2B5EF4-FFF2-40B4-BE49-F238E27FC236}">
                    <a16:creationId xmlns:a16="http://schemas.microsoft.com/office/drawing/2014/main" id="{B02BCB35-EEC4-1FE4-8FEB-626A91FB4EBD}"/>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720AE54D-076F-631C-695B-7C7E6197CDAB}"/>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18" name="Group 31817">
              <a:extLst>
                <a:ext uri="{FF2B5EF4-FFF2-40B4-BE49-F238E27FC236}">
                  <a16:creationId xmlns:a16="http://schemas.microsoft.com/office/drawing/2014/main" id="{23E3A54E-A40A-EF7A-9FCD-61C00A9E0836}"/>
                </a:ext>
              </a:extLst>
            </p:cNvPr>
            <p:cNvGrpSpPr/>
            <p:nvPr/>
          </p:nvGrpSpPr>
          <p:grpSpPr>
            <a:xfrm>
              <a:off x="6667382" y="3820686"/>
              <a:ext cx="86579" cy="86579"/>
              <a:chOff x="5475165" y="2778531"/>
              <a:chExt cx="282006" cy="282006"/>
            </a:xfrm>
          </p:grpSpPr>
          <p:cxnSp>
            <p:nvCxnSpPr>
              <p:cNvPr id="31819" name="Straight Connector 31818">
                <a:extLst>
                  <a:ext uri="{FF2B5EF4-FFF2-40B4-BE49-F238E27FC236}">
                    <a16:creationId xmlns:a16="http://schemas.microsoft.com/office/drawing/2014/main" id="{3D3FA308-3052-5B9D-3095-9FDB0CD5211C}"/>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7D11990D-6CDA-11D5-25F5-2B17846ADD56}"/>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1" name="Group 31820">
              <a:extLst>
                <a:ext uri="{FF2B5EF4-FFF2-40B4-BE49-F238E27FC236}">
                  <a16:creationId xmlns:a16="http://schemas.microsoft.com/office/drawing/2014/main" id="{1756BD12-5439-7AE3-CB1C-A06733D07BB1}"/>
                </a:ext>
              </a:extLst>
            </p:cNvPr>
            <p:cNvGrpSpPr/>
            <p:nvPr/>
          </p:nvGrpSpPr>
          <p:grpSpPr>
            <a:xfrm>
              <a:off x="6748618" y="3820686"/>
              <a:ext cx="86579" cy="86579"/>
              <a:chOff x="5475165" y="2778531"/>
              <a:chExt cx="282006" cy="282006"/>
            </a:xfrm>
          </p:grpSpPr>
          <p:cxnSp>
            <p:nvCxnSpPr>
              <p:cNvPr id="31822" name="Straight Connector 31821">
                <a:extLst>
                  <a:ext uri="{FF2B5EF4-FFF2-40B4-BE49-F238E27FC236}">
                    <a16:creationId xmlns:a16="http://schemas.microsoft.com/office/drawing/2014/main" id="{E9151DC7-E9B8-14FA-1D18-15497ACF9D52}"/>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721BE067-58DE-930F-67B8-8DB94F8D5832}"/>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4" name="Group 31823">
              <a:extLst>
                <a:ext uri="{FF2B5EF4-FFF2-40B4-BE49-F238E27FC236}">
                  <a16:creationId xmlns:a16="http://schemas.microsoft.com/office/drawing/2014/main" id="{DD0D6708-DEFC-5B05-C89F-F158FFB59EB8}"/>
                </a:ext>
              </a:extLst>
            </p:cNvPr>
            <p:cNvGrpSpPr/>
            <p:nvPr/>
          </p:nvGrpSpPr>
          <p:grpSpPr>
            <a:xfrm>
              <a:off x="6790251" y="3820686"/>
              <a:ext cx="86579" cy="86579"/>
              <a:chOff x="5475165" y="2778531"/>
              <a:chExt cx="282006" cy="282006"/>
            </a:xfrm>
          </p:grpSpPr>
          <p:cxnSp>
            <p:nvCxnSpPr>
              <p:cNvPr id="31825" name="Straight Connector 31824">
                <a:extLst>
                  <a:ext uri="{FF2B5EF4-FFF2-40B4-BE49-F238E27FC236}">
                    <a16:creationId xmlns:a16="http://schemas.microsoft.com/office/drawing/2014/main" id="{5621121A-0A64-937E-AB2C-5DCFE2FABF6A}"/>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6CE50260-DFC4-3C58-A331-E8F3446CD58D}"/>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27" name="Group 31826">
              <a:extLst>
                <a:ext uri="{FF2B5EF4-FFF2-40B4-BE49-F238E27FC236}">
                  <a16:creationId xmlns:a16="http://schemas.microsoft.com/office/drawing/2014/main" id="{4D0CC40B-DDEB-12AB-E0F5-D44B35375BBA}"/>
                </a:ext>
              </a:extLst>
            </p:cNvPr>
            <p:cNvGrpSpPr/>
            <p:nvPr/>
          </p:nvGrpSpPr>
          <p:grpSpPr>
            <a:xfrm>
              <a:off x="6903140" y="3820686"/>
              <a:ext cx="86579" cy="86579"/>
              <a:chOff x="5475165" y="2778531"/>
              <a:chExt cx="282006" cy="282006"/>
            </a:xfrm>
          </p:grpSpPr>
          <p:cxnSp>
            <p:nvCxnSpPr>
              <p:cNvPr id="31828" name="Straight Connector 31827">
                <a:extLst>
                  <a:ext uri="{FF2B5EF4-FFF2-40B4-BE49-F238E27FC236}">
                    <a16:creationId xmlns:a16="http://schemas.microsoft.com/office/drawing/2014/main" id="{AC905363-8621-EAA0-7CAD-DB98660FC743}"/>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A7BB8C6C-D360-C15B-D2BF-FC702E7957F1}"/>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0" name="Group 31829">
              <a:extLst>
                <a:ext uri="{FF2B5EF4-FFF2-40B4-BE49-F238E27FC236}">
                  <a16:creationId xmlns:a16="http://schemas.microsoft.com/office/drawing/2014/main" id="{46BE6DEF-F530-A47D-3787-47D1B4C18FE4}"/>
                </a:ext>
              </a:extLst>
            </p:cNvPr>
            <p:cNvGrpSpPr/>
            <p:nvPr/>
          </p:nvGrpSpPr>
          <p:grpSpPr>
            <a:xfrm>
              <a:off x="6979898" y="3820686"/>
              <a:ext cx="86579" cy="86579"/>
              <a:chOff x="5475165" y="2778531"/>
              <a:chExt cx="282006" cy="282006"/>
            </a:xfrm>
          </p:grpSpPr>
          <p:cxnSp>
            <p:nvCxnSpPr>
              <p:cNvPr id="31831" name="Straight Connector 31830">
                <a:extLst>
                  <a:ext uri="{FF2B5EF4-FFF2-40B4-BE49-F238E27FC236}">
                    <a16:creationId xmlns:a16="http://schemas.microsoft.com/office/drawing/2014/main" id="{711CD1FB-B461-FCE2-6DAF-09664AA59499}"/>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FDC16291-51DA-4524-FB11-3365C3788A5D}"/>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3" name="Group 31832">
              <a:extLst>
                <a:ext uri="{FF2B5EF4-FFF2-40B4-BE49-F238E27FC236}">
                  <a16:creationId xmlns:a16="http://schemas.microsoft.com/office/drawing/2014/main" id="{F7EF46D4-1C13-D961-1F60-E58DF3E03F23}"/>
                </a:ext>
              </a:extLst>
            </p:cNvPr>
            <p:cNvGrpSpPr/>
            <p:nvPr/>
          </p:nvGrpSpPr>
          <p:grpSpPr>
            <a:xfrm>
              <a:off x="7059478" y="3885204"/>
              <a:ext cx="86579" cy="86579"/>
              <a:chOff x="5475165" y="2778531"/>
              <a:chExt cx="282006" cy="282006"/>
            </a:xfrm>
          </p:grpSpPr>
          <p:cxnSp>
            <p:nvCxnSpPr>
              <p:cNvPr id="31834" name="Straight Connector 31833">
                <a:extLst>
                  <a:ext uri="{FF2B5EF4-FFF2-40B4-BE49-F238E27FC236}">
                    <a16:creationId xmlns:a16="http://schemas.microsoft.com/office/drawing/2014/main" id="{CD522257-F49B-C8A7-679D-526D8EFAEA02}"/>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78754EC4-E87E-03E8-EC2C-3E05A9B3AC31}"/>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6" name="Group 31835">
              <a:extLst>
                <a:ext uri="{FF2B5EF4-FFF2-40B4-BE49-F238E27FC236}">
                  <a16:creationId xmlns:a16="http://schemas.microsoft.com/office/drawing/2014/main" id="{ED7319E0-16B8-E4D4-9E8C-0D5D6485E279}"/>
                </a:ext>
              </a:extLst>
            </p:cNvPr>
            <p:cNvGrpSpPr/>
            <p:nvPr/>
          </p:nvGrpSpPr>
          <p:grpSpPr>
            <a:xfrm>
              <a:off x="7136076" y="3885204"/>
              <a:ext cx="86579" cy="86579"/>
              <a:chOff x="5475165" y="2778531"/>
              <a:chExt cx="282006" cy="282006"/>
            </a:xfrm>
          </p:grpSpPr>
          <p:cxnSp>
            <p:nvCxnSpPr>
              <p:cNvPr id="31837" name="Straight Connector 31836">
                <a:extLst>
                  <a:ext uri="{FF2B5EF4-FFF2-40B4-BE49-F238E27FC236}">
                    <a16:creationId xmlns:a16="http://schemas.microsoft.com/office/drawing/2014/main" id="{DDC283F5-F6F4-9EE6-9438-392B4308B2D9}"/>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4291123A-85B4-3BE4-B7CE-10251BCE7865}"/>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39" name="Group 31838">
              <a:extLst>
                <a:ext uri="{FF2B5EF4-FFF2-40B4-BE49-F238E27FC236}">
                  <a16:creationId xmlns:a16="http://schemas.microsoft.com/office/drawing/2014/main" id="{5410EC37-273F-F4E7-7B7A-8F839D465C5A}"/>
                </a:ext>
              </a:extLst>
            </p:cNvPr>
            <p:cNvGrpSpPr/>
            <p:nvPr/>
          </p:nvGrpSpPr>
          <p:grpSpPr>
            <a:xfrm>
              <a:off x="7249125" y="3885204"/>
              <a:ext cx="86579" cy="86579"/>
              <a:chOff x="5475165" y="2778531"/>
              <a:chExt cx="282006" cy="282006"/>
            </a:xfrm>
          </p:grpSpPr>
          <p:cxnSp>
            <p:nvCxnSpPr>
              <p:cNvPr id="31840" name="Straight Connector 31839">
                <a:extLst>
                  <a:ext uri="{FF2B5EF4-FFF2-40B4-BE49-F238E27FC236}">
                    <a16:creationId xmlns:a16="http://schemas.microsoft.com/office/drawing/2014/main" id="{9403AB79-69C5-512D-ED85-1A87BB9C8DBC}"/>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BD1175E1-92D4-A5D0-E24E-B02A74C7D0EC}"/>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2" name="Group 31841">
              <a:extLst>
                <a:ext uri="{FF2B5EF4-FFF2-40B4-BE49-F238E27FC236}">
                  <a16:creationId xmlns:a16="http://schemas.microsoft.com/office/drawing/2014/main" id="{17C0AF39-788E-DE9D-1083-2D3FFB62536B}"/>
                </a:ext>
              </a:extLst>
            </p:cNvPr>
            <p:cNvGrpSpPr/>
            <p:nvPr/>
          </p:nvGrpSpPr>
          <p:grpSpPr>
            <a:xfrm>
              <a:off x="7325723" y="3885204"/>
              <a:ext cx="86579" cy="86579"/>
              <a:chOff x="5475165" y="2778531"/>
              <a:chExt cx="282006" cy="282006"/>
            </a:xfrm>
          </p:grpSpPr>
          <p:cxnSp>
            <p:nvCxnSpPr>
              <p:cNvPr id="31843" name="Straight Connector 31842">
                <a:extLst>
                  <a:ext uri="{FF2B5EF4-FFF2-40B4-BE49-F238E27FC236}">
                    <a16:creationId xmlns:a16="http://schemas.microsoft.com/office/drawing/2014/main" id="{FF055949-3F1C-BE69-D02B-9F699B801A07}"/>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D68CDFD7-6B87-5523-D85D-FB46FEEA902B}"/>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5" name="Group 31844">
              <a:extLst>
                <a:ext uri="{FF2B5EF4-FFF2-40B4-BE49-F238E27FC236}">
                  <a16:creationId xmlns:a16="http://schemas.microsoft.com/office/drawing/2014/main" id="{1C1D915D-EB76-5FAA-2C8F-DA581AF52228}"/>
                </a:ext>
              </a:extLst>
            </p:cNvPr>
            <p:cNvGrpSpPr/>
            <p:nvPr/>
          </p:nvGrpSpPr>
          <p:grpSpPr>
            <a:xfrm>
              <a:off x="7364139" y="3885204"/>
              <a:ext cx="86579" cy="86579"/>
              <a:chOff x="5475165" y="2778531"/>
              <a:chExt cx="282006" cy="282006"/>
            </a:xfrm>
          </p:grpSpPr>
          <p:cxnSp>
            <p:nvCxnSpPr>
              <p:cNvPr id="31846" name="Straight Connector 31845">
                <a:extLst>
                  <a:ext uri="{FF2B5EF4-FFF2-40B4-BE49-F238E27FC236}">
                    <a16:creationId xmlns:a16="http://schemas.microsoft.com/office/drawing/2014/main" id="{35DDE93D-1129-25E5-294A-8A5D39B79011}"/>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1CC649EE-044E-32E2-0661-AF3675002797}"/>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48" name="Group 31847">
              <a:extLst>
                <a:ext uri="{FF2B5EF4-FFF2-40B4-BE49-F238E27FC236}">
                  <a16:creationId xmlns:a16="http://schemas.microsoft.com/office/drawing/2014/main" id="{18A3D81C-F4D9-397C-4D16-8D7EF34C1CAF}"/>
                </a:ext>
              </a:extLst>
            </p:cNvPr>
            <p:cNvGrpSpPr/>
            <p:nvPr/>
          </p:nvGrpSpPr>
          <p:grpSpPr>
            <a:xfrm>
              <a:off x="7402322" y="3885204"/>
              <a:ext cx="86579" cy="86579"/>
              <a:chOff x="5475165" y="2778531"/>
              <a:chExt cx="282006" cy="282006"/>
            </a:xfrm>
          </p:grpSpPr>
          <p:cxnSp>
            <p:nvCxnSpPr>
              <p:cNvPr id="31849" name="Straight Connector 31848">
                <a:extLst>
                  <a:ext uri="{FF2B5EF4-FFF2-40B4-BE49-F238E27FC236}">
                    <a16:creationId xmlns:a16="http://schemas.microsoft.com/office/drawing/2014/main" id="{E55EEA23-1E09-A7EE-1E9D-FEC84407D8C1}"/>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11222BBD-796A-814D-C67E-70D36B1AC517}"/>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1" name="Group 31850">
              <a:extLst>
                <a:ext uri="{FF2B5EF4-FFF2-40B4-BE49-F238E27FC236}">
                  <a16:creationId xmlns:a16="http://schemas.microsoft.com/office/drawing/2014/main" id="{29FD4370-991E-11FA-35EB-3A470C9B1B98}"/>
                </a:ext>
              </a:extLst>
            </p:cNvPr>
            <p:cNvGrpSpPr/>
            <p:nvPr/>
          </p:nvGrpSpPr>
          <p:grpSpPr>
            <a:xfrm>
              <a:off x="7488902" y="3986750"/>
              <a:ext cx="86579" cy="86579"/>
              <a:chOff x="5475165" y="2778531"/>
              <a:chExt cx="282006" cy="282006"/>
            </a:xfrm>
          </p:grpSpPr>
          <p:cxnSp>
            <p:nvCxnSpPr>
              <p:cNvPr id="31852" name="Straight Connector 31851">
                <a:extLst>
                  <a:ext uri="{FF2B5EF4-FFF2-40B4-BE49-F238E27FC236}">
                    <a16:creationId xmlns:a16="http://schemas.microsoft.com/office/drawing/2014/main" id="{EC1C1560-6B69-14D7-DFB1-B42C62EB8A48}"/>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05879923-4D15-3397-4220-D6CECB19CDF4}"/>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4" name="Group 31853">
              <a:extLst>
                <a:ext uri="{FF2B5EF4-FFF2-40B4-BE49-F238E27FC236}">
                  <a16:creationId xmlns:a16="http://schemas.microsoft.com/office/drawing/2014/main" id="{DDC4FC0C-F48F-277F-43E8-272F43CBAD27}"/>
                </a:ext>
              </a:extLst>
            </p:cNvPr>
            <p:cNvGrpSpPr/>
            <p:nvPr/>
          </p:nvGrpSpPr>
          <p:grpSpPr>
            <a:xfrm>
              <a:off x="7520652" y="4089400"/>
              <a:ext cx="86579" cy="86579"/>
              <a:chOff x="5475165" y="2778531"/>
              <a:chExt cx="282006" cy="282006"/>
            </a:xfrm>
          </p:grpSpPr>
          <p:cxnSp>
            <p:nvCxnSpPr>
              <p:cNvPr id="31855" name="Straight Connector 31854">
                <a:extLst>
                  <a:ext uri="{FF2B5EF4-FFF2-40B4-BE49-F238E27FC236}">
                    <a16:creationId xmlns:a16="http://schemas.microsoft.com/office/drawing/2014/main" id="{9A19A591-F93E-F1E2-232A-CB206BCCC0AF}"/>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C2938401-9C6C-8703-DA4D-5E6C470173B9}"/>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57" name="Group 31856">
              <a:extLst>
                <a:ext uri="{FF2B5EF4-FFF2-40B4-BE49-F238E27FC236}">
                  <a16:creationId xmlns:a16="http://schemas.microsoft.com/office/drawing/2014/main" id="{E782DD3C-3A57-53CD-6F27-DD8EC871A45C}"/>
                </a:ext>
              </a:extLst>
            </p:cNvPr>
            <p:cNvGrpSpPr/>
            <p:nvPr/>
          </p:nvGrpSpPr>
          <p:grpSpPr>
            <a:xfrm>
              <a:off x="7563942" y="4089400"/>
              <a:ext cx="86579" cy="86579"/>
              <a:chOff x="5475165" y="2778531"/>
              <a:chExt cx="282006" cy="282006"/>
            </a:xfrm>
          </p:grpSpPr>
          <p:cxnSp>
            <p:nvCxnSpPr>
              <p:cNvPr id="31858" name="Straight Connector 31857">
                <a:extLst>
                  <a:ext uri="{FF2B5EF4-FFF2-40B4-BE49-F238E27FC236}">
                    <a16:creationId xmlns:a16="http://schemas.microsoft.com/office/drawing/2014/main" id="{CF444F9C-7C7B-8749-6CCB-D0A517189D79}"/>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6C0819C6-ADD5-62E2-6D3E-2DF48478FEA7}"/>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60" name="Group 31859">
              <a:extLst>
                <a:ext uri="{FF2B5EF4-FFF2-40B4-BE49-F238E27FC236}">
                  <a16:creationId xmlns:a16="http://schemas.microsoft.com/office/drawing/2014/main" id="{7322CC54-AE2F-E8AC-9B65-5B2DB7EBA16A}"/>
                </a:ext>
              </a:extLst>
            </p:cNvPr>
            <p:cNvGrpSpPr/>
            <p:nvPr/>
          </p:nvGrpSpPr>
          <p:grpSpPr>
            <a:xfrm>
              <a:off x="7601975" y="4089400"/>
              <a:ext cx="86579" cy="86579"/>
              <a:chOff x="5475165" y="2778531"/>
              <a:chExt cx="282006" cy="282006"/>
            </a:xfrm>
          </p:grpSpPr>
          <p:cxnSp>
            <p:nvCxnSpPr>
              <p:cNvPr id="31861" name="Straight Connector 31860">
                <a:extLst>
                  <a:ext uri="{FF2B5EF4-FFF2-40B4-BE49-F238E27FC236}">
                    <a16:creationId xmlns:a16="http://schemas.microsoft.com/office/drawing/2014/main" id="{6C296E95-C6B4-C7C3-342F-96946EC72128}"/>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F91E7EAF-91EB-834E-D433-E7978DF37539}"/>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63" name="Group 31862">
              <a:extLst>
                <a:ext uri="{FF2B5EF4-FFF2-40B4-BE49-F238E27FC236}">
                  <a16:creationId xmlns:a16="http://schemas.microsoft.com/office/drawing/2014/main" id="{76E8E2BD-A810-EDC3-A4B9-47F939418B5B}"/>
                </a:ext>
              </a:extLst>
            </p:cNvPr>
            <p:cNvGrpSpPr/>
            <p:nvPr/>
          </p:nvGrpSpPr>
          <p:grpSpPr>
            <a:xfrm>
              <a:off x="7805242" y="4089400"/>
              <a:ext cx="86579" cy="86579"/>
              <a:chOff x="5475165" y="2778531"/>
              <a:chExt cx="282006" cy="282006"/>
            </a:xfrm>
          </p:grpSpPr>
          <p:cxnSp>
            <p:nvCxnSpPr>
              <p:cNvPr id="31864" name="Straight Connector 31863">
                <a:extLst>
                  <a:ext uri="{FF2B5EF4-FFF2-40B4-BE49-F238E27FC236}">
                    <a16:creationId xmlns:a16="http://schemas.microsoft.com/office/drawing/2014/main" id="{F6600735-125B-98B3-9AAC-0670F7C47672}"/>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EF9A4213-0B57-AC5C-E4DF-17CCF3907439}"/>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66" name="Group 31865">
              <a:extLst>
                <a:ext uri="{FF2B5EF4-FFF2-40B4-BE49-F238E27FC236}">
                  <a16:creationId xmlns:a16="http://schemas.microsoft.com/office/drawing/2014/main" id="{01EAB563-0986-F4B2-08E0-6750FD1E6525}"/>
                </a:ext>
              </a:extLst>
            </p:cNvPr>
            <p:cNvGrpSpPr/>
            <p:nvPr/>
          </p:nvGrpSpPr>
          <p:grpSpPr>
            <a:xfrm>
              <a:off x="7919426" y="4089400"/>
              <a:ext cx="86579" cy="86579"/>
              <a:chOff x="5475165" y="2778531"/>
              <a:chExt cx="282006" cy="282006"/>
            </a:xfrm>
          </p:grpSpPr>
          <p:cxnSp>
            <p:nvCxnSpPr>
              <p:cNvPr id="31867" name="Straight Connector 31866">
                <a:extLst>
                  <a:ext uri="{FF2B5EF4-FFF2-40B4-BE49-F238E27FC236}">
                    <a16:creationId xmlns:a16="http://schemas.microsoft.com/office/drawing/2014/main" id="{E9118BF3-6501-083D-8437-971F8841CCCA}"/>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EAC70968-04A6-AD89-D535-DCBD55899FF4}"/>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69" name="Group 31868">
              <a:extLst>
                <a:ext uri="{FF2B5EF4-FFF2-40B4-BE49-F238E27FC236}">
                  <a16:creationId xmlns:a16="http://schemas.microsoft.com/office/drawing/2014/main" id="{F411EE25-8900-6921-7242-0992220E3C20}"/>
                </a:ext>
              </a:extLst>
            </p:cNvPr>
            <p:cNvGrpSpPr/>
            <p:nvPr/>
          </p:nvGrpSpPr>
          <p:grpSpPr>
            <a:xfrm>
              <a:off x="8074553" y="4089400"/>
              <a:ext cx="86579" cy="86579"/>
              <a:chOff x="5475165" y="2778531"/>
              <a:chExt cx="282006" cy="282006"/>
            </a:xfrm>
          </p:grpSpPr>
          <p:cxnSp>
            <p:nvCxnSpPr>
              <p:cNvPr id="31870" name="Straight Connector 31869">
                <a:extLst>
                  <a:ext uri="{FF2B5EF4-FFF2-40B4-BE49-F238E27FC236}">
                    <a16:creationId xmlns:a16="http://schemas.microsoft.com/office/drawing/2014/main" id="{A389421A-7A6C-AFF8-1081-049AC0979E67}"/>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652852A2-E5E1-E9B7-F9D7-B352879DAB84}"/>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72" name="Group 31871">
              <a:extLst>
                <a:ext uri="{FF2B5EF4-FFF2-40B4-BE49-F238E27FC236}">
                  <a16:creationId xmlns:a16="http://schemas.microsoft.com/office/drawing/2014/main" id="{8E40F432-013E-EA1B-198F-FE4FD5868B36}"/>
                </a:ext>
              </a:extLst>
            </p:cNvPr>
            <p:cNvGrpSpPr/>
            <p:nvPr/>
          </p:nvGrpSpPr>
          <p:grpSpPr>
            <a:xfrm>
              <a:off x="8111737" y="4089400"/>
              <a:ext cx="86579" cy="86579"/>
              <a:chOff x="5475165" y="2778531"/>
              <a:chExt cx="282006" cy="282006"/>
            </a:xfrm>
          </p:grpSpPr>
          <p:cxnSp>
            <p:nvCxnSpPr>
              <p:cNvPr id="31873" name="Straight Connector 31872">
                <a:extLst>
                  <a:ext uri="{FF2B5EF4-FFF2-40B4-BE49-F238E27FC236}">
                    <a16:creationId xmlns:a16="http://schemas.microsoft.com/office/drawing/2014/main" id="{98A511F7-2AC4-C542-CE8D-EC1F197806B8}"/>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3D422CAD-7B75-87DF-D3D6-887EE3C150C0}"/>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75" name="Group 31874">
              <a:extLst>
                <a:ext uri="{FF2B5EF4-FFF2-40B4-BE49-F238E27FC236}">
                  <a16:creationId xmlns:a16="http://schemas.microsoft.com/office/drawing/2014/main" id="{C3FFB714-CDDC-4E96-E508-93209A077519}"/>
                </a:ext>
              </a:extLst>
            </p:cNvPr>
            <p:cNvGrpSpPr/>
            <p:nvPr/>
          </p:nvGrpSpPr>
          <p:grpSpPr>
            <a:xfrm>
              <a:off x="8186390" y="4089400"/>
              <a:ext cx="86579" cy="86579"/>
              <a:chOff x="5475165" y="2778531"/>
              <a:chExt cx="282006" cy="282006"/>
            </a:xfrm>
          </p:grpSpPr>
          <p:cxnSp>
            <p:nvCxnSpPr>
              <p:cNvPr id="31876" name="Straight Connector 31875">
                <a:extLst>
                  <a:ext uri="{FF2B5EF4-FFF2-40B4-BE49-F238E27FC236}">
                    <a16:creationId xmlns:a16="http://schemas.microsoft.com/office/drawing/2014/main" id="{AED6C3E9-E268-2B49-C12E-FA5457DAF438}"/>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7F54A332-AF15-4997-5A0B-4126EF7B091A}"/>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78" name="Group 31877">
              <a:extLst>
                <a:ext uri="{FF2B5EF4-FFF2-40B4-BE49-F238E27FC236}">
                  <a16:creationId xmlns:a16="http://schemas.microsoft.com/office/drawing/2014/main" id="{7114A6D6-FAD8-DBE8-4480-9C469B7099A4}"/>
                </a:ext>
              </a:extLst>
            </p:cNvPr>
            <p:cNvGrpSpPr/>
            <p:nvPr/>
          </p:nvGrpSpPr>
          <p:grpSpPr>
            <a:xfrm>
              <a:off x="8301567" y="4726315"/>
              <a:ext cx="86579" cy="86579"/>
              <a:chOff x="5475165" y="2778531"/>
              <a:chExt cx="282006" cy="282006"/>
            </a:xfrm>
          </p:grpSpPr>
          <p:cxnSp>
            <p:nvCxnSpPr>
              <p:cNvPr id="31879" name="Straight Connector 31878">
                <a:extLst>
                  <a:ext uri="{FF2B5EF4-FFF2-40B4-BE49-F238E27FC236}">
                    <a16:creationId xmlns:a16="http://schemas.microsoft.com/office/drawing/2014/main" id="{148E555B-B720-8A57-277A-E7251875E29E}"/>
                  </a:ext>
                </a:extLst>
              </p:cNvPr>
              <p:cNvCxnSpPr>
                <a:cxnSpLocks/>
              </p:cNvCxnSpPr>
              <p:nvPr/>
            </p:nvCxnSpPr>
            <p:spPr bwMode="auto">
              <a:xfrm>
                <a:off x="5616168" y="2778531"/>
                <a:ext cx="0" cy="282006"/>
              </a:xfrm>
              <a:prstGeom prst="line">
                <a:avLst/>
              </a:prstGeom>
              <a:noFill/>
              <a:ln w="28575" cap="flat" cmpd="sng" algn="ctr">
                <a:solidFill>
                  <a:schemeClr val="accent1"/>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48A1A7A8-2A78-D5C1-E685-3D733EA30910}"/>
                  </a:ext>
                </a:extLst>
              </p:cNvPr>
              <p:cNvCxnSpPr>
                <a:cxnSpLocks/>
              </p:cNvCxnSpPr>
              <p:nvPr/>
            </p:nvCxnSpPr>
            <p:spPr bwMode="auto">
              <a:xfrm rot="16200000">
                <a:off x="5616168" y="2778532"/>
                <a:ext cx="0" cy="282006"/>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31975" name="Group 31974">
            <a:extLst>
              <a:ext uri="{FF2B5EF4-FFF2-40B4-BE49-F238E27FC236}">
                <a16:creationId xmlns:a16="http://schemas.microsoft.com/office/drawing/2014/main" id="{34EE6AC5-3E3E-A211-6D02-A3995768CFFD}"/>
              </a:ext>
            </a:extLst>
          </p:cNvPr>
          <p:cNvGrpSpPr/>
          <p:nvPr/>
        </p:nvGrpSpPr>
        <p:grpSpPr>
          <a:xfrm>
            <a:off x="4065409" y="2776951"/>
            <a:ext cx="4229096" cy="2336915"/>
            <a:chOff x="4065409" y="2776951"/>
            <a:chExt cx="4229096" cy="2336915"/>
          </a:xfrm>
        </p:grpSpPr>
        <p:grpSp>
          <p:nvGrpSpPr>
            <p:cNvPr id="31882" name="Group 31881">
              <a:extLst>
                <a:ext uri="{FF2B5EF4-FFF2-40B4-BE49-F238E27FC236}">
                  <a16:creationId xmlns:a16="http://schemas.microsoft.com/office/drawing/2014/main" id="{2507403D-361F-93D5-E1B2-5E0417EE33E8}"/>
                </a:ext>
              </a:extLst>
            </p:cNvPr>
            <p:cNvGrpSpPr/>
            <p:nvPr/>
          </p:nvGrpSpPr>
          <p:grpSpPr>
            <a:xfrm>
              <a:off x="4065409" y="2776951"/>
              <a:ext cx="86579" cy="86579"/>
              <a:chOff x="5475165" y="2778531"/>
              <a:chExt cx="282006" cy="282006"/>
            </a:xfrm>
          </p:grpSpPr>
          <p:cxnSp>
            <p:nvCxnSpPr>
              <p:cNvPr id="31883" name="Straight Connector 31882">
                <a:extLst>
                  <a:ext uri="{FF2B5EF4-FFF2-40B4-BE49-F238E27FC236}">
                    <a16:creationId xmlns:a16="http://schemas.microsoft.com/office/drawing/2014/main" id="{3A38FE8D-FC97-C9AC-ED5C-D5C958954802}"/>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EACE8C9D-C9B8-CE17-8ECD-08BCC67EE5D8}"/>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885" name="Group 31884">
              <a:extLst>
                <a:ext uri="{FF2B5EF4-FFF2-40B4-BE49-F238E27FC236}">
                  <a16:creationId xmlns:a16="http://schemas.microsoft.com/office/drawing/2014/main" id="{DE7FDB2D-543B-46F7-A3EC-CCC407488540}"/>
                </a:ext>
              </a:extLst>
            </p:cNvPr>
            <p:cNvGrpSpPr/>
            <p:nvPr/>
          </p:nvGrpSpPr>
          <p:grpSpPr>
            <a:xfrm>
              <a:off x="4097106" y="2798173"/>
              <a:ext cx="86579" cy="86579"/>
              <a:chOff x="5475165" y="2778531"/>
              <a:chExt cx="282006" cy="282006"/>
            </a:xfrm>
          </p:grpSpPr>
          <p:cxnSp>
            <p:nvCxnSpPr>
              <p:cNvPr id="31886" name="Straight Connector 31885">
                <a:extLst>
                  <a:ext uri="{FF2B5EF4-FFF2-40B4-BE49-F238E27FC236}">
                    <a16:creationId xmlns:a16="http://schemas.microsoft.com/office/drawing/2014/main" id="{9067197D-A42A-2E1B-E5B7-1096E20286A8}"/>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1C1145B1-27B1-6FA3-A359-37FA40EA5D30}"/>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888" name="Group 31887">
              <a:extLst>
                <a:ext uri="{FF2B5EF4-FFF2-40B4-BE49-F238E27FC236}">
                  <a16:creationId xmlns:a16="http://schemas.microsoft.com/office/drawing/2014/main" id="{AC216BE0-7480-F94D-B02C-9C2A7AC559D5}"/>
                </a:ext>
              </a:extLst>
            </p:cNvPr>
            <p:cNvGrpSpPr/>
            <p:nvPr/>
          </p:nvGrpSpPr>
          <p:grpSpPr>
            <a:xfrm>
              <a:off x="4142938" y="2825576"/>
              <a:ext cx="86579" cy="86579"/>
              <a:chOff x="5475165" y="2778531"/>
              <a:chExt cx="282006" cy="282006"/>
            </a:xfrm>
          </p:grpSpPr>
          <p:cxnSp>
            <p:nvCxnSpPr>
              <p:cNvPr id="31889" name="Straight Connector 31888">
                <a:extLst>
                  <a:ext uri="{FF2B5EF4-FFF2-40B4-BE49-F238E27FC236}">
                    <a16:creationId xmlns:a16="http://schemas.microsoft.com/office/drawing/2014/main" id="{98E10AA1-6856-727C-E5EE-99886F2B3D40}"/>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BC61D87C-B1E0-9DDC-6EE9-45701A37539F}"/>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891" name="Group 31890">
              <a:extLst>
                <a:ext uri="{FF2B5EF4-FFF2-40B4-BE49-F238E27FC236}">
                  <a16:creationId xmlns:a16="http://schemas.microsoft.com/office/drawing/2014/main" id="{B5C8DC8B-9B99-5ED7-8269-18E38F4BB9E5}"/>
                </a:ext>
              </a:extLst>
            </p:cNvPr>
            <p:cNvGrpSpPr/>
            <p:nvPr/>
          </p:nvGrpSpPr>
          <p:grpSpPr>
            <a:xfrm>
              <a:off x="4218442" y="2875601"/>
              <a:ext cx="86579" cy="86579"/>
              <a:chOff x="5475165" y="2778531"/>
              <a:chExt cx="282006" cy="282006"/>
            </a:xfrm>
          </p:grpSpPr>
          <p:cxnSp>
            <p:nvCxnSpPr>
              <p:cNvPr id="31892" name="Straight Connector 31891">
                <a:extLst>
                  <a:ext uri="{FF2B5EF4-FFF2-40B4-BE49-F238E27FC236}">
                    <a16:creationId xmlns:a16="http://schemas.microsoft.com/office/drawing/2014/main" id="{7F59896E-B93B-2E14-FB97-1857B3E7E46D}"/>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D28F99D6-4879-4754-7078-9502083629A4}"/>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894" name="Group 31893">
              <a:extLst>
                <a:ext uri="{FF2B5EF4-FFF2-40B4-BE49-F238E27FC236}">
                  <a16:creationId xmlns:a16="http://schemas.microsoft.com/office/drawing/2014/main" id="{31F1A34C-6314-139A-DE1A-4A26C598CDC9}"/>
                </a:ext>
              </a:extLst>
            </p:cNvPr>
            <p:cNvGrpSpPr/>
            <p:nvPr/>
          </p:nvGrpSpPr>
          <p:grpSpPr>
            <a:xfrm>
              <a:off x="4486067" y="3146570"/>
              <a:ext cx="86579" cy="86579"/>
              <a:chOff x="5475165" y="2778531"/>
              <a:chExt cx="282006" cy="282006"/>
            </a:xfrm>
          </p:grpSpPr>
          <p:cxnSp>
            <p:nvCxnSpPr>
              <p:cNvPr id="31895" name="Straight Connector 31894">
                <a:extLst>
                  <a:ext uri="{FF2B5EF4-FFF2-40B4-BE49-F238E27FC236}">
                    <a16:creationId xmlns:a16="http://schemas.microsoft.com/office/drawing/2014/main" id="{DDA94E82-122C-9675-5654-024FA4172CAF}"/>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661D9FF7-9191-DBBF-EE18-F3EBE4050CD0}"/>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897" name="Group 31896">
              <a:extLst>
                <a:ext uri="{FF2B5EF4-FFF2-40B4-BE49-F238E27FC236}">
                  <a16:creationId xmlns:a16="http://schemas.microsoft.com/office/drawing/2014/main" id="{D6B39C75-F1ED-684F-80CB-3BCE64AE9C6B}"/>
                </a:ext>
              </a:extLst>
            </p:cNvPr>
            <p:cNvGrpSpPr/>
            <p:nvPr/>
          </p:nvGrpSpPr>
          <p:grpSpPr>
            <a:xfrm>
              <a:off x="4554516" y="3317996"/>
              <a:ext cx="86579" cy="86579"/>
              <a:chOff x="5475165" y="2778531"/>
              <a:chExt cx="282006" cy="282006"/>
            </a:xfrm>
          </p:grpSpPr>
          <p:cxnSp>
            <p:nvCxnSpPr>
              <p:cNvPr id="31898" name="Straight Connector 31897">
                <a:extLst>
                  <a:ext uri="{FF2B5EF4-FFF2-40B4-BE49-F238E27FC236}">
                    <a16:creationId xmlns:a16="http://schemas.microsoft.com/office/drawing/2014/main" id="{009AF2EA-81F5-74AF-0FD8-8CBF30C08590}"/>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922B0ECF-A085-3568-9AC0-BAE2A7411874}"/>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00" name="Group 31899">
              <a:extLst>
                <a:ext uri="{FF2B5EF4-FFF2-40B4-BE49-F238E27FC236}">
                  <a16:creationId xmlns:a16="http://schemas.microsoft.com/office/drawing/2014/main" id="{5B175EC3-43F8-418E-81E2-DCAC74FBDFA9}"/>
                </a:ext>
              </a:extLst>
            </p:cNvPr>
            <p:cNvGrpSpPr/>
            <p:nvPr/>
          </p:nvGrpSpPr>
          <p:grpSpPr>
            <a:xfrm>
              <a:off x="4588255" y="3413176"/>
              <a:ext cx="86579" cy="86579"/>
              <a:chOff x="5475165" y="2778531"/>
              <a:chExt cx="282006" cy="282006"/>
            </a:xfrm>
          </p:grpSpPr>
          <p:cxnSp>
            <p:nvCxnSpPr>
              <p:cNvPr id="31901" name="Straight Connector 31900">
                <a:extLst>
                  <a:ext uri="{FF2B5EF4-FFF2-40B4-BE49-F238E27FC236}">
                    <a16:creationId xmlns:a16="http://schemas.microsoft.com/office/drawing/2014/main" id="{BB6900D7-DCFB-E717-C271-6DDF3CE54B9C}"/>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B911ED9E-4956-4EB3-D37A-3DA7862BA77A}"/>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03" name="Group 31902">
              <a:extLst>
                <a:ext uri="{FF2B5EF4-FFF2-40B4-BE49-F238E27FC236}">
                  <a16:creationId xmlns:a16="http://schemas.microsoft.com/office/drawing/2014/main" id="{3EB699C0-0AF6-C34F-BD75-06869F1E8D85}"/>
                </a:ext>
              </a:extLst>
            </p:cNvPr>
            <p:cNvGrpSpPr/>
            <p:nvPr/>
          </p:nvGrpSpPr>
          <p:grpSpPr>
            <a:xfrm>
              <a:off x="4610935" y="3433170"/>
              <a:ext cx="86579" cy="86579"/>
              <a:chOff x="5475165" y="2778531"/>
              <a:chExt cx="282006" cy="282006"/>
            </a:xfrm>
          </p:grpSpPr>
          <p:cxnSp>
            <p:nvCxnSpPr>
              <p:cNvPr id="31904" name="Straight Connector 31903">
                <a:extLst>
                  <a:ext uri="{FF2B5EF4-FFF2-40B4-BE49-F238E27FC236}">
                    <a16:creationId xmlns:a16="http://schemas.microsoft.com/office/drawing/2014/main" id="{1CBE5732-6007-9697-417C-FF5E543E05CE}"/>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C2579C04-B396-E34A-2EDD-9E0140AA7510}"/>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06" name="Group 31905">
              <a:extLst>
                <a:ext uri="{FF2B5EF4-FFF2-40B4-BE49-F238E27FC236}">
                  <a16:creationId xmlns:a16="http://schemas.microsoft.com/office/drawing/2014/main" id="{11C83BA5-1398-3AED-6D2D-E0D6138F30B5}"/>
                </a:ext>
              </a:extLst>
            </p:cNvPr>
            <p:cNvGrpSpPr/>
            <p:nvPr/>
          </p:nvGrpSpPr>
          <p:grpSpPr>
            <a:xfrm>
              <a:off x="4788651" y="3532698"/>
              <a:ext cx="86579" cy="86579"/>
              <a:chOff x="5475165" y="2778531"/>
              <a:chExt cx="282006" cy="282006"/>
            </a:xfrm>
          </p:grpSpPr>
          <p:cxnSp>
            <p:nvCxnSpPr>
              <p:cNvPr id="31907" name="Straight Connector 31906">
                <a:extLst>
                  <a:ext uri="{FF2B5EF4-FFF2-40B4-BE49-F238E27FC236}">
                    <a16:creationId xmlns:a16="http://schemas.microsoft.com/office/drawing/2014/main" id="{1A8323F0-3BFA-FD5E-B292-E8A87475F9DE}"/>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D9303374-BA53-AC31-6E98-ACC479C443BA}"/>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09" name="Group 31908">
              <a:extLst>
                <a:ext uri="{FF2B5EF4-FFF2-40B4-BE49-F238E27FC236}">
                  <a16:creationId xmlns:a16="http://schemas.microsoft.com/office/drawing/2014/main" id="{0B039235-42A3-9B96-05EF-CF859D56BD8F}"/>
                </a:ext>
              </a:extLst>
            </p:cNvPr>
            <p:cNvGrpSpPr/>
            <p:nvPr/>
          </p:nvGrpSpPr>
          <p:grpSpPr>
            <a:xfrm>
              <a:off x="4824529" y="3569720"/>
              <a:ext cx="86579" cy="86579"/>
              <a:chOff x="5475165" y="2778531"/>
              <a:chExt cx="282006" cy="282006"/>
            </a:xfrm>
          </p:grpSpPr>
          <p:cxnSp>
            <p:nvCxnSpPr>
              <p:cNvPr id="31910" name="Straight Connector 31909">
                <a:extLst>
                  <a:ext uri="{FF2B5EF4-FFF2-40B4-BE49-F238E27FC236}">
                    <a16:creationId xmlns:a16="http://schemas.microsoft.com/office/drawing/2014/main" id="{BFA72DCA-05A4-00AC-BFBD-76E5AC42FE3E}"/>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D3B3FBC7-8F9C-5970-7F5D-761677E79A23}"/>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12" name="Group 31911">
              <a:extLst>
                <a:ext uri="{FF2B5EF4-FFF2-40B4-BE49-F238E27FC236}">
                  <a16:creationId xmlns:a16="http://schemas.microsoft.com/office/drawing/2014/main" id="{EA55CE2C-A7C6-C697-5A40-20A2B6EF61FE}"/>
                </a:ext>
              </a:extLst>
            </p:cNvPr>
            <p:cNvGrpSpPr/>
            <p:nvPr/>
          </p:nvGrpSpPr>
          <p:grpSpPr>
            <a:xfrm>
              <a:off x="4853606" y="3598315"/>
              <a:ext cx="86579" cy="86579"/>
              <a:chOff x="5475165" y="2778531"/>
              <a:chExt cx="282006" cy="282006"/>
            </a:xfrm>
          </p:grpSpPr>
          <p:cxnSp>
            <p:nvCxnSpPr>
              <p:cNvPr id="31913" name="Straight Connector 31912">
                <a:extLst>
                  <a:ext uri="{FF2B5EF4-FFF2-40B4-BE49-F238E27FC236}">
                    <a16:creationId xmlns:a16="http://schemas.microsoft.com/office/drawing/2014/main" id="{9C3CC785-6EB2-B644-AA9D-70D52F33120A}"/>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4A313444-B41C-D7D6-E4D8-422D6B111D7C}"/>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15" name="Group 31914">
              <a:extLst>
                <a:ext uri="{FF2B5EF4-FFF2-40B4-BE49-F238E27FC236}">
                  <a16:creationId xmlns:a16="http://schemas.microsoft.com/office/drawing/2014/main" id="{79E147A6-AF0F-D62B-8E7E-62670B0FEB72}"/>
                </a:ext>
              </a:extLst>
            </p:cNvPr>
            <p:cNvGrpSpPr/>
            <p:nvPr/>
          </p:nvGrpSpPr>
          <p:grpSpPr>
            <a:xfrm>
              <a:off x="4921770" y="3686834"/>
              <a:ext cx="86579" cy="86579"/>
              <a:chOff x="5475165" y="2778531"/>
              <a:chExt cx="282006" cy="282006"/>
            </a:xfrm>
          </p:grpSpPr>
          <p:cxnSp>
            <p:nvCxnSpPr>
              <p:cNvPr id="31916" name="Straight Connector 31915">
                <a:extLst>
                  <a:ext uri="{FF2B5EF4-FFF2-40B4-BE49-F238E27FC236}">
                    <a16:creationId xmlns:a16="http://schemas.microsoft.com/office/drawing/2014/main" id="{94B84839-E390-B62B-6DB7-C55F12EC963E}"/>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22D76E27-7A44-26B3-085E-BE25E54299BF}"/>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18" name="Group 31917">
              <a:extLst>
                <a:ext uri="{FF2B5EF4-FFF2-40B4-BE49-F238E27FC236}">
                  <a16:creationId xmlns:a16="http://schemas.microsoft.com/office/drawing/2014/main" id="{213280E4-67F1-6451-D00E-52DEC37549AC}"/>
                </a:ext>
              </a:extLst>
            </p:cNvPr>
            <p:cNvGrpSpPr/>
            <p:nvPr/>
          </p:nvGrpSpPr>
          <p:grpSpPr>
            <a:xfrm>
              <a:off x="5434298" y="4210833"/>
              <a:ext cx="86579" cy="86579"/>
              <a:chOff x="5475165" y="2778531"/>
              <a:chExt cx="282006" cy="282006"/>
            </a:xfrm>
          </p:grpSpPr>
          <p:cxnSp>
            <p:nvCxnSpPr>
              <p:cNvPr id="31919" name="Straight Connector 31918">
                <a:extLst>
                  <a:ext uri="{FF2B5EF4-FFF2-40B4-BE49-F238E27FC236}">
                    <a16:creationId xmlns:a16="http://schemas.microsoft.com/office/drawing/2014/main" id="{742506D4-A57A-A1A8-CEFA-0431080ACBEB}"/>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1157EE26-834A-AB2B-587A-8B2498AB46CF}"/>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21" name="Group 31920">
              <a:extLst>
                <a:ext uri="{FF2B5EF4-FFF2-40B4-BE49-F238E27FC236}">
                  <a16:creationId xmlns:a16="http://schemas.microsoft.com/office/drawing/2014/main" id="{208C6A8E-E9E3-98E1-61F3-9750D92F895B}"/>
                </a:ext>
              </a:extLst>
            </p:cNvPr>
            <p:cNvGrpSpPr/>
            <p:nvPr/>
          </p:nvGrpSpPr>
          <p:grpSpPr>
            <a:xfrm>
              <a:off x="5434298" y="4250571"/>
              <a:ext cx="86579" cy="86579"/>
              <a:chOff x="5475165" y="2778531"/>
              <a:chExt cx="282006" cy="282006"/>
            </a:xfrm>
          </p:grpSpPr>
          <p:cxnSp>
            <p:nvCxnSpPr>
              <p:cNvPr id="31922" name="Straight Connector 31921">
                <a:extLst>
                  <a:ext uri="{FF2B5EF4-FFF2-40B4-BE49-F238E27FC236}">
                    <a16:creationId xmlns:a16="http://schemas.microsoft.com/office/drawing/2014/main" id="{C17F88A4-F915-7DCD-C33D-6FF3C360D511}"/>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DD0C56F1-E1B0-8F5A-C105-638226E0CD0E}"/>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24" name="Group 31923">
              <a:extLst>
                <a:ext uri="{FF2B5EF4-FFF2-40B4-BE49-F238E27FC236}">
                  <a16:creationId xmlns:a16="http://schemas.microsoft.com/office/drawing/2014/main" id="{1C25AF70-9AB1-12E5-CDB4-05C1CC1244E5}"/>
                </a:ext>
              </a:extLst>
            </p:cNvPr>
            <p:cNvGrpSpPr/>
            <p:nvPr/>
          </p:nvGrpSpPr>
          <p:grpSpPr>
            <a:xfrm>
              <a:off x="5813300" y="4495046"/>
              <a:ext cx="86579" cy="86579"/>
              <a:chOff x="5475165" y="2778531"/>
              <a:chExt cx="282006" cy="282006"/>
            </a:xfrm>
          </p:grpSpPr>
          <p:cxnSp>
            <p:nvCxnSpPr>
              <p:cNvPr id="31925" name="Straight Connector 31924">
                <a:extLst>
                  <a:ext uri="{FF2B5EF4-FFF2-40B4-BE49-F238E27FC236}">
                    <a16:creationId xmlns:a16="http://schemas.microsoft.com/office/drawing/2014/main" id="{C6599463-D56E-6DA1-36CC-069AC17CAD54}"/>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BCE9D3CF-15B9-740E-026F-6FC28A480FD2}"/>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27" name="Group 31926">
              <a:extLst>
                <a:ext uri="{FF2B5EF4-FFF2-40B4-BE49-F238E27FC236}">
                  <a16:creationId xmlns:a16="http://schemas.microsoft.com/office/drawing/2014/main" id="{FE0F10C5-2F0E-DBAE-A1BB-F047D76EB188}"/>
                </a:ext>
              </a:extLst>
            </p:cNvPr>
            <p:cNvGrpSpPr/>
            <p:nvPr/>
          </p:nvGrpSpPr>
          <p:grpSpPr>
            <a:xfrm>
              <a:off x="5881831" y="4495046"/>
              <a:ext cx="86579" cy="86579"/>
              <a:chOff x="5475165" y="2778531"/>
              <a:chExt cx="282006" cy="282006"/>
            </a:xfrm>
          </p:grpSpPr>
          <p:cxnSp>
            <p:nvCxnSpPr>
              <p:cNvPr id="31928" name="Straight Connector 31927">
                <a:extLst>
                  <a:ext uri="{FF2B5EF4-FFF2-40B4-BE49-F238E27FC236}">
                    <a16:creationId xmlns:a16="http://schemas.microsoft.com/office/drawing/2014/main" id="{C43C19B0-A0A4-630A-7C96-F8F6CBCB45C5}"/>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3F905F01-FBCC-5485-D69A-EA7048FD6EE5}"/>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30" name="Group 31929">
              <a:extLst>
                <a:ext uri="{FF2B5EF4-FFF2-40B4-BE49-F238E27FC236}">
                  <a16:creationId xmlns:a16="http://schemas.microsoft.com/office/drawing/2014/main" id="{C220F03E-649A-06E3-F9C4-A12BB7C99F73}"/>
                </a:ext>
              </a:extLst>
            </p:cNvPr>
            <p:cNvGrpSpPr/>
            <p:nvPr/>
          </p:nvGrpSpPr>
          <p:grpSpPr>
            <a:xfrm>
              <a:off x="6157310" y="4553884"/>
              <a:ext cx="86579" cy="86579"/>
              <a:chOff x="5475165" y="2778531"/>
              <a:chExt cx="282006" cy="282006"/>
            </a:xfrm>
          </p:grpSpPr>
          <p:cxnSp>
            <p:nvCxnSpPr>
              <p:cNvPr id="31931" name="Straight Connector 31930">
                <a:extLst>
                  <a:ext uri="{FF2B5EF4-FFF2-40B4-BE49-F238E27FC236}">
                    <a16:creationId xmlns:a16="http://schemas.microsoft.com/office/drawing/2014/main" id="{314D305A-4748-A2AA-C74A-6992CEF6A89A}"/>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A02CDEFF-813C-F31F-9355-556E2FBC0A5F}"/>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33" name="Group 31932">
              <a:extLst>
                <a:ext uri="{FF2B5EF4-FFF2-40B4-BE49-F238E27FC236}">
                  <a16:creationId xmlns:a16="http://schemas.microsoft.com/office/drawing/2014/main" id="{FF964613-C0BA-80E3-4B22-A690F0356BDC}"/>
                </a:ext>
              </a:extLst>
            </p:cNvPr>
            <p:cNvGrpSpPr/>
            <p:nvPr/>
          </p:nvGrpSpPr>
          <p:grpSpPr>
            <a:xfrm>
              <a:off x="6205619" y="4553884"/>
              <a:ext cx="86579" cy="86579"/>
              <a:chOff x="5475165" y="2778531"/>
              <a:chExt cx="282006" cy="282006"/>
            </a:xfrm>
          </p:grpSpPr>
          <p:cxnSp>
            <p:nvCxnSpPr>
              <p:cNvPr id="31934" name="Straight Connector 31933">
                <a:extLst>
                  <a:ext uri="{FF2B5EF4-FFF2-40B4-BE49-F238E27FC236}">
                    <a16:creationId xmlns:a16="http://schemas.microsoft.com/office/drawing/2014/main" id="{37485ADD-43E9-7309-C77C-EBBA0AF3BE23}"/>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EFEABD9D-32FA-327C-E702-EE9E7BF1D434}"/>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36" name="Group 31935">
              <a:extLst>
                <a:ext uri="{FF2B5EF4-FFF2-40B4-BE49-F238E27FC236}">
                  <a16:creationId xmlns:a16="http://schemas.microsoft.com/office/drawing/2014/main" id="{DDBF8102-2BED-48A8-A0FE-41C4A21FF7AB}"/>
                </a:ext>
              </a:extLst>
            </p:cNvPr>
            <p:cNvGrpSpPr/>
            <p:nvPr/>
          </p:nvGrpSpPr>
          <p:grpSpPr>
            <a:xfrm>
              <a:off x="6222245" y="4553884"/>
              <a:ext cx="86579" cy="86579"/>
              <a:chOff x="5475165" y="2778531"/>
              <a:chExt cx="282006" cy="282006"/>
            </a:xfrm>
          </p:grpSpPr>
          <p:cxnSp>
            <p:nvCxnSpPr>
              <p:cNvPr id="31937" name="Straight Connector 31936">
                <a:extLst>
                  <a:ext uri="{FF2B5EF4-FFF2-40B4-BE49-F238E27FC236}">
                    <a16:creationId xmlns:a16="http://schemas.microsoft.com/office/drawing/2014/main" id="{7964A0FD-EC72-FA1F-22B4-68452FA6243F}"/>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A81F4FE6-00B7-B995-95CF-21D206E0C3F1}"/>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39" name="Group 31938">
              <a:extLst>
                <a:ext uri="{FF2B5EF4-FFF2-40B4-BE49-F238E27FC236}">
                  <a16:creationId xmlns:a16="http://schemas.microsoft.com/office/drawing/2014/main" id="{B86F6B32-3E30-9D58-1752-0125DCF25F52}"/>
                </a:ext>
              </a:extLst>
            </p:cNvPr>
            <p:cNvGrpSpPr/>
            <p:nvPr/>
          </p:nvGrpSpPr>
          <p:grpSpPr>
            <a:xfrm>
              <a:off x="6292199" y="4590925"/>
              <a:ext cx="86579" cy="86579"/>
              <a:chOff x="5475165" y="2778531"/>
              <a:chExt cx="282006" cy="282006"/>
            </a:xfrm>
          </p:grpSpPr>
          <p:cxnSp>
            <p:nvCxnSpPr>
              <p:cNvPr id="31940" name="Straight Connector 31939">
                <a:extLst>
                  <a:ext uri="{FF2B5EF4-FFF2-40B4-BE49-F238E27FC236}">
                    <a16:creationId xmlns:a16="http://schemas.microsoft.com/office/drawing/2014/main" id="{2216DE48-554C-9E2A-70B4-9DEC0738C489}"/>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26DCA97F-310F-DE67-0FCA-09D9A9654802}"/>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42" name="Group 31941">
              <a:extLst>
                <a:ext uri="{FF2B5EF4-FFF2-40B4-BE49-F238E27FC236}">
                  <a16:creationId xmlns:a16="http://schemas.microsoft.com/office/drawing/2014/main" id="{4E14B0A6-D3FE-C056-2D8C-AF4AB0D83FA4}"/>
                </a:ext>
              </a:extLst>
            </p:cNvPr>
            <p:cNvGrpSpPr/>
            <p:nvPr/>
          </p:nvGrpSpPr>
          <p:grpSpPr>
            <a:xfrm>
              <a:off x="6325961" y="4627024"/>
              <a:ext cx="86579" cy="86579"/>
              <a:chOff x="5475165" y="2778531"/>
              <a:chExt cx="282006" cy="282006"/>
            </a:xfrm>
          </p:grpSpPr>
          <p:cxnSp>
            <p:nvCxnSpPr>
              <p:cNvPr id="31943" name="Straight Connector 31942">
                <a:extLst>
                  <a:ext uri="{FF2B5EF4-FFF2-40B4-BE49-F238E27FC236}">
                    <a16:creationId xmlns:a16="http://schemas.microsoft.com/office/drawing/2014/main" id="{BBF6B863-4978-6855-2B71-351DCE004908}"/>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1C20DD35-2C44-2069-DC2F-1A4AEF946D81}"/>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45" name="Group 31944">
              <a:extLst>
                <a:ext uri="{FF2B5EF4-FFF2-40B4-BE49-F238E27FC236}">
                  <a16:creationId xmlns:a16="http://schemas.microsoft.com/office/drawing/2014/main" id="{585BBB21-3C29-55D2-9742-66B3FCC2EB36}"/>
                </a:ext>
              </a:extLst>
            </p:cNvPr>
            <p:cNvGrpSpPr/>
            <p:nvPr/>
          </p:nvGrpSpPr>
          <p:grpSpPr>
            <a:xfrm>
              <a:off x="6383799" y="4658243"/>
              <a:ext cx="86579" cy="86579"/>
              <a:chOff x="5475165" y="2778531"/>
              <a:chExt cx="282006" cy="282006"/>
            </a:xfrm>
          </p:grpSpPr>
          <p:cxnSp>
            <p:nvCxnSpPr>
              <p:cNvPr id="31946" name="Straight Connector 31945">
                <a:extLst>
                  <a:ext uri="{FF2B5EF4-FFF2-40B4-BE49-F238E27FC236}">
                    <a16:creationId xmlns:a16="http://schemas.microsoft.com/office/drawing/2014/main" id="{CFCD5B8E-A0A9-2BF8-3817-5294EFAFC20D}"/>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E5575E2B-8C92-8DB9-AEF5-B5113FB48CEF}"/>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48" name="Group 31947">
              <a:extLst>
                <a:ext uri="{FF2B5EF4-FFF2-40B4-BE49-F238E27FC236}">
                  <a16:creationId xmlns:a16="http://schemas.microsoft.com/office/drawing/2014/main" id="{0940B872-4BF2-7E38-CF8D-A453D3B88A29}"/>
                </a:ext>
              </a:extLst>
            </p:cNvPr>
            <p:cNvGrpSpPr/>
            <p:nvPr/>
          </p:nvGrpSpPr>
          <p:grpSpPr>
            <a:xfrm>
              <a:off x="6405541" y="4658243"/>
              <a:ext cx="86579" cy="86579"/>
              <a:chOff x="5475165" y="2778531"/>
              <a:chExt cx="282006" cy="282006"/>
            </a:xfrm>
          </p:grpSpPr>
          <p:cxnSp>
            <p:nvCxnSpPr>
              <p:cNvPr id="31949" name="Straight Connector 31948">
                <a:extLst>
                  <a:ext uri="{FF2B5EF4-FFF2-40B4-BE49-F238E27FC236}">
                    <a16:creationId xmlns:a16="http://schemas.microsoft.com/office/drawing/2014/main" id="{63574BE1-505C-E786-9063-9178CEFC2F7A}"/>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31AAC439-7BF6-0C0F-FD29-BE03741809BA}"/>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51" name="Group 31950">
              <a:extLst>
                <a:ext uri="{FF2B5EF4-FFF2-40B4-BE49-F238E27FC236}">
                  <a16:creationId xmlns:a16="http://schemas.microsoft.com/office/drawing/2014/main" id="{84E4390D-B0ED-41FF-FB59-EB140F2205E9}"/>
                </a:ext>
              </a:extLst>
            </p:cNvPr>
            <p:cNvGrpSpPr/>
            <p:nvPr/>
          </p:nvGrpSpPr>
          <p:grpSpPr>
            <a:xfrm>
              <a:off x="6474983" y="4703434"/>
              <a:ext cx="86579" cy="86579"/>
              <a:chOff x="5475165" y="2778531"/>
              <a:chExt cx="282006" cy="282006"/>
            </a:xfrm>
          </p:grpSpPr>
          <p:cxnSp>
            <p:nvCxnSpPr>
              <p:cNvPr id="31952" name="Straight Connector 31951">
                <a:extLst>
                  <a:ext uri="{FF2B5EF4-FFF2-40B4-BE49-F238E27FC236}">
                    <a16:creationId xmlns:a16="http://schemas.microsoft.com/office/drawing/2014/main" id="{9C522235-1B3B-5CF5-E3F4-A3CC3447B610}"/>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01E34EAA-8C42-3258-EF10-0427D8CA5CA9}"/>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54" name="Group 31953">
              <a:extLst>
                <a:ext uri="{FF2B5EF4-FFF2-40B4-BE49-F238E27FC236}">
                  <a16:creationId xmlns:a16="http://schemas.microsoft.com/office/drawing/2014/main" id="{E942CF0F-4D8D-3161-DADF-AD805F609242}"/>
                </a:ext>
              </a:extLst>
            </p:cNvPr>
            <p:cNvGrpSpPr/>
            <p:nvPr/>
          </p:nvGrpSpPr>
          <p:grpSpPr>
            <a:xfrm>
              <a:off x="6518805" y="4703434"/>
              <a:ext cx="86579" cy="86579"/>
              <a:chOff x="5475165" y="2778531"/>
              <a:chExt cx="282006" cy="282006"/>
            </a:xfrm>
          </p:grpSpPr>
          <p:cxnSp>
            <p:nvCxnSpPr>
              <p:cNvPr id="31955" name="Straight Connector 31954">
                <a:extLst>
                  <a:ext uri="{FF2B5EF4-FFF2-40B4-BE49-F238E27FC236}">
                    <a16:creationId xmlns:a16="http://schemas.microsoft.com/office/drawing/2014/main" id="{C22DA5D4-DE50-015F-EDF0-C6190B5AB106}"/>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B10EFB03-6D6F-CDE0-B6FF-B5DBCB39F411}"/>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57" name="Group 31956">
              <a:extLst>
                <a:ext uri="{FF2B5EF4-FFF2-40B4-BE49-F238E27FC236}">
                  <a16:creationId xmlns:a16="http://schemas.microsoft.com/office/drawing/2014/main" id="{F8657C0F-02BA-AC42-9D21-75679AAC0F5F}"/>
                </a:ext>
              </a:extLst>
            </p:cNvPr>
            <p:cNvGrpSpPr/>
            <p:nvPr/>
          </p:nvGrpSpPr>
          <p:grpSpPr>
            <a:xfrm>
              <a:off x="6725862" y="4753924"/>
              <a:ext cx="86579" cy="86579"/>
              <a:chOff x="5475165" y="2778531"/>
              <a:chExt cx="282006" cy="282006"/>
            </a:xfrm>
          </p:grpSpPr>
          <p:cxnSp>
            <p:nvCxnSpPr>
              <p:cNvPr id="31958" name="Straight Connector 31957">
                <a:extLst>
                  <a:ext uri="{FF2B5EF4-FFF2-40B4-BE49-F238E27FC236}">
                    <a16:creationId xmlns:a16="http://schemas.microsoft.com/office/drawing/2014/main" id="{1CC5E065-0F3B-7EEF-A8C2-F427705CB12B}"/>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BE5A0DCA-4450-FBA2-7FE5-7AC4C4A4ACEF}"/>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60" name="Group 31959">
              <a:extLst>
                <a:ext uri="{FF2B5EF4-FFF2-40B4-BE49-F238E27FC236}">
                  <a16:creationId xmlns:a16="http://schemas.microsoft.com/office/drawing/2014/main" id="{B521C28D-4F28-648A-19B3-4F773527D4D6}"/>
                </a:ext>
              </a:extLst>
            </p:cNvPr>
            <p:cNvGrpSpPr/>
            <p:nvPr/>
          </p:nvGrpSpPr>
          <p:grpSpPr>
            <a:xfrm>
              <a:off x="7484226" y="5025170"/>
              <a:ext cx="86579" cy="86579"/>
              <a:chOff x="5475165" y="2778531"/>
              <a:chExt cx="282006" cy="282006"/>
            </a:xfrm>
          </p:grpSpPr>
          <p:cxnSp>
            <p:nvCxnSpPr>
              <p:cNvPr id="31961" name="Straight Connector 31960">
                <a:extLst>
                  <a:ext uri="{FF2B5EF4-FFF2-40B4-BE49-F238E27FC236}">
                    <a16:creationId xmlns:a16="http://schemas.microsoft.com/office/drawing/2014/main" id="{8EB4FD30-F0FA-F05A-9DBB-980748D0CCAB}"/>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D389CE6C-FEF4-10AF-FB7E-477EFFB216F4}"/>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63" name="Group 31962">
              <a:extLst>
                <a:ext uri="{FF2B5EF4-FFF2-40B4-BE49-F238E27FC236}">
                  <a16:creationId xmlns:a16="http://schemas.microsoft.com/office/drawing/2014/main" id="{46AD556B-6E82-9222-B439-3046E65F01D4}"/>
                </a:ext>
              </a:extLst>
            </p:cNvPr>
            <p:cNvGrpSpPr/>
            <p:nvPr/>
          </p:nvGrpSpPr>
          <p:grpSpPr>
            <a:xfrm>
              <a:off x="7919427" y="5025170"/>
              <a:ext cx="86579" cy="86579"/>
              <a:chOff x="5475165" y="2778531"/>
              <a:chExt cx="282006" cy="282006"/>
            </a:xfrm>
          </p:grpSpPr>
          <p:cxnSp>
            <p:nvCxnSpPr>
              <p:cNvPr id="31964" name="Straight Connector 31963">
                <a:extLst>
                  <a:ext uri="{FF2B5EF4-FFF2-40B4-BE49-F238E27FC236}">
                    <a16:creationId xmlns:a16="http://schemas.microsoft.com/office/drawing/2014/main" id="{CE187FED-A40B-E75E-8B87-6221073EB80D}"/>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E0B59320-3C48-9D0A-C235-1A12F10E0706}"/>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66" name="Group 31965">
              <a:extLst>
                <a:ext uri="{FF2B5EF4-FFF2-40B4-BE49-F238E27FC236}">
                  <a16:creationId xmlns:a16="http://schemas.microsoft.com/office/drawing/2014/main" id="{9ACC2D4B-3ACF-EAD3-8942-0A59CC8FE774}"/>
                </a:ext>
              </a:extLst>
            </p:cNvPr>
            <p:cNvGrpSpPr/>
            <p:nvPr/>
          </p:nvGrpSpPr>
          <p:grpSpPr>
            <a:xfrm>
              <a:off x="8049137" y="5025170"/>
              <a:ext cx="86579" cy="86579"/>
              <a:chOff x="5475165" y="2778531"/>
              <a:chExt cx="282006" cy="282006"/>
            </a:xfrm>
          </p:grpSpPr>
          <p:cxnSp>
            <p:nvCxnSpPr>
              <p:cNvPr id="31967" name="Straight Connector 31966">
                <a:extLst>
                  <a:ext uri="{FF2B5EF4-FFF2-40B4-BE49-F238E27FC236}">
                    <a16:creationId xmlns:a16="http://schemas.microsoft.com/office/drawing/2014/main" id="{173823AF-39BF-13FE-53EE-C3268CCEB06C}"/>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6F95C99E-C7B9-6374-C501-FFEBFA6D2C6C}"/>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69" name="Group 31968">
              <a:extLst>
                <a:ext uri="{FF2B5EF4-FFF2-40B4-BE49-F238E27FC236}">
                  <a16:creationId xmlns:a16="http://schemas.microsoft.com/office/drawing/2014/main" id="{6A13E9BD-9924-CA7A-5C08-423CAE4A1681}"/>
                </a:ext>
              </a:extLst>
            </p:cNvPr>
            <p:cNvGrpSpPr/>
            <p:nvPr/>
          </p:nvGrpSpPr>
          <p:grpSpPr>
            <a:xfrm>
              <a:off x="8178847" y="5026329"/>
              <a:ext cx="86579" cy="86579"/>
              <a:chOff x="5475165" y="2778531"/>
              <a:chExt cx="282006" cy="282006"/>
            </a:xfrm>
          </p:grpSpPr>
          <p:cxnSp>
            <p:nvCxnSpPr>
              <p:cNvPr id="31970" name="Straight Connector 31969">
                <a:extLst>
                  <a:ext uri="{FF2B5EF4-FFF2-40B4-BE49-F238E27FC236}">
                    <a16:creationId xmlns:a16="http://schemas.microsoft.com/office/drawing/2014/main" id="{0E58B91E-932B-DCFE-820F-A3D505D98F81}"/>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7D2F63B1-B96B-A650-D68C-6532793C14E3}"/>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nvGrpSpPr>
            <p:cNvPr id="31972" name="Group 31971">
              <a:extLst>
                <a:ext uri="{FF2B5EF4-FFF2-40B4-BE49-F238E27FC236}">
                  <a16:creationId xmlns:a16="http://schemas.microsoft.com/office/drawing/2014/main" id="{FE8DC801-B0D5-A01E-1900-B70539B6D1AD}"/>
                </a:ext>
              </a:extLst>
            </p:cNvPr>
            <p:cNvGrpSpPr/>
            <p:nvPr/>
          </p:nvGrpSpPr>
          <p:grpSpPr>
            <a:xfrm>
              <a:off x="8207926" y="5027287"/>
              <a:ext cx="86579" cy="86579"/>
              <a:chOff x="5475165" y="2778531"/>
              <a:chExt cx="282006" cy="282006"/>
            </a:xfrm>
          </p:grpSpPr>
          <p:cxnSp>
            <p:nvCxnSpPr>
              <p:cNvPr id="31973" name="Straight Connector 31972">
                <a:extLst>
                  <a:ext uri="{FF2B5EF4-FFF2-40B4-BE49-F238E27FC236}">
                    <a16:creationId xmlns:a16="http://schemas.microsoft.com/office/drawing/2014/main" id="{83FEBEE6-9A69-FED5-4D70-0804C38CE519}"/>
                  </a:ext>
                </a:extLst>
              </p:cNvPr>
              <p:cNvCxnSpPr>
                <a:cxnSpLocks/>
              </p:cNvCxnSpPr>
              <p:nvPr/>
            </p:nvCxnSpPr>
            <p:spPr bwMode="auto">
              <a:xfrm>
                <a:off x="5616168" y="2778531"/>
                <a:ext cx="0" cy="282006"/>
              </a:xfrm>
              <a:prstGeom prst="line">
                <a:avLst/>
              </a:prstGeom>
              <a:noFill/>
              <a:ln w="28575" cap="flat" cmpd="sng" algn="ctr">
                <a:solidFill>
                  <a:schemeClr val="accent2"/>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ECC8E010-7BA4-5A0A-F1E1-24BD7C0F908E}"/>
                  </a:ext>
                </a:extLst>
              </p:cNvPr>
              <p:cNvCxnSpPr>
                <a:cxnSpLocks/>
              </p:cNvCxnSpPr>
              <p:nvPr/>
            </p:nvCxnSpPr>
            <p:spPr bwMode="auto">
              <a:xfrm rot="16200000">
                <a:off x="5616168" y="2778532"/>
                <a:ext cx="0" cy="282006"/>
              </a:xfrm>
              <a:prstGeom prst="line">
                <a:avLst/>
              </a:prstGeom>
              <a:noFill/>
              <a:ln w="28575" cap="flat" cmpd="sng" algn="ctr">
                <a:solidFill>
                  <a:schemeClr val="accent2"/>
                </a:solidFill>
                <a:prstDash val="solid"/>
                <a:round/>
                <a:headEnd type="none" w="med" len="med"/>
                <a:tailEnd type="none" w="med" len="med"/>
              </a:ln>
              <a:effectLst/>
            </p:spPr>
          </p:cxnSp>
        </p:grpSp>
      </p:grpSp>
    </p:spTree>
    <p:extLst>
      <p:ext uri="{BB962C8B-B14F-4D97-AF65-F5344CB8AC3E}">
        <p14:creationId xmlns:p14="http://schemas.microsoft.com/office/powerpoint/2010/main" val="2668105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pPr eaLnBrk="1" hangingPunct="1"/>
            <a:r>
              <a:rPr lang="en-US" dirty="0"/>
              <a:t>DSMM XIII: Secondary Primary Malignancies</a:t>
            </a:r>
            <a:endParaRPr lang="en-US" altLang="en-US" dirty="0"/>
          </a:p>
        </p:txBody>
      </p:sp>
      <p:graphicFrame>
        <p:nvGraphicFramePr>
          <p:cNvPr id="46112" name="Group 32">
            <a:extLst>
              <a:ext uri="{FF2B5EF4-FFF2-40B4-BE49-F238E27FC236}">
                <a16:creationId xmlns:a16="http://schemas.microsoft.com/office/drawing/2014/main" id="{D7C5433A-81C8-4628-823D-0376ECD29BDF}"/>
              </a:ext>
            </a:extLst>
          </p:cNvPr>
          <p:cNvGraphicFramePr>
            <a:graphicFrameLocks noGrp="1"/>
          </p:cNvGraphicFramePr>
          <p:nvPr>
            <p:extLst>
              <p:ext uri="{D42A27DB-BD31-4B8C-83A1-F6EECF244321}">
                <p14:modId xmlns:p14="http://schemas.microsoft.com/office/powerpoint/2010/main" val="3890142172"/>
              </p:ext>
            </p:extLst>
          </p:nvPr>
        </p:nvGraphicFramePr>
        <p:xfrm>
          <a:off x="727074" y="1604963"/>
          <a:ext cx="10736793" cy="2349144"/>
        </p:xfrm>
        <a:graphic>
          <a:graphicData uri="http://schemas.openxmlformats.org/drawingml/2006/table">
            <a:tbl>
              <a:tblPr/>
              <a:tblGrid>
                <a:gridCol w="4727647">
                  <a:extLst>
                    <a:ext uri="{9D8B030D-6E8A-4147-A177-3AD203B41FA5}">
                      <a16:colId xmlns:a16="http://schemas.microsoft.com/office/drawing/2014/main" val="20000"/>
                    </a:ext>
                  </a:extLst>
                </a:gridCol>
                <a:gridCol w="3102548">
                  <a:extLst>
                    <a:ext uri="{9D8B030D-6E8A-4147-A177-3AD203B41FA5}">
                      <a16:colId xmlns:a16="http://schemas.microsoft.com/office/drawing/2014/main" val="20001"/>
                    </a:ext>
                  </a:extLst>
                </a:gridCol>
                <a:gridCol w="2906598">
                  <a:extLst>
                    <a:ext uri="{9D8B030D-6E8A-4147-A177-3AD203B41FA5}">
                      <a16:colId xmlns:a16="http://schemas.microsoft.com/office/drawing/2014/main" val="4069657791"/>
                    </a:ext>
                  </a:extLst>
                </a:gridCol>
              </a:tblGrid>
              <a:tr h="7641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Secondary Primary Malignancy,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 + MEL140 + 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Rd</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Skin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Solid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38315075"/>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Hematologic</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1927636"/>
                  </a:ext>
                </a:extLst>
              </a:tr>
            </a:tbl>
          </a:graphicData>
        </a:graphic>
      </p:graphicFrame>
      <p:sp>
        <p:nvSpPr>
          <p:cNvPr id="2" name="Text Box 15">
            <a:extLst>
              <a:ext uri="{FF2B5EF4-FFF2-40B4-BE49-F238E27FC236}">
                <a16:creationId xmlns:a16="http://schemas.microsoft.com/office/drawing/2014/main" id="{123A6F1C-B5FC-0BFB-1E99-B90FDB6A9D5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Straka. ASH 2022. </a:t>
            </a:r>
            <a:r>
              <a:rPr lang="en-US" altLang="en-US" sz="1200" b="0" spc="-10" dirty="0" err="1">
                <a:solidFill>
                  <a:schemeClr val="bg2"/>
                </a:solidFill>
                <a:latin typeface="Calibri" panose="020F0502020204030204" pitchFamily="34" charset="0"/>
              </a:rPr>
              <a:t>Abstr</a:t>
            </a:r>
            <a:r>
              <a:rPr lang="en-US" altLang="en-US" sz="1200" b="0" spc="-10" dirty="0">
                <a:solidFill>
                  <a:schemeClr val="bg2"/>
                </a:solidFill>
                <a:latin typeface="Calibri" panose="020F0502020204030204" pitchFamily="34" charset="0"/>
              </a:rPr>
              <a:t> 116.</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267210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DSMM XIII: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Long-term follow-up from the phase III DSMM XII study showed that Rd induction followed by ASCT with MEL140 and R maintenance did not significantly improve PFS compared with continuous Rd in patients 60-75 yr of age with NDMM</a:t>
            </a:r>
            <a:r>
              <a:rPr lang="en-US" altLang="en-US" sz="2400" baseline="30000" dirty="0"/>
              <a:t>1</a:t>
            </a:r>
          </a:p>
          <a:p>
            <a:pPr lvl="1"/>
            <a:r>
              <a:rPr lang="en-US" altLang="en-US" sz="2000" dirty="0"/>
              <a:t>However, only 66% of patients assigned to the transplant arm received a transplant, duration of R maintenance was suboptimal, and Rd may not be an optimal induction regimen</a:t>
            </a:r>
          </a:p>
          <a:p>
            <a:r>
              <a:rPr lang="en-US" altLang="en-US" sz="2400" dirty="0"/>
              <a:t>Investigators conclude that:</a:t>
            </a:r>
          </a:p>
          <a:p>
            <a:pPr lvl="1"/>
            <a:r>
              <a:rPr lang="en-US" altLang="en-US" sz="2200" dirty="0"/>
              <a:t>Continuous Rd may be an efficient treatment option for older NDMM patients, but newer studies have shown that outcomes can be improved with addition of proteasome inhibitor or an anti-CD38 antibody</a:t>
            </a:r>
            <a:r>
              <a:rPr lang="en-US" altLang="en-US" sz="2200" baseline="30000" dirty="0"/>
              <a:t>2,3</a:t>
            </a:r>
          </a:p>
          <a:p>
            <a:pPr lvl="1"/>
            <a:r>
              <a:rPr lang="en-US" altLang="en-US" sz="2200" dirty="0"/>
              <a:t>ASCT remains an important treatment options for NDMM, but success in older patients may depend on patient selection and overall therapy adherence</a:t>
            </a:r>
            <a:r>
              <a:rPr lang="en-US" altLang="en-US" sz="2200" baseline="30000" dirty="0"/>
              <a:t>1</a:t>
            </a:r>
          </a:p>
        </p:txBody>
      </p:sp>
      <p:sp>
        <p:nvSpPr>
          <p:cNvPr id="2" name="Text Box 15">
            <a:extLst>
              <a:ext uri="{FF2B5EF4-FFF2-40B4-BE49-F238E27FC236}">
                <a16:creationId xmlns:a16="http://schemas.microsoft.com/office/drawing/2014/main" id="{9FC263FF-ECA5-677B-1C82-B2193CA279F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Straka. ASH 2022. Abstr 116. 2. O'Donnell. ASH 2019. Abstr 3178. 3. Kumar. ASH 2022. Abstr 4559.</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5FACA41B6C193C47839884A9E6211091" ma:contentTypeVersion="1" ma:contentTypeDescription="Create a new document." ma:contentTypeScope="" ma:versionID="e84f20a6bf6143e6648bc1fae7c790e4">
  <xsd:schema xmlns:xsd="http://www.w3.org/2001/XMLSchema" xmlns:xs="http://www.w3.org/2001/XMLSchema" xmlns:p="http://schemas.microsoft.com/office/2006/metadata/properties" xmlns:ns2="d54cbe69-32bd-412a-b004-9152f949605e" xmlns:ns3="bd66a2c1-eaa4-461f-9c6c-a621b6bb970f" targetNamespace="http://schemas.microsoft.com/office/2006/metadata/properties" ma:root="true" ma:fieldsID="ef80ce441d51790f0de2933b1eb768f9" ns2:_="" ns3:_="">
    <xsd:import namespace="d54cbe69-32bd-412a-b004-9152f949605e"/>
    <xsd:import namespace="bd66a2c1-eaa4-461f-9c6c-a621b6bb970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d66a2c1-eaa4-461f-9c6c-a621b6bb970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56M7VY3CDVN5-2115619933-2</_dlc_DocId>
    <_dlc_DocIdUrl xmlns="d54cbe69-32bd-412a-b004-9152f949605e">
      <Url>https://intranet.clinicaloptions.com/mews/oncology/ONC_2022_ASH_CF_(5667)/MM/_layouts/15/DocIdRedir.aspx?ID=56M7VY3CDVN5-2115619933-2</Url>
      <Description>56M7VY3CDVN5-2115619933-2</Description>
    </_dlc_DocIdUrl>
    <Document_x0020_Category xmlns="bd66a2c1-eaa4-461f-9c6c-a621b6bb970f">Conference Capsule Slides</Document_x0020_Category>
  </documentManagement>
</p:properti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4.xml><?xml version="1.0" encoding="utf-8"?>
<ds:datastoreItem xmlns:ds="http://schemas.openxmlformats.org/officeDocument/2006/customXml" ds:itemID="{C87A528E-6236-4938-9FEA-7182789796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d66a2c1-eaa4-461f-9c6c-a621b6bb97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bd66a2c1-eaa4-461f-9c6c-a621b6bb970f"/>
    <ds:schemaRef ds:uri="http://schemas.microsoft.com/office/infopath/2007/PartnerControls"/>
    <ds:schemaRef ds:uri="http://schemas.microsoft.com/office/2006/metadata/properties"/>
    <ds:schemaRef ds:uri="http://schemas.openxmlformats.org/package/2006/metadata/core-properties"/>
    <ds:schemaRef ds:uri="http://schemas.microsoft.com/office/2006/documentManagement/types"/>
    <ds:schemaRef ds:uri="http://purl.org/dc/elements/1.1/"/>
    <ds:schemaRef ds:uri="d54cbe69-32bd-412a-b004-9152f949605e"/>
    <ds:schemaRef ds:uri="http://purl.org/dc/dcmitype/"/>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1359</TotalTime>
  <Words>2571</Words>
  <Application>Microsoft Office PowerPoint</Application>
  <PresentationFormat>Widescreen</PresentationFormat>
  <Paragraphs>571</Paragraphs>
  <Slides>15</Slides>
  <Notes>15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Times</vt:lpstr>
      <vt:lpstr>Wingdings</vt:lpstr>
      <vt:lpstr>2022_CCO_Template</vt:lpstr>
      <vt:lpstr>4_2017_HTAA_Diabetes</vt:lpstr>
      <vt:lpstr>DSMM XIII: Phase III Trial of Rd Induction +  ASCT With MEL140 Followed by R Maintenance vs Continuous Rd in Patients 60-75 Yr of Age With Newly Diagnosed MM</vt:lpstr>
      <vt:lpstr>About These Slides</vt:lpstr>
      <vt:lpstr>DSMM XIII: Background</vt:lpstr>
      <vt:lpstr>DSMM XIII: Study Design</vt:lpstr>
      <vt:lpstr>DSMM XIII: Baseline Characteristics (ITT Population)</vt:lpstr>
      <vt:lpstr>DSMM XIII: Patient Disposition</vt:lpstr>
      <vt:lpstr>DSMM XIII: Response During Treatment</vt:lpstr>
      <vt:lpstr>DSMM XIII: PFS (Primary Endpoint)</vt:lpstr>
      <vt:lpstr>DSMM XIII: OS (Secondary Endpoint)</vt:lpstr>
      <vt:lpstr>DSMM XIII: PFS by Age (ITT Population)</vt:lpstr>
      <vt:lpstr>DSMM XIII: OS by ISS (ITT)</vt:lpstr>
      <vt:lpstr>DSMM XIII: PFS and OS in Transplant Recipients</vt:lpstr>
      <vt:lpstr>DSMM XIII: Secondary Primary Malignancies</vt:lpstr>
      <vt:lpstr>DSMM XIII: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DSMM XIII: Phase III Trial of Rd Induction + ASCT With MEL140 Followed by R Maintenance vs Continuous Rd in Patients 60-75 Yr of Age With Newly Diagnosed MM</dc:title>
  <dc:creator>Preferred User</dc:creator>
  <cp:lastModifiedBy>Natalia Kolenko</cp:lastModifiedBy>
  <cp:revision>35</cp:revision>
  <cp:lastPrinted>2016-09-26T20:21:49Z</cp:lastPrinted>
  <dcterms:created xsi:type="dcterms:W3CDTF">2005-05-27T15:08:01Z</dcterms:created>
  <dcterms:modified xsi:type="dcterms:W3CDTF">2022-12-12T22:43:04Z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24399ce3-4ea4-407f-8cc0-efd6fed21028</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0x0101005FACA41B6C193C47839884A9E6211091</vt:lpwstr>
  </property>
  <property fmtid="{D5CDD505-2E9C-101B-9397-08002B2CF9AE}" pid="9" name="MediaServiceImageTags">
    <vt:lpwstr/>
  </property>
</Properties>
</file>