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21"/>
  </p:notesMasterIdLst>
  <p:handoutMasterIdLst>
    <p:handoutMasterId r:id="rId22"/>
  </p:handoutMasterIdLst>
  <p:sldIdLst>
    <p:sldId id="560" r:id="rId7"/>
    <p:sldId id="308" r:id="rId8"/>
    <p:sldId id="537" r:id="rId9"/>
    <p:sldId id="538" r:id="rId10"/>
    <p:sldId id="548" r:id="rId11"/>
    <p:sldId id="562" r:id="rId12"/>
    <p:sldId id="263" r:id="rId13"/>
    <p:sldId id="264" r:id="rId14"/>
    <p:sldId id="265" r:id="rId15"/>
    <p:sldId id="266" r:id="rId16"/>
    <p:sldId id="267" r:id="rId17"/>
    <p:sldId id="563" r:id="rId18"/>
    <p:sldId id="546" r:id="rId19"/>
    <p:sldId id="318" r:id="rId20"/>
  </p:sldIdLst>
  <p:sldSz cx="12192000" cy="6858000"/>
  <p:notesSz cx="7315200" cy="9601200"/>
  <p:custDataLst>
    <p:tags r:id="rId23"/>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36"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5" clrIdx="15">
    <p:extLst>
      <p:ext uri="{19B8F6BF-5375-455C-9EA6-DF929625EA0E}">
        <p15:presenceInfo xmlns:p15="http://schemas.microsoft.com/office/powerpoint/2012/main" userId="S::cseals@clinicaloptions.com::0852e532-1f9e-4bbf-9b56-be19a9543a31" providerId="AD"/>
      </p:ext>
    </p:extLst>
  </p:cmAuthor>
  <p:cmAuthor id="17" name="Kristen Morrow" initials="KM" lastIdx="1" clrIdx="16">
    <p:extLst>
      <p:ext uri="{19B8F6BF-5375-455C-9EA6-DF929625EA0E}">
        <p15:presenceInfo xmlns:p15="http://schemas.microsoft.com/office/powerpoint/2012/main" userId="41d2ac2a3a2c2d93" providerId="Windows Live"/>
      </p:ext>
    </p:extLst>
  </p:cmAuthor>
  <p:cmAuthor id="18" name="Ryan Topping" initials="RT" lastIdx="8" clrIdx="17">
    <p:extLst>
      <p:ext uri="{19B8F6BF-5375-455C-9EA6-DF929625EA0E}">
        <p15:presenceInfo xmlns:p15="http://schemas.microsoft.com/office/powerpoint/2012/main" userId="Ryan Topping" providerId="None"/>
      </p:ext>
    </p:extLst>
  </p:cmAuthor>
  <p:cmAuthor id="19" name="CLINICALOPTIONS\tquill" initials="C" lastIdx="2" clrIdx="18">
    <p:extLst>
      <p:ext uri="{19B8F6BF-5375-455C-9EA6-DF929625EA0E}">
        <p15:presenceInfo xmlns:p15="http://schemas.microsoft.com/office/powerpoint/2012/main" userId="CLINICALOPTIONS\tquill" providerId="None"/>
      </p:ext>
    </p:extLst>
  </p:cmAuthor>
  <p:cmAuthor id="20" name="Dussadee Royal" initials="DR" lastIdx="6" clrIdx="19">
    <p:extLst>
      <p:ext uri="{19B8F6BF-5375-455C-9EA6-DF929625EA0E}">
        <p15:presenceInfo xmlns:p15="http://schemas.microsoft.com/office/powerpoint/2012/main" userId="S::droyal@clinicaloptions.com::51beead8-6fa0-4b98-aeba-37044af35e1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CDCDCF"/>
    <a:srgbClr val="E1471D"/>
    <a:srgbClr val="00823B"/>
    <a:srgbClr val="015873"/>
    <a:srgbClr val="046376"/>
    <a:srgbClr val="013763"/>
    <a:srgbClr val="033453"/>
    <a:srgbClr val="006264"/>
    <a:srgbClr val="FDB3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078" autoAdjust="0"/>
  </p:normalViewPr>
  <p:slideViewPr>
    <p:cSldViewPr snapToGrid="0">
      <p:cViewPr varScale="1">
        <p:scale>
          <a:sx n="103" d="100"/>
          <a:sy n="103" d="100"/>
        </p:scale>
        <p:origin x="114" y="96"/>
      </p:cViewPr>
      <p:guideLst>
        <p:guide orient="horz" pos="4128"/>
        <p:guide orient="horz" pos="1008"/>
        <p:guide orient="horz" pos="4032"/>
        <p:guide orient="horz" pos="151"/>
        <p:guide orient="horz" pos="264"/>
        <p:guide orient="horz" pos="3936"/>
        <p:guide orient="horz"/>
        <p:guide pos="329"/>
        <p:guide pos="7407"/>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commentAuthors" Target="commentAuthor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ags" Target="tags/tag1.xml"/><Relationship Id="rId28"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handoutMaster" Target="handoutMasters/handout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CLL, chronic lymphocytic leukemia; SLL, small lymphocytic lymphoma.</a:t>
            </a:r>
            <a:endParaRPr lang="pt-BR"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CLL, chronic lymphocytic leukemia; CR, complete response; CRi, complete response with incomplete blood count recovery; OS, overall survival; R/R, relapsed/refractory; SLL, small lymphocytic lymphoma.</a:t>
            </a:r>
            <a:endParaRPr lang="pt-BR" dirty="0"/>
          </a:p>
          <a:p>
            <a:endParaRPr lang="pt-BR"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8767541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BTKi, BTK inhibitor; CLL, chronic lymphocytic leukemia; CR, complete response; CRi, complete response with incomplete blood count recovery; CY, cyclophosphamide; d/c, discontinuation; DL, dose level; ECOG, Eastern Cooperative Oncology Group; FLU, fludarabine; IRC, independent review committee; iwCLL, International Workshop on Chronic Lymphocytic Leukemia; liso-cel, lisocabtagene maraleucel; ORR, objective response rate; PD, progressive disease; PS, performance status; R/R, relapsed/refractory; SD, stable disease; SLL, small lymphocytic lymphoma; uMRD, undetectable measurable residual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40499215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BTKi, BTK inhibitor.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13616433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BM, bone marrow; CR, complete response; CRi, complete response with incomplete blood count recovery; DL, dose level; IRC, independent review committee; iwCLL, International Workshop on Chronic Lymphocytic Leukemia; MRD, measurable residual disease; nPR, nodular partial response; ORR, objective response rate; PD, progressive disease; PR, partial response; SD, stable disease; uMRD, undetectable measurable residual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6160225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BTKi, BTK inhibitor; CR, complete response; CRi, complete response with incomplete blood count recovery; DL, dose level;</a:t>
            </a:r>
            <a:r>
              <a:rPr lang="en-US" b="0" i="1" dirty="0"/>
              <a:t> nPR, nodular partial response; </a:t>
            </a:r>
            <a:r>
              <a:rPr lang="en-US" i="1" dirty="0"/>
              <a:t>NR, not reached; </a:t>
            </a:r>
            <a:r>
              <a:rPr lang="en-US" b="0" i="1" dirty="0"/>
              <a:t>PR, partial response.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4964766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BTKi, BTK inhibitor; CR, complete response; CRi, complete response with incomplete blood count recovery; DL, dose level;</a:t>
            </a:r>
            <a:r>
              <a:rPr lang="en-US" b="0" i="1" dirty="0"/>
              <a:t> liso-cel, lisocabtagene maraleucel; nPR, nodular partial response; </a:t>
            </a:r>
            <a:r>
              <a:rPr lang="en-US" i="1" dirty="0"/>
              <a:t>NR, not reached; </a:t>
            </a:r>
            <a:r>
              <a:rPr lang="en-US" b="0" i="1" dirty="0"/>
              <a:t>PR, partial response.</a:t>
            </a:r>
            <a:endParaRPr lang="en-US"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5356456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BTKi, BTK inhibitor; CR, complete response; CRi, complete response with incomplete blood count recovery; DL, dose level;</a:t>
            </a:r>
            <a:r>
              <a:rPr lang="en-US" b="0" i="1" dirty="0"/>
              <a:t> liso-cel, lisocabtagene maraleucel; nPR, nodular partial response; </a:t>
            </a:r>
            <a:r>
              <a:rPr lang="en-US" i="1" dirty="0"/>
              <a:t>NR, not reached; </a:t>
            </a:r>
            <a:r>
              <a:rPr lang="en-US" b="0" i="1" dirty="0"/>
              <a:t>PR, partial response.</a:t>
            </a:r>
            <a:endParaRPr lang="en-US"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19178581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BTKi, BTK inhibitor; DL, dose level;</a:t>
            </a:r>
            <a:r>
              <a:rPr lang="en-US" b="0" i="1" dirty="0"/>
              <a:t> liso-cel, lisocabtagene maraleucel; MRD, measurable residual disease; </a:t>
            </a:r>
            <a:r>
              <a:rPr lang="en-US" i="1" dirty="0"/>
              <a:t>NR, not reached; </a:t>
            </a:r>
            <a:r>
              <a:rPr lang="en-US" b="0" i="1" dirty="0"/>
              <a:t>uMRD, undetectable measurable residual disease.</a:t>
            </a:r>
            <a:endParaRPr lang="en-US"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6565536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BOR, best overall response; BTKi, BTK inhibitor;</a:t>
            </a:r>
            <a:r>
              <a:rPr lang="en-US" b="0" i="1" dirty="0"/>
              <a:t> CR, complete response; CRi, complete response with incomplete blood count recovery; Dl, dose level; liso-cel, lisocabtagene maraleucel; MRD, measurable residual disease; nPR, nodular partial response; </a:t>
            </a:r>
            <a:r>
              <a:rPr lang="en-US" i="1" dirty="0"/>
              <a:t>NR, not reached; PD, progressive disease; </a:t>
            </a:r>
            <a:r>
              <a:rPr lang="en-US" b="0" i="1" dirty="0"/>
              <a:t>PR, partial response</a:t>
            </a:r>
            <a:r>
              <a:rPr lang="en-US" i="1" dirty="0"/>
              <a:t>; SD, stable disease; </a:t>
            </a:r>
            <a:r>
              <a:rPr lang="en-US" b="0" i="1" dirty="0"/>
              <a:t>uMRD, undetectable measurable residual disease.</a:t>
            </a:r>
            <a:endParaRPr lang="en-US"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26749272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CRS, cytokine-release syndrome; TEAE, treatment-emergent adverse event.</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13055727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BTKi, BTK inhibitor; CLL, chronic lymphocytic leukemia; CR, complete response; CRi, complete response with incomplete blood count recovery; CRS, cytokine-release syndrome; R/R, relapsed/refractory; SLL, small lymphocytic lymphoma.</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31742802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14</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TRANSCEND CLL 004: Phase I/II Trial </a:t>
            </a:r>
            <a:br>
              <a:rPr lang="en-US" altLang="en-US" sz="4000" dirty="0"/>
            </a:br>
            <a:r>
              <a:rPr lang="en-US" altLang="en-US" sz="4000" dirty="0"/>
              <a:t>of Lisocabtagene Maraleucel for </a:t>
            </a:r>
            <a:br>
              <a:rPr lang="en-US" altLang="en-US" sz="4000" dirty="0"/>
            </a:br>
            <a:r>
              <a:rPr lang="en-US" altLang="en-US" sz="4000" dirty="0"/>
              <a:t>Relapsed/Refractory CLL/SLL</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9998"/>
            <a:ext cx="6714624"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Geron, Jazz Pharmaceuticals, Lilly, </a:t>
            </a:r>
            <a:b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3841029"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901E4-689F-46F0-95E8-84D50B50B310}"/>
              </a:ext>
            </a:extLst>
          </p:cNvPr>
          <p:cNvSpPr>
            <a:spLocks noGrp="1"/>
          </p:cNvSpPr>
          <p:nvPr>
            <p:ph type="title"/>
          </p:nvPr>
        </p:nvSpPr>
        <p:spPr/>
        <p:txBody>
          <a:bodyPr/>
          <a:lstStyle/>
          <a:p>
            <a:r>
              <a:rPr lang="en-US" dirty="0"/>
              <a:t>TRANSCEND CLL 004: Background</a:t>
            </a:r>
          </a:p>
        </p:txBody>
      </p:sp>
      <p:sp>
        <p:nvSpPr>
          <p:cNvPr id="3" name="Content Placeholder 2">
            <a:extLst>
              <a:ext uri="{FF2B5EF4-FFF2-40B4-BE49-F238E27FC236}">
                <a16:creationId xmlns:a16="http://schemas.microsoft.com/office/drawing/2014/main" id="{DDA865C6-494F-437E-B2A5-99071CB0AAF9}"/>
              </a:ext>
            </a:extLst>
          </p:cNvPr>
          <p:cNvSpPr>
            <a:spLocks noGrp="1"/>
          </p:cNvSpPr>
          <p:nvPr>
            <p:ph idx="1"/>
          </p:nvPr>
        </p:nvSpPr>
        <p:spPr/>
        <p:txBody>
          <a:bodyPr/>
          <a:lstStyle/>
          <a:p>
            <a:r>
              <a:rPr lang="en-US" sz="2400" dirty="0"/>
              <a:t>Poor outcomes with CLL/SLL following relapse after venetoclax failure and </a:t>
            </a:r>
            <a:br>
              <a:rPr lang="en-US" sz="2400" dirty="0"/>
            </a:br>
            <a:r>
              <a:rPr lang="en-US" sz="2400" dirty="0"/>
              <a:t>prior BTKi</a:t>
            </a:r>
            <a:r>
              <a:rPr lang="en-US" sz="2400" baseline="30000" dirty="0"/>
              <a:t>1-3</a:t>
            </a:r>
          </a:p>
          <a:p>
            <a:pPr lvl="1"/>
            <a:r>
              <a:rPr lang="en-US" sz="2200" dirty="0"/>
              <a:t>CR/CRi rates 0% to 5%; median OS short</a:t>
            </a:r>
          </a:p>
          <a:p>
            <a:pPr lvl="1"/>
            <a:r>
              <a:rPr lang="en-US" sz="2200" dirty="0"/>
              <a:t>Real-world evidence suggests outcomes progressively worse as treatment options are exhausted</a:t>
            </a:r>
            <a:r>
              <a:rPr lang="en-US" sz="2200" baseline="30000" dirty="0"/>
              <a:t>4</a:t>
            </a:r>
          </a:p>
          <a:p>
            <a:r>
              <a:rPr lang="en-US" sz="2400" dirty="0"/>
              <a:t>Lisocabtagene maraleucel: autologous CD19-directed CAR T-cell therapy with equal target doses of CD8+ and CD4+ T-cells</a:t>
            </a:r>
          </a:p>
          <a:p>
            <a:r>
              <a:rPr lang="en-US" sz="2400" dirty="0"/>
              <a:t>Current report is primary analysis of lisocabtagene maraleucel safety and activity for patients with R/R CLL/SLL enrolled in phase I/II TRANSCEND CLL 004 trial</a:t>
            </a:r>
            <a:r>
              <a:rPr lang="en-US" sz="2400" baseline="30000" dirty="0"/>
              <a:t>5,6</a:t>
            </a:r>
          </a:p>
          <a:p>
            <a:pPr lvl="1"/>
            <a:r>
              <a:rPr lang="en-US" sz="2200" dirty="0"/>
              <a:t>Median follow-up: 21.1 mo</a:t>
            </a:r>
          </a:p>
        </p:txBody>
      </p:sp>
      <p:sp>
        <p:nvSpPr>
          <p:cNvPr id="5" name="Text Box 15">
            <a:extLst>
              <a:ext uri="{FF2B5EF4-FFF2-40B4-BE49-F238E27FC236}">
                <a16:creationId xmlns:a16="http://schemas.microsoft.com/office/drawing/2014/main" id="{32E23ADE-E17F-96BA-D05B-E3A2C52EB4B4}"/>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Lew. Blood Adv. 2021;5:4054. 2. Jones. Blood. 2016;128:637. 3. Mato. Clin Cancer Res. 2020;26:3589. </a:t>
            </a:r>
            <a:br>
              <a:rPr lang="en-US" altLang="en-US" sz="1200" b="0" spc="-10" dirty="0">
                <a:solidFill>
                  <a:schemeClr val="bg2"/>
                </a:solidFill>
                <a:latin typeface="Calibri" panose="020F0502020204030204" pitchFamily="34" charset="0"/>
                <a:cs typeface="+mn-cs"/>
              </a:rPr>
            </a:br>
            <a:r>
              <a:rPr lang="en-US" altLang="en-US" sz="1200" b="0" spc="-10" dirty="0">
                <a:solidFill>
                  <a:schemeClr val="bg2"/>
                </a:solidFill>
                <a:latin typeface="Calibri" panose="020F0502020204030204" pitchFamily="34" charset="0"/>
                <a:cs typeface="+mn-cs"/>
              </a:rPr>
              <a:t>4. Mato. Clin Lymphoma Myeloma Leuk. 2023;23:57. 5. Siddiqi. ASCO 2023. Abstr 7501. 6. Siddiqi. Lancet. 2023;[Epub].</a:t>
            </a:r>
          </a:p>
        </p:txBody>
      </p:sp>
    </p:spTree>
    <p:extLst>
      <p:ext uri="{BB962C8B-B14F-4D97-AF65-F5344CB8AC3E}">
        <p14:creationId xmlns:p14="http://schemas.microsoft.com/office/powerpoint/2010/main" val="2440068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901E4-689F-46F0-95E8-84D50B50B310}"/>
              </a:ext>
            </a:extLst>
          </p:cNvPr>
          <p:cNvSpPr>
            <a:spLocks noGrp="1"/>
          </p:cNvSpPr>
          <p:nvPr>
            <p:ph type="title"/>
          </p:nvPr>
        </p:nvSpPr>
        <p:spPr/>
        <p:txBody>
          <a:bodyPr/>
          <a:lstStyle/>
          <a:p>
            <a:r>
              <a:rPr lang="en-US" dirty="0"/>
              <a:t>TRANSCEND CLL 004: Study Design</a:t>
            </a:r>
          </a:p>
        </p:txBody>
      </p:sp>
      <p:sp>
        <p:nvSpPr>
          <p:cNvPr id="3" name="Content Placeholder 2">
            <a:extLst>
              <a:ext uri="{FF2B5EF4-FFF2-40B4-BE49-F238E27FC236}">
                <a16:creationId xmlns:a16="http://schemas.microsoft.com/office/drawing/2014/main" id="{DDA865C6-494F-437E-B2A5-99071CB0AAF9}"/>
              </a:ext>
            </a:extLst>
          </p:cNvPr>
          <p:cNvSpPr>
            <a:spLocks noGrp="1"/>
          </p:cNvSpPr>
          <p:nvPr>
            <p:ph idx="1"/>
          </p:nvPr>
        </p:nvSpPr>
        <p:spPr/>
        <p:txBody>
          <a:bodyPr/>
          <a:lstStyle/>
          <a:p>
            <a:r>
              <a:rPr lang="en-US" sz="2400" dirty="0"/>
              <a:t>Multicenter, open-label phase I/II trial</a:t>
            </a:r>
          </a:p>
          <a:p>
            <a:endParaRPr lang="en-US" sz="2400" dirty="0"/>
          </a:p>
          <a:p>
            <a:endParaRPr lang="en-US" sz="2400" dirty="0"/>
          </a:p>
          <a:p>
            <a:endParaRPr lang="en-US" sz="2400" dirty="0"/>
          </a:p>
          <a:p>
            <a:endParaRPr lang="en-US" sz="2400" dirty="0"/>
          </a:p>
          <a:p>
            <a:endParaRPr lang="en-US" sz="2400" dirty="0"/>
          </a:p>
          <a:p>
            <a:endParaRPr lang="en-US" sz="2400" dirty="0"/>
          </a:p>
          <a:p>
            <a:r>
              <a:rPr lang="en-US" sz="2400" b="1" kern="0" dirty="0"/>
              <a:t>Primary endpoint</a:t>
            </a:r>
            <a:r>
              <a:rPr lang="en-US" sz="2400" b="0" kern="0" dirty="0"/>
              <a:t>: CR/CRi per iwCLL 2018 (IRC) </a:t>
            </a:r>
          </a:p>
          <a:p>
            <a:r>
              <a:rPr lang="en-US" sz="2400" b="1" kern="0" dirty="0"/>
              <a:t>Key secondary endpoints</a:t>
            </a:r>
            <a:r>
              <a:rPr lang="en-US" sz="2400" b="0" kern="0" dirty="0"/>
              <a:t>: ORR, uMRD rate</a:t>
            </a:r>
          </a:p>
          <a:p>
            <a:pPr marL="0" indent="0">
              <a:buNone/>
            </a:pPr>
            <a:endParaRPr lang="en-US" sz="2400" b="0" kern="0" dirty="0"/>
          </a:p>
          <a:p>
            <a:endParaRPr lang="en-US" sz="2400" dirty="0"/>
          </a:p>
        </p:txBody>
      </p:sp>
      <p:sp>
        <p:nvSpPr>
          <p:cNvPr id="4" name="Text Box 15">
            <a:extLst>
              <a:ext uri="{FF2B5EF4-FFF2-40B4-BE49-F238E27FC236}">
                <a16:creationId xmlns:a16="http://schemas.microsoft.com/office/drawing/2014/main" id="{12A67B26-D190-475B-9CA1-DA6E8255CBF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Siddiqi. ASCO 2023. Abstr 7501. Siddiqi. Lancet. 2023;[Epub]. NCT03331198.</a:t>
            </a:r>
            <a:endParaRPr lang="en-US" altLang="en-US" sz="1200" b="0" dirty="0">
              <a:solidFill>
                <a:schemeClr val="bg2"/>
              </a:solidFill>
              <a:latin typeface="Calibri" panose="020F0502020204030204" pitchFamily="34" charset="0"/>
              <a:cs typeface="+mn-cs"/>
            </a:endParaRPr>
          </a:p>
        </p:txBody>
      </p:sp>
      <p:sp>
        <p:nvSpPr>
          <p:cNvPr id="11" name="Text Box 45">
            <a:extLst>
              <a:ext uri="{FF2B5EF4-FFF2-40B4-BE49-F238E27FC236}">
                <a16:creationId xmlns:a16="http://schemas.microsoft.com/office/drawing/2014/main" id="{3500802D-3B79-49C2-9B67-B86F25287BD1}"/>
              </a:ext>
            </a:extLst>
          </p:cNvPr>
          <p:cNvSpPr txBox="1">
            <a:spLocks noChangeArrowheads="1"/>
          </p:cNvSpPr>
          <p:nvPr/>
        </p:nvSpPr>
        <p:spPr bwMode="auto">
          <a:xfrm>
            <a:off x="604675" y="2382272"/>
            <a:ext cx="2852046"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Adults with R/R CLL/SLL; ineligible for or failed* BTKi;</a:t>
            </a:r>
            <a:br>
              <a:rPr lang="en-GB" altLang="en-US" sz="1600" b="0" dirty="0">
                <a:solidFill>
                  <a:schemeClr val="bg1"/>
                </a:solidFill>
                <a:latin typeface="Calibri" panose="020F0502020204030204" pitchFamily="34" charset="0"/>
              </a:rPr>
            </a:br>
            <a:r>
              <a:rPr lang="en-GB" altLang="en-US" sz="1600" b="0" dirty="0">
                <a:solidFill>
                  <a:schemeClr val="bg1"/>
                </a:solidFill>
                <a:latin typeface="Calibri" panose="020F0502020204030204" pitchFamily="34" charset="0"/>
              </a:rPr>
              <a:t>if high-risk disease,</a:t>
            </a:r>
            <a:r>
              <a:rPr lang="en-GB" altLang="en-US" sz="1600" b="0" baseline="30000" dirty="0">
                <a:solidFill>
                  <a:schemeClr val="bg1"/>
                </a:solidFill>
                <a:latin typeface="Calibri" panose="020F0502020204030204" pitchFamily="34" charset="0"/>
              </a:rPr>
              <a:t>†</a:t>
            </a:r>
            <a:r>
              <a:rPr lang="en-GB" altLang="en-US" sz="1600" b="0" dirty="0">
                <a:solidFill>
                  <a:schemeClr val="bg1"/>
                </a:solidFill>
                <a:latin typeface="Calibri" panose="020F0502020204030204" pitchFamily="34" charset="0"/>
              </a:rPr>
              <a:t> failed </a:t>
            </a:r>
            <a:br>
              <a:rPr lang="en-GB" altLang="en-US" sz="1600" b="0" dirty="0">
                <a:solidFill>
                  <a:schemeClr val="bg1"/>
                </a:solidFill>
                <a:latin typeface="Calibri" panose="020F0502020204030204" pitchFamily="34" charset="0"/>
              </a:rPr>
            </a:br>
            <a:r>
              <a:rPr lang="en-GB" altLang="en-US" sz="1600" b="0" dirty="0">
                <a:solidFill>
                  <a:schemeClr val="bg1"/>
                </a:solidFill>
                <a:latin typeface="Calibri" panose="020F0502020204030204" pitchFamily="34" charset="0"/>
              </a:rPr>
              <a:t>≥2 previous therapies; </a:t>
            </a:r>
            <a:br>
              <a:rPr lang="en-GB" altLang="en-US" sz="1600" b="0" dirty="0">
                <a:solidFill>
                  <a:schemeClr val="bg1"/>
                </a:solidFill>
                <a:latin typeface="Calibri" panose="020F0502020204030204" pitchFamily="34" charset="0"/>
              </a:rPr>
            </a:br>
            <a:r>
              <a:rPr lang="en-GB" altLang="en-US" sz="1600" b="0" dirty="0">
                <a:solidFill>
                  <a:schemeClr val="bg1"/>
                </a:solidFill>
                <a:latin typeface="Calibri" panose="020F0502020204030204" pitchFamily="34" charset="0"/>
              </a:rPr>
              <a:t>if standard-risk disease, failed </a:t>
            </a:r>
            <a:br>
              <a:rPr lang="en-GB" altLang="en-US" sz="1600" b="0" dirty="0">
                <a:solidFill>
                  <a:schemeClr val="bg1"/>
                </a:solidFill>
                <a:latin typeface="Calibri" panose="020F0502020204030204" pitchFamily="34" charset="0"/>
              </a:rPr>
            </a:br>
            <a:r>
              <a:rPr lang="en-GB" altLang="en-US" sz="1600" b="0" dirty="0">
                <a:solidFill>
                  <a:schemeClr val="bg1"/>
                </a:solidFill>
                <a:latin typeface="Calibri" panose="020F0502020204030204" pitchFamily="34" charset="0"/>
              </a:rPr>
              <a:t>≥3 previous therapies; </a:t>
            </a:r>
            <a:br>
              <a:rPr lang="en-GB" altLang="en-US" sz="1600" b="0" dirty="0">
                <a:solidFill>
                  <a:schemeClr val="bg1"/>
                </a:solidFill>
                <a:latin typeface="Calibri" panose="020F0502020204030204" pitchFamily="34" charset="0"/>
              </a:rPr>
            </a:br>
            <a:r>
              <a:rPr lang="en-GB" altLang="en-US" sz="1600" b="0" dirty="0">
                <a:solidFill>
                  <a:schemeClr val="bg1"/>
                </a:solidFill>
                <a:latin typeface="Calibri" panose="020F0502020204030204" pitchFamily="34" charset="0"/>
              </a:rPr>
              <a:t>ECOG PS ≤1</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(N = 117) </a:t>
            </a:r>
            <a:endParaRPr lang="en-US" altLang="en-US" sz="1600" b="0" dirty="0">
              <a:solidFill>
                <a:schemeClr val="bg1"/>
              </a:solidFill>
              <a:latin typeface="Calibri" panose="020F0502020204030204" pitchFamily="34" charset="0"/>
            </a:endParaRPr>
          </a:p>
        </p:txBody>
      </p:sp>
      <p:sp>
        <p:nvSpPr>
          <p:cNvPr id="14" name="Rectangle 49">
            <a:extLst>
              <a:ext uri="{FF2B5EF4-FFF2-40B4-BE49-F238E27FC236}">
                <a16:creationId xmlns:a16="http://schemas.microsoft.com/office/drawing/2014/main" id="{A146C523-43BE-42C2-B445-02DB212CA9E1}"/>
              </a:ext>
            </a:extLst>
          </p:cNvPr>
          <p:cNvSpPr>
            <a:spLocks noChangeArrowheads="1"/>
          </p:cNvSpPr>
          <p:nvPr/>
        </p:nvSpPr>
        <p:spPr bwMode="auto">
          <a:xfrm>
            <a:off x="6835692" y="2638794"/>
            <a:ext cx="2725934" cy="1600439"/>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tx1"/>
                </a:solidFill>
                <a:latin typeface="Calibri" panose="020F0502020204030204" pitchFamily="34" charset="0"/>
              </a:rPr>
              <a:t>Liso-cel</a:t>
            </a:r>
            <a:r>
              <a:rPr lang="en-US" altLang="en-US" sz="1400" b="0" dirty="0">
                <a:solidFill>
                  <a:schemeClr val="tx1"/>
                </a:solidFill>
                <a:latin typeface="Calibri" panose="020F0502020204030204" pitchFamily="34" charset="0"/>
              </a:rPr>
              <a:t> at 1 of 2 DLs </a:t>
            </a:r>
            <a:br>
              <a:rPr lang="en-US" altLang="en-US" sz="1400" b="0" dirty="0">
                <a:solidFill>
                  <a:schemeClr val="tx1"/>
                </a:solidFill>
                <a:latin typeface="Calibri" panose="020F0502020204030204" pitchFamily="34" charset="0"/>
              </a:rPr>
            </a:br>
            <a:r>
              <a:rPr lang="en-US" altLang="en-US" sz="1400" b="0" dirty="0">
                <a:solidFill>
                  <a:schemeClr val="tx1"/>
                </a:solidFill>
                <a:latin typeface="Calibri" panose="020F0502020204030204" pitchFamily="34" charset="0"/>
              </a:rPr>
              <a:t>2-7 days after lymphodepletion:</a:t>
            </a:r>
            <a:br>
              <a:rPr lang="en-US" altLang="en-US" sz="1400" dirty="0">
                <a:solidFill>
                  <a:schemeClr val="tx1"/>
                </a:solidFill>
                <a:latin typeface="Calibri" panose="020F0502020204030204" pitchFamily="34" charset="0"/>
              </a:rPr>
            </a:br>
            <a:r>
              <a:rPr lang="en-US" altLang="en-US" sz="1400" b="0" dirty="0">
                <a:solidFill>
                  <a:schemeClr val="tx1"/>
                </a:solidFill>
                <a:latin typeface="Calibri" panose="020F0502020204030204" pitchFamily="34" charset="0"/>
              </a:rPr>
              <a:t>DL1, 50 x 10</a:t>
            </a:r>
            <a:r>
              <a:rPr lang="en-US" altLang="en-US" sz="1400" b="0" baseline="30000" dirty="0">
                <a:solidFill>
                  <a:schemeClr val="tx1"/>
                </a:solidFill>
                <a:latin typeface="Calibri" panose="020F0502020204030204" pitchFamily="34" charset="0"/>
              </a:rPr>
              <a:t>6</a:t>
            </a:r>
            <a:r>
              <a:rPr lang="en-US" altLang="en-US" sz="1400" b="0" dirty="0">
                <a:solidFill>
                  <a:schemeClr val="tx1"/>
                </a:solidFill>
                <a:latin typeface="Calibri" panose="020F0502020204030204" pitchFamily="34" charset="0"/>
              </a:rPr>
              <a:t> CAR T-cells </a:t>
            </a:r>
            <a:endParaRPr lang="en-US" altLang="en-US" sz="1400" b="0" i="1" dirty="0">
              <a:solidFill>
                <a:schemeClr val="tx1"/>
              </a:solidFill>
              <a:latin typeface="Calibri" panose="020F0502020204030204" pitchFamily="34" charset="0"/>
            </a:endParaRP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DL2, 100 x 10</a:t>
            </a:r>
            <a:r>
              <a:rPr lang="en-US" altLang="en-US" sz="1400" b="0" baseline="30000" dirty="0">
                <a:solidFill>
                  <a:schemeClr val="tx1"/>
                </a:solidFill>
                <a:latin typeface="Calibri" panose="020F0502020204030204" pitchFamily="34" charset="0"/>
              </a:rPr>
              <a:t>6</a:t>
            </a:r>
            <a:r>
              <a:rPr lang="en-US" altLang="en-US" sz="1400" b="0" dirty="0">
                <a:solidFill>
                  <a:schemeClr val="tx1"/>
                </a:solidFill>
                <a:latin typeface="Calibri" panose="020F0502020204030204" pitchFamily="34" charset="0"/>
              </a:rPr>
              <a:t> CAR T-cells</a:t>
            </a:r>
          </a:p>
          <a:p>
            <a:pPr algn="ctr">
              <a:lnSpc>
                <a:spcPct val="100000"/>
              </a:lnSpc>
              <a:spcBef>
                <a:spcPct val="0"/>
              </a:spcBef>
              <a:spcAft>
                <a:spcPct val="0"/>
              </a:spcAft>
              <a:buClrTx/>
              <a:buFontTx/>
              <a:buNone/>
            </a:pPr>
            <a:endParaRPr lang="en-US" altLang="en-US" sz="1400" b="0" dirty="0">
              <a:solidFill>
                <a:schemeClr val="tx1"/>
              </a:solidFill>
              <a:latin typeface="Calibri" panose="020F0502020204030204" pitchFamily="34" charset="0"/>
            </a:endParaRP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Phase I: DL1 + DL2</a:t>
            </a:r>
          </a:p>
          <a:p>
            <a:pPr algn="ctr">
              <a:lnSpc>
                <a:spcPct val="100000"/>
              </a:lnSpc>
              <a:spcBef>
                <a:spcPct val="0"/>
              </a:spcBef>
              <a:spcAft>
                <a:spcPct val="0"/>
              </a:spcAft>
              <a:buClrTx/>
              <a:buFontTx/>
              <a:buNone/>
            </a:pPr>
            <a:r>
              <a:rPr lang="en-US" altLang="en-US" sz="1400" b="0" dirty="0">
                <a:solidFill>
                  <a:schemeClr val="tx1"/>
                </a:solidFill>
                <a:latin typeface="Calibri" panose="020F0502020204030204" pitchFamily="34" charset="0"/>
              </a:rPr>
              <a:t>Phase II: DL2</a:t>
            </a:r>
          </a:p>
        </p:txBody>
      </p:sp>
      <p:sp>
        <p:nvSpPr>
          <p:cNvPr id="17" name="Line 52">
            <a:extLst>
              <a:ext uri="{FF2B5EF4-FFF2-40B4-BE49-F238E27FC236}">
                <a16:creationId xmlns:a16="http://schemas.microsoft.com/office/drawing/2014/main" id="{10AB15E3-8EF7-4141-918D-2EC125F1A2DB}"/>
              </a:ext>
            </a:extLst>
          </p:cNvPr>
          <p:cNvSpPr>
            <a:spLocks noChangeShapeType="1"/>
          </p:cNvSpPr>
          <p:nvPr/>
        </p:nvSpPr>
        <p:spPr bwMode="auto">
          <a:xfrm>
            <a:off x="6628195" y="3437355"/>
            <a:ext cx="1828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1" name="Text Box 30">
            <a:extLst>
              <a:ext uri="{FF2B5EF4-FFF2-40B4-BE49-F238E27FC236}">
                <a16:creationId xmlns:a16="http://schemas.microsoft.com/office/drawing/2014/main" id="{3345EC6B-5D72-46CE-B3BF-02534A94DE73}"/>
              </a:ext>
            </a:extLst>
          </p:cNvPr>
          <p:cNvSpPr txBox="1">
            <a:spLocks noChangeArrowheads="1"/>
          </p:cNvSpPr>
          <p:nvPr/>
        </p:nvSpPr>
        <p:spPr bwMode="auto">
          <a:xfrm>
            <a:off x="727077" y="4480578"/>
            <a:ext cx="11069637" cy="736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*Ineligibility defined as need for full-dose anticoagulation or arrhythmia history; failure defined as best response of SD/PD, PD after response, or </a:t>
            </a:r>
            <a:br>
              <a:rPr lang="en-US" altLang="en-US" sz="1400" b="0" dirty="0">
                <a:solidFill>
                  <a:schemeClr val="bg1"/>
                </a:solidFill>
                <a:latin typeface="Calibri" panose="020F0502020204030204" pitchFamily="34" charset="0"/>
              </a:rPr>
            </a:br>
            <a:r>
              <a:rPr lang="en-US" altLang="en-US" sz="1400" b="0" dirty="0">
                <a:solidFill>
                  <a:schemeClr val="bg1"/>
                </a:solidFill>
                <a:latin typeface="Calibri" panose="020F0502020204030204" pitchFamily="34" charset="0"/>
              </a:rPr>
              <a:t>d/c due to unmanageable toxicity. </a:t>
            </a: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High-risk disease defined as complex cytogenetic abnormalities, del(17p), </a:t>
            </a:r>
            <a:r>
              <a:rPr lang="en-US" altLang="en-US" sz="1400" b="0" i="1" dirty="0">
                <a:solidFill>
                  <a:schemeClr val="bg1"/>
                </a:solidFill>
                <a:latin typeface="Calibri" panose="020F0502020204030204" pitchFamily="34" charset="0"/>
              </a:rPr>
              <a:t>TP53 </a:t>
            </a:r>
            <a:r>
              <a:rPr lang="en-US" altLang="en-US" sz="1400" b="0" dirty="0">
                <a:solidFill>
                  <a:schemeClr val="bg1"/>
                </a:solidFill>
                <a:latin typeface="Calibri" panose="020F0502020204030204" pitchFamily="34" charset="0"/>
              </a:rPr>
              <a:t>mutation, or unmutated </a:t>
            </a:r>
            <a:r>
              <a:rPr lang="en-US" altLang="en-US" sz="1400" b="0" i="1" dirty="0">
                <a:solidFill>
                  <a:schemeClr val="bg1"/>
                </a:solidFill>
                <a:latin typeface="Calibri" panose="020F0502020204030204" pitchFamily="34" charset="0"/>
              </a:rPr>
              <a:t>IGHV</a:t>
            </a:r>
            <a:r>
              <a:rPr lang="en-US" altLang="en-US" sz="1400" b="0" dirty="0">
                <a:solidFill>
                  <a:schemeClr val="bg1"/>
                </a:solidFill>
                <a:latin typeface="Calibri" panose="020F0502020204030204" pitchFamily="34" charset="0"/>
              </a:rPr>
              <a:t>. </a:t>
            </a:r>
            <a:br>
              <a:rPr lang="en-US" altLang="en-US" sz="1400" b="0" dirty="0">
                <a:solidFill>
                  <a:schemeClr val="bg1"/>
                </a:solidFill>
                <a:latin typeface="Calibri" panose="020F0502020204030204" pitchFamily="34" charset="0"/>
              </a:rPr>
            </a:b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Liso-cel manufacturing was not successful for 1 patient.</a:t>
            </a:r>
          </a:p>
        </p:txBody>
      </p:sp>
      <p:sp>
        <p:nvSpPr>
          <p:cNvPr id="22" name="Rectangle 46">
            <a:extLst>
              <a:ext uri="{FF2B5EF4-FFF2-40B4-BE49-F238E27FC236}">
                <a16:creationId xmlns:a16="http://schemas.microsoft.com/office/drawing/2014/main" id="{A8A0EC51-60C6-4199-901B-464DB442ADBB}"/>
              </a:ext>
            </a:extLst>
          </p:cNvPr>
          <p:cNvSpPr>
            <a:spLocks noChangeArrowheads="1"/>
          </p:cNvSpPr>
          <p:nvPr/>
        </p:nvSpPr>
        <p:spPr bwMode="auto">
          <a:xfrm>
            <a:off x="9771654" y="2960301"/>
            <a:ext cx="187769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b="0" i="1" dirty="0">
                <a:solidFill>
                  <a:schemeClr val="bg1"/>
                </a:solidFill>
                <a:latin typeface="Calibri" panose="020F0502020204030204" pitchFamily="34" charset="0"/>
              </a:rPr>
              <a:t>Follow-up on study </a:t>
            </a:r>
            <a:br>
              <a:rPr lang="en-US" altLang="en-US" sz="1400" b="0" i="1" dirty="0">
                <a:solidFill>
                  <a:schemeClr val="bg1"/>
                </a:solidFill>
                <a:latin typeface="Calibri" panose="020F0502020204030204" pitchFamily="34" charset="0"/>
              </a:rPr>
            </a:br>
            <a:r>
              <a:rPr lang="en-US" altLang="en-US" sz="1400" b="0" i="1" dirty="0">
                <a:solidFill>
                  <a:schemeClr val="bg1"/>
                </a:solidFill>
                <a:latin typeface="Calibri" panose="020F0502020204030204" pitchFamily="34" charset="0"/>
              </a:rPr>
              <a:t>(24 or 48 mo) and </a:t>
            </a:r>
            <a:br>
              <a:rPr lang="en-US" altLang="en-US" sz="1400" b="0" i="1" dirty="0">
                <a:solidFill>
                  <a:schemeClr val="bg1"/>
                </a:solidFill>
                <a:latin typeface="Calibri" panose="020F0502020204030204" pitchFamily="34" charset="0"/>
              </a:rPr>
            </a:br>
            <a:r>
              <a:rPr lang="en-US" altLang="en-US" sz="1400" b="0" i="1" dirty="0">
                <a:solidFill>
                  <a:schemeClr val="bg1"/>
                </a:solidFill>
                <a:latin typeface="Calibri" panose="020F0502020204030204" pitchFamily="34" charset="0"/>
              </a:rPr>
              <a:t>long term (≤15 yr after final liso-cel dose)</a:t>
            </a:r>
          </a:p>
        </p:txBody>
      </p:sp>
      <p:sp>
        <p:nvSpPr>
          <p:cNvPr id="23" name="Line 52">
            <a:extLst>
              <a:ext uri="{FF2B5EF4-FFF2-40B4-BE49-F238E27FC236}">
                <a16:creationId xmlns:a16="http://schemas.microsoft.com/office/drawing/2014/main" id="{86EC9F29-31D4-4BB6-BAD4-7701EE9FF7C0}"/>
              </a:ext>
            </a:extLst>
          </p:cNvPr>
          <p:cNvSpPr>
            <a:spLocks noChangeShapeType="1"/>
          </p:cNvSpPr>
          <p:nvPr/>
        </p:nvSpPr>
        <p:spPr bwMode="auto">
          <a:xfrm>
            <a:off x="9590285" y="3437355"/>
            <a:ext cx="1828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4" name="Rectangle 49">
            <a:extLst>
              <a:ext uri="{FF2B5EF4-FFF2-40B4-BE49-F238E27FC236}">
                <a16:creationId xmlns:a16="http://schemas.microsoft.com/office/drawing/2014/main" id="{F5755683-775F-45AA-90B9-3C35CAE2F040}"/>
              </a:ext>
            </a:extLst>
          </p:cNvPr>
          <p:cNvSpPr>
            <a:spLocks noChangeArrowheads="1"/>
          </p:cNvSpPr>
          <p:nvPr/>
        </p:nvSpPr>
        <p:spPr bwMode="auto">
          <a:xfrm>
            <a:off x="5284821" y="2888715"/>
            <a:ext cx="1316736" cy="1097280"/>
          </a:xfrm>
          <a:prstGeom prst="rect">
            <a:avLst/>
          </a:prstGeom>
          <a:solidFill>
            <a:schemeClr val="tx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bg1"/>
                </a:solidFill>
                <a:latin typeface="Calibri" panose="020F0502020204030204" pitchFamily="34" charset="0"/>
              </a:rPr>
              <a:t>FLU </a:t>
            </a:r>
            <a:r>
              <a:rPr lang="en-US" altLang="en-US" sz="1400" b="0" dirty="0">
                <a:solidFill>
                  <a:schemeClr val="bg1"/>
                </a:solidFill>
                <a:latin typeface="Calibri" panose="020F0502020204030204" pitchFamily="34" charset="0"/>
              </a:rPr>
              <a:t>30 mg/m</a:t>
            </a:r>
            <a:r>
              <a:rPr lang="en-US" altLang="en-US" sz="1400" b="0" baseline="30000" dirty="0">
                <a:solidFill>
                  <a:schemeClr val="bg1"/>
                </a:solidFill>
                <a:latin typeface="Calibri" panose="020F0502020204030204" pitchFamily="34" charset="0"/>
              </a:rPr>
              <a:t>2</a:t>
            </a:r>
            <a:r>
              <a:rPr lang="en-US" altLang="en-US" sz="1400" b="0" dirty="0">
                <a:solidFill>
                  <a:schemeClr val="bg1"/>
                </a:solidFill>
                <a:latin typeface="Calibri" panose="020F0502020204030204" pitchFamily="34" charset="0"/>
              </a:rPr>
              <a:t> +</a:t>
            </a:r>
            <a:br>
              <a:rPr lang="en-US" altLang="en-US" sz="1400" b="0" dirty="0">
                <a:solidFill>
                  <a:schemeClr val="bg1"/>
                </a:solidFill>
                <a:latin typeface="Calibri" panose="020F0502020204030204" pitchFamily="34" charset="0"/>
              </a:rPr>
            </a:br>
            <a:r>
              <a:rPr lang="en-US" altLang="en-US" sz="1400" dirty="0">
                <a:solidFill>
                  <a:schemeClr val="bg1"/>
                </a:solidFill>
                <a:latin typeface="Calibri" panose="020F0502020204030204" pitchFamily="34" charset="0"/>
              </a:rPr>
              <a:t>CY </a:t>
            </a:r>
            <a:r>
              <a:rPr lang="en-US" altLang="en-US" sz="1400" b="0" dirty="0">
                <a:solidFill>
                  <a:schemeClr val="bg1"/>
                </a:solidFill>
                <a:latin typeface="Calibri" panose="020F0502020204030204" pitchFamily="34" charset="0"/>
              </a:rPr>
              <a:t>300 mg/m</a:t>
            </a:r>
            <a:r>
              <a:rPr lang="en-US" altLang="en-US" sz="1400" b="0" baseline="30000" dirty="0">
                <a:solidFill>
                  <a:schemeClr val="bg1"/>
                </a:solidFill>
                <a:latin typeface="Calibri" panose="020F0502020204030204" pitchFamily="34" charset="0"/>
              </a:rPr>
              <a:t>2</a:t>
            </a:r>
            <a:r>
              <a:rPr lang="en-US" altLang="en-US" sz="1400" b="0" dirty="0">
                <a:solidFill>
                  <a:schemeClr val="bg1"/>
                </a:solidFill>
                <a:latin typeface="Calibri" panose="020F0502020204030204" pitchFamily="34" charset="0"/>
              </a:rPr>
              <a:t> x 3 days</a:t>
            </a:r>
            <a:endParaRPr lang="en-US" altLang="en-US" sz="1400" dirty="0">
              <a:solidFill>
                <a:schemeClr val="bg1"/>
              </a:solidFill>
              <a:latin typeface="Calibri" panose="020F0502020204030204" pitchFamily="34" charset="0"/>
            </a:endParaRPr>
          </a:p>
        </p:txBody>
      </p:sp>
      <p:sp>
        <p:nvSpPr>
          <p:cNvPr id="25" name="Rectangle 46">
            <a:extLst>
              <a:ext uri="{FF2B5EF4-FFF2-40B4-BE49-F238E27FC236}">
                <a16:creationId xmlns:a16="http://schemas.microsoft.com/office/drawing/2014/main" id="{D1DB0593-77B9-4ADD-8314-274BE4DAAAD0}"/>
              </a:ext>
            </a:extLst>
          </p:cNvPr>
          <p:cNvSpPr>
            <a:spLocks noChangeArrowheads="1"/>
          </p:cNvSpPr>
          <p:nvPr/>
        </p:nvSpPr>
        <p:spPr bwMode="auto">
          <a:xfrm>
            <a:off x="5029819" y="2589067"/>
            <a:ext cx="182674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dirty="0">
                <a:solidFill>
                  <a:schemeClr val="bg1"/>
                </a:solidFill>
                <a:latin typeface="Calibri" panose="020F0502020204030204" pitchFamily="34" charset="0"/>
              </a:rPr>
              <a:t>Lymphodepletion</a:t>
            </a:r>
          </a:p>
        </p:txBody>
      </p:sp>
      <p:sp>
        <p:nvSpPr>
          <p:cNvPr id="26" name="Rectangle 49">
            <a:extLst>
              <a:ext uri="{FF2B5EF4-FFF2-40B4-BE49-F238E27FC236}">
                <a16:creationId xmlns:a16="http://schemas.microsoft.com/office/drawing/2014/main" id="{F82EE5E6-CA9D-41CD-9E37-87793A3A3E13}"/>
              </a:ext>
            </a:extLst>
          </p:cNvPr>
          <p:cNvSpPr>
            <a:spLocks noChangeArrowheads="1"/>
          </p:cNvSpPr>
          <p:nvPr/>
        </p:nvSpPr>
        <p:spPr bwMode="auto">
          <a:xfrm>
            <a:off x="3731603" y="2888715"/>
            <a:ext cx="1317062" cy="1097280"/>
          </a:xfrm>
          <a:prstGeom prst="rect">
            <a:avLst/>
          </a:prstGeom>
          <a:solidFill>
            <a:schemeClr val="tx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b="0" dirty="0">
                <a:solidFill>
                  <a:schemeClr val="bg1"/>
                </a:solidFill>
                <a:latin typeface="Calibri" panose="020F0502020204030204" pitchFamily="34" charset="0"/>
              </a:rPr>
              <a:t>Liso-cel manufacturing; bridging therapy permitted</a:t>
            </a:r>
            <a:r>
              <a:rPr lang="en-US" altLang="en-US" sz="1400" b="0" baseline="30000" dirty="0">
                <a:solidFill>
                  <a:schemeClr val="bg1"/>
                </a:solidFill>
                <a:latin typeface="Calibri" panose="020F0502020204030204" pitchFamily="34" charset="0"/>
              </a:rPr>
              <a:t>‡</a:t>
            </a:r>
          </a:p>
        </p:txBody>
      </p:sp>
      <p:sp>
        <p:nvSpPr>
          <p:cNvPr id="27" name="Line 52">
            <a:extLst>
              <a:ext uri="{FF2B5EF4-FFF2-40B4-BE49-F238E27FC236}">
                <a16:creationId xmlns:a16="http://schemas.microsoft.com/office/drawing/2014/main" id="{08C2F08B-94B7-44E4-B5AF-BFDE44B0D182}"/>
              </a:ext>
            </a:extLst>
          </p:cNvPr>
          <p:cNvSpPr>
            <a:spLocks noChangeShapeType="1"/>
          </p:cNvSpPr>
          <p:nvPr/>
        </p:nvSpPr>
        <p:spPr bwMode="auto">
          <a:xfrm>
            <a:off x="5075303" y="3437355"/>
            <a:ext cx="1828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8" name="Line 52">
            <a:extLst>
              <a:ext uri="{FF2B5EF4-FFF2-40B4-BE49-F238E27FC236}">
                <a16:creationId xmlns:a16="http://schemas.microsoft.com/office/drawing/2014/main" id="{4B1D5FE7-FC1D-4567-A6CD-EB333D4C94EA}"/>
              </a:ext>
            </a:extLst>
          </p:cNvPr>
          <p:cNvSpPr>
            <a:spLocks noChangeShapeType="1"/>
          </p:cNvSpPr>
          <p:nvPr/>
        </p:nvSpPr>
        <p:spPr bwMode="auto">
          <a:xfrm>
            <a:off x="3522085" y="3437355"/>
            <a:ext cx="1828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dirty="0">
              <a:solidFill>
                <a:schemeClr val="bg1"/>
              </a:solidFill>
              <a:latin typeface="Calibri" panose="020F0502020204030204" pitchFamily="34" charset="0"/>
            </a:endParaRPr>
          </a:p>
        </p:txBody>
      </p:sp>
      <p:sp>
        <p:nvSpPr>
          <p:cNvPr id="29" name="Rectangle 46">
            <a:extLst>
              <a:ext uri="{FF2B5EF4-FFF2-40B4-BE49-F238E27FC236}">
                <a16:creationId xmlns:a16="http://schemas.microsoft.com/office/drawing/2014/main" id="{6B9B18AC-11FC-442A-AAAE-EC472366E933}"/>
              </a:ext>
            </a:extLst>
          </p:cNvPr>
          <p:cNvSpPr>
            <a:spLocks noChangeArrowheads="1"/>
          </p:cNvSpPr>
          <p:nvPr/>
        </p:nvSpPr>
        <p:spPr bwMode="auto">
          <a:xfrm>
            <a:off x="4253373" y="1980322"/>
            <a:ext cx="18267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b="0" i="1" dirty="0">
                <a:solidFill>
                  <a:schemeClr val="bg1"/>
                </a:solidFill>
                <a:latin typeface="Calibri" panose="020F0502020204030204" pitchFamily="34" charset="0"/>
              </a:rPr>
              <a:t>Measurable disease reconfirmed</a:t>
            </a:r>
          </a:p>
        </p:txBody>
      </p:sp>
      <p:sp>
        <p:nvSpPr>
          <p:cNvPr id="30" name="Rectangle 46">
            <a:extLst>
              <a:ext uri="{FF2B5EF4-FFF2-40B4-BE49-F238E27FC236}">
                <a16:creationId xmlns:a16="http://schemas.microsoft.com/office/drawing/2014/main" id="{76A3A432-6E7A-4145-BC23-19A4A606A95D}"/>
              </a:ext>
            </a:extLst>
          </p:cNvPr>
          <p:cNvSpPr>
            <a:spLocks noChangeArrowheads="1"/>
          </p:cNvSpPr>
          <p:nvPr/>
        </p:nvSpPr>
        <p:spPr bwMode="auto">
          <a:xfrm>
            <a:off x="2700155" y="1980322"/>
            <a:ext cx="182674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b="0" i="1" dirty="0">
                <a:solidFill>
                  <a:schemeClr val="bg1"/>
                </a:solidFill>
                <a:latin typeface="Calibri" panose="020F0502020204030204" pitchFamily="34" charset="0"/>
              </a:rPr>
              <a:t>Enrollment and leukapheresis</a:t>
            </a:r>
          </a:p>
        </p:txBody>
      </p:sp>
      <p:sp>
        <p:nvSpPr>
          <p:cNvPr id="31" name="Line 52">
            <a:extLst>
              <a:ext uri="{FF2B5EF4-FFF2-40B4-BE49-F238E27FC236}">
                <a16:creationId xmlns:a16="http://schemas.microsoft.com/office/drawing/2014/main" id="{501C482F-F73B-44DC-894F-9F23CEAC812A}"/>
              </a:ext>
            </a:extLst>
          </p:cNvPr>
          <p:cNvSpPr>
            <a:spLocks noChangeShapeType="1"/>
          </p:cNvSpPr>
          <p:nvPr/>
        </p:nvSpPr>
        <p:spPr bwMode="auto">
          <a:xfrm rot="5400000">
            <a:off x="3327354" y="2756329"/>
            <a:ext cx="57234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32" name="Line 52">
            <a:extLst>
              <a:ext uri="{FF2B5EF4-FFF2-40B4-BE49-F238E27FC236}">
                <a16:creationId xmlns:a16="http://schemas.microsoft.com/office/drawing/2014/main" id="{8C8C298B-E062-4933-AE8D-313A02B4A454}"/>
              </a:ext>
            </a:extLst>
          </p:cNvPr>
          <p:cNvSpPr>
            <a:spLocks noChangeShapeType="1"/>
          </p:cNvSpPr>
          <p:nvPr/>
        </p:nvSpPr>
        <p:spPr bwMode="auto">
          <a:xfrm rot="5400000">
            <a:off x="4880573" y="2756329"/>
            <a:ext cx="572341"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Tree>
    <p:extLst>
      <p:ext uri="{BB962C8B-B14F-4D97-AF65-F5344CB8AC3E}">
        <p14:creationId xmlns:p14="http://schemas.microsoft.com/office/powerpoint/2010/main" val="2645755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TRANSCEND CLL 004: Baseline Characteristics</a:t>
            </a:r>
            <a:endParaRPr lang="en-US" altLang="en-US" dirty="0"/>
          </a:p>
        </p:txBody>
      </p:sp>
      <p:sp>
        <p:nvSpPr>
          <p:cNvPr id="2" name="Text Box 11">
            <a:extLst>
              <a:ext uri="{FF2B5EF4-FFF2-40B4-BE49-F238E27FC236}">
                <a16:creationId xmlns:a16="http://schemas.microsoft.com/office/drawing/2014/main" id="{9E950F67-B04F-6397-48C3-9D27881476D8}"/>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spc="-10" dirty="0">
                <a:solidFill>
                  <a:schemeClr val="bg2"/>
                </a:solidFill>
                <a:latin typeface="Calibri" panose="020F0502020204030204" pitchFamily="34" charset="0"/>
                <a:cs typeface="+mn-cs"/>
              </a:rPr>
              <a:t>Siddiqi. ASCO 2023. Abstr 7501. Siddiqi. Lancet. 2023;[Epub].</a:t>
            </a:r>
            <a:endParaRPr lang="en-US" altLang="en-US" sz="1200" b="0" dirty="0">
              <a:solidFill>
                <a:schemeClr val="bg2"/>
              </a:solidFill>
              <a:latin typeface="Calibri" panose="020F0502020204030204" pitchFamily="34" charset="0"/>
            </a:endParaRPr>
          </a:p>
        </p:txBody>
      </p:sp>
      <p:graphicFrame>
        <p:nvGraphicFramePr>
          <p:cNvPr id="3" name="Group 3">
            <a:extLst>
              <a:ext uri="{FF2B5EF4-FFF2-40B4-BE49-F238E27FC236}">
                <a16:creationId xmlns:a16="http://schemas.microsoft.com/office/drawing/2014/main" id="{C21B3924-318D-B2CD-DAFA-3560E7AF7781}"/>
              </a:ext>
            </a:extLst>
          </p:cNvPr>
          <p:cNvGraphicFramePr>
            <a:graphicFrameLocks/>
          </p:cNvGraphicFramePr>
          <p:nvPr>
            <p:extLst>
              <p:ext uri="{D42A27DB-BD31-4B8C-83A1-F6EECF244321}">
                <p14:modId xmlns:p14="http://schemas.microsoft.com/office/powerpoint/2010/main" val="542536250"/>
              </p:ext>
            </p:extLst>
          </p:nvPr>
        </p:nvGraphicFramePr>
        <p:xfrm>
          <a:off x="709797" y="1371456"/>
          <a:ext cx="10796403" cy="4876944"/>
        </p:xfrm>
        <a:graphic>
          <a:graphicData uri="http://schemas.openxmlformats.org/drawingml/2006/table">
            <a:tbl>
              <a:tblPr/>
              <a:tblGrid>
                <a:gridCol w="4189650">
                  <a:extLst>
                    <a:ext uri="{9D8B030D-6E8A-4147-A177-3AD203B41FA5}">
                      <a16:colId xmlns:a16="http://schemas.microsoft.com/office/drawing/2014/main" val="20000"/>
                    </a:ext>
                  </a:extLst>
                </a:gridCol>
                <a:gridCol w="2789915">
                  <a:extLst>
                    <a:ext uri="{9D8B030D-6E8A-4147-A177-3AD203B41FA5}">
                      <a16:colId xmlns:a16="http://schemas.microsoft.com/office/drawing/2014/main" val="20001"/>
                    </a:ext>
                  </a:extLst>
                </a:gridCol>
                <a:gridCol w="3816838">
                  <a:extLst>
                    <a:ext uri="{9D8B030D-6E8A-4147-A177-3AD203B41FA5}">
                      <a16:colId xmlns:a16="http://schemas.microsoft.com/office/drawing/2014/main" val="20002"/>
                    </a:ext>
                  </a:extLst>
                </a:gridCol>
              </a:tblGrid>
              <a:tr h="35660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Full Study Population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117)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BTKi Progression/Venetoclax Failure Subset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097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65.0 (49-82)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66.0 (49-78)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2097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no. prior lines of therapy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50343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Bulky lymph nodes,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Yes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Unknown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52 (44)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 (46)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097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High-risk cytogenetics,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97 (83)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60 (86)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696941445"/>
                  </a:ext>
                </a:extLst>
              </a:tr>
              <a:tr h="65027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BTKi,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BTKi refractory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BTKi relapsed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BTKi intolerant only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117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103 (88)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70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70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5924969"/>
                  </a:ext>
                </a:extLst>
              </a:tr>
              <a:tr h="65027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venetoclax,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Venetoclax refractory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Venetoclax relapsed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Venetoclax intolerant only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94 (80)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89 (76)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70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67 (96)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382954701"/>
                  </a:ext>
                </a:extLst>
              </a:tr>
              <a:tr h="35660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BTKi and venetoclax,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BTKi progression/venetoclax failure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94 (80)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70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70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70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93774126"/>
                  </a:ext>
                </a:extLst>
              </a:tr>
              <a:tr h="2097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Received bridging therapy, n (%)</a:t>
                      </a:r>
                      <a:endParaRPr kumimoji="0" lang="en-US" sz="1400" b="0" i="1" u="none" strike="noStrike" cap="none" normalizeH="0" baseline="3000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89 (76)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55 (79)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618350782"/>
                  </a:ext>
                </a:extLst>
              </a:tr>
            </a:tbl>
          </a:graphicData>
        </a:graphic>
      </p:graphicFrame>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901E4-689F-46F0-95E8-84D50B50B310}"/>
              </a:ext>
            </a:extLst>
          </p:cNvPr>
          <p:cNvSpPr>
            <a:spLocks noGrp="1"/>
          </p:cNvSpPr>
          <p:nvPr>
            <p:ph type="title"/>
          </p:nvPr>
        </p:nvSpPr>
        <p:spPr/>
        <p:txBody>
          <a:bodyPr/>
          <a:lstStyle/>
          <a:p>
            <a:r>
              <a:rPr lang="en-US" dirty="0"/>
              <a:t>TRANSCEND CLL 004: Efficacy</a:t>
            </a:r>
          </a:p>
        </p:txBody>
      </p:sp>
      <p:sp>
        <p:nvSpPr>
          <p:cNvPr id="3" name="Content Placeholder 2">
            <a:extLst>
              <a:ext uri="{FF2B5EF4-FFF2-40B4-BE49-F238E27FC236}">
                <a16:creationId xmlns:a16="http://schemas.microsoft.com/office/drawing/2014/main" id="{DDA865C6-494F-437E-B2A5-99071CB0AAF9}"/>
              </a:ext>
            </a:extLst>
          </p:cNvPr>
          <p:cNvSpPr>
            <a:spLocks noGrp="1"/>
          </p:cNvSpPr>
          <p:nvPr>
            <p:ph idx="1"/>
          </p:nvPr>
        </p:nvSpPr>
        <p:spPr>
          <a:xfrm>
            <a:off x="604675" y="5873964"/>
            <a:ext cx="10877529" cy="307777"/>
          </a:xfrm>
        </p:spPr>
        <p:txBody>
          <a:bodyPr/>
          <a:lstStyle/>
          <a:p>
            <a:r>
              <a:rPr lang="en-US" sz="1600" dirty="0"/>
              <a:t>All MRD-evaluable responders were uMRD in blood and BM; n = 12/20 MRD-evaluable patients with SD had uMRD in blood</a:t>
            </a:r>
          </a:p>
        </p:txBody>
      </p:sp>
      <p:graphicFrame>
        <p:nvGraphicFramePr>
          <p:cNvPr id="9" name="Group 3">
            <a:extLst>
              <a:ext uri="{FF2B5EF4-FFF2-40B4-BE49-F238E27FC236}">
                <a16:creationId xmlns:a16="http://schemas.microsoft.com/office/drawing/2014/main" id="{BAE87331-ECC7-48DB-83AA-E0576CA4C22F}"/>
              </a:ext>
            </a:extLst>
          </p:cNvPr>
          <p:cNvGraphicFramePr>
            <a:graphicFrameLocks/>
          </p:cNvGraphicFramePr>
          <p:nvPr>
            <p:extLst>
              <p:ext uri="{D42A27DB-BD31-4B8C-83A1-F6EECF244321}">
                <p14:modId xmlns:p14="http://schemas.microsoft.com/office/powerpoint/2010/main" val="511091985"/>
              </p:ext>
            </p:extLst>
          </p:nvPr>
        </p:nvGraphicFramePr>
        <p:xfrm>
          <a:off x="719138" y="1407946"/>
          <a:ext cx="10763067" cy="4145408"/>
        </p:xfrm>
        <a:graphic>
          <a:graphicData uri="http://schemas.openxmlformats.org/drawingml/2006/table">
            <a:tbl>
              <a:tblPr/>
              <a:tblGrid>
                <a:gridCol w="3671887">
                  <a:extLst>
                    <a:ext uri="{9D8B030D-6E8A-4147-A177-3AD203B41FA5}">
                      <a16:colId xmlns:a16="http://schemas.microsoft.com/office/drawing/2014/main" val="20000"/>
                    </a:ext>
                  </a:extLst>
                </a:gridCol>
                <a:gridCol w="3057525">
                  <a:extLst>
                    <a:ext uri="{9D8B030D-6E8A-4147-A177-3AD203B41FA5}">
                      <a16:colId xmlns:a16="http://schemas.microsoft.com/office/drawing/2014/main" val="20001"/>
                    </a:ext>
                  </a:extLst>
                </a:gridCol>
                <a:gridCol w="4033655">
                  <a:extLst>
                    <a:ext uri="{9D8B030D-6E8A-4147-A177-3AD203B41FA5}">
                      <a16:colId xmlns:a16="http://schemas.microsoft.com/office/drawing/2014/main" val="20002"/>
                    </a:ext>
                  </a:extLst>
                </a:gridCol>
              </a:tblGrid>
              <a:tr h="25667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Full Study Population at DL2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BTKi Progression/Venetoclax Failure</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 Subset at DL2 (n = 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56673">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IRC-assessed CR/CRi rate, % (95% CI)*</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(primary endpoint)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18 (11-28)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18 (9-32; 1-sided </a:t>
                      </a:r>
                      <a:r>
                        <a:rPr kumimoji="0" lang="en-US" sz="1400" b="0" i="1" u="none" strike="noStrike" kern="1200" cap="none" normalizeH="0" baseline="0" dirty="0">
                          <a:ln>
                            <a:noFill/>
                          </a:ln>
                          <a:solidFill>
                            <a:schemeClr val="bg2">
                              <a:lumMod val="10000"/>
                            </a:schemeClr>
                          </a:solidFill>
                          <a:effectLst/>
                          <a:latin typeface="Calibri" panose="020F0502020204030204" pitchFamily="34" charset="0"/>
                          <a:ea typeface="+mn-ea"/>
                          <a:cs typeface="+mn-cs"/>
                        </a:rPr>
                        <a:t>P</a:t>
                      </a: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 .0006)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6937590"/>
                  </a:ext>
                </a:extLst>
              </a:tr>
              <a:tr h="150987">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IRC-assessed ORR,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47 (36-58)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43 (29-58; 1-sided </a:t>
                      </a:r>
                      <a:r>
                        <a:rPr kumimoji="0" lang="en-US" sz="1400" b="0" i="1" u="none" strike="noStrike" kern="1200" cap="none" normalizeH="0" baseline="0" dirty="0">
                          <a:ln>
                            <a:noFill/>
                          </a:ln>
                          <a:solidFill>
                            <a:schemeClr val="bg2">
                              <a:lumMod val="10000"/>
                            </a:schemeClr>
                          </a:solidFill>
                          <a:effectLst/>
                          <a:latin typeface="Calibri" panose="020F0502020204030204" pitchFamily="34" charset="0"/>
                          <a:ea typeface="+mn-ea"/>
                          <a:cs typeface="+mn-cs"/>
                        </a:rPr>
                        <a:t>P</a:t>
                      </a: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 .3931)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45339294"/>
                  </a:ext>
                </a:extLst>
              </a:tr>
              <a:tr h="150987">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uMRD rate in blood, %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64 (53-74)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63 (48-77)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7163530"/>
                  </a:ext>
                </a:extLst>
              </a:tr>
              <a:tr h="67941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Best overall response,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CR/CRi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PR/nPR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Not evaluable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16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25 (29)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34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6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9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 (24)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21 (43)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 (8)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 (6)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17057013"/>
                  </a:ext>
                </a:extLst>
              </a:tr>
              <a:tr h="150987">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time to first response, mo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1.5 (0.8-17.4)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1.2 (0.8-17.4)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16845734"/>
                  </a:ext>
                </a:extLst>
              </a:tr>
              <a:tr h="150987">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time to first CR/CRi, mo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4.4 (1.1-17.9)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3.0 (1.1-6.1)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19783269"/>
                  </a:ext>
                </a:extLst>
              </a:tr>
              <a:tr h="256673">
                <a:tc>
                  <a:txBody>
                    <a:bodyPr/>
                    <a:lstStyle/>
                    <a:p>
                      <a:pPr marL="15875"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uMRD rate in marrow, % (95% CI) </a:t>
                      </a:r>
                      <a:b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b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(exploratory endpoint)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59 (48-69)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59 (44-73)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34522954"/>
                  </a:ext>
                </a:extLst>
              </a:tr>
            </a:tbl>
          </a:graphicData>
        </a:graphic>
      </p:graphicFrame>
      <p:sp>
        <p:nvSpPr>
          <p:cNvPr id="8" name="Text Box 11">
            <a:extLst>
              <a:ext uri="{FF2B5EF4-FFF2-40B4-BE49-F238E27FC236}">
                <a16:creationId xmlns:a16="http://schemas.microsoft.com/office/drawing/2014/main" id="{548DA806-9EE9-3A13-1C82-5C33DAF2E598}"/>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spc="-10" dirty="0">
                <a:solidFill>
                  <a:schemeClr val="bg2"/>
                </a:solidFill>
                <a:latin typeface="Calibri" panose="020F0502020204030204" pitchFamily="34" charset="0"/>
                <a:cs typeface="+mn-cs"/>
              </a:rPr>
              <a:t>Siddiqi. ASCO 2023. Abstr 7501. Siddiqi. Lancet. 2023;[Epub].</a:t>
            </a:r>
            <a:endParaRPr lang="en-US" altLang="en-US" sz="1200" b="0" dirty="0">
              <a:solidFill>
                <a:schemeClr val="bg2"/>
              </a:solidFill>
              <a:latin typeface="Calibri" panose="020F0502020204030204" pitchFamily="34" charset="0"/>
            </a:endParaRPr>
          </a:p>
        </p:txBody>
      </p:sp>
      <p:sp>
        <p:nvSpPr>
          <p:cNvPr id="4" name="TextBox 3">
            <a:extLst>
              <a:ext uri="{FF2B5EF4-FFF2-40B4-BE49-F238E27FC236}">
                <a16:creationId xmlns:a16="http://schemas.microsoft.com/office/drawing/2014/main" id="{DF5A7EC9-D030-C514-2F07-7AE932A56E41}"/>
              </a:ext>
            </a:extLst>
          </p:cNvPr>
          <p:cNvSpPr txBox="1"/>
          <p:nvPr/>
        </p:nvSpPr>
        <p:spPr bwMode="auto">
          <a:xfrm>
            <a:off x="604675" y="5544508"/>
            <a:ext cx="191866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*By iwCLL 2018 criteria.</a:t>
            </a:r>
          </a:p>
        </p:txBody>
      </p:sp>
    </p:spTree>
    <p:extLst>
      <p:ext uri="{BB962C8B-B14F-4D97-AF65-F5344CB8AC3E}">
        <p14:creationId xmlns:p14="http://schemas.microsoft.com/office/powerpoint/2010/main" val="11440781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TRANSCEND CLL 004: </a:t>
            </a:r>
            <a:r>
              <a:rPr lang="en-US" b="1" kern="1200" dirty="0">
                <a:latin typeface="+mn-lt"/>
                <a:ea typeface="+mn-ea"/>
                <a:cs typeface="+mn-cs"/>
              </a:rPr>
              <a:t>Duration of Response by </a:t>
            </a:r>
            <a:br>
              <a:rPr lang="en-US" b="1" kern="1200" dirty="0">
                <a:latin typeface="+mn-lt"/>
                <a:ea typeface="+mn-ea"/>
                <a:cs typeface="+mn-cs"/>
              </a:rPr>
            </a:br>
            <a:r>
              <a:rPr lang="en-US" b="1" kern="1200" dirty="0">
                <a:latin typeface="+mn-lt"/>
                <a:ea typeface="+mn-ea"/>
                <a:cs typeface="+mn-cs"/>
              </a:rPr>
              <a:t>Best Overall Response</a:t>
            </a:r>
          </a:p>
        </p:txBody>
      </p:sp>
      <p:sp>
        <p:nvSpPr>
          <p:cNvPr id="1168" name="TextBox 1167">
            <a:extLst>
              <a:ext uri="{FF2B5EF4-FFF2-40B4-BE49-F238E27FC236}">
                <a16:creationId xmlns:a16="http://schemas.microsoft.com/office/drawing/2014/main" id="{A8BD4192-18BF-7A78-3E06-5B66D1ECB458}"/>
              </a:ext>
            </a:extLst>
          </p:cNvPr>
          <p:cNvSpPr txBox="1"/>
          <p:nvPr/>
        </p:nvSpPr>
        <p:spPr bwMode="auto">
          <a:xfrm>
            <a:off x="6235895" y="1494601"/>
            <a:ext cx="510435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Primary Efficacy Analysis Set (BTKi Progression/</a:t>
            </a:r>
            <a:r>
              <a:rPr lang="en-US" dirty="0" err="1">
                <a:solidFill>
                  <a:schemeClr val="bg1"/>
                </a:solidFill>
                <a:latin typeface="Calibri" panose="020F0502020204030204" pitchFamily="34" charset="0"/>
              </a:rPr>
              <a:t>Venetoclax</a:t>
            </a:r>
            <a:r>
              <a:rPr lang="en-US" dirty="0">
                <a:solidFill>
                  <a:schemeClr val="bg1"/>
                </a:solidFill>
                <a:latin typeface="Calibri" panose="020F0502020204030204" pitchFamily="34" charset="0"/>
              </a:rPr>
              <a:t> Failure) at DL2 (n = 49)</a:t>
            </a:r>
          </a:p>
        </p:txBody>
      </p:sp>
      <p:sp>
        <p:nvSpPr>
          <p:cNvPr id="8" name="Text Box 11">
            <a:extLst>
              <a:ext uri="{FF2B5EF4-FFF2-40B4-BE49-F238E27FC236}">
                <a16:creationId xmlns:a16="http://schemas.microsoft.com/office/drawing/2014/main" id="{BB334B3D-BC16-D45D-24CF-C80872A1DB1B}"/>
              </a:ext>
            </a:extLst>
          </p:cNvPr>
          <p:cNvSpPr txBox="1">
            <a:spLocks noChangeArrowheads="1"/>
          </p:cNvSpPr>
          <p:nvPr/>
        </p:nvSpPr>
        <p:spPr bwMode="auto">
          <a:xfrm>
            <a:off x="414339" y="6358845"/>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spc="-10" dirty="0">
                <a:solidFill>
                  <a:schemeClr val="bg2"/>
                </a:solidFill>
                <a:latin typeface="Calibri" panose="020F0502020204030204" pitchFamily="34" charset="0"/>
                <a:cs typeface="+mn-cs"/>
              </a:rPr>
              <a:t>Siddiqi. ASCO 2023. Abstr 7501. Siddiqi. Lancet. 2023;[Epub]. Reproduced with permission.</a:t>
            </a:r>
            <a:endParaRPr lang="en-US" altLang="en-US" sz="1200" b="0" dirty="0">
              <a:solidFill>
                <a:schemeClr val="bg2"/>
              </a:solidFill>
              <a:latin typeface="Calibri" panose="020F0502020204030204" pitchFamily="34" charset="0"/>
            </a:endParaRPr>
          </a:p>
        </p:txBody>
      </p:sp>
      <p:sp>
        <p:nvSpPr>
          <p:cNvPr id="9" name="TextBox 8">
            <a:extLst>
              <a:ext uri="{FF2B5EF4-FFF2-40B4-BE49-F238E27FC236}">
                <a16:creationId xmlns:a16="http://schemas.microsoft.com/office/drawing/2014/main" id="{29601108-E0DF-4A47-12DD-36AF9D449249}"/>
              </a:ext>
            </a:extLst>
          </p:cNvPr>
          <p:cNvSpPr txBox="1"/>
          <p:nvPr/>
        </p:nvSpPr>
        <p:spPr bwMode="auto">
          <a:xfrm>
            <a:off x="1867659" y="1494601"/>
            <a:ext cx="36355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Full Study Population at DL2 (n = 87)</a:t>
            </a:r>
          </a:p>
        </p:txBody>
      </p:sp>
      <p:sp>
        <p:nvSpPr>
          <p:cNvPr id="16" name="TextBox 15">
            <a:extLst>
              <a:ext uri="{FF2B5EF4-FFF2-40B4-BE49-F238E27FC236}">
                <a16:creationId xmlns:a16="http://schemas.microsoft.com/office/drawing/2014/main" id="{982303DC-187B-60C9-D1AB-AD2B81017E4F}"/>
              </a:ext>
            </a:extLst>
          </p:cNvPr>
          <p:cNvSpPr txBox="1"/>
          <p:nvPr/>
        </p:nvSpPr>
        <p:spPr bwMode="auto">
          <a:xfrm>
            <a:off x="1580230" y="4306662"/>
            <a:ext cx="40155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Median follow-up: 21.0 </a:t>
            </a:r>
            <a:r>
              <a:rPr lang="en-US" sz="1600" b="0" dirty="0" err="1">
                <a:solidFill>
                  <a:schemeClr val="bg1"/>
                </a:solidFill>
                <a:latin typeface="Calibri" panose="020F0502020204030204" pitchFamily="34" charset="0"/>
              </a:rPr>
              <a:t>mo</a:t>
            </a:r>
            <a:r>
              <a:rPr lang="en-US" sz="1600" b="0" dirty="0">
                <a:solidFill>
                  <a:schemeClr val="bg1"/>
                </a:solidFill>
                <a:latin typeface="Calibri" panose="020F0502020204030204" pitchFamily="34" charset="0"/>
              </a:rPr>
              <a:t> (95% CI 17.5-26.6)</a:t>
            </a:r>
          </a:p>
        </p:txBody>
      </p:sp>
      <p:grpSp>
        <p:nvGrpSpPr>
          <p:cNvPr id="34" name="Group 33">
            <a:extLst>
              <a:ext uri="{FF2B5EF4-FFF2-40B4-BE49-F238E27FC236}">
                <a16:creationId xmlns:a16="http://schemas.microsoft.com/office/drawing/2014/main" id="{5D60A574-B72F-F2BF-A835-AA583583ABDE}"/>
              </a:ext>
            </a:extLst>
          </p:cNvPr>
          <p:cNvGrpSpPr/>
          <p:nvPr/>
        </p:nvGrpSpPr>
        <p:grpSpPr>
          <a:xfrm>
            <a:off x="1403843" y="5114763"/>
            <a:ext cx="4507774" cy="923330"/>
            <a:chOff x="1403843" y="4597585"/>
            <a:chExt cx="4507774" cy="923330"/>
          </a:xfrm>
        </p:grpSpPr>
        <p:sp>
          <p:nvSpPr>
            <p:cNvPr id="35" name="TextBox 34">
              <a:extLst>
                <a:ext uri="{FF2B5EF4-FFF2-40B4-BE49-F238E27FC236}">
                  <a16:creationId xmlns:a16="http://schemas.microsoft.com/office/drawing/2014/main" id="{2861AAEB-8D6D-24D2-0D85-189872D50C4E}"/>
                </a:ext>
              </a:extLst>
            </p:cNvPr>
            <p:cNvSpPr txBox="1"/>
            <p:nvPr/>
          </p:nvSpPr>
          <p:spPr bwMode="auto">
            <a:xfrm>
              <a:off x="1403843" y="4597585"/>
              <a:ext cx="41870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16</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25</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41</a:t>
              </a:r>
            </a:p>
          </p:txBody>
        </p:sp>
        <p:sp>
          <p:nvSpPr>
            <p:cNvPr id="36" name="TextBox 35">
              <a:extLst>
                <a:ext uri="{FF2B5EF4-FFF2-40B4-BE49-F238E27FC236}">
                  <a16:creationId xmlns:a16="http://schemas.microsoft.com/office/drawing/2014/main" id="{637C6A34-5A17-B032-D703-E198EA31B49A}"/>
                </a:ext>
              </a:extLst>
            </p:cNvPr>
            <p:cNvSpPr txBox="1"/>
            <p:nvPr/>
          </p:nvSpPr>
          <p:spPr bwMode="auto">
            <a:xfrm>
              <a:off x="2105721" y="4597585"/>
              <a:ext cx="41870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15</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24</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39</a:t>
              </a:r>
            </a:p>
          </p:txBody>
        </p:sp>
        <p:sp>
          <p:nvSpPr>
            <p:cNvPr id="37" name="TextBox 36">
              <a:extLst>
                <a:ext uri="{FF2B5EF4-FFF2-40B4-BE49-F238E27FC236}">
                  <a16:creationId xmlns:a16="http://schemas.microsoft.com/office/drawing/2014/main" id="{D52461BA-7A20-4FEB-DF68-D6C152744665}"/>
                </a:ext>
              </a:extLst>
            </p:cNvPr>
            <p:cNvSpPr txBox="1"/>
            <p:nvPr/>
          </p:nvSpPr>
          <p:spPr bwMode="auto">
            <a:xfrm>
              <a:off x="2789127" y="4597585"/>
              <a:ext cx="41870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12</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18</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30</a:t>
              </a:r>
            </a:p>
          </p:txBody>
        </p:sp>
        <p:sp>
          <p:nvSpPr>
            <p:cNvPr id="38" name="TextBox 37">
              <a:extLst>
                <a:ext uri="{FF2B5EF4-FFF2-40B4-BE49-F238E27FC236}">
                  <a16:creationId xmlns:a16="http://schemas.microsoft.com/office/drawing/2014/main" id="{FD15D7FD-ECA5-50F1-C423-A5C0F038D289}"/>
                </a:ext>
              </a:extLst>
            </p:cNvPr>
            <p:cNvSpPr txBox="1"/>
            <p:nvPr/>
          </p:nvSpPr>
          <p:spPr bwMode="auto">
            <a:xfrm>
              <a:off x="3491005" y="4597585"/>
              <a:ext cx="41870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13</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20</a:t>
              </a:r>
            </a:p>
          </p:txBody>
        </p:sp>
        <p:sp>
          <p:nvSpPr>
            <p:cNvPr id="39" name="TextBox 38">
              <a:extLst>
                <a:ext uri="{FF2B5EF4-FFF2-40B4-BE49-F238E27FC236}">
                  <a16:creationId xmlns:a16="http://schemas.microsoft.com/office/drawing/2014/main" id="{02FD82DC-61E2-46A4-ECB2-EA7F45C8E9CE}"/>
                </a:ext>
              </a:extLst>
            </p:cNvPr>
            <p:cNvSpPr txBox="1"/>
            <p:nvPr/>
          </p:nvSpPr>
          <p:spPr bwMode="auto">
            <a:xfrm>
              <a:off x="4224647" y="4597585"/>
              <a:ext cx="30168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4</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9</a:t>
              </a:r>
            </a:p>
          </p:txBody>
        </p:sp>
        <p:sp>
          <p:nvSpPr>
            <p:cNvPr id="40" name="TextBox 39">
              <a:extLst>
                <a:ext uri="{FF2B5EF4-FFF2-40B4-BE49-F238E27FC236}">
                  <a16:creationId xmlns:a16="http://schemas.microsoft.com/office/drawing/2014/main" id="{80DCE381-62F4-EB85-36C0-2E9B1B45E573}"/>
                </a:ext>
              </a:extLst>
            </p:cNvPr>
            <p:cNvSpPr txBox="1"/>
            <p:nvPr/>
          </p:nvSpPr>
          <p:spPr bwMode="auto">
            <a:xfrm>
              <a:off x="4908053" y="4597585"/>
              <a:ext cx="30168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3</a:t>
              </a:r>
            </a:p>
          </p:txBody>
        </p:sp>
        <p:sp>
          <p:nvSpPr>
            <p:cNvPr id="41" name="TextBox 40">
              <a:extLst>
                <a:ext uri="{FF2B5EF4-FFF2-40B4-BE49-F238E27FC236}">
                  <a16:creationId xmlns:a16="http://schemas.microsoft.com/office/drawing/2014/main" id="{35896D61-B0F2-2167-C5D9-3DB5717F0E1D}"/>
                </a:ext>
              </a:extLst>
            </p:cNvPr>
            <p:cNvSpPr txBox="1"/>
            <p:nvPr/>
          </p:nvSpPr>
          <p:spPr bwMode="auto">
            <a:xfrm>
              <a:off x="5609931" y="4597585"/>
              <a:ext cx="30168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0</a:t>
              </a:r>
            </a:p>
          </p:txBody>
        </p:sp>
      </p:grpSp>
      <p:sp>
        <p:nvSpPr>
          <p:cNvPr id="42" name="TextBox 41">
            <a:extLst>
              <a:ext uri="{FF2B5EF4-FFF2-40B4-BE49-F238E27FC236}">
                <a16:creationId xmlns:a16="http://schemas.microsoft.com/office/drawing/2014/main" id="{905321CA-234A-A3FA-EBFD-3132468DB190}"/>
              </a:ext>
            </a:extLst>
          </p:cNvPr>
          <p:cNvSpPr txBox="1"/>
          <p:nvPr/>
        </p:nvSpPr>
        <p:spPr bwMode="auto">
          <a:xfrm>
            <a:off x="316707" y="4837764"/>
            <a:ext cx="120879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dirty="0">
                <a:solidFill>
                  <a:schemeClr val="bg1"/>
                </a:solidFill>
                <a:latin typeface="Calibri" panose="020F0502020204030204" pitchFamily="34" charset="0"/>
              </a:rPr>
              <a:t>No. at Risk</a:t>
            </a:r>
          </a:p>
          <a:p>
            <a:pPr algn="r">
              <a:lnSpc>
                <a:spcPct val="100000"/>
              </a:lnSpc>
              <a:spcBef>
                <a:spcPts val="0"/>
              </a:spcBef>
              <a:spcAft>
                <a:spcPct val="0"/>
              </a:spcAft>
              <a:buClrTx/>
              <a:buFontTx/>
              <a:buNone/>
            </a:pPr>
            <a:r>
              <a:rPr lang="en-US" dirty="0">
                <a:solidFill>
                  <a:schemeClr val="accent1"/>
                </a:solidFill>
                <a:latin typeface="Calibri" panose="020F0502020204030204" pitchFamily="34" charset="0"/>
              </a:rPr>
              <a:t>CR/</a:t>
            </a:r>
            <a:r>
              <a:rPr lang="en-US" dirty="0" err="1">
                <a:solidFill>
                  <a:schemeClr val="accent1"/>
                </a:solidFill>
                <a:latin typeface="Calibri" panose="020F0502020204030204" pitchFamily="34" charset="0"/>
              </a:rPr>
              <a:t>CRi</a:t>
            </a:r>
            <a:endParaRPr lang="en-US" dirty="0">
              <a:solidFill>
                <a:schemeClr val="accent1"/>
              </a:solidFill>
              <a:latin typeface="Calibri" panose="020F0502020204030204" pitchFamily="34" charset="0"/>
            </a:endParaRPr>
          </a:p>
          <a:p>
            <a:pPr algn="r">
              <a:lnSpc>
                <a:spcPct val="100000"/>
              </a:lnSpc>
              <a:spcBef>
                <a:spcPts val="0"/>
              </a:spcBef>
              <a:spcAft>
                <a:spcPct val="0"/>
              </a:spcAft>
              <a:buClrTx/>
              <a:buFontTx/>
              <a:buNone/>
            </a:pPr>
            <a:r>
              <a:rPr lang="en-US" dirty="0">
                <a:solidFill>
                  <a:schemeClr val="accent3"/>
                </a:solidFill>
                <a:latin typeface="Calibri" panose="020F0502020204030204" pitchFamily="34" charset="0"/>
              </a:rPr>
              <a:t>PR/</a:t>
            </a:r>
            <a:r>
              <a:rPr lang="en-US" dirty="0" err="1">
                <a:solidFill>
                  <a:schemeClr val="accent3"/>
                </a:solidFill>
                <a:latin typeface="Calibri" panose="020F0502020204030204" pitchFamily="34" charset="0"/>
              </a:rPr>
              <a:t>nPR</a:t>
            </a:r>
            <a:endParaRPr lang="en-US" dirty="0">
              <a:solidFill>
                <a:schemeClr val="accent3"/>
              </a:solidFill>
              <a:latin typeface="Calibri" panose="020F0502020204030204" pitchFamily="34" charset="0"/>
            </a:endParaRPr>
          </a:p>
          <a:p>
            <a:pPr algn="r">
              <a:lnSpc>
                <a:spcPct val="100000"/>
              </a:lnSpc>
              <a:spcBef>
                <a:spcPts val="0"/>
              </a:spcBef>
              <a:spcAft>
                <a:spcPct val="0"/>
              </a:spcAft>
              <a:buClrTx/>
              <a:buFontTx/>
              <a:buNone/>
            </a:pPr>
            <a:r>
              <a:rPr lang="en-US" dirty="0">
                <a:solidFill>
                  <a:schemeClr val="accent4"/>
                </a:solidFill>
                <a:latin typeface="Calibri" panose="020F0502020204030204" pitchFamily="34" charset="0"/>
              </a:rPr>
              <a:t>Responder</a:t>
            </a:r>
          </a:p>
        </p:txBody>
      </p:sp>
      <p:sp>
        <p:nvSpPr>
          <p:cNvPr id="43" name="TextBox 42">
            <a:extLst>
              <a:ext uri="{FF2B5EF4-FFF2-40B4-BE49-F238E27FC236}">
                <a16:creationId xmlns:a16="http://schemas.microsoft.com/office/drawing/2014/main" id="{5666E069-0B44-3BF1-8A4D-CBABBCD63FB7}"/>
              </a:ext>
            </a:extLst>
          </p:cNvPr>
          <p:cNvSpPr txBox="1"/>
          <p:nvPr/>
        </p:nvSpPr>
        <p:spPr bwMode="auto">
          <a:xfrm>
            <a:off x="5233924" y="2067650"/>
            <a:ext cx="4347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1"/>
                </a:solidFill>
                <a:latin typeface="Calibri" panose="020F0502020204030204" pitchFamily="34" charset="0"/>
              </a:rPr>
              <a:t>NR</a:t>
            </a:r>
          </a:p>
        </p:txBody>
      </p:sp>
      <p:sp>
        <p:nvSpPr>
          <p:cNvPr id="44" name="TextBox 43">
            <a:extLst>
              <a:ext uri="{FF2B5EF4-FFF2-40B4-BE49-F238E27FC236}">
                <a16:creationId xmlns:a16="http://schemas.microsoft.com/office/drawing/2014/main" id="{B8D9CF12-3D9D-6F0F-D6A5-DA772655BA40}"/>
              </a:ext>
            </a:extLst>
          </p:cNvPr>
          <p:cNvSpPr txBox="1"/>
          <p:nvPr/>
        </p:nvSpPr>
        <p:spPr bwMode="auto">
          <a:xfrm>
            <a:off x="4344758" y="2773237"/>
            <a:ext cx="17812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4"/>
                </a:solidFill>
                <a:latin typeface="+mn-lt"/>
              </a:rPr>
              <a:t>35.3 </a:t>
            </a:r>
            <a:r>
              <a:rPr lang="en-US" sz="1600" dirty="0" err="1">
                <a:solidFill>
                  <a:schemeClr val="accent4"/>
                </a:solidFill>
                <a:latin typeface="+mn-lt"/>
              </a:rPr>
              <a:t>mo</a:t>
            </a:r>
            <a:r>
              <a:rPr lang="en-US" sz="1600" dirty="0">
                <a:solidFill>
                  <a:schemeClr val="accent4"/>
                </a:solidFill>
                <a:latin typeface="+mn-lt"/>
              </a:rPr>
              <a:t> (19.8‒NR)</a:t>
            </a:r>
          </a:p>
        </p:txBody>
      </p:sp>
      <p:sp>
        <p:nvSpPr>
          <p:cNvPr id="45" name="TextBox 44">
            <a:extLst>
              <a:ext uri="{FF2B5EF4-FFF2-40B4-BE49-F238E27FC236}">
                <a16:creationId xmlns:a16="http://schemas.microsoft.com/office/drawing/2014/main" id="{DBEAEBC4-4992-5A79-B780-59D5B117242A}"/>
              </a:ext>
            </a:extLst>
          </p:cNvPr>
          <p:cNvSpPr txBox="1"/>
          <p:nvPr/>
        </p:nvSpPr>
        <p:spPr bwMode="auto">
          <a:xfrm>
            <a:off x="4030813" y="3421052"/>
            <a:ext cx="177163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3"/>
                </a:solidFill>
                <a:latin typeface="+mn-lt"/>
              </a:rPr>
              <a:t>24.0 </a:t>
            </a:r>
            <a:r>
              <a:rPr lang="en-US" sz="1600" dirty="0" err="1">
                <a:solidFill>
                  <a:schemeClr val="accent3"/>
                </a:solidFill>
                <a:latin typeface="+mn-lt"/>
              </a:rPr>
              <a:t>mo</a:t>
            </a:r>
            <a:r>
              <a:rPr lang="en-US" sz="1600" dirty="0">
                <a:solidFill>
                  <a:schemeClr val="accent3"/>
                </a:solidFill>
                <a:latin typeface="+mn-lt"/>
              </a:rPr>
              <a:t> (12.3‒NR)</a:t>
            </a:r>
          </a:p>
        </p:txBody>
      </p:sp>
      <p:grpSp>
        <p:nvGrpSpPr>
          <p:cNvPr id="1043" name="Group 1042">
            <a:extLst>
              <a:ext uri="{FF2B5EF4-FFF2-40B4-BE49-F238E27FC236}">
                <a16:creationId xmlns:a16="http://schemas.microsoft.com/office/drawing/2014/main" id="{F9027AEF-E808-1245-BA64-80799B143DBE}"/>
              </a:ext>
            </a:extLst>
          </p:cNvPr>
          <p:cNvGrpSpPr/>
          <p:nvPr/>
        </p:nvGrpSpPr>
        <p:grpSpPr>
          <a:xfrm>
            <a:off x="1625600" y="2118361"/>
            <a:ext cx="4091781" cy="347978"/>
            <a:chOff x="1625600" y="2118361"/>
            <a:chExt cx="4091781" cy="347978"/>
          </a:xfrm>
        </p:grpSpPr>
        <p:sp>
          <p:nvSpPr>
            <p:cNvPr id="1024" name="Freeform: Shape 1023">
              <a:extLst>
                <a:ext uri="{FF2B5EF4-FFF2-40B4-BE49-F238E27FC236}">
                  <a16:creationId xmlns:a16="http://schemas.microsoft.com/office/drawing/2014/main" id="{E195531B-BBED-BEE5-7EA4-8D5D971B1124}"/>
                </a:ext>
              </a:extLst>
            </p:cNvPr>
            <p:cNvSpPr/>
            <p:nvPr/>
          </p:nvSpPr>
          <p:spPr bwMode="auto">
            <a:xfrm>
              <a:off x="1625600" y="2184400"/>
              <a:ext cx="4091781" cy="218280"/>
            </a:xfrm>
            <a:custGeom>
              <a:avLst/>
              <a:gdLst>
                <a:gd name="connsiteX0" fmla="*/ 0 w 4051300"/>
                <a:gd name="connsiteY0" fmla="*/ 0 h 215900"/>
                <a:gd name="connsiteX1" fmla="*/ 1717675 w 4051300"/>
                <a:gd name="connsiteY1" fmla="*/ 0 h 215900"/>
                <a:gd name="connsiteX2" fmla="*/ 1717675 w 4051300"/>
                <a:gd name="connsiteY2" fmla="*/ 215900 h 215900"/>
                <a:gd name="connsiteX3" fmla="*/ 4051300 w 4051300"/>
                <a:gd name="connsiteY3" fmla="*/ 215900 h 215900"/>
                <a:gd name="connsiteX0" fmla="*/ 0 w 4091781"/>
                <a:gd name="connsiteY0" fmla="*/ 0 h 215900"/>
                <a:gd name="connsiteX1" fmla="*/ 1717675 w 4091781"/>
                <a:gd name="connsiteY1" fmla="*/ 0 h 215900"/>
                <a:gd name="connsiteX2" fmla="*/ 1717675 w 4091781"/>
                <a:gd name="connsiteY2" fmla="*/ 215900 h 215900"/>
                <a:gd name="connsiteX3" fmla="*/ 4091781 w 4091781"/>
                <a:gd name="connsiteY3" fmla="*/ 213519 h 215900"/>
                <a:gd name="connsiteX0" fmla="*/ 0 w 4091781"/>
                <a:gd name="connsiteY0" fmla="*/ 0 h 215900"/>
                <a:gd name="connsiteX1" fmla="*/ 1717675 w 4091781"/>
                <a:gd name="connsiteY1" fmla="*/ 0 h 215900"/>
                <a:gd name="connsiteX2" fmla="*/ 1717675 w 4091781"/>
                <a:gd name="connsiteY2" fmla="*/ 215900 h 215900"/>
                <a:gd name="connsiteX3" fmla="*/ 4091781 w 4091781"/>
                <a:gd name="connsiteY3" fmla="*/ 211137 h 215900"/>
                <a:gd name="connsiteX0" fmla="*/ 0 w 4094162"/>
                <a:gd name="connsiteY0" fmla="*/ 0 h 215900"/>
                <a:gd name="connsiteX1" fmla="*/ 1717675 w 4094162"/>
                <a:gd name="connsiteY1" fmla="*/ 0 h 215900"/>
                <a:gd name="connsiteX2" fmla="*/ 1717675 w 4094162"/>
                <a:gd name="connsiteY2" fmla="*/ 215900 h 215900"/>
                <a:gd name="connsiteX3" fmla="*/ 4094162 w 4094162"/>
                <a:gd name="connsiteY3" fmla="*/ 215900 h 215900"/>
                <a:gd name="connsiteX0" fmla="*/ 0 w 4091781"/>
                <a:gd name="connsiteY0" fmla="*/ 0 h 215900"/>
                <a:gd name="connsiteX1" fmla="*/ 1717675 w 4091781"/>
                <a:gd name="connsiteY1" fmla="*/ 0 h 215900"/>
                <a:gd name="connsiteX2" fmla="*/ 1717675 w 4091781"/>
                <a:gd name="connsiteY2" fmla="*/ 215900 h 215900"/>
                <a:gd name="connsiteX3" fmla="*/ 4091781 w 4091781"/>
                <a:gd name="connsiteY3" fmla="*/ 189706 h 215900"/>
                <a:gd name="connsiteX0" fmla="*/ 0 w 4091781"/>
                <a:gd name="connsiteY0" fmla="*/ 0 h 215900"/>
                <a:gd name="connsiteX1" fmla="*/ 1717675 w 4091781"/>
                <a:gd name="connsiteY1" fmla="*/ 0 h 215900"/>
                <a:gd name="connsiteX2" fmla="*/ 1717675 w 4091781"/>
                <a:gd name="connsiteY2" fmla="*/ 215900 h 215900"/>
                <a:gd name="connsiteX3" fmla="*/ 4091781 w 4091781"/>
                <a:gd name="connsiteY3" fmla="*/ 213518 h 215900"/>
                <a:gd name="connsiteX0" fmla="*/ 0 w 4094162"/>
                <a:gd name="connsiteY0" fmla="*/ 0 h 220662"/>
                <a:gd name="connsiteX1" fmla="*/ 1717675 w 4094162"/>
                <a:gd name="connsiteY1" fmla="*/ 0 h 220662"/>
                <a:gd name="connsiteX2" fmla="*/ 1717675 w 4094162"/>
                <a:gd name="connsiteY2" fmla="*/ 215900 h 220662"/>
                <a:gd name="connsiteX3" fmla="*/ 4094162 w 4094162"/>
                <a:gd name="connsiteY3" fmla="*/ 220662 h 220662"/>
                <a:gd name="connsiteX0" fmla="*/ 0 w 4094162"/>
                <a:gd name="connsiteY0" fmla="*/ 0 h 215900"/>
                <a:gd name="connsiteX1" fmla="*/ 1717675 w 4094162"/>
                <a:gd name="connsiteY1" fmla="*/ 0 h 215900"/>
                <a:gd name="connsiteX2" fmla="*/ 1717675 w 4094162"/>
                <a:gd name="connsiteY2" fmla="*/ 215900 h 215900"/>
                <a:gd name="connsiteX3" fmla="*/ 4094162 w 4094162"/>
                <a:gd name="connsiteY3" fmla="*/ 211137 h 215900"/>
                <a:gd name="connsiteX0" fmla="*/ 0 w 4091781"/>
                <a:gd name="connsiteY0" fmla="*/ 0 h 218280"/>
                <a:gd name="connsiteX1" fmla="*/ 1717675 w 4091781"/>
                <a:gd name="connsiteY1" fmla="*/ 0 h 218280"/>
                <a:gd name="connsiteX2" fmla="*/ 1717675 w 4091781"/>
                <a:gd name="connsiteY2" fmla="*/ 215900 h 218280"/>
                <a:gd name="connsiteX3" fmla="*/ 4091781 w 4091781"/>
                <a:gd name="connsiteY3" fmla="*/ 218280 h 218280"/>
              </a:gdLst>
              <a:ahLst/>
              <a:cxnLst>
                <a:cxn ang="0">
                  <a:pos x="connsiteX0" y="connsiteY0"/>
                </a:cxn>
                <a:cxn ang="0">
                  <a:pos x="connsiteX1" y="connsiteY1"/>
                </a:cxn>
                <a:cxn ang="0">
                  <a:pos x="connsiteX2" y="connsiteY2"/>
                </a:cxn>
                <a:cxn ang="0">
                  <a:pos x="connsiteX3" y="connsiteY3"/>
                </a:cxn>
              </a:cxnLst>
              <a:rect l="l" t="t" r="r" b="b"/>
              <a:pathLst>
                <a:path w="4091781" h="218280">
                  <a:moveTo>
                    <a:pt x="0" y="0"/>
                  </a:moveTo>
                  <a:lnTo>
                    <a:pt x="1717675" y="0"/>
                  </a:lnTo>
                  <a:lnTo>
                    <a:pt x="1717675" y="215900"/>
                  </a:lnTo>
                  <a:lnTo>
                    <a:pt x="4091781" y="218280"/>
                  </a:lnTo>
                </a:path>
              </a:pathLst>
            </a:custGeom>
            <a:noFill/>
            <a:ln w="28575">
              <a:solidFill>
                <a:schemeClr val="accent1"/>
              </a:solidFill>
              <a:miter lim="800000"/>
              <a:headEnd/>
              <a:tailEnd/>
            </a:ln>
          </p:spPr>
          <p:txBody>
            <a:bodyPr rtlCol="0" anchor="ctr"/>
            <a:lstStyle/>
            <a:p>
              <a:pPr algn="ctr"/>
              <a:endParaRPr lang="en-US"/>
            </a:p>
          </p:txBody>
        </p:sp>
        <p:cxnSp>
          <p:nvCxnSpPr>
            <p:cNvPr id="1027" name="Straight Connector 1026">
              <a:extLst>
                <a:ext uri="{FF2B5EF4-FFF2-40B4-BE49-F238E27FC236}">
                  <a16:creationId xmlns:a16="http://schemas.microsoft.com/office/drawing/2014/main" id="{DF1F0F91-74DD-8311-A367-86ED3F113838}"/>
                </a:ext>
              </a:extLst>
            </p:cNvPr>
            <p:cNvCxnSpPr>
              <a:cxnSpLocks/>
            </p:cNvCxnSpPr>
            <p:nvPr/>
          </p:nvCxnSpPr>
          <p:spPr bwMode="auto">
            <a:xfrm>
              <a:off x="1859901" y="213010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29" name="Straight Connector 1028">
              <a:extLst>
                <a:ext uri="{FF2B5EF4-FFF2-40B4-BE49-F238E27FC236}">
                  <a16:creationId xmlns:a16="http://schemas.microsoft.com/office/drawing/2014/main" id="{172AE420-27DD-FCFE-176D-F35FD3744F88}"/>
                </a:ext>
              </a:extLst>
            </p:cNvPr>
            <p:cNvCxnSpPr>
              <a:cxnSpLocks/>
            </p:cNvCxnSpPr>
            <p:nvPr/>
          </p:nvCxnSpPr>
          <p:spPr bwMode="auto">
            <a:xfrm>
              <a:off x="2559988" y="2118361"/>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0" name="Straight Connector 1029">
              <a:extLst>
                <a:ext uri="{FF2B5EF4-FFF2-40B4-BE49-F238E27FC236}">
                  <a16:creationId xmlns:a16="http://schemas.microsoft.com/office/drawing/2014/main" id="{804C35F6-BE96-B9A5-7E12-B9964AB3BD9C}"/>
                </a:ext>
              </a:extLst>
            </p:cNvPr>
            <p:cNvCxnSpPr>
              <a:cxnSpLocks/>
            </p:cNvCxnSpPr>
            <p:nvPr/>
          </p:nvCxnSpPr>
          <p:spPr bwMode="auto">
            <a:xfrm>
              <a:off x="2745725" y="2118361"/>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1" name="Straight Connector 1030">
              <a:extLst>
                <a:ext uri="{FF2B5EF4-FFF2-40B4-BE49-F238E27FC236}">
                  <a16:creationId xmlns:a16="http://schemas.microsoft.com/office/drawing/2014/main" id="{0BF26EC8-53B9-9870-D8D6-161565620B8C}"/>
                </a:ext>
              </a:extLst>
            </p:cNvPr>
            <p:cNvCxnSpPr>
              <a:cxnSpLocks/>
            </p:cNvCxnSpPr>
            <p:nvPr/>
          </p:nvCxnSpPr>
          <p:spPr bwMode="auto">
            <a:xfrm>
              <a:off x="2995057" y="2118361"/>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2" name="Straight Connector 1031">
              <a:extLst>
                <a:ext uri="{FF2B5EF4-FFF2-40B4-BE49-F238E27FC236}">
                  <a16:creationId xmlns:a16="http://schemas.microsoft.com/office/drawing/2014/main" id="{9588491F-431A-9A27-DDF6-E66789D0734E}"/>
                </a:ext>
              </a:extLst>
            </p:cNvPr>
            <p:cNvCxnSpPr>
              <a:cxnSpLocks/>
            </p:cNvCxnSpPr>
            <p:nvPr/>
          </p:nvCxnSpPr>
          <p:spPr bwMode="auto">
            <a:xfrm>
              <a:off x="3256994" y="2118361"/>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3" name="Straight Connector 1032">
              <a:extLst>
                <a:ext uri="{FF2B5EF4-FFF2-40B4-BE49-F238E27FC236}">
                  <a16:creationId xmlns:a16="http://schemas.microsoft.com/office/drawing/2014/main" id="{D437CD33-484B-320A-9675-7DC64AA8388D}"/>
                </a:ext>
              </a:extLst>
            </p:cNvPr>
            <p:cNvCxnSpPr>
              <a:cxnSpLocks/>
            </p:cNvCxnSpPr>
            <p:nvPr/>
          </p:nvCxnSpPr>
          <p:spPr bwMode="auto">
            <a:xfrm>
              <a:off x="3519583" y="2334261"/>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4" name="Straight Connector 1033">
              <a:extLst>
                <a:ext uri="{FF2B5EF4-FFF2-40B4-BE49-F238E27FC236}">
                  <a16:creationId xmlns:a16="http://schemas.microsoft.com/office/drawing/2014/main" id="{D7B455C0-A2E1-E7E7-7ACF-74BB3F70B1CC}"/>
                </a:ext>
              </a:extLst>
            </p:cNvPr>
            <p:cNvCxnSpPr>
              <a:cxnSpLocks/>
            </p:cNvCxnSpPr>
            <p:nvPr/>
          </p:nvCxnSpPr>
          <p:spPr bwMode="auto">
            <a:xfrm>
              <a:off x="3595783" y="2334260"/>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5" name="Straight Connector 1034">
              <a:extLst>
                <a:ext uri="{FF2B5EF4-FFF2-40B4-BE49-F238E27FC236}">
                  <a16:creationId xmlns:a16="http://schemas.microsoft.com/office/drawing/2014/main" id="{89AADC97-E340-D34C-B1EF-A7F26E262DDA}"/>
                </a:ext>
              </a:extLst>
            </p:cNvPr>
            <p:cNvCxnSpPr>
              <a:cxnSpLocks/>
            </p:cNvCxnSpPr>
            <p:nvPr/>
          </p:nvCxnSpPr>
          <p:spPr bwMode="auto">
            <a:xfrm>
              <a:off x="3648170" y="2334261"/>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6" name="Straight Connector 1035">
              <a:extLst>
                <a:ext uri="{FF2B5EF4-FFF2-40B4-BE49-F238E27FC236}">
                  <a16:creationId xmlns:a16="http://schemas.microsoft.com/office/drawing/2014/main" id="{1AE84481-465C-C8E9-24B6-C578DD3D7B97}"/>
                </a:ext>
              </a:extLst>
            </p:cNvPr>
            <p:cNvCxnSpPr>
              <a:cxnSpLocks/>
            </p:cNvCxnSpPr>
            <p:nvPr/>
          </p:nvCxnSpPr>
          <p:spPr bwMode="auto">
            <a:xfrm>
              <a:off x="3893042" y="2334261"/>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7" name="Straight Connector 1036">
              <a:extLst>
                <a:ext uri="{FF2B5EF4-FFF2-40B4-BE49-F238E27FC236}">
                  <a16:creationId xmlns:a16="http://schemas.microsoft.com/office/drawing/2014/main" id="{0FB046CC-F4F5-08E4-33FC-7A2AD2A08F8B}"/>
                </a:ext>
              </a:extLst>
            </p:cNvPr>
            <p:cNvCxnSpPr>
              <a:cxnSpLocks/>
            </p:cNvCxnSpPr>
            <p:nvPr/>
          </p:nvCxnSpPr>
          <p:spPr bwMode="auto">
            <a:xfrm>
              <a:off x="4032892" y="2334261"/>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8" name="Straight Connector 1037">
              <a:extLst>
                <a:ext uri="{FF2B5EF4-FFF2-40B4-BE49-F238E27FC236}">
                  <a16:creationId xmlns:a16="http://schemas.microsoft.com/office/drawing/2014/main" id="{C4C49361-CF89-A87F-5361-87D024E24BB0}"/>
                </a:ext>
              </a:extLst>
            </p:cNvPr>
            <p:cNvCxnSpPr>
              <a:cxnSpLocks/>
            </p:cNvCxnSpPr>
            <p:nvPr/>
          </p:nvCxnSpPr>
          <p:spPr bwMode="auto">
            <a:xfrm>
              <a:off x="4078136" y="2334261"/>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9" name="Straight Connector 1038">
              <a:extLst>
                <a:ext uri="{FF2B5EF4-FFF2-40B4-BE49-F238E27FC236}">
                  <a16:creationId xmlns:a16="http://schemas.microsoft.com/office/drawing/2014/main" id="{A2AA7FE1-214B-CF08-1997-1531ABAB5957}"/>
                </a:ext>
              </a:extLst>
            </p:cNvPr>
            <p:cNvCxnSpPr>
              <a:cxnSpLocks/>
            </p:cNvCxnSpPr>
            <p:nvPr/>
          </p:nvCxnSpPr>
          <p:spPr bwMode="auto">
            <a:xfrm>
              <a:off x="4975867" y="2334261"/>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0" name="Straight Connector 1039">
              <a:extLst>
                <a:ext uri="{FF2B5EF4-FFF2-40B4-BE49-F238E27FC236}">
                  <a16:creationId xmlns:a16="http://schemas.microsoft.com/office/drawing/2014/main" id="{33B9EC7D-30BD-5CAD-2055-CF99F58E8AC1}"/>
                </a:ext>
              </a:extLst>
            </p:cNvPr>
            <p:cNvCxnSpPr>
              <a:cxnSpLocks/>
            </p:cNvCxnSpPr>
            <p:nvPr/>
          </p:nvCxnSpPr>
          <p:spPr bwMode="auto">
            <a:xfrm>
              <a:off x="5075812" y="2334261"/>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1" name="Straight Connector 1040">
              <a:extLst>
                <a:ext uri="{FF2B5EF4-FFF2-40B4-BE49-F238E27FC236}">
                  <a16:creationId xmlns:a16="http://schemas.microsoft.com/office/drawing/2014/main" id="{30DAF66D-0028-504B-ACC9-8A34EB2481C1}"/>
                </a:ext>
              </a:extLst>
            </p:cNvPr>
            <p:cNvCxnSpPr>
              <a:cxnSpLocks/>
            </p:cNvCxnSpPr>
            <p:nvPr/>
          </p:nvCxnSpPr>
          <p:spPr bwMode="auto">
            <a:xfrm>
              <a:off x="5030568" y="2334261"/>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2" name="Straight Connector 1041">
              <a:extLst>
                <a:ext uri="{FF2B5EF4-FFF2-40B4-BE49-F238E27FC236}">
                  <a16:creationId xmlns:a16="http://schemas.microsoft.com/office/drawing/2014/main" id="{A5F2AFA3-2372-1FC1-21F2-464142BEEF32}"/>
                </a:ext>
              </a:extLst>
            </p:cNvPr>
            <p:cNvCxnSpPr>
              <a:cxnSpLocks/>
            </p:cNvCxnSpPr>
            <p:nvPr/>
          </p:nvCxnSpPr>
          <p:spPr bwMode="auto">
            <a:xfrm>
              <a:off x="5676900" y="2334261"/>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127" name="Group 1126">
            <a:extLst>
              <a:ext uri="{FF2B5EF4-FFF2-40B4-BE49-F238E27FC236}">
                <a16:creationId xmlns:a16="http://schemas.microsoft.com/office/drawing/2014/main" id="{EC124299-CE85-2868-46E8-39FDBE21747D}"/>
              </a:ext>
            </a:extLst>
          </p:cNvPr>
          <p:cNvGrpSpPr/>
          <p:nvPr/>
        </p:nvGrpSpPr>
        <p:grpSpPr>
          <a:xfrm>
            <a:off x="2095500" y="2190750"/>
            <a:ext cx="3670300" cy="2384425"/>
            <a:chOff x="2095500" y="2190750"/>
            <a:chExt cx="3670300" cy="2384425"/>
          </a:xfrm>
        </p:grpSpPr>
        <p:sp>
          <p:nvSpPr>
            <p:cNvPr id="1050" name="Freeform: Shape 1049">
              <a:extLst>
                <a:ext uri="{FF2B5EF4-FFF2-40B4-BE49-F238E27FC236}">
                  <a16:creationId xmlns:a16="http://schemas.microsoft.com/office/drawing/2014/main" id="{065E8F9A-5356-5BC1-EFB9-3885AD0FD97A}"/>
                </a:ext>
              </a:extLst>
            </p:cNvPr>
            <p:cNvSpPr/>
            <p:nvPr/>
          </p:nvSpPr>
          <p:spPr bwMode="auto">
            <a:xfrm>
              <a:off x="2095500" y="2190750"/>
              <a:ext cx="3670300" cy="2384425"/>
            </a:xfrm>
            <a:custGeom>
              <a:avLst/>
              <a:gdLst>
                <a:gd name="connsiteX0" fmla="*/ 0 w 3670300"/>
                <a:gd name="connsiteY0" fmla="*/ 0 h 2384425"/>
                <a:gd name="connsiteX1" fmla="*/ 0 w 3670300"/>
                <a:gd name="connsiteY1" fmla="*/ 57150 h 2384425"/>
                <a:gd name="connsiteX2" fmla="*/ 495300 w 3670300"/>
                <a:gd name="connsiteY2" fmla="*/ 57150 h 2384425"/>
                <a:gd name="connsiteX3" fmla="*/ 495300 w 3670300"/>
                <a:gd name="connsiteY3" fmla="*/ 107950 h 2384425"/>
                <a:gd name="connsiteX4" fmla="*/ 539750 w 3670300"/>
                <a:gd name="connsiteY4" fmla="*/ 107950 h 2384425"/>
                <a:gd name="connsiteX5" fmla="*/ 539750 w 3670300"/>
                <a:gd name="connsiteY5" fmla="*/ 168275 h 2384425"/>
                <a:gd name="connsiteX6" fmla="*/ 565150 w 3670300"/>
                <a:gd name="connsiteY6" fmla="*/ 168275 h 2384425"/>
                <a:gd name="connsiteX7" fmla="*/ 565150 w 3670300"/>
                <a:gd name="connsiteY7" fmla="*/ 238125 h 2384425"/>
                <a:gd name="connsiteX8" fmla="*/ 571500 w 3670300"/>
                <a:gd name="connsiteY8" fmla="*/ 238125 h 2384425"/>
                <a:gd name="connsiteX9" fmla="*/ 571500 w 3670300"/>
                <a:gd name="connsiteY9" fmla="*/ 298450 h 2384425"/>
                <a:gd name="connsiteX10" fmla="*/ 806450 w 3670300"/>
                <a:gd name="connsiteY10" fmla="*/ 298450 h 2384425"/>
                <a:gd name="connsiteX11" fmla="*/ 806450 w 3670300"/>
                <a:gd name="connsiteY11" fmla="*/ 361950 h 2384425"/>
                <a:gd name="connsiteX12" fmla="*/ 939800 w 3670300"/>
                <a:gd name="connsiteY12" fmla="*/ 361950 h 2384425"/>
                <a:gd name="connsiteX13" fmla="*/ 939800 w 3670300"/>
                <a:gd name="connsiteY13" fmla="*/ 425450 h 2384425"/>
                <a:gd name="connsiteX14" fmla="*/ 958850 w 3670300"/>
                <a:gd name="connsiteY14" fmla="*/ 425450 h 2384425"/>
                <a:gd name="connsiteX15" fmla="*/ 958850 w 3670300"/>
                <a:gd name="connsiteY15" fmla="*/ 501650 h 2384425"/>
                <a:gd name="connsiteX16" fmla="*/ 1247775 w 3670300"/>
                <a:gd name="connsiteY16" fmla="*/ 501650 h 2384425"/>
                <a:gd name="connsiteX17" fmla="*/ 1247775 w 3670300"/>
                <a:gd name="connsiteY17" fmla="*/ 574675 h 2384425"/>
                <a:gd name="connsiteX18" fmla="*/ 1495425 w 3670300"/>
                <a:gd name="connsiteY18" fmla="*/ 574675 h 2384425"/>
                <a:gd name="connsiteX19" fmla="*/ 1495425 w 3670300"/>
                <a:gd name="connsiteY19" fmla="*/ 654050 h 2384425"/>
                <a:gd name="connsiteX20" fmla="*/ 1806575 w 3670300"/>
                <a:gd name="connsiteY20" fmla="*/ 654050 h 2384425"/>
                <a:gd name="connsiteX21" fmla="*/ 1806575 w 3670300"/>
                <a:gd name="connsiteY21" fmla="*/ 742950 h 2384425"/>
                <a:gd name="connsiteX22" fmla="*/ 2282825 w 3670300"/>
                <a:gd name="connsiteY22" fmla="*/ 742950 h 2384425"/>
                <a:gd name="connsiteX23" fmla="*/ 2282825 w 3670300"/>
                <a:gd name="connsiteY23" fmla="*/ 908050 h 2384425"/>
                <a:gd name="connsiteX24" fmla="*/ 3584575 w 3670300"/>
                <a:gd name="connsiteY24" fmla="*/ 908050 h 2384425"/>
                <a:gd name="connsiteX25" fmla="*/ 3584575 w 3670300"/>
                <a:gd name="connsiteY25" fmla="*/ 2384425 h 2384425"/>
                <a:gd name="connsiteX26" fmla="*/ 3670300 w 3670300"/>
                <a:gd name="connsiteY26" fmla="*/ 2384425 h 2384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670300" h="2384425">
                  <a:moveTo>
                    <a:pt x="0" y="0"/>
                  </a:moveTo>
                  <a:lnTo>
                    <a:pt x="0" y="57150"/>
                  </a:lnTo>
                  <a:lnTo>
                    <a:pt x="495300" y="57150"/>
                  </a:lnTo>
                  <a:lnTo>
                    <a:pt x="495300" y="107950"/>
                  </a:lnTo>
                  <a:lnTo>
                    <a:pt x="539750" y="107950"/>
                  </a:lnTo>
                  <a:lnTo>
                    <a:pt x="539750" y="168275"/>
                  </a:lnTo>
                  <a:lnTo>
                    <a:pt x="565150" y="168275"/>
                  </a:lnTo>
                  <a:lnTo>
                    <a:pt x="565150" y="238125"/>
                  </a:lnTo>
                  <a:lnTo>
                    <a:pt x="571500" y="238125"/>
                  </a:lnTo>
                  <a:lnTo>
                    <a:pt x="571500" y="298450"/>
                  </a:lnTo>
                  <a:lnTo>
                    <a:pt x="806450" y="298450"/>
                  </a:lnTo>
                  <a:lnTo>
                    <a:pt x="806450" y="361950"/>
                  </a:lnTo>
                  <a:lnTo>
                    <a:pt x="939800" y="361950"/>
                  </a:lnTo>
                  <a:lnTo>
                    <a:pt x="939800" y="425450"/>
                  </a:lnTo>
                  <a:lnTo>
                    <a:pt x="958850" y="425450"/>
                  </a:lnTo>
                  <a:lnTo>
                    <a:pt x="958850" y="501650"/>
                  </a:lnTo>
                  <a:lnTo>
                    <a:pt x="1247775" y="501650"/>
                  </a:lnTo>
                  <a:lnTo>
                    <a:pt x="1247775" y="574675"/>
                  </a:lnTo>
                  <a:lnTo>
                    <a:pt x="1495425" y="574675"/>
                  </a:lnTo>
                  <a:lnTo>
                    <a:pt x="1495425" y="654050"/>
                  </a:lnTo>
                  <a:lnTo>
                    <a:pt x="1806575" y="654050"/>
                  </a:lnTo>
                  <a:lnTo>
                    <a:pt x="1806575" y="742950"/>
                  </a:lnTo>
                  <a:lnTo>
                    <a:pt x="2282825" y="742950"/>
                  </a:lnTo>
                  <a:lnTo>
                    <a:pt x="2282825" y="908050"/>
                  </a:lnTo>
                  <a:lnTo>
                    <a:pt x="3584575" y="908050"/>
                  </a:lnTo>
                  <a:lnTo>
                    <a:pt x="3584575" y="2384425"/>
                  </a:lnTo>
                  <a:lnTo>
                    <a:pt x="3670300" y="2384425"/>
                  </a:lnTo>
                </a:path>
              </a:pathLst>
            </a:custGeom>
            <a:noFill/>
            <a:ln w="28575">
              <a:solidFill>
                <a:schemeClr val="accent4"/>
              </a:solidFill>
              <a:miter lim="800000"/>
              <a:headEnd/>
              <a:tailEnd/>
            </a:ln>
          </p:spPr>
          <p:txBody>
            <a:bodyPr rtlCol="0" anchor="ctr"/>
            <a:lstStyle/>
            <a:p>
              <a:pPr algn="ctr"/>
              <a:endParaRPr lang="en-US"/>
            </a:p>
          </p:txBody>
        </p:sp>
        <p:grpSp>
          <p:nvGrpSpPr>
            <p:cNvPr id="1051" name="Group 1050">
              <a:extLst>
                <a:ext uri="{FF2B5EF4-FFF2-40B4-BE49-F238E27FC236}">
                  <a16:creationId xmlns:a16="http://schemas.microsoft.com/office/drawing/2014/main" id="{B68C2B90-2B58-4834-6976-9E892F27B046}"/>
                </a:ext>
              </a:extLst>
            </p:cNvPr>
            <p:cNvGrpSpPr/>
            <p:nvPr/>
          </p:nvGrpSpPr>
          <p:grpSpPr>
            <a:xfrm>
              <a:off x="2675630" y="2427898"/>
              <a:ext cx="132078" cy="132078"/>
              <a:chOff x="2844451" y="2684339"/>
              <a:chExt cx="132078" cy="132078"/>
            </a:xfrm>
          </p:grpSpPr>
          <p:cxnSp>
            <p:nvCxnSpPr>
              <p:cNvPr id="1052" name="Straight Connector 1051">
                <a:extLst>
                  <a:ext uri="{FF2B5EF4-FFF2-40B4-BE49-F238E27FC236}">
                    <a16:creationId xmlns:a16="http://schemas.microsoft.com/office/drawing/2014/main" id="{D5512EA1-DC74-EE2C-4EC9-D8E943C80377}"/>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53" name="Straight Connector 1052">
                <a:extLst>
                  <a:ext uri="{FF2B5EF4-FFF2-40B4-BE49-F238E27FC236}">
                    <a16:creationId xmlns:a16="http://schemas.microsoft.com/office/drawing/2014/main" id="{3831643A-B8B5-D279-07ED-8433C2B8BD74}"/>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54" name="Group 1053">
              <a:extLst>
                <a:ext uri="{FF2B5EF4-FFF2-40B4-BE49-F238E27FC236}">
                  <a16:creationId xmlns:a16="http://schemas.microsoft.com/office/drawing/2014/main" id="{CC62FEA9-81F6-0B46-D0D9-68FD0B5895EE}"/>
                </a:ext>
              </a:extLst>
            </p:cNvPr>
            <p:cNvGrpSpPr/>
            <p:nvPr/>
          </p:nvGrpSpPr>
          <p:grpSpPr>
            <a:xfrm>
              <a:off x="2923928" y="2487662"/>
              <a:ext cx="132078" cy="132078"/>
              <a:chOff x="2844451" y="2684339"/>
              <a:chExt cx="132078" cy="132078"/>
            </a:xfrm>
          </p:grpSpPr>
          <p:cxnSp>
            <p:nvCxnSpPr>
              <p:cNvPr id="1055" name="Straight Connector 1054">
                <a:extLst>
                  <a:ext uri="{FF2B5EF4-FFF2-40B4-BE49-F238E27FC236}">
                    <a16:creationId xmlns:a16="http://schemas.microsoft.com/office/drawing/2014/main" id="{08111483-489B-7222-2B91-F443604D02EE}"/>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56" name="Straight Connector 1055">
                <a:extLst>
                  <a:ext uri="{FF2B5EF4-FFF2-40B4-BE49-F238E27FC236}">
                    <a16:creationId xmlns:a16="http://schemas.microsoft.com/office/drawing/2014/main" id="{014714C6-D327-638E-9063-252CE5836CAD}"/>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57" name="Group 1056">
              <a:extLst>
                <a:ext uri="{FF2B5EF4-FFF2-40B4-BE49-F238E27FC236}">
                  <a16:creationId xmlns:a16="http://schemas.microsoft.com/office/drawing/2014/main" id="{1C093A30-E986-05BA-E7BC-CDBC5F9334C9}"/>
                </a:ext>
              </a:extLst>
            </p:cNvPr>
            <p:cNvGrpSpPr/>
            <p:nvPr/>
          </p:nvGrpSpPr>
          <p:grpSpPr>
            <a:xfrm>
              <a:off x="3190955" y="2626796"/>
              <a:ext cx="132078" cy="132078"/>
              <a:chOff x="2844451" y="2684339"/>
              <a:chExt cx="132078" cy="132078"/>
            </a:xfrm>
          </p:grpSpPr>
          <p:cxnSp>
            <p:nvCxnSpPr>
              <p:cNvPr id="1058" name="Straight Connector 1057">
                <a:extLst>
                  <a:ext uri="{FF2B5EF4-FFF2-40B4-BE49-F238E27FC236}">
                    <a16:creationId xmlns:a16="http://schemas.microsoft.com/office/drawing/2014/main" id="{B085643F-5105-080A-453A-E55CF18C0A9A}"/>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59" name="Straight Connector 1058">
                <a:extLst>
                  <a:ext uri="{FF2B5EF4-FFF2-40B4-BE49-F238E27FC236}">
                    <a16:creationId xmlns:a16="http://schemas.microsoft.com/office/drawing/2014/main" id="{AA97BC4F-C0D1-E822-1020-CB7C844258B8}"/>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60" name="Group 1059">
              <a:extLst>
                <a:ext uri="{FF2B5EF4-FFF2-40B4-BE49-F238E27FC236}">
                  <a16:creationId xmlns:a16="http://schemas.microsoft.com/office/drawing/2014/main" id="{C1A1342F-50FC-C149-0A0A-9C6DBCAB0618}"/>
                </a:ext>
              </a:extLst>
            </p:cNvPr>
            <p:cNvGrpSpPr/>
            <p:nvPr/>
          </p:nvGrpSpPr>
          <p:grpSpPr>
            <a:xfrm>
              <a:off x="3257633" y="2626796"/>
              <a:ext cx="132078" cy="132078"/>
              <a:chOff x="2844451" y="2684339"/>
              <a:chExt cx="132078" cy="132078"/>
            </a:xfrm>
          </p:grpSpPr>
          <p:cxnSp>
            <p:nvCxnSpPr>
              <p:cNvPr id="1061" name="Straight Connector 1060">
                <a:extLst>
                  <a:ext uri="{FF2B5EF4-FFF2-40B4-BE49-F238E27FC236}">
                    <a16:creationId xmlns:a16="http://schemas.microsoft.com/office/drawing/2014/main" id="{E812F470-9B02-1512-E7B3-0E4E16D94B20}"/>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62" name="Straight Connector 1061">
                <a:extLst>
                  <a:ext uri="{FF2B5EF4-FFF2-40B4-BE49-F238E27FC236}">
                    <a16:creationId xmlns:a16="http://schemas.microsoft.com/office/drawing/2014/main" id="{0A350DB0-BA28-5A30-E200-4BEE21318D1A}"/>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63" name="Group 1062">
              <a:extLst>
                <a:ext uri="{FF2B5EF4-FFF2-40B4-BE49-F238E27FC236}">
                  <a16:creationId xmlns:a16="http://schemas.microsoft.com/office/drawing/2014/main" id="{C8A65330-8CD9-02BC-0AB3-27246BA3A922}"/>
                </a:ext>
              </a:extLst>
            </p:cNvPr>
            <p:cNvGrpSpPr/>
            <p:nvPr/>
          </p:nvGrpSpPr>
          <p:grpSpPr>
            <a:xfrm>
              <a:off x="3459975" y="2705811"/>
              <a:ext cx="132078" cy="132078"/>
              <a:chOff x="2844451" y="2684339"/>
              <a:chExt cx="132078" cy="132078"/>
            </a:xfrm>
          </p:grpSpPr>
          <p:cxnSp>
            <p:nvCxnSpPr>
              <p:cNvPr id="1064" name="Straight Connector 1063">
                <a:extLst>
                  <a:ext uri="{FF2B5EF4-FFF2-40B4-BE49-F238E27FC236}">
                    <a16:creationId xmlns:a16="http://schemas.microsoft.com/office/drawing/2014/main" id="{CA885AF5-C9F1-904F-B2AA-B7D600B8181F}"/>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65" name="Straight Connector 1064">
                <a:extLst>
                  <a:ext uri="{FF2B5EF4-FFF2-40B4-BE49-F238E27FC236}">
                    <a16:creationId xmlns:a16="http://schemas.microsoft.com/office/drawing/2014/main" id="{798531F2-4DDD-489D-408E-308E1992BC5B}"/>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66" name="Group 1065">
              <a:extLst>
                <a:ext uri="{FF2B5EF4-FFF2-40B4-BE49-F238E27FC236}">
                  <a16:creationId xmlns:a16="http://schemas.microsoft.com/office/drawing/2014/main" id="{F7E8D22D-F015-5C28-21AD-029D620B0AB0}"/>
                </a:ext>
              </a:extLst>
            </p:cNvPr>
            <p:cNvGrpSpPr/>
            <p:nvPr/>
          </p:nvGrpSpPr>
          <p:grpSpPr>
            <a:xfrm>
              <a:off x="3529744" y="2705811"/>
              <a:ext cx="132078" cy="132078"/>
              <a:chOff x="2844451" y="2684339"/>
              <a:chExt cx="132078" cy="132078"/>
            </a:xfrm>
          </p:grpSpPr>
          <p:cxnSp>
            <p:nvCxnSpPr>
              <p:cNvPr id="1067" name="Straight Connector 1066">
                <a:extLst>
                  <a:ext uri="{FF2B5EF4-FFF2-40B4-BE49-F238E27FC236}">
                    <a16:creationId xmlns:a16="http://schemas.microsoft.com/office/drawing/2014/main" id="{C19ADC5C-4603-AC82-DDEC-D6BE0F6331C5}"/>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68" name="Straight Connector 1067">
                <a:extLst>
                  <a:ext uri="{FF2B5EF4-FFF2-40B4-BE49-F238E27FC236}">
                    <a16:creationId xmlns:a16="http://schemas.microsoft.com/office/drawing/2014/main" id="{22DD0F55-E306-3DE6-DC31-25F61C4D4A0D}"/>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69" name="Group 1068">
              <a:extLst>
                <a:ext uri="{FF2B5EF4-FFF2-40B4-BE49-F238E27FC236}">
                  <a16:creationId xmlns:a16="http://schemas.microsoft.com/office/drawing/2014/main" id="{071B7371-4A9B-6E2A-8AF4-5E7E95B7E75A}"/>
                </a:ext>
              </a:extLst>
            </p:cNvPr>
            <p:cNvGrpSpPr/>
            <p:nvPr/>
          </p:nvGrpSpPr>
          <p:grpSpPr>
            <a:xfrm>
              <a:off x="3534765" y="2778746"/>
              <a:ext cx="132078" cy="132078"/>
              <a:chOff x="2844451" y="2684339"/>
              <a:chExt cx="132078" cy="132078"/>
            </a:xfrm>
          </p:grpSpPr>
          <p:cxnSp>
            <p:nvCxnSpPr>
              <p:cNvPr id="1070" name="Straight Connector 1069">
                <a:extLst>
                  <a:ext uri="{FF2B5EF4-FFF2-40B4-BE49-F238E27FC236}">
                    <a16:creationId xmlns:a16="http://schemas.microsoft.com/office/drawing/2014/main" id="{D1C6A38B-4D3E-5BEB-3C73-3A3406959415}"/>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71" name="Straight Connector 1070">
                <a:extLst>
                  <a:ext uri="{FF2B5EF4-FFF2-40B4-BE49-F238E27FC236}">
                    <a16:creationId xmlns:a16="http://schemas.microsoft.com/office/drawing/2014/main" id="{942EF69E-1027-9AC9-97C0-0EF3DD6FEA52}"/>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72" name="Group 1071">
              <a:extLst>
                <a:ext uri="{FF2B5EF4-FFF2-40B4-BE49-F238E27FC236}">
                  <a16:creationId xmlns:a16="http://schemas.microsoft.com/office/drawing/2014/main" id="{C53E7A66-C865-9796-F3C3-757336EC27D8}"/>
                </a:ext>
              </a:extLst>
            </p:cNvPr>
            <p:cNvGrpSpPr/>
            <p:nvPr/>
          </p:nvGrpSpPr>
          <p:grpSpPr>
            <a:xfrm>
              <a:off x="3587663" y="2778746"/>
              <a:ext cx="132078" cy="132078"/>
              <a:chOff x="2844451" y="2684339"/>
              <a:chExt cx="132078" cy="132078"/>
            </a:xfrm>
          </p:grpSpPr>
          <p:cxnSp>
            <p:nvCxnSpPr>
              <p:cNvPr id="1073" name="Straight Connector 1072">
                <a:extLst>
                  <a:ext uri="{FF2B5EF4-FFF2-40B4-BE49-F238E27FC236}">
                    <a16:creationId xmlns:a16="http://schemas.microsoft.com/office/drawing/2014/main" id="{F38D9706-BBB0-E080-21F1-B2DA590BB7A1}"/>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74" name="Straight Connector 1073">
                <a:extLst>
                  <a:ext uri="{FF2B5EF4-FFF2-40B4-BE49-F238E27FC236}">
                    <a16:creationId xmlns:a16="http://schemas.microsoft.com/office/drawing/2014/main" id="{718AA2B3-19B0-FA49-0174-25907D5856BC}"/>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75" name="Group 1074">
              <a:extLst>
                <a:ext uri="{FF2B5EF4-FFF2-40B4-BE49-F238E27FC236}">
                  <a16:creationId xmlns:a16="http://schemas.microsoft.com/office/drawing/2014/main" id="{387ECC18-DAFA-FEB0-0455-BAAC1769411C}"/>
                </a:ext>
              </a:extLst>
            </p:cNvPr>
            <p:cNvGrpSpPr/>
            <p:nvPr/>
          </p:nvGrpSpPr>
          <p:grpSpPr>
            <a:xfrm>
              <a:off x="3838193" y="2778746"/>
              <a:ext cx="132078" cy="132078"/>
              <a:chOff x="2844451" y="2684339"/>
              <a:chExt cx="132078" cy="132078"/>
            </a:xfrm>
          </p:grpSpPr>
          <p:cxnSp>
            <p:nvCxnSpPr>
              <p:cNvPr id="1076" name="Straight Connector 1075">
                <a:extLst>
                  <a:ext uri="{FF2B5EF4-FFF2-40B4-BE49-F238E27FC236}">
                    <a16:creationId xmlns:a16="http://schemas.microsoft.com/office/drawing/2014/main" id="{69538784-6F50-1BFF-BC81-E2E848048709}"/>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77" name="Straight Connector 1076">
                <a:extLst>
                  <a:ext uri="{FF2B5EF4-FFF2-40B4-BE49-F238E27FC236}">
                    <a16:creationId xmlns:a16="http://schemas.microsoft.com/office/drawing/2014/main" id="{385BEBA5-B226-E3F1-45D6-FCD066C7D6D6}"/>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78" name="Group 1077">
              <a:extLst>
                <a:ext uri="{FF2B5EF4-FFF2-40B4-BE49-F238E27FC236}">
                  <a16:creationId xmlns:a16="http://schemas.microsoft.com/office/drawing/2014/main" id="{3FDD59B1-2645-A79A-AB6A-507344019A98}"/>
                </a:ext>
              </a:extLst>
            </p:cNvPr>
            <p:cNvGrpSpPr/>
            <p:nvPr/>
          </p:nvGrpSpPr>
          <p:grpSpPr>
            <a:xfrm>
              <a:off x="3881482" y="2857306"/>
              <a:ext cx="132078" cy="132078"/>
              <a:chOff x="2844451" y="2684339"/>
              <a:chExt cx="132078" cy="132078"/>
            </a:xfrm>
          </p:grpSpPr>
          <p:cxnSp>
            <p:nvCxnSpPr>
              <p:cNvPr id="1079" name="Straight Connector 1078">
                <a:extLst>
                  <a:ext uri="{FF2B5EF4-FFF2-40B4-BE49-F238E27FC236}">
                    <a16:creationId xmlns:a16="http://schemas.microsoft.com/office/drawing/2014/main" id="{286819D0-418F-0678-E22E-D350B14F7983}"/>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80" name="Straight Connector 1079">
                <a:extLst>
                  <a:ext uri="{FF2B5EF4-FFF2-40B4-BE49-F238E27FC236}">
                    <a16:creationId xmlns:a16="http://schemas.microsoft.com/office/drawing/2014/main" id="{8D5D09B9-5831-86D1-F195-E5B6DACC858F}"/>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81" name="Group 1080">
              <a:extLst>
                <a:ext uri="{FF2B5EF4-FFF2-40B4-BE49-F238E27FC236}">
                  <a16:creationId xmlns:a16="http://schemas.microsoft.com/office/drawing/2014/main" id="{5A4C78CF-AA5C-E48B-AB1E-8867F9C7026F}"/>
                </a:ext>
              </a:extLst>
            </p:cNvPr>
            <p:cNvGrpSpPr/>
            <p:nvPr/>
          </p:nvGrpSpPr>
          <p:grpSpPr>
            <a:xfrm>
              <a:off x="3930650" y="2857306"/>
              <a:ext cx="132078" cy="132078"/>
              <a:chOff x="2844451" y="2684339"/>
              <a:chExt cx="132078" cy="132078"/>
            </a:xfrm>
          </p:grpSpPr>
          <p:cxnSp>
            <p:nvCxnSpPr>
              <p:cNvPr id="1082" name="Straight Connector 1081">
                <a:extLst>
                  <a:ext uri="{FF2B5EF4-FFF2-40B4-BE49-F238E27FC236}">
                    <a16:creationId xmlns:a16="http://schemas.microsoft.com/office/drawing/2014/main" id="{068428B3-5159-8D68-960E-71A61C6D631E}"/>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83" name="Straight Connector 1082">
                <a:extLst>
                  <a:ext uri="{FF2B5EF4-FFF2-40B4-BE49-F238E27FC236}">
                    <a16:creationId xmlns:a16="http://schemas.microsoft.com/office/drawing/2014/main" id="{4CA33787-1FD9-00F7-C074-1D89D0DACD07}"/>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84" name="Group 1083">
              <a:extLst>
                <a:ext uri="{FF2B5EF4-FFF2-40B4-BE49-F238E27FC236}">
                  <a16:creationId xmlns:a16="http://schemas.microsoft.com/office/drawing/2014/main" id="{B833ED97-C204-91BB-805E-5E1558C033F6}"/>
                </a:ext>
              </a:extLst>
            </p:cNvPr>
            <p:cNvGrpSpPr/>
            <p:nvPr/>
          </p:nvGrpSpPr>
          <p:grpSpPr>
            <a:xfrm>
              <a:off x="3970773" y="2857306"/>
              <a:ext cx="132078" cy="132078"/>
              <a:chOff x="2844451" y="2684339"/>
              <a:chExt cx="132078" cy="132078"/>
            </a:xfrm>
          </p:grpSpPr>
          <p:cxnSp>
            <p:nvCxnSpPr>
              <p:cNvPr id="1085" name="Straight Connector 1084">
                <a:extLst>
                  <a:ext uri="{FF2B5EF4-FFF2-40B4-BE49-F238E27FC236}">
                    <a16:creationId xmlns:a16="http://schemas.microsoft.com/office/drawing/2014/main" id="{D28AEDB3-3097-5CDC-E7DB-5C0FAB4C9A7E}"/>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86" name="Straight Connector 1085">
                <a:extLst>
                  <a:ext uri="{FF2B5EF4-FFF2-40B4-BE49-F238E27FC236}">
                    <a16:creationId xmlns:a16="http://schemas.microsoft.com/office/drawing/2014/main" id="{BC917A70-0D6C-D2FA-DB3D-3395ECCE455B}"/>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87" name="Group 1086">
              <a:extLst>
                <a:ext uri="{FF2B5EF4-FFF2-40B4-BE49-F238E27FC236}">
                  <a16:creationId xmlns:a16="http://schemas.microsoft.com/office/drawing/2014/main" id="{3A843502-747E-46CF-8743-CB8D347ACAA5}"/>
                </a:ext>
              </a:extLst>
            </p:cNvPr>
            <p:cNvGrpSpPr/>
            <p:nvPr/>
          </p:nvGrpSpPr>
          <p:grpSpPr>
            <a:xfrm>
              <a:off x="3984900" y="2857306"/>
              <a:ext cx="132078" cy="132078"/>
              <a:chOff x="2844451" y="2684339"/>
              <a:chExt cx="132078" cy="132078"/>
            </a:xfrm>
          </p:grpSpPr>
          <p:cxnSp>
            <p:nvCxnSpPr>
              <p:cNvPr id="1088" name="Straight Connector 1087">
                <a:extLst>
                  <a:ext uri="{FF2B5EF4-FFF2-40B4-BE49-F238E27FC236}">
                    <a16:creationId xmlns:a16="http://schemas.microsoft.com/office/drawing/2014/main" id="{454E57D7-1D44-9CC7-D2BB-2AA219FFB846}"/>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89" name="Straight Connector 1088">
                <a:extLst>
                  <a:ext uri="{FF2B5EF4-FFF2-40B4-BE49-F238E27FC236}">
                    <a16:creationId xmlns:a16="http://schemas.microsoft.com/office/drawing/2014/main" id="{1EB838FF-8297-218B-810C-13CA2E22877A}"/>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90" name="Group 1089">
              <a:extLst>
                <a:ext uri="{FF2B5EF4-FFF2-40B4-BE49-F238E27FC236}">
                  <a16:creationId xmlns:a16="http://schemas.microsoft.com/office/drawing/2014/main" id="{431FC168-ECAB-B81D-6D8D-61CC3CDB5CEA}"/>
                </a:ext>
              </a:extLst>
            </p:cNvPr>
            <p:cNvGrpSpPr/>
            <p:nvPr/>
          </p:nvGrpSpPr>
          <p:grpSpPr>
            <a:xfrm>
              <a:off x="4017523" y="2857306"/>
              <a:ext cx="132078" cy="132078"/>
              <a:chOff x="2844451" y="2684339"/>
              <a:chExt cx="132078" cy="132078"/>
            </a:xfrm>
          </p:grpSpPr>
          <p:cxnSp>
            <p:nvCxnSpPr>
              <p:cNvPr id="1091" name="Straight Connector 1090">
                <a:extLst>
                  <a:ext uri="{FF2B5EF4-FFF2-40B4-BE49-F238E27FC236}">
                    <a16:creationId xmlns:a16="http://schemas.microsoft.com/office/drawing/2014/main" id="{21295AC1-AB57-5405-7F10-A00025D7F2B3}"/>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92" name="Straight Connector 1091">
                <a:extLst>
                  <a:ext uri="{FF2B5EF4-FFF2-40B4-BE49-F238E27FC236}">
                    <a16:creationId xmlns:a16="http://schemas.microsoft.com/office/drawing/2014/main" id="{E5FC4C0A-6702-DB6C-3E60-5DF761DE130B}"/>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93" name="Group 1092">
              <a:extLst>
                <a:ext uri="{FF2B5EF4-FFF2-40B4-BE49-F238E27FC236}">
                  <a16:creationId xmlns:a16="http://schemas.microsoft.com/office/drawing/2014/main" id="{F9B14F32-A89C-D5FD-6BDE-E5B90D717279}"/>
                </a:ext>
              </a:extLst>
            </p:cNvPr>
            <p:cNvGrpSpPr/>
            <p:nvPr/>
          </p:nvGrpSpPr>
          <p:grpSpPr>
            <a:xfrm>
              <a:off x="4115817" y="2857306"/>
              <a:ext cx="132078" cy="132078"/>
              <a:chOff x="2844451" y="2684339"/>
              <a:chExt cx="132078" cy="132078"/>
            </a:xfrm>
          </p:grpSpPr>
          <p:cxnSp>
            <p:nvCxnSpPr>
              <p:cNvPr id="1094" name="Straight Connector 1093">
                <a:extLst>
                  <a:ext uri="{FF2B5EF4-FFF2-40B4-BE49-F238E27FC236}">
                    <a16:creationId xmlns:a16="http://schemas.microsoft.com/office/drawing/2014/main" id="{4848ED68-C7EA-6C4E-3263-4EA350722CD5}"/>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95" name="Straight Connector 1094">
                <a:extLst>
                  <a:ext uri="{FF2B5EF4-FFF2-40B4-BE49-F238E27FC236}">
                    <a16:creationId xmlns:a16="http://schemas.microsoft.com/office/drawing/2014/main" id="{10D3AAAB-39CA-5F2D-6BDC-F969433E498E}"/>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96" name="Group 1095">
              <a:extLst>
                <a:ext uri="{FF2B5EF4-FFF2-40B4-BE49-F238E27FC236}">
                  <a16:creationId xmlns:a16="http://schemas.microsoft.com/office/drawing/2014/main" id="{64ABB7FF-2C81-1B67-41AA-161E6B67CE76}"/>
                </a:ext>
              </a:extLst>
            </p:cNvPr>
            <p:cNvGrpSpPr/>
            <p:nvPr/>
          </p:nvGrpSpPr>
          <p:grpSpPr>
            <a:xfrm>
              <a:off x="4215108" y="2857306"/>
              <a:ext cx="132078" cy="132078"/>
              <a:chOff x="2844451" y="2684339"/>
              <a:chExt cx="132078" cy="132078"/>
            </a:xfrm>
          </p:grpSpPr>
          <p:cxnSp>
            <p:nvCxnSpPr>
              <p:cNvPr id="1097" name="Straight Connector 1096">
                <a:extLst>
                  <a:ext uri="{FF2B5EF4-FFF2-40B4-BE49-F238E27FC236}">
                    <a16:creationId xmlns:a16="http://schemas.microsoft.com/office/drawing/2014/main" id="{6D6CDBBF-4A0C-8B0B-4615-E672C2EF1EFF}"/>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098" name="Straight Connector 1097">
                <a:extLst>
                  <a:ext uri="{FF2B5EF4-FFF2-40B4-BE49-F238E27FC236}">
                    <a16:creationId xmlns:a16="http://schemas.microsoft.com/office/drawing/2014/main" id="{692DA39F-0698-57BF-F3D7-0332F16A818D}"/>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099" name="Group 1098">
              <a:extLst>
                <a:ext uri="{FF2B5EF4-FFF2-40B4-BE49-F238E27FC236}">
                  <a16:creationId xmlns:a16="http://schemas.microsoft.com/office/drawing/2014/main" id="{BBD469B7-BBB8-2BB7-B982-31C196EACA0B}"/>
                </a:ext>
              </a:extLst>
            </p:cNvPr>
            <p:cNvGrpSpPr/>
            <p:nvPr/>
          </p:nvGrpSpPr>
          <p:grpSpPr>
            <a:xfrm>
              <a:off x="4249076" y="2857306"/>
              <a:ext cx="132078" cy="132078"/>
              <a:chOff x="2844451" y="2684339"/>
              <a:chExt cx="132078" cy="132078"/>
            </a:xfrm>
          </p:grpSpPr>
          <p:cxnSp>
            <p:nvCxnSpPr>
              <p:cNvPr id="1100" name="Straight Connector 1099">
                <a:extLst>
                  <a:ext uri="{FF2B5EF4-FFF2-40B4-BE49-F238E27FC236}">
                    <a16:creationId xmlns:a16="http://schemas.microsoft.com/office/drawing/2014/main" id="{9EF58E3F-92BC-FEE7-9884-306F1E14330E}"/>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01" name="Straight Connector 1100">
                <a:extLst>
                  <a:ext uri="{FF2B5EF4-FFF2-40B4-BE49-F238E27FC236}">
                    <a16:creationId xmlns:a16="http://schemas.microsoft.com/office/drawing/2014/main" id="{162A67A8-0B64-D85F-DD2A-41B7DCDFF7E4}"/>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102" name="Group 1101">
              <a:extLst>
                <a:ext uri="{FF2B5EF4-FFF2-40B4-BE49-F238E27FC236}">
                  <a16:creationId xmlns:a16="http://schemas.microsoft.com/office/drawing/2014/main" id="{51E9EEAB-7407-3537-7193-BA3078802C7D}"/>
                </a:ext>
              </a:extLst>
            </p:cNvPr>
            <p:cNvGrpSpPr/>
            <p:nvPr/>
          </p:nvGrpSpPr>
          <p:grpSpPr>
            <a:xfrm>
              <a:off x="4623726" y="3033312"/>
              <a:ext cx="132078" cy="132078"/>
              <a:chOff x="2844451" y="2684339"/>
              <a:chExt cx="132078" cy="132078"/>
            </a:xfrm>
          </p:grpSpPr>
          <p:cxnSp>
            <p:nvCxnSpPr>
              <p:cNvPr id="1103" name="Straight Connector 1102">
                <a:extLst>
                  <a:ext uri="{FF2B5EF4-FFF2-40B4-BE49-F238E27FC236}">
                    <a16:creationId xmlns:a16="http://schemas.microsoft.com/office/drawing/2014/main" id="{2CEE9C10-022D-762A-0283-334EAB63B0D2}"/>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04" name="Straight Connector 1103">
                <a:extLst>
                  <a:ext uri="{FF2B5EF4-FFF2-40B4-BE49-F238E27FC236}">
                    <a16:creationId xmlns:a16="http://schemas.microsoft.com/office/drawing/2014/main" id="{87FC9B6D-0C53-7F7B-6410-3576F8869A06}"/>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105" name="Group 1104">
              <a:extLst>
                <a:ext uri="{FF2B5EF4-FFF2-40B4-BE49-F238E27FC236}">
                  <a16:creationId xmlns:a16="http://schemas.microsoft.com/office/drawing/2014/main" id="{E14B8F9B-6DD4-6C4A-01C4-7FA574E26DA3}"/>
                </a:ext>
              </a:extLst>
            </p:cNvPr>
            <p:cNvGrpSpPr/>
            <p:nvPr/>
          </p:nvGrpSpPr>
          <p:grpSpPr>
            <a:xfrm>
              <a:off x="4690401" y="3033312"/>
              <a:ext cx="132078" cy="132078"/>
              <a:chOff x="2844451" y="2684339"/>
              <a:chExt cx="132078" cy="132078"/>
            </a:xfrm>
          </p:grpSpPr>
          <p:cxnSp>
            <p:nvCxnSpPr>
              <p:cNvPr id="1106" name="Straight Connector 1105">
                <a:extLst>
                  <a:ext uri="{FF2B5EF4-FFF2-40B4-BE49-F238E27FC236}">
                    <a16:creationId xmlns:a16="http://schemas.microsoft.com/office/drawing/2014/main" id="{55E7AA9E-DA81-6E75-6E25-B1D497E65F13}"/>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07" name="Straight Connector 1106">
                <a:extLst>
                  <a:ext uri="{FF2B5EF4-FFF2-40B4-BE49-F238E27FC236}">
                    <a16:creationId xmlns:a16="http://schemas.microsoft.com/office/drawing/2014/main" id="{689DE4D9-3C41-0E81-15C2-BDDD4E97CBDA}"/>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108" name="Group 1107">
              <a:extLst>
                <a:ext uri="{FF2B5EF4-FFF2-40B4-BE49-F238E27FC236}">
                  <a16:creationId xmlns:a16="http://schemas.microsoft.com/office/drawing/2014/main" id="{12DEAF2D-5944-A886-8361-D4E48D9CBF62}"/>
                </a:ext>
              </a:extLst>
            </p:cNvPr>
            <p:cNvGrpSpPr/>
            <p:nvPr/>
          </p:nvGrpSpPr>
          <p:grpSpPr>
            <a:xfrm>
              <a:off x="4752920" y="3033312"/>
              <a:ext cx="132078" cy="132078"/>
              <a:chOff x="2844451" y="2684339"/>
              <a:chExt cx="132078" cy="132078"/>
            </a:xfrm>
          </p:grpSpPr>
          <p:cxnSp>
            <p:nvCxnSpPr>
              <p:cNvPr id="1109" name="Straight Connector 1108">
                <a:extLst>
                  <a:ext uri="{FF2B5EF4-FFF2-40B4-BE49-F238E27FC236}">
                    <a16:creationId xmlns:a16="http://schemas.microsoft.com/office/drawing/2014/main" id="{106C3DCD-6379-F9BC-FAE0-C0E757490844}"/>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10" name="Straight Connector 1109">
                <a:extLst>
                  <a:ext uri="{FF2B5EF4-FFF2-40B4-BE49-F238E27FC236}">
                    <a16:creationId xmlns:a16="http://schemas.microsoft.com/office/drawing/2014/main" id="{0F97D841-1A54-0128-88EC-D223344F2D08}"/>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111" name="Group 1110">
              <a:extLst>
                <a:ext uri="{FF2B5EF4-FFF2-40B4-BE49-F238E27FC236}">
                  <a16:creationId xmlns:a16="http://schemas.microsoft.com/office/drawing/2014/main" id="{51922725-5E08-E191-AB1C-796C1249F422}"/>
                </a:ext>
              </a:extLst>
            </p:cNvPr>
            <p:cNvGrpSpPr/>
            <p:nvPr/>
          </p:nvGrpSpPr>
          <p:grpSpPr>
            <a:xfrm>
              <a:off x="4849544" y="3033312"/>
              <a:ext cx="132078" cy="132078"/>
              <a:chOff x="2844451" y="2684339"/>
              <a:chExt cx="132078" cy="132078"/>
            </a:xfrm>
          </p:grpSpPr>
          <p:cxnSp>
            <p:nvCxnSpPr>
              <p:cNvPr id="1112" name="Straight Connector 1111">
                <a:extLst>
                  <a:ext uri="{FF2B5EF4-FFF2-40B4-BE49-F238E27FC236}">
                    <a16:creationId xmlns:a16="http://schemas.microsoft.com/office/drawing/2014/main" id="{12ADA676-84D3-766E-606B-D4538B81D8F4}"/>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13" name="Straight Connector 1112">
                <a:extLst>
                  <a:ext uri="{FF2B5EF4-FFF2-40B4-BE49-F238E27FC236}">
                    <a16:creationId xmlns:a16="http://schemas.microsoft.com/office/drawing/2014/main" id="{FD3177FB-BC89-AC0C-E128-9EC8C96D92C5}"/>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114" name="Group 1113">
              <a:extLst>
                <a:ext uri="{FF2B5EF4-FFF2-40B4-BE49-F238E27FC236}">
                  <a16:creationId xmlns:a16="http://schemas.microsoft.com/office/drawing/2014/main" id="{1C2B7FDD-9D28-3184-3BBD-47EE57AEADB7}"/>
                </a:ext>
              </a:extLst>
            </p:cNvPr>
            <p:cNvGrpSpPr/>
            <p:nvPr/>
          </p:nvGrpSpPr>
          <p:grpSpPr>
            <a:xfrm>
              <a:off x="4915821" y="3033312"/>
              <a:ext cx="132078" cy="132078"/>
              <a:chOff x="2844451" y="2684339"/>
              <a:chExt cx="132078" cy="132078"/>
            </a:xfrm>
          </p:grpSpPr>
          <p:cxnSp>
            <p:nvCxnSpPr>
              <p:cNvPr id="1115" name="Straight Connector 1114">
                <a:extLst>
                  <a:ext uri="{FF2B5EF4-FFF2-40B4-BE49-F238E27FC236}">
                    <a16:creationId xmlns:a16="http://schemas.microsoft.com/office/drawing/2014/main" id="{86479B91-6BD3-8C5F-DA31-87CDC5231312}"/>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16" name="Straight Connector 1115">
                <a:extLst>
                  <a:ext uri="{FF2B5EF4-FFF2-40B4-BE49-F238E27FC236}">
                    <a16:creationId xmlns:a16="http://schemas.microsoft.com/office/drawing/2014/main" id="{CA6CD264-1C21-CA85-424C-4984F6E951F1}"/>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117" name="Group 1116">
              <a:extLst>
                <a:ext uri="{FF2B5EF4-FFF2-40B4-BE49-F238E27FC236}">
                  <a16:creationId xmlns:a16="http://schemas.microsoft.com/office/drawing/2014/main" id="{A7E7B242-35A6-087B-36F8-7B923234128E}"/>
                </a:ext>
              </a:extLst>
            </p:cNvPr>
            <p:cNvGrpSpPr/>
            <p:nvPr/>
          </p:nvGrpSpPr>
          <p:grpSpPr>
            <a:xfrm>
              <a:off x="4975819" y="3033312"/>
              <a:ext cx="132078" cy="132078"/>
              <a:chOff x="2844451" y="2684339"/>
              <a:chExt cx="132078" cy="132078"/>
            </a:xfrm>
          </p:grpSpPr>
          <p:cxnSp>
            <p:nvCxnSpPr>
              <p:cNvPr id="1118" name="Straight Connector 1117">
                <a:extLst>
                  <a:ext uri="{FF2B5EF4-FFF2-40B4-BE49-F238E27FC236}">
                    <a16:creationId xmlns:a16="http://schemas.microsoft.com/office/drawing/2014/main" id="{11F0820F-89D2-65B9-0CD1-53A8D7679A0B}"/>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19" name="Straight Connector 1118">
                <a:extLst>
                  <a:ext uri="{FF2B5EF4-FFF2-40B4-BE49-F238E27FC236}">
                    <a16:creationId xmlns:a16="http://schemas.microsoft.com/office/drawing/2014/main" id="{ECF9284B-DAD7-E35A-10B9-2AA122476E6B}"/>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120" name="Group 1119">
              <a:extLst>
                <a:ext uri="{FF2B5EF4-FFF2-40B4-BE49-F238E27FC236}">
                  <a16:creationId xmlns:a16="http://schemas.microsoft.com/office/drawing/2014/main" id="{DA37135E-E613-EB03-CB49-BACF6033C7F6}"/>
                </a:ext>
              </a:extLst>
            </p:cNvPr>
            <p:cNvGrpSpPr/>
            <p:nvPr/>
          </p:nvGrpSpPr>
          <p:grpSpPr>
            <a:xfrm>
              <a:off x="5019104" y="3033312"/>
              <a:ext cx="132078" cy="132078"/>
              <a:chOff x="2844451" y="2684339"/>
              <a:chExt cx="132078" cy="132078"/>
            </a:xfrm>
          </p:grpSpPr>
          <p:cxnSp>
            <p:nvCxnSpPr>
              <p:cNvPr id="1121" name="Straight Connector 1120">
                <a:extLst>
                  <a:ext uri="{FF2B5EF4-FFF2-40B4-BE49-F238E27FC236}">
                    <a16:creationId xmlns:a16="http://schemas.microsoft.com/office/drawing/2014/main" id="{1DC1578E-42C3-0B40-061E-8913FCC8FA6C}"/>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22" name="Straight Connector 1121">
                <a:extLst>
                  <a:ext uri="{FF2B5EF4-FFF2-40B4-BE49-F238E27FC236}">
                    <a16:creationId xmlns:a16="http://schemas.microsoft.com/office/drawing/2014/main" id="{A8B9186B-FBEC-F115-9E15-F75A1495841F}"/>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123" name="Group 1122">
              <a:extLst>
                <a:ext uri="{FF2B5EF4-FFF2-40B4-BE49-F238E27FC236}">
                  <a16:creationId xmlns:a16="http://schemas.microsoft.com/office/drawing/2014/main" id="{DBBE1556-E6A2-CBB7-B2A7-061E4E102D88}"/>
                </a:ext>
              </a:extLst>
            </p:cNvPr>
            <p:cNvGrpSpPr/>
            <p:nvPr/>
          </p:nvGrpSpPr>
          <p:grpSpPr>
            <a:xfrm>
              <a:off x="5611680" y="3033312"/>
              <a:ext cx="132078" cy="132078"/>
              <a:chOff x="2844451" y="2684339"/>
              <a:chExt cx="132078" cy="132078"/>
            </a:xfrm>
          </p:grpSpPr>
          <p:cxnSp>
            <p:nvCxnSpPr>
              <p:cNvPr id="1124" name="Straight Connector 1123">
                <a:extLst>
                  <a:ext uri="{FF2B5EF4-FFF2-40B4-BE49-F238E27FC236}">
                    <a16:creationId xmlns:a16="http://schemas.microsoft.com/office/drawing/2014/main" id="{07D16EC0-177C-044D-4A42-D3871C46C530}"/>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25" name="Straight Connector 1124">
                <a:extLst>
                  <a:ext uri="{FF2B5EF4-FFF2-40B4-BE49-F238E27FC236}">
                    <a16:creationId xmlns:a16="http://schemas.microsoft.com/office/drawing/2014/main" id="{3D6670D7-E149-960B-219F-2788FEFC91FE}"/>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grpSp>
        <p:nvGrpSpPr>
          <p:cNvPr id="1167" name="Group 1166">
            <a:extLst>
              <a:ext uri="{FF2B5EF4-FFF2-40B4-BE49-F238E27FC236}">
                <a16:creationId xmlns:a16="http://schemas.microsoft.com/office/drawing/2014/main" id="{3DD60157-EBEB-EA89-86FB-62771D862972}"/>
              </a:ext>
            </a:extLst>
          </p:cNvPr>
          <p:cNvGrpSpPr/>
          <p:nvPr/>
        </p:nvGrpSpPr>
        <p:grpSpPr>
          <a:xfrm>
            <a:off x="2092325" y="2184400"/>
            <a:ext cx="3584575" cy="1327260"/>
            <a:chOff x="2092325" y="2184400"/>
            <a:chExt cx="3584575" cy="1327260"/>
          </a:xfrm>
        </p:grpSpPr>
        <p:sp>
          <p:nvSpPr>
            <p:cNvPr id="1126" name="Freeform: Shape 1125">
              <a:extLst>
                <a:ext uri="{FF2B5EF4-FFF2-40B4-BE49-F238E27FC236}">
                  <a16:creationId xmlns:a16="http://schemas.microsoft.com/office/drawing/2014/main" id="{3DF12399-40B1-8F41-33EE-A4F892F53C57}"/>
                </a:ext>
              </a:extLst>
            </p:cNvPr>
            <p:cNvSpPr/>
            <p:nvPr/>
          </p:nvSpPr>
          <p:spPr bwMode="auto">
            <a:xfrm>
              <a:off x="2092325" y="2184400"/>
              <a:ext cx="3584575" cy="1254125"/>
            </a:xfrm>
            <a:custGeom>
              <a:avLst/>
              <a:gdLst>
                <a:gd name="connsiteX0" fmla="*/ 0 w 3584575"/>
                <a:gd name="connsiteY0" fmla="*/ 0 h 1254125"/>
                <a:gd name="connsiteX1" fmla="*/ 0 w 3584575"/>
                <a:gd name="connsiteY1" fmla="*/ 88900 h 1254125"/>
                <a:gd name="connsiteX2" fmla="*/ 501650 w 3584575"/>
                <a:gd name="connsiteY2" fmla="*/ 88900 h 1254125"/>
                <a:gd name="connsiteX3" fmla="*/ 501650 w 3584575"/>
                <a:gd name="connsiteY3" fmla="*/ 190500 h 1254125"/>
                <a:gd name="connsiteX4" fmla="*/ 539750 w 3584575"/>
                <a:gd name="connsiteY4" fmla="*/ 190500 h 1254125"/>
                <a:gd name="connsiteX5" fmla="*/ 539750 w 3584575"/>
                <a:gd name="connsiteY5" fmla="*/ 285750 h 1254125"/>
                <a:gd name="connsiteX6" fmla="*/ 565150 w 3584575"/>
                <a:gd name="connsiteY6" fmla="*/ 285750 h 1254125"/>
                <a:gd name="connsiteX7" fmla="*/ 565150 w 3584575"/>
                <a:gd name="connsiteY7" fmla="*/ 381000 h 1254125"/>
                <a:gd name="connsiteX8" fmla="*/ 574675 w 3584575"/>
                <a:gd name="connsiteY8" fmla="*/ 381000 h 1254125"/>
                <a:gd name="connsiteX9" fmla="*/ 574675 w 3584575"/>
                <a:gd name="connsiteY9" fmla="*/ 492125 h 1254125"/>
                <a:gd name="connsiteX10" fmla="*/ 796925 w 3584575"/>
                <a:gd name="connsiteY10" fmla="*/ 492125 h 1254125"/>
                <a:gd name="connsiteX11" fmla="*/ 796925 w 3584575"/>
                <a:gd name="connsiteY11" fmla="*/ 590550 h 1254125"/>
                <a:gd name="connsiteX12" fmla="*/ 949325 w 3584575"/>
                <a:gd name="connsiteY12" fmla="*/ 590550 h 1254125"/>
                <a:gd name="connsiteX13" fmla="*/ 949325 w 3584575"/>
                <a:gd name="connsiteY13" fmla="*/ 695325 h 1254125"/>
                <a:gd name="connsiteX14" fmla="*/ 968375 w 3584575"/>
                <a:gd name="connsiteY14" fmla="*/ 695325 h 1254125"/>
                <a:gd name="connsiteX15" fmla="*/ 968375 w 3584575"/>
                <a:gd name="connsiteY15" fmla="*/ 790575 h 1254125"/>
                <a:gd name="connsiteX16" fmla="*/ 1498600 w 3584575"/>
                <a:gd name="connsiteY16" fmla="*/ 790575 h 1254125"/>
                <a:gd name="connsiteX17" fmla="*/ 1498600 w 3584575"/>
                <a:gd name="connsiteY17" fmla="*/ 904875 h 1254125"/>
                <a:gd name="connsiteX18" fmla="*/ 1806575 w 3584575"/>
                <a:gd name="connsiteY18" fmla="*/ 904875 h 1254125"/>
                <a:gd name="connsiteX19" fmla="*/ 1806575 w 3584575"/>
                <a:gd name="connsiteY19" fmla="*/ 1016000 h 1254125"/>
                <a:gd name="connsiteX20" fmla="*/ 2289175 w 3584575"/>
                <a:gd name="connsiteY20" fmla="*/ 1016000 h 1254125"/>
                <a:gd name="connsiteX21" fmla="*/ 2289175 w 3584575"/>
                <a:gd name="connsiteY21" fmla="*/ 1254125 h 1254125"/>
                <a:gd name="connsiteX22" fmla="*/ 3584575 w 3584575"/>
                <a:gd name="connsiteY22" fmla="*/ 1254125 h 1254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584575" h="1254125">
                  <a:moveTo>
                    <a:pt x="0" y="0"/>
                  </a:moveTo>
                  <a:lnTo>
                    <a:pt x="0" y="88900"/>
                  </a:lnTo>
                  <a:lnTo>
                    <a:pt x="501650" y="88900"/>
                  </a:lnTo>
                  <a:lnTo>
                    <a:pt x="501650" y="190500"/>
                  </a:lnTo>
                  <a:lnTo>
                    <a:pt x="539750" y="190500"/>
                  </a:lnTo>
                  <a:lnTo>
                    <a:pt x="539750" y="285750"/>
                  </a:lnTo>
                  <a:lnTo>
                    <a:pt x="565150" y="285750"/>
                  </a:lnTo>
                  <a:lnTo>
                    <a:pt x="565150" y="381000"/>
                  </a:lnTo>
                  <a:lnTo>
                    <a:pt x="574675" y="381000"/>
                  </a:lnTo>
                  <a:lnTo>
                    <a:pt x="574675" y="492125"/>
                  </a:lnTo>
                  <a:lnTo>
                    <a:pt x="796925" y="492125"/>
                  </a:lnTo>
                  <a:lnTo>
                    <a:pt x="796925" y="590550"/>
                  </a:lnTo>
                  <a:lnTo>
                    <a:pt x="949325" y="590550"/>
                  </a:lnTo>
                  <a:lnTo>
                    <a:pt x="949325" y="695325"/>
                  </a:lnTo>
                  <a:lnTo>
                    <a:pt x="968375" y="695325"/>
                  </a:lnTo>
                  <a:lnTo>
                    <a:pt x="968375" y="790575"/>
                  </a:lnTo>
                  <a:lnTo>
                    <a:pt x="1498600" y="790575"/>
                  </a:lnTo>
                  <a:lnTo>
                    <a:pt x="1498600" y="904875"/>
                  </a:lnTo>
                  <a:lnTo>
                    <a:pt x="1806575" y="904875"/>
                  </a:lnTo>
                  <a:lnTo>
                    <a:pt x="1806575" y="1016000"/>
                  </a:lnTo>
                  <a:lnTo>
                    <a:pt x="2289175" y="1016000"/>
                  </a:lnTo>
                  <a:lnTo>
                    <a:pt x="2289175" y="1254125"/>
                  </a:lnTo>
                  <a:lnTo>
                    <a:pt x="3584575" y="1254125"/>
                  </a:lnTo>
                </a:path>
              </a:pathLst>
            </a:custGeom>
            <a:noFill/>
            <a:ln w="28575">
              <a:solidFill>
                <a:schemeClr val="accent3"/>
              </a:solidFill>
              <a:miter lim="800000"/>
              <a:headEnd/>
              <a:tailEnd/>
            </a:ln>
          </p:spPr>
          <p:txBody>
            <a:bodyPr rtlCol="0" anchor="ctr"/>
            <a:lstStyle/>
            <a:p>
              <a:pPr algn="ctr"/>
              <a:endParaRPr lang="en-US"/>
            </a:p>
          </p:txBody>
        </p:sp>
        <p:grpSp>
          <p:nvGrpSpPr>
            <p:cNvPr id="1128" name="Group 1127">
              <a:extLst>
                <a:ext uri="{FF2B5EF4-FFF2-40B4-BE49-F238E27FC236}">
                  <a16:creationId xmlns:a16="http://schemas.microsoft.com/office/drawing/2014/main" id="{BDC9297D-92C4-195D-7094-F23324819582}"/>
                </a:ext>
              </a:extLst>
            </p:cNvPr>
            <p:cNvGrpSpPr/>
            <p:nvPr/>
          </p:nvGrpSpPr>
          <p:grpSpPr>
            <a:xfrm>
              <a:off x="2491212" y="2215401"/>
              <a:ext cx="132078" cy="132078"/>
              <a:chOff x="2844451" y="2684339"/>
              <a:chExt cx="132078" cy="132078"/>
            </a:xfrm>
          </p:grpSpPr>
          <p:cxnSp>
            <p:nvCxnSpPr>
              <p:cNvPr id="1129" name="Straight Connector 1128">
                <a:extLst>
                  <a:ext uri="{FF2B5EF4-FFF2-40B4-BE49-F238E27FC236}">
                    <a16:creationId xmlns:a16="http://schemas.microsoft.com/office/drawing/2014/main" id="{A1F94504-31DE-CBF7-8715-12C13404524D}"/>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30" name="Straight Connector 1129">
                <a:extLst>
                  <a:ext uri="{FF2B5EF4-FFF2-40B4-BE49-F238E27FC236}">
                    <a16:creationId xmlns:a16="http://schemas.microsoft.com/office/drawing/2014/main" id="{C68DD5B5-0481-B95C-6231-DC2D32F2194E}"/>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31" name="Group 1130">
              <a:extLst>
                <a:ext uri="{FF2B5EF4-FFF2-40B4-BE49-F238E27FC236}">
                  <a16:creationId xmlns:a16="http://schemas.microsoft.com/office/drawing/2014/main" id="{86252C08-0491-3F4C-59A1-F1B579368DF9}"/>
                </a:ext>
              </a:extLst>
            </p:cNvPr>
            <p:cNvGrpSpPr/>
            <p:nvPr/>
          </p:nvGrpSpPr>
          <p:grpSpPr>
            <a:xfrm>
              <a:off x="3264921" y="2910824"/>
              <a:ext cx="132078" cy="132078"/>
              <a:chOff x="2844451" y="2684339"/>
              <a:chExt cx="132078" cy="132078"/>
            </a:xfrm>
          </p:grpSpPr>
          <p:cxnSp>
            <p:nvCxnSpPr>
              <p:cNvPr id="1132" name="Straight Connector 1131">
                <a:extLst>
                  <a:ext uri="{FF2B5EF4-FFF2-40B4-BE49-F238E27FC236}">
                    <a16:creationId xmlns:a16="http://schemas.microsoft.com/office/drawing/2014/main" id="{1913F1C1-AF55-7650-62AB-9F56C078A4E1}"/>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33" name="Straight Connector 1132">
                <a:extLst>
                  <a:ext uri="{FF2B5EF4-FFF2-40B4-BE49-F238E27FC236}">
                    <a16:creationId xmlns:a16="http://schemas.microsoft.com/office/drawing/2014/main" id="{80A35097-A9B1-78DD-8543-5FDBF3FF8EA2}"/>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34" name="Group 1133">
              <a:extLst>
                <a:ext uri="{FF2B5EF4-FFF2-40B4-BE49-F238E27FC236}">
                  <a16:creationId xmlns:a16="http://schemas.microsoft.com/office/drawing/2014/main" id="{3814C07F-7669-E2A7-C51D-014CFF6E0354}"/>
                </a:ext>
              </a:extLst>
            </p:cNvPr>
            <p:cNvGrpSpPr/>
            <p:nvPr/>
          </p:nvGrpSpPr>
          <p:grpSpPr>
            <a:xfrm>
              <a:off x="3522041" y="2910824"/>
              <a:ext cx="132078" cy="132078"/>
              <a:chOff x="2844451" y="2684339"/>
              <a:chExt cx="132078" cy="132078"/>
            </a:xfrm>
          </p:grpSpPr>
          <p:cxnSp>
            <p:nvCxnSpPr>
              <p:cNvPr id="1135" name="Straight Connector 1134">
                <a:extLst>
                  <a:ext uri="{FF2B5EF4-FFF2-40B4-BE49-F238E27FC236}">
                    <a16:creationId xmlns:a16="http://schemas.microsoft.com/office/drawing/2014/main" id="{56DC9C9A-0276-FDC3-BDC9-B9A59915F24D}"/>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36" name="Straight Connector 1135">
                <a:extLst>
                  <a:ext uri="{FF2B5EF4-FFF2-40B4-BE49-F238E27FC236}">
                    <a16:creationId xmlns:a16="http://schemas.microsoft.com/office/drawing/2014/main" id="{0585A5B5-41D4-CE49-EADD-0A3D711BF84E}"/>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37" name="Group 1136">
              <a:extLst>
                <a:ext uri="{FF2B5EF4-FFF2-40B4-BE49-F238E27FC236}">
                  <a16:creationId xmlns:a16="http://schemas.microsoft.com/office/drawing/2014/main" id="{231264FF-8AA6-1430-E777-71C119C25BD8}"/>
                </a:ext>
              </a:extLst>
            </p:cNvPr>
            <p:cNvGrpSpPr/>
            <p:nvPr/>
          </p:nvGrpSpPr>
          <p:grpSpPr>
            <a:xfrm>
              <a:off x="3881482" y="3137916"/>
              <a:ext cx="132078" cy="132078"/>
              <a:chOff x="2844451" y="2684339"/>
              <a:chExt cx="132078" cy="132078"/>
            </a:xfrm>
          </p:grpSpPr>
          <p:cxnSp>
            <p:nvCxnSpPr>
              <p:cNvPr id="1138" name="Straight Connector 1137">
                <a:extLst>
                  <a:ext uri="{FF2B5EF4-FFF2-40B4-BE49-F238E27FC236}">
                    <a16:creationId xmlns:a16="http://schemas.microsoft.com/office/drawing/2014/main" id="{565C883F-E327-0F41-86F4-44A59DEC4855}"/>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39" name="Straight Connector 1138">
                <a:extLst>
                  <a:ext uri="{FF2B5EF4-FFF2-40B4-BE49-F238E27FC236}">
                    <a16:creationId xmlns:a16="http://schemas.microsoft.com/office/drawing/2014/main" id="{CB1277D3-B70B-988C-3B16-1134C32B2F81}"/>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40" name="Group 1139">
              <a:extLst>
                <a:ext uri="{FF2B5EF4-FFF2-40B4-BE49-F238E27FC236}">
                  <a16:creationId xmlns:a16="http://schemas.microsoft.com/office/drawing/2014/main" id="{81497582-36EF-033C-D314-73CDE43F59D3}"/>
                </a:ext>
              </a:extLst>
            </p:cNvPr>
            <p:cNvGrpSpPr/>
            <p:nvPr/>
          </p:nvGrpSpPr>
          <p:grpSpPr>
            <a:xfrm>
              <a:off x="3930650" y="3137916"/>
              <a:ext cx="132078" cy="132078"/>
              <a:chOff x="2844451" y="2684339"/>
              <a:chExt cx="132078" cy="132078"/>
            </a:xfrm>
          </p:grpSpPr>
          <p:cxnSp>
            <p:nvCxnSpPr>
              <p:cNvPr id="1141" name="Straight Connector 1140">
                <a:extLst>
                  <a:ext uri="{FF2B5EF4-FFF2-40B4-BE49-F238E27FC236}">
                    <a16:creationId xmlns:a16="http://schemas.microsoft.com/office/drawing/2014/main" id="{055CB261-71D8-81A8-BE88-0803F28FCEFE}"/>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42" name="Straight Connector 1141">
                <a:extLst>
                  <a:ext uri="{FF2B5EF4-FFF2-40B4-BE49-F238E27FC236}">
                    <a16:creationId xmlns:a16="http://schemas.microsoft.com/office/drawing/2014/main" id="{5AA922AE-0004-4022-3957-B71EAE5C37A0}"/>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43" name="Group 1142">
              <a:extLst>
                <a:ext uri="{FF2B5EF4-FFF2-40B4-BE49-F238E27FC236}">
                  <a16:creationId xmlns:a16="http://schemas.microsoft.com/office/drawing/2014/main" id="{526A6A34-F222-EA01-20FB-CE510DBFAEAF}"/>
                </a:ext>
              </a:extLst>
            </p:cNvPr>
            <p:cNvGrpSpPr/>
            <p:nvPr/>
          </p:nvGrpSpPr>
          <p:grpSpPr>
            <a:xfrm>
              <a:off x="3983739" y="3137916"/>
              <a:ext cx="132078" cy="132078"/>
              <a:chOff x="2844451" y="2684339"/>
              <a:chExt cx="132078" cy="132078"/>
            </a:xfrm>
          </p:grpSpPr>
          <p:cxnSp>
            <p:nvCxnSpPr>
              <p:cNvPr id="1144" name="Straight Connector 1143">
                <a:extLst>
                  <a:ext uri="{FF2B5EF4-FFF2-40B4-BE49-F238E27FC236}">
                    <a16:creationId xmlns:a16="http://schemas.microsoft.com/office/drawing/2014/main" id="{BE2BFEE8-C30B-58AC-033C-6BBD1E3BB23B}"/>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45" name="Straight Connector 1144">
                <a:extLst>
                  <a:ext uri="{FF2B5EF4-FFF2-40B4-BE49-F238E27FC236}">
                    <a16:creationId xmlns:a16="http://schemas.microsoft.com/office/drawing/2014/main" id="{CEF997A8-0096-BA8B-8543-29484B94B5AC}"/>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46" name="Group 1145">
              <a:extLst>
                <a:ext uri="{FF2B5EF4-FFF2-40B4-BE49-F238E27FC236}">
                  <a16:creationId xmlns:a16="http://schemas.microsoft.com/office/drawing/2014/main" id="{69AFD2F6-8A5D-8B94-0181-7146CF768C70}"/>
                </a:ext>
              </a:extLst>
            </p:cNvPr>
            <p:cNvGrpSpPr/>
            <p:nvPr/>
          </p:nvGrpSpPr>
          <p:grpSpPr>
            <a:xfrm>
              <a:off x="4125978" y="3137916"/>
              <a:ext cx="132078" cy="132078"/>
              <a:chOff x="2844451" y="2684339"/>
              <a:chExt cx="132078" cy="132078"/>
            </a:xfrm>
          </p:grpSpPr>
          <p:cxnSp>
            <p:nvCxnSpPr>
              <p:cNvPr id="1147" name="Straight Connector 1146">
                <a:extLst>
                  <a:ext uri="{FF2B5EF4-FFF2-40B4-BE49-F238E27FC236}">
                    <a16:creationId xmlns:a16="http://schemas.microsoft.com/office/drawing/2014/main" id="{E807FB59-6C23-63F5-F33A-9129EFAC7928}"/>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48" name="Straight Connector 1147">
                <a:extLst>
                  <a:ext uri="{FF2B5EF4-FFF2-40B4-BE49-F238E27FC236}">
                    <a16:creationId xmlns:a16="http://schemas.microsoft.com/office/drawing/2014/main" id="{84AE04AB-627B-41A8-9259-76C69BD41DA0}"/>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49" name="Group 1148">
              <a:extLst>
                <a:ext uri="{FF2B5EF4-FFF2-40B4-BE49-F238E27FC236}">
                  <a16:creationId xmlns:a16="http://schemas.microsoft.com/office/drawing/2014/main" id="{05B61763-9DDF-6D46-F267-F739CD56DBC4}"/>
                </a:ext>
              </a:extLst>
            </p:cNvPr>
            <p:cNvGrpSpPr/>
            <p:nvPr/>
          </p:nvGrpSpPr>
          <p:grpSpPr>
            <a:xfrm>
              <a:off x="4207486" y="3137916"/>
              <a:ext cx="132078" cy="132078"/>
              <a:chOff x="2844451" y="2684339"/>
              <a:chExt cx="132078" cy="132078"/>
            </a:xfrm>
          </p:grpSpPr>
          <p:cxnSp>
            <p:nvCxnSpPr>
              <p:cNvPr id="1150" name="Straight Connector 1149">
                <a:extLst>
                  <a:ext uri="{FF2B5EF4-FFF2-40B4-BE49-F238E27FC236}">
                    <a16:creationId xmlns:a16="http://schemas.microsoft.com/office/drawing/2014/main" id="{AA2E0064-BB2C-4514-57FF-22D551ACC7B8}"/>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51" name="Straight Connector 1150">
                <a:extLst>
                  <a:ext uri="{FF2B5EF4-FFF2-40B4-BE49-F238E27FC236}">
                    <a16:creationId xmlns:a16="http://schemas.microsoft.com/office/drawing/2014/main" id="{56156807-7811-1A1A-EEEB-AAB0BB413CB7}"/>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52" name="Group 1151">
              <a:extLst>
                <a:ext uri="{FF2B5EF4-FFF2-40B4-BE49-F238E27FC236}">
                  <a16:creationId xmlns:a16="http://schemas.microsoft.com/office/drawing/2014/main" id="{5BEBA5E2-5CE6-840C-20E4-239B467653B6}"/>
                </a:ext>
              </a:extLst>
            </p:cNvPr>
            <p:cNvGrpSpPr/>
            <p:nvPr/>
          </p:nvGrpSpPr>
          <p:grpSpPr>
            <a:xfrm>
              <a:off x="4256969" y="3137916"/>
              <a:ext cx="132078" cy="132078"/>
              <a:chOff x="2844451" y="2684339"/>
              <a:chExt cx="132078" cy="132078"/>
            </a:xfrm>
          </p:grpSpPr>
          <p:cxnSp>
            <p:nvCxnSpPr>
              <p:cNvPr id="1153" name="Straight Connector 1152">
                <a:extLst>
                  <a:ext uri="{FF2B5EF4-FFF2-40B4-BE49-F238E27FC236}">
                    <a16:creationId xmlns:a16="http://schemas.microsoft.com/office/drawing/2014/main" id="{EE3D8728-13DA-225B-696F-79CB400EE40D}"/>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54" name="Straight Connector 1153">
                <a:extLst>
                  <a:ext uri="{FF2B5EF4-FFF2-40B4-BE49-F238E27FC236}">
                    <a16:creationId xmlns:a16="http://schemas.microsoft.com/office/drawing/2014/main" id="{375A1413-93D8-F277-AAD3-33768051D914}"/>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55" name="Group 1154">
              <a:extLst>
                <a:ext uri="{FF2B5EF4-FFF2-40B4-BE49-F238E27FC236}">
                  <a16:creationId xmlns:a16="http://schemas.microsoft.com/office/drawing/2014/main" id="{031B1925-EC2E-75C8-38B6-F2A03ED8470A}"/>
                </a:ext>
              </a:extLst>
            </p:cNvPr>
            <p:cNvGrpSpPr/>
            <p:nvPr/>
          </p:nvGrpSpPr>
          <p:grpSpPr>
            <a:xfrm>
              <a:off x="4623726" y="3379582"/>
              <a:ext cx="132078" cy="132078"/>
              <a:chOff x="2844451" y="2684339"/>
              <a:chExt cx="132078" cy="132078"/>
            </a:xfrm>
          </p:grpSpPr>
          <p:cxnSp>
            <p:nvCxnSpPr>
              <p:cNvPr id="1156" name="Straight Connector 1155">
                <a:extLst>
                  <a:ext uri="{FF2B5EF4-FFF2-40B4-BE49-F238E27FC236}">
                    <a16:creationId xmlns:a16="http://schemas.microsoft.com/office/drawing/2014/main" id="{0BF8A052-8B3D-EC94-3298-48851033FD86}"/>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57" name="Straight Connector 1156">
                <a:extLst>
                  <a:ext uri="{FF2B5EF4-FFF2-40B4-BE49-F238E27FC236}">
                    <a16:creationId xmlns:a16="http://schemas.microsoft.com/office/drawing/2014/main" id="{51408CCC-4ED0-327A-EB4B-BD9645862213}"/>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58" name="Group 1157">
              <a:extLst>
                <a:ext uri="{FF2B5EF4-FFF2-40B4-BE49-F238E27FC236}">
                  <a16:creationId xmlns:a16="http://schemas.microsoft.com/office/drawing/2014/main" id="{CF829D78-969C-B0BB-9167-2A454BCDACA3}"/>
                </a:ext>
              </a:extLst>
            </p:cNvPr>
            <p:cNvGrpSpPr/>
            <p:nvPr/>
          </p:nvGrpSpPr>
          <p:grpSpPr>
            <a:xfrm>
              <a:off x="4689765" y="3379582"/>
              <a:ext cx="132078" cy="132078"/>
              <a:chOff x="2844451" y="2684339"/>
              <a:chExt cx="132078" cy="132078"/>
            </a:xfrm>
          </p:grpSpPr>
          <p:cxnSp>
            <p:nvCxnSpPr>
              <p:cNvPr id="1159" name="Straight Connector 1158">
                <a:extLst>
                  <a:ext uri="{FF2B5EF4-FFF2-40B4-BE49-F238E27FC236}">
                    <a16:creationId xmlns:a16="http://schemas.microsoft.com/office/drawing/2014/main" id="{0D4CD371-6C5C-D902-6E71-A57BD12C926D}"/>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60" name="Straight Connector 1159">
                <a:extLst>
                  <a:ext uri="{FF2B5EF4-FFF2-40B4-BE49-F238E27FC236}">
                    <a16:creationId xmlns:a16="http://schemas.microsoft.com/office/drawing/2014/main" id="{4AC6CA5B-C9D3-38AD-9BD4-ADA88E25084F}"/>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61" name="Group 1160">
              <a:extLst>
                <a:ext uri="{FF2B5EF4-FFF2-40B4-BE49-F238E27FC236}">
                  <a16:creationId xmlns:a16="http://schemas.microsoft.com/office/drawing/2014/main" id="{BBB56DE7-776A-F203-346E-10828843AD7D}"/>
                </a:ext>
              </a:extLst>
            </p:cNvPr>
            <p:cNvGrpSpPr/>
            <p:nvPr/>
          </p:nvGrpSpPr>
          <p:grpSpPr>
            <a:xfrm>
              <a:off x="4765965" y="3379582"/>
              <a:ext cx="132078" cy="132078"/>
              <a:chOff x="2844451" y="2684339"/>
              <a:chExt cx="132078" cy="132078"/>
            </a:xfrm>
          </p:grpSpPr>
          <p:cxnSp>
            <p:nvCxnSpPr>
              <p:cNvPr id="1162" name="Straight Connector 1161">
                <a:extLst>
                  <a:ext uri="{FF2B5EF4-FFF2-40B4-BE49-F238E27FC236}">
                    <a16:creationId xmlns:a16="http://schemas.microsoft.com/office/drawing/2014/main" id="{591506C0-D604-1A90-6E9C-D8B9D6054321}"/>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63" name="Straight Connector 1162">
                <a:extLst>
                  <a:ext uri="{FF2B5EF4-FFF2-40B4-BE49-F238E27FC236}">
                    <a16:creationId xmlns:a16="http://schemas.microsoft.com/office/drawing/2014/main" id="{81F6F9E5-7F0C-0DF1-6F91-3C20E8BAA977}"/>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64" name="Group 1163">
              <a:extLst>
                <a:ext uri="{FF2B5EF4-FFF2-40B4-BE49-F238E27FC236}">
                  <a16:creationId xmlns:a16="http://schemas.microsoft.com/office/drawing/2014/main" id="{C86ABCE9-F6F4-263C-AFB3-8C6EC04D945C}"/>
                </a:ext>
              </a:extLst>
            </p:cNvPr>
            <p:cNvGrpSpPr/>
            <p:nvPr/>
          </p:nvGrpSpPr>
          <p:grpSpPr>
            <a:xfrm>
              <a:off x="4842014" y="3379582"/>
              <a:ext cx="132078" cy="132078"/>
              <a:chOff x="2844451" y="2684339"/>
              <a:chExt cx="132078" cy="132078"/>
            </a:xfrm>
          </p:grpSpPr>
          <p:cxnSp>
            <p:nvCxnSpPr>
              <p:cNvPr id="1165" name="Straight Connector 1164">
                <a:extLst>
                  <a:ext uri="{FF2B5EF4-FFF2-40B4-BE49-F238E27FC236}">
                    <a16:creationId xmlns:a16="http://schemas.microsoft.com/office/drawing/2014/main" id="{83DFF40E-54DE-A86B-9B8A-5F935B1BBA1F}"/>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66" name="Straight Connector 1165">
                <a:extLst>
                  <a:ext uri="{FF2B5EF4-FFF2-40B4-BE49-F238E27FC236}">
                    <a16:creationId xmlns:a16="http://schemas.microsoft.com/office/drawing/2014/main" id="{357972A8-06E4-ADD9-D747-B7A4EB529C37}"/>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1196" name="Group 1195">
            <a:extLst>
              <a:ext uri="{FF2B5EF4-FFF2-40B4-BE49-F238E27FC236}">
                <a16:creationId xmlns:a16="http://schemas.microsoft.com/office/drawing/2014/main" id="{93E7634A-A379-4311-9A31-F4361FA88D2A}"/>
              </a:ext>
            </a:extLst>
          </p:cNvPr>
          <p:cNvGrpSpPr/>
          <p:nvPr/>
        </p:nvGrpSpPr>
        <p:grpSpPr>
          <a:xfrm>
            <a:off x="782998" y="1994140"/>
            <a:ext cx="5187128" cy="3166679"/>
            <a:chOff x="782998" y="1994140"/>
            <a:chExt cx="5187128" cy="3166679"/>
          </a:xfrm>
        </p:grpSpPr>
        <p:sp>
          <p:nvSpPr>
            <p:cNvPr id="17" name="TextBox 16">
              <a:extLst>
                <a:ext uri="{FF2B5EF4-FFF2-40B4-BE49-F238E27FC236}">
                  <a16:creationId xmlns:a16="http://schemas.microsoft.com/office/drawing/2014/main" id="{03092890-4716-6581-C875-1B618F65A7B9}"/>
                </a:ext>
              </a:extLst>
            </p:cNvPr>
            <p:cNvSpPr txBox="1"/>
            <p:nvPr/>
          </p:nvSpPr>
          <p:spPr bwMode="auto">
            <a:xfrm rot="16200000">
              <a:off x="-291976" y="3142624"/>
              <a:ext cx="25192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Duration of Response, %</a:t>
              </a:r>
            </a:p>
          </p:txBody>
        </p:sp>
        <p:sp>
          <p:nvSpPr>
            <p:cNvPr id="18" name="TextBox 17">
              <a:extLst>
                <a:ext uri="{FF2B5EF4-FFF2-40B4-BE49-F238E27FC236}">
                  <a16:creationId xmlns:a16="http://schemas.microsoft.com/office/drawing/2014/main" id="{047374AD-B7E9-7FEE-CA84-35FDFF4BE30A}"/>
                </a:ext>
              </a:extLst>
            </p:cNvPr>
            <p:cNvSpPr txBox="1"/>
            <p:nvPr/>
          </p:nvSpPr>
          <p:spPr bwMode="auto">
            <a:xfrm>
              <a:off x="3431397" y="4791487"/>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25" name="Group 24">
              <a:extLst>
                <a:ext uri="{FF2B5EF4-FFF2-40B4-BE49-F238E27FC236}">
                  <a16:creationId xmlns:a16="http://schemas.microsoft.com/office/drawing/2014/main" id="{36B4304F-38A0-69CD-313D-98A2356905A0}"/>
                </a:ext>
              </a:extLst>
            </p:cNvPr>
            <p:cNvGrpSpPr/>
            <p:nvPr/>
          </p:nvGrpSpPr>
          <p:grpSpPr>
            <a:xfrm>
              <a:off x="993644" y="1994140"/>
              <a:ext cx="535724" cy="2726016"/>
              <a:chOff x="995371" y="1994140"/>
              <a:chExt cx="535724" cy="2726016"/>
            </a:xfrm>
          </p:grpSpPr>
          <p:sp>
            <p:nvSpPr>
              <p:cNvPr id="19" name="TextBox 18">
                <a:extLst>
                  <a:ext uri="{FF2B5EF4-FFF2-40B4-BE49-F238E27FC236}">
                    <a16:creationId xmlns:a16="http://schemas.microsoft.com/office/drawing/2014/main" id="{6DF7EB62-66E5-B198-EAE7-EEBB09E74C43}"/>
                  </a:ext>
                </a:extLst>
              </p:cNvPr>
              <p:cNvSpPr txBox="1"/>
              <p:nvPr/>
            </p:nvSpPr>
            <p:spPr bwMode="auto">
              <a:xfrm>
                <a:off x="995371" y="199414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20" name="TextBox 19">
                <a:extLst>
                  <a:ext uri="{FF2B5EF4-FFF2-40B4-BE49-F238E27FC236}">
                    <a16:creationId xmlns:a16="http://schemas.microsoft.com/office/drawing/2014/main" id="{834F3E08-ABA6-121F-2D2E-D143B0450E95}"/>
                  </a:ext>
                </a:extLst>
              </p:cNvPr>
              <p:cNvSpPr txBox="1"/>
              <p:nvPr/>
            </p:nvSpPr>
            <p:spPr bwMode="auto">
              <a:xfrm>
                <a:off x="1112391" y="245471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21" name="TextBox 20">
                <a:extLst>
                  <a:ext uri="{FF2B5EF4-FFF2-40B4-BE49-F238E27FC236}">
                    <a16:creationId xmlns:a16="http://schemas.microsoft.com/office/drawing/2014/main" id="{4432BB98-0E2E-B8B1-CF2B-B67ED8021292}"/>
                  </a:ext>
                </a:extLst>
              </p:cNvPr>
              <p:cNvSpPr txBox="1"/>
              <p:nvPr/>
            </p:nvSpPr>
            <p:spPr bwMode="auto">
              <a:xfrm>
                <a:off x="1112391" y="295814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22" name="TextBox 21">
                <a:extLst>
                  <a:ext uri="{FF2B5EF4-FFF2-40B4-BE49-F238E27FC236}">
                    <a16:creationId xmlns:a16="http://schemas.microsoft.com/office/drawing/2014/main" id="{B669CAFE-9178-E45C-BA4A-3A2180B59D4E}"/>
                  </a:ext>
                </a:extLst>
              </p:cNvPr>
              <p:cNvSpPr txBox="1"/>
              <p:nvPr/>
            </p:nvSpPr>
            <p:spPr bwMode="auto">
              <a:xfrm>
                <a:off x="1112391" y="341872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23" name="TextBox 22">
                <a:extLst>
                  <a:ext uri="{FF2B5EF4-FFF2-40B4-BE49-F238E27FC236}">
                    <a16:creationId xmlns:a16="http://schemas.microsoft.com/office/drawing/2014/main" id="{2903189C-9E42-31EC-4D75-B15616E71C67}"/>
                  </a:ext>
                </a:extLst>
              </p:cNvPr>
              <p:cNvSpPr txBox="1"/>
              <p:nvPr/>
            </p:nvSpPr>
            <p:spPr bwMode="auto">
              <a:xfrm>
                <a:off x="1112391" y="389024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24" name="TextBox 23">
                <a:extLst>
                  <a:ext uri="{FF2B5EF4-FFF2-40B4-BE49-F238E27FC236}">
                    <a16:creationId xmlns:a16="http://schemas.microsoft.com/office/drawing/2014/main" id="{341349CD-BAB1-AFE9-20E7-173BEF460B9E}"/>
                  </a:ext>
                </a:extLst>
              </p:cNvPr>
              <p:cNvSpPr txBox="1"/>
              <p:nvPr/>
            </p:nvSpPr>
            <p:spPr bwMode="auto">
              <a:xfrm>
                <a:off x="1229410" y="435082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33" name="Group 32">
              <a:extLst>
                <a:ext uri="{FF2B5EF4-FFF2-40B4-BE49-F238E27FC236}">
                  <a16:creationId xmlns:a16="http://schemas.microsoft.com/office/drawing/2014/main" id="{E41ED422-719E-42FC-829D-A34E587BC9B9}"/>
                </a:ext>
              </a:extLst>
            </p:cNvPr>
            <p:cNvGrpSpPr/>
            <p:nvPr/>
          </p:nvGrpSpPr>
          <p:grpSpPr>
            <a:xfrm>
              <a:off x="1462352" y="4597585"/>
              <a:ext cx="4507774" cy="369332"/>
              <a:chOff x="1462352" y="4597585"/>
              <a:chExt cx="4507774" cy="369332"/>
            </a:xfrm>
          </p:grpSpPr>
          <p:sp>
            <p:nvSpPr>
              <p:cNvPr id="26" name="TextBox 25">
                <a:extLst>
                  <a:ext uri="{FF2B5EF4-FFF2-40B4-BE49-F238E27FC236}">
                    <a16:creationId xmlns:a16="http://schemas.microsoft.com/office/drawing/2014/main" id="{B502B6E0-5BE5-7D0E-4CC8-2DA53A3FBE6F}"/>
                  </a:ext>
                </a:extLst>
              </p:cNvPr>
              <p:cNvSpPr txBox="1"/>
              <p:nvPr/>
            </p:nvSpPr>
            <p:spPr bwMode="auto">
              <a:xfrm>
                <a:off x="1462352"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27" name="TextBox 26">
                <a:extLst>
                  <a:ext uri="{FF2B5EF4-FFF2-40B4-BE49-F238E27FC236}">
                    <a16:creationId xmlns:a16="http://schemas.microsoft.com/office/drawing/2014/main" id="{65259A34-23C4-4555-D72C-BF4BE1E49703}"/>
                  </a:ext>
                </a:extLst>
              </p:cNvPr>
              <p:cNvSpPr txBox="1"/>
              <p:nvPr/>
            </p:nvSpPr>
            <p:spPr bwMode="auto">
              <a:xfrm>
                <a:off x="2164230"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28" name="TextBox 27">
                <a:extLst>
                  <a:ext uri="{FF2B5EF4-FFF2-40B4-BE49-F238E27FC236}">
                    <a16:creationId xmlns:a16="http://schemas.microsoft.com/office/drawing/2014/main" id="{F2DD32AC-C87B-80BE-5BE8-A6CF3F2FB493}"/>
                  </a:ext>
                </a:extLst>
              </p:cNvPr>
              <p:cNvSpPr txBox="1"/>
              <p:nvPr/>
            </p:nvSpPr>
            <p:spPr bwMode="auto">
              <a:xfrm>
                <a:off x="2789127"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29" name="TextBox 28">
                <a:extLst>
                  <a:ext uri="{FF2B5EF4-FFF2-40B4-BE49-F238E27FC236}">
                    <a16:creationId xmlns:a16="http://schemas.microsoft.com/office/drawing/2014/main" id="{ADF7DD83-8D10-E550-400F-E85AE63ECF16}"/>
                  </a:ext>
                </a:extLst>
              </p:cNvPr>
              <p:cNvSpPr txBox="1"/>
              <p:nvPr/>
            </p:nvSpPr>
            <p:spPr bwMode="auto">
              <a:xfrm>
                <a:off x="3491005"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30" name="TextBox 29">
                <a:extLst>
                  <a:ext uri="{FF2B5EF4-FFF2-40B4-BE49-F238E27FC236}">
                    <a16:creationId xmlns:a16="http://schemas.microsoft.com/office/drawing/2014/main" id="{4255A8AD-F64E-5933-061E-875F1EDC05E1}"/>
                  </a:ext>
                </a:extLst>
              </p:cNvPr>
              <p:cNvSpPr txBox="1"/>
              <p:nvPr/>
            </p:nvSpPr>
            <p:spPr bwMode="auto">
              <a:xfrm>
                <a:off x="4166138"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1" name="TextBox 30">
                <a:extLst>
                  <a:ext uri="{FF2B5EF4-FFF2-40B4-BE49-F238E27FC236}">
                    <a16:creationId xmlns:a16="http://schemas.microsoft.com/office/drawing/2014/main" id="{D072E6AA-0827-7DB6-2D01-7F6C91CCA958}"/>
                  </a:ext>
                </a:extLst>
              </p:cNvPr>
              <p:cNvSpPr txBox="1"/>
              <p:nvPr/>
            </p:nvSpPr>
            <p:spPr bwMode="auto">
              <a:xfrm>
                <a:off x="4849544"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32" name="TextBox 31">
                <a:extLst>
                  <a:ext uri="{FF2B5EF4-FFF2-40B4-BE49-F238E27FC236}">
                    <a16:creationId xmlns:a16="http://schemas.microsoft.com/office/drawing/2014/main" id="{59735EE5-2219-5AE7-E520-E3147D02F7F9}"/>
                  </a:ext>
                </a:extLst>
              </p:cNvPr>
              <p:cNvSpPr txBox="1"/>
              <p:nvPr/>
            </p:nvSpPr>
            <p:spPr bwMode="auto">
              <a:xfrm>
                <a:off x="5551422"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grpSp>
        <p:sp>
          <p:nvSpPr>
            <p:cNvPr id="46" name="Freeform: Shape 45">
              <a:extLst>
                <a:ext uri="{FF2B5EF4-FFF2-40B4-BE49-F238E27FC236}">
                  <a16:creationId xmlns:a16="http://schemas.microsoft.com/office/drawing/2014/main" id="{EC81F928-919B-5F44-5A44-9A44CF3FB8B5}"/>
                </a:ext>
              </a:extLst>
            </p:cNvPr>
            <p:cNvSpPr/>
            <p:nvPr/>
          </p:nvSpPr>
          <p:spPr bwMode="auto">
            <a:xfrm>
              <a:off x="1524000" y="2186940"/>
              <a:ext cx="4335780" cy="2438400"/>
            </a:xfrm>
            <a:custGeom>
              <a:avLst/>
              <a:gdLst>
                <a:gd name="connsiteX0" fmla="*/ 0 w 4335780"/>
                <a:gd name="connsiteY0" fmla="*/ 0 h 2377440"/>
                <a:gd name="connsiteX1" fmla="*/ 0 w 4335780"/>
                <a:gd name="connsiteY1" fmla="*/ 2377440 h 2377440"/>
                <a:gd name="connsiteX2" fmla="*/ 4335780 w 4335780"/>
                <a:gd name="connsiteY2" fmla="*/ 2377440 h 2377440"/>
              </a:gdLst>
              <a:ahLst/>
              <a:cxnLst>
                <a:cxn ang="0">
                  <a:pos x="connsiteX0" y="connsiteY0"/>
                </a:cxn>
                <a:cxn ang="0">
                  <a:pos x="connsiteX1" y="connsiteY1"/>
                </a:cxn>
                <a:cxn ang="0">
                  <a:pos x="connsiteX2" y="connsiteY2"/>
                </a:cxn>
              </a:cxnLst>
              <a:rect l="l" t="t" r="r" b="b"/>
              <a:pathLst>
                <a:path w="4335780" h="2377440">
                  <a:moveTo>
                    <a:pt x="0" y="0"/>
                  </a:moveTo>
                  <a:lnTo>
                    <a:pt x="0" y="2377440"/>
                  </a:lnTo>
                  <a:lnTo>
                    <a:pt x="4335780" y="2377440"/>
                  </a:lnTo>
                </a:path>
              </a:pathLst>
            </a:custGeom>
            <a:noFill/>
            <a:ln w="28575">
              <a:solidFill>
                <a:schemeClr val="bg1"/>
              </a:solidFill>
              <a:miter lim="800000"/>
              <a:headEnd/>
              <a:tailEnd/>
            </a:ln>
          </p:spPr>
          <p:txBody>
            <a:bodyPr rtlCol="0" anchor="ctr"/>
            <a:lstStyle/>
            <a:p>
              <a:pPr algn="ctr"/>
              <a:endParaRPr lang="en-US"/>
            </a:p>
          </p:txBody>
        </p:sp>
        <p:grpSp>
          <p:nvGrpSpPr>
            <p:cNvPr id="55" name="Group 54">
              <a:extLst>
                <a:ext uri="{FF2B5EF4-FFF2-40B4-BE49-F238E27FC236}">
                  <a16:creationId xmlns:a16="http://schemas.microsoft.com/office/drawing/2014/main" id="{D7A14B80-BF61-22A1-DD4F-84BC1AC28D19}"/>
                </a:ext>
              </a:extLst>
            </p:cNvPr>
            <p:cNvGrpSpPr/>
            <p:nvPr/>
          </p:nvGrpSpPr>
          <p:grpSpPr>
            <a:xfrm rot="5400000">
              <a:off x="3652979" y="2590169"/>
              <a:ext cx="76197" cy="4146546"/>
              <a:chOff x="1039296" y="1705048"/>
              <a:chExt cx="983601" cy="2866642"/>
            </a:xfrm>
          </p:grpSpPr>
          <p:cxnSp>
            <p:nvCxnSpPr>
              <p:cNvPr id="56" name="Straight Connector 55">
                <a:extLst>
                  <a:ext uri="{FF2B5EF4-FFF2-40B4-BE49-F238E27FC236}">
                    <a16:creationId xmlns:a16="http://schemas.microsoft.com/office/drawing/2014/main" id="{877E6820-6C9B-869D-7360-6BECCC4DCC40}"/>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AE27DA1D-F4C7-81A7-EC34-8E70529A8896}"/>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2E45BC45-B43F-7F1C-0174-A766C0F42B9C}"/>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031B9497-5D59-825B-880A-FD4166F57416}"/>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9DDABA79-DE61-75E7-38BD-0D02CE689BDD}"/>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7F03670D-1206-BCF1-129F-03F9009FB660}"/>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2BBF3E53-21FB-1115-71C4-3E54791BBB4B}"/>
                  </a:ext>
                </a:extLst>
              </p:cNvPr>
              <p:cNvCxnSpPr>
                <a:cxnSpLocks/>
              </p:cNvCxnSpPr>
              <p:nvPr/>
            </p:nvCxnSpPr>
            <p:spPr bwMode="auto">
              <a:xfrm>
                <a:off x="1039300" y="1705048"/>
                <a:ext cx="983597" cy="0"/>
              </a:xfrm>
              <a:prstGeom prst="line">
                <a:avLst/>
              </a:prstGeom>
              <a:noFill/>
              <a:ln w="28575" cap="flat" cmpd="sng" algn="ctr">
                <a:solidFill>
                  <a:schemeClr val="bg1"/>
                </a:solidFill>
                <a:prstDash val="solid"/>
                <a:round/>
                <a:headEnd type="none" w="med" len="med"/>
                <a:tailEnd type="none" w="med" len="med"/>
              </a:ln>
              <a:effectLst/>
            </p:spPr>
          </p:cxnSp>
        </p:grpSp>
        <p:grpSp>
          <p:nvGrpSpPr>
            <p:cNvPr id="54" name="Group 53">
              <a:extLst>
                <a:ext uri="{FF2B5EF4-FFF2-40B4-BE49-F238E27FC236}">
                  <a16:creationId xmlns:a16="http://schemas.microsoft.com/office/drawing/2014/main" id="{0A40EE99-6387-CC72-A02D-83CE26D4CE6C}"/>
                </a:ext>
              </a:extLst>
            </p:cNvPr>
            <p:cNvGrpSpPr/>
            <p:nvPr/>
          </p:nvGrpSpPr>
          <p:grpSpPr>
            <a:xfrm>
              <a:off x="1447800" y="2186940"/>
              <a:ext cx="91440" cy="2384750"/>
              <a:chOff x="1039296" y="2186940"/>
              <a:chExt cx="983598" cy="2384750"/>
            </a:xfrm>
          </p:grpSpPr>
          <p:cxnSp>
            <p:nvCxnSpPr>
              <p:cNvPr id="48" name="Straight Connector 47">
                <a:extLst>
                  <a:ext uri="{FF2B5EF4-FFF2-40B4-BE49-F238E27FC236}">
                    <a16:creationId xmlns:a16="http://schemas.microsoft.com/office/drawing/2014/main" id="{E6F69034-729A-10FD-C08F-AAF3B9CC91FE}"/>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F3048FD9-5848-FE21-E3F2-E47385634A23}"/>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30A91609-97B9-9E81-2CA4-511F1CA9B5C4}"/>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DD1D34B8-B9C6-A687-456D-1E49D9FFAAFA}"/>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71B0E3AB-95DF-708F-A529-B09BA4A4E4B5}"/>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D521C003-9246-7D3A-8BB8-9118E61DB753}"/>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1197" name="Group 1196">
            <a:extLst>
              <a:ext uri="{FF2B5EF4-FFF2-40B4-BE49-F238E27FC236}">
                <a16:creationId xmlns:a16="http://schemas.microsoft.com/office/drawing/2014/main" id="{4C487C35-B755-3CB1-C89A-BC7683D5BC43}"/>
              </a:ext>
            </a:extLst>
          </p:cNvPr>
          <p:cNvGrpSpPr/>
          <p:nvPr/>
        </p:nvGrpSpPr>
        <p:grpSpPr>
          <a:xfrm>
            <a:off x="6061873" y="1994140"/>
            <a:ext cx="5187128" cy="3166679"/>
            <a:chOff x="782998" y="1994140"/>
            <a:chExt cx="5187128" cy="3166679"/>
          </a:xfrm>
        </p:grpSpPr>
        <p:sp>
          <p:nvSpPr>
            <p:cNvPr id="1198" name="TextBox 1197">
              <a:extLst>
                <a:ext uri="{FF2B5EF4-FFF2-40B4-BE49-F238E27FC236}">
                  <a16:creationId xmlns:a16="http://schemas.microsoft.com/office/drawing/2014/main" id="{5FD2D793-FEE7-2F4F-8205-DB7AB81A2ECD}"/>
                </a:ext>
              </a:extLst>
            </p:cNvPr>
            <p:cNvSpPr txBox="1"/>
            <p:nvPr/>
          </p:nvSpPr>
          <p:spPr bwMode="auto">
            <a:xfrm rot="16200000">
              <a:off x="-291976" y="3142624"/>
              <a:ext cx="251927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Duration of Response, %</a:t>
              </a:r>
            </a:p>
          </p:txBody>
        </p:sp>
        <p:sp>
          <p:nvSpPr>
            <p:cNvPr id="1199" name="TextBox 1198">
              <a:extLst>
                <a:ext uri="{FF2B5EF4-FFF2-40B4-BE49-F238E27FC236}">
                  <a16:creationId xmlns:a16="http://schemas.microsoft.com/office/drawing/2014/main" id="{4CFE78BD-E764-70BC-C059-62C8260A05D7}"/>
                </a:ext>
              </a:extLst>
            </p:cNvPr>
            <p:cNvSpPr txBox="1"/>
            <p:nvPr/>
          </p:nvSpPr>
          <p:spPr bwMode="auto">
            <a:xfrm>
              <a:off x="3431397" y="4791487"/>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1200" name="Group 1199">
              <a:extLst>
                <a:ext uri="{FF2B5EF4-FFF2-40B4-BE49-F238E27FC236}">
                  <a16:creationId xmlns:a16="http://schemas.microsoft.com/office/drawing/2014/main" id="{1312DE7A-3B49-0FDD-9124-B876C3D52B38}"/>
                </a:ext>
              </a:extLst>
            </p:cNvPr>
            <p:cNvGrpSpPr/>
            <p:nvPr/>
          </p:nvGrpSpPr>
          <p:grpSpPr>
            <a:xfrm>
              <a:off x="993644" y="1994140"/>
              <a:ext cx="535724" cy="2726016"/>
              <a:chOff x="995371" y="1994140"/>
              <a:chExt cx="535724" cy="2726016"/>
            </a:xfrm>
          </p:grpSpPr>
          <p:sp>
            <p:nvSpPr>
              <p:cNvPr id="1225" name="TextBox 1224">
                <a:extLst>
                  <a:ext uri="{FF2B5EF4-FFF2-40B4-BE49-F238E27FC236}">
                    <a16:creationId xmlns:a16="http://schemas.microsoft.com/office/drawing/2014/main" id="{C65ECC72-D306-D768-AF64-C4C1F7582F07}"/>
                  </a:ext>
                </a:extLst>
              </p:cNvPr>
              <p:cNvSpPr txBox="1"/>
              <p:nvPr/>
            </p:nvSpPr>
            <p:spPr bwMode="auto">
              <a:xfrm>
                <a:off x="995371" y="199414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226" name="TextBox 1225">
                <a:extLst>
                  <a:ext uri="{FF2B5EF4-FFF2-40B4-BE49-F238E27FC236}">
                    <a16:creationId xmlns:a16="http://schemas.microsoft.com/office/drawing/2014/main" id="{3F1AC0B5-39FB-0D50-FF6E-BB84F05FD073}"/>
                  </a:ext>
                </a:extLst>
              </p:cNvPr>
              <p:cNvSpPr txBox="1"/>
              <p:nvPr/>
            </p:nvSpPr>
            <p:spPr bwMode="auto">
              <a:xfrm>
                <a:off x="1112391" y="245471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227" name="TextBox 1226">
                <a:extLst>
                  <a:ext uri="{FF2B5EF4-FFF2-40B4-BE49-F238E27FC236}">
                    <a16:creationId xmlns:a16="http://schemas.microsoft.com/office/drawing/2014/main" id="{F826F751-09E1-28A0-104D-82F33AD94A2C}"/>
                  </a:ext>
                </a:extLst>
              </p:cNvPr>
              <p:cNvSpPr txBox="1"/>
              <p:nvPr/>
            </p:nvSpPr>
            <p:spPr bwMode="auto">
              <a:xfrm>
                <a:off x="1112391" y="295814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228" name="TextBox 1227">
                <a:extLst>
                  <a:ext uri="{FF2B5EF4-FFF2-40B4-BE49-F238E27FC236}">
                    <a16:creationId xmlns:a16="http://schemas.microsoft.com/office/drawing/2014/main" id="{A333A2EF-98C7-555D-1BD0-579A04AAE921}"/>
                  </a:ext>
                </a:extLst>
              </p:cNvPr>
              <p:cNvSpPr txBox="1"/>
              <p:nvPr/>
            </p:nvSpPr>
            <p:spPr bwMode="auto">
              <a:xfrm>
                <a:off x="1112391" y="341872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229" name="TextBox 1228">
                <a:extLst>
                  <a:ext uri="{FF2B5EF4-FFF2-40B4-BE49-F238E27FC236}">
                    <a16:creationId xmlns:a16="http://schemas.microsoft.com/office/drawing/2014/main" id="{121E364E-496B-0969-6BD6-6DD608B46C0A}"/>
                  </a:ext>
                </a:extLst>
              </p:cNvPr>
              <p:cNvSpPr txBox="1"/>
              <p:nvPr/>
            </p:nvSpPr>
            <p:spPr bwMode="auto">
              <a:xfrm>
                <a:off x="1112391" y="389024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230" name="TextBox 1229">
                <a:extLst>
                  <a:ext uri="{FF2B5EF4-FFF2-40B4-BE49-F238E27FC236}">
                    <a16:creationId xmlns:a16="http://schemas.microsoft.com/office/drawing/2014/main" id="{614DD214-E899-A27D-012A-2FFBA4393F8A}"/>
                  </a:ext>
                </a:extLst>
              </p:cNvPr>
              <p:cNvSpPr txBox="1"/>
              <p:nvPr/>
            </p:nvSpPr>
            <p:spPr bwMode="auto">
              <a:xfrm>
                <a:off x="1229410" y="435082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1201" name="Group 1200">
              <a:extLst>
                <a:ext uri="{FF2B5EF4-FFF2-40B4-BE49-F238E27FC236}">
                  <a16:creationId xmlns:a16="http://schemas.microsoft.com/office/drawing/2014/main" id="{D8642858-425A-58ED-B003-6CD00826CE03}"/>
                </a:ext>
              </a:extLst>
            </p:cNvPr>
            <p:cNvGrpSpPr/>
            <p:nvPr/>
          </p:nvGrpSpPr>
          <p:grpSpPr>
            <a:xfrm>
              <a:off x="1462352" y="4597585"/>
              <a:ext cx="4507774" cy="369332"/>
              <a:chOff x="1462352" y="4597585"/>
              <a:chExt cx="4507774" cy="369332"/>
            </a:xfrm>
          </p:grpSpPr>
          <p:sp>
            <p:nvSpPr>
              <p:cNvPr id="1218" name="TextBox 1217">
                <a:extLst>
                  <a:ext uri="{FF2B5EF4-FFF2-40B4-BE49-F238E27FC236}">
                    <a16:creationId xmlns:a16="http://schemas.microsoft.com/office/drawing/2014/main" id="{782B61CD-3087-C6DC-6A84-3FCC651D0C9C}"/>
                  </a:ext>
                </a:extLst>
              </p:cNvPr>
              <p:cNvSpPr txBox="1"/>
              <p:nvPr/>
            </p:nvSpPr>
            <p:spPr bwMode="auto">
              <a:xfrm>
                <a:off x="1462352"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219" name="TextBox 1218">
                <a:extLst>
                  <a:ext uri="{FF2B5EF4-FFF2-40B4-BE49-F238E27FC236}">
                    <a16:creationId xmlns:a16="http://schemas.microsoft.com/office/drawing/2014/main" id="{4EDA855F-D700-3EE7-F263-52BE36BE9347}"/>
                  </a:ext>
                </a:extLst>
              </p:cNvPr>
              <p:cNvSpPr txBox="1"/>
              <p:nvPr/>
            </p:nvSpPr>
            <p:spPr bwMode="auto">
              <a:xfrm>
                <a:off x="2164230"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220" name="TextBox 1219">
                <a:extLst>
                  <a:ext uri="{FF2B5EF4-FFF2-40B4-BE49-F238E27FC236}">
                    <a16:creationId xmlns:a16="http://schemas.microsoft.com/office/drawing/2014/main" id="{E9FA803A-321F-DECA-78C8-0304AD8F80A9}"/>
                  </a:ext>
                </a:extLst>
              </p:cNvPr>
              <p:cNvSpPr txBox="1"/>
              <p:nvPr/>
            </p:nvSpPr>
            <p:spPr bwMode="auto">
              <a:xfrm>
                <a:off x="2789127"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1221" name="TextBox 1220">
                <a:extLst>
                  <a:ext uri="{FF2B5EF4-FFF2-40B4-BE49-F238E27FC236}">
                    <a16:creationId xmlns:a16="http://schemas.microsoft.com/office/drawing/2014/main" id="{207ACE72-60C4-F239-F907-9DC3A236EA7C}"/>
                  </a:ext>
                </a:extLst>
              </p:cNvPr>
              <p:cNvSpPr txBox="1"/>
              <p:nvPr/>
            </p:nvSpPr>
            <p:spPr bwMode="auto">
              <a:xfrm>
                <a:off x="3491005"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1222" name="TextBox 1221">
                <a:extLst>
                  <a:ext uri="{FF2B5EF4-FFF2-40B4-BE49-F238E27FC236}">
                    <a16:creationId xmlns:a16="http://schemas.microsoft.com/office/drawing/2014/main" id="{5962ECFD-95D2-189F-35C1-6033F265D7E2}"/>
                  </a:ext>
                </a:extLst>
              </p:cNvPr>
              <p:cNvSpPr txBox="1"/>
              <p:nvPr/>
            </p:nvSpPr>
            <p:spPr bwMode="auto">
              <a:xfrm>
                <a:off x="4166138"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1223" name="TextBox 1222">
                <a:extLst>
                  <a:ext uri="{FF2B5EF4-FFF2-40B4-BE49-F238E27FC236}">
                    <a16:creationId xmlns:a16="http://schemas.microsoft.com/office/drawing/2014/main" id="{0A6AF359-DDD1-681C-D9E4-B0679968587E}"/>
                  </a:ext>
                </a:extLst>
              </p:cNvPr>
              <p:cNvSpPr txBox="1"/>
              <p:nvPr/>
            </p:nvSpPr>
            <p:spPr bwMode="auto">
              <a:xfrm>
                <a:off x="4849544"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1224" name="TextBox 1223">
                <a:extLst>
                  <a:ext uri="{FF2B5EF4-FFF2-40B4-BE49-F238E27FC236}">
                    <a16:creationId xmlns:a16="http://schemas.microsoft.com/office/drawing/2014/main" id="{96724B03-33D5-9A07-ADF1-C7C405763A46}"/>
                  </a:ext>
                </a:extLst>
              </p:cNvPr>
              <p:cNvSpPr txBox="1"/>
              <p:nvPr/>
            </p:nvSpPr>
            <p:spPr bwMode="auto">
              <a:xfrm>
                <a:off x="5551422"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grpSp>
        <p:sp>
          <p:nvSpPr>
            <p:cNvPr id="1202" name="Freeform: Shape 1201">
              <a:extLst>
                <a:ext uri="{FF2B5EF4-FFF2-40B4-BE49-F238E27FC236}">
                  <a16:creationId xmlns:a16="http://schemas.microsoft.com/office/drawing/2014/main" id="{705011A5-967C-92A8-C3C4-C531B499D250}"/>
                </a:ext>
              </a:extLst>
            </p:cNvPr>
            <p:cNvSpPr/>
            <p:nvPr/>
          </p:nvSpPr>
          <p:spPr bwMode="auto">
            <a:xfrm>
              <a:off x="1524000" y="2186940"/>
              <a:ext cx="4335780" cy="2438400"/>
            </a:xfrm>
            <a:custGeom>
              <a:avLst/>
              <a:gdLst>
                <a:gd name="connsiteX0" fmla="*/ 0 w 4335780"/>
                <a:gd name="connsiteY0" fmla="*/ 0 h 2377440"/>
                <a:gd name="connsiteX1" fmla="*/ 0 w 4335780"/>
                <a:gd name="connsiteY1" fmla="*/ 2377440 h 2377440"/>
                <a:gd name="connsiteX2" fmla="*/ 4335780 w 4335780"/>
                <a:gd name="connsiteY2" fmla="*/ 2377440 h 2377440"/>
              </a:gdLst>
              <a:ahLst/>
              <a:cxnLst>
                <a:cxn ang="0">
                  <a:pos x="connsiteX0" y="connsiteY0"/>
                </a:cxn>
                <a:cxn ang="0">
                  <a:pos x="connsiteX1" y="connsiteY1"/>
                </a:cxn>
                <a:cxn ang="0">
                  <a:pos x="connsiteX2" y="connsiteY2"/>
                </a:cxn>
              </a:cxnLst>
              <a:rect l="l" t="t" r="r" b="b"/>
              <a:pathLst>
                <a:path w="4335780" h="2377440">
                  <a:moveTo>
                    <a:pt x="0" y="0"/>
                  </a:moveTo>
                  <a:lnTo>
                    <a:pt x="0" y="2377440"/>
                  </a:lnTo>
                  <a:lnTo>
                    <a:pt x="4335780" y="2377440"/>
                  </a:lnTo>
                </a:path>
              </a:pathLst>
            </a:custGeom>
            <a:noFill/>
            <a:ln w="28575">
              <a:solidFill>
                <a:schemeClr val="bg1"/>
              </a:solidFill>
              <a:miter lim="800000"/>
              <a:headEnd/>
              <a:tailEnd/>
            </a:ln>
          </p:spPr>
          <p:txBody>
            <a:bodyPr rtlCol="0" anchor="ctr"/>
            <a:lstStyle/>
            <a:p>
              <a:pPr algn="ctr"/>
              <a:endParaRPr lang="en-US"/>
            </a:p>
          </p:txBody>
        </p:sp>
        <p:grpSp>
          <p:nvGrpSpPr>
            <p:cNvPr id="1203" name="Group 1202">
              <a:extLst>
                <a:ext uri="{FF2B5EF4-FFF2-40B4-BE49-F238E27FC236}">
                  <a16:creationId xmlns:a16="http://schemas.microsoft.com/office/drawing/2014/main" id="{CD493534-9B93-16F9-05D9-26A1AB158B50}"/>
                </a:ext>
              </a:extLst>
            </p:cNvPr>
            <p:cNvGrpSpPr/>
            <p:nvPr/>
          </p:nvGrpSpPr>
          <p:grpSpPr>
            <a:xfrm rot="5400000">
              <a:off x="3652979" y="2590169"/>
              <a:ext cx="76197" cy="4146546"/>
              <a:chOff x="1039296" y="1705048"/>
              <a:chExt cx="983601" cy="2866642"/>
            </a:xfrm>
          </p:grpSpPr>
          <p:cxnSp>
            <p:nvCxnSpPr>
              <p:cNvPr id="1211" name="Straight Connector 1210">
                <a:extLst>
                  <a:ext uri="{FF2B5EF4-FFF2-40B4-BE49-F238E27FC236}">
                    <a16:creationId xmlns:a16="http://schemas.microsoft.com/office/drawing/2014/main" id="{9EF06593-2798-F541-30F3-FED1D7D1C97E}"/>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12" name="Straight Connector 1211">
                <a:extLst>
                  <a:ext uri="{FF2B5EF4-FFF2-40B4-BE49-F238E27FC236}">
                    <a16:creationId xmlns:a16="http://schemas.microsoft.com/office/drawing/2014/main" id="{D9C26A0C-D1C3-2C98-471C-E2F2685C0BA5}"/>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13" name="Straight Connector 1212">
                <a:extLst>
                  <a:ext uri="{FF2B5EF4-FFF2-40B4-BE49-F238E27FC236}">
                    <a16:creationId xmlns:a16="http://schemas.microsoft.com/office/drawing/2014/main" id="{AFEFCED3-875F-E73D-FCCF-F2B49AC37E18}"/>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14" name="Straight Connector 1213">
                <a:extLst>
                  <a:ext uri="{FF2B5EF4-FFF2-40B4-BE49-F238E27FC236}">
                    <a16:creationId xmlns:a16="http://schemas.microsoft.com/office/drawing/2014/main" id="{DCF33688-2EDD-8035-3696-1BFD3B812AF8}"/>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15" name="Straight Connector 1214">
                <a:extLst>
                  <a:ext uri="{FF2B5EF4-FFF2-40B4-BE49-F238E27FC236}">
                    <a16:creationId xmlns:a16="http://schemas.microsoft.com/office/drawing/2014/main" id="{7E5106A0-7CFA-DCD8-496B-BD5026EB6E5B}"/>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16" name="Straight Connector 1215">
                <a:extLst>
                  <a:ext uri="{FF2B5EF4-FFF2-40B4-BE49-F238E27FC236}">
                    <a16:creationId xmlns:a16="http://schemas.microsoft.com/office/drawing/2014/main" id="{08CE4691-16F2-3939-7CB5-5D5281FF9B22}"/>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17" name="Straight Connector 1216">
                <a:extLst>
                  <a:ext uri="{FF2B5EF4-FFF2-40B4-BE49-F238E27FC236}">
                    <a16:creationId xmlns:a16="http://schemas.microsoft.com/office/drawing/2014/main" id="{145ADB55-B021-F2EF-4756-270D7B9FE4E8}"/>
                  </a:ext>
                </a:extLst>
              </p:cNvPr>
              <p:cNvCxnSpPr>
                <a:cxnSpLocks/>
              </p:cNvCxnSpPr>
              <p:nvPr/>
            </p:nvCxnSpPr>
            <p:spPr bwMode="auto">
              <a:xfrm>
                <a:off x="1039300" y="1705048"/>
                <a:ext cx="983597" cy="0"/>
              </a:xfrm>
              <a:prstGeom prst="line">
                <a:avLst/>
              </a:prstGeom>
              <a:noFill/>
              <a:ln w="28575" cap="flat" cmpd="sng" algn="ctr">
                <a:solidFill>
                  <a:schemeClr val="bg1"/>
                </a:solidFill>
                <a:prstDash val="solid"/>
                <a:round/>
                <a:headEnd type="none" w="med" len="med"/>
                <a:tailEnd type="none" w="med" len="med"/>
              </a:ln>
              <a:effectLst/>
            </p:spPr>
          </p:cxnSp>
        </p:grpSp>
        <p:grpSp>
          <p:nvGrpSpPr>
            <p:cNvPr id="1204" name="Group 1203">
              <a:extLst>
                <a:ext uri="{FF2B5EF4-FFF2-40B4-BE49-F238E27FC236}">
                  <a16:creationId xmlns:a16="http://schemas.microsoft.com/office/drawing/2014/main" id="{86DCBA1A-54A4-B1E5-DDD7-6EE6B9D7D216}"/>
                </a:ext>
              </a:extLst>
            </p:cNvPr>
            <p:cNvGrpSpPr/>
            <p:nvPr/>
          </p:nvGrpSpPr>
          <p:grpSpPr>
            <a:xfrm>
              <a:off x="1447800" y="2186940"/>
              <a:ext cx="91440" cy="2384750"/>
              <a:chOff x="1039296" y="2186940"/>
              <a:chExt cx="983598" cy="2384750"/>
            </a:xfrm>
          </p:grpSpPr>
          <p:cxnSp>
            <p:nvCxnSpPr>
              <p:cNvPr id="1205" name="Straight Connector 1204">
                <a:extLst>
                  <a:ext uri="{FF2B5EF4-FFF2-40B4-BE49-F238E27FC236}">
                    <a16:creationId xmlns:a16="http://schemas.microsoft.com/office/drawing/2014/main" id="{EF9E4288-AB27-662E-2308-47CCFE364282}"/>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06" name="Straight Connector 1205">
                <a:extLst>
                  <a:ext uri="{FF2B5EF4-FFF2-40B4-BE49-F238E27FC236}">
                    <a16:creationId xmlns:a16="http://schemas.microsoft.com/office/drawing/2014/main" id="{7CF1C56A-BE12-706C-9FD2-CA1E55D3F533}"/>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07" name="Straight Connector 1206">
                <a:extLst>
                  <a:ext uri="{FF2B5EF4-FFF2-40B4-BE49-F238E27FC236}">
                    <a16:creationId xmlns:a16="http://schemas.microsoft.com/office/drawing/2014/main" id="{0E9C23CE-1709-C25F-4076-BFA16E472FE4}"/>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08" name="Straight Connector 1207">
                <a:extLst>
                  <a:ext uri="{FF2B5EF4-FFF2-40B4-BE49-F238E27FC236}">
                    <a16:creationId xmlns:a16="http://schemas.microsoft.com/office/drawing/2014/main" id="{DBE52F31-76AB-F17C-6D3B-939812EA7661}"/>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09" name="Straight Connector 1208">
                <a:extLst>
                  <a:ext uri="{FF2B5EF4-FFF2-40B4-BE49-F238E27FC236}">
                    <a16:creationId xmlns:a16="http://schemas.microsoft.com/office/drawing/2014/main" id="{99354121-B29E-10DB-4DB5-ABF86F5AFE9F}"/>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10" name="Straight Connector 1209">
                <a:extLst>
                  <a:ext uri="{FF2B5EF4-FFF2-40B4-BE49-F238E27FC236}">
                    <a16:creationId xmlns:a16="http://schemas.microsoft.com/office/drawing/2014/main" id="{7113337F-4D50-93D7-7D31-7D6A63BC82BB}"/>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1231" name="Group 1230">
            <a:extLst>
              <a:ext uri="{FF2B5EF4-FFF2-40B4-BE49-F238E27FC236}">
                <a16:creationId xmlns:a16="http://schemas.microsoft.com/office/drawing/2014/main" id="{0DF8D2C9-3E44-28B5-4356-02512C793D84}"/>
              </a:ext>
            </a:extLst>
          </p:cNvPr>
          <p:cNvGrpSpPr/>
          <p:nvPr/>
        </p:nvGrpSpPr>
        <p:grpSpPr>
          <a:xfrm>
            <a:off x="6672772" y="5114763"/>
            <a:ext cx="4507774" cy="923330"/>
            <a:chOff x="1403843" y="4597585"/>
            <a:chExt cx="4507774" cy="923330"/>
          </a:xfrm>
        </p:grpSpPr>
        <p:sp>
          <p:nvSpPr>
            <p:cNvPr id="1232" name="TextBox 1231">
              <a:extLst>
                <a:ext uri="{FF2B5EF4-FFF2-40B4-BE49-F238E27FC236}">
                  <a16:creationId xmlns:a16="http://schemas.microsoft.com/office/drawing/2014/main" id="{044D46D5-BC5B-5F77-43A5-68E9C7F3DFD2}"/>
                </a:ext>
              </a:extLst>
            </p:cNvPr>
            <p:cNvSpPr txBox="1"/>
            <p:nvPr/>
          </p:nvSpPr>
          <p:spPr bwMode="auto">
            <a:xfrm>
              <a:off x="1403843" y="4597585"/>
              <a:ext cx="41870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9</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12</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21</a:t>
              </a:r>
            </a:p>
          </p:txBody>
        </p:sp>
        <p:sp>
          <p:nvSpPr>
            <p:cNvPr id="1233" name="TextBox 1232">
              <a:extLst>
                <a:ext uri="{FF2B5EF4-FFF2-40B4-BE49-F238E27FC236}">
                  <a16:creationId xmlns:a16="http://schemas.microsoft.com/office/drawing/2014/main" id="{849CA145-C00F-9DA9-0E62-895FE628AEE7}"/>
                </a:ext>
              </a:extLst>
            </p:cNvPr>
            <p:cNvSpPr txBox="1"/>
            <p:nvPr/>
          </p:nvSpPr>
          <p:spPr bwMode="auto">
            <a:xfrm>
              <a:off x="2105721" y="4597585"/>
              <a:ext cx="41870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8</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11</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19</a:t>
              </a:r>
            </a:p>
          </p:txBody>
        </p:sp>
        <p:sp>
          <p:nvSpPr>
            <p:cNvPr id="1234" name="TextBox 1233">
              <a:extLst>
                <a:ext uri="{FF2B5EF4-FFF2-40B4-BE49-F238E27FC236}">
                  <a16:creationId xmlns:a16="http://schemas.microsoft.com/office/drawing/2014/main" id="{09109D30-7CC7-5484-FCA5-2EB3E9C23260}"/>
                </a:ext>
              </a:extLst>
            </p:cNvPr>
            <p:cNvSpPr txBox="1"/>
            <p:nvPr/>
          </p:nvSpPr>
          <p:spPr bwMode="auto">
            <a:xfrm>
              <a:off x="2789127" y="4597585"/>
              <a:ext cx="41870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14</a:t>
              </a:r>
            </a:p>
          </p:txBody>
        </p:sp>
        <p:sp>
          <p:nvSpPr>
            <p:cNvPr id="1235" name="TextBox 1234">
              <a:extLst>
                <a:ext uri="{FF2B5EF4-FFF2-40B4-BE49-F238E27FC236}">
                  <a16:creationId xmlns:a16="http://schemas.microsoft.com/office/drawing/2014/main" id="{49ACA888-8CFA-67FB-316E-26629F9E1088}"/>
                </a:ext>
              </a:extLst>
            </p:cNvPr>
            <p:cNvSpPr txBox="1"/>
            <p:nvPr/>
          </p:nvSpPr>
          <p:spPr bwMode="auto">
            <a:xfrm>
              <a:off x="3549514" y="4597585"/>
              <a:ext cx="30168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8</a:t>
              </a:r>
            </a:p>
          </p:txBody>
        </p:sp>
        <p:sp>
          <p:nvSpPr>
            <p:cNvPr id="1236" name="TextBox 1235">
              <a:extLst>
                <a:ext uri="{FF2B5EF4-FFF2-40B4-BE49-F238E27FC236}">
                  <a16:creationId xmlns:a16="http://schemas.microsoft.com/office/drawing/2014/main" id="{17D4CFC7-405C-ED2D-C3D3-AD596491428B}"/>
                </a:ext>
              </a:extLst>
            </p:cNvPr>
            <p:cNvSpPr txBox="1"/>
            <p:nvPr/>
          </p:nvSpPr>
          <p:spPr bwMode="auto">
            <a:xfrm>
              <a:off x="4224647" y="4597585"/>
              <a:ext cx="30168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4</a:t>
              </a:r>
            </a:p>
          </p:txBody>
        </p:sp>
        <p:sp>
          <p:nvSpPr>
            <p:cNvPr id="1237" name="TextBox 1236">
              <a:extLst>
                <a:ext uri="{FF2B5EF4-FFF2-40B4-BE49-F238E27FC236}">
                  <a16:creationId xmlns:a16="http://schemas.microsoft.com/office/drawing/2014/main" id="{9F2967B1-947D-89C3-DEB3-B50356EFA671}"/>
                </a:ext>
              </a:extLst>
            </p:cNvPr>
            <p:cNvSpPr txBox="1"/>
            <p:nvPr/>
          </p:nvSpPr>
          <p:spPr bwMode="auto">
            <a:xfrm>
              <a:off x="4908053" y="4597585"/>
              <a:ext cx="30168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1</a:t>
              </a:r>
            </a:p>
          </p:txBody>
        </p:sp>
        <p:sp>
          <p:nvSpPr>
            <p:cNvPr id="1238" name="TextBox 1237">
              <a:extLst>
                <a:ext uri="{FF2B5EF4-FFF2-40B4-BE49-F238E27FC236}">
                  <a16:creationId xmlns:a16="http://schemas.microsoft.com/office/drawing/2014/main" id="{65824D45-DB90-C006-7504-E50C2A52DA4C}"/>
                </a:ext>
              </a:extLst>
            </p:cNvPr>
            <p:cNvSpPr txBox="1"/>
            <p:nvPr/>
          </p:nvSpPr>
          <p:spPr bwMode="auto">
            <a:xfrm>
              <a:off x="5609931" y="4597585"/>
              <a:ext cx="30168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b="0" dirty="0">
                  <a:solidFill>
                    <a:schemeClr val="bg1"/>
                  </a:solidFill>
                  <a:latin typeface="Calibri" panose="020F0502020204030204" pitchFamily="34" charset="0"/>
                </a:rPr>
                <a:t>0</a:t>
              </a:r>
            </a:p>
          </p:txBody>
        </p:sp>
      </p:grpSp>
      <p:sp>
        <p:nvSpPr>
          <p:cNvPr id="1239" name="TextBox 1238">
            <a:extLst>
              <a:ext uri="{FF2B5EF4-FFF2-40B4-BE49-F238E27FC236}">
                <a16:creationId xmlns:a16="http://schemas.microsoft.com/office/drawing/2014/main" id="{1584E029-6D05-8081-C92B-78364CBD6100}"/>
              </a:ext>
            </a:extLst>
          </p:cNvPr>
          <p:cNvSpPr txBox="1"/>
          <p:nvPr/>
        </p:nvSpPr>
        <p:spPr bwMode="auto">
          <a:xfrm>
            <a:off x="6796204" y="4306662"/>
            <a:ext cx="401552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Median follow-up: 19.7 </a:t>
            </a:r>
            <a:r>
              <a:rPr lang="en-US" sz="1600" b="0" dirty="0" err="1">
                <a:solidFill>
                  <a:schemeClr val="bg1"/>
                </a:solidFill>
                <a:latin typeface="Calibri" panose="020F0502020204030204" pitchFamily="34" charset="0"/>
              </a:rPr>
              <a:t>mo</a:t>
            </a:r>
            <a:r>
              <a:rPr lang="en-US" sz="1600" b="0" dirty="0">
                <a:solidFill>
                  <a:schemeClr val="bg1"/>
                </a:solidFill>
                <a:latin typeface="Calibri" panose="020F0502020204030204" pitchFamily="34" charset="0"/>
              </a:rPr>
              <a:t> (95% CI 16.5-27.2)</a:t>
            </a:r>
          </a:p>
        </p:txBody>
      </p:sp>
      <p:sp>
        <p:nvSpPr>
          <p:cNvPr id="1240" name="TextBox 1239">
            <a:extLst>
              <a:ext uri="{FF2B5EF4-FFF2-40B4-BE49-F238E27FC236}">
                <a16:creationId xmlns:a16="http://schemas.microsoft.com/office/drawing/2014/main" id="{DE34915C-03F6-FC9C-AA10-5D4F8B80023F}"/>
              </a:ext>
            </a:extLst>
          </p:cNvPr>
          <p:cNvSpPr txBox="1"/>
          <p:nvPr/>
        </p:nvSpPr>
        <p:spPr bwMode="auto">
          <a:xfrm>
            <a:off x="10233266" y="2006504"/>
            <a:ext cx="4347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1"/>
                </a:solidFill>
                <a:latin typeface="Calibri" panose="020F0502020204030204" pitchFamily="34" charset="0"/>
              </a:rPr>
              <a:t>NR</a:t>
            </a:r>
          </a:p>
        </p:txBody>
      </p:sp>
      <p:sp>
        <p:nvSpPr>
          <p:cNvPr id="1241" name="TextBox 1240">
            <a:extLst>
              <a:ext uri="{FF2B5EF4-FFF2-40B4-BE49-F238E27FC236}">
                <a16:creationId xmlns:a16="http://schemas.microsoft.com/office/drawing/2014/main" id="{9FB32FE6-C79C-BFF2-54E1-A5AC1B273686}"/>
              </a:ext>
            </a:extLst>
          </p:cNvPr>
          <p:cNvSpPr txBox="1"/>
          <p:nvPr/>
        </p:nvSpPr>
        <p:spPr bwMode="auto">
          <a:xfrm>
            <a:off x="9309845" y="2570505"/>
            <a:ext cx="177163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4"/>
                </a:solidFill>
                <a:latin typeface="+mn-lt"/>
              </a:rPr>
              <a:t>35.3 </a:t>
            </a:r>
            <a:r>
              <a:rPr lang="en-US" sz="1600" dirty="0" err="1">
                <a:solidFill>
                  <a:schemeClr val="accent4"/>
                </a:solidFill>
                <a:latin typeface="+mn-lt"/>
              </a:rPr>
              <a:t>mo</a:t>
            </a:r>
            <a:r>
              <a:rPr lang="en-US" sz="1600" dirty="0">
                <a:solidFill>
                  <a:schemeClr val="accent4"/>
                </a:solidFill>
                <a:latin typeface="+mn-lt"/>
              </a:rPr>
              <a:t> (11.0‒NR)</a:t>
            </a:r>
          </a:p>
        </p:txBody>
      </p:sp>
      <p:sp>
        <p:nvSpPr>
          <p:cNvPr id="1242" name="TextBox 1241">
            <a:extLst>
              <a:ext uri="{FF2B5EF4-FFF2-40B4-BE49-F238E27FC236}">
                <a16:creationId xmlns:a16="http://schemas.microsoft.com/office/drawing/2014/main" id="{BA42E80A-FE93-04D0-53E0-CB1B0015628A}"/>
              </a:ext>
            </a:extLst>
          </p:cNvPr>
          <p:cNvSpPr txBox="1"/>
          <p:nvPr/>
        </p:nvSpPr>
        <p:spPr bwMode="auto">
          <a:xfrm>
            <a:off x="9343260" y="3379582"/>
            <a:ext cx="16674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3"/>
                </a:solidFill>
                <a:latin typeface="+mn-lt"/>
              </a:rPr>
              <a:t>23.8 </a:t>
            </a:r>
            <a:r>
              <a:rPr lang="en-US" sz="1600" dirty="0" err="1">
                <a:solidFill>
                  <a:schemeClr val="accent3"/>
                </a:solidFill>
                <a:latin typeface="+mn-lt"/>
              </a:rPr>
              <a:t>mo</a:t>
            </a:r>
            <a:r>
              <a:rPr lang="en-US" sz="1600" dirty="0">
                <a:solidFill>
                  <a:schemeClr val="accent3"/>
                </a:solidFill>
                <a:latin typeface="+mn-lt"/>
              </a:rPr>
              <a:t> (8.4‒NR)</a:t>
            </a:r>
          </a:p>
        </p:txBody>
      </p:sp>
      <p:sp>
        <p:nvSpPr>
          <p:cNvPr id="1243" name="Freeform: Shape 1242">
            <a:extLst>
              <a:ext uri="{FF2B5EF4-FFF2-40B4-BE49-F238E27FC236}">
                <a16:creationId xmlns:a16="http://schemas.microsoft.com/office/drawing/2014/main" id="{65AFD5EC-F435-9EF0-1CBB-4188E150D700}"/>
              </a:ext>
            </a:extLst>
          </p:cNvPr>
          <p:cNvSpPr/>
          <p:nvPr/>
        </p:nvSpPr>
        <p:spPr bwMode="auto">
          <a:xfrm>
            <a:off x="7362825" y="2295525"/>
            <a:ext cx="3576638" cy="1062038"/>
          </a:xfrm>
          <a:custGeom>
            <a:avLst/>
            <a:gdLst>
              <a:gd name="connsiteX0" fmla="*/ 0 w 3576638"/>
              <a:gd name="connsiteY0" fmla="*/ 0 h 1062038"/>
              <a:gd name="connsiteX1" fmla="*/ 504825 w 3576638"/>
              <a:gd name="connsiteY1" fmla="*/ 0 h 1062038"/>
              <a:gd name="connsiteX2" fmla="*/ 504825 w 3576638"/>
              <a:gd name="connsiteY2" fmla="*/ 128588 h 1062038"/>
              <a:gd name="connsiteX3" fmla="*/ 538163 w 3576638"/>
              <a:gd name="connsiteY3" fmla="*/ 128588 h 1062038"/>
              <a:gd name="connsiteX4" fmla="*/ 538163 w 3576638"/>
              <a:gd name="connsiteY4" fmla="*/ 242888 h 1062038"/>
              <a:gd name="connsiteX5" fmla="*/ 576263 w 3576638"/>
              <a:gd name="connsiteY5" fmla="*/ 242888 h 1062038"/>
              <a:gd name="connsiteX6" fmla="*/ 576263 w 3576638"/>
              <a:gd name="connsiteY6" fmla="*/ 366713 h 1062038"/>
              <a:gd name="connsiteX7" fmla="*/ 790575 w 3576638"/>
              <a:gd name="connsiteY7" fmla="*/ 366713 h 1062038"/>
              <a:gd name="connsiteX8" fmla="*/ 790575 w 3576638"/>
              <a:gd name="connsiteY8" fmla="*/ 490538 h 1062038"/>
              <a:gd name="connsiteX9" fmla="*/ 952500 w 3576638"/>
              <a:gd name="connsiteY9" fmla="*/ 490538 h 1062038"/>
              <a:gd name="connsiteX10" fmla="*/ 952500 w 3576638"/>
              <a:gd name="connsiteY10" fmla="*/ 614363 h 1062038"/>
              <a:gd name="connsiteX11" fmla="*/ 3576638 w 3576638"/>
              <a:gd name="connsiteY11" fmla="*/ 614363 h 1062038"/>
              <a:gd name="connsiteX12" fmla="*/ 3576638 w 3576638"/>
              <a:gd name="connsiteY12" fmla="*/ 1062038 h 1062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76638" h="1062038">
                <a:moveTo>
                  <a:pt x="0" y="0"/>
                </a:moveTo>
                <a:lnTo>
                  <a:pt x="504825" y="0"/>
                </a:lnTo>
                <a:lnTo>
                  <a:pt x="504825" y="128588"/>
                </a:lnTo>
                <a:lnTo>
                  <a:pt x="538163" y="128588"/>
                </a:lnTo>
                <a:lnTo>
                  <a:pt x="538163" y="242888"/>
                </a:lnTo>
                <a:lnTo>
                  <a:pt x="576263" y="242888"/>
                </a:lnTo>
                <a:lnTo>
                  <a:pt x="576263" y="366713"/>
                </a:lnTo>
                <a:lnTo>
                  <a:pt x="790575" y="366713"/>
                </a:lnTo>
                <a:lnTo>
                  <a:pt x="790575" y="490538"/>
                </a:lnTo>
                <a:lnTo>
                  <a:pt x="952500" y="490538"/>
                </a:lnTo>
                <a:lnTo>
                  <a:pt x="952500" y="614363"/>
                </a:lnTo>
                <a:lnTo>
                  <a:pt x="3576638" y="614363"/>
                </a:lnTo>
                <a:lnTo>
                  <a:pt x="3576638" y="1062038"/>
                </a:lnTo>
              </a:path>
            </a:pathLst>
          </a:custGeom>
          <a:noFill/>
          <a:ln w="28575">
            <a:solidFill>
              <a:schemeClr val="accent4"/>
            </a:solidFill>
            <a:miter lim="800000"/>
            <a:headEnd/>
            <a:tailEnd/>
          </a:ln>
        </p:spPr>
        <p:txBody>
          <a:bodyPr rtlCol="0" anchor="ctr"/>
          <a:lstStyle/>
          <a:p>
            <a:pPr algn="ctr"/>
            <a:endParaRPr lang="en-US"/>
          </a:p>
        </p:txBody>
      </p:sp>
      <p:grpSp>
        <p:nvGrpSpPr>
          <p:cNvPr id="1283" name="Group 1282">
            <a:extLst>
              <a:ext uri="{FF2B5EF4-FFF2-40B4-BE49-F238E27FC236}">
                <a16:creationId xmlns:a16="http://schemas.microsoft.com/office/drawing/2014/main" id="{8F32DC12-82DC-05FE-1188-060CD60EFD14}"/>
              </a:ext>
            </a:extLst>
          </p:cNvPr>
          <p:cNvGrpSpPr/>
          <p:nvPr/>
        </p:nvGrpSpPr>
        <p:grpSpPr>
          <a:xfrm>
            <a:off x="7959739" y="2601678"/>
            <a:ext cx="2353294" cy="375185"/>
            <a:chOff x="7959739" y="2601678"/>
            <a:chExt cx="2353294" cy="375185"/>
          </a:xfrm>
        </p:grpSpPr>
        <p:grpSp>
          <p:nvGrpSpPr>
            <p:cNvPr id="1244" name="Group 1243">
              <a:extLst>
                <a:ext uri="{FF2B5EF4-FFF2-40B4-BE49-F238E27FC236}">
                  <a16:creationId xmlns:a16="http://schemas.microsoft.com/office/drawing/2014/main" id="{2CB286F0-D3B9-9D16-9BEA-0EF20C4D02A5}"/>
                </a:ext>
              </a:extLst>
            </p:cNvPr>
            <p:cNvGrpSpPr/>
            <p:nvPr/>
          </p:nvGrpSpPr>
          <p:grpSpPr>
            <a:xfrm>
              <a:off x="7959739" y="2601678"/>
              <a:ext cx="132078" cy="132078"/>
              <a:chOff x="2844451" y="2684339"/>
              <a:chExt cx="132078" cy="132078"/>
            </a:xfrm>
          </p:grpSpPr>
          <p:cxnSp>
            <p:nvCxnSpPr>
              <p:cNvPr id="1245" name="Straight Connector 1244">
                <a:extLst>
                  <a:ext uri="{FF2B5EF4-FFF2-40B4-BE49-F238E27FC236}">
                    <a16:creationId xmlns:a16="http://schemas.microsoft.com/office/drawing/2014/main" id="{D5616C07-FD06-CC7B-4976-A493BD595857}"/>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46" name="Straight Connector 1245">
                <a:extLst>
                  <a:ext uri="{FF2B5EF4-FFF2-40B4-BE49-F238E27FC236}">
                    <a16:creationId xmlns:a16="http://schemas.microsoft.com/office/drawing/2014/main" id="{225C7DB5-F2A7-4914-EAD9-B946C4910895}"/>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47" name="Group 1246">
              <a:extLst>
                <a:ext uri="{FF2B5EF4-FFF2-40B4-BE49-F238E27FC236}">
                  <a16:creationId xmlns:a16="http://schemas.microsoft.com/office/drawing/2014/main" id="{235F1F0D-3C22-9314-E1DC-B4EE32B3EEC6}"/>
                </a:ext>
              </a:extLst>
            </p:cNvPr>
            <p:cNvGrpSpPr/>
            <p:nvPr/>
          </p:nvGrpSpPr>
          <p:grpSpPr>
            <a:xfrm>
              <a:off x="8476760" y="2844785"/>
              <a:ext cx="132078" cy="132078"/>
              <a:chOff x="2844451" y="2684339"/>
              <a:chExt cx="132078" cy="132078"/>
            </a:xfrm>
          </p:grpSpPr>
          <p:cxnSp>
            <p:nvCxnSpPr>
              <p:cNvPr id="1248" name="Straight Connector 1247">
                <a:extLst>
                  <a:ext uri="{FF2B5EF4-FFF2-40B4-BE49-F238E27FC236}">
                    <a16:creationId xmlns:a16="http://schemas.microsoft.com/office/drawing/2014/main" id="{19328093-78A7-446B-C957-0A0BA7E70E1A}"/>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49" name="Straight Connector 1248">
                <a:extLst>
                  <a:ext uri="{FF2B5EF4-FFF2-40B4-BE49-F238E27FC236}">
                    <a16:creationId xmlns:a16="http://schemas.microsoft.com/office/drawing/2014/main" id="{A9F12802-F7E6-D168-284E-328782DD6E60}"/>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50" name="Group 1249">
              <a:extLst>
                <a:ext uri="{FF2B5EF4-FFF2-40B4-BE49-F238E27FC236}">
                  <a16:creationId xmlns:a16="http://schemas.microsoft.com/office/drawing/2014/main" id="{89377B69-B8C4-F877-3C43-977C96B081CE}"/>
                </a:ext>
              </a:extLst>
            </p:cNvPr>
            <p:cNvGrpSpPr/>
            <p:nvPr/>
          </p:nvGrpSpPr>
          <p:grpSpPr>
            <a:xfrm>
              <a:off x="8734181" y="2844785"/>
              <a:ext cx="132078" cy="132078"/>
              <a:chOff x="2844451" y="2684339"/>
              <a:chExt cx="132078" cy="132078"/>
            </a:xfrm>
          </p:grpSpPr>
          <p:cxnSp>
            <p:nvCxnSpPr>
              <p:cNvPr id="1251" name="Straight Connector 1250">
                <a:extLst>
                  <a:ext uri="{FF2B5EF4-FFF2-40B4-BE49-F238E27FC236}">
                    <a16:creationId xmlns:a16="http://schemas.microsoft.com/office/drawing/2014/main" id="{C1B5CB0D-99A4-33B0-85D0-5CD6AA1A9F2B}"/>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52" name="Straight Connector 1251">
                <a:extLst>
                  <a:ext uri="{FF2B5EF4-FFF2-40B4-BE49-F238E27FC236}">
                    <a16:creationId xmlns:a16="http://schemas.microsoft.com/office/drawing/2014/main" id="{F30D090B-9651-BE8F-1EEA-75E34BA6A0BF}"/>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53" name="Group 1252">
              <a:extLst>
                <a:ext uri="{FF2B5EF4-FFF2-40B4-BE49-F238E27FC236}">
                  <a16:creationId xmlns:a16="http://schemas.microsoft.com/office/drawing/2014/main" id="{039AE278-942A-B53D-02AA-E0DEFBA53E97}"/>
                </a:ext>
              </a:extLst>
            </p:cNvPr>
            <p:cNvGrpSpPr/>
            <p:nvPr/>
          </p:nvGrpSpPr>
          <p:grpSpPr>
            <a:xfrm>
              <a:off x="8818443" y="2844785"/>
              <a:ext cx="132078" cy="132078"/>
              <a:chOff x="2844451" y="2684339"/>
              <a:chExt cx="132078" cy="132078"/>
            </a:xfrm>
          </p:grpSpPr>
          <p:cxnSp>
            <p:nvCxnSpPr>
              <p:cNvPr id="1254" name="Straight Connector 1253">
                <a:extLst>
                  <a:ext uri="{FF2B5EF4-FFF2-40B4-BE49-F238E27FC236}">
                    <a16:creationId xmlns:a16="http://schemas.microsoft.com/office/drawing/2014/main" id="{3349CB11-66C3-AD94-5B6E-FE0916D2161A}"/>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55" name="Straight Connector 1254">
                <a:extLst>
                  <a:ext uri="{FF2B5EF4-FFF2-40B4-BE49-F238E27FC236}">
                    <a16:creationId xmlns:a16="http://schemas.microsoft.com/office/drawing/2014/main" id="{DEB79F0B-61F5-4247-3541-413010E4829B}"/>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56" name="Group 1255">
              <a:extLst>
                <a:ext uri="{FF2B5EF4-FFF2-40B4-BE49-F238E27FC236}">
                  <a16:creationId xmlns:a16="http://schemas.microsoft.com/office/drawing/2014/main" id="{2B02B9FD-38B6-DA8E-5571-D3E826EB20F4}"/>
                </a:ext>
              </a:extLst>
            </p:cNvPr>
            <p:cNvGrpSpPr/>
            <p:nvPr/>
          </p:nvGrpSpPr>
          <p:grpSpPr>
            <a:xfrm>
              <a:off x="8854308" y="2844785"/>
              <a:ext cx="132078" cy="132078"/>
              <a:chOff x="2844451" y="2684339"/>
              <a:chExt cx="132078" cy="132078"/>
            </a:xfrm>
          </p:grpSpPr>
          <p:cxnSp>
            <p:nvCxnSpPr>
              <p:cNvPr id="1257" name="Straight Connector 1256">
                <a:extLst>
                  <a:ext uri="{FF2B5EF4-FFF2-40B4-BE49-F238E27FC236}">
                    <a16:creationId xmlns:a16="http://schemas.microsoft.com/office/drawing/2014/main" id="{42560E2B-F6FA-C5A7-0674-C58BA76C02EF}"/>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58" name="Straight Connector 1257">
                <a:extLst>
                  <a:ext uri="{FF2B5EF4-FFF2-40B4-BE49-F238E27FC236}">
                    <a16:creationId xmlns:a16="http://schemas.microsoft.com/office/drawing/2014/main" id="{70AB18E6-1247-F1F5-CB13-4CEFD6BE1F3E}"/>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59" name="Group 1258">
              <a:extLst>
                <a:ext uri="{FF2B5EF4-FFF2-40B4-BE49-F238E27FC236}">
                  <a16:creationId xmlns:a16="http://schemas.microsoft.com/office/drawing/2014/main" id="{ED8608D2-EADC-AE86-183F-AF9C63FE95B5}"/>
                </a:ext>
              </a:extLst>
            </p:cNvPr>
            <p:cNvGrpSpPr/>
            <p:nvPr/>
          </p:nvGrpSpPr>
          <p:grpSpPr>
            <a:xfrm>
              <a:off x="8920346" y="2844785"/>
              <a:ext cx="132078" cy="132078"/>
              <a:chOff x="2844451" y="2684339"/>
              <a:chExt cx="132078" cy="132078"/>
            </a:xfrm>
          </p:grpSpPr>
          <p:cxnSp>
            <p:nvCxnSpPr>
              <p:cNvPr id="1260" name="Straight Connector 1259">
                <a:extLst>
                  <a:ext uri="{FF2B5EF4-FFF2-40B4-BE49-F238E27FC236}">
                    <a16:creationId xmlns:a16="http://schemas.microsoft.com/office/drawing/2014/main" id="{F04743F8-6063-00A9-63B2-7D0D6DE4A248}"/>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61" name="Straight Connector 1260">
                <a:extLst>
                  <a:ext uri="{FF2B5EF4-FFF2-40B4-BE49-F238E27FC236}">
                    <a16:creationId xmlns:a16="http://schemas.microsoft.com/office/drawing/2014/main" id="{900781AF-C3F8-EA0E-BEE0-41738419CA59}"/>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62" name="Group 1261">
              <a:extLst>
                <a:ext uri="{FF2B5EF4-FFF2-40B4-BE49-F238E27FC236}">
                  <a16:creationId xmlns:a16="http://schemas.microsoft.com/office/drawing/2014/main" id="{5A744AC0-F380-2A72-2A92-05A873607D6F}"/>
                </a:ext>
              </a:extLst>
            </p:cNvPr>
            <p:cNvGrpSpPr/>
            <p:nvPr/>
          </p:nvGrpSpPr>
          <p:grpSpPr>
            <a:xfrm>
              <a:off x="9092168" y="2844785"/>
              <a:ext cx="132078" cy="132078"/>
              <a:chOff x="2844451" y="2684339"/>
              <a:chExt cx="132078" cy="132078"/>
            </a:xfrm>
          </p:grpSpPr>
          <p:cxnSp>
            <p:nvCxnSpPr>
              <p:cNvPr id="1263" name="Straight Connector 1262">
                <a:extLst>
                  <a:ext uri="{FF2B5EF4-FFF2-40B4-BE49-F238E27FC236}">
                    <a16:creationId xmlns:a16="http://schemas.microsoft.com/office/drawing/2014/main" id="{B1558012-8676-8D24-D6F2-3A082614835C}"/>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64" name="Straight Connector 1263">
                <a:extLst>
                  <a:ext uri="{FF2B5EF4-FFF2-40B4-BE49-F238E27FC236}">
                    <a16:creationId xmlns:a16="http://schemas.microsoft.com/office/drawing/2014/main" id="{90491659-5113-1299-BF12-4FFB7BA0CACA}"/>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65" name="Group 1264">
              <a:extLst>
                <a:ext uri="{FF2B5EF4-FFF2-40B4-BE49-F238E27FC236}">
                  <a16:creationId xmlns:a16="http://schemas.microsoft.com/office/drawing/2014/main" id="{B2352ED1-C257-3BC6-DBB9-0937E143706A}"/>
                </a:ext>
              </a:extLst>
            </p:cNvPr>
            <p:cNvGrpSpPr/>
            <p:nvPr/>
          </p:nvGrpSpPr>
          <p:grpSpPr>
            <a:xfrm>
              <a:off x="9237929" y="2844785"/>
              <a:ext cx="132078" cy="132078"/>
              <a:chOff x="2844451" y="2684339"/>
              <a:chExt cx="132078" cy="132078"/>
            </a:xfrm>
          </p:grpSpPr>
          <p:cxnSp>
            <p:nvCxnSpPr>
              <p:cNvPr id="1266" name="Straight Connector 1265">
                <a:extLst>
                  <a:ext uri="{FF2B5EF4-FFF2-40B4-BE49-F238E27FC236}">
                    <a16:creationId xmlns:a16="http://schemas.microsoft.com/office/drawing/2014/main" id="{D82B9255-35BB-0B3C-3306-F9DB8A566D02}"/>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67" name="Straight Connector 1266">
                <a:extLst>
                  <a:ext uri="{FF2B5EF4-FFF2-40B4-BE49-F238E27FC236}">
                    <a16:creationId xmlns:a16="http://schemas.microsoft.com/office/drawing/2014/main" id="{B53CF9A8-E48B-CBA0-B333-DF3AA536489C}"/>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68" name="Group 1267">
              <a:extLst>
                <a:ext uri="{FF2B5EF4-FFF2-40B4-BE49-F238E27FC236}">
                  <a16:creationId xmlns:a16="http://schemas.microsoft.com/office/drawing/2014/main" id="{BAEA67F1-62CD-5934-FAB9-929897CBB5EA}"/>
                </a:ext>
              </a:extLst>
            </p:cNvPr>
            <p:cNvGrpSpPr/>
            <p:nvPr/>
          </p:nvGrpSpPr>
          <p:grpSpPr>
            <a:xfrm>
              <a:off x="9290285" y="2844785"/>
              <a:ext cx="132078" cy="132078"/>
              <a:chOff x="2844451" y="2684339"/>
              <a:chExt cx="132078" cy="132078"/>
            </a:xfrm>
          </p:grpSpPr>
          <p:cxnSp>
            <p:nvCxnSpPr>
              <p:cNvPr id="1269" name="Straight Connector 1268">
                <a:extLst>
                  <a:ext uri="{FF2B5EF4-FFF2-40B4-BE49-F238E27FC236}">
                    <a16:creationId xmlns:a16="http://schemas.microsoft.com/office/drawing/2014/main" id="{4345E376-A06B-8AC5-CF0D-325A9EAD870F}"/>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70" name="Straight Connector 1269">
                <a:extLst>
                  <a:ext uri="{FF2B5EF4-FFF2-40B4-BE49-F238E27FC236}">
                    <a16:creationId xmlns:a16="http://schemas.microsoft.com/office/drawing/2014/main" id="{015F444F-4731-858A-1AD3-19781CB945ED}"/>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71" name="Group 1270">
              <a:extLst>
                <a:ext uri="{FF2B5EF4-FFF2-40B4-BE49-F238E27FC236}">
                  <a16:creationId xmlns:a16="http://schemas.microsoft.com/office/drawing/2014/main" id="{3D3E917D-0130-2763-C0B7-3393FD60B4FA}"/>
                </a:ext>
              </a:extLst>
            </p:cNvPr>
            <p:cNvGrpSpPr/>
            <p:nvPr/>
          </p:nvGrpSpPr>
          <p:grpSpPr>
            <a:xfrm>
              <a:off x="9399019" y="2844785"/>
              <a:ext cx="132078" cy="132078"/>
              <a:chOff x="2844451" y="2684339"/>
              <a:chExt cx="132078" cy="132078"/>
            </a:xfrm>
          </p:grpSpPr>
          <p:cxnSp>
            <p:nvCxnSpPr>
              <p:cNvPr id="1272" name="Straight Connector 1271">
                <a:extLst>
                  <a:ext uri="{FF2B5EF4-FFF2-40B4-BE49-F238E27FC236}">
                    <a16:creationId xmlns:a16="http://schemas.microsoft.com/office/drawing/2014/main" id="{69E01664-0AD5-47C6-3753-C8ED7D105EF5}"/>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73" name="Straight Connector 1272">
                <a:extLst>
                  <a:ext uri="{FF2B5EF4-FFF2-40B4-BE49-F238E27FC236}">
                    <a16:creationId xmlns:a16="http://schemas.microsoft.com/office/drawing/2014/main" id="{3D91ED89-D72F-6304-2C90-C38DD3A89470}"/>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74" name="Group 1273">
              <a:extLst>
                <a:ext uri="{FF2B5EF4-FFF2-40B4-BE49-F238E27FC236}">
                  <a16:creationId xmlns:a16="http://schemas.microsoft.com/office/drawing/2014/main" id="{E54E4114-ED98-C186-0E94-9F07E8337AFE}"/>
                </a:ext>
              </a:extLst>
            </p:cNvPr>
            <p:cNvGrpSpPr/>
            <p:nvPr/>
          </p:nvGrpSpPr>
          <p:grpSpPr>
            <a:xfrm>
              <a:off x="9958870" y="2844785"/>
              <a:ext cx="132078" cy="132078"/>
              <a:chOff x="2844451" y="2684339"/>
              <a:chExt cx="132078" cy="132078"/>
            </a:xfrm>
          </p:grpSpPr>
          <p:cxnSp>
            <p:nvCxnSpPr>
              <p:cNvPr id="1275" name="Straight Connector 1274">
                <a:extLst>
                  <a:ext uri="{FF2B5EF4-FFF2-40B4-BE49-F238E27FC236}">
                    <a16:creationId xmlns:a16="http://schemas.microsoft.com/office/drawing/2014/main" id="{BC1E5297-02B4-959A-369F-35554B28E360}"/>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76" name="Straight Connector 1275">
                <a:extLst>
                  <a:ext uri="{FF2B5EF4-FFF2-40B4-BE49-F238E27FC236}">
                    <a16:creationId xmlns:a16="http://schemas.microsoft.com/office/drawing/2014/main" id="{C20047EB-173B-5E6E-306B-55C988344C1E}"/>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77" name="Group 1276">
              <a:extLst>
                <a:ext uri="{FF2B5EF4-FFF2-40B4-BE49-F238E27FC236}">
                  <a16:creationId xmlns:a16="http://schemas.microsoft.com/office/drawing/2014/main" id="{DD443FFD-8D38-EA4B-33F3-B0392313CE8E}"/>
                </a:ext>
              </a:extLst>
            </p:cNvPr>
            <p:cNvGrpSpPr/>
            <p:nvPr/>
          </p:nvGrpSpPr>
          <p:grpSpPr>
            <a:xfrm>
              <a:off x="10102510" y="2844785"/>
              <a:ext cx="132078" cy="132078"/>
              <a:chOff x="2844451" y="2684339"/>
              <a:chExt cx="132078" cy="132078"/>
            </a:xfrm>
          </p:grpSpPr>
          <p:cxnSp>
            <p:nvCxnSpPr>
              <p:cNvPr id="1278" name="Straight Connector 1277">
                <a:extLst>
                  <a:ext uri="{FF2B5EF4-FFF2-40B4-BE49-F238E27FC236}">
                    <a16:creationId xmlns:a16="http://schemas.microsoft.com/office/drawing/2014/main" id="{3FCBF05F-DD7B-438E-EDAF-AC0116A6698A}"/>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79" name="Straight Connector 1278">
                <a:extLst>
                  <a:ext uri="{FF2B5EF4-FFF2-40B4-BE49-F238E27FC236}">
                    <a16:creationId xmlns:a16="http://schemas.microsoft.com/office/drawing/2014/main" id="{1E51DC48-91CC-FAEE-9969-3C4623E9A79B}"/>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80" name="Group 1279">
              <a:extLst>
                <a:ext uri="{FF2B5EF4-FFF2-40B4-BE49-F238E27FC236}">
                  <a16:creationId xmlns:a16="http://schemas.microsoft.com/office/drawing/2014/main" id="{366CEBF1-F45F-1E8A-4E19-13897DA888BB}"/>
                </a:ext>
              </a:extLst>
            </p:cNvPr>
            <p:cNvGrpSpPr/>
            <p:nvPr/>
          </p:nvGrpSpPr>
          <p:grpSpPr>
            <a:xfrm>
              <a:off x="10180955" y="2844785"/>
              <a:ext cx="132078" cy="132078"/>
              <a:chOff x="2844451" y="2684339"/>
              <a:chExt cx="132078" cy="132078"/>
            </a:xfrm>
          </p:grpSpPr>
          <p:cxnSp>
            <p:nvCxnSpPr>
              <p:cNvPr id="1281" name="Straight Connector 1280">
                <a:extLst>
                  <a:ext uri="{FF2B5EF4-FFF2-40B4-BE49-F238E27FC236}">
                    <a16:creationId xmlns:a16="http://schemas.microsoft.com/office/drawing/2014/main" id="{400E6F3F-16EB-3322-C24D-0FE94FA6877B}"/>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82" name="Straight Connector 1281">
                <a:extLst>
                  <a:ext uri="{FF2B5EF4-FFF2-40B4-BE49-F238E27FC236}">
                    <a16:creationId xmlns:a16="http://schemas.microsoft.com/office/drawing/2014/main" id="{BBE13B4D-CCA4-BCD8-3BCB-85FE16A0CC5F}"/>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sp>
        <p:nvSpPr>
          <p:cNvPr id="1284" name="Freeform: Shape 1283">
            <a:extLst>
              <a:ext uri="{FF2B5EF4-FFF2-40B4-BE49-F238E27FC236}">
                <a16:creationId xmlns:a16="http://schemas.microsoft.com/office/drawing/2014/main" id="{2D6BC05F-1EFD-677B-4FAE-D7ACA041001C}"/>
              </a:ext>
            </a:extLst>
          </p:cNvPr>
          <p:cNvSpPr/>
          <p:nvPr/>
        </p:nvSpPr>
        <p:spPr bwMode="auto">
          <a:xfrm>
            <a:off x="7359650" y="2197100"/>
            <a:ext cx="3676650" cy="2362200"/>
          </a:xfrm>
          <a:custGeom>
            <a:avLst/>
            <a:gdLst>
              <a:gd name="connsiteX0" fmla="*/ 0 w 3676650"/>
              <a:gd name="connsiteY0" fmla="*/ 0 h 2362200"/>
              <a:gd name="connsiteX1" fmla="*/ 0 w 3676650"/>
              <a:gd name="connsiteY1" fmla="*/ 184150 h 2362200"/>
              <a:gd name="connsiteX2" fmla="*/ 508000 w 3676650"/>
              <a:gd name="connsiteY2" fmla="*/ 184150 h 2362200"/>
              <a:gd name="connsiteX3" fmla="*/ 508000 w 3676650"/>
              <a:gd name="connsiteY3" fmla="*/ 387350 h 2362200"/>
              <a:gd name="connsiteX4" fmla="*/ 552450 w 3676650"/>
              <a:gd name="connsiteY4" fmla="*/ 387350 h 2362200"/>
              <a:gd name="connsiteX5" fmla="*/ 552450 w 3676650"/>
              <a:gd name="connsiteY5" fmla="*/ 577850 h 2362200"/>
              <a:gd name="connsiteX6" fmla="*/ 571500 w 3676650"/>
              <a:gd name="connsiteY6" fmla="*/ 577850 h 2362200"/>
              <a:gd name="connsiteX7" fmla="*/ 571500 w 3676650"/>
              <a:gd name="connsiteY7" fmla="*/ 781050 h 2362200"/>
              <a:gd name="connsiteX8" fmla="*/ 806450 w 3676650"/>
              <a:gd name="connsiteY8" fmla="*/ 781050 h 2362200"/>
              <a:gd name="connsiteX9" fmla="*/ 806450 w 3676650"/>
              <a:gd name="connsiteY9" fmla="*/ 977900 h 2362200"/>
              <a:gd name="connsiteX10" fmla="*/ 946150 w 3676650"/>
              <a:gd name="connsiteY10" fmla="*/ 977900 h 2362200"/>
              <a:gd name="connsiteX11" fmla="*/ 946150 w 3676650"/>
              <a:gd name="connsiteY11" fmla="*/ 1174750 h 2362200"/>
              <a:gd name="connsiteX12" fmla="*/ 3587750 w 3676650"/>
              <a:gd name="connsiteY12" fmla="*/ 1174750 h 2362200"/>
              <a:gd name="connsiteX13" fmla="*/ 3587750 w 3676650"/>
              <a:gd name="connsiteY13" fmla="*/ 2362200 h 2362200"/>
              <a:gd name="connsiteX14" fmla="*/ 3676650 w 3676650"/>
              <a:gd name="connsiteY14" fmla="*/ 2362200 h 236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676650" h="2362200">
                <a:moveTo>
                  <a:pt x="0" y="0"/>
                </a:moveTo>
                <a:lnTo>
                  <a:pt x="0" y="184150"/>
                </a:lnTo>
                <a:lnTo>
                  <a:pt x="508000" y="184150"/>
                </a:lnTo>
                <a:lnTo>
                  <a:pt x="508000" y="387350"/>
                </a:lnTo>
                <a:lnTo>
                  <a:pt x="552450" y="387350"/>
                </a:lnTo>
                <a:lnTo>
                  <a:pt x="552450" y="577850"/>
                </a:lnTo>
                <a:lnTo>
                  <a:pt x="571500" y="577850"/>
                </a:lnTo>
                <a:lnTo>
                  <a:pt x="571500" y="781050"/>
                </a:lnTo>
                <a:lnTo>
                  <a:pt x="806450" y="781050"/>
                </a:lnTo>
                <a:lnTo>
                  <a:pt x="806450" y="977900"/>
                </a:lnTo>
                <a:lnTo>
                  <a:pt x="946150" y="977900"/>
                </a:lnTo>
                <a:lnTo>
                  <a:pt x="946150" y="1174750"/>
                </a:lnTo>
                <a:lnTo>
                  <a:pt x="3587750" y="1174750"/>
                </a:lnTo>
                <a:lnTo>
                  <a:pt x="3587750" y="2362200"/>
                </a:lnTo>
                <a:lnTo>
                  <a:pt x="3676650" y="2362200"/>
                </a:lnTo>
              </a:path>
            </a:pathLst>
          </a:custGeom>
          <a:noFill/>
          <a:ln w="28575">
            <a:solidFill>
              <a:schemeClr val="accent3"/>
            </a:solidFill>
            <a:miter lim="800000"/>
            <a:headEnd/>
            <a:tailEnd/>
          </a:ln>
        </p:spPr>
        <p:txBody>
          <a:bodyPr rtlCol="0" anchor="ctr"/>
          <a:lstStyle/>
          <a:p>
            <a:pPr algn="ctr"/>
            <a:endParaRPr lang="en-US"/>
          </a:p>
        </p:txBody>
      </p:sp>
      <p:grpSp>
        <p:nvGrpSpPr>
          <p:cNvPr id="1300" name="Group 1299">
            <a:extLst>
              <a:ext uri="{FF2B5EF4-FFF2-40B4-BE49-F238E27FC236}">
                <a16:creationId xmlns:a16="http://schemas.microsoft.com/office/drawing/2014/main" id="{7457CEFD-2721-1829-88C4-87721E7F561C}"/>
              </a:ext>
            </a:extLst>
          </p:cNvPr>
          <p:cNvGrpSpPr/>
          <p:nvPr/>
        </p:nvGrpSpPr>
        <p:grpSpPr>
          <a:xfrm>
            <a:off x="8802792" y="3306987"/>
            <a:ext cx="1428961" cy="132078"/>
            <a:chOff x="8802792" y="3306987"/>
            <a:chExt cx="1428961" cy="132078"/>
          </a:xfrm>
        </p:grpSpPr>
        <p:grpSp>
          <p:nvGrpSpPr>
            <p:cNvPr id="1285" name="Group 1284">
              <a:extLst>
                <a:ext uri="{FF2B5EF4-FFF2-40B4-BE49-F238E27FC236}">
                  <a16:creationId xmlns:a16="http://schemas.microsoft.com/office/drawing/2014/main" id="{C88AE882-7279-E500-3AB8-38929591F40F}"/>
                </a:ext>
              </a:extLst>
            </p:cNvPr>
            <p:cNvGrpSpPr/>
            <p:nvPr/>
          </p:nvGrpSpPr>
          <p:grpSpPr>
            <a:xfrm>
              <a:off x="8802792" y="3306987"/>
              <a:ext cx="132078" cy="132078"/>
              <a:chOff x="2844451" y="2684339"/>
              <a:chExt cx="132078" cy="132078"/>
            </a:xfrm>
          </p:grpSpPr>
          <p:cxnSp>
            <p:nvCxnSpPr>
              <p:cNvPr id="1286" name="Straight Connector 1285">
                <a:extLst>
                  <a:ext uri="{FF2B5EF4-FFF2-40B4-BE49-F238E27FC236}">
                    <a16:creationId xmlns:a16="http://schemas.microsoft.com/office/drawing/2014/main" id="{37AAFAD0-47AE-B508-BAAD-674591A0E040}"/>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287" name="Straight Connector 1286">
                <a:extLst>
                  <a:ext uri="{FF2B5EF4-FFF2-40B4-BE49-F238E27FC236}">
                    <a16:creationId xmlns:a16="http://schemas.microsoft.com/office/drawing/2014/main" id="{FEF8F90E-0A58-2EB3-D6A6-356A75D51F89}"/>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288" name="Group 1287">
              <a:extLst>
                <a:ext uri="{FF2B5EF4-FFF2-40B4-BE49-F238E27FC236}">
                  <a16:creationId xmlns:a16="http://schemas.microsoft.com/office/drawing/2014/main" id="{61587422-79EB-EFFD-FA21-7CF7901D2180}"/>
                </a:ext>
              </a:extLst>
            </p:cNvPr>
            <p:cNvGrpSpPr/>
            <p:nvPr/>
          </p:nvGrpSpPr>
          <p:grpSpPr>
            <a:xfrm>
              <a:off x="9243806" y="3306987"/>
              <a:ext cx="132078" cy="132078"/>
              <a:chOff x="2844451" y="2684339"/>
              <a:chExt cx="132078" cy="132078"/>
            </a:xfrm>
          </p:grpSpPr>
          <p:cxnSp>
            <p:nvCxnSpPr>
              <p:cNvPr id="1289" name="Straight Connector 1288">
                <a:extLst>
                  <a:ext uri="{FF2B5EF4-FFF2-40B4-BE49-F238E27FC236}">
                    <a16:creationId xmlns:a16="http://schemas.microsoft.com/office/drawing/2014/main" id="{62B5636B-B3D7-A57E-ECDC-72E4D526D2EA}"/>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290" name="Straight Connector 1289">
                <a:extLst>
                  <a:ext uri="{FF2B5EF4-FFF2-40B4-BE49-F238E27FC236}">
                    <a16:creationId xmlns:a16="http://schemas.microsoft.com/office/drawing/2014/main" id="{55F83560-5CCF-1BF2-22F1-A2B12E8C2D74}"/>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291" name="Group 1290">
              <a:extLst>
                <a:ext uri="{FF2B5EF4-FFF2-40B4-BE49-F238E27FC236}">
                  <a16:creationId xmlns:a16="http://schemas.microsoft.com/office/drawing/2014/main" id="{6865AB2B-C8F9-2743-28BA-10B9AD89F975}"/>
                </a:ext>
              </a:extLst>
            </p:cNvPr>
            <p:cNvGrpSpPr/>
            <p:nvPr/>
          </p:nvGrpSpPr>
          <p:grpSpPr>
            <a:xfrm>
              <a:off x="9381187" y="3306987"/>
              <a:ext cx="132078" cy="132078"/>
              <a:chOff x="2844451" y="2684339"/>
              <a:chExt cx="132078" cy="132078"/>
            </a:xfrm>
          </p:grpSpPr>
          <p:cxnSp>
            <p:nvCxnSpPr>
              <p:cNvPr id="1292" name="Straight Connector 1291">
                <a:extLst>
                  <a:ext uri="{FF2B5EF4-FFF2-40B4-BE49-F238E27FC236}">
                    <a16:creationId xmlns:a16="http://schemas.microsoft.com/office/drawing/2014/main" id="{CC8E8CF2-6FAD-4D0A-3B1E-369C7D4F7840}"/>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293" name="Straight Connector 1292">
                <a:extLst>
                  <a:ext uri="{FF2B5EF4-FFF2-40B4-BE49-F238E27FC236}">
                    <a16:creationId xmlns:a16="http://schemas.microsoft.com/office/drawing/2014/main" id="{117B5276-97D0-EEA5-3F2D-54AB3DA65D46}"/>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294" name="Group 1293">
              <a:extLst>
                <a:ext uri="{FF2B5EF4-FFF2-40B4-BE49-F238E27FC236}">
                  <a16:creationId xmlns:a16="http://schemas.microsoft.com/office/drawing/2014/main" id="{10DD986B-7F06-B0C2-EE78-54694EF1103E}"/>
                </a:ext>
              </a:extLst>
            </p:cNvPr>
            <p:cNvGrpSpPr/>
            <p:nvPr/>
          </p:nvGrpSpPr>
          <p:grpSpPr>
            <a:xfrm>
              <a:off x="9956078" y="3306987"/>
              <a:ext cx="132078" cy="132078"/>
              <a:chOff x="2844451" y="2684339"/>
              <a:chExt cx="132078" cy="132078"/>
            </a:xfrm>
          </p:grpSpPr>
          <p:cxnSp>
            <p:nvCxnSpPr>
              <p:cNvPr id="1295" name="Straight Connector 1294">
                <a:extLst>
                  <a:ext uri="{FF2B5EF4-FFF2-40B4-BE49-F238E27FC236}">
                    <a16:creationId xmlns:a16="http://schemas.microsoft.com/office/drawing/2014/main" id="{4AC7F447-25E3-DA88-01AB-070863D22021}"/>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296" name="Straight Connector 1295">
                <a:extLst>
                  <a:ext uri="{FF2B5EF4-FFF2-40B4-BE49-F238E27FC236}">
                    <a16:creationId xmlns:a16="http://schemas.microsoft.com/office/drawing/2014/main" id="{E099DF88-98E0-68BD-E6C5-26C4C402FAD8}"/>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297" name="Group 1296">
              <a:extLst>
                <a:ext uri="{FF2B5EF4-FFF2-40B4-BE49-F238E27FC236}">
                  <a16:creationId xmlns:a16="http://schemas.microsoft.com/office/drawing/2014/main" id="{7624629B-37CE-4880-BB0C-D6A55F242E8B}"/>
                </a:ext>
              </a:extLst>
            </p:cNvPr>
            <p:cNvGrpSpPr/>
            <p:nvPr/>
          </p:nvGrpSpPr>
          <p:grpSpPr>
            <a:xfrm>
              <a:off x="10099675" y="3306987"/>
              <a:ext cx="132078" cy="132078"/>
              <a:chOff x="2844451" y="2684339"/>
              <a:chExt cx="132078" cy="132078"/>
            </a:xfrm>
          </p:grpSpPr>
          <p:cxnSp>
            <p:nvCxnSpPr>
              <p:cNvPr id="1298" name="Straight Connector 1297">
                <a:extLst>
                  <a:ext uri="{FF2B5EF4-FFF2-40B4-BE49-F238E27FC236}">
                    <a16:creationId xmlns:a16="http://schemas.microsoft.com/office/drawing/2014/main" id="{8AFE0417-1D9C-E794-7A7C-38C329767E8F}"/>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299" name="Straight Connector 1298">
                <a:extLst>
                  <a:ext uri="{FF2B5EF4-FFF2-40B4-BE49-F238E27FC236}">
                    <a16:creationId xmlns:a16="http://schemas.microsoft.com/office/drawing/2014/main" id="{E681F05C-C19F-67A5-02DB-63F7F47E5D1D}"/>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1330" name="Group 1329">
            <a:extLst>
              <a:ext uri="{FF2B5EF4-FFF2-40B4-BE49-F238E27FC236}">
                <a16:creationId xmlns:a16="http://schemas.microsoft.com/office/drawing/2014/main" id="{96220D74-4729-D4E5-60D6-BFB968A895E9}"/>
              </a:ext>
            </a:extLst>
          </p:cNvPr>
          <p:cNvGrpSpPr/>
          <p:nvPr/>
        </p:nvGrpSpPr>
        <p:grpSpPr>
          <a:xfrm>
            <a:off x="6891664" y="2122613"/>
            <a:ext cx="3363334" cy="132078"/>
            <a:chOff x="6891664" y="2122613"/>
            <a:chExt cx="3363334" cy="132078"/>
          </a:xfrm>
        </p:grpSpPr>
        <p:cxnSp>
          <p:nvCxnSpPr>
            <p:cNvPr id="1302" name="Straight Connector 1301">
              <a:extLst>
                <a:ext uri="{FF2B5EF4-FFF2-40B4-BE49-F238E27FC236}">
                  <a16:creationId xmlns:a16="http://schemas.microsoft.com/office/drawing/2014/main" id="{C5C473DF-3431-54ED-908E-B5C5C2CEA4E3}"/>
                </a:ext>
              </a:extLst>
            </p:cNvPr>
            <p:cNvCxnSpPr>
              <a:endCxn id="1240" idx="1"/>
            </p:cNvCxnSpPr>
            <p:nvPr/>
          </p:nvCxnSpPr>
          <p:spPr bwMode="auto">
            <a:xfrm flipV="1">
              <a:off x="6891664" y="2175781"/>
              <a:ext cx="3341602" cy="9393"/>
            </a:xfrm>
            <a:prstGeom prst="line">
              <a:avLst/>
            </a:prstGeom>
            <a:noFill/>
            <a:ln w="28575" cap="flat" cmpd="sng" algn="ctr">
              <a:solidFill>
                <a:schemeClr val="accent1"/>
              </a:solidFill>
              <a:prstDash val="solid"/>
              <a:round/>
              <a:headEnd type="none" w="med" len="med"/>
              <a:tailEnd type="none" w="med" len="med"/>
            </a:ln>
            <a:effectLst/>
          </p:spPr>
        </p:cxnSp>
        <p:grpSp>
          <p:nvGrpSpPr>
            <p:cNvPr id="1303" name="Group 1302">
              <a:extLst>
                <a:ext uri="{FF2B5EF4-FFF2-40B4-BE49-F238E27FC236}">
                  <a16:creationId xmlns:a16="http://schemas.microsoft.com/office/drawing/2014/main" id="{B2BD8164-5E01-AAB9-7754-19C49110F57D}"/>
                </a:ext>
              </a:extLst>
            </p:cNvPr>
            <p:cNvGrpSpPr/>
            <p:nvPr/>
          </p:nvGrpSpPr>
          <p:grpSpPr>
            <a:xfrm>
              <a:off x="7078313" y="2122613"/>
              <a:ext cx="132078" cy="132078"/>
              <a:chOff x="2844451" y="2684339"/>
              <a:chExt cx="132078" cy="132078"/>
            </a:xfrm>
          </p:grpSpPr>
          <p:cxnSp>
            <p:nvCxnSpPr>
              <p:cNvPr id="1304" name="Straight Connector 1303">
                <a:extLst>
                  <a:ext uri="{FF2B5EF4-FFF2-40B4-BE49-F238E27FC236}">
                    <a16:creationId xmlns:a16="http://schemas.microsoft.com/office/drawing/2014/main" id="{BE298CBA-05EC-F55D-F786-4526D3C2246E}"/>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05" name="Straight Connector 1304">
                <a:extLst>
                  <a:ext uri="{FF2B5EF4-FFF2-40B4-BE49-F238E27FC236}">
                    <a16:creationId xmlns:a16="http://schemas.microsoft.com/office/drawing/2014/main" id="{4E0BA4FD-A42D-4D7D-96E3-739637071B52}"/>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06" name="Group 1305">
              <a:extLst>
                <a:ext uri="{FF2B5EF4-FFF2-40B4-BE49-F238E27FC236}">
                  <a16:creationId xmlns:a16="http://schemas.microsoft.com/office/drawing/2014/main" id="{69BBEEFC-2CEE-670D-DFF6-011DC73AF6AD}"/>
                </a:ext>
              </a:extLst>
            </p:cNvPr>
            <p:cNvGrpSpPr/>
            <p:nvPr/>
          </p:nvGrpSpPr>
          <p:grpSpPr>
            <a:xfrm>
              <a:off x="7959739" y="2122613"/>
              <a:ext cx="132078" cy="132078"/>
              <a:chOff x="2844451" y="2684339"/>
              <a:chExt cx="132078" cy="132078"/>
            </a:xfrm>
          </p:grpSpPr>
          <p:cxnSp>
            <p:nvCxnSpPr>
              <p:cNvPr id="1307" name="Straight Connector 1306">
                <a:extLst>
                  <a:ext uri="{FF2B5EF4-FFF2-40B4-BE49-F238E27FC236}">
                    <a16:creationId xmlns:a16="http://schemas.microsoft.com/office/drawing/2014/main" id="{59DA5F70-4CFA-29A4-BF7B-8B8D37A2AE64}"/>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08" name="Straight Connector 1307">
                <a:extLst>
                  <a:ext uri="{FF2B5EF4-FFF2-40B4-BE49-F238E27FC236}">
                    <a16:creationId xmlns:a16="http://schemas.microsoft.com/office/drawing/2014/main" id="{C791BF5E-28B0-F4EC-8C30-DBF4CAF67217}"/>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09" name="Group 1308">
              <a:extLst>
                <a:ext uri="{FF2B5EF4-FFF2-40B4-BE49-F238E27FC236}">
                  <a16:creationId xmlns:a16="http://schemas.microsoft.com/office/drawing/2014/main" id="{DCE4EA5D-DDAC-B772-E9B8-D7A71C17D298}"/>
                </a:ext>
              </a:extLst>
            </p:cNvPr>
            <p:cNvGrpSpPr/>
            <p:nvPr/>
          </p:nvGrpSpPr>
          <p:grpSpPr>
            <a:xfrm>
              <a:off x="8476235" y="2122613"/>
              <a:ext cx="132078" cy="132078"/>
              <a:chOff x="2844451" y="2684339"/>
              <a:chExt cx="132078" cy="132078"/>
            </a:xfrm>
          </p:grpSpPr>
          <p:cxnSp>
            <p:nvCxnSpPr>
              <p:cNvPr id="1310" name="Straight Connector 1309">
                <a:extLst>
                  <a:ext uri="{FF2B5EF4-FFF2-40B4-BE49-F238E27FC236}">
                    <a16:creationId xmlns:a16="http://schemas.microsoft.com/office/drawing/2014/main" id="{D635355D-6F11-0B7E-A187-69BC73646336}"/>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11" name="Straight Connector 1310">
                <a:extLst>
                  <a:ext uri="{FF2B5EF4-FFF2-40B4-BE49-F238E27FC236}">
                    <a16:creationId xmlns:a16="http://schemas.microsoft.com/office/drawing/2014/main" id="{63F695E1-091A-0A90-2092-2452D425B64C}"/>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12" name="Group 1311">
              <a:extLst>
                <a:ext uri="{FF2B5EF4-FFF2-40B4-BE49-F238E27FC236}">
                  <a16:creationId xmlns:a16="http://schemas.microsoft.com/office/drawing/2014/main" id="{D7E007D6-A1DE-D50E-4F73-D1399F5C0DC3}"/>
                </a:ext>
              </a:extLst>
            </p:cNvPr>
            <p:cNvGrpSpPr/>
            <p:nvPr/>
          </p:nvGrpSpPr>
          <p:grpSpPr>
            <a:xfrm>
              <a:off x="8730221" y="2122613"/>
              <a:ext cx="132078" cy="132078"/>
              <a:chOff x="2844451" y="2684339"/>
              <a:chExt cx="132078" cy="132078"/>
            </a:xfrm>
          </p:grpSpPr>
          <p:cxnSp>
            <p:nvCxnSpPr>
              <p:cNvPr id="1313" name="Straight Connector 1312">
                <a:extLst>
                  <a:ext uri="{FF2B5EF4-FFF2-40B4-BE49-F238E27FC236}">
                    <a16:creationId xmlns:a16="http://schemas.microsoft.com/office/drawing/2014/main" id="{6E05BB5D-628B-6E52-2FC5-3D3BAEF54170}"/>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14" name="Straight Connector 1313">
                <a:extLst>
                  <a:ext uri="{FF2B5EF4-FFF2-40B4-BE49-F238E27FC236}">
                    <a16:creationId xmlns:a16="http://schemas.microsoft.com/office/drawing/2014/main" id="{B7CE2C19-0F96-28E8-66E0-A12BC9CC6D2E}"/>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15" name="Group 1314">
              <a:extLst>
                <a:ext uri="{FF2B5EF4-FFF2-40B4-BE49-F238E27FC236}">
                  <a16:creationId xmlns:a16="http://schemas.microsoft.com/office/drawing/2014/main" id="{BF7518A3-31E2-3125-B20E-FE6C20FABAC4}"/>
                </a:ext>
              </a:extLst>
            </p:cNvPr>
            <p:cNvGrpSpPr/>
            <p:nvPr/>
          </p:nvGrpSpPr>
          <p:grpSpPr>
            <a:xfrm>
              <a:off x="8812360" y="2122613"/>
              <a:ext cx="132078" cy="132078"/>
              <a:chOff x="2844451" y="2684339"/>
              <a:chExt cx="132078" cy="132078"/>
            </a:xfrm>
          </p:grpSpPr>
          <p:cxnSp>
            <p:nvCxnSpPr>
              <p:cNvPr id="1316" name="Straight Connector 1315">
                <a:extLst>
                  <a:ext uri="{FF2B5EF4-FFF2-40B4-BE49-F238E27FC236}">
                    <a16:creationId xmlns:a16="http://schemas.microsoft.com/office/drawing/2014/main" id="{24CA7A2C-BF4B-172B-9109-FC1B8F5E9FE2}"/>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17" name="Straight Connector 1316">
                <a:extLst>
                  <a:ext uri="{FF2B5EF4-FFF2-40B4-BE49-F238E27FC236}">
                    <a16:creationId xmlns:a16="http://schemas.microsoft.com/office/drawing/2014/main" id="{D5ACD16A-DA03-3919-5EBF-536B7714A122}"/>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18" name="Group 1317">
              <a:extLst>
                <a:ext uri="{FF2B5EF4-FFF2-40B4-BE49-F238E27FC236}">
                  <a16:creationId xmlns:a16="http://schemas.microsoft.com/office/drawing/2014/main" id="{67C316C3-B014-D6E9-650B-E455CCE9D719}"/>
                </a:ext>
              </a:extLst>
            </p:cNvPr>
            <p:cNvGrpSpPr/>
            <p:nvPr/>
          </p:nvGrpSpPr>
          <p:grpSpPr>
            <a:xfrm>
              <a:off x="8876013" y="2122613"/>
              <a:ext cx="132078" cy="132078"/>
              <a:chOff x="2844451" y="2684339"/>
              <a:chExt cx="132078" cy="132078"/>
            </a:xfrm>
          </p:grpSpPr>
          <p:cxnSp>
            <p:nvCxnSpPr>
              <p:cNvPr id="1319" name="Straight Connector 1318">
                <a:extLst>
                  <a:ext uri="{FF2B5EF4-FFF2-40B4-BE49-F238E27FC236}">
                    <a16:creationId xmlns:a16="http://schemas.microsoft.com/office/drawing/2014/main" id="{DE4DC2DC-4BEB-6867-F18B-260744896288}"/>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20" name="Straight Connector 1319">
                <a:extLst>
                  <a:ext uri="{FF2B5EF4-FFF2-40B4-BE49-F238E27FC236}">
                    <a16:creationId xmlns:a16="http://schemas.microsoft.com/office/drawing/2014/main" id="{CCD80B4C-65F5-48EA-5149-A67E0899E2FA}"/>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21" name="Group 1320">
              <a:extLst>
                <a:ext uri="{FF2B5EF4-FFF2-40B4-BE49-F238E27FC236}">
                  <a16:creationId xmlns:a16="http://schemas.microsoft.com/office/drawing/2014/main" id="{029ABBBA-7C6A-71C2-ABF4-42867471D8A0}"/>
                </a:ext>
              </a:extLst>
            </p:cNvPr>
            <p:cNvGrpSpPr/>
            <p:nvPr/>
          </p:nvGrpSpPr>
          <p:grpSpPr>
            <a:xfrm>
              <a:off x="9086328" y="2122613"/>
              <a:ext cx="132078" cy="132078"/>
              <a:chOff x="2844451" y="2684339"/>
              <a:chExt cx="132078" cy="132078"/>
            </a:xfrm>
          </p:grpSpPr>
          <p:cxnSp>
            <p:nvCxnSpPr>
              <p:cNvPr id="1322" name="Straight Connector 1321">
                <a:extLst>
                  <a:ext uri="{FF2B5EF4-FFF2-40B4-BE49-F238E27FC236}">
                    <a16:creationId xmlns:a16="http://schemas.microsoft.com/office/drawing/2014/main" id="{E0C3BBEC-4CC6-D048-8B05-0314A0847CB2}"/>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23" name="Straight Connector 1322">
                <a:extLst>
                  <a:ext uri="{FF2B5EF4-FFF2-40B4-BE49-F238E27FC236}">
                    <a16:creationId xmlns:a16="http://schemas.microsoft.com/office/drawing/2014/main" id="{32B7646B-1A44-34FD-B440-80E6A069B9DC}"/>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24" name="Group 1323">
              <a:extLst>
                <a:ext uri="{FF2B5EF4-FFF2-40B4-BE49-F238E27FC236}">
                  <a16:creationId xmlns:a16="http://schemas.microsoft.com/office/drawing/2014/main" id="{1144416A-509B-3D62-F5AB-DB3AF46E9DA8}"/>
                </a:ext>
              </a:extLst>
            </p:cNvPr>
            <p:cNvGrpSpPr/>
            <p:nvPr/>
          </p:nvGrpSpPr>
          <p:grpSpPr>
            <a:xfrm>
              <a:off x="9284803" y="2122613"/>
              <a:ext cx="132078" cy="132078"/>
              <a:chOff x="2844451" y="2684339"/>
              <a:chExt cx="132078" cy="132078"/>
            </a:xfrm>
          </p:grpSpPr>
          <p:cxnSp>
            <p:nvCxnSpPr>
              <p:cNvPr id="1325" name="Straight Connector 1324">
                <a:extLst>
                  <a:ext uri="{FF2B5EF4-FFF2-40B4-BE49-F238E27FC236}">
                    <a16:creationId xmlns:a16="http://schemas.microsoft.com/office/drawing/2014/main" id="{05B9A53B-D358-C30B-B6EC-DD8CB5FB5F98}"/>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26" name="Straight Connector 1325">
                <a:extLst>
                  <a:ext uri="{FF2B5EF4-FFF2-40B4-BE49-F238E27FC236}">
                    <a16:creationId xmlns:a16="http://schemas.microsoft.com/office/drawing/2014/main" id="{C83488B8-3686-38E4-9A59-FF2F3645E91C}"/>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27" name="Group 1326">
              <a:extLst>
                <a:ext uri="{FF2B5EF4-FFF2-40B4-BE49-F238E27FC236}">
                  <a16:creationId xmlns:a16="http://schemas.microsoft.com/office/drawing/2014/main" id="{1F4DD970-E7F2-A9F1-AC8B-E2237AEFFA31}"/>
                </a:ext>
              </a:extLst>
            </p:cNvPr>
            <p:cNvGrpSpPr/>
            <p:nvPr/>
          </p:nvGrpSpPr>
          <p:grpSpPr>
            <a:xfrm>
              <a:off x="10122920" y="2122613"/>
              <a:ext cx="132078" cy="132078"/>
              <a:chOff x="2844451" y="2684339"/>
              <a:chExt cx="132078" cy="132078"/>
            </a:xfrm>
          </p:grpSpPr>
          <p:cxnSp>
            <p:nvCxnSpPr>
              <p:cNvPr id="1328" name="Straight Connector 1327">
                <a:extLst>
                  <a:ext uri="{FF2B5EF4-FFF2-40B4-BE49-F238E27FC236}">
                    <a16:creationId xmlns:a16="http://schemas.microsoft.com/office/drawing/2014/main" id="{F311BCD0-DFFA-ADED-03C7-995D117D6765}"/>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29" name="Straight Connector 1328">
                <a:extLst>
                  <a:ext uri="{FF2B5EF4-FFF2-40B4-BE49-F238E27FC236}">
                    <a16:creationId xmlns:a16="http://schemas.microsoft.com/office/drawing/2014/main" id="{80596782-6190-0DE5-521C-1D97A4429A54}"/>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a:extLst>
              <a:ext uri="{FF2B5EF4-FFF2-40B4-BE49-F238E27FC236}">
                <a16:creationId xmlns:a16="http://schemas.microsoft.com/office/drawing/2014/main" id="{970CEFB2-95DD-F90F-29D0-0D75B33B3F01}"/>
              </a:ext>
            </a:extLst>
          </p:cNvPr>
          <p:cNvSpPr txBox="1">
            <a:spLocks noChangeArrowheads="1"/>
          </p:cNvSpPr>
          <p:nvPr/>
        </p:nvSpPr>
        <p:spPr bwMode="auto">
          <a:xfrm>
            <a:off x="609759" y="238127"/>
            <a:ext cx="10872444" cy="1103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a:lstStyle>
          <a:p>
            <a:r>
              <a:rPr lang="en-US" dirty="0"/>
              <a:t>TRANSCEND CLL 004: </a:t>
            </a:r>
            <a:r>
              <a:rPr lang="en-US" kern="0" dirty="0"/>
              <a:t>PFS </a:t>
            </a:r>
            <a:r>
              <a:rPr lang="en-US" b="1" kern="1200" dirty="0">
                <a:latin typeface="+mn-lt"/>
                <a:ea typeface="+mn-ea"/>
                <a:cs typeface="+mn-cs"/>
              </a:rPr>
              <a:t>by Best Overall Response</a:t>
            </a:r>
            <a:endParaRPr lang="en-US" altLang="en-US" kern="0" dirty="0"/>
          </a:p>
        </p:txBody>
      </p:sp>
      <p:sp>
        <p:nvSpPr>
          <p:cNvPr id="1228" name="TextBox 1227">
            <a:extLst>
              <a:ext uri="{FF2B5EF4-FFF2-40B4-BE49-F238E27FC236}">
                <a16:creationId xmlns:a16="http://schemas.microsoft.com/office/drawing/2014/main" id="{52676E1E-7C2B-6392-81E0-0B5EF35D053F}"/>
              </a:ext>
            </a:extLst>
          </p:cNvPr>
          <p:cNvSpPr txBox="1"/>
          <p:nvPr/>
        </p:nvSpPr>
        <p:spPr bwMode="auto">
          <a:xfrm>
            <a:off x="6603643" y="1818490"/>
            <a:ext cx="41405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Median follow-up: 20.8 </a:t>
            </a:r>
            <a:r>
              <a:rPr lang="en-US" sz="1600" b="0" dirty="0" err="1">
                <a:solidFill>
                  <a:schemeClr val="bg1"/>
                </a:solidFill>
                <a:latin typeface="Calibri" panose="020F0502020204030204" pitchFamily="34" charset="0"/>
              </a:rPr>
              <a:t>mo</a:t>
            </a:r>
            <a:r>
              <a:rPr lang="en-US" sz="1600" b="0" dirty="0">
                <a:solidFill>
                  <a:schemeClr val="bg1"/>
                </a:solidFill>
                <a:latin typeface="Calibri" panose="020F0502020204030204" pitchFamily="34" charset="0"/>
              </a:rPr>
              <a:t> (95% CI 17.6-25.2)</a:t>
            </a:r>
          </a:p>
        </p:txBody>
      </p:sp>
      <p:sp>
        <p:nvSpPr>
          <p:cNvPr id="8" name="Text Box 11">
            <a:extLst>
              <a:ext uri="{FF2B5EF4-FFF2-40B4-BE49-F238E27FC236}">
                <a16:creationId xmlns:a16="http://schemas.microsoft.com/office/drawing/2014/main" id="{F92483F6-F1B8-EA12-19BA-2E3B3400C9C7}"/>
              </a:ext>
            </a:extLst>
          </p:cNvPr>
          <p:cNvSpPr txBox="1">
            <a:spLocks noChangeArrowheads="1"/>
          </p:cNvSpPr>
          <p:nvPr/>
        </p:nvSpPr>
        <p:spPr bwMode="auto">
          <a:xfrm>
            <a:off x="414339" y="6357165"/>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spc="-10" dirty="0">
                <a:solidFill>
                  <a:schemeClr val="bg2"/>
                </a:solidFill>
                <a:latin typeface="Calibri" panose="020F0502020204030204" pitchFamily="34" charset="0"/>
                <a:cs typeface="+mn-cs"/>
              </a:rPr>
              <a:t>Siddiqi. ASCO 2023. Abstr 7501. Siddiqi. Lancet. 2023;[Epub]. Reproduced with permission.</a:t>
            </a:r>
            <a:endParaRPr lang="en-US" altLang="en-US" sz="1200" b="0" dirty="0">
              <a:solidFill>
                <a:schemeClr val="bg2"/>
              </a:solidFill>
              <a:latin typeface="Calibri" panose="020F0502020204030204" pitchFamily="34" charset="0"/>
            </a:endParaRPr>
          </a:p>
        </p:txBody>
      </p:sp>
      <p:sp>
        <p:nvSpPr>
          <p:cNvPr id="9" name="TextBox 8">
            <a:extLst>
              <a:ext uri="{FF2B5EF4-FFF2-40B4-BE49-F238E27FC236}">
                <a16:creationId xmlns:a16="http://schemas.microsoft.com/office/drawing/2014/main" id="{08A86BEC-2E07-964F-37FC-E5246C396FFC}"/>
              </a:ext>
            </a:extLst>
          </p:cNvPr>
          <p:cNvSpPr txBox="1"/>
          <p:nvPr/>
        </p:nvSpPr>
        <p:spPr bwMode="auto">
          <a:xfrm>
            <a:off x="1827695" y="1218607"/>
            <a:ext cx="36355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Full Study Population at DL2 (n = 87)</a:t>
            </a:r>
          </a:p>
        </p:txBody>
      </p:sp>
      <p:sp>
        <p:nvSpPr>
          <p:cNvPr id="18" name="TextBox 17">
            <a:extLst>
              <a:ext uri="{FF2B5EF4-FFF2-40B4-BE49-F238E27FC236}">
                <a16:creationId xmlns:a16="http://schemas.microsoft.com/office/drawing/2014/main" id="{1195CD95-500B-B46C-9E99-0C6EC91E3AFA}"/>
              </a:ext>
            </a:extLst>
          </p:cNvPr>
          <p:cNvSpPr txBox="1"/>
          <p:nvPr/>
        </p:nvSpPr>
        <p:spPr bwMode="auto">
          <a:xfrm>
            <a:off x="85480" y="4837286"/>
            <a:ext cx="141506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600" dirty="0">
                <a:solidFill>
                  <a:schemeClr val="bg1"/>
                </a:solidFill>
                <a:latin typeface="Calibri" panose="020F0502020204030204" pitchFamily="34" charset="0"/>
              </a:rPr>
              <a:t>No. at Risk</a:t>
            </a:r>
          </a:p>
          <a:p>
            <a:pPr algn="r">
              <a:lnSpc>
                <a:spcPct val="100000"/>
              </a:lnSpc>
              <a:spcBef>
                <a:spcPts val="0"/>
              </a:spcBef>
              <a:spcAft>
                <a:spcPct val="0"/>
              </a:spcAft>
              <a:buClrTx/>
              <a:buFontTx/>
              <a:buNone/>
            </a:pPr>
            <a:r>
              <a:rPr lang="en-US" sz="1600" dirty="0">
                <a:solidFill>
                  <a:schemeClr val="accent1"/>
                </a:solidFill>
                <a:latin typeface="Calibri" panose="020F0502020204030204" pitchFamily="34" charset="0"/>
              </a:rPr>
              <a:t>CR/</a:t>
            </a:r>
            <a:r>
              <a:rPr lang="en-US" sz="1600" dirty="0" err="1">
                <a:solidFill>
                  <a:schemeClr val="accent1"/>
                </a:solidFill>
                <a:latin typeface="Calibri" panose="020F0502020204030204" pitchFamily="34" charset="0"/>
              </a:rPr>
              <a:t>CRi</a:t>
            </a:r>
            <a:endParaRPr lang="en-US" sz="1600" dirty="0">
              <a:solidFill>
                <a:schemeClr val="accent1"/>
              </a:solidFill>
              <a:latin typeface="Calibri" panose="020F0502020204030204" pitchFamily="34" charset="0"/>
            </a:endParaRPr>
          </a:p>
          <a:p>
            <a:pPr algn="r">
              <a:lnSpc>
                <a:spcPct val="100000"/>
              </a:lnSpc>
              <a:spcBef>
                <a:spcPts val="0"/>
              </a:spcBef>
              <a:spcAft>
                <a:spcPct val="0"/>
              </a:spcAft>
              <a:buClrTx/>
              <a:buFontTx/>
              <a:buNone/>
            </a:pPr>
            <a:r>
              <a:rPr lang="en-US" sz="1600" dirty="0">
                <a:solidFill>
                  <a:schemeClr val="accent3"/>
                </a:solidFill>
                <a:latin typeface="Calibri" panose="020F0502020204030204" pitchFamily="34" charset="0"/>
              </a:rPr>
              <a:t>PR/</a:t>
            </a:r>
            <a:r>
              <a:rPr lang="en-US" sz="1600" dirty="0" err="1">
                <a:solidFill>
                  <a:schemeClr val="accent3"/>
                </a:solidFill>
                <a:latin typeface="Calibri" panose="020F0502020204030204" pitchFamily="34" charset="0"/>
              </a:rPr>
              <a:t>nPR</a:t>
            </a:r>
            <a:endParaRPr lang="en-US" sz="1600" dirty="0">
              <a:solidFill>
                <a:schemeClr val="accent3"/>
              </a:solidFill>
              <a:latin typeface="Calibri" panose="020F0502020204030204" pitchFamily="34" charset="0"/>
            </a:endParaRPr>
          </a:p>
          <a:p>
            <a:pPr algn="r">
              <a:lnSpc>
                <a:spcPct val="100000"/>
              </a:lnSpc>
              <a:spcBef>
                <a:spcPts val="0"/>
              </a:spcBef>
              <a:spcAft>
                <a:spcPct val="0"/>
              </a:spcAft>
              <a:buClrTx/>
              <a:buFontTx/>
              <a:buNone/>
            </a:pPr>
            <a:r>
              <a:rPr lang="en-US" sz="1600" dirty="0" err="1">
                <a:solidFill>
                  <a:schemeClr val="accent4"/>
                </a:solidFill>
                <a:latin typeface="Calibri" panose="020F0502020204030204" pitchFamily="34" charset="0"/>
              </a:rPr>
              <a:t>Nonresponder</a:t>
            </a:r>
            <a:endParaRPr lang="en-US" sz="1600" dirty="0">
              <a:solidFill>
                <a:schemeClr val="accent4"/>
              </a:solidFill>
              <a:latin typeface="Calibri" panose="020F0502020204030204" pitchFamily="34" charset="0"/>
            </a:endParaRPr>
          </a:p>
          <a:p>
            <a:pPr algn="r">
              <a:lnSpc>
                <a:spcPct val="100000"/>
              </a:lnSpc>
              <a:spcBef>
                <a:spcPts val="0"/>
              </a:spcBef>
              <a:spcAft>
                <a:spcPct val="0"/>
              </a:spcAft>
              <a:buClrTx/>
              <a:buFontTx/>
              <a:buNone/>
            </a:pPr>
            <a:r>
              <a:rPr lang="en-US" sz="1600" dirty="0">
                <a:solidFill>
                  <a:schemeClr val="accent6"/>
                </a:solidFill>
                <a:latin typeface="Calibri" panose="020F0502020204030204" pitchFamily="34" charset="0"/>
              </a:rPr>
              <a:t>Total</a:t>
            </a:r>
          </a:p>
        </p:txBody>
      </p:sp>
      <p:grpSp>
        <p:nvGrpSpPr>
          <p:cNvPr id="1024" name="Group 1023">
            <a:extLst>
              <a:ext uri="{FF2B5EF4-FFF2-40B4-BE49-F238E27FC236}">
                <a16:creationId xmlns:a16="http://schemas.microsoft.com/office/drawing/2014/main" id="{2B33FF92-FC40-AD0A-6A7E-288CEDBE5177}"/>
              </a:ext>
            </a:extLst>
          </p:cNvPr>
          <p:cNvGrpSpPr/>
          <p:nvPr/>
        </p:nvGrpSpPr>
        <p:grpSpPr>
          <a:xfrm>
            <a:off x="782998" y="1994140"/>
            <a:ext cx="5241085" cy="3166679"/>
            <a:chOff x="782998" y="1994140"/>
            <a:chExt cx="5241085" cy="3166679"/>
          </a:xfrm>
        </p:grpSpPr>
        <p:sp>
          <p:nvSpPr>
            <p:cNvPr id="20" name="TextBox 19">
              <a:extLst>
                <a:ext uri="{FF2B5EF4-FFF2-40B4-BE49-F238E27FC236}">
                  <a16:creationId xmlns:a16="http://schemas.microsoft.com/office/drawing/2014/main" id="{4DFCFC6B-2185-49B5-AABB-8F110E28AB13}"/>
                </a:ext>
              </a:extLst>
            </p:cNvPr>
            <p:cNvSpPr txBox="1"/>
            <p:nvPr/>
          </p:nvSpPr>
          <p:spPr bwMode="auto">
            <a:xfrm rot="16200000">
              <a:off x="567458" y="3142624"/>
              <a:ext cx="800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a:t>
              </a:r>
            </a:p>
          </p:txBody>
        </p:sp>
        <p:sp>
          <p:nvSpPr>
            <p:cNvPr id="21" name="TextBox 20">
              <a:extLst>
                <a:ext uri="{FF2B5EF4-FFF2-40B4-BE49-F238E27FC236}">
                  <a16:creationId xmlns:a16="http://schemas.microsoft.com/office/drawing/2014/main" id="{42E88477-F5B8-642F-FEB1-4A6B8DA24F96}"/>
                </a:ext>
              </a:extLst>
            </p:cNvPr>
            <p:cNvSpPr txBox="1"/>
            <p:nvPr/>
          </p:nvSpPr>
          <p:spPr bwMode="auto">
            <a:xfrm>
              <a:off x="3431397" y="4791487"/>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22" name="Group 21">
              <a:extLst>
                <a:ext uri="{FF2B5EF4-FFF2-40B4-BE49-F238E27FC236}">
                  <a16:creationId xmlns:a16="http://schemas.microsoft.com/office/drawing/2014/main" id="{829F387C-EFEB-528D-53D5-ADA2BE76B0BC}"/>
                </a:ext>
              </a:extLst>
            </p:cNvPr>
            <p:cNvGrpSpPr/>
            <p:nvPr/>
          </p:nvGrpSpPr>
          <p:grpSpPr>
            <a:xfrm>
              <a:off x="993644" y="1994140"/>
              <a:ext cx="535724" cy="2726016"/>
              <a:chOff x="995371" y="1994140"/>
              <a:chExt cx="535724" cy="2726016"/>
            </a:xfrm>
          </p:grpSpPr>
          <p:sp>
            <p:nvSpPr>
              <p:cNvPr id="47" name="TextBox 46">
                <a:extLst>
                  <a:ext uri="{FF2B5EF4-FFF2-40B4-BE49-F238E27FC236}">
                    <a16:creationId xmlns:a16="http://schemas.microsoft.com/office/drawing/2014/main" id="{C77A7D5E-2959-D6E8-63CB-10671A7EDC87}"/>
                  </a:ext>
                </a:extLst>
              </p:cNvPr>
              <p:cNvSpPr txBox="1"/>
              <p:nvPr/>
            </p:nvSpPr>
            <p:spPr bwMode="auto">
              <a:xfrm>
                <a:off x="995371" y="199414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48" name="TextBox 47">
                <a:extLst>
                  <a:ext uri="{FF2B5EF4-FFF2-40B4-BE49-F238E27FC236}">
                    <a16:creationId xmlns:a16="http://schemas.microsoft.com/office/drawing/2014/main" id="{9376C43D-F8F5-D0FF-8A3F-182821FFDEBC}"/>
                  </a:ext>
                </a:extLst>
              </p:cNvPr>
              <p:cNvSpPr txBox="1"/>
              <p:nvPr/>
            </p:nvSpPr>
            <p:spPr bwMode="auto">
              <a:xfrm>
                <a:off x="1112391" y="245471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49" name="TextBox 48">
                <a:extLst>
                  <a:ext uri="{FF2B5EF4-FFF2-40B4-BE49-F238E27FC236}">
                    <a16:creationId xmlns:a16="http://schemas.microsoft.com/office/drawing/2014/main" id="{F83EC242-8ED9-B859-2744-829C044FAB0D}"/>
                  </a:ext>
                </a:extLst>
              </p:cNvPr>
              <p:cNvSpPr txBox="1"/>
              <p:nvPr/>
            </p:nvSpPr>
            <p:spPr bwMode="auto">
              <a:xfrm>
                <a:off x="1112391" y="295814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50" name="TextBox 49">
                <a:extLst>
                  <a:ext uri="{FF2B5EF4-FFF2-40B4-BE49-F238E27FC236}">
                    <a16:creationId xmlns:a16="http://schemas.microsoft.com/office/drawing/2014/main" id="{7287FB43-9768-0384-6F40-F92FE28F8EE8}"/>
                  </a:ext>
                </a:extLst>
              </p:cNvPr>
              <p:cNvSpPr txBox="1"/>
              <p:nvPr/>
            </p:nvSpPr>
            <p:spPr bwMode="auto">
              <a:xfrm>
                <a:off x="1112391" y="341872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51" name="TextBox 50">
                <a:extLst>
                  <a:ext uri="{FF2B5EF4-FFF2-40B4-BE49-F238E27FC236}">
                    <a16:creationId xmlns:a16="http://schemas.microsoft.com/office/drawing/2014/main" id="{EAB7BB3C-F8CA-CECE-B8C9-633467507544}"/>
                  </a:ext>
                </a:extLst>
              </p:cNvPr>
              <p:cNvSpPr txBox="1"/>
              <p:nvPr/>
            </p:nvSpPr>
            <p:spPr bwMode="auto">
              <a:xfrm>
                <a:off x="1112391" y="389024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52" name="TextBox 51">
                <a:extLst>
                  <a:ext uri="{FF2B5EF4-FFF2-40B4-BE49-F238E27FC236}">
                    <a16:creationId xmlns:a16="http://schemas.microsoft.com/office/drawing/2014/main" id="{D502AE0F-2FED-1AF3-B7B6-F0C73B454F6A}"/>
                  </a:ext>
                </a:extLst>
              </p:cNvPr>
              <p:cNvSpPr txBox="1"/>
              <p:nvPr/>
            </p:nvSpPr>
            <p:spPr bwMode="auto">
              <a:xfrm>
                <a:off x="1229410" y="435082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23" name="Group 22">
              <a:extLst>
                <a:ext uri="{FF2B5EF4-FFF2-40B4-BE49-F238E27FC236}">
                  <a16:creationId xmlns:a16="http://schemas.microsoft.com/office/drawing/2014/main" id="{BA0498FF-1C07-202A-7AEC-AF43FA642719}"/>
                </a:ext>
              </a:extLst>
            </p:cNvPr>
            <p:cNvGrpSpPr/>
            <p:nvPr/>
          </p:nvGrpSpPr>
          <p:grpSpPr>
            <a:xfrm>
              <a:off x="1485900" y="4597585"/>
              <a:ext cx="4538183" cy="369332"/>
              <a:chOff x="1462352" y="4597585"/>
              <a:chExt cx="5233253" cy="369332"/>
            </a:xfrm>
          </p:grpSpPr>
          <p:sp>
            <p:nvSpPr>
              <p:cNvPr id="40" name="TextBox 39">
                <a:extLst>
                  <a:ext uri="{FF2B5EF4-FFF2-40B4-BE49-F238E27FC236}">
                    <a16:creationId xmlns:a16="http://schemas.microsoft.com/office/drawing/2014/main" id="{C4A9B1D9-D375-C1A1-DAD2-BE78AC340145}"/>
                  </a:ext>
                </a:extLst>
              </p:cNvPr>
              <p:cNvSpPr txBox="1"/>
              <p:nvPr/>
            </p:nvSpPr>
            <p:spPr bwMode="auto">
              <a:xfrm>
                <a:off x="1462352"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41" name="TextBox 40">
                <a:extLst>
                  <a:ext uri="{FF2B5EF4-FFF2-40B4-BE49-F238E27FC236}">
                    <a16:creationId xmlns:a16="http://schemas.microsoft.com/office/drawing/2014/main" id="{DCCC7CA8-829E-D073-6FF0-16B2851E020F}"/>
                  </a:ext>
                </a:extLst>
              </p:cNvPr>
              <p:cNvSpPr txBox="1"/>
              <p:nvPr/>
            </p:nvSpPr>
            <p:spPr bwMode="auto">
              <a:xfrm>
                <a:off x="2164230"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42" name="TextBox 41">
                <a:extLst>
                  <a:ext uri="{FF2B5EF4-FFF2-40B4-BE49-F238E27FC236}">
                    <a16:creationId xmlns:a16="http://schemas.microsoft.com/office/drawing/2014/main" id="{9BAE9142-B0AF-E44B-ED2F-7FCD925F127B}"/>
                  </a:ext>
                </a:extLst>
              </p:cNvPr>
              <p:cNvSpPr txBox="1"/>
              <p:nvPr/>
            </p:nvSpPr>
            <p:spPr bwMode="auto">
              <a:xfrm>
                <a:off x="2789127"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43" name="TextBox 42">
                <a:extLst>
                  <a:ext uri="{FF2B5EF4-FFF2-40B4-BE49-F238E27FC236}">
                    <a16:creationId xmlns:a16="http://schemas.microsoft.com/office/drawing/2014/main" id="{178C0FED-C648-E03E-BB39-CE45392BACE0}"/>
                  </a:ext>
                </a:extLst>
              </p:cNvPr>
              <p:cNvSpPr txBox="1"/>
              <p:nvPr/>
            </p:nvSpPr>
            <p:spPr bwMode="auto">
              <a:xfrm>
                <a:off x="3491005"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44" name="TextBox 43">
                <a:extLst>
                  <a:ext uri="{FF2B5EF4-FFF2-40B4-BE49-F238E27FC236}">
                    <a16:creationId xmlns:a16="http://schemas.microsoft.com/office/drawing/2014/main" id="{94C368E5-996C-371D-1977-539EEB846760}"/>
                  </a:ext>
                </a:extLst>
              </p:cNvPr>
              <p:cNvSpPr txBox="1"/>
              <p:nvPr/>
            </p:nvSpPr>
            <p:spPr bwMode="auto">
              <a:xfrm>
                <a:off x="4166138"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45" name="TextBox 44">
                <a:extLst>
                  <a:ext uri="{FF2B5EF4-FFF2-40B4-BE49-F238E27FC236}">
                    <a16:creationId xmlns:a16="http://schemas.microsoft.com/office/drawing/2014/main" id="{502C66A6-3A05-3DD0-41F5-20BB53DBC1DA}"/>
                  </a:ext>
                </a:extLst>
              </p:cNvPr>
              <p:cNvSpPr txBox="1"/>
              <p:nvPr/>
            </p:nvSpPr>
            <p:spPr bwMode="auto">
              <a:xfrm>
                <a:off x="4849544"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46" name="TextBox 45">
                <a:extLst>
                  <a:ext uri="{FF2B5EF4-FFF2-40B4-BE49-F238E27FC236}">
                    <a16:creationId xmlns:a16="http://schemas.microsoft.com/office/drawing/2014/main" id="{4C1752AB-2906-1FAA-DA03-0A2FEA1589BB}"/>
                  </a:ext>
                </a:extLst>
              </p:cNvPr>
              <p:cNvSpPr txBox="1"/>
              <p:nvPr/>
            </p:nvSpPr>
            <p:spPr bwMode="auto">
              <a:xfrm>
                <a:off x="5551422"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53" name="TextBox 52">
                <a:extLst>
                  <a:ext uri="{FF2B5EF4-FFF2-40B4-BE49-F238E27FC236}">
                    <a16:creationId xmlns:a16="http://schemas.microsoft.com/office/drawing/2014/main" id="{D5B208CD-3BC0-EC93-20B8-22A22B93A88D}"/>
                  </a:ext>
                </a:extLst>
              </p:cNvPr>
              <p:cNvSpPr txBox="1"/>
              <p:nvPr/>
            </p:nvSpPr>
            <p:spPr bwMode="auto">
              <a:xfrm>
                <a:off x="6212772" y="4597585"/>
                <a:ext cx="482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grpSp>
        <p:sp>
          <p:nvSpPr>
            <p:cNvPr id="24" name="Freeform: Shape 23">
              <a:extLst>
                <a:ext uri="{FF2B5EF4-FFF2-40B4-BE49-F238E27FC236}">
                  <a16:creationId xmlns:a16="http://schemas.microsoft.com/office/drawing/2014/main" id="{7A852CFD-FC76-A7F6-9D76-F380395B2B9C}"/>
                </a:ext>
              </a:extLst>
            </p:cNvPr>
            <p:cNvSpPr/>
            <p:nvPr/>
          </p:nvSpPr>
          <p:spPr bwMode="auto">
            <a:xfrm>
              <a:off x="1524000" y="2186940"/>
              <a:ext cx="4400550" cy="2438400"/>
            </a:xfrm>
            <a:custGeom>
              <a:avLst/>
              <a:gdLst>
                <a:gd name="connsiteX0" fmla="*/ 0 w 4335780"/>
                <a:gd name="connsiteY0" fmla="*/ 0 h 2377440"/>
                <a:gd name="connsiteX1" fmla="*/ 0 w 4335780"/>
                <a:gd name="connsiteY1" fmla="*/ 2377440 h 2377440"/>
                <a:gd name="connsiteX2" fmla="*/ 4335780 w 4335780"/>
                <a:gd name="connsiteY2" fmla="*/ 2377440 h 2377440"/>
              </a:gdLst>
              <a:ahLst/>
              <a:cxnLst>
                <a:cxn ang="0">
                  <a:pos x="connsiteX0" y="connsiteY0"/>
                </a:cxn>
                <a:cxn ang="0">
                  <a:pos x="connsiteX1" y="connsiteY1"/>
                </a:cxn>
                <a:cxn ang="0">
                  <a:pos x="connsiteX2" y="connsiteY2"/>
                </a:cxn>
              </a:cxnLst>
              <a:rect l="l" t="t" r="r" b="b"/>
              <a:pathLst>
                <a:path w="4335780" h="2377440">
                  <a:moveTo>
                    <a:pt x="0" y="0"/>
                  </a:moveTo>
                  <a:lnTo>
                    <a:pt x="0" y="2377440"/>
                  </a:lnTo>
                  <a:lnTo>
                    <a:pt x="4335780" y="2377440"/>
                  </a:lnTo>
                </a:path>
              </a:pathLst>
            </a:custGeom>
            <a:noFill/>
            <a:ln w="28575">
              <a:solidFill>
                <a:schemeClr val="bg1"/>
              </a:solidFill>
              <a:miter lim="800000"/>
              <a:headEnd/>
              <a:tailEnd/>
            </a:ln>
          </p:spPr>
          <p:txBody>
            <a:bodyPr rtlCol="0" anchor="ctr"/>
            <a:lstStyle/>
            <a:p>
              <a:pPr algn="ctr"/>
              <a:endParaRPr lang="en-US"/>
            </a:p>
          </p:txBody>
        </p:sp>
        <p:grpSp>
          <p:nvGrpSpPr>
            <p:cNvPr id="25" name="Group 24">
              <a:extLst>
                <a:ext uri="{FF2B5EF4-FFF2-40B4-BE49-F238E27FC236}">
                  <a16:creationId xmlns:a16="http://schemas.microsoft.com/office/drawing/2014/main" id="{3A47CB4B-452B-5B81-89B7-200047793C63}"/>
                </a:ext>
              </a:extLst>
            </p:cNvPr>
            <p:cNvGrpSpPr/>
            <p:nvPr/>
          </p:nvGrpSpPr>
          <p:grpSpPr>
            <a:xfrm rot="5400000">
              <a:off x="3678124" y="2565020"/>
              <a:ext cx="76203" cy="4196843"/>
              <a:chOff x="1039296" y="1237425"/>
              <a:chExt cx="983605" cy="3334265"/>
            </a:xfrm>
          </p:grpSpPr>
          <p:cxnSp>
            <p:nvCxnSpPr>
              <p:cNvPr id="33" name="Straight Connector 32">
                <a:extLst>
                  <a:ext uri="{FF2B5EF4-FFF2-40B4-BE49-F238E27FC236}">
                    <a16:creationId xmlns:a16="http://schemas.microsoft.com/office/drawing/2014/main" id="{E4C05A79-80ED-BE8F-56D8-63C46F6E0554}"/>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D3B7E5D8-3214-FEB8-09D5-DAB12E0AA53A}"/>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850B82F0-4B91-A129-CBBB-6E5860D64510}"/>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11BACB5E-93CF-73BE-1209-CD6CC26B6EE0}"/>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769C40D3-B190-768D-EEBC-7F5CBC58B987}"/>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B605C8B3-A52F-77DE-FC69-886407B261CF}"/>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1C145EAF-B9A7-BDBD-DDE5-38FB285CABE7}"/>
                  </a:ext>
                </a:extLst>
              </p:cNvPr>
              <p:cNvCxnSpPr>
                <a:cxnSpLocks/>
              </p:cNvCxnSpPr>
              <p:nvPr/>
            </p:nvCxnSpPr>
            <p:spPr bwMode="auto">
              <a:xfrm>
                <a:off x="1039300" y="1705048"/>
                <a:ext cx="983597"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E6BBD8D6-A53C-D1EB-3DC9-6AA9098F8645}"/>
                  </a:ext>
                </a:extLst>
              </p:cNvPr>
              <p:cNvCxnSpPr>
                <a:cxnSpLocks/>
              </p:cNvCxnSpPr>
              <p:nvPr/>
            </p:nvCxnSpPr>
            <p:spPr bwMode="auto">
              <a:xfrm>
                <a:off x="1039305" y="1237425"/>
                <a:ext cx="983596" cy="0"/>
              </a:xfrm>
              <a:prstGeom prst="line">
                <a:avLst/>
              </a:prstGeom>
              <a:noFill/>
              <a:ln w="28575" cap="flat" cmpd="sng" algn="ctr">
                <a:solidFill>
                  <a:schemeClr val="bg1"/>
                </a:solidFill>
                <a:prstDash val="solid"/>
                <a:round/>
                <a:headEnd type="none" w="med" len="med"/>
                <a:tailEnd type="none" w="med" len="med"/>
              </a:ln>
              <a:effectLst/>
            </p:spPr>
          </p:cxnSp>
        </p:grpSp>
        <p:grpSp>
          <p:nvGrpSpPr>
            <p:cNvPr id="26" name="Group 25">
              <a:extLst>
                <a:ext uri="{FF2B5EF4-FFF2-40B4-BE49-F238E27FC236}">
                  <a16:creationId xmlns:a16="http://schemas.microsoft.com/office/drawing/2014/main" id="{3FD138FD-FF76-A198-AD2F-9AAAD1D276BC}"/>
                </a:ext>
              </a:extLst>
            </p:cNvPr>
            <p:cNvGrpSpPr/>
            <p:nvPr/>
          </p:nvGrpSpPr>
          <p:grpSpPr>
            <a:xfrm>
              <a:off x="1447800" y="2186940"/>
              <a:ext cx="91440" cy="2384750"/>
              <a:chOff x="1039296" y="2186940"/>
              <a:chExt cx="983598" cy="2384750"/>
            </a:xfrm>
          </p:grpSpPr>
          <p:cxnSp>
            <p:nvCxnSpPr>
              <p:cNvPr id="27" name="Straight Connector 26">
                <a:extLst>
                  <a:ext uri="{FF2B5EF4-FFF2-40B4-BE49-F238E27FC236}">
                    <a16:creationId xmlns:a16="http://schemas.microsoft.com/office/drawing/2014/main" id="{63DF6E5D-B932-08D6-3B7C-811F20D63E6C}"/>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3F405105-70DD-C733-CC95-AA4F765AA012}"/>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ACEB8071-F165-96F6-0C15-CA34FFC689FF}"/>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AD73BDC3-76C6-ABBD-7E13-DE2B9E81ED8F}"/>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0FAB49EB-DDE4-1DB1-CCFE-6F18F5D35C63}"/>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87560180-FB10-B1E8-26E2-CC99E75C9440}"/>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55" name="Group 54">
            <a:extLst>
              <a:ext uri="{FF2B5EF4-FFF2-40B4-BE49-F238E27FC236}">
                <a16:creationId xmlns:a16="http://schemas.microsoft.com/office/drawing/2014/main" id="{5177A91C-0505-CB4C-1245-672B63E5F98A}"/>
              </a:ext>
            </a:extLst>
          </p:cNvPr>
          <p:cNvGrpSpPr/>
          <p:nvPr/>
        </p:nvGrpSpPr>
        <p:grpSpPr>
          <a:xfrm>
            <a:off x="1420181" y="5083507"/>
            <a:ext cx="4538981" cy="1077218"/>
            <a:chOff x="1386568" y="4597585"/>
            <a:chExt cx="5234173" cy="1077218"/>
          </a:xfrm>
        </p:grpSpPr>
        <p:sp>
          <p:nvSpPr>
            <p:cNvPr id="56" name="TextBox 55">
              <a:extLst>
                <a:ext uri="{FF2B5EF4-FFF2-40B4-BE49-F238E27FC236}">
                  <a16:creationId xmlns:a16="http://schemas.microsoft.com/office/drawing/2014/main" id="{510908BD-0725-F54D-0520-19D2BF1E1D64}"/>
                </a:ext>
              </a:extLst>
            </p:cNvPr>
            <p:cNvSpPr txBox="1"/>
            <p:nvPr/>
          </p:nvSpPr>
          <p:spPr bwMode="auto">
            <a:xfrm>
              <a:off x="1386568"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87</a:t>
              </a:r>
            </a:p>
          </p:txBody>
        </p:sp>
        <p:sp>
          <p:nvSpPr>
            <p:cNvPr id="57" name="TextBox 56">
              <a:extLst>
                <a:ext uri="{FF2B5EF4-FFF2-40B4-BE49-F238E27FC236}">
                  <a16:creationId xmlns:a16="http://schemas.microsoft.com/office/drawing/2014/main" id="{67C11DE6-5EF5-0073-DCB0-403D08C9A862}"/>
                </a:ext>
              </a:extLst>
            </p:cNvPr>
            <p:cNvSpPr txBox="1"/>
            <p:nvPr/>
          </p:nvSpPr>
          <p:spPr bwMode="auto">
            <a:xfrm>
              <a:off x="2088446"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51</a:t>
              </a:r>
            </a:p>
          </p:txBody>
        </p:sp>
        <p:sp>
          <p:nvSpPr>
            <p:cNvPr id="58" name="TextBox 57">
              <a:extLst>
                <a:ext uri="{FF2B5EF4-FFF2-40B4-BE49-F238E27FC236}">
                  <a16:creationId xmlns:a16="http://schemas.microsoft.com/office/drawing/2014/main" id="{E97FCB55-7BB8-9DF4-E69C-E2540174F340}"/>
                </a:ext>
              </a:extLst>
            </p:cNvPr>
            <p:cNvSpPr txBox="1"/>
            <p:nvPr/>
          </p:nvSpPr>
          <p:spPr bwMode="auto">
            <a:xfrm>
              <a:off x="2771851"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40</a:t>
              </a:r>
            </a:p>
          </p:txBody>
        </p:sp>
        <p:sp>
          <p:nvSpPr>
            <p:cNvPr id="59" name="TextBox 58">
              <a:extLst>
                <a:ext uri="{FF2B5EF4-FFF2-40B4-BE49-F238E27FC236}">
                  <a16:creationId xmlns:a16="http://schemas.microsoft.com/office/drawing/2014/main" id="{DE845FB5-53C1-4B69-5B76-6C0EBB5F203C}"/>
                </a:ext>
              </a:extLst>
            </p:cNvPr>
            <p:cNvSpPr txBox="1"/>
            <p:nvPr/>
          </p:nvSpPr>
          <p:spPr bwMode="auto">
            <a:xfrm>
              <a:off x="3473729"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28</a:t>
              </a:r>
            </a:p>
          </p:txBody>
        </p:sp>
        <p:sp>
          <p:nvSpPr>
            <p:cNvPr id="60" name="TextBox 59">
              <a:extLst>
                <a:ext uri="{FF2B5EF4-FFF2-40B4-BE49-F238E27FC236}">
                  <a16:creationId xmlns:a16="http://schemas.microsoft.com/office/drawing/2014/main" id="{DC1E439A-C372-D0F2-90BD-E67E962759E9}"/>
                </a:ext>
              </a:extLst>
            </p:cNvPr>
            <p:cNvSpPr txBox="1"/>
            <p:nvPr/>
          </p:nvSpPr>
          <p:spPr bwMode="auto">
            <a:xfrm>
              <a:off x="4148863"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18</a:t>
              </a:r>
            </a:p>
          </p:txBody>
        </p:sp>
        <p:sp>
          <p:nvSpPr>
            <p:cNvPr id="61" name="TextBox 60">
              <a:extLst>
                <a:ext uri="{FF2B5EF4-FFF2-40B4-BE49-F238E27FC236}">
                  <a16:creationId xmlns:a16="http://schemas.microsoft.com/office/drawing/2014/main" id="{4EC05243-F742-7DF3-0B42-B37FA1771F2F}"/>
                </a:ext>
              </a:extLst>
            </p:cNvPr>
            <p:cNvSpPr txBox="1"/>
            <p:nvPr/>
          </p:nvSpPr>
          <p:spPr bwMode="auto">
            <a:xfrm>
              <a:off x="4892345" y="4597585"/>
              <a:ext cx="3331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a:t>
              </a:r>
            </a:p>
          </p:txBody>
        </p:sp>
        <p:sp>
          <p:nvSpPr>
            <p:cNvPr id="62" name="TextBox 61">
              <a:extLst>
                <a:ext uri="{FF2B5EF4-FFF2-40B4-BE49-F238E27FC236}">
                  <a16:creationId xmlns:a16="http://schemas.microsoft.com/office/drawing/2014/main" id="{96B6B82F-CD28-5FDD-E5F0-BF3FDC68E1CD}"/>
                </a:ext>
              </a:extLst>
            </p:cNvPr>
            <p:cNvSpPr txBox="1"/>
            <p:nvPr/>
          </p:nvSpPr>
          <p:spPr bwMode="auto">
            <a:xfrm>
              <a:off x="5594223" y="4597585"/>
              <a:ext cx="3331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a:t>
              </a:r>
            </a:p>
          </p:txBody>
        </p:sp>
        <p:sp>
          <p:nvSpPr>
            <p:cNvPr id="63" name="TextBox 62">
              <a:extLst>
                <a:ext uri="{FF2B5EF4-FFF2-40B4-BE49-F238E27FC236}">
                  <a16:creationId xmlns:a16="http://schemas.microsoft.com/office/drawing/2014/main" id="{805E6633-B3BB-5A57-F08A-30DC70313909}"/>
                </a:ext>
              </a:extLst>
            </p:cNvPr>
            <p:cNvSpPr txBox="1"/>
            <p:nvPr/>
          </p:nvSpPr>
          <p:spPr bwMode="auto">
            <a:xfrm>
              <a:off x="6287637" y="4597585"/>
              <a:ext cx="3331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grpSp>
      <p:sp>
        <p:nvSpPr>
          <p:cNvPr id="1025" name="TextBox 1024">
            <a:extLst>
              <a:ext uri="{FF2B5EF4-FFF2-40B4-BE49-F238E27FC236}">
                <a16:creationId xmlns:a16="http://schemas.microsoft.com/office/drawing/2014/main" id="{8AB97182-A16D-8AB5-F76B-C79452E3FD46}"/>
              </a:ext>
            </a:extLst>
          </p:cNvPr>
          <p:cNvSpPr txBox="1"/>
          <p:nvPr/>
        </p:nvSpPr>
        <p:spPr bwMode="auto">
          <a:xfrm>
            <a:off x="1455113" y="1818490"/>
            <a:ext cx="41405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Median follow-up: 24.0 </a:t>
            </a:r>
            <a:r>
              <a:rPr lang="en-US" sz="1600" b="0" dirty="0" err="1">
                <a:solidFill>
                  <a:schemeClr val="bg1"/>
                </a:solidFill>
                <a:latin typeface="Calibri" panose="020F0502020204030204" pitchFamily="34" charset="0"/>
              </a:rPr>
              <a:t>mo</a:t>
            </a:r>
            <a:r>
              <a:rPr lang="en-US" sz="1600" b="0" dirty="0">
                <a:solidFill>
                  <a:schemeClr val="bg1"/>
                </a:solidFill>
                <a:latin typeface="Calibri" panose="020F0502020204030204" pitchFamily="34" charset="0"/>
              </a:rPr>
              <a:t> (95% CI 18.3-26.4)</a:t>
            </a:r>
          </a:p>
        </p:txBody>
      </p:sp>
      <p:sp>
        <p:nvSpPr>
          <p:cNvPr id="1027" name="TextBox 1026">
            <a:extLst>
              <a:ext uri="{FF2B5EF4-FFF2-40B4-BE49-F238E27FC236}">
                <a16:creationId xmlns:a16="http://schemas.microsoft.com/office/drawing/2014/main" id="{1E045241-B9C6-C2E4-629C-2C31E8EF5491}"/>
              </a:ext>
            </a:extLst>
          </p:cNvPr>
          <p:cNvSpPr txBox="1"/>
          <p:nvPr/>
        </p:nvSpPr>
        <p:spPr bwMode="auto">
          <a:xfrm>
            <a:off x="4604758" y="2308783"/>
            <a:ext cx="133081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1"/>
                </a:solidFill>
                <a:latin typeface="+mn-lt"/>
              </a:rPr>
              <a:t>NR (30.1‒NR)</a:t>
            </a:r>
          </a:p>
        </p:txBody>
      </p:sp>
      <p:sp>
        <p:nvSpPr>
          <p:cNvPr id="1028" name="TextBox 1027">
            <a:extLst>
              <a:ext uri="{FF2B5EF4-FFF2-40B4-BE49-F238E27FC236}">
                <a16:creationId xmlns:a16="http://schemas.microsoft.com/office/drawing/2014/main" id="{0BF63C1E-F036-0A9D-CC11-CCB60B3CD436}"/>
              </a:ext>
            </a:extLst>
          </p:cNvPr>
          <p:cNvSpPr txBox="1"/>
          <p:nvPr/>
        </p:nvSpPr>
        <p:spPr bwMode="auto">
          <a:xfrm>
            <a:off x="2302042" y="4277974"/>
            <a:ext cx="15760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4"/>
                </a:solidFill>
                <a:latin typeface="+mn-lt"/>
              </a:rPr>
              <a:t>3.7 </a:t>
            </a:r>
            <a:r>
              <a:rPr lang="en-US" sz="1600" dirty="0" err="1">
                <a:solidFill>
                  <a:schemeClr val="accent4"/>
                </a:solidFill>
                <a:latin typeface="+mn-lt"/>
              </a:rPr>
              <a:t>mo</a:t>
            </a:r>
            <a:r>
              <a:rPr lang="en-US" sz="1600" dirty="0">
                <a:solidFill>
                  <a:schemeClr val="accent4"/>
                </a:solidFill>
                <a:latin typeface="+mn-lt"/>
              </a:rPr>
              <a:t> (2.4‒6.3)</a:t>
            </a:r>
          </a:p>
        </p:txBody>
      </p:sp>
      <p:sp>
        <p:nvSpPr>
          <p:cNvPr id="1029" name="TextBox 1028">
            <a:extLst>
              <a:ext uri="{FF2B5EF4-FFF2-40B4-BE49-F238E27FC236}">
                <a16:creationId xmlns:a16="http://schemas.microsoft.com/office/drawing/2014/main" id="{1305C184-11FE-A6AB-11E5-C4CCF8A6CA60}"/>
              </a:ext>
            </a:extLst>
          </p:cNvPr>
          <p:cNvSpPr txBox="1"/>
          <p:nvPr/>
        </p:nvSpPr>
        <p:spPr bwMode="auto">
          <a:xfrm>
            <a:off x="4274342" y="3069673"/>
            <a:ext cx="177163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3"/>
                </a:solidFill>
                <a:latin typeface="+mn-lt"/>
              </a:rPr>
              <a:t>26.9 </a:t>
            </a:r>
            <a:r>
              <a:rPr lang="en-US" sz="1600" dirty="0" err="1">
                <a:solidFill>
                  <a:schemeClr val="accent3"/>
                </a:solidFill>
                <a:latin typeface="+mn-lt"/>
              </a:rPr>
              <a:t>mo</a:t>
            </a:r>
            <a:r>
              <a:rPr lang="en-US" sz="1600" dirty="0">
                <a:solidFill>
                  <a:schemeClr val="accent3"/>
                </a:solidFill>
                <a:latin typeface="+mn-lt"/>
              </a:rPr>
              <a:t> (17.9‒NR)</a:t>
            </a:r>
          </a:p>
        </p:txBody>
      </p:sp>
      <p:sp>
        <p:nvSpPr>
          <p:cNvPr id="1030" name="TextBox 1029">
            <a:extLst>
              <a:ext uri="{FF2B5EF4-FFF2-40B4-BE49-F238E27FC236}">
                <a16:creationId xmlns:a16="http://schemas.microsoft.com/office/drawing/2014/main" id="{D575977F-9C33-5FFA-799E-20B966BA3D33}"/>
              </a:ext>
            </a:extLst>
          </p:cNvPr>
          <p:cNvSpPr txBox="1"/>
          <p:nvPr/>
        </p:nvSpPr>
        <p:spPr bwMode="auto">
          <a:xfrm>
            <a:off x="3714243" y="3785960"/>
            <a:ext cx="17844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6"/>
                </a:solidFill>
                <a:latin typeface="+mn-lt"/>
              </a:rPr>
              <a:t>18.0 </a:t>
            </a:r>
            <a:r>
              <a:rPr lang="en-US" sz="1600" dirty="0" err="1">
                <a:solidFill>
                  <a:schemeClr val="accent6"/>
                </a:solidFill>
                <a:latin typeface="+mn-lt"/>
              </a:rPr>
              <a:t>mo</a:t>
            </a:r>
            <a:r>
              <a:rPr lang="en-US" sz="1600" dirty="0">
                <a:solidFill>
                  <a:schemeClr val="accent6"/>
                </a:solidFill>
                <a:latin typeface="+mn-lt"/>
              </a:rPr>
              <a:t> (9.4‒30.1)</a:t>
            </a:r>
          </a:p>
        </p:txBody>
      </p:sp>
      <p:grpSp>
        <p:nvGrpSpPr>
          <p:cNvPr id="1080" name="Group 1079">
            <a:extLst>
              <a:ext uri="{FF2B5EF4-FFF2-40B4-BE49-F238E27FC236}">
                <a16:creationId xmlns:a16="http://schemas.microsoft.com/office/drawing/2014/main" id="{2AA4A675-D511-58A6-4EA5-6E2EF96E4982}"/>
              </a:ext>
            </a:extLst>
          </p:cNvPr>
          <p:cNvGrpSpPr/>
          <p:nvPr/>
        </p:nvGrpSpPr>
        <p:grpSpPr>
          <a:xfrm>
            <a:off x="1631950" y="2120422"/>
            <a:ext cx="3660138" cy="612609"/>
            <a:chOff x="1631950" y="2120422"/>
            <a:chExt cx="3660138" cy="612609"/>
          </a:xfrm>
        </p:grpSpPr>
        <p:sp>
          <p:nvSpPr>
            <p:cNvPr id="1037" name="Freeform: Shape 1036">
              <a:extLst>
                <a:ext uri="{FF2B5EF4-FFF2-40B4-BE49-F238E27FC236}">
                  <a16:creationId xmlns:a16="http://schemas.microsoft.com/office/drawing/2014/main" id="{B5453B3F-5F8A-43DB-2F1B-F71F81142A46}"/>
                </a:ext>
              </a:extLst>
            </p:cNvPr>
            <p:cNvSpPr/>
            <p:nvPr/>
          </p:nvSpPr>
          <p:spPr bwMode="auto">
            <a:xfrm>
              <a:off x="1631950" y="2190750"/>
              <a:ext cx="3600450" cy="485775"/>
            </a:xfrm>
            <a:custGeom>
              <a:avLst/>
              <a:gdLst>
                <a:gd name="connsiteX0" fmla="*/ 0 w 3600450"/>
                <a:gd name="connsiteY0" fmla="*/ 0 h 485775"/>
                <a:gd name="connsiteX1" fmla="*/ 3000375 w 3600450"/>
                <a:gd name="connsiteY1" fmla="*/ 0 h 485775"/>
                <a:gd name="connsiteX2" fmla="*/ 3000375 w 3600450"/>
                <a:gd name="connsiteY2" fmla="*/ 485775 h 485775"/>
                <a:gd name="connsiteX3" fmla="*/ 3600450 w 3600450"/>
                <a:gd name="connsiteY3" fmla="*/ 485775 h 485775"/>
              </a:gdLst>
              <a:ahLst/>
              <a:cxnLst>
                <a:cxn ang="0">
                  <a:pos x="connsiteX0" y="connsiteY0"/>
                </a:cxn>
                <a:cxn ang="0">
                  <a:pos x="connsiteX1" y="connsiteY1"/>
                </a:cxn>
                <a:cxn ang="0">
                  <a:pos x="connsiteX2" y="connsiteY2"/>
                </a:cxn>
                <a:cxn ang="0">
                  <a:pos x="connsiteX3" y="connsiteY3"/>
                </a:cxn>
              </a:cxnLst>
              <a:rect l="l" t="t" r="r" b="b"/>
              <a:pathLst>
                <a:path w="3600450" h="485775">
                  <a:moveTo>
                    <a:pt x="0" y="0"/>
                  </a:moveTo>
                  <a:lnTo>
                    <a:pt x="3000375" y="0"/>
                  </a:lnTo>
                  <a:lnTo>
                    <a:pt x="3000375" y="485775"/>
                  </a:lnTo>
                  <a:lnTo>
                    <a:pt x="3600450" y="485775"/>
                  </a:lnTo>
                </a:path>
              </a:pathLst>
            </a:custGeom>
            <a:noFill/>
            <a:ln w="28575">
              <a:solidFill>
                <a:schemeClr val="accent1"/>
              </a:solidFill>
              <a:miter lim="800000"/>
              <a:headEnd/>
              <a:tailEnd/>
            </a:ln>
          </p:spPr>
          <p:txBody>
            <a:bodyPr rtlCol="0" anchor="ctr"/>
            <a:lstStyle/>
            <a:p>
              <a:pPr algn="ctr"/>
              <a:endParaRPr lang="en-US"/>
            </a:p>
          </p:txBody>
        </p:sp>
        <p:grpSp>
          <p:nvGrpSpPr>
            <p:cNvPr id="1038" name="Group 1037">
              <a:extLst>
                <a:ext uri="{FF2B5EF4-FFF2-40B4-BE49-F238E27FC236}">
                  <a16:creationId xmlns:a16="http://schemas.microsoft.com/office/drawing/2014/main" id="{CE2136C0-3C49-7B37-F9D2-D8A12CA49B17}"/>
                </a:ext>
              </a:extLst>
            </p:cNvPr>
            <p:cNvGrpSpPr/>
            <p:nvPr/>
          </p:nvGrpSpPr>
          <p:grpSpPr>
            <a:xfrm>
              <a:off x="1857101" y="2121962"/>
              <a:ext cx="132078" cy="132078"/>
              <a:chOff x="2844451" y="2684339"/>
              <a:chExt cx="132078" cy="132078"/>
            </a:xfrm>
          </p:grpSpPr>
          <p:cxnSp>
            <p:nvCxnSpPr>
              <p:cNvPr id="1039" name="Straight Connector 1038">
                <a:extLst>
                  <a:ext uri="{FF2B5EF4-FFF2-40B4-BE49-F238E27FC236}">
                    <a16:creationId xmlns:a16="http://schemas.microsoft.com/office/drawing/2014/main" id="{AE300317-C276-6F89-8764-CFB1B7DE7AEF}"/>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0" name="Straight Connector 1039">
                <a:extLst>
                  <a:ext uri="{FF2B5EF4-FFF2-40B4-BE49-F238E27FC236}">
                    <a16:creationId xmlns:a16="http://schemas.microsoft.com/office/drawing/2014/main" id="{DBD6C512-9B3D-8879-141E-089B28EF20AF}"/>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41" name="Group 1040">
              <a:extLst>
                <a:ext uri="{FF2B5EF4-FFF2-40B4-BE49-F238E27FC236}">
                  <a16:creationId xmlns:a16="http://schemas.microsoft.com/office/drawing/2014/main" id="{06BE3CE5-46F9-AE17-03E2-564D3F76B0CA}"/>
                </a:ext>
              </a:extLst>
            </p:cNvPr>
            <p:cNvGrpSpPr/>
            <p:nvPr/>
          </p:nvGrpSpPr>
          <p:grpSpPr>
            <a:xfrm>
              <a:off x="2463526" y="2121962"/>
              <a:ext cx="132078" cy="132078"/>
              <a:chOff x="2844451" y="2684339"/>
              <a:chExt cx="132078" cy="132078"/>
            </a:xfrm>
          </p:grpSpPr>
          <p:cxnSp>
            <p:nvCxnSpPr>
              <p:cNvPr id="1042" name="Straight Connector 1041">
                <a:extLst>
                  <a:ext uri="{FF2B5EF4-FFF2-40B4-BE49-F238E27FC236}">
                    <a16:creationId xmlns:a16="http://schemas.microsoft.com/office/drawing/2014/main" id="{8BC8584D-33FC-083C-0EFD-0D11F143FE66}"/>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3" name="Straight Connector 1042">
                <a:extLst>
                  <a:ext uri="{FF2B5EF4-FFF2-40B4-BE49-F238E27FC236}">
                    <a16:creationId xmlns:a16="http://schemas.microsoft.com/office/drawing/2014/main" id="{7870F8E3-EBA0-EEEC-D8DF-2827ECA52702}"/>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44" name="Group 1043">
              <a:extLst>
                <a:ext uri="{FF2B5EF4-FFF2-40B4-BE49-F238E27FC236}">
                  <a16:creationId xmlns:a16="http://schemas.microsoft.com/office/drawing/2014/main" id="{39D62F54-296C-ACD0-381D-2078A14C5A62}"/>
                </a:ext>
              </a:extLst>
            </p:cNvPr>
            <p:cNvGrpSpPr/>
            <p:nvPr/>
          </p:nvGrpSpPr>
          <p:grpSpPr>
            <a:xfrm>
              <a:off x="2800076" y="2121962"/>
              <a:ext cx="132078" cy="132078"/>
              <a:chOff x="2844451" y="2684339"/>
              <a:chExt cx="132078" cy="132078"/>
            </a:xfrm>
          </p:grpSpPr>
          <p:cxnSp>
            <p:nvCxnSpPr>
              <p:cNvPr id="1045" name="Straight Connector 1044">
                <a:extLst>
                  <a:ext uri="{FF2B5EF4-FFF2-40B4-BE49-F238E27FC236}">
                    <a16:creationId xmlns:a16="http://schemas.microsoft.com/office/drawing/2014/main" id="{ECCCFF27-1E37-A98C-A565-723C6FB7F1C6}"/>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6" name="Straight Connector 1045">
                <a:extLst>
                  <a:ext uri="{FF2B5EF4-FFF2-40B4-BE49-F238E27FC236}">
                    <a16:creationId xmlns:a16="http://schemas.microsoft.com/office/drawing/2014/main" id="{8D2568BA-F5C5-00C9-6C12-18A433FDABD2}"/>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47" name="Group 1046">
              <a:extLst>
                <a:ext uri="{FF2B5EF4-FFF2-40B4-BE49-F238E27FC236}">
                  <a16:creationId xmlns:a16="http://schemas.microsoft.com/office/drawing/2014/main" id="{5A99168E-000D-49F0-0463-F808D548CF61}"/>
                </a:ext>
              </a:extLst>
            </p:cNvPr>
            <p:cNvGrpSpPr/>
            <p:nvPr/>
          </p:nvGrpSpPr>
          <p:grpSpPr>
            <a:xfrm>
              <a:off x="2837763" y="2121962"/>
              <a:ext cx="132078" cy="132078"/>
              <a:chOff x="2844451" y="2684339"/>
              <a:chExt cx="132078" cy="132078"/>
            </a:xfrm>
          </p:grpSpPr>
          <p:cxnSp>
            <p:nvCxnSpPr>
              <p:cNvPr id="1048" name="Straight Connector 1047">
                <a:extLst>
                  <a:ext uri="{FF2B5EF4-FFF2-40B4-BE49-F238E27FC236}">
                    <a16:creationId xmlns:a16="http://schemas.microsoft.com/office/drawing/2014/main" id="{8CA93F41-5BB2-34E0-40CF-ECB64219F3FE}"/>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9" name="Straight Connector 1048">
                <a:extLst>
                  <a:ext uri="{FF2B5EF4-FFF2-40B4-BE49-F238E27FC236}">
                    <a16:creationId xmlns:a16="http://schemas.microsoft.com/office/drawing/2014/main" id="{1FF3CB50-6BF4-5767-3C98-4E7434B5131D}"/>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50" name="Group 1049">
              <a:extLst>
                <a:ext uri="{FF2B5EF4-FFF2-40B4-BE49-F238E27FC236}">
                  <a16:creationId xmlns:a16="http://schemas.microsoft.com/office/drawing/2014/main" id="{1727AC54-1DF8-0F5F-2D74-9F254AF25565}"/>
                </a:ext>
              </a:extLst>
            </p:cNvPr>
            <p:cNvGrpSpPr/>
            <p:nvPr/>
          </p:nvGrpSpPr>
          <p:grpSpPr>
            <a:xfrm>
              <a:off x="3091288" y="2120422"/>
              <a:ext cx="132078" cy="132078"/>
              <a:chOff x="2844451" y="2684339"/>
              <a:chExt cx="132078" cy="132078"/>
            </a:xfrm>
          </p:grpSpPr>
          <p:cxnSp>
            <p:nvCxnSpPr>
              <p:cNvPr id="1051" name="Straight Connector 1050">
                <a:extLst>
                  <a:ext uri="{FF2B5EF4-FFF2-40B4-BE49-F238E27FC236}">
                    <a16:creationId xmlns:a16="http://schemas.microsoft.com/office/drawing/2014/main" id="{E7AA22EA-4244-BBF6-DB89-A12BE711D973}"/>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52" name="Straight Connector 1051">
                <a:extLst>
                  <a:ext uri="{FF2B5EF4-FFF2-40B4-BE49-F238E27FC236}">
                    <a16:creationId xmlns:a16="http://schemas.microsoft.com/office/drawing/2014/main" id="{77F15AD7-CBCF-0760-3D79-AD5A18471AC2}"/>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53" name="Group 1052">
              <a:extLst>
                <a:ext uri="{FF2B5EF4-FFF2-40B4-BE49-F238E27FC236}">
                  <a16:creationId xmlns:a16="http://schemas.microsoft.com/office/drawing/2014/main" id="{98858091-F2E8-8E06-9F01-82F21684AC4B}"/>
                </a:ext>
              </a:extLst>
            </p:cNvPr>
            <p:cNvGrpSpPr/>
            <p:nvPr/>
          </p:nvGrpSpPr>
          <p:grpSpPr>
            <a:xfrm>
              <a:off x="3310922" y="2120422"/>
              <a:ext cx="132078" cy="132078"/>
              <a:chOff x="2844451" y="2684339"/>
              <a:chExt cx="132078" cy="132078"/>
            </a:xfrm>
          </p:grpSpPr>
          <p:cxnSp>
            <p:nvCxnSpPr>
              <p:cNvPr id="1054" name="Straight Connector 1053">
                <a:extLst>
                  <a:ext uri="{FF2B5EF4-FFF2-40B4-BE49-F238E27FC236}">
                    <a16:creationId xmlns:a16="http://schemas.microsoft.com/office/drawing/2014/main" id="{0E792B4E-D8A7-5E65-1B1A-BA6744136F9B}"/>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55" name="Straight Connector 1054">
                <a:extLst>
                  <a:ext uri="{FF2B5EF4-FFF2-40B4-BE49-F238E27FC236}">
                    <a16:creationId xmlns:a16="http://schemas.microsoft.com/office/drawing/2014/main" id="{F3582312-E13B-C8A0-A932-A32FDE292148}"/>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56" name="Group 1055">
              <a:extLst>
                <a:ext uri="{FF2B5EF4-FFF2-40B4-BE49-F238E27FC236}">
                  <a16:creationId xmlns:a16="http://schemas.microsoft.com/office/drawing/2014/main" id="{D15A4DF2-5094-56E4-B270-E19B94D48B09}"/>
                </a:ext>
              </a:extLst>
            </p:cNvPr>
            <p:cNvGrpSpPr/>
            <p:nvPr/>
          </p:nvGrpSpPr>
          <p:grpSpPr>
            <a:xfrm>
              <a:off x="3382810" y="2120422"/>
              <a:ext cx="132078" cy="132078"/>
              <a:chOff x="2844451" y="2684339"/>
              <a:chExt cx="132078" cy="132078"/>
            </a:xfrm>
          </p:grpSpPr>
          <p:cxnSp>
            <p:nvCxnSpPr>
              <p:cNvPr id="1057" name="Straight Connector 1056">
                <a:extLst>
                  <a:ext uri="{FF2B5EF4-FFF2-40B4-BE49-F238E27FC236}">
                    <a16:creationId xmlns:a16="http://schemas.microsoft.com/office/drawing/2014/main" id="{0B5D2C95-A8EC-229A-B31B-E83CA01A9EE0}"/>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58" name="Straight Connector 1057">
                <a:extLst>
                  <a:ext uri="{FF2B5EF4-FFF2-40B4-BE49-F238E27FC236}">
                    <a16:creationId xmlns:a16="http://schemas.microsoft.com/office/drawing/2014/main" id="{17BFF26C-4BD3-4868-7CEF-97C8B6FC97C0}"/>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59" name="Group 1058">
              <a:extLst>
                <a:ext uri="{FF2B5EF4-FFF2-40B4-BE49-F238E27FC236}">
                  <a16:creationId xmlns:a16="http://schemas.microsoft.com/office/drawing/2014/main" id="{3FD957CE-AB99-C0F1-AFDF-28925380EF45}"/>
                </a:ext>
              </a:extLst>
            </p:cNvPr>
            <p:cNvGrpSpPr/>
            <p:nvPr/>
          </p:nvGrpSpPr>
          <p:grpSpPr>
            <a:xfrm>
              <a:off x="3645468" y="2120422"/>
              <a:ext cx="132078" cy="132078"/>
              <a:chOff x="2844451" y="2684339"/>
              <a:chExt cx="132078" cy="132078"/>
            </a:xfrm>
          </p:grpSpPr>
          <p:cxnSp>
            <p:nvCxnSpPr>
              <p:cNvPr id="1060" name="Straight Connector 1059">
                <a:extLst>
                  <a:ext uri="{FF2B5EF4-FFF2-40B4-BE49-F238E27FC236}">
                    <a16:creationId xmlns:a16="http://schemas.microsoft.com/office/drawing/2014/main" id="{9B2B86C5-930D-E998-BB23-23FB08154A10}"/>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61" name="Straight Connector 1060">
                <a:extLst>
                  <a:ext uri="{FF2B5EF4-FFF2-40B4-BE49-F238E27FC236}">
                    <a16:creationId xmlns:a16="http://schemas.microsoft.com/office/drawing/2014/main" id="{3AC0445A-41AB-4EE5-72F7-86124390F46A}"/>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62" name="Group 1061">
              <a:extLst>
                <a:ext uri="{FF2B5EF4-FFF2-40B4-BE49-F238E27FC236}">
                  <a16:creationId xmlns:a16="http://schemas.microsoft.com/office/drawing/2014/main" id="{30DC5C46-A0A6-8D6C-7640-608E9F619C57}"/>
                </a:ext>
              </a:extLst>
            </p:cNvPr>
            <p:cNvGrpSpPr/>
            <p:nvPr/>
          </p:nvGrpSpPr>
          <p:grpSpPr>
            <a:xfrm>
              <a:off x="3946082" y="2120422"/>
              <a:ext cx="132078" cy="132078"/>
              <a:chOff x="2844451" y="2684339"/>
              <a:chExt cx="132078" cy="132078"/>
            </a:xfrm>
          </p:grpSpPr>
          <p:cxnSp>
            <p:nvCxnSpPr>
              <p:cNvPr id="1063" name="Straight Connector 1062">
                <a:extLst>
                  <a:ext uri="{FF2B5EF4-FFF2-40B4-BE49-F238E27FC236}">
                    <a16:creationId xmlns:a16="http://schemas.microsoft.com/office/drawing/2014/main" id="{8C698E1A-6C2F-3D3B-B7C7-95383EB2F021}"/>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64" name="Straight Connector 1063">
                <a:extLst>
                  <a:ext uri="{FF2B5EF4-FFF2-40B4-BE49-F238E27FC236}">
                    <a16:creationId xmlns:a16="http://schemas.microsoft.com/office/drawing/2014/main" id="{DF284DB2-DCFD-9D88-6EBC-B58EC8F3EA85}"/>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65" name="Group 1064">
              <a:extLst>
                <a:ext uri="{FF2B5EF4-FFF2-40B4-BE49-F238E27FC236}">
                  <a16:creationId xmlns:a16="http://schemas.microsoft.com/office/drawing/2014/main" id="{6E45ED24-627C-2D0E-F75B-A5098D27DE81}"/>
                </a:ext>
              </a:extLst>
            </p:cNvPr>
            <p:cNvGrpSpPr/>
            <p:nvPr/>
          </p:nvGrpSpPr>
          <p:grpSpPr>
            <a:xfrm>
              <a:off x="3986577" y="2120422"/>
              <a:ext cx="132078" cy="132078"/>
              <a:chOff x="2844451" y="2684339"/>
              <a:chExt cx="132078" cy="132078"/>
            </a:xfrm>
          </p:grpSpPr>
          <p:cxnSp>
            <p:nvCxnSpPr>
              <p:cNvPr id="1066" name="Straight Connector 1065">
                <a:extLst>
                  <a:ext uri="{FF2B5EF4-FFF2-40B4-BE49-F238E27FC236}">
                    <a16:creationId xmlns:a16="http://schemas.microsoft.com/office/drawing/2014/main" id="{AA012243-067B-E700-63EF-91E2306E61AA}"/>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67" name="Straight Connector 1066">
                <a:extLst>
                  <a:ext uri="{FF2B5EF4-FFF2-40B4-BE49-F238E27FC236}">
                    <a16:creationId xmlns:a16="http://schemas.microsoft.com/office/drawing/2014/main" id="{80D1E4B1-99BF-DFF6-ED5E-3A84E2F93615}"/>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68" name="Group 1067">
              <a:extLst>
                <a:ext uri="{FF2B5EF4-FFF2-40B4-BE49-F238E27FC236}">
                  <a16:creationId xmlns:a16="http://schemas.microsoft.com/office/drawing/2014/main" id="{9D1B6D78-E4AB-3A95-1C37-D95156B14818}"/>
                </a:ext>
              </a:extLst>
            </p:cNvPr>
            <p:cNvGrpSpPr/>
            <p:nvPr/>
          </p:nvGrpSpPr>
          <p:grpSpPr>
            <a:xfrm>
              <a:off x="4569833" y="2600953"/>
              <a:ext cx="132078" cy="132078"/>
              <a:chOff x="2844451" y="2684339"/>
              <a:chExt cx="132078" cy="132078"/>
            </a:xfrm>
          </p:grpSpPr>
          <p:cxnSp>
            <p:nvCxnSpPr>
              <p:cNvPr id="1069" name="Straight Connector 1068">
                <a:extLst>
                  <a:ext uri="{FF2B5EF4-FFF2-40B4-BE49-F238E27FC236}">
                    <a16:creationId xmlns:a16="http://schemas.microsoft.com/office/drawing/2014/main" id="{30641902-72A2-2AB4-295E-3E0931940BD8}"/>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70" name="Straight Connector 1069">
                <a:extLst>
                  <a:ext uri="{FF2B5EF4-FFF2-40B4-BE49-F238E27FC236}">
                    <a16:creationId xmlns:a16="http://schemas.microsoft.com/office/drawing/2014/main" id="{598FFA0C-3DC8-E8F2-2C30-7843B83D7E9A}"/>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71" name="Group 1070">
              <a:extLst>
                <a:ext uri="{FF2B5EF4-FFF2-40B4-BE49-F238E27FC236}">
                  <a16:creationId xmlns:a16="http://schemas.microsoft.com/office/drawing/2014/main" id="{0346EB3B-7321-76AF-7194-7F59D421DAC5}"/>
                </a:ext>
              </a:extLst>
            </p:cNvPr>
            <p:cNvGrpSpPr/>
            <p:nvPr/>
          </p:nvGrpSpPr>
          <p:grpSpPr>
            <a:xfrm>
              <a:off x="4617112" y="2600953"/>
              <a:ext cx="132078" cy="132078"/>
              <a:chOff x="2844451" y="2684339"/>
              <a:chExt cx="132078" cy="132078"/>
            </a:xfrm>
          </p:grpSpPr>
          <p:cxnSp>
            <p:nvCxnSpPr>
              <p:cNvPr id="1072" name="Straight Connector 1071">
                <a:extLst>
                  <a:ext uri="{FF2B5EF4-FFF2-40B4-BE49-F238E27FC236}">
                    <a16:creationId xmlns:a16="http://schemas.microsoft.com/office/drawing/2014/main" id="{294E8CF1-55DD-9596-80B8-3E85AA23D5EA}"/>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73" name="Straight Connector 1072">
                <a:extLst>
                  <a:ext uri="{FF2B5EF4-FFF2-40B4-BE49-F238E27FC236}">
                    <a16:creationId xmlns:a16="http://schemas.microsoft.com/office/drawing/2014/main" id="{A45DDA21-C309-B007-B158-C7DF68B7F159}"/>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74" name="Group 1073">
              <a:extLst>
                <a:ext uri="{FF2B5EF4-FFF2-40B4-BE49-F238E27FC236}">
                  <a16:creationId xmlns:a16="http://schemas.microsoft.com/office/drawing/2014/main" id="{DBC1E024-DD53-8CCA-7555-70D25E0B716C}"/>
                </a:ext>
              </a:extLst>
            </p:cNvPr>
            <p:cNvGrpSpPr/>
            <p:nvPr/>
          </p:nvGrpSpPr>
          <p:grpSpPr>
            <a:xfrm>
              <a:off x="4654227" y="2600953"/>
              <a:ext cx="132078" cy="132078"/>
              <a:chOff x="2844451" y="2684339"/>
              <a:chExt cx="132078" cy="132078"/>
            </a:xfrm>
          </p:grpSpPr>
          <p:cxnSp>
            <p:nvCxnSpPr>
              <p:cNvPr id="1075" name="Straight Connector 1074">
                <a:extLst>
                  <a:ext uri="{FF2B5EF4-FFF2-40B4-BE49-F238E27FC236}">
                    <a16:creationId xmlns:a16="http://schemas.microsoft.com/office/drawing/2014/main" id="{33936DE3-1046-E5CF-D4D6-06C6445A2049}"/>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76" name="Straight Connector 1075">
                <a:extLst>
                  <a:ext uri="{FF2B5EF4-FFF2-40B4-BE49-F238E27FC236}">
                    <a16:creationId xmlns:a16="http://schemas.microsoft.com/office/drawing/2014/main" id="{FBD8B8A0-4B03-73A7-2C61-954A1180FD14}"/>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77" name="Group 1076">
              <a:extLst>
                <a:ext uri="{FF2B5EF4-FFF2-40B4-BE49-F238E27FC236}">
                  <a16:creationId xmlns:a16="http://schemas.microsoft.com/office/drawing/2014/main" id="{2637E384-1097-4E11-F8A9-75DF0E9B0203}"/>
                </a:ext>
              </a:extLst>
            </p:cNvPr>
            <p:cNvGrpSpPr/>
            <p:nvPr/>
          </p:nvGrpSpPr>
          <p:grpSpPr>
            <a:xfrm>
              <a:off x="5160010" y="2600953"/>
              <a:ext cx="132078" cy="132078"/>
              <a:chOff x="2844451" y="2684339"/>
              <a:chExt cx="132078" cy="132078"/>
            </a:xfrm>
          </p:grpSpPr>
          <p:cxnSp>
            <p:nvCxnSpPr>
              <p:cNvPr id="1078" name="Straight Connector 1077">
                <a:extLst>
                  <a:ext uri="{FF2B5EF4-FFF2-40B4-BE49-F238E27FC236}">
                    <a16:creationId xmlns:a16="http://schemas.microsoft.com/office/drawing/2014/main" id="{541CE2EB-E176-5766-338F-895488B22B72}"/>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79" name="Straight Connector 1078">
                <a:extLst>
                  <a:ext uri="{FF2B5EF4-FFF2-40B4-BE49-F238E27FC236}">
                    <a16:creationId xmlns:a16="http://schemas.microsoft.com/office/drawing/2014/main" id="{798FEA8F-0EB3-89E8-C5B7-E086319B1C76}"/>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1112" name="Group 1111">
            <a:extLst>
              <a:ext uri="{FF2B5EF4-FFF2-40B4-BE49-F238E27FC236}">
                <a16:creationId xmlns:a16="http://schemas.microsoft.com/office/drawing/2014/main" id="{FD259BB8-D3C3-C8DE-9E2E-E5D7DA6800B5}"/>
              </a:ext>
            </a:extLst>
          </p:cNvPr>
          <p:cNvGrpSpPr/>
          <p:nvPr/>
        </p:nvGrpSpPr>
        <p:grpSpPr>
          <a:xfrm>
            <a:off x="1625600" y="2190750"/>
            <a:ext cx="3810000" cy="1590675"/>
            <a:chOff x="1625600" y="2190750"/>
            <a:chExt cx="3810000" cy="1590675"/>
          </a:xfrm>
        </p:grpSpPr>
        <p:sp>
          <p:nvSpPr>
            <p:cNvPr id="1081" name="Freeform: Shape 1080">
              <a:extLst>
                <a:ext uri="{FF2B5EF4-FFF2-40B4-BE49-F238E27FC236}">
                  <a16:creationId xmlns:a16="http://schemas.microsoft.com/office/drawing/2014/main" id="{CBAD7F6E-663C-76A9-A148-D176613D6359}"/>
                </a:ext>
              </a:extLst>
            </p:cNvPr>
            <p:cNvSpPr/>
            <p:nvPr/>
          </p:nvSpPr>
          <p:spPr bwMode="auto">
            <a:xfrm>
              <a:off x="1625600" y="2190750"/>
              <a:ext cx="3810000" cy="1590675"/>
            </a:xfrm>
            <a:custGeom>
              <a:avLst/>
              <a:gdLst>
                <a:gd name="connsiteX0" fmla="*/ 0 w 3810000"/>
                <a:gd name="connsiteY0" fmla="*/ 0 h 1590675"/>
                <a:gd name="connsiteX1" fmla="*/ 949325 w 3810000"/>
                <a:gd name="connsiteY1" fmla="*/ 0 h 1590675"/>
                <a:gd name="connsiteX2" fmla="*/ 949325 w 3810000"/>
                <a:gd name="connsiteY2" fmla="*/ 92075 h 1590675"/>
                <a:gd name="connsiteX3" fmla="*/ 1028700 w 3810000"/>
                <a:gd name="connsiteY3" fmla="*/ 92075 h 1590675"/>
                <a:gd name="connsiteX4" fmla="*/ 1028700 w 3810000"/>
                <a:gd name="connsiteY4" fmla="*/ 187325 h 1590675"/>
                <a:gd name="connsiteX5" fmla="*/ 1193800 w 3810000"/>
                <a:gd name="connsiteY5" fmla="*/ 187325 h 1590675"/>
                <a:gd name="connsiteX6" fmla="*/ 1193800 w 3810000"/>
                <a:gd name="connsiteY6" fmla="*/ 298450 h 1590675"/>
                <a:gd name="connsiteX7" fmla="*/ 1212850 w 3810000"/>
                <a:gd name="connsiteY7" fmla="*/ 298450 h 1590675"/>
                <a:gd name="connsiteX8" fmla="*/ 1212850 w 3810000"/>
                <a:gd name="connsiteY8" fmla="*/ 374650 h 1590675"/>
                <a:gd name="connsiteX9" fmla="*/ 1333500 w 3810000"/>
                <a:gd name="connsiteY9" fmla="*/ 374650 h 1590675"/>
                <a:gd name="connsiteX10" fmla="*/ 1333500 w 3810000"/>
                <a:gd name="connsiteY10" fmla="*/ 473075 h 1590675"/>
                <a:gd name="connsiteX11" fmla="*/ 1352550 w 3810000"/>
                <a:gd name="connsiteY11" fmla="*/ 473075 h 1590675"/>
                <a:gd name="connsiteX12" fmla="*/ 1352550 w 3810000"/>
                <a:gd name="connsiteY12" fmla="*/ 568325 h 1590675"/>
                <a:gd name="connsiteX13" fmla="*/ 1790700 w 3810000"/>
                <a:gd name="connsiteY13" fmla="*/ 568325 h 1590675"/>
                <a:gd name="connsiteX14" fmla="*/ 1790700 w 3810000"/>
                <a:gd name="connsiteY14" fmla="*/ 774700 h 1590675"/>
                <a:gd name="connsiteX15" fmla="*/ 2124075 w 3810000"/>
                <a:gd name="connsiteY15" fmla="*/ 774700 h 1590675"/>
                <a:gd name="connsiteX16" fmla="*/ 2124075 w 3810000"/>
                <a:gd name="connsiteY16" fmla="*/ 879475 h 1590675"/>
                <a:gd name="connsiteX17" fmla="*/ 2619375 w 3810000"/>
                <a:gd name="connsiteY17" fmla="*/ 879475 h 1590675"/>
                <a:gd name="connsiteX18" fmla="*/ 2619375 w 3810000"/>
                <a:gd name="connsiteY18" fmla="*/ 1044575 h 1590675"/>
                <a:gd name="connsiteX19" fmla="*/ 2692400 w 3810000"/>
                <a:gd name="connsiteY19" fmla="*/ 1044575 h 1590675"/>
                <a:gd name="connsiteX20" fmla="*/ 2692400 w 3810000"/>
                <a:gd name="connsiteY20" fmla="*/ 1235075 h 1590675"/>
                <a:gd name="connsiteX21" fmla="*/ 3810000 w 3810000"/>
                <a:gd name="connsiteY21" fmla="*/ 1235075 h 1590675"/>
                <a:gd name="connsiteX22" fmla="*/ 3810000 w 3810000"/>
                <a:gd name="connsiteY22" fmla="*/ 1590675 h 1590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810000" h="1590675">
                  <a:moveTo>
                    <a:pt x="0" y="0"/>
                  </a:moveTo>
                  <a:lnTo>
                    <a:pt x="949325" y="0"/>
                  </a:lnTo>
                  <a:lnTo>
                    <a:pt x="949325" y="92075"/>
                  </a:lnTo>
                  <a:lnTo>
                    <a:pt x="1028700" y="92075"/>
                  </a:lnTo>
                  <a:lnTo>
                    <a:pt x="1028700" y="187325"/>
                  </a:lnTo>
                  <a:lnTo>
                    <a:pt x="1193800" y="187325"/>
                  </a:lnTo>
                  <a:lnTo>
                    <a:pt x="1193800" y="298450"/>
                  </a:lnTo>
                  <a:lnTo>
                    <a:pt x="1212850" y="298450"/>
                  </a:lnTo>
                  <a:lnTo>
                    <a:pt x="1212850" y="374650"/>
                  </a:lnTo>
                  <a:lnTo>
                    <a:pt x="1333500" y="374650"/>
                  </a:lnTo>
                  <a:lnTo>
                    <a:pt x="1333500" y="473075"/>
                  </a:lnTo>
                  <a:lnTo>
                    <a:pt x="1352550" y="473075"/>
                  </a:lnTo>
                  <a:lnTo>
                    <a:pt x="1352550" y="568325"/>
                  </a:lnTo>
                  <a:lnTo>
                    <a:pt x="1790700" y="568325"/>
                  </a:lnTo>
                  <a:lnTo>
                    <a:pt x="1790700" y="774700"/>
                  </a:lnTo>
                  <a:lnTo>
                    <a:pt x="2124075" y="774700"/>
                  </a:lnTo>
                  <a:lnTo>
                    <a:pt x="2124075" y="879475"/>
                  </a:lnTo>
                  <a:lnTo>
                    <a:pt x="2619375" y="879475"/>
                  </a:lnTo>
                  <a:lnTo>
                    <a:pt x="2619375" y="1044575"/>
                  </a:lnTo>
                  <a:lnTo>
                    <a:pt x="2692400" y="1044575"/>
                  </a:lnTo>
                  <a:lnTo>
                    <a:pt x="2692400" y="1235075"/>
                  </a:lnTo>
                  <a:lnTo>
                    <a:pt x="3810000" y="1235075"/>
                  </a:lnTo>
                  <a:lnTo>
                    <a:pt x="3810000" y="1590675"/>
                  </a:lnTo>
                </a:path>
              </a:pathLst>
            </a:custGeom>
            <a:noFill/>
            <a:ln w="28575">
              <a:solidFill>
                <a:schemeClr val="accent3"/>
              </a:solidFill>
              <a:miter lim="800000"/>
              <a:headEnd/>
              <a:tailEnd/>
            </a:ln>
          </p:spPr>
          <p:txBody>
            <a:bodyPr rtlCol="0" anchor="ctr"/>
            <a:lstStyle/>
            <a:p>
              <a:pPr algn="ctr"/>
              <a:endParaRPr lang="en-US"/>
            </a:p>
          </p:txBody>
        </p:sp>
        <p:grpSp>
          <p:nvGrpSpPr>
            <p:cNvPr id="1082" name="Group 1081">
              <a:extLst>
                <a:ext uri="{FF2B5EF4-FFF2-40B4-BE49-F238E27FC236}">
                  <a16:creationId xmlns:a16="http://schemas.microsoft.com/office/drawing/2014/main" id="{2DC3ECD8-678F-8BCF-D5DD-E5A181EA9769}"/>
                </a:ext>
              </a:extLst>
            </p:cNvPr>
            <p:cNvGrpSpPr/>
            <p:nvPr/>
          </p:nvGrpSpPr>
          <p:grpSpPr>
            <a:xfrm>
              <a:off x="3310922" y="2683010"/>
              <a:ext cx="132078" cy="132078"/>
              <a:chOff x="2844451" y="2684339"/>
              <a:chExt cx="132078" cy="132078"/>
            </a:xfrm>
          </p:grpSpPr>
          <p:cxnSp>
            <p:nvCxnSpPr>
              <p:cNvPr id="1083" name="Straight Connector 1082">
                <a:extLst>
                  <a:ext uri="{FF2B5EF4-FFF2-40B4-BE49-F238E27FC236}">
                    <a16:creationId xmlns:a16="http://schemas.microsoft.com/office/drawing/2014/main" id="{0BA8DEE3-B679-9387-FECD-5A1304CF994A}"/>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84" name="Straight Connector 1083">
                <a:extLst>
                  <a:ext uri="{FF2B5EF4-FFF2-40B4-BE49-F238E27FC236}">
                    <a16:creationId xmlns:a16="http://schemas.microsoft.com/office/drawing/2014/main" id="{0E14BDFC-CD60-5AFE-0019-0943396BF03E}"/>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85" name="Group 1084">
              <a:extLst>
                <a:ext uri="{FF2B5EF4-FFF2-40B4-BE49-F238E27FC236}">
                  <a16:creationId xmlns:a16="http://schemas.microsoft.com/office/drawing/2014/main" id="{CB8DDA90-E94E-5DAD-CB47-CDFE1A709BD8}"/>
                </a:ext>
              </a:extLst>
            </p:cNvPr>
            <p:cNvGrpSpPr/>
            <p:nvPr/>
          </p:nvGrpSpPr>
          <p:grpSpPr>
            <a:xfrm>
              <a:off x="3350976" y="2899884"/>
              <a:ext cx="132078" cy="132078"/>
              <a:chOff x="2844451" y="2684339"/>
              <a:chExt cx="132078" cy="132078"/>
            </a:xfrm>
          </p:grpSpPr>
          <p:cxnSp>
            <p:nvCxnSpPr>
              <p:cNvPr id="1086" name="Straight Connector 1085">
                <a:extLst>
                  <a:ext uri="{FF2B5EF4-FFF2-40B4-BE49-F238E27FC236}">
                    <a16:creationId xmlns:a16="http://schemas.microsoft.com/office/drawing/2014/main" id="{604A8F6A-6EBC-A1E2-1AE8-6A9B792A20AD}"/>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87" name="Straight Connector 1086">
                <a:extLst>
                  <a:ext uri="{FF2B5EF4-FFF2-40B4-BE49-F238E27FC236}">
                    <a16:creationId xmlns:a16="http://schemas.microsoft.com/office/drawing/2014/main" id="{B06B324B-5A49-6DCB-9C41-47AFF449499E}"/>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88" name="Group 1087">
              <a:extLst>
                <a:ext uri="{FF2B5EF4-FFF2-40B4-BE49-F238E27FC236}">
                  <a16:creationId xmlns:a16="http://schemas.microsoft.com/office/drawing/2014/main" id="{6909EBBE-AF05-991E-0D01-D70FD0E3DBB6}"/>
                </a:ext>
              </a:extLst>
            </p:cNvPr>
            <p:cNvGrpSpPr/>
            <p:nvPr/>
          </p:nvGrpSpPr>
          <p:grpSpPr>
            <a:xfrm>
              <a:off x="3946082" y="3006363"/>
              <a:ext cx="132078" cy="132078"/>
              <a:chOff x="2844451" y="2684339"/>
              <a:chExt cx="132078" cy="132078"/>
            </a:xfrm>
          </p:grpSpPr>
          <p:cxnSp>
            <p:nvCxnSpPr>
              <p:cNvPr id="1089" name="Straight Connector 1088">
                <a:extLst>
                  <a:ext uri="{FF2B5EF4-FFF2-40B4-BE49-F238E27FC236}">
                    <a16:creationId xmlns:a16="http://schemas.microsoft.com/office/drawing/2014/main" id="{7FB10884-1ACA-4185-9807-56F8581C27E4}"/>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90" name="Straight Connector 1089">
                <a:extLst>
                  <a:ext uri="{FF2B5EF4-FFF2-40B4-BE49-F238E27FC236}">
                    <a16:creationId xmlns:a16="http://schemas.microsoft.com/office/drawing/2014/main" id="{9C80E716-3018-66F8-B3DE-7BFAD4937A41}"/>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91" name="Group 1090">
              <a:extLst>
                <a:ext uri="{FF2B5EF4-FFF2-40B4-BE49-F238E27FC236}">
                  <a16:creationId xmlns:a16="http://schemas.microsoft.com/office/drawing/2014/main" id="{E087FBB5-4517-4860-60BA-73A1DA6F59F3}"/>
                </a:ext>
              </a:extLst>
            </p:cNvPr>
            <p:cNvGrpSpPr/>
            <p:nvPr/>
          </p:nvGrpSpPr>
          <p:grpSpPr>
            <a:xfrm>
              <a:off x="4004553" y="3006363"/>
              <a:ext cx="132078" cy="132078"/>
              <a:chOff x="2844451" y="2684339"/>
              <a:chExt cx="132078" cy="132078"/>
            </a:xfrm>
          </p:grpSpPr>
          <p:cxnSp>
            <p:nvCxnSpPr>
              <p:cNvPr id="1092" name="Straight Connector 1091">
                <a:extLst>
                  <a:ext uri="{FF2B5EF4-FFF2-40B4-BE49-F238E27FC236}">
                    <a16:creationId xmlns:a16="http://schemas.microsoft.com/office/drawing/2014/main" id="{A22258FB-52B7-75AB-9D1A-15266D4569BC}"/>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93" name="Straight Connector 1092">
                <a:extLst>
                  <a:ext uri="{FF2B5EF4-FFF2-40B4-BE49-F238E27FC236}">
                    <a16:creationId xmlns:a16="http://schemas.microsoft.com/office/drawing/2014/main" id="{E782FF11-C5CA-5DCE-1D47-97CA71A4C1F8}"/>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94" name="Group 1093">
              <a:extLst>
                <a:ext uri="{FF2B5EF4-FFF2-40B4-BE49-F238E27FC236}">
                  <a16:creationId xmlns:a16="http://schemas.microsoft.com/office/drawing/2014/main" id="{568D2379-002F-7DCF-8C57-4828E09812F8}"/>
                </a:ext>
              </a:extLst>
            </p:cNvPr>
            <p:cNvGrpSpPr/>
            <p:nvPr/>
          </p:nvGrpSpPr>
          <p:grpSpPr>
            <a:xfrm>
              <a:off x="4094148" y="3006363"/>
              <a:ext cx="132078" cy="132078"/>
              <a:chOff x="2844451" y="2684339"/>
              <a:chExt cx="132078" cy="132078"/>
            </a:xfrm>
          </p:grpSpPr>
          <p:cxnSp>
            <p:nvCxnSpPr>
              <p:cNvPr id="1095" name="Straight Connector 1094">
                <a:extLst>
                  <a:ext uri="{FF2B5EF4-FFF2-40B4-BE49-F238E27FC236}">
                    <a16:creationId xmlns:a16="http://schemas.microsoft.com/office/drawing/2014/main" id="{7A94142D-0DB9-5011-30B8-08E4A21ECB6F}"/>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96" name="Straight Connector 1095">
                <a:extLst>
                  <a:ext uri="{FF2B5EF4-FFF2-40B4-BE49-F238E27FC236}">
                    <a16:creationId xmlns:a16="http://schemas.microsoft.com/office/drawing/2014/main" id="{9B293560-B595-35AF-4B15-EF9510EF3716}"/>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97" name="Group 1096">
              <a:extLst>
                <a:ext uri="{FF2B5EF4-FFF2-40B4-BE49-F238E27FC236}">
                  <a16:creationId xmlns:a16="http://schemas.microsoft.com/office/drawing/2014/main" id="{137E502B-7F2D-0248-29A5-C6086C5B624C}"/>
                </a:ext>
              </a:extLst>
            </p:cNvPr>
            <p:cNvGrpSpPr/>
            <p:nvPr/>
          </p:nvGrpSpPr>
          <p:grpSpPr>
            <a:xfrm>
              <a:off x="4194620" y="3176265"/>
              <a:ext cx="132078" cy="132078"/>
              <a:chOff x="2844451" y="2684339"/>
              <a:chExt cx="132078" cy="132078"/>
            </a:xfrm>
          </p:grpSpPr>
          <p:cxnSp>
            <p:nvCxnSpPr>
              <p:cNvPr id="1098" name="Straight Connector 1097">
                <a:extLst>
                  <a:ext uri="{FF2B5EF4-FFF2-40B4-BE49-F238E27FC236}">
                    <a16:creationId xmlns:a16="http://schemas.microsoft.com/office/drawing/2014/main" id="{F58129F9-DC62-E3C6-5BB7-D3DDB1941090}"/>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99" name="Straight Connector 1098">
                <a:extLst>
                  <a:ext uri="{FF2B5EF4-FFF2-40B4-BE49-F238E27FC236}">
                    <a16:creationId xmlns:a16="http://schemas.microsoft.com/office/drawing/2014/main" id="{0ABDD299-15AE-4358-582E-6623231BCACA}"/>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00" name="Group 1099">
              <a:extLst>
                <a:ext uri="{FF2B5EF4-FFF2-40B4-BE49-F238E27FC236}">
                  <a16:creationId xmlns:a16="http://schemas.microsoft.com/office/drawing/2014/main" id="{F9206EC8-A993-1658-3566-6EC5F124E261}"/>
                </a:ext>
              </a:extLst>
            </p:cNvPr>
            <p:cNvGrpSpPr/>
            <p:nvPr/>
          </p:nvGrpSpPr>
          <p:grpSpPr>
            <a:xfrm>
              <a:off x="4503794" y="3362961"/>
              <a:ext cx="132078" cy="132078"/>
              <a:chOff x="2844451" y="2684339"/>
              <a:chExt cx="132078" cy="132078"/>
            </a:xfrm>
          </p:grpSpPr>
          <p:cxnSp>
            <p:nvCxnSpPr>
              <p:cNvPr id="1101" name="Straight Connector 1100">
                <a:extLst>
                  <a:ext uri="{FF2B5EF4-FFF2-40B4-BE49-F238E27FC236}">
                    <a16:creationId xmlns:a16="http://schemas.microsoft.com/office/drawing/2014/main" id="{517E3D04-AF8A-ED07-289F-FCB72732D7DD}"/>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02" name="Straight Connector 1101">
                <a:extLst>
                  <a:ext uri="{FF2B5EF4-FFF2-40B4-BE49-F238E27FC236}">
                    <a16:creationId xmlns:a16="http://schemas.microsoft.com/office/drawing/2014/main" id="{ACF8A07A-6B0A-43B0-4C26-0A26EDEA26AF}"/>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03" name="Group 1102">
              <a:extLst>
                <a:ext uri="{FF2B5EF4-FFF2-40B4-BE49-F238E27FC236}">
                  <a16:creationId xmlns:a16="http://schemas.microsoft.com/office/drawing/2014/main" id="{2D516C02-3785-BE44-1A30-4F2FC303D251}"/>
                </a:ext>
              </a:extLst>
            </p:cNvPr>
            <p:cNvGrpSpPr/>
            <p:nvPr/>
          </p:nvGrpSpPr>
          <p:grpSpPr>
            <a:xfrm>
              <a:off x="4538719" y="3362961"/>
              <a:ext cx="132078" cy="132078"/>
              <a:chOff x="2844451" y="2684339"/>
              <a:chExt cx="132078" cy="132078"/>
            </a:xfrm>
          </p:grpSpPr>
          <p:cxnSp>
            <p:nvCxnSpPr>
              <p:cNvPr id="1104" name="Straight Connector 1103">
                <a:extLst>
                  <a:ext uri="{FF2B5EF4-FFF2-40B4-BE49-F238E27FC236}">
                    <a16:creationId xmlns:a16="http://schemas.microsoft.com/office/drawing/2014/main" id="{5D3706E4-2586-3B34-5F1D-F27C28B070CE}"/>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05" name="Straight Connector 1104">
                <a:extLst>
                  <a:ext uri="{FF2B5EF4-FFF2-40B4-BE49-F238E27FC236}">
                    <a16:creationId xmlns:a16="http://schemas.microsoft.com/office/drawing/2014/main" id="{8099276A-4066-0A7E-B96F-DB8863E4C583}"/>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06" name="Group 1105">
              <a:extLst>
                <a:ext uri="{FF2B5EF4-FFF2-40B4-BE49-F238E27FC236}">
                  <a16:creationId xmlns:a16="http://schemas.microsoft.com/office/drawing/2014/main" id="{F74DB323-B79F-25CA-FD16-AE92C3E8E4C5}"/>
                </a:ext>
              </a:extLst>
            </p:cNvPr>
            <p:cNvGrpSpPr/>
            <p:nvPr/>
          </p:nvGrpSpPr>
          <p:grpSpPr>
            <a:xfrm>
              <a:off x="4576006" y="3362961"/>
              <a:ext cx="132078" cy="132078"/>
              <a:chOff x="2844451" y="2684339"/>
              <a:chExt cx="132078" cy="132078"/>
            </a:xfrm>
          </p:grpSpPr>
          <p:cxnSp>
            <p:nvCxnSpPr>
              <p:cNvPr id="1107" name="Straight Connector 1106">
                <a:extLst>
                  <a:ext uri="{FF2B5EF4-FFF2-40B4-BE49-F238E27FC236}">
                    <a16:creationId xmlns:a16="http://schemas.microsoft.com/office/drawing/2014/main" id="{569E046B-D6F3-B937-65BE-BFA3660FDACC}"/>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08" name="Straight Connector 1107">
                <a:extLst>
                  <a:ext uri="{FF2B5EF4-FFF2-40B4-BE49-F238E27FC236}">
                    <a16:creationId xmlns:a16="http://schemas.microsoft.com/office/drawing/2014/main" id="{20F616ED-E3BF-B090-8E6D-781099AD3773}"/>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09" name="Group 1108">
              <a:extLst>
                <a:ext uri="{FF2B5EF4-FFF2-40B4-BE49-F238E27FC236}">
                  <a16:creationId xmlns:a16="http://schemas.microsoft.com/office/drawing/2014/main" id="{59C4B16E-9382-5C8C-7AD6-F5F61976E39B}"/>
                </a:ext>
              </a:extLst>
            </p:cNvPr>
            <p:cNvGrpSpPr/>
            <p:nvPr/>
          </p:nvGrpSpPr>
          <p:grpSpPr>
            <a:xfrm>
              <a:off x="5166361" y="3362961"/>
              <a:ext cx="132078" cy="132078"/>
              <a:chOff x="2844451" y="2684339"/>
              <a:chExt cx="132078" cy="132078"/>
            </a:xfrm>
          </p:grpSpPr>
          <p:cxnSp>
            <p:nvCxnSpPr>
              <p:cNvPr id="1110" name="Straight Connector 1109">
                <a:extLst>
                  <a:ext uri="{FF2B5EF4-FFF2-40B4-BE49-F238E27FC236}">
                    <a16:creationId xmlns:a16="http://schemas.microsoft.com/office/drawing/2014/main" id="{C2A4EBD6-FD65-D363-02B6-4DE15D22CFB9}"/>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11" name="Straight Connector 1110">
                <a:extLst>
                  <a:ext uri="{FF2B5EF4-FFF2-40B4-BE49-F238E27FC236}">
                    <a16:creationId xmlns:a16="http://schemas.microsoft.com/office/drawing/2014/main" id="{A3FE8A14-B898-104E-9D0A-F53ACD96AA44}"/>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1199" name="Group 1198">
            <a:extLst>
              <a:ext uri="{FF2B5EF4-FFF2-40B4-BE49-F238E27FC236}">
                <a16:creationId xmlns:a16="http://schemas.microsoft.com/office/drawing/2014/main" id="{74C1C893-3110-CA6B-C33F-214E14C40ADE}"/>
              </a:ext>
            </a:extLst>
          </p:cNvPr>
          <p:cNvGrpSpPr/>
          <p:nvPr/>
        </p:nvGrpSpPr>
        <p:grpSpPr>
          <a:xfrm>
            <a:off x="1567327" y="2134104"/>
            <a:ext cx="4249273" cy="2434721"/>
            <a:chOff x="1567327" y="2134104"/>
            <a:chExt cx="4249273" cy="2434721"/>
          </a:xfrm>
        </p:grpSpPr>
        <p:sp>
          <p:nvSpPr>
            <p:cNvPr id="1113" name="Freeform: Shape 1112">
              <a:extLst>
                <a:ext uri="{FF2B5EF4-FFF2-40B4-BE49-F238E27FC236}">
                  <a16:creationId xmlns:a16="http://schemas.microsoft.com/office/drawing/2014/main" id="{31BC72E2-7BC6-05F4-A18E-2A800A409476}"/>
                </a:ext>
              </a:extLst>
            </p:cNvPr>
            <p:cNvSpPr/>
            <p:nvPr/>
          </p:nvSpPr>
          <p:spPr bwMode="auto">
            <a:xfrm>
              <a:off x="1641475" y="2165350"/>
              <a:ext cx="4175125" cy="2403475"/>
            </a:xfrm>
            <a:custGeom>
              <a:avLst/>
              <a:gdLst>
                <a:gd name="connsiteX0" fmla="*/ 4175125 w 4175125"/>
                <a:gd name="connsiteY0" fmla="*/ 2403475 h 2403475"/>
                <a:gd name="connsiteX1" fmla="*/ 3797300 w 4175125"/>
                <a:gd name="connsiteY1" fmla="*/ 2403475 h 2403475"/>
                <a:gd name="connsiteX2" fmla="*/ 3797300 w 4175125"/>
                <a:gd name="connsiteY2" fmla="*/ 1628775 h 2403475"/>
                <a:gd name="connsiteX3" fmla="*/ 2997200 w 4175125"/>
                <a:gd name="connsiteY3" fmla="*/ 1628775 h 2403475"/>
                <a:gd name="connsiteX4" fmla="*/ 2997200 w 4175125"/>
                <a:gd name="connsiteY4" fmla="*/ 1517650 h 2403475"/>
                <a:gd name="connsiteX5" fmla="*/ 2670175 w 4175125"/>
                <a:gd name="connsiteY5" fmla="*/ 1517650 h 2403475"/>
                <a:gd name="connsiteX6" fmla="*/ 2670175 w 4175125"/>
                <a:gd name="connsiteY6" fmla="*/ 1435100 h 2403475"/>
                <a:gd name="connsiteX7" fmla="*/ 2609850 w 4175125"/>
                <a:gd name="connsiteY7" fmla="*/ 1435100 h 2403475"/>
                <a:gd name="connsiteX8" fmla="*/ 2609850 w 4175125"/>
                <a:gd name="connsiteY8" fmla="*/ 1362075 h 2403475"/>
                <a:gd name="connsiteX9" fmla="*/ 2203450 w 4175125"/>
                <a:gd name="connsiteY9" fmla="*/ 1362075 h 2403475"/>
                <a:gd name="connsiteX10" fmla="*/ 2203450 w 4175125"/>
                <a:gd name="connsiteY10" fmla="*/ 1317625 h 2403475"/>
                <a:gd name="connsiteX11" fmla="*/ 2108200 w 4175125"/>
                <a:gd name="connsiteY11" fmla="*/ 1317625 h 2403475"/>
                <a:gd name="connsiteX12" fmla="*/ 2108200 w 4175125"/>
                <a:gd name="connsiteY12" fmla="*/ 1276350 h 2403475"/>
                <a:gd name="connsiteX13" fmla="*/ 1787525 w 4175125"/>
                <a:gd name="connsiteY13" fmla="*/ 1276350 h 2403475"/>
                <a:gd name="connsiteX14" fmla="*/ 1787525 w 4175125"/>
                <a:gd name="connsiteY14" fmla="*/ 1190625 h 2403475"/>
                <a:gd name="connsiteX15" fmla="*/ 1778000 w 4175125"/>
                <a:gd name="connsiteY15" fmla="*/ 1190625 h 2403475"/>
                <a:gd name="connsiteX16" fmla="*/ 1778000 w 4175125"/>
                <a:gd name="connsiteY16" fmla="*/ 1152525 h 2403475"/>
                <a:gd name="connsiteX17" fmla="*/ 1327150 w 4175125"/>
                <a:gd name="connsiteY17" fmla="*/ 1152525 h 2403475"/>
                <a:gd name="connsiteX18" fmla="*/ 1327150 w 4175125"/>
                <a:gd name="connsiteY18" fmla="*/ 1117600 h 2403475"/>
                <a:gd name="connsiteX19" fmla="*/ 1317625 w 4175125"/>
                <a:gd name="connsiteY19" fmla="*/ 1117600 h 2403475"/>
                <a:gd name="connsiteX20" fmla="*/ 1317625 w 4175125"/>
                <a:gd name="connsiteY20" fmla="*/ 1082675 h 2403475"/>
                <a:gd name="connsiteX21" fmla="*/ 1196975 w 4175125"/>
                <a:gd name="connsiteY21" fmla="*/ 1082675 h 2403475"/>
                <a:gd name="connsiteX22" fmla="*/ 1196975 w 4175125"/>
                <a:gd name="connsiteY22" fmla="*/ 1038225 h 2403475"/>
                <a:gd name="connsiteX23" fmla="*/ 1184275 w 4175125"/>
                <a:gd name="connsiteY23" fmla="*/ 1038225 h 2403475"/>
                <a:gd name="connsiteX24" fmla="*/ 1184275 w 4175125"/>
                <a:gd name="connsiteY24" fmla="*/ 990600 h 2403475"/>
                <a:gd name="connsiteX25" fmla="*/ 1022350 w 4175125"/>
                <a:gd name="connsiteY25" fmla="*/ 990600 h 2403475"/>
                <a:gd name="connsiteX26" fmla="*/ 1022350 w 4175125"/>
                <a:gd name="connsiteY26" fmla="*/ 949325 h 2403475"/>
                <a:gd name="connsiteX27" fmla="*/ 930275 w 4175125"/>
                <a:gd name="connsiteY27" fmla="*/ 949325 h 2403475"/>
                <a:gd name="connsiteX28" fmla="*/ 930275 w 4175125"/>
                <a:gd name="connsiteY28" fmla="*/ 904875 h 2403475"/>
                <a:gd name="connsiteX29" fmla="*/ 914400 w 4175125"/>
                <a:gd name="connsiteY29" fmla="*/ 904875 h 2403475"/>
                <a:gd name="connsiteX30" fmla="*/ 914400 w 4175125"/>
                <a:gd name="connsiteY30" fmla="*/ 879475 h 2403475"/>
                <a:gd name="connsiteX31" fmla="*/ 885825 w 4175125"/>
                <a:gd name="connsiteY31" fmla="*/ 879475 h 2403475"/>
                <a:gd name="connsiteX32" fmla="*/ 885825 w 4175125"/>
                <a:gd name="connsiteY32" fmla="*/ 847725 h 2403475"/>
                <a:gd name="connsiteX33" fmla="*/ 825500 w 4175125"/>
                <a:gd name="connsiteY33" fmla="*/ 847725 h 2403475"/>
                <a:gd name="connsiteX34" fmla="*/ 825500 w 4175125"/>
                <a:gd name="connsiteY34" fmla="*/ 812800 h 2403475"/>
                <a:gd name="connsiteX35" fmla="*/ 638175 w 4175125"/>
                <a:gd name="connsiteY35" fmla="*/ 812800 h 2403475"/>
                <a:gd name="connsiteX36" fmla="*/ 638175 w 4175125"/>
                <a:gd name="connsiteY36" fmla="*/ 771525 h 2403475"/>
                <a:gd name="connsiteX37" fmla="*/ 619125 w 4175125"/>
                <a:gd name="connsiteY37" fmla="*/ 771525 h 2403475"/>
                <a:gd name="connsiteX38" fmla="*/ 619125 w 4175125"/>
                <a:gd name="connsiteY38" fmla="*/ 746125 h 2403475"/>
                <a:gd name="connsiteX39" fmla="*/ 558800 w 4175125"/>
                <a:gd name="connsiteY39" fmla="*/ 746125 h 2403475"/>
                <a:gd name="connsiteX40" fmla="*/ 558800 w 4175125"/>
                <a:gd name="connsiteY40" fmla="*/ 679450 h 2403475"/>
                <a:gd name="connsiteX41" fmla="*/ 539750 w 4175125"/>
                <a:gd name="connsiteY41" fmla="*/ 679450 h 2403475"/>
                <a:gd name="connsiteX42" fmla="*/ 539750 w 4175125"/>
                <a:gd name="connsiteY42" fmla="*/ 647700 h 2403475"/>
                <a:gd name="connsiteX43" fmla="*/ 450850 w 4175125"/>
                <a:gd name="connsiteY43" fmla="*/ 647700 h 2403475"/>
                <a:gd name="connsiteX44" fmla="*/ 450850 w 4175125"/>
                <a:gd name="connsiteY44" fmla="*/ 619125 h 2403475"/>
                <a:gd name="connsiteX45" fmla="*/ 358775 w 4175125"/>
                <a:gd name="connsiteY45" fmla="*/ 619125 h 2403475"/>
                <a:gd name="connsiteX46" fmla="*/ 358775 w 4175125"/>
                <a:gd name="connsiteY46" fmla="*/ 577850 h 2403475"/>
                <a:gd name="connsiteX47" fmla="*/ 288925 w 4175125"/>
                <a:gd name="connsiteY47" fmla="*/ 577850 h 2403475"/>
                <a:gd name="connsiteX48" fmla="*/ 288925 w 4175125"/>
                <a:gd name="connsiteY48" fmla="*/ 549275 h 2403475"/>
                <a:gd name="connsiteX49" fmla="*/ 282575 w 4175125"/>
                <a:gd name="connsiteY49" fmla="*/ 542925 h 2403475"/>
                <a:gd name="connsiteX50" fmla="*/ 282575 w 4175125"/>
                <a:gd name="connsiteY50" fmla="*/ 482600 h 2403475"/>
                <a:gd name="connsiteX51" fmla="*/ 266700 w 4175125"/>
                <a:gd name="connsiteY51" fmla="*/ 482600 h 2403475"/>
                <a:gd name="connsiteX52" fmla="*/ 266700 w 4175125"/>
                <a:gd name="connsiteY52" fmla="*/ 444500 h 2403475"/>
                <a:gd name="connsiteX53" fmla="*/ 244475 w 4175125"/>
                <a:gd name="connsiteY53" fmla="*/ 444500 h 2403475"/>
                <a:gd name="connsiteX54" fmla="*/ 244475 w 4175125"/>
                <a:gd name="connsiteY54" fmla="*/ 425450 h 2403475"/>
                <a:gd name="connsiteX55" fmla="*/ 228600 w 4175125"/>
                <a:gd name="connsiteY55" fmla="*/ 425450 h 2403475"/>
                <a:gd name="connsiteX56" fmla="*/ 228600 w 4175125"/>
                <a:gd name="connsiteY56" fmla="*/ 400050 h 2403475"/>
                <a:gd name="connsiteX57" fmla="*/ 193675 w 4175125"/>
                <a:gd name="connsiteY57" fmla="*/ 400050 h 2403475"/>
                <a:gd name="connsiteX58" fmla="*/ 193675 w 4175125"/>
                <a:gd name="connsiteY58" fmla="*/ 365125 h 2403475"/>
                <a:gd name="connsiteX59" fmla="*/ 177800 w 4175125"/>
                <a:gd name="connsiteY59" fmla="*/ 365125 h 2403475"/>
                <a:gd name="connsiteX60" fmla="*/ 177800 w 4175125"/>
                <a:gd name="connsiteY60" fmla="*/ 304800 h 2403475"/>
                <a:gd name="connsiteX61" fmla="*/ 85725 w 4175125"/>
                <a:gd name="connsiteY61" fmla="*/ 304800 h 2403475"/>
                <a:gd name="connsiteX62" fmla="*/ 85725 w 4175125"/>
                <a:gd name="connsiteY62" fmla="*/ 276225 h 2403475"/>
                <a:gd name="connsiteX63" fmla="*/ 73025 w 4175125"/>
                <a:gd name="connsiteY63" fmla="*/ 276225 h 2403475"/>
                <a:gd name="connsiteX64" fmla="*/ 73025 w 4175125"/>
                <a:gd name="connsiteY64" fmla="*/ 177800 h 2403475"/>
                <a:gd name="connsiteX65" fmla="*/ 47625 w 4175125"/>
                <a:gd name="connsiteY65" fmla="*/ 177800 h 2403475"/>
                <a:gd name="connsiteX66" fmla="*/ 47625 w 4175125"/>
                <a:gd name="connsiteY66" fmla="*/ 127000 h 2403475"/>
                <a:gd name="connsiteX67" fmla="*/ 31750 w 4175125"/>
                <a:gd name="connsiteY67" fmla="*/ 127000 h 2403475"/>
                <a:gd name="connsiteX68" fmla="*/ 31750 w 4175125"/>
                <a:gd name="connsiteY68" fmla="*/ 76200 h 2403475"/>
                <a:gd name="connsiteX69" fmla="*/ 0 w 4175125"/>
                <a:gd name="connsiteY69" fmla="*/ 76200 h 2403475"/>
                <a:gd name="connsiteX70" fmla="*/ 0 w 4175125"/>
                <a:gd name="connsiteY70" fmla="*/ 0 h 2403475"/>
                <a:gd name="connsiteX0" fmla="*/ 4175125 w 4175125"/>
                <a:gd name="connsiteY0" fmla="*/ 2403475 h 2403475"/>
                <a:gd name="connsiteX1" fmla="*/ 3797300 w 4175125"/>
                <a:gd name="connsiteY1" fmla="*/ 2403475 h 2403475"/>
                <a:gd name="connsiteX2" fmla="*/ 3797300 w 4175125"/>
                <a:gd name="connsiteY2" fmla="*/ 1628775 h 2403475"/>
                <a:gd name="connsiteX3" fmla="*/ 2997200 w 4175125"/>
                <a:gd name="connsiteY3" fmla="*/ 1628775 h 2403475"/>
                <a:gd name="connsiteX4" fmla="*/ 2997200 w 4175125"/>
                <a:gd name="connsiteY4" fmla="*/ 1517650 h 2403475"/>
                <a:gd name="connsiteX5" fmla="*/ 2670175 w 4175125"/>
                <a:gd name="connsiteY5" fmla="*/ 1517650 h 2403475"/>
                <a:gd name="connsiteX6" fmla="*/ 2670175 w 4175125"/>
                <a:gd name="connsiteY6" fmla="*/ 1435100 h 2403475"/>
                <a:gd name="connsiteX7" fmla="*/ 2609850 w 4175125"/>
                <a:gd name="connsiteY7" fmla="*/ 1435100 h 2403475"/>
                <a:gd name="connsiteX8" fmla="*/ 2609850 w 4175125"/>
                <a:gd name="connsiteY8" fmla="*/ 1362075 h 2403475"/>
                <a:gd name="connsiteX9" fmla="*/ 2203450 w 4175125"/>
                <a:gd name="connsiteY9" fmla="*/ 1362075 h 2403475"/>
                <a:gd name="connsiteX10" fmla="*/ 2203450 w 4175125"/>
                <a:gd name="connsiteY10" fmla="*/ 1317625 h 2403475"/>
                <a:gd name="connsiteX11" fmla="*/ 2108200 w 4175125"/>
                <a:gd name="connsiteY11" fmla="*/ 1317625 h 2403475"/>
                <a:gd name="connsiteX12" fmla="*/ 2108200 w 4175125"/>
                <a:gd name="connsiteY12" fmla="*/ 1276350 h 2403475"/>
                <a:gd name="connsiteX13" fmla="*/ 1787525 w 4175125"/>
                <a:gd name="connsiteY13" fmla="*/ 1276350 h 2403475"/>
                <a:gd name="connsiteX14" fmla="*/ 1787525 w 4175125"/>
                <a:gd name="connsiteY14" fmla="*/ 1190625 h 2403475"/>
                <a:gd name="connsiteX15" fmla="*/ 1778000 w 4175125"/>
                <a:gd name="connsiteY15" fmla="*/ 1190625 h 2403475"/>
                <a:gd name="connsiteX16" fmla="*/ 1778000 w 4175125"/>
                <a:gd name="connsiteY16" fmla="*/ 1152525 h 2403475"/>
                <a:gd name="connsiteX17" fmla="*/ 1327150 w 4175125"/>
                <a:gd name="connsiteY17" fmla="*/ 1152525 h 2403475"/>
                <a:gd name="connsiteX18" fmla="*/ 1327150 w 4175125"/>
                <a:gd name="connsiteY18" fmla="*/ 1117600 h 2403475"/>
                <a:gd name="connsiteX19" fmla="*/ 1317625 w 4175125"/>
                <a:gd name="connsiteY19" fmla="*/ 1117600 h 2403475"/>
                <a:gd name="connsiteX20" fmla="*/ 1317625 w 4175125"/>
                <a:gd name="connsiteY20" fmla="*/ 1082675 h 2403475"/>
                <a:gd name="connsiteX21" fmla="*/ 1196975 w 4175125"/>
                <a:gd name="connsiteY21" fmla="*/ 1082675 h 2403475"/>
                <a:gd name="connsiteX22" fmla="*/ 1196975 w 4175125"/>
                <a:gd name="connsiteY22" fmla="*/ 1038225 h 2403475"/>
                <a:gd name="connsiteX23" fmla="*/ 1184275 w 4175125"/>
                <a:gd name="connsiteY23" fmla="*/ 1038225 h 2403475"/>
                <a:gd name="connsiteX24" fmla="*/ 1184275 w 4175125"/>
                <a:gd name="connsiteY24" fmla="*/ 990600 h 2403475"/>
                <a:gd name="connsiteX25" fmla="*/ 1019175 w 4175125"/>
                <a:gd name="connsiteY25" fmla="*/ 981075 h 2403475"/>
                <a:gd name="connsiteX26" fmla="*/ 1022350 w 4175125"/>
                <a:gd name="connsiteY26" fmla="*/ 949325 h 2403475"/>
                <a:gd name="connsiteX27" fmla="*/ 930275 w 4175125"/>
                <a:gd name="connsiteY27" fmla="*/ 949325 h 2403475"/>
                <a:gd name="connsiteX28" fmla="*/ 930275 w 4175125"/>
                <a:gd name="connsiteY28" fmla="*/ 904875 h 2403475"/>
                <a:gd name="connsiteX29" fmla="*/ 914400 w 4175125"/>
                <a:gd name="connsiteY29" fmla="*/ 904875 h 2403475"/>
                <a:gd name="connsiteX30" fmla="*/ 914400 w 4175125"/>
                <a:gd name="connsiteY30" fmla="*/ 879475 h 2403475"/>
                <a:gd name="connsiteX31" fmla="*/ 885825 w 4175125"/>
                <a:gd name="connsiteY31" fmla="*/ 879475 h 2403475"/>
                <a:gd name="connsiteX32" fmla="*/ 885825 w 4175125"/>
                <a:gd name="connsiteY32" fmla="*/ 847725 h 2403475"/>
                <a:gd name="connsiteX33" fmla="*/ 825500 w 4175125"/>
                <a:gd name="connsiteY33" fmla="*/ 847725 h 2403475"/>
                <a:gd name="connsiteX34" fmla="*/ 825500 w 4175125"/>
                <a:gd name="connsiteY34" fmla="*/ 812800 h 2403475"/>
                <a:gd name="connsiteX35" fmla="*/ 638175 w 4175125"/>
                <a:gd name="connsiteY35" fmla="*/ 812800 h 2403475"/>
                <a:gd name="connsiteX36" fmla="*/ 638175 w 4175125"/>
                <a:gd name="connsiteY36" fmla="*/ 771525 h 2403475"/>
                <a:gd name="connsiteX37" fmla="*/ 619125 w 4175125"/>
                <a:gd name="connsiteY37" fmla="*/ 771525 h 2403475"/>
                <a:gd name="connsiteX38" fmla="*/ 619125 w 4175125"/>
                <a:gd name="connsiteY38" fmla="*/ 746125 h 2403475"/>
                <a:gd name="connsiteX39" fmla="*/ 558800 w 4175125"/>
                <a:gd name="connsiteY39" fmla="*/ 746125 h 2403475"/>
                <a:gd name="connsiteX40" fmla="*/ 558800 w 4175125"/>
                <a:gd name="connsiteY40" fmla="*/ 679450 h 2403475"/>
                <a:gd name="connsiteX41" fmla="*/ 539750 w 4175125"/>
                <a:gd name="connsiteY41" fmla="*/ 679450 h 2403475"/>
                <a:gd name="connsiteX42" fmla="*/ 539750 w 4175125"/>
                <a:gd name="connsiteY42" fmla="*/ 647700 h 2403475"/>
                <a:gd name="connsiteX43" fmla="*/ 450850 w 4175125"/>
                <a:gd name="connsiteY43" fmla="*/ 647700 h 2403475"/>
                <a:gd name="connsiteX44" fmla="*/ 450850 w 4175125"/>
                <a:gd name="connsiteY44" fmla="*/ 619125 h 2403475"/>
                <a:gd name="connsiteX45" fmla="*/ 358775 w 4175125"/>
                <a:gd name="connsiteY45" fmla="*/ 619125 h 2403475"/>
                <a:gd name="connsiteX46" fmla="*/ 358775 w 4175125"/>
                <a:gd name="connsiteY46" fmla="*/ 577850 h 2403475"/>
                <a:gd name="connsiteX47" fmla="*/ 288925 w 4175125"/>
                <a:gd name="connsiteY47" fmla="*/ 577850 h 2403475"/>
                <a:gd name="connsiteX48" fmla="*/ 288925 w 4175125"/>
                <a:gd name="connsiteY48" fmla="*/ 549275 h 2403475"/>
                <a:gd name="connsiteX49" fmla="*/ 282575 w 4175125"/>
                <a:gd name="connsiteY49" fmla="*/ 542925 h 2403475"/>
                <a:gd name="connsiteX50" fmla="*/ 282575 w 4175125"/>
                <a:gd name="connsiteY50" fmla="*/ 482600 h 2403475"/>
                <a:gd name="connsiteX51" fmla="*/ 266700 w 4175125"/>
                <a:gd name="connsiteY51" fmla="*/ 482600 h 2403475"/>
                <a:gd name="connsiteX52" fmla="*/ 266700 w 4175125"/>
                <a:gd name="connsiteY52" fmla="*/ 444500 h 2403475"/>
                <a:gd name="connsiteX53" fmla="*/ 244475 w 4175125"/>
                <a:gd name="connsiteY53" fmla="*/ 444500 h 2403475"/>
                <a:gd name="connsiteX54" fmla="*/ 244475 w 4175125"/>
                <a:gd name="connsiteY54" fmla="*/ 425450 h 2403475"/>
                <a:gd name="connsiteX55" fmla="*/ 228600 w 4175125"/>
                <a:gd name="connsiteY55" fmla="*/ 425450 h 2403475"/>
                <a:gd name="connsiteX56" fmla="*/ 228600 w 4175125"/>
                <a:gd name="connsiteY56" fmla="*/ 400050 h 2403475"/>
                <a:gd name="connsiteX57" fmla="*/ 193675 w 4175125"/>
                <a:gd name="connsiteY57" fmla="*/ 400050 h 2403475"/>
                <a:gd name="connsiteX58" fmla="*/ 193675 w 4175125"/>
                <a:gd name="connsiteY58" fmla="*/ 365125 h 2403475"/>
                <a:gd name="connsiteX59" fmla="*/ 177800 w 4175125"/>
                <a:gd name="connsiteY59" fmla="*/ 365125 h 2403475"/>
                <a:gd name="connsiteX60" fmla="*/ 177800 w 4175125"/>
                <a:gd name="connsiteY60" fmla="*/ 304800 h 2403475"/>
                <a:gd name="connsiteX61" fmla="*/ 85725 w 4175125"/>
                <a:gd name="connsiteY61" fmla="*/ 304800 h 2403475"/>
                <a:gd name="connsiteX62" fmla="*/ 85725 w 4175125"/>
                <a:gd name="connsiteY62" fmla="*/ 276225 h 2403475"/>
                <a:gd name="connsiteX63" fmla="*/ 73025 w 4175125"/>
                <a:gd name="connsiteY63" fmla="*/ 276225 h 2403475"/>
                <a:gd name="connsiteX64" fmla="*/ 73025 w 4175125"/>
                <a:gd name="connsiteY64" fmla="*/ 177800 h 2403475"/>
                <a:gd name="connsiteX65" fmla="*/ 47625 w 4175125"/>
                <a:gd name="connsiteY65" fmla="*/ 177800 h 2403475"/>
                <a:gd name="connsiteX66" fmla="*/ 47625 w 4175125"/>
                <a:gd name="connsiteY66" fmla="*/ 127000 h 2403475"/>
                <a:gd name="connsiteX67" fmla="*/ 31750 w 4175125"/>
                <a:gd name="connsiteY67" fmla="*/ 127000 h 2403475"/>
                <a:gd name="connsiteX68" fmla="*/ 31750 w 4175125"/>
                <a:gd name="connsiteY68" fmla="*/ 76200 h 2403475"/>
                <a:gd name="connsiteX69" fmla="*/ 0 w 4175125"/>
                <a:gd name="connsiteY69" fmla="*/ 76200 h 2403475"/>
                <a:gd name="connsiteX70" fmla="*/ 0 w 4175125"/>
                <a:gd name="connsiteY70" fmla="*/ 0 h 2403475"/>
                <a:gd name="connsiteX0" fmla="*/ 4175125 w 4175125"/>
                <a:gd name="connsiteY0" fmla="*/ 2403475 h 2403475"/>
                <a:gd name="connsiteX1" fmla="*/ 3797300 w 4175125"/>
                <a:gd name="connsiteY1" fmla="*/ 2403475 h 2403475"/>
                <a:gd name="connsiteX2" fmla="*/ 3797300 w 4175125"/>
                <a:gd name="connsiteY2" fmla="*/ 1628775 h 2403475"/>
                <a:gd name="connsiteX3" fmla="*/ 2997200 w 4175125"/>
                <a:gd name="connsiteY3" fmla="*/ 1628775 h 2403475"/>
                <a:gd name="connsiteX4" fmla="*/ 2997200 w 4175125"/>
                <a:gd name="connsiteY4" fmla="*/ 1517650 h 2403475"/>
                <a:gd name="connsiteX5" fmla="*/ 2670175 w 4175125"/>
                <a:gd name="connsiteY5" fmla="*/ 1517650 h 2403475"/>
                <a:gd name="connsiteX6" fmla="*/ 2670175 w 4175125"/>
                <a:gd name="connsiteY6" fmla="*/ 1435100 h 2403475"/>
                <a:gd name="connsiteX7" fmla="*/ 2609850 w 4175125"/>
                <a:gd name="connsiteY7" fmla="*/ 1435100 h 2403475"/>
                <a:gd name="connsiteX8" fmla="*/ 2609850 w 4175125"/>
                <a:gd name="connsiteY8" fmla="*/ 1362075 h 2403475"/>
                <a:gd name="connsiteX9" fmla="*/ 2203450 w 4175125"/>
                <a:gd name="connsiteY9" fmla="*/ 1362075 h 2403475"/>
                <a:gd name="connsiteX10" fmla="*/ 2203450 w 4175125"/>
                <a:gd name="connsiteY10" fmla="*/ 1317625 h 2403475"/>
                <a:gd name="connsiteX11" fmla="*/ 2108200 w 4175125"/>
                <a:gd name="connsiteY11" fmla="*/ 1317625 h 2403475"/>
                <a:gd name="connsiteX12" fmla="*/ 2108200 w 4175125"/>
                <a:gd name="connsiteY12" fmla="*/ 1276350 h 2403475"/>
                <a:gd name="connsiteX13" fmla="*/ 1787525 w 4175125"/>
                <a:gd name="connsiteY13" fmla="*/ 1276350 h 2403475"/>
                <a:gd name="connsiteX14" fmla="*/ 1787525 w 4175125"/>
                <a:gd name="connsiteY14" fmla="*/ 1190625 h 2403475"/>
                <a:gd name="connsiteX15" fmla="*/ 1778000 w 4175125"/>
                <a:gd name="connsiteY15" fmla="*/ 1190625 h 2403475"/>
                <a:gd name="connsiteX16" fmla="*/ 1778000 w 4175125"/>
                <a:gd name="connsiteY16" fmla="*/ 1152525 h 2403475"/>
                <a:gd name="connsiteX17" fmla="*/ 1327150 w 4175125"/>
                <a:gd name="connsiteY17" fmla="*/ 1152525 h 2403475"/>
                <a:gd name="connsiteX18" fmla="*/ 1327150 w 4175125"/>
                <a:gd name="connsiteY18" fmla="*/ 1117600 h 2403475"/>
                <a:gd name="connsiteX19" fmla="*/ 1317625 w 4175125"/>
                <a:gd name="connsiteY19" fmla="*/ 1117600 h 2403475"/>
                <a:gd name="connsiteX20" fmla="*/ 1317625 w 4175125"/>
                <a:gd name="connsiteY20" fmla="*/ 1082675 h 2403475"/>
                <a:gd name="connsiteX21" fmla="*/ 1196975 w 4175125"/>
                <a:gd name="connsiteY21" fmla="*/ 1082675 h 2403475"/>
                <a:gd name="connsiteX22" fmla="*/ 1196975 w 4175125"/>
                <a:gd name="connsiteY22" fmla="*/ 1038225 h 2403475"/>
                <a:gd name="connsiteX23" fmla="*/ 1184275 w 4175125"/>
                <a:gd name="connsiteY23" fmla="*/ 1038225 h 2403475"/>
                <a:gd name="connsiteX24" fmla="*/ 1184275 w 4175125"/>
                <a:gd name="connsiteY24" fmla="*/ 977900 h 2403475"/>
                <a:gd name="connsiteX25" fmla="*/ 1019175 w 4175125"/>
                <a:gd name="connsiteY25" fmla="*/ 981075 h 2403475"/>
                <a:gd name="connsiteX26" fmla="*/ 1022350 w 4175125"/>
                <a:gd name="connsiteY26" fmla="*/ 949325 h 2403475"/>
                <a:gd name="connsiteX27" fmla="*/ 930275 w 4175125"/>
                <a:gd name="connsiteY27" fmla="*/ 949325 h 2403475"/>
                <a:gd name="connsiteX28" fmla="*/ 930275 w 4175125"/>
                <a:gd name="connsiteY28" fmla="*/ 904875 h 2403475"/>
                <a:gd name="connsiteX29" fmla="*/ 914400 w 4175125"/>
                <a:gd name="connsiteY29" fmla="*/ 904875 h 2403475"/>
                <a:gd name="connsiteX30" fmla="*/ 914400 w 4175125"/>
                <a:gd name="connsiteY30" fmla="*/ 879475 h 2403475"/>
                <a:gd name="connsiteX31" fmla="*/ 885825 w 4175125"/>
                <a:gd name="connsiteY31" fmla="*/ 879475 h 2403475"/>
                <a:gd name="connsiteX32" fmla="*/ 885825 w 4175125"/>
                <a:gd name="connsiteY32" fmla="*/ 847725 h 2403475"/>
                <a:gd name="connsiteX33" fmla="*/ 825500 w 4175125"/>
                <a:gd name="connsiteY33" fmla="*/ 847725 h 2403475"/>
                <a:gd name="connsiteX34" fmla="*/ 825500 w 4175125"/>
                <a:gd name="connsiteY34" fmla="*/ 812800 h 2403475"/>
                <a:gd name="connsiteX35" fmla="*/ 638175 w 4175125"/>
                <a:gd name="connsiteY35" fmla="*/ 812800 h 2403475"/>
                <a:gd name="connsiteX36" fmla="*/ 638175 w 4175125"/>
                <a:gd name="connsiteY36" fmla="*/ 771525 h 2403475"/>
                <a:gd name="connsiteX37" fmla="*/ 619125 w 4175125"/>
                <a:gd name="connsiteY37" fmla="*/ 771525 h 2403475"/>
                <a:gd name="connsiteX38" fmla="*/ 619125 w 4175125"/>
                <a:gd name="connsiteY38" fmla="*/ 746125 h 2403475"/>
                <a:gd name="connsiteX39" fmla="*/ 558800 w 4175125"/>
                <a:gd name="connsiteY39" fmla="*/ 746125 h 2403475"/>
                <a:gd name="connsiteX40" fmla="*/ 558800 w 4175125"/>
                <a:gd name="connsiteY40" fmla="*/ 679450 h 2403475"/>
                <a:gd name="connsiteX41" fmla="*/ 539750 w 4175125"/>
                <a:gd name="connsiteY41" fmla="*/ 679450 h 2403475"/>
                <a:gd name="connsiteX42" fmla="*/ 539750 w 4175125"/>
                <a:gd name="connsiteY42" fmla="*/ 647700 h 2403475"/>
                <a:gd name="connsiteX43" fmla="*/ 450850 w 4175125"/>
                <a:gd name="connsiteY43" fmla="*/ 647700 h 2403475"/>
                <a:gd name="connsiteX44" fmla="*/ 450850 w 4175125"/>
                <a:gd name="connsiteY44" fmla="*/ 619125 h 2403475"/>
                <a:gd name="connsiteX45" fmla="*/ 358775 w 4175125"/>
                <a:gd name="connsiteY45" fmla="*/ 619125 h 2403475"/>
                <a:gd name="connsiteX46" fmla="*/ 358775 w 4175125"/>
                <a:gd name="connsiteY46" fmla="*/ 577850 h 2403475"/>
                <a:gd name="connsiteX47" fmla="*/ 288925 w 4175125"/>
                <a:gd name="connsiteY47" fmla="*/ 577850 h 2403475"/>
                <a:gd name="connsiteX48" fmla="*/ 288925 w 4175125"/>
                <a:gd name="connsiteY48" fmla="*/ 549275 h 2403475"/>
                <a:gd name="connsiteX49" fmla="*/ 282575 w 4175125"/>
                <a:gd name="connsiteY49" fmla="*/ 542925 h 2403475"/>
                <a:gd name="connsiteX50" fmla="*/ 282575 w 4175125"/>
                <a:gd name="connsiteY50" fmla="*/ 482600 h 2403475"/>
                <a:gd name="connsiteX51" fmla="*/ 266700 w 4175125"/>
                <a:gd name="connsiteY51" fmla="*/ 482600 h 2403475"/>
                <a:gd name="connsiteX52" fmla="*/ 266700 w 4175125"/>
                <a:gd name="connsiteY52" fmla="*/ 444500 h 2403475"/>
                <a:gd name="connsiteX53" fmla="*/ 244475 w 4175125"/>
                <a:gd name="connsiteY53" fmla="*/ 444500 h 2403475"/>
                <a:gd name="connsiteX54" fmla="*/ 244475 w 4175125"/>
                <a:gd name="connsiteY54" fmla="*/ 425450 h 2403475"/>
                <a:gd name="connsiteX55" fmla="*/ 228600 w 4175125"/>
                <a:gd name="connsiteY55" fmla="*/ 425450 h 2403475"/>
                <a:gd name="connsiteX56" fmla="*/ 228600 w 4175125"/>
                <a:gd name="connsiteY56" fmla="*/ 400050 h 2403475"/>
                <a:gd name="connsiteX57" fmla="*/ 193675 w 4175125"/>
                <a:gd name="connsiteY57" fmla="*/ 400050 h 2403475"/>
                <a:gd name="connsiteX58" fmla="*/ 193675 w 4175125"/>
                <a:gd name="connsiteY58" fmla="*/ 365125 h 2403475"/>
                <a:gd name="connsiteX59" fmla="*/ 177800 w 4175125"/>
                <a:gd name="connsiteY59" fmla="*/ 365125 h 2403475"/>
                <a:gd name="connsiteX60" fmla="*/ 177800 w 4175125"/>
                <a:gd name="connsiteY60" fmla="*/ 304800 h 2403475"/>
                <a:gd name="connsiteX61" fmla="*/ 85725 w 4175125"/>
                <a:gd name="connsiteY61" fmla="*/ 304800 h 2403475"/>
                <a:gd name="connsiteX62" fmla="*/ 85725 w 4175125"/>
                <a:gd name="connsiteY62" fmla="*/ 276225 h 2403475"/>
                <a:gd name="connsiteX63" fmla="*/ 73025 w 4175125"/>
                <a:gd name="connsiteY63" fmla="*/ 276225 h 2403475"/>
                <a:gd name="connsiteX64" fmla="*/ 73025 w 4175125"/>
                <a:gd name="connsiteY64" fmla="*/ 177800 h 2403475"/>
                <a:gd name="connsiteX65" fmla="*/ 47625 w 4175125"/>
                <a:gd name="connsiteY65" fmla="*/ 177800 h 2403475"/>
                <a:gd name="connsiteX66" fmla="*/ 47625 w 4175125"/>
                <a:gd name="connsiteY66" fmla="*/ 127000 h 2403475"/>
                <a:gd name="connsiteX67" fmla="*/ 31750 w 4175125"/>
                <a:gd name="connsiteY67" fmla="*/ 127000 h 2403475"/>
                <a:gd name="connsiteX68" fmla="*/ 31750 w 4175125"/>
                <a:gd name="connsiteY68" fmla="*/ 76200 h 2403475"/>
                <a:gd name="connsiteX69" fmla="*/ 0 w 4175125"/>
                <a:gd name="connsiteY69" fmla="*/ 76200 h 2403475"/>
                <a:gd name="connsiteX70" fmla="*/ 0 w 4175125"/>
                <a:gd name="connsiteY70" fmla="*/ 0 h 2403475"/>
                <a:gd name="connsiteX0" fmla="*/ 4175125 w 4175125"/>
                <a:gd name="connsiteY0" fmla="*/ 2403475 h 2403475"/>
                <a:gd name="connsiteX1" fmla="*/ 3797300 w 4175125"/>
                <a:gd name="connsiteY1" fmla="*/ 2403475 h 2403475"/>
                <a:gd name="connsiteX2" fmla="*/ 3797300 w 4175125"/>
                <a:gd name="connsiteY2" fmla="*/ 1628775 h 2403475"/>
                <a:gd name="connsiteX3" fmla="*/ 2997200 w 4175125"/>
                <a:gd name="connsiteY3" fmla="*/ 1628775 h 2403475"/>
                <a:gd name="connsiteX4" fmla="*/ 2997200 w 4175125"/>
                <a:gd name="connsiteY4" fmla="*/ 1517650 h 2403475"/>
                <a:gd name="connsiteX5" fmla="*/ 2670175 w 4175125"/>
                <a:gd name="connsiteY5" fmla="*/ 1517650 h 2403475"/>
                <a:gd name="connsiteX6" fmla="*/ 2670175 w 4175125"/>
                <a:gd name="connsiteY6" fmla="*/ 1435100 h 2403475"/>
                <a:gd name="connsiteX7" fmla="*/ 2609850 w 4175125"/>
                <a:gd name="connsiteY7" fmla="*/ 1435100 h 2403475"/>
                <a:gd name="connsiteX8" fmla="*/ 2609850 w 4175125"/>
                <a:gd name="connsiteY8" fmla="*/ 1362075 h 2403475"/>
                <a:gd name="connsiteX9" fmla="*/ 2203450 w 4175125"/>
                <a:gd name="connsiteY9" fmla="*/ 1362075 h 2403475"/>
                <a:gd name="connsiteX10" fmla="*/ 2203450 w 4175125"/>
                <a:gd name="connsiteY10" fmla="*/ 1317625 h 2403475"/>
                <a:gd name="connsiteX11" fmla="*/ 2108200 w 4175125"/>
                <a:gd name="connsiteY11" fmla="*/ 1317625 h 2403475"/>
                <a:gd name="connsiteX12" fmla="*/ 2108200 w 4175125"/>
                <a:gd name="connsiteY12" fmla="*/ 1276350 h 2403475"/>
                <a:gd name="connsiteX13" fmla="*/ 1787525 w 4175125"/>
                <a:gd name="connsiteY13" fmla="*/ 1276350 h 2403475"/>
                <a:gd name="connsiteX14" fmla="*/ 1787525 w 4175125"/>
                <a:gd name="connsiteY14" fmla="*/ 1190625 h 2403475"/>
                <a:gd name="connsiteX15" fmla="*/ 1778000 w 4175125"/>
                <a:gd name="connsiteY15" fmla="*/ 1190625 h 2403475"/>
                <a:gd name="connsiteX16" fmla="*/ 1778000 w 4175125"/>
                <a:gd name="connsiteY16" fmla="*/ 1152525 h 2403475"/>
                <a:gd name="connsiteX17" fmla="*/ 1327150 w 4175125"/>
                <a:gd name="connsiteY17" fmla="*/ 1152525 h 2403475"/>
                <a:gd name="connsiteX18" fmla="*/ 1327150 w 4175125"/>
                <a:gd name="connsiteY18" fmla="*/ 1117600 h 2403475"/>
                <a:gd name="connsiteX19" fmla="*/ 1317625 w 4175125"/>
                <a:gd name="connsiteY19" fmla="*/ 1117600 h 2403475"/>
                <a:gd name="connsiteX20" fmla="*/ 1317625 w 4175125"/>
                <a:gd name="connsiteY20" fmla="*/ 1082675 h 2403475"/>
                <a:gd name="connsiteX21" fmla="*/ 1196975 w 4175125"/>
                <a:gd name="connsiteY21" fmla="*/ 1082675 h 2403475"/>
                <a:gd name="connsiteX22" fmla="*/ 1196975 w 4175125"/>
                <a:gd name="connsiteY22" fmla="*/ 1038225 h 2403475"/>
                <a:gd name="connsiteX23" fmla="*/ 1184275 w 4175125"/>
                <a:gd name="connsiteY23" fmla="*/ 1038225 h 2403475"/>
                <a:gd name="connsiteX24" fmla="*/ 1184275 w 4175125"/>
                <a:gd name="connsiteY24" fmla="*/ 977900 h 2403475"/>
                <a:gd name="connsiteX25" fmla="*/ 1019175 w 4175125"/>
                <a:gd name="connsiteY25" fmla="*/ 981075 h 2403475"/>
                <a:gd name="connsiteX26" fmla="*/ 1022350 w 4175125"/>
                <a:gd name="connsiteY26" fmla="*/ 949325 h 2403475"/>
                <a:gd name="connsiteX27" fmla="*/ 930275 w 4175125"/>
                <a:gd name="connsiteY27" fmla="*/ 949325 h 2403475"/>
                <a:gd name="connsiteX28" fmla="*/ 930275 w 4175125"/>
                <a:gd name="connsiteY28" fmla="*/ 904875 h 2403475"/>
                <a:gd name="connsiteX29" fmla="*/ 914400 w 4175125"/>
                <a:gd name="connsiteY29" fmla="*/ 904875 h 2403475"/>
                <a:gd name="connsiteX30" fmla="*/ 914400 w 4175125"/>
                <a:gd name="connsiteY30" fmla="*/ 879475 h 2403475"/>
                <a:gd name="connsiteX31" fmla="*/ 885825 w 4175125"/>
                <a:gd name="connsiteY31" fmla="*/ 879475 h 2403475"/>
                <a:gd name="connsiteX32" fmla="*/ 885825 w 4175125"/>
                <a:gd name="connsiteY32" fmla="*/ 847725 h 2403475"/>
                <a:gd name="connsiteX33" fmla="*/ 825500 w 4175125"/>
                <a:gd name="connsiteY33" fmla="*/ 847725 h 2403475"/>
                <a:gd name="connsiteX34" fmla="*/ 825500 w 4175125"/>
                <a:gd name="connsiteY34" fmla="*/ 812800 h 2403475"/>
                <a:gd name="connsiteX35" fmla="*/ 638175 w 4175125"/>
                <a:gd name="connsiteY35" fmla="*/ 812800 h 2403475"/>
                <a:gd name="connsiteX36" fmla="*/ 638175 w 4175125"/>
                <a:gd name="connsiteY36" fmla="*/ 771525 h 2403475"/>
                <a:gd name="connsiteX37" fmla="*/ 619125 w 4175125"/>
                <a:gd name="connsiteY37" fmla="*/ 771525 h 2403475"/>
                <a:gd name="connsiteX38" fmla="*/ 619125 w 4175125"/>
                <a:gd name="connsiteY38" fmla="*/ 746125 h 2403475"/>
                <a:gd name="connsiteX39" fmla="*/ 558800 w 4175125"/>
                <a:gd name="connsiteY39" fmla="*/ 746125 h 2403475"/>
                <a:gd name="connsiteX40" fmla="*/ 558800 w 4175125"/>
                <a:gd name="connsiteY40" fmla="*/ 679450 h 2403475"/>
                <a:gd name="connsiteX41" fmla="*/ 539750 w 4175125"/>
                <a:gd name="connsiteY41" fmla="*/ 679450 h 2403475"/>
                <a:gd name="connsiteX42" fmla="*/ 539750 w 4175125"/>
                <a:gd name="connsiteY42" fmla="*/ 647700 h 2403475"/>
                <a:gd name="connsiteX43" fmla="*/ 450850 w 4175125"/>
                <a:gd name="connsiteY43" fmla="*/ 647700 h 2403475"/>
                <a:gd name="connsiteX44" fmla="*/ 450850 w 4175125"/>
                <a:gd name="connsiteY44" fmla="*/ 619125 h 2403475"/>
                <a:gd name="connsiteX45" fmla="*/ 358775 w 4175125"/>
                <a:gd name="connsiteY45" fmla="*/ 619125 h 2403475"/>
                <a:gd name="connsiteX46" fmla="*/ 358775 w 4175125"/>
                <a:gd name="connsiteY46" fmla="*/ 577850 h 2403475"/>
                <a:gd name="connsiteX47" fmla="*/ 288925 w 4175125"/>
                <a:gd name="connsiteY47" fmla="*/ 577850 h 2403475"/>
                <a:gd name="connsiteX48" fmla="*/ 288925 w 4175125"/>
                <a:gd name="connsiteY48" fmla="*/ 549275 h 2403475"/>
                <a:gd name="connsiteX49" fmla="*/ 282575 w 4175125"/>
                <a:gd name="connsiteY49" fmla="*/ 542925 h 2403475"/>
                <a:gd name="connsiteX50" fmla="*/ 282575 w 4175125"/>
                <a:gd name="connsiteY50" fmla="*/ 482600 h 2403475"/>
                <a:gd name="connsiteX51" fmla="*/ 266700 w 4175125"/>
                <a:gd name="connsiteY51" fmla="*/ 482600 h 2403475"/>
                <a:gd name="connsiteX52" fmla="*/ 266700 w 4175125"/>
                <a:gd name="connsiteY52" fmla="*/ 444500 h 2403475"/>
                <a:gd name="connsiteX53" fmla="*/ 244475 w 4175125"/>
                <a:gd name="connsiteY53" fmla="*/ 444500 h 2403475"/>
                <a:gd name="connsiteX54" fmla="*/ 244475 w 4175125"/>
                <a:gd name="connsiteY54" fmla="*/ 425450 h 2403475"/>
                <a:gd name="connsiteX55" fmla="*/ 228600 w 4175125"/>
                <a:gd name="connsiteY55" fmla="*/ 425450 h 2403475"/>
                <a:gd name="connsiteX56" fmla="*/ 228600 w 4175125"/>
                <a:gd name="connsiteY56" fmla="*/ 400050 h 2403475"/>
                <a:gd name="connsiteX57" fmla="*/ 193675 w 4175125"/>
                <a:gd name="connsiteY57" fmla="*/ 400050 h 2403475"/>
                <a:gd name="connsiteX58" fmla="*/ 193675 w 4175125"/>
                <a:gd name="connsiteY58" fmla="*/ 365125 h 2403475"/>
                <a:gd name="connsiteX59" fmla="*/ 177800 w 4175125"/>
                <a:gd name="connsiteY59" fmla="*/ 365125 h 2403475"/>
                <a:gd name="connsiteX60" fmla="*/ 177800 w 4175125"/>
                <a:gd name="connsiteY60" fmla="*/ 304800 h 2403475"/>
                <a:gd name="connsiteX61" fmla="*/ 85725 w 4175125"/>
                <a:gd name="connsiteY61" fmla="*/ 304800 h 2403475"/>
                <a:gd name="connsiteX62" fmla="*/ 85725 w 4175125"/>
                <a:gd name="connsiteY62" fmla="*/ 276225 h 2403475"/>
                <a:gd name="connsiteX63" fmla="*/ 73025 w 4175125"/>
                <a:gd name="connsiteY63" fmla="*/ 276225 h 2403475"/>
                <a:gd name="connsiteX64" fmla="*/ 73025 w 4175125"/>
                <a:gd name="connsiteY64" fmla="*/ 177800 h 2403475"/>
                <a:gd name="connsiteX65" fmla="*/ 47625 w 4175125"/>
                <a:gd name="connsiteY65" fmla="*/ 177800 h 2403475"/>
                <a:gd name="connsiteX66" fmla="*/ 47625 w 4175125"/>
                <a:gd name="connsiteY66" fmla="*/ 127000 h 2403475"/>
                <a:gd name="connsiteX67" fmla="*/ 31750 w 4175125"/>
                <a:gd name="connsiteY67" fmla="*/ 127000 h 2403475"/>
                <a:gd name="connsiteX68" fmla="*/ 31750 w 4175125"/>
                <a:gd name="connsiteY68" fmla="*/ 76200 h 2403475"/>
                <a:gd name="connsiteX69" fmla="*/ 0 w 4175125"/>
                <a:gd name="connsiteY69" fmla="*/ 76200 h 2403475"/>
                <a:gd name="connsiteX70" fmla="*/ 0 w 4175125"/>
                <a:gd name="connsiteY70" fmla="*/ 0 h 2403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4175125" h="2403475">
                  <a:moveTo>
                    <a:pt x="4175125" y="2403475"/>
                  </a:moveTo>
                  <a:lnTo>
                    <a:pt x="3797300" y="2403475"/>
                  </a:lnTo>
                  <a:lnTo>
                    <a:pt x="3797300" y="1628775"/>
                  </a:lnTo>
                  <a:lnTo>
                    <a:pt x="2997200" y="1628775"/>
                  </a:lnTo>
                  <a:lnTo>
                    <a:pt x="2997200" y="1517650"/>
                  </a:lnTo>
                  <a:lnTo>
                    <a:pt x="2670175" y="1517650"/>
                  </a:lnTo>
                  <a:lnTo>
                    <a:pt x="2670175" y="1435100"/>
                  </a:lnTo>
                  <a:lnTo>
                    <a:pt x="2609850" y="1435100"/>
                  </a:lnTo>
                  <a:lnTo>
                    <a:pt x="2609850" y="1362075"/>
                  </a:lnTo>
                  <a:lnTo>
                    <a:pt x="2203450" y="1362075"/>
                  </a:lnTo>
                  <a:lnTo>
                    <a:pt x="2203450" y="1317625"/>
                  </a:lnTo>
                  <a:lnTo>
                    <a:pt x="2108200" y="1317625"/>
                  </a:lnTo>
                  <a:lnTo>
                    <a:pt x="2108200" y="1276350"/>
                  </a:lnTo>
                  <a:lnTo>
                    <a:pt x="1787525" y="1276350"/>
                  </a:lnTo>
                  <a:lnTo>
                    <a:pt x="1787525" y="1190625"/>
                  </a:lnTo>
                  <a:lnTo>
                    <a:pt x="1778000" y="1190625"/>
                  </a:lnTo>
                  <a:lnTo>
                    <a:pt x="1778000" y="1152525"/>
                  </a:lnTo>
                  <a:lnTo>
                    <a:pt x="1327150" y="1152525"/>
                  </a:lnTo>
                  <a:lnTo>
                    <a:pt x="1327150" y="1117600"/>
                  </a:lnTo>
                  <a:lnTo>
                    <a:pt x="1317625" y="1117600"/>
                  </a:lnTo>
                  <a:lnTo>
                    <a:pt x="1317625" y="1082675"/>
                  </a:lnTo>
                  <a:lnTo>
                    <a:pt x="1196975" y="1082675"/>
                  </a:lnTo>
                  <a:lnTo>
                    <a:pt x="1196975" y="1038225"/>
                  </a:lnTo>
                  <a:lnTo>
                    <a:pt x="1184275" y="1038225"/>
                  </a:lnTo>
                  <a:lnTo>
                    <a:pt x="1184275" y="977900"/>
                  </a:lnTo>
                  <a:lnTo>
                    <a:pt x="1019175" y="981075"/>
                  </a:lnTo>
                  <a:lnTo>
                    <a:pt x="1022350" y="949325"/>
                  </a:lnTo>
                  <a:lnTo>
                    <a:pt x="930275" y="949325"/>
                  </a:lnTo>
                  <a:lnTo>
                    <a:pt x="930275" y="904875"/>
                  </a:lnTo>
                  <a:lnTo>
                    <a:pt x="914400" y="904875"/>
                  </a:lnTo>
                  <a:lnTo>
                    <a:pt x="914400" y="879475"/>
                  </a:lnTo>
                  <a:lnTo>
                    <a:pt x="885825" y="879475"/>
                  </a:lnTo>
                  <a:lnTo>
                    <a:pt x="885825" y="847725"/>
                  </a:lnTo>
                  <a:lnTo>
                    <a:pt x="825500" y="847725"/>
                  </a:lnTo>
                  <a:lnTo>
                    <a:pt x="825500" y="812800"/>
                  </a:lnTo>
                  <a:lnTo>
                    <a:pt x="638175" y="812800"/>
                  </a:lnTo>
                  <a:lnTo>
                    <a:pt x="638175" y="771525"/>
                  </a:lnTo>
                  <a:lnTo>
                    <a:pt x="619125" y="771525"/>
                  </a:lnTo>
                  <a:lnTo>
                    <a:pt x="619125" y="746125"/>
                  </a:lnTo>
                  <a:lnTo>
                    <a:pt x="558800" y="746125"/>
                  </a:lnTo>
                  <a:lnTo>
                    <a:pt x="558800" y="679450"/>
                  </a:lnTo>
                  <a:lnTo>
                    <a:pt x="539750" y="679450"/>
                  </a:lnTo>
                  <a:lnTo>
                    <a:pt x="539750" y="647700"/>
                  </a:lnTo>
                  <a:lnTo>
                    <a:pt x="450850" y="647700"/>
                  </a:lnTo>
                  <a:lnTo>
                    <a:pt x="450850" y="619125"/>
                  </a:lnTo>
                  <a:lnTo>
                    <a:pt x="358775" y="619125"/>
                  </a:lnTo>
                  <a:lnTo>
                    <a:pt x="358775" y="577850"/>
                  </a:lnTo>
                  <a:lnTo>
                    <a:pt x="288925" y="577850"/>
                  </a:lnTo>
                  <a:lnTo>
                    <a:pt x="288925" y="549275"/>
                  </a:lnTo>
                  <a:lnTo>
                    <a:pt x="282575" y="542925"/>
                  </a:lnTo>
                  <a:lnTo>
                    <a:pt x="282575" y="482600"/>
                  </a:lnTo>
                  <a:lnTo>
                    <a:pt x="266700" y="482600"/>
                  </a:lnTo>
                  <a:lnTo>
                    <a:pt x="266700" y="444500"/>
                  </a:lnTo>
                  <a:lnTo>
                    <a:pt x="244475" y="444500"/>
                  </a:lnTo>
                  <a:lnTo>
                    <a:pt x="244475" y="425450"/>
                  </a:lnTo>
                  <a:lnTo>
                    <a:pt x="228600" y="425450"/>
                  </a:lnTo>
                  <a:lnTo>
                    <a:pt x="228600" y="400050"/>
                  </a:lnTo>
                  <a:lnTo>
                    <a:pt x="193675" y="400050"/>
                  </a:lnTo>
                  <a:lnTo>
                    <a:pt x="193675" y="365125"/>
                  </a:lnTo>
                  <a:lnTo>
                    <a:pt x="177800" y="365125"/>
                  </a:lnTo>
                  <a:lnTo>
                    <a:pt x="177800" y="304800"/>
                  </a:lnTo>
                  <a:lnTo>
                    <a:pt x="85725" y="304800"/>
                  </a:lnTo>
                  <a:lnTo>
                    <a:pt x="85725" y="276225"/>
                  </a:lnTo>
                  <a:lnTo>
                    <a:pt x="73025" y="276225"/>
                  </a:lnTo>
                  <a:lnTo>
                    <a:pt x="73025" y="177800"/>
                  </a:lnTo>
                  <a:lnTo>
                    <a:pt x="47625" y="177800"/>
                  </a:lnTo>
                  <a:lnTo>
                    <a:pt x="47625" y="127000"/>
                  </a:lnTo>
                  <a:lnTo>
                    <a:pt x="31750" y="127000"/>
                  </a:lnTo>
                  <a:lnTo>
                    <a:pt x="31750" y="76200"/>
                  </a:lnTo>
                  <a:lnTo>
                    <a:pt x="0" y="76200"/>
                  </a:lnTo>
                  <a:lnTo>
                    <a:pt x="0" y="0"/>
                  </a:lnTo>
                </a:path>
              </a:pathLst>
            </a:custGeom>
            <a:noFill/>
            <a:ln w="28575">
              <a:solidFill>
                <a:schemeClr val="accent6"/>
              </a:solidFill>
              <a:miter lim="800000"/>
              <a:headEnd/>
              <a:tailEnd/>
            </a:ln>
          </p:spPr>
          <p:txBody>
            <a:bodyPr rtlCol="0" anchor="ctr"/>
            <a:lstStyle/>
            <a:p>
              <a:pPr algn="ctr"/>
              <a:endParaRPr lang="en-US"/>
            </a:p>
          </p:txBody>
        </p:sp>
        <p:grpSp>
          <p:nvGrpSpPr>
            <p:cNvPr id="1114" name="Group 1113">
              <a:extLst>
                <a:ext uri="{FF2B5EF4-FFF2-40B4-BE49-F238E27FC236}">
                  <a16:creationId xmlns:a16="http://schemas.microsoft.com/office/drawing/2014/main" id="{ACF0A632-D716-89BD-30BC-AD89EE33D1EB}"/>
                </a:ext>
              </a:extLst>
            </p:cNvPr>
            <p:cNvGrpSpPr/>
            <p:nvPr/>
          </p:nvGrpSpPr>
          <p:grpSpPr>
            <a:xfrm>
              <a:off x="1567327" y="2134104"/>
              <a:ext cx="132078" cy="132078"/>
              <a:chOff x="2844451" y="2684339"/>
              <a:chExt cx="132078" cy="132078"/>
            </a:xfrm>
          </p:grpSpPr>
          <p:cxnSp>
            <p:nvCxnSpPr>
              <p:cNvPr id="1115" name="Straight Connector 1114">
                <a:extLst>
                  <a:ext uri="{FF2B5EF4-FFF2-40B4-BE49-F238E27FC236}">
                    <a16:creationId xmlns:a16="http://schemas.microsoft.com/office/drawing/2014/main" id="{DF2D5F44-57CB-8E37-71E3-1386D8D62225}"/>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16" name="Straight Connector 1115">
                <a:extLst>
                  <a:ext uri="{FF2B5EF4-FFF2-40B4-BE49-F238E27FC236}">
                    <a16:creationId xmlns:a16="http://schemas.microsoft.com/office/drawing/2014/main" id="{D6EA1A62-15C9-36A4-131A-A1594047B8FA}"/>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17" name="Group 1116">
              <a:extLst>
                <a:ext uri="{FF2B5EF4-FFF2-40B4-BE49-F238E27FC236}">
                  <a16:creationId xmlns:a16="http://schemas.microsoft.com/office/drawing/2014/main" id="{E930E3E7-145F-6422-349C-2B2FB2FA457C}"/>
                </a:ext>
              </a:extLst>
            </p:cNvPr>
            <p:cNvGrpSpPr/>
            <p:nvPr/>
          </p:nvGrpSpPr>
          <p:grpSpPr>
            <a:xfrm>
              <a:off x="1653829" y="2350957"/>
              <a:ext cx="132078" cy="132078"/>
              <a:chOff x="2844451" y="2684339"/>
              <a:chExt cx="132078" cy="132078"/>
            </a:xfrm>
          </p:grpSpPr>
          <p:cxnSp>
            <p:nvCxnSpPr>
              <p:cNvPr id="1118" name="Straight Connector 1117">
                <a:extLst>
                  <a:ext uri="{FF2B5EF4-FFF2-40B4-BE49-F238E27FC236}">
                    <a16:creationId xmlns:a16="http://schemas.microsoft.com/office/drawing/2014/main" id="{D57BEE54-09ED-4A33-FAF4-F1558376087C}"/>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19" name="Straight Connector 1118">
                <a:extLst>
                  <a:ext uri="{FF2B5EF4-FFF2-40B4-BE49-F238E27FC236}">
                    <a16:creationId xmlns:a16="http://schemas.microsoft.com/office/drawing/2014/main" id="{412501BB-D6C3-AE65-D298-8265C4DBE635}"/>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20" name="Group 1119">
              <a:extLst>
                <a:ext uri="{FF2B5EF4-FFF2-40B4-BE49-F238E27FC236}">
                  <a16:creationId xmlns:a16="http://schemas.microsoft.com/office/drawing/2014/main" id="{C18A128D-7B19-BC43-BBAF-529980DE09CC}"/>
                </a:ext>
              </a:extLst>
            </p:cNvPr>
            <p:cNvGrpSpPr/>
            <p:nvPr/>
          </p:nvGrpSpPr>
          <p:grpSpPr>
            <a:xfrm>
              <a:off x="1668794" y="2408082"/>
              <a:ext cx="132078" cy="132078"/>
              <a:chOff x="2844451" y="2684339"/>
              <a:chExt cx="132078" cy="132078"/>
            </a:xfrm>
          </p:grpSpPr>
          <p:cxnSp>
            <p:nvCxnSpPr>
              <p:cNvPr id="1121" name="Straight Connector 1120">
                <a:extLst>
                  <a:ext uri="{FF2B5EF4-FFF2-40B4-BE49-F238E27FC236}">
                    <a16:creationId xmlns:a16="http://schemas.microsoft.com/office/drawing/2014/main" id="{64EACD67-F07F-27CA-FF96-4EF6E4C1BB85}"/>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22" name="Straight Connector 1121">
                <a:extLst>
                  <a:ext uri="{FF2B5EF4-FFF2-40B4-BE49-F238E27FC236}">
                    <a16:creationId xmlns:a16="http://schemas.microsoft.com/office/drawing/2014/main" id="{6B91AC60-EF2D-01FE-D59F-5D76650E159C}"/>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23" name="Group 1122">
              <a:extLst>
                <a:ext uri="{FF2B5EF4-FFF2-40B4-BE49-F238E27FC236}">
                  <a16:creationId xmlns:a16="http://schemas.microsoft.com/office/drawing/2014/main" id="{C626A869-35EF-E159-BD25-4A2A950421F3}"/>
                </a:ext>
              </a:extLst>
            </p:cNvPr>
            <p:cNvGrpSpPr/>
            <p:nvPr/>
          </p:nvGrpSpPr>
          <p:grpSpPr>
            <a:xfrm>
              <a:off x="1824319" y="2567681"/>
              <a:ext cx="132078" cy="132078"/>
              <a:chOff x="2844451" y="2684339"/>
              <a:chExt cx="132078" cy="132078"/>
            </a:xfrm>
          </p:grpSpPr>
          <p:cxnSp>
            <p:nvCxnSpPr>
              <p:cNvPr id="1124" name="Straight Connector 1123">
                <a:extLst>
                  <a:ext uri="{FF2B5EF4-FFF2-40B4-BE49-F238E27FC236}">
                    <a16:creationId xmlns:a16="http://schemas.microsoft.com/office/drawing/2014/main" id="{DCEB376B-CB02-AB4E-90FD-4DAD0BE808E4}"/>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25" name="Straight Connector 1124">
                <a:extLst>
                  <a:ext uri="{FF2B5EF4-FFF2-40B4-BE49-F238E27FC236}">
                    <a16:creationId xmlns:a16="http://schemas.microsoft.com/office/drawing/2014/main" id="{D7075420-6C45-79DF-68D2-1DD59B589BE7}"/>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26" name="Group 1125">
              <a:extLst>
                <a:ext uri="{FF2B5EF4-FFF2-40B4-BE49-F238E27FC236}">
                  <a16:creationId xmlns:a16="http://schemas.microsoft.com/office/drawing/2014/main" id="{67EA6AB8-7EBF-5A7B-CCE0-273829CD4BE9}"/>
                </a:ext>
              </a:extLst>
            </p:cNvPr>
            <p:cNvGrpSpPr/>
            <p:nvPr/>
          </p:nvGrpSpPr>
          <p:grpSpPr>
            <a:xfrm>
              <a:off x="1862600" y="2627520"/>
              <a:ext cx="132078" cy="132078"/>
              <a:chOff x="2844451" y="2684339"/>
              <a:chExt cx="132078" cy="132078"/>
            </a:xfrm>
          </p:grpSpPr>
          <p:cxnSp>
            <p:nvCxnSpPr>
              <p:cNvPr id="1127" name="Straight Connector 1126">
                <a:extLst>
                  <a:ext uri="{FF2B5EF4-FFF2-40B4-BE49-F238E27FC236}">
                    <a16:creationId xmlns:a16="http://schemas.microsoft.com/office/drawing/2014/main" id="{A5587172-8B76-C121-614E-FA9D286098F2}"/>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28" name="Straight Connector 1127">
                <a:extLst>
                  <a:ext uri="{FF2B5EF4-FFF2-40B4-BE49-F238E27FC236}">
                    <a16:creationId xmlns:a16="http://schemas.microsoft.com/office/drawing/2014/main" id="{42B25A4A-BF13-80B2-AF12-31D025710B11}"/>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29" name="Group 1128">
              <a:extLst>
                <a:ext uri="{FF2B5EF4-FFF2-40B4-BE49-F238E27FC236}">
                  <a16:creationId xmlns:a16="http://schemas.microsoft.com/office/drawing/2014/main" id="{AFDE8A92-6D3B-45AE-87AA-2BCA4DBEB3F4}"/>
                </a:ext>
              </a:extLst>
            </p:cNvPr>
            <p:cNvGrpSpPr/>
            <p:nvPr/>
          </p:nvGrpSpPr>
          <p:grpSpPr>
            <a:xfrm>
              <a:off x="1865775" y="2672430"/>
              <a:ext cx="132078" cy="132078"/>
              <a:chOff x="2844451" y="2684339"/>
              <a:chExt cx="132078" cy="132078"/>
            </a:xfrm>
          </p:grpSpPr>
          <p:cxnSp>
            <p:nvCxnSpPr>
              <p:cNvPr id="1130" name="Straight Connector 1129">
                <a:extLst>
                  <a:ext uri="{FF2B5EF4-FFF2-40B4-BE49-F238E27FC236}">
                    <a16:creationId xmlns:a16="http://schemas.microsoft.com/office/drawing/2014/main" id="{DFCBACAE-E4BE-FF85-5240-55BE53AB3BC5}"/>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31" name="Straight Connector 1130">
                <a:extLst>
                  <a:ext uri="{FF2B5EF4-FFF2-40B4-BE49-F238E27FC236}">
                    <a16:creationId xmlns:a16="http://schemas.microsoft.com/office/drawing/2014/main" id="{6FC9C5BC-6F95-8B37-AFEE-93B155EFA54B}"/>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32" name="Group 1131">
              <a:extLst>
                <a:ext uri="{FF2B5EF4-FFF2-40B4-BE49-F238E27FC236}">
                  <a16:creationId xmlns:a16="http://schemas.microsoft.com/office/drawing/2014/main" id="{5B3F063F-E60F-104F-B442-CFFFC7635962}"/>
                </a:ext>
              </a:extLst>
            </p:cNvPr>
            <p:cNvGrpSpPr/>
            <p:nvPr/>
          </p:nvGrpSpPr>
          <p:grpSpPr>
            <a:xfrm>
              <a:off x="2169964" y="2856312"/>
              <a:ext cx="132078" cy="132078"/>
              <a:chOff x="2844451" y="2684339"/>
              <a:chExt cx="132078" cy="132078"/>
            </a:xfrm>
          </p:grpSpPr>
          <p:cxnSp>
            <p:nvCxnSpPr>
              <p:cNvPr id="1133" name="Straight Connector 1132">
                <a:extLst>
                  <a:ext uri="{FF2B5EF4-FFF2-40B4-BE49-F238E27FC236}">
                    <a16:creationId xmlns:a16="http://schemas.microsoft.com/office/drawing/2014/main" id="{047CD8BA-4AAC-36C3-FD0A-BE14356DD733}"/>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34" name="Straight Connector 1133">
                <a:extLst>
                  <a:ext uri="{FF2B5EF4-FFF2-40B4-BE49-F238E27FC236}">
                    <a16:creationId xmlns:a16="http://schemas.microsoft.com/office/drawing/2014/main" id="{CC68DF82-228A-856F-7772-71BE0D29382D}"/>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35" name="Group 1134">
              <a:extLst>
                <a:ext uri="{FF2B5EF4-FFF2-40B4-BE49-F238E27FC236}">
                  <a16:creationId xmlns:a16="http://schemas.microsoft.com/office/drawing/2014/main" id="{27DFCC0A-F367-D32C-3CFC-D73BD791F971}"/>
                </a:ext>
              </a:extLst>
            </p:cNvPr>
            <p:cNvGrpSpPr/>
            <p:nvPr/>
          </p:nvGrpSpPr>
          <p:grpSpPr>
            <a:xfrm>
              <a:off x="2453681" y="2941034"/>
              <a:ext cx="132078" cy="132078"/>
              <a:chOff x="2844451" y="2684339"/>
              <a:chExt cx="132078" cy="132078"/>
            </a:xfrm>
          </p:grpSpPr>
          <p:cxnSp>
            <p:nvCxnSpPr>
              <p:cNvPr id="1136" name="Straight Connector 1135">
                <a:extLst>
                  <a:ext uri="{FF2B5EF4-FFF2-40B4-BE49-F238E27FC236}">
                    <a16:creationId xmlns:a16="http://schemas.microsoft.com/office/drawing/2014/main" id="{7EFCF691-6E59-38C1-BFC9-B992A91C5AE0}"/>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37" name="Straight Connector 1136">
                <a:extLst>
                  <a:ext uri="{FF2B5EF4-FFF2-40B4-BE49-F238E27FC236}">
                    <a16:creationId xmlns:a16="http://schemas.microsoft.com/office/drawing/2014/main" id="{2115E3B3-CE6B-28BB-0938-6C01355A88AB}"/>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38" name="Group 1137">
              <a:extLst>
                <a:ext uri="{FF2B5EF4-FFF2-40B4-BE49-F238E27FC236}">
                  <a16:creationId xmlns:a16="http://schemas.microsoft.com/office/drawing/2014/main" id="{786AF8BB-2CDA-5317-87C6-04FA90F23339}"/>
                </a:ext>
              </a:extLst>
            </p:cNvPr>
            <p:cNvGrpSpPr/>
            <p:nvPr/>
          </p:nvGrpSpPr>
          <p:grpSpPr>
            <a:xfrm>
              <a:off x="2802021" y="3176265"/>
              <a:ext cx="132078" cy="132078"/>
              <a:chOff x="2844451" y="2684339"/>
              <a:chExt cx="132078" cy="132078"/>
            </a:xfrm>
          </p:grpSpPr>
          <p:cxnSp>
            <p:nvCxnSpPr>
              <p:cNvPr id="1139" name="Straight Connector 1138">
                <a:extLst>
                  <a:ext uri="{FF2B5EF4-FFF2-40B4-BE49-F238E27FC236}">
                    <a16:creationId xmlns:a16="http://schemas.microsoft.com/office/drawing/2014/main" id="{824532A2-604D-B886-D767-AFB85A15E7C1}"/>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40" name="Straight Connector 1139">
                <a:extLst>
                  <a:ext uri="{FF2B5EF4-FFF2-40B4-BE49-F238E27FC236}">
                    <a16:creationId xmlns:a16="http://schemas.microsoft.com/office/drawing/2014/main" id="{D166C984-B9C6-F819-183D-21DF34FEED4B}"/>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41" name="Group 1140">
              <a:extLst>
                <a:ext uri="{FF2B5EF4-FFF2-40B4-BE49-F238E27FC236}">
                  <a16:creationId xmlns:a16="http://schemas.microsoft.com/office/drawing/2014/main" id="{F310E121-2FC4-A22B-1A78-F43D5B66F5A1}"/>
                </a:ext>
              </a:extLst>
            </p:cNvPr>
            <p:cNvGrpSpPr/>
            <p:nvPr/>
          </p:nvGrpSpPr>
          <p:grpSpPr>
            <a:xfrm>
              <a:off x="2837763" y="3176265"/>
              <a:ext cx="132078" cy="132078"/>
              <a:chOff x="2844451" y="2684339"/>
              <a:chExt cx="132078" cy="132078"/>
            </a:xfrm>
          </p:grpSpPr>
          <p:cxnSp>
            <p:nvCxnSpPr>
              <p:cNvPr id="1142" name="Straight Connector 1141">
                <a:extLst>
                  <a:ext uri="{FF2B5EF4-FFF2-40B4-BE49-F238E27FC236}">
                    <a16:creationId xmlns:a16="http://schemas.microsoft.com/office/drawing/2014/main" id="{B065A79A-0F4C-1979-98E5-06778577942B}"/>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43" name="Straight Connector 1142">
                <a:extLst>
                  <a:ext uri="{FF2B5EF4-FFF2-40B4-BE49-F238E27FC236}">
                    <a16:creationId xmlns:a16="http://schemas.microsoft.com/office/drawing/2014/main" id="{EBD6547F-C1B5-D310-22D1-52240275F3C5}"/>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44" name="Group 1143">
              <a:extLst>
                <a:ext uri="{FF2B5EF4-FFF2-40B4-BE49-F238E27FC236}">
                  <a16:creationId xmlns:a16="http://schemas.microsoft.com/office/drawing/2014/main" id="{B1E8CAE5-C6AD-2DC1-E34D-E36B9B7533A3}"/>
                </a:ext>
              </a:extLst>
            </p:cNvPr>
            <p:cNvGrpSpPr/>
            <p:nvPr/>
          </p:nvGrpSpPr>
          <p:grpSpPr>
            <a:xfrm>
              <a:off x="3070681" y="3251829"/>
              <a:ext cx="132078" cy="132078"/>
              <a:chOff x="2844451" y="2684339"/>
              <a:chExt cx="132078" cy="132078"/>
            </a:xfrm>
          </p:grpSpPr>
          <p:cxnSp>
            <p:nvCxnSpPr>
              <p:cNvPr id="1145" name="Straight Connector 1144">
                <a:extLst>
                  <a:ext uri="{FF2B5EF4-FFF2-40B4-BE49-F238E27FC236}">
                    <a16:creationId xmlns:a16="http://schemas.microsoft.com/office/drawing/2014/main" id="{8639A4BD-26C8-21A9-A038-D5F37A56FEFF}"/>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46" name="Straight Connector 1145">
                <a:extLst>
                  <a:ext uri="{FF2B5EF4-FFF2-40B4-BE49-F238E27FC236}">
                    <a16:creationId xmlns:a16="http://schemas.microsoft.com/office/drawing/2014/main" id="{46522265-CD33-4A63-72C9-BB0778F06902}"/>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47" name="Group 1146">
              <a:extLst>
                <a:ext uri="{FF2B5EF4-FFF2-40B4-BE49-F238E27FC236}">
                  <a16:creationId xmlns:a16="http://schemas.microsoft.com/office/drawing/2014/main" id="{C7CB756F-764A-6C79-4066-7FAC6D118BD3}"/>
                </a:ext>
              </a:extLst>
            </p:cNvPr>
            <p:cNvGrpSpPr/>
            <p:nvPr/>
          </p:nvGrpSpPr>
          <p:grpSpPr>
            <a:xfrm>
              <a:off x="3310815" y="3251829"/>
              <a:ext cx="132078" cy="132078"/>
              <a:chOff x="2844451" y="2684339"/>
              <a:chExt cx="132078" cy="132078"/>
            </a:xfrm>
          </p:grpSpPr>
          <p:cxnSp>
            <p:nvCxnSpPr>
              <p:cNvPr id="1148" name="Straight Connector 1147">
                <a:extLst>
                  <a:ext uri="{FF2B5EF4-FFF2-40B4-BE49-F238E27FC236}">
                    <a16:creationId xmlns:a16="http://schemas.microsoft.com/office/drawing/2014/main" id="{0E2F2645-4233-CD11-4C0F-215E56958F63}"/>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49" name="Straight Connector 1148">
                <a:extLst>
                  <a:ext uri="{FF2B5EF4-FFF2-40B4-BE49-F238E27FC236}">
                    <a16:creationId xmlns:a16="http://schemas.microsoft.com/office/drawing/2014/main" id="{048D2BD2-5357-DA55-04DE-ADDC34410E29}"/>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50" name="Group 1149">
              <a:extLst>
                <a:ext uri="{FF2B5EF4-FFF2-40B4-BE49-F238E27FC236}">
                  <a16:creationId xmlns:a16="http://schemas.microsoft.com/office/drawing/2014/main" id="{5B5F7B2E-F630-E75E-BD90-9D9CAC74F028}"/>
                </a:ext>
              </a:extLst>
            </p:cNvPr>
            <p:cNvGrpSpPr/>
            <p:nvPr/>
          </p:nvGrpSpPr>
          <p:grpSpPr>
            <a:xfrm>
              <a:off x="3360618" y="3383906"/>
              <a:ext cx="132078" cy="132078"/>
              <a:chOff x="2844451" y="2684339"/>
              <a:chExt cx="132078" cy="132078"/>
            </a:xfrm>
          </p:grpSpPr>
          <p:cxnSp>
            <p:nvCxnSpPr>
              <p:cNvPr id="1151" name="Straight Connector 1150">
                <a:extLst>
                  <a:ext uri="{FF2B5EF4-FFF2-40B4-BE49-F238E27FC236}">
                    <a16:creationId xmlns:a16="http://schemas.microsoft.com/office/drawing/2014/main" id="{87C4E2DC-99B6-325B-C94D-1BE2B046ACDE}"/>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52" name="Straight Connector 1151">
                <a:extLst>
                  <a:ext uri="{FF2B5EF4-FFF2-40B4-BE49-F238E27FC236}">
                    <a16:creationId xmlns:a16="http://schemas.microsoft.com/office/drawing/2014/main" id="{2EF30DAA-6ABF-AD87-E3FE-52A0F4ADCB68}"/>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53" name="Group 1152">
              <a:extLst>
                <a:ext uri="{FF2B5EF4-FFF2-40B4-BE49-F238E27FC236}">
                  <a16:creationId xmlns:a16="http://schemas.microsoft.com/office/drawing/2014/main" id="{1625230D-9FBC-0F04-1032-E3FE247ECB89}"/>
                </a:ext>
              </a:extLst>
            </p:cNvPr>
            <p:cNvGrpSpPr/>
            <p:nvPr/>
          </p:nvGrpSpPr>
          <p:grpSpPr>
            <a:xfrm>
              <a:off x="3404945" y="3383906"/>
              <a:ext cx="132078" cy="132078"/>
              <a:chOff x="2844451" y="2684339"/>
              <a:chExt cx="132078" cy="132078"/>
            </a:xfrm>
          </p:grpSpPr>
          <p:cxnSp>
            <p:nvCxnSpPr>
              <p:cNvPr id="1154" name="Straight Connector 1153">
                <a:extLst>
                  <a:ext uri="{FF2B5EF4-FFF2-40B4-BE49-F238E27FC236}">
                    <a16:creationId xmlns:a16="http://schemas.microsoft.com/office/drawing/2014/main" id="{8AA9DB17-67F5-15B6-33AC-47FC4592F5FD}"/>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55" name="Straight Connector 1154">
                <a:extLst>
                  <a:ext uri="{FF2B5EF4-FFF2-40B4-BE49-F238E27FC236}">
                    <a16:creationId xmlns:a16="http://schemas.microsoft.com/office/drawing/2014/main" id="{17E3C003-571D-66FA-DCBB-CE0DA5AD2906}"/>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56" name="Group 1155">
              <a:extLst>
                <a:ext uri="{FF2B5EF4-FFF2-40B4-BE49-F238E27FC236}">
                  <a16:creationId xmlns:a16="http://schemas.microsoft.com/office/drawing/2014/main" id="{768C9D1D-F1FC-DED4-94DA-8E649A29E3D6}"/>
                </a:ext>
              </a:extLst>
            </p:cNvPr>
            <p:cNvGrpSpPr/>
            <p:nvPr/>
          </p:nvGrpSpPr>
          <p:grpSpPr>
            <a:xfrm>
              <a:off x="3640087" y="3383906"/>
              <a:ext cx="132078" cy="132078"/>
              <a:chOff x="2844451" y="2684339"/>
              <a:chExt cx="132078" cy="132078"/>
            </a:xfrm>
          </p:grpSpPr>
          <p:cxnSp>
            <p:nvCxnSpPr>
              <p:cNvPr id="1157" name="Straight Connector 1156">
                <a:extLst>
                  <a:ext uri="{FF2B5EF4-FFF2-40B4-BE49-F238E27FC236}">
                    <a16:creationId xmlns:a16="http://schemas.microsoft.com/office/drawing/2014/main" id="{BF97588D-DB8E-AD6D-52C5-5FA6F81B783A}"/>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58" name="Straight Connector 1157">
                <a:extLst>
                  <a:ext uri="{FF2B5EF4-FFF2-40B4-BE49-F238E27FC236}">
                    <a16:creationId xmlns:a16="http://schemas.microsoft.com/office/drawing/2014/main" id="{8122FC99-4983-1BAE-37C5-F6FA055D2712}"/>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59" name="Group 1158">
              <a:extLst>
                <a:ext uri="{FF2B5EF4-FFF2-40B4-BE49-F238E27FC236}">
                  <a16:creationId xmlns:a16="http://schemas.microsoft.com/office/drawing/2014/main" id="{B8BDDBC7-9235-2121-8DA6-1BDCD99191A8}"/>
                </a:ext>
              </a:extLst>
            </p:cNvPr>
            <p:cNvGrpSpPr/>
            <p:nvPr/>
          </p:nvGrpSpPr>
          <p:grpSpPr>
            <a:xfrm>
              <a:off x="3925064" y="3468785"/>
              <a:ext cx="132078" cy="132078"/>
              <a:chOff x="2844451" y="2684339"/>
              <a:chExt cx="132078" cy="132078"/>
            </a:xfrm>
          </p:grpSpPr>
          <p:cxnSp>
            <p:nvCxnSpPr>
              <p:cNvPr id="1160" name="Straight Connector 1159">
                <a:extLst>
                  <a:ext uri="{FF2B5EF4-FFF2-40B4-BE49-F238E27FC236}">
                    <a16:creationId xmlns:a16="http://schemas.microsoft.com/office/drawing/2014/main" id="{5AA2FD0D-0098-C9CA-4A0D-4FA5DC0BEF3F}"/>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61" name="Straight Connector 1160">
                <a:extLst>
                  <a:ext uri="{FF2B5EF4-FFF2-40B4-BE49-F238E27FC236}">
                    <a16:creationId xmlns:a16="http://schemas.microsoft.com/office/drawing/2014/main" id="{D39EFEEE-10C2-EA24-64F0-33DF2713ABA1}"/>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62" name="Group 1161">
              <a:extLst>
                <a:ext uri="{FF2B5EF4-FFF2-40B4-BE49-F238E27FC236}">
                  <a16:creationId xmlns:a16="http://schemas.microsoft.com/office/drawing/2014/main" id="{AFA8836F-3BCA-D77F-9223-F3228A541926}"/>
                </a:ext>
              </a:extLst>
            </p:cNvPr>
            <p:cNvGrpSpPr/>
            <p:nvPr/>
          </p:nvGrpSpPr>
          <p:grpSpPr>
            <a:xfrm>
              <a:off x="3957325" y="3468785"/>
              <a:ext cx="132078" cy="132078"/>
              <a:chOff x="2844451" y="2684339"/>
              <a:chExt cx="132078" cy="132078"/>
            </a:xfrm>
          </p:grpSpPr>
          <p:cxnSp>
            <p:nvCxnSpPr>
              <p:cNvPr id="1163" name="Straight Connector 1162">
                <a:extLst>
                  <a:ext uri="{FF2B5EF4-FFF2-40B4-BE49-F238E27FC236}">
                    <a16:creationId xmlns:a16="http://schemas.microsoft.com/office/drawing/2014/main" id="{F267B434-CE03-287E-9015-88BD2DF9D3F1}"/>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64" name="Straight Connector 1163">
                <a:extLst>
                  <a:ext uri="{FF2B5EF4-FFF2-40B4-BE49-F238E27FC236}">
                    <a16:creationId xmlns:a16="http://schemas.microsoft.com/office/drawing/2014/main" id="{F73FCC40-E356-D89B-392F-F2C631A2F414}"/>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65" name="Group 1164">
              <a:extLst>
                <a:ext uri="{FF2B5EF4-FFF2-40B4-BE49-F238E27FC236}">
                  <a16:creationId xmlns:a16="http://schemas.microsoft.com/office/drawing/2014/main" id="{6642B3EA-466C-D91A-F885-03C743228105}"/>
                </a:ext>
              </a:extLst>
            </p:cNvPr>
            <p:cNvGrpSpPr/>
            <p:nvPr/>
          </p:nvGrpSpPr>
          <p:grpSpPr>
            <a:xfrm>
              <a:off x="3991034" y="3468785"/>
              <a:ext cx="132078" cy="132078"/>
              <a:chOff x="2844451" y="2684339"/>
              <a:chExt cx="132078" cy="132078"/>
            </a:xfrm>
          </p:grpSpPr>
          <p:cxnSp>
            <p:nvCxnSpPr>
              <p:cNvPr id="1166" name="Straight Connector 1165">
                <a:extLst>
                  <a:ext uri="{FF2B5EF4-FFF2-40B4-BE49-F238E27FC236}">
                    <a16:creationId xmlns:a16="http://schemas.microsoft.com/office/drawing/2014/main" id="{441DF980-AA18-6C59-286E-64B0D7DB712F}"/>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67" name="Straight Connector 1166">
                <a:extLst>
                  <a:ext uri="{FF2B5EF4-FFF2-40B4-BE49-F238E27FC236}">
                    <a16:creationId xmlns:a16="http://schemas.microsoft.com/office/drawing/2014/main" id="{2E61543B-4EC4-69C6-60D2-03B5E0216005}"/>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68" name="Group 1167">
              <a:extLst>
                <a:ext uri="{FF2B5EF4-FFF2-40B4-BE49-F238E27FC236}">
                  <a16:creationId xmlns:a16="http://schemas.microsoft.com/office/drawing/2014/main" id="{738F3E4F-3B55-9983-AF61-73FD83713CF9}"/>
                </a:ext>
              </a:extLst>
            </p:cNvPr>
            <p:cNvGrpSpPr/>
            <p:nvPr/>
          </p:nvGrpSpPr>
          <p:grpSpPr>
            <a:xfrm>
              <a:off x="4016387" y="3468785"/>
              <a:ext cx="132078" cy="132078"/>
              <a:chOff x="2844451" y="2684339"/>
              <a:chExt cx="132078" cy="132078"/>
            </a:xfrm>
          </p:grpSpPr>
          <p:cxnSp>
            <p:nvCxnSpPr>
              <p:cNvPr id="1169" name="Straight Connector 1168">
                <a:extLst>
                  <a:ext uri="{FF2B5EF4-FFF2-40B4-BE49-F238E27FC236}">
                    <a16:creationId xmlns:a16="http://schemas.microsoft.com/office/drawing/2014/main" id="{4DD0068D-CB47-8CE6-DC87-7FF3A947868A}"/>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70" name="Straight Connector 1169">
                <a:extLst>
                  <a:ext uri="{FF2B5EF4-FFF2-40B4-BE49-F238E27FC236}">
                    <a16:creationId xmlns:a16="http://schemas.microsoft.com/office/drawing/2014/main" id="{ABECF25F-60DD-032C-807F-B281DECC83F8}"/>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71" name="Group 1170">
              <a:extLst>
                <a:ext uri="{FF2B5EF4-FFF2-40B4-BE49-F238E27FC236}">
                  <a16:creationId xmlns:a16="http://schemas.microsoft.com/office/drawing/2014/main" id="{0134FB06-9524-6BA0-A562-D4F333B51E81}"/>
                </a:ext>
              </a:extLst>
            </p:cNvPr>
            <p:cNvGrpSpPr/>
            <p:nvPr/>
          </p:nvGrpSpPr>
          <p:grpSpPr>
            <a:xfrm>
              <a:off x="4086502" y="3468785"/>
              <a:ext cx="132078" cy="132078"/>
              <a:chOff x="2844451" y="2684339"/>
              <a:chExt cx="132078" cy="132078"/>
            </a:xfrm>
          </p:grpSpPr>
          <p:cxnSp>
            <p:nvCxnSpPr>
              <p:cNvPr id="1172" name="Straight Connector 1171">
                <a:extLst>
                  <a:ext uri="{FF2B5EF4-FFF2-40B4-BE49-F238E27FC236}">
                    <a16:creationId xmlns:a16="http://schemas.microsoft.com/office/drawing/2014/main" id="{104EEA49-1A02-C4E2-DEF9-A11E8957FBA4}"/>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73" name="Straight Connector 1172">
                <a:extLst>
                  <a:ext uri="{FF2B5EF4-FFF2-40B4-BE49-F238E27FC236}">
                    <a16:creationId xmlns:a16="http://schemas.microsoft.com/office/drawing/2014/main" id="{2E5352FB-9557-6F4B-A604-C4C92A5B8D31}"/>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74" name="Group 1173">
              <a:extLst>
                <a:ext uri="{FF2B5EF4-FFF2-40B4-BE49-F238E27FC236}">
                  <a16:creationId xmlns:a16="http://schemas.microsoft.com/office/drawing/2014/main" id="{D73DBF04-3DDE-0A8B-496E-595307F9D5D2}"/>
                </a:ext>
              </a:extLst>
            </p:cNvPr>
            <p:cNvGrpSpPr/>
            <p:nvPr/>
          </p:nvGrpSpPr>
          <p:grpSpPr>
            <a:xfrm>
              <a:off x="4194429" y="3534324"/>
              <a:ext cx="132078" cy="132078"/>
              <a:chOff x="2844451" y="2684339"/>
              <a:chExt cx="132078" cy="132078"/>
            </a:xfrm>
          </p:grpSpPr>
          <p:cxnSp>
            <p:nvCxnSpPr>
              <p:cNvPr id="1175" name="Straight Connector 1174">
                <a:extLst>
                  <a:ext uri="{FF2B5EF4-FFF2-40B4-BE49-F238E27FC236}">
                    <a16:creationId xmlns:a16="http://schemas.microsoft.com/office/drawing/2014/main" id="{6D40814C-E7A0-660E-92B2-4F721ED5559D}"/>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76" name="Straight Connector 1175">
                <a:extLst>
                  <a:ext uri="{FF2B5EF4-FFF2-40B4-BE49-F238E27FC236}">
                    <a16:creationId xmlns:a16="http://schemas.microsoft.com/office/drawing/2014/main" id="{1B381B8A-75FC-6BB6-D1C9-62A9A527F17B}"/>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77" name="Group 1176">
              <a:extLst>
                <a:ext uri="{FF2B5EF4-FFF2-40B4-BE49-F238E27FC236}">
                  <a16:creationId xmlns:a16="http://schemas.microsoft.com/office/drawing/2014/main" id="{F1E98C1A-3BFC-863F-CB1E-EA47568F834E}"/>
                </a:ext>
              </a:extLst>
            </p:cNvPr>
            <p:cNvGrpSpPr/>
            <p:nvPr/>
          </p:nvGrpSpPr>
          <p:grpSpPr>
            <a:xfrm>
              <a:off x="4484843" y="3616327"/>
              <a:ext cx="132078" cy="132078"/>
              <a:chOff x="2844451" y="2684339"/>
              <a:chExt cx="132078" cy="132078"/>
            </a:xfrm>
          </p:grpSpPr>
          <p:cxnSp>
            <p:nvCxnSpPr>
              <p:cNvPr id="1178" name="Straight Connector 1177">
                <a:extLst>
                  <a:ext uri="{FF2B5EF4-FFF2-40B4-BE49-F238E27FC236}">
                    <a16:creationId xmlns:a16="http://schemas.microsoft.com/office/drawing/2014/main" id="{0A9BF9A0-A090-DDB1-53AB-A7B72B67ABEA}"/>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79" name="Straight Connector 1178">
                <a:extLst>
                  <a:ext uri="{FF2B5EF4-FFF2-40B4-BE49-F238E27FC236}">
                    <a16:creationId xmlns:a16="http://schemas.microsoft.com/office/drawing/2014/main" id="{016D942A-2696-7B3A-5944-3C5487DE77D5}"/>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80" name="Group 1179">
              <a:extLst>
                <a:ext uri="{FF2B5EF4-FFF2-40B4-BE49-F238E27FC236}">
                  <a16:creationId xmlns:a16="http://schemas.microsoft.com/office/drawing/2014/main" id="{B70A42DB-E4ED-B7AA-BF04-C78328D61DCD}"/>
                </a:ext>
              </a:extLst>
            </p:cNvPr>
            <p:cNvGrpSpPr/>
            <p:nvPr/>
          </p:nvGrpSpPr>
          <p:grpSpPr>
            <a:xfrm>
              <a:off x="4522149" y="3616327"/>
              <a:ext cx="132078" cy="132078"/>
              <a:chOff x="2844451" y="2684339"/>
              <a:chExt cx="132078" cy="132078"/>
            </a:xfrm>
          </p:grpSpPr>
          <p:cxnSp>
            <p:nvCxnSpPr>
              <p:cNvPr id="1181" name="Straight Connector 1180">
                <a:extLst>
                  <a:ext uri="{FF2B5EF4-FFF2-40B4-BE49-F238E27FC236}">
                    <a16:creationId xmlns:a16="http://schemas.microsoft.com/office/drawing/2014/main" id="{6F49DD97-1118-B842-CEA1-6DC110739AFC}"/>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82" name="Straight Connector 1181">
                <a:extLst>
                  <a:ext uri="{FF2B5EF4-FFF2-40B4-BE49-F238E27FC236}">
                    <a16:creationId xmlns:a16="http://schemas.microsoft.com/office/drawing/2014/main" id="{05D0F139-69B7-8A49-02C9-E54DCEBDBE48}"/>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83" name="Group 1182">
              <a:extLst>
                <a:ext uri="{FF2B5EF4-FFF2-40B4-BE49-F238E27FC236}">
                  <a16:creationId xmlns:a16="http://schemas.microsoft.com/office/drawing/2014/main" id="{235BF2C4-7611-A38A-AC2C-2C851246B6CC}"/>
                </a:ext>
              </a:extLst>
            </p:cNvPr>
            <p:cNvGrpSpPr/>
            <p:nvPr/>
          </p:nvGrpSpPr>
          <p:grpSpPr>
            <a:xfrm>
              <a:off x="4554966" y="3616327"/>
              <a:ext cx="132078" cy="132078"/>
              <a:chOff x="2844451" y="2684339"/>
              <a:chExt cx="132078" cy="132078"/>
            </a:xfrm>
          </p:grpSpPr>
          <p:cxnSp>
            <p:nvCxnSpPr>
              <p:cNvPr id="1184" name="Straight Connector 1183">
                <a:extLst>
                  <a:ext uri="{FF2B5EF4-FFF2-40B4-BE49-F238E27FC236}">
                    <a16:creationId xmlns:a16="http://schemas.microsoft.com/office/drawing/2014/main" id="{662A97F6-F540-6EE9-35FD-689CC4351119}"/>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85" name="Straight Connector 1184">
                <a:extLst>
                  <a:ext uri="{FF2B5EF4-FFF2-40B4-BE49-F238E27FC236}">
                    <a16:creationId xmlns:a16="http://schemas.microsoft.com/office/drawing/2014/main" id="{BE5E8FDE-AEB8-B00F-EACF-ECDB0D459F31}"/>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86" name="Group 1185">
              <a:extLst>
                <a:ext uri="{FF2B5EF4-FFF2-40B4-BE49-F238E27FC236}">
                  <a16:creationId xmlns:a16="http://schemas.microsoft.com/office/drawing/2014/main" id="{1E927096-66FE-817C-3FC6-F06025CB9101}"/>
                </a:ext>
              </a:extLst>
            </p:cNvPr>
            <p:cNvGrpSpPr/>
            <p:nvPr/>
          </p:nvGrpSpPr>
          <p:grpSpPr>
            <a:xfrm>
              <a:off x="4577752" y="3740696"/>
              <a:ext cx="132078" cy="132078"/>
              <a:chOff x="2844451" y="2684339"/>
              <a:chExt cx="132078" cy="132078"/>
            </a:xfrm>
          </p:grpSpPr>
          <p:cxnSp>
            <p:nvCxnSpPr>
              <p:cNvPr id="1187" name="Straight Connector 1186">
                <a:extLst>
                  <a:ext uri="{FF2B5EF4-FFF2-40B4-BE49-F238E27FC236}">
                    <a16:creationId xmlns:a16="http://schemas.microsoft.com/office/drawing/2014/main" id="{CB3311CC-D86A-FEB6-D9BB-42C02A81B0F4}"/>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88" name="Straight Connector 1187">
                <a:extLst>
                  <a:ext uri="{FF2B5EF4-FFF2-40B4-BE49-F238E27FC236}">
                    <a16:creationId xmlns:a16="http://schemas.microsoft.com/office/drawing/2014/main" id="{4589884B-8657-7C96-89D6-1AFD97B42079}"/>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89" name="Group 1188">
              <a:extLst>
                <a:ext uri="{FF2B5EF4-FFF2-40B4-BE49-F238E27FC236}">
                  <a16:creationId xmlns:a16="http://schemas.microsoft.com/office/drawing/2014/main" id="{BDA723A1-6FF5-27CE-1923-EE903926135F}"/>
                </a:ext>
              </a:extLst>
            </p:cNvPr>
            <p:cNvGrpSpPr/>
            <p:nvPr/>
          </p:nvGrpSpPr>
          <p:grpSpPr>
            <a:xfrm>
              <a:off x="4622287" y="3740696"/>
              <a:ext cx="132078" cy="132078"/>
              <a:chOff x="2844451" y="2684339"/>
              <a:chExt cx="132078" cy="132078"/>
            </a:xfrm>
          </p:grpSpPr>
          <p:cxnSp>
            <p:nvCxnSpPr>
              <p:cNvPr id="1190" name="Straight Connector 1189">
                <a:extLst>
                  <a:ext uri="{FF2B5EF4-FFF2-40B4-BE49-F238E27FC236}">
                    <a16:creationId xmlns:a16="http://schemas.microsoft.com/office/drawing/2014/main" id="{41B1017A-2FAB-E8D3-F50D-8111EC4A27E8}"/>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91" name="Straight Connector 1190">
                <a:extLst>
                  <a:ext uri="{FF2B5EF4-FFF2-40B4-BE49-F238E27FC236}">
                    <a16:creationId xmlns:a16="http://schemas.microsoft.com/office/drawing/2014/main" id="{C0204415-0D25-5BC5-28FF-389BA07C5812}"/>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92" name="Group 1191">
              <a:extLst>
                <a:ext uri="{FF2B5EF4-FFF2-40B4-BE49-F238E27FC236}">
                  <a16:creationId xmlns:a16="http://schemas.microsoft.com/office/drawing/2014/main" id="{53EB89D8-2575-D39E-5426-5C2DC618433A}"/>
                </a:ext>
              </a:extLst>
            </p:cNvPr>
            <p:cNvGrpSpPr/>
            <p:nvPr/>
          </p:nvGrpSpPr>
          <p:grpSpPr>
            <a:xfrm>
              <a:off x="4650803" y="3740696"/>
              <a:ext cx="132078" cy="132078"/>
              <a:chOff x="2844451" y="2684339"/>
              <a:chExt cx="132078" cy="132078"/>
            </a:xfrm>
          </p:grpSpPr>
          <p:cxnSp>
            <p:nvCxnSpPr>
              <p:cNvPr id="1193" name="Straight Connector 1192">
                <a:extLst>
                  <a:ext uri="{FF2B5EF4-FFF2-40B4-BE49-F238E27FC236}">
                    <a16:creationId xmlns:a16="http://schemas.microsoft.com/office/drawing/2014/main" id="{2929F1D6-6EA7-7CBC-620B-694E63ECF005}"/>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94" name="Straight Connector 1193">
                <a:extLst>
                  <a:ext uri="{FF2B5EF4-FFF2-40B4-BE49-F238E27FC236}">
                    <a16:creationId xmlns:a16="http://schemas.microsoft.com/office/drawing/2014/main" id="{605A4DB1-78E3-DAFA-D15C-39216D3FAA0C}"/>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95" name="Group 1194">
              <a:extLst>
                <a:ext uri="{FF2B5EF4-FFF2-40B4-BE49-F238E27FC236}">
                  <a16:creationId xmlns:a16="http://schemas.microsoft.com/office/drawing/2014/main" id="{80460FBC-7B23-F143-3DD6-0F80E56122D8}"/>
                </a:ext>
              </a:extLst>
            </p:cNvPr>
            <p:cNvGrpSpPr/>
            <p:nvPr/>
          </p:nvGrpSpPr>
          <p:grpSpPr>
            <a:xfrm>
              <a:off x="5169424" y="3740696"/>
              <a:ext cx="132078" cy="132078"/>
              <a:chOff x="2844451" y="2684339"/>
              <a:chExt cx="132078" cy="132078"/>
            </a:xfrm>
          </p:grpSpPr>
          <p:cxnSp>
            <p:nvCxnSpPr>
              <p:cNvPr id="1196" name="Straight Connector 1195">
                <a:extLst>
                  <a:ext uri="{FF2B5EF4-FFF2-40B4-BE49-F238E27FC236}">
                    <a16:creationId xmlns:a16="http://schemas.microsoft.com/office/drawing/2014/main" id="{E5F1DCF7-35B5-F36E-D09B-EC8C60773F12}"/>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97" name="Straight Connector 1196">
                <a:extLst>
                  <a:ext uri="{FF2B5EF4-FFF2-40B4-BE49-F238E27FC236}">
                    <a16:creationId xmlns:a16="http://schemas.microsoft.com/office/drawing/2014/main" id="{2FB5753B-894D-2233-B5F1-95EE16DF89F4}"/>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grpSp>
        <p:nvGrpSpPr>
          <p:cNvPr id="1225" name="Group 1224">
            <a:extLst>
              <a:ext uri="{FF2B5EF4-FFF2-40B4-BE49-F238E27FC236}">
                <a16:creationId xmlns:a16="http://schemas.microsoft.com/office/drawing/2014/main" id="{2A0791DB-07D5-2266-F1CC-B5A0C2BD426D}"/>
              </a:ext>
            </a:extLst>
          </p:cNvPr>
          <p:cNvGrpSpPr/>
          <p:nvPr/>
        </p:nvGrpSpPr>
        <p:grpSpPr>
          <a:xfrm>
            <a:off x="1562004" y="2106615"/>
            <a:ext cx="2538572" cy="2377026"/>
            <a:chOff x="1562004" y="2106615"/>
            <a:chExt cx="2538572" cy="2377026"/>
          </a:xfrm>
        </p:grpSpPr>
        <p:sp>
          <p:nvSpPr>
            <p:cNvPr id="1200" name="Freeform: Shape 1199">
              <a:extLst>
                <a:ext uri="{FF2B5EF4-FFF2-40B4-BE49-F238E27FC236}">
                  <a16:creationId xmlns:a16="http://schemas.microsoft.com/office/drawing/2014/main" id="{6B9EF774-B5C5-6199-CDC2-0477C6FE684B}"/>
                </a:ext>
              </a:extLst>
            </p:cNvPr>
            <p:cNvSpPr/>
            <p:nvPr/>
          </p:nvSpPr>
          <p:spPr bwMode="auto">
            <a:xfrm>
              <a:off x="1635125" y="2174875"/>
              <a:ext cx="2393950" cy="2235200"/>
            </a:xfrm>
            <a:custGeom>
              <a:avLst/>
              <a:gdLst>
                <a:gd name="connsiteX0" fmla="*/ 2393950 w 2393950"/>
                <a:gd name="connsiteY0" fmla="*/ 2235200 h 2235200"/>
                <a:gd name="connsiteX1" fmla="*/ 2206625 w 2393950"/>
                <a:gd name="connsiteY1" fmla="*/ 2235200 h 2235200"/>
                <a:gd name="connsiteX2" fmla="*/ 2206625 w 2393950"/>
                <a:gd name="connsiteY2" fmla="*/ 2146300 h 2235200"/>
                <a:gd name="connsiteX3" fmla="*/ 1793875 w 2393950"/>
                <a:gd name="connsiteY3" fmla="*/ 2146300 h 2235200"/>
                <a:gd name="connsiteX4" fmla="*/ 1793875 w 2393950"/>
                <a:gd name="connsiteY4" fmla="*/ 2073275 h 2235200"/>
                <a:gd name="connsiteX5" fmla="*/ 1196975 w 2393950"/>
                <a:gd name="connsiteY5" fmla="*/ 2073275 h 2235200"/>
                <a:gd name="connsiteX6" fmla="*/ 1196975 w 2393950"/>
                <a:gd name="connsiteY6" fmla="*/ 1984375 h 2235200"/>
                <a:gd name="connsiteX7" fmla="*/ 920750 w 2393950"/>
                <a:gd name="connsiteY7" fmla="*/ 1984375 h 2235200"/>
                <a:gd name="connsiteX8" fmla="*/ 920750 w 2393950"/>
                <a:gd name="connsiteY8" fmla="*/ 1895475 h 2235200"/>
                <a:gd name="connsiteX9" fmla="*/ 898525 w 2393950"/>
                <a:gd name="connsiteY9" fmla="*/ 1895475 h 2235200"/>
                <a:gd name="connsiteX10" fmla="*/ 898525 w 2393950"/>
                <a:gd name="connsiteY10" fmla="*/ 1812925 h 2235200"/>
                <a:gd name="connsiteX11" fmla="*/ 835025 w 2393950"/>
                <a:gd name="connsiteY11" fmla="*/ 1812925 h 2235200"/>
                <a:gd name="connsiteX12" fmla="*/ 835025 w 2393950"/>
                <a:gd name="connsiteY12" fmla="*/ 1730375 h 2235200"/>
                <a:gd name="connsiteX13" fmla="*/ 650875 w 2393950"/>
                <a:gd name="connsiteY13" fmla="*/ 1730375 h 2235200"/>
                <a:gd name="connsiteX14" fmla="*/ 650875 w 2393950"/>
                <a:gd name="connsiteY14" fmla="*/ 1641475 h 2235200"/>
                <a:gd name="connsiteX15" fmla="*/ 625475 w 2393950"/>
                <a:gd name="connsiteY15" fmla="*/ 1641475 h 2235200"/>
                <a:gd name="connsiteX16" fmla="*/ 625475 w 2393950"/>
                <a:gd name="connsiteY16" fmla="*/ 1558925 h 2235200"/>
                <a:gd name="connsiteX17" fmla="*/ 581025 w 2393950"/>
                <a:gd name="connsiteY17" fmla="*/ 1558925 h 2235200"/>
                <a:gd name="connsiteX18" fmla="*/ 581025 w 2393950"/>
                <a:gd name="connsiteY18" fmla="*/ 1479550 h 2235200"/>
                <a:gd name="connsiteX19" fmla="*/ 565150 w 2393950"/>
                <a:gd name="connsiteY19" fmla="*/ 1479550 h 2235200"/>
                <a:gd name="connsiteX20" fmla="*/ 565150 w 2393950"/>
                <a:gd name="connsiteY20" fmla="*/ 1409700 h 2235200"/>
                <a:gd name="connsiteX21" fmla="*/ 546100 w 2393950"/>
                <a:gd name="connsiteY21" fmla="*/ 1409700 h 2235200"/>
                <a:gd name="connsiteX22" fmla="*/ 546100 w 2393950"/>
                <a:gd name="connsiteY22" fmla="*/ 1333500 h 2235200"/>
                <a:gd name="connsiteX23" fmla="*/ 460375 w 2393950"/>
                <a:gd name="connsiteY23" fmla="*/ 1333500 h 2235200"/>
                <a:gd name="connsiteX24" fmla="*/ 460375 w 2393950"/>
                <a:gd name="connsiteY24" fmla="*/ 1250950 h 2235200"/>
                <a:gd name="connsiteX25" fmla="*/ 365125 w 2393950"/>
                <a:gd name="connsiteY25" fmla="*/ 1250950 h 2235200"/>
                <a:gd name="connsiteX26" fmla="*/ 365125 w 2393950"/>
                <a:gd name="connsiteY26" fmla="*/ 1171575 h 2235200"/>
                <a:gd name="connsiteX27" fmla="*/ 301625 w 2393950"/>
                <a:gd name="connsiteY27" fmla="*/ 1171575 h 2235200"/>
                <a:gd name="connsiteX28" fmla="*/ 301625 w 2393950"/>
                <a:gd name="connsiteY28" fmla="*/ 1012825 h 2235200"/>
                <a:gd name="connsiteX29" fmla="*/ 288925 w 2393950"/>
                <a:gd name="connsiteY29" fmla="*/ 1012825 h 2235200"/>
                <a:gd name="connsiteX30" fmla="*/ 288925 w 2393950"/>
                <a:gd name="connsiteY30" fmla="*/ 869950 h 2235200"/>
                <a:gd name="connsiteX31" fmla="*/ 250825 w 2393950"/>
                <a:gd name="connsiteY31" fmla="*/ 869950 h 2235200"/>
                <a:gd name="connsiteX32" fmla="*/ 250825 w 2393950"/>
                <a:gd name="connsiteY32" fmla="*/ 812800 h 2235200"/>
                <a:gd name="connsiteX33" fmla="*/ 238125 w 2393950"/>
                <a:gd name="connsiteY33" fmla="*/ 812800 h 2235200"/>
                <a:gd name="connsiteX34" fmla="*/ 238125 w 2393950"/>
                <a:gd name="connsiteY34" fmla="*/ 758825 h 2235200"/>
                <a:gd name="connsiteX35" fmla="*/ 206375 w 2393950"/>
                <a:gd name="connsiteY35" fmla="*/ 758825 h 2235200"/>
                <a:gd name="connsiteX36" fmla="*/ 206375 w 2393950"/>
                <a:gd name="connsiteY36" fmla="*/ 692150 h 2235200"/>
                <a:gd name="connsiteX37" fmla="*/ 184150 w 2393950"/>
                <a:gd name="connsiteY37" fmla="*/ 692150 h 2235200"/>
                <a:gd name="connsiteX38" fmla="*/ 184150 w 2393950"/>
                <a:gd name="connsiteY38" fmla="*/ 565150 h 2235200"/>
                <a:gd name="connsiteX39" fmla="*/ 88900 w 2393950"/>
                <a:gd name="connsiteY39" fmla="*/ 565150 h 2235200"/>
                <a:gd name="connsiteX40" fmla="*/ 88900 w 2393950"/>
                <a:gd name="connsiteY40" fmla="*/ 444500 h 2235200"/>
                <a:gd name="connsiteX41" fmla="*/ 73025 w 2393950"/>
                <a:gd name="connsiteY41" fmla="*/ 444500 h 2235200"/>
                <a:gd name="connsiteX42" fmla="*/ 73025 w 2393950"/>
                <a:gd name="connsiteY42" fmla="*/ 349250 h 2235200"/>
                <a:gd name="connsiteX43" fmla="*/ 66675 w 2393950"/>
                <a:gd name="connsiteY43" fmla="*/ 355600 h 2235200"/>
                <a:gd name="connsiteX44" fmla="*/ 66675 w 2393950"/>
                <a:gd name="connsiteY44" fmla="*/ 282575 h 2235200"/>
                <a:gd name="connsiteX45" fmla="*/ 53975 w 2393950"/>
                <a:gd name="connsiteY45" fmla="*/ 282575 h 2235200"/>
                <a:gd name="connsiteX46" fmla="*/ 53975 w 2393950"/>
                <a:gd name="connsiteY46" fmla="*/ 219075 h 2235200"/>
                <a:gd name="connsiteX47" fmla="*/ 50800 w 2393950"/>
                <a:gd name="connsiteY47" fmla="*/ 222250 h 2235200"/>
                <a:gd name="connsiteX48" fmla="*/ 50800 w 2393950"/>
                <a:gd name="connsiteY48" fmla="*/ 53975 h 2235200"/>
                <a:gd name="connsiteX49" fmla="*/ 0 w 2393950"/>
                <a:gd name="connsiteY49" fmla="*/ 53975 h 2235200"/>
                <a:gd name="connsiteX50" fmla="*/ 0 w 2393950"/>
                <a:gd name="connsiteY50" fmla="*/ 0 h 223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2393950" h="2235200">
                  <a:moveTo>
                    <a:pt x="2393950" y="2235200"/>
                  </a:moveTo>
                  <a:lnTo>
                    <a:pt x="2206625" y="2235200"/>
                  </a:lnTo>
                  <a:lnTo>
                    <a:pt x="2206625" y="2146300"/>
                  </a:lnTo>
                  <a:lnTo>
                    <a:pt x="1793875" y="2146300"/>
                  </a:lnTo>
                  <a:lnTo>
                    <a:pt x="1793875" y="2073275"/>
                  </a:lnTo>
                  <a:lnTo>
                    <a:pt x="1196975" y="2073275"/>
                  </a:lnTo>
                  <a:lnTo>
                    <a:pt x="1196975" y="1984375"/>
                  </a:lnTo>
                  <a:lnTo>
                    <a:pt x="920750" y="1984375"/>
                  </a:lnTo>
                  <a:lnTo>
                    <a:pt x="920750" y="1895475"/>
                  </a:lnTo>
                  <a:lnTo>
                    <a:pt x="898525" y="1895475"/>
                  </a:lnTo>
                  <a:lnTo>
                    <a:pt x="898525" y="1812925"/>
                  </a:lnTo>
                  <a:lnTo>
                    <a:pt x="835025" y="1812925"/>
                  </a:lnTo>
                  <a:lnTo>
                    <a:pt x="835025" y="1730375"/>
                  </a:lnTo>
                  <a:lnTo>
                    <a:pt x="650875" y="1730375"/>
                  </a:lnTo>
                  <a:lnTo>
                    <a:pt x="650875" y="1641475"/>
                  </a:lnTo>
                  <a:lnTo>
                    <a:pt x="625475" y="1641475"/>
                  </a:lnTo>
                  <a:lnTo>
                    <a:pt x="625475" y="1558925"/>
                  </a:lnTo>
                  <a:lnTo>
                    <a:pt x="581025" y="1558925"/>
                  </a:lnTo>
                  <a:lnTo>
                    <a:pt x="581025" y="1479550"/>
                  </a:lnTo>
                  <a:lnTo>
                    <a:pt x="565150" y="1479550"/>
                  </a:lnTo>
                  <a:lnTo>
                    <a:pt x="565150" y="1409700"/>
                  </a:lnTo>
                  <a:lnTo>
                    <a:pt x="546100" y="1409700"/>
                  </a:lnTo>
                  <a:lnTo>
                    <a:pt x="546100" y="1333500"/>
                  </a:lnTo>
                  <a:lnTo>
                    <a:pt x="460375" y="1333500"/>
                  </a:lnTo>
                  <a:lnTo>
                    <a:pt x="460375" y="1250950"/>
                  </a:lnTo>
                  <a:lnTo>
                    <a:pt x="365125" y="1250950"/>
                  </a:lnTo>
                  <a:lnTo>
                    <a:pt x="365125" y="1171575"/>
                  </a:lnTo>
                  <a:lnTo>
                    <a:pt x="301625" y="1171575"/>
                  </a:lnTo>
                  <a:lnTo>
                    <a:pt x="301625" y="1012825"/>
                  </a:lnTo>
                  <a:lnTo>
                    <a:pt x="288925" y="1012825"/>
                  </a:lnTo>
                  <a:lnTo>
                    <a:pt x="288925" y="869950"/>
                  </a:lnTo>
                  <a:lnTo>
                    <a:pt x="250825" y="869950"/>
                  </a:lnTo>
                  <a:lnTo>
                    <a:pt x="250825" y="812800"/>
                  </a:lnTo>
                  <a:lnTo>
                    <a:pt x="238125" y="812800"/>
                  </a:lnTo>
                  <a:lnTo>
                    <a:pt x="238125" y="758825"/>
                  </a:lnTo>
                  <a:lnTo>
                    <a:pt x="206375" y="758825"/>
                  </a:lnTo>
                  <a:lnTo>
                    <a:pt x="206375" y="692150"/>
                  </a:lnTo>
                  <a:lnTo>
                    <a:pt x="184150" y="692150"/>
                  </a:lnTo>
                  <a:lnTo>
                    <a:pt x="184150" y="565150"/>
                  </a:lnTo>
                  <a:lnTo>
                    <a:pt x="88900" y="565150"/>
                  </a:lnTo>
                  <a:lnTo>
                    <a:pt x="88900" y="444500"/>
                  </a:lnTo>
                  <a:lnTo>
                    <a:pt x="73025" y="444500"/>
                  </a:lnTo>
                  <a:lnTo>
                    <a:pt x="73025" y="349250"/>
                  </a:lnTo>
                  <a:lnTo>
                    <a:pt x="66675" y="355600"/>
                  </a:lnTo>
                  <a:lnTo>
                    <a:pt x="66675" y="282575"/>
                  </a:lnTo>
                  <a:lnTo>
                    <a:pt x="53975" y="282575"/>
                  </a:lnTo>
                  <a:lnTo>
                    <a:pt x="53975" y="219075"/>
                  </a:lnTo>
                  <a:lnTo>
                    <a:pt x="50800" y="222250"/>
                  </a:lnTo>
                  <a:lnTo>
                    <a:pt x="50800" y="53975"/>
                  </a:lnTo>
                  <a:lnTo>
                    <a:pt x="0" y="53975"/>
                  </a:lnTo>
                  <a:lnTo>
                    <a:pt x="0" y="0"/>
                  </a:lnTo>
                </a:path>
              </a:pathLst>
            </a:custGeom>
            <a:noFill/>
            <a:ln w="28575">
              <a:solidFill>
                <a:schemeClr val="accent4"/>
              </a:solidFill>
              <a:miter lim="800000"/>
              <a:headEnd/>
              <a:tailEnd/>
            </a:ln>
          </p:spPr>
          <p:txBody>
            <a:bodyPr rtlCol="0" anchor="ctr"/>
            <a:lstStyle/>
            <a:p>
              <a:pPr algn="ctr"/>
              <a:endParaRPr lang="en-US"/>
            </a:p>
          </p:txBody>
        </p:sp>
        <p:grpSp>
          <p:nvGrpSpPr>
            <p:cNvPr id="1201" name="Group 1200">
              <a:extLst>
                <a:ext uri="{FF2B5EF4-FFF2-40B4-BE49-F238E27FC236}">
                  <a16:creationId xmlns:a16="http://schemas.microsoft.com/office/drawing/2014/main" id="{7130EEE4-E400-4029-A987-25F639F421FB}"/>
                </a:ext>
              </a:extLst>
            </p:cNvPr>
            <p:cNvGrpSpPr/>
            <p:nvPr/>
          </p:nvGrpSpPr>
          <p:grpSpPr>
            <a:xfrm>
              <a:off x="1562004" y="2106615"/>
              <a:ext cx="132078" cy="132078"/>
              <a:chOff x="2844451" y="2684339"/>
              <a:chExt cx="132078" cy="132078"/>
            </a:xfrm>
          </p:grpSpPr>
          <p:cxnSp>
            <p:nvCxnSpPr>
              <p:cNvPr id="1202" name="Straight Connector 1201">
                <a:extLst>
                  <a:ext uri="{FF2B5EF4-FFF2-40B4-BE49-F238E27FC236}">
                    <a16:creationId xmlns:a16="http://schemas.microsoft.com/office/drawing/2014/main" id="{5893C96C-1DF1-5DB8-BBD2-E1B6FE1AAC3B}"/>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03" name="Straight Connector 1202">
                <a:extLst>
                  <a:ext uri="{FF2B5EF4-FFF2-40B4-BE49-F238E27FC236}">
                    <a16:creationId xmlns:a16="http://schemas.microsoft.com/office/drawing/2014/main" id="{72344132-8F4D-D8F6-7096-605F835EE8DB}"/>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04" name="Group 1203">
              <a:extLst>
                <a:ext uri="{FF2B5EF4-FFF2-40B4-BE49-F238E27FC236}">
                  <a16:creationId xmlns:a16="http://schemas.microsoft.com/office/drawing/2014/main" id="{3DF76579-3816-4276-6C64-C2233029FE8A}"/>
                </a:ext>
              </a:extLst>
            </p:cNvPr>
            <p:cNvGrpSpPr/>
            <p:nvPr/>
          </p:nvGrpSpPr>
          <p:grpSpPr>
            <a:xfrm>
              <a:off x="1656536" y="2544925"/>
              <a:ext cx="132078" cy="132078"/>
              <a:chOff x="2844451" y="2684339"/>
              <a:chExt cx="132078" cy="132078"/>
            </a:xfrm>
          </p:grpSpPr>
          <p:cxnSp>
            <p:nvCxnSpPr>
              <p:cNvPr id="1205" name="Straight Connector 1204">
                <a:extLst>
                  <a:ext uri="{FF2B5EF4-FFF2-40B4-BE49-F238E27FC236}">
                    <a16:creationId xmlns:a16="http://schemas.microsoft.com/office/drawing/2014/main" id="{23CCB547-EE7C-9E91-F429-937D8E8AF63C}"/>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06" name="Straight Connector 1205">
                <a:extLst>
                  <a:ext uri="{FF2B5EF4-FFF2-40B4-BE49-F238E27FC236}">
                    <a16:creationId xmlns:a16="http://schemas.microsoft.com/office/drawing/2014/main" id="{03CD28D5-011E-FB7F-311B-7BD89079E7F2}"/>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07" name="Group 1206">
              <a:extLst>
                <a:ext uri="{FF2B5EF4-FFF2-40B4-BE49-F238E27FC236}">
                  <a16:creationId xmlns:a16="http://schemas.microsoft.com/office/drawing/2014/main" id="{3DE17F2A-FBF0-290B-21A9-09BD3C255AC2}"/>
                </a:ext>
              </a:extLst>
            </p:cNvPr>
            <p:cNvGrpSpPr/>
            <p:nvPr/>
          </p:nvGrpSpPr>
          <p:grpSpPr>
            <a:xfrm>
              <a:off x="1653673" y="2666167"/>
              <a:ext cx="132078" cy="132078"/>
              <a:chOff x="2844451" y="2684339"/>
              <a:chExt cx="132078" cy="132078"/>
            </a:xfrm>
          </p:grpSpPr>
          <p:cxnSp>
            <p:nvCxnSpPr>
              <p:cNvPr id="1208" name="Straight Connector 1207">
                <a:extLst>
                  <a:ext uri="{FF2B5EF4-FFF2-40B4-BE49-F238E27FC236}">
                    <a16:creationId xmlns:a16="http://schemas.microsoft.com/office/drawing/2014/main" id="{618740E1-DB3D-1F80-45B2-7B315EFA2B3C}"/>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09" name="Straight Connector 1208">
                <a:extLst>
                  <a:ext uri="{FF2B5EF4-FFF2-40B4-BE49-F238E27FC236}">
                    <a16:creationId xmlns:a16="http://schemas.microsoft.com/office/drawing/2014/main" id="{BBC32304-A69D-0E0D-6076-99A4D4FE5259}"/>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10" name="Group 1209">
              <a:extLst>
                <a:ext uri="{FF2B5EF4-FFF2-40B4-BE49-F238E27FC236}">
                  <a16:creationId xmlns:a16="http://schemas.microsoft.com/office/drawing/2014/main" id="{DDD6507C-02F3-E78E-E820-8A6F249690FB}"/>
                </a:ext>
              </a:extLst>
            </p:cNvPr>
            <p:cNvGrpSpPr/>
            <p:nvPr/>
          </p:nvGrpSpPr>
          <p:grpSpPr>
            <a:xfrm>
              <a:off x="1820617" y="2983966"/>
              <a:ext cx="132078" cy="132078"/>
              <a:chOff x="2844451" y="2684339"/>
              <a:chExt cx="132078" cy="132078"/>
            </a:xfrm>
          </p:grpSpPr>
          <p:cxnSp>
            <p:nvCxnSpPr>
              <p:cNvPr id="1211" name="Straight Connector 1210">
                <a:extLst>
                  <a:ext uri="{FF2B5EF4-FFF2-40B4-BE49-F238E27FC236}">
                    <a16:creationId xmlns:a16="http://schemas.microsoft.com/office/drawing/2014/main" id="{68EA8962-B1D9-4221-1951-99992916F960}"/>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12" name="Straight Connector 1211">
                <a:extLst>
                  <a:ext uri="{FF2B5EF4-FFF2-40B4-BE49-F238E27FC236}">
                    <a16:creationId xmlns:a16="http://schemas.microsoft.com/office/drawing/2014/main" id="{D99C10CE-D34B-41AB-2655-685A0EC8263A}"/>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13" name="Group 1212">
              <a:extLst>
                <a:ext uri="{FF2B5EF4-FFF2-40B4-BE49-F238E27FC236}">
                  <a16:creationId xmlns:a16="http://schemas.microsoft.com/office/drawing/2014/main" id="{3ED7EE23-CF89-B383-91D1-9BC8F38B2089}"/>
                </a:ext>
              </a:extLst>
            </p:cNvPr>
            <p:cNvGrpSpPr/>
            <p:nvPr/>
          </p:nvGrpSpPr>
          <p:grpSpPr>
            <a:xfrm>
              <a:off x="1866401" y="3127618"/>
              <a:ext cx="132078" cy="132078"/>
              <a:chOff x="2844451" y="2684339"/>
              <a:chExt cx="132078" cy="132078"/>
            </a:xfrm>
          </p:grpSpPr>
          <p:cxnSp>
            <p:nvCxnSpPr>
              <p:cNvPr id="1214" name="Straight Connector 1213">
                <a:extLst>
                  <a:ext uri="{FF2B5EF4-FFF2-40B4-BE49-F238E27FC236}">
                    <a16:creationId xmlns:a16="http://schemas.microsoft.com/office/drawing/2014/main" id="{43A508E7-296A-7C27-6F0A-2D9C58782CC0}"/>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15" name="Straight Connector 1214">
                <a:extLst>
                  <a:ext uri="{FF2B5EF4-FFF2-40B4-BE49-F238E27FC236}">
                    <a16:creationId xmlns:a16="http://schemas.microsoft.com/office/drawing/2014/main" id="{CBF3B75F-A2AF-A419-00B6-4822EDC6D237}"/>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16" name="Group 1215">
              <a:extLst>
                <a:ext uri="{FF2B5EF4-FFF2-40B4-BE49-F238E27FC236}">
                  <a16:creationId xmlns:a16="http://schemas.microsoft.com/office/drawing/2014/main" id="{13663FB2-9CA6-3FD5-C45D-C9EBB40E9A37}"/>
                </a:ext>
              </a:extLst>
            </p:cNvPr>
            <p:cNvGrpSpPr/>
            <p:nvPr/>
          </p:nvGrpSpPr>
          <p:grpSpPr>
            <a:xfrm>
              <a:off x="2169964" y="3666646"/>
              <a:ext cx="132078" cy="132078"/>
              <a:chOff x="2844451" y="2684339"/>
              <a:chExt cx="132078" cy="132078"/>
            </a:xfrm>
          </p:grpSpPr>
          <p:cxnSp>
            <p:nvCxnSpPr>
              <p:cNvPr id="1217" name="Straight Connector 1216">
                <a:extLst>
                  <a:ext uri="{FF2B5EF4-FFF2-40B4-BE49-F238E27FC236}">
                    <a16:creationId xmlns:a16="http://schemas.microsoft.com/office/drawing/2014/main" id="{73B9A3AA-3F24-3B08-A948-111EFD45DB73}"/>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18" name="Straight Connector 1217">
                <a:extLst>
                  <a:ext uri="{FF2B5EF4-FFF2-40B4-BE49-F238E27FC236}">
                    <a16:creationId xmlns:a16="http://schemas.microsoft.com/office/drawing/2014/main" id="{6A3C6077-E895-7992-3A7D-EDCB374C6AE7}"/>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19" name="Group 1218">
              <a:extLst>
                <a:ext uri="{FF2B5EF4-FFF2-40B4-BE49-F238E27FC236}">
                  <a16:creationId xmlns:a16="http://schemas.microsoft.com/office/drawing/2014/main" id="{7045A1EC-5D4F-A72E-C0C1-38491C3A5818}"/>
                </a:ext>
              </a:extLst>
            </p:cNvPr>
            <p:cNvGrpSpPr/>
            <p:nvPr/>
          </p:nvGrpSpPr>
          <p:grpSpPr>
            <a:xfrm>
              <a:off x="3968498" y="4348917"/>
              <a:ext cx="132078" cy="132078"/>
              <a:chOff x="2844451" y="2684339"/>
              <a:chExt cx="132078" cy="132078"/>
            </a:xfrm>
          </p:grpSpPr>
          <p:cxnSp>
            <p:nvCxnSpPr>
              <p:cNvPr id="1220" name="Straight Connector 1219">
                <a:extLst>
                  <a:ext uri="{FF2B5EF4-FFF2-40B4-BE49-F238E27FC236}">
                    <a16:creationId xmlns:a16="http://schemas.microsoft.com/office/drawing/2014/main" id="{4DFF785C-42D3-5811-BC82-D9B7A657E09B}"/>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21" name="Straight Connector 1220">
                <a:extLst>
                  <a:ext uri="{FF2B5EF4-FFF2-40B4-BE49-F238E27FC236}">
                    <a16:creationId xmlns:a16="http://schemas.microsoft.com/office/drawing/2014/main" id="{C7E6AD94-81BC-3B11-6837-B74507C32F01}"/>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22" name="Group 1221">
              <a:extLst>
                <a:ext uri="{FF2B5EF4-FFF2-40B4-BE49-F238E27FC236}">
                  <a16:creationId xmlns:a16="http://schemas.microsoft.com/office/drawing/2014/main" id="{818200CE-677F-FE80-A18D-50B09C55A655}"/>
                </a:ext>
              </a:extLst>
            </p:cNvPr>
            <p:cNvGrpSpPr/>
            <p:nvPr/>
          </p:nvGrpSpPr>
          <p:grpSpPr>
            <a:xfrm>
              <a:off x="3932853" y="4351563"/>
              <a:ext cx="132078" cy="132078"/>
              <a:chOff x="2844451" y="2684339"/>
              <a:chExt cx="132078" cy="132078"/>
            </a:xfrm>
          </p:grpSpPr>
          <p:cxnSp>
            <p:nvCxnSpPr>
              <p:cNvPr id="1223" name="Straight Connector 1222">
                <a:extLst>
                  <a:ext uri="{FF2B5EF4-FFF2-40B4-BE49-F238E27FC236}">
                    <a16:creationId xmlns:a16="http://schemas.microsoft.com/office/drawing/2014/main" id="{2140A690-C16F-3E53-D29E-5B92ABB64A57}"/>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24" name="Straight Connector 1223">
                <a:extLst>
                  <a:ext uri="{FF2B5EF4-FFF2-40B4-BE49-F238E27FC236}">
                    <a16:creationId xmlns:a16="http://schemas.microsoft.com/office/drawing/2014/main" id="{307F3B2B-840C-EC0E-CE29-402AFFDCC013}"/>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sp>
        <p:nvSpPr>
          <p:cNvPr id="1227" name="TextBox 1226">
            <a:extLst>
              <a:ext uri="{FF2B5EF4-FFF2-40B4-BE49-F238E27FC236}">
                <a16:creationId xmlns:a16="http://schemas.microsoft.com/office/drawing/2014/main" id="{238D6BE4-7ABE-57CB-BAA1-991DEE021901}"/>
              </a:ext>
            </a:extLst>
          </p:cNvPr>
          <p:cNvSpPr txBox="1"/>
          <p:nvPr/>
        </p:nvSpPr>
        <p:spPr bwMode="auto">
          <a:xfrm>
            <a:off x="6235895" y="1226125"/>
            <a:ext cx="510435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dirty="0">
                <a:solidFill>
                  <a:schemeClr val="bg1"/>
                </a:solidFill>
                <a:latin typeface="Calibri" panose="020F0502020204030204" pitchFamily="34" charset="0"/>
              </a:rPr>
              <a:t>Primary Efficacy Analysis Set (BTKi Progression/</a:t>
            </a:r>
            <a:r>
              <a:rPr lang="en-US" dirty="0" err="1">
                <a:solidFill>
                  <a:schemeClr val="bg1"/>
                </a:solidFill>
                <a:latin typeface="Calibri" panose="020F0502020204030204" pitchFamily="34" charset="0"/>
              </a:rPr>
              <a:t>Venetoclax</a:t>
            </a:r>
            <a:r>
              <a:rPr lang="en-US" dirty="0">
                <a:solidFill>
                  <a:schemeClr val="bg1"/>
                </a:solidFill>
                <a:latin typeface="Calibri" panose="020F0502020204030204" pitchFamily="34" charset="0"/>
              </a:rPr>
              <a:t> Failure) at DL2 (n = 49)</a:t>
            </a:r>
          </a:p>
        </p:txBody>
      </p:sp>
      <p:grpSp>
        <p:nvGrpSpPr>
          <p:cNvPr id="1229" name="Group 1228">
            <a:extLst>
              <a:ext uri="{FF2B5EF4-FFF2-40B4-BE49-F238E27FC236}">
                <a16:creationId xmlns:a16="http://schemas.microsoft.com/office/drawing/2014/main" id="{C1D01950-123D-D37E-AE2D-54E4A1E6756A}"/>
              </a:ext>
            </a:extLst>
          </p:cNvPr>
          <p:cNvGrpSpPr/>
          <p:nvPr/>
        </p:nvGrpSpPr>
        <p:grpSpPr>
          <a:xfrm>
            <a:off x="6073378" y="1994140"/>
            <a:ext cx="5241085" cy="3166679"/>
            <a:chOff x="782998" y="1994140"/>
            <a:chExt cx="5241085" cy="3166679"/>
          </a:xfrm>
        </p:grpSpPr>
        <p:sp>
          <p:nvSpPr>
            <p:cNvPr id="1230" name="TextBox 1229">
              <a:extLst>
                <a:ext uri="{FF2B5EF4-FFF2-40B4-BE49-F238E27FC236}">
                  <a16:creationId xmlns:a16="http://schemas.microsoft.com/office/drawing/2014/main" id="{767131FE-33E3-A440-5597-3BD1DDDF0807}"/>
                </a:ext>
              </a:extLst>
            </p:cNvPr>
            <p:cNvSpPr txBox="1"/>
            <p:nvPr/>
          </p:nvSpPr>
          <p:spPr bwMode="auto">
            <a:xfrm rot="16200000">
              <a:off x="567458" y="3142624"/>
              <a:ext cx="800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a:t>
              </a:r>
            </a:p>
          </p:txBody>
        </p:sp>
        <p:sp>
          <p:nvSpPr>
            <p:cNvPr id="1231" name="TextBox 1230">
              <a:extLst>
                <a:ext uri="{FF2B5EF4-FFF2-40B4-BE49-F238E27FC236}">
                  <a16:creationId xmlns:a16="http://schemas.microsoft.com/office/drawing/2014/main" id="{AF93DCEE-FCE3-1A26-1EA2-F536A8973BFC}"/>
                </a:ext>
              </a:extLst>
            </p:cNvPr>
            <p:cNvSpPr txBox="1"/>
            <p:nvPr/>
          </p:nvSpPr>
          <p:spPr bwMode="auto">
            <a:xfrm>
              <a:off x="3431397" y="4791487"/>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1232" name="Group 1231">
              <a:extLst>
                <a:ext uri="{FF2B5EF4-FFF2-40B4-BE49-F238E27FC236}">
                  <a16:creationId xmlns:a16="http://schemas.microsoft.com/office/drawing/2014/main" id="{3417C793-185D-1AF5-982B-93E6DC7D2708}"/>
                </a:ext>
              </a:extLst>
            </p:cNvPr>
            <p:cNvGrpSpPr/>
            <p:nvPr/>
          </p:nvGrpSpPr>
          <p:grpSpPr>
            <a:xfrm>
              <a:off x="993644" y="1994140"/>
              <a:ext cx="535724" cy="2726016"/>
              <a:chOff x="995371" y="1994140"/>
              <a:chExt cx="535724" cy="2726016"/>
            </a:xfrm>
          </p:grpSpPr>
          <p:sp>
            <p:nvSpPr>
              <p:cNvPr id="1259" name="TextBox 1258">
                <a:extLst>
                  <a:ext uri="{FF2B5EF4-FFF2-40B4-BE49-F238E27FC236}">
                    <a16:creationId xmlns:a16="http://schemas.microsoft.com/office/drawing/2014/main" id="{335F37FC-54B7-F038-F7E4-EFCA13B17806}"/>
                  </a:ext>
                </a:extLst>
              </p:cNvPr>
              <p:cNvSpPr txBox="1"/>
              <p:nvPr/>
            </p:nvSpPr>
            <p:spPr bwMode="auto">
              <a:xfrm>
                <a:off x="995371" y="199414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260" name="TextBox 1259">
                <a:extLst>
                  <a:ext uri="{FF2B5EF4-FFF2-40B4-BE49-F238E27FC236}">
                    <a16:creationId xmlns:a16="http://schemas.microsoft.com/office/drawing/2014/main" id="{2C99F08E-3679-9A7E-C30F-587FAABAB00E}"/>
                  </a:ext>
                </a:extLst>
              </p:cNvPr>
              <p:cNvSpPr txBox="1"/>
              <p:nvPr/>
            </p:nvSpPr>
            <p:spPr bwMode="auto">
              <a:xfrm>
                <a:off x="1112391" y="245471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261" name="TextBox 1260">
                <a:extLst>
                  <a:ext uri="{FF2B5EF4-FFF2-40B4-BE49-F238E27FC236}">
                    <a16:creationId xmlns:a16="http://schemas.microsoft.com/office/drawing/2014/main" id="{4084E347-0032-4F4B-04E2-0C6C49E2455C}"/>
                  </a:ext>
                </a:extLst>
              </p:cNvPr>
              <p:cNvSpPr txBox="1"/>
              <p:nvPr/>
            </p:nvSpPr>
            <p:spPr bwMode="auto">
              <a:xfrm>
                <a:off x="1112391" y="295814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262" name="TextBox 1261">
                <a:extLst>
                  <a:ext uri="{FF2B5EF4-FFF2-40B4-BE49-F238E27FC236}">
                    <a16:creationId xmlns:a16="http://schemas.microsoft.com/office/drawing/2014/main" id="{CB38A975-445C-C9DC-C3BC-77B147801B39}"/>
                  </a:ext>
                </a:extLst>
              </p:cNvPr>
              <p:cNvSpPr txBox="1"/>
              <p:nvPr/>
            </p:nvSpPr>
            <p:spPr bwMode="auto">
              <a:xfrm>
                <a:off x="1112391" y="341872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263" name="TextBox 1262">
                <a:extLst>
                  <a:ext uri="{FF2B5EF4-FFF2-40B4-BE49-F238E27FC236}">
                    <a16:creationId xmlns:a16="http://schemas.microsoft.com/office/drawing/2014/main" id="{9C96551D-CD09-DD2B-32EC-DA4DC78B58FC}"/>
                  </a:ext>
                </a:extLst>
              </p:cNvPr>
              <p:cNvSpPr txBox="1"/>
              <p:nvPr/>
            </p:nvSpPr>
            <p:spPr bwMode="auto">
              <a:xfrm>
                <a:off x="1112391" y="389024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264" name="TextBox 1263">
                <a:extLst>
                  <a:ext uri="{FF2B5EF4-FFF2-40B4-BE49-F238E27FC236}">
                    <a16:creationId xmlns:a16="http://schemas.microsoft.com/office/drawing/2014/main" id="{811C30D9-0CD9-782F-1BE3-DF0C7AABEA7F}"/>
                  </a:ext>
                </a:extLst>
              </p:cNvPr>
              <p:cNvSpPr txBox="1"/>
              <p:nvPr/>
            </p:nvSpPr>
            <p:spPr bwMode="auto">
              <a:xfrm>
                <a:off x="1229410" y="435082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1233" name="Group 1232">
              <a:extLst>
                <a:ext uri="{FF2B5EF4-FFF2-40B4-BE49-F238E27FC236}">
                  <a16:creationId xmlns:a16="http://schemas.microsoft.com/office/drawing/2014/main" id="{AE745F04-C3DE-5AAF-9CCC-DA4A4B7DFF89}"/>
                </a:ext>
              </a:extLst>
            </p:cNvPr>
            <p:cNvGrpSpPr/>
            <p:nvPr/>
          </p:nvGrpSpPr>
          <p:grpSpPr>
            <a:xfrm>
              <a:off x="1485900" y="4597585"/>
              <a:ext cx="4538183" cy="369332"/>
              <a:chOff x="1462352" y="4597585"/>
              <a:chExt cx="5233253" cy="369332"/>
            </a:xfrm>
          </p:grpSpPr>
          <p:sp>
            <p:nvSpPr>
              <p:cNvPr id="1251" name="TextBox 1250">
                <a:extLst>
                  <a:ext uri="{FF2B5EF4-FFF2-40B4-BE49-F238E27FC236}">
                    <a16:creationId xmlns:a16="http://schemas.microsoft.com/office/drawing/2014/main" id="{AFB97B9F-D9BA-071E-8D2E-2D5823332A57}"/>
                  </a:ext>
                </a:extLst>
              </p:cNvPr>
              <p:cNvSpPr txBox="1"/>
              <p:nvPr/>
            </p:nvSpPr>
            <p:spPr bwMode="auto">
              <a:xfrm>
                <a:off x="1462352"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252" name="TextBox 1251">
                <a:extLst>
                  <a:ext uri="{FF2B5EF4-FFF2-40B4-BE49-F238E27FC236}">
                    <a16:creationId xmlns:a16="http://schemas.microsoft.com/office/drawing/2014/main" id="{51926305-43A2-666B-F770-7920B769DAE5}"/>
                  </a:ext>
                </a:extLst>
              </p:cNvPr>
              <p:cNvSpPr txBox="1"/>
              <p:nvPr/>
            </p:nvSpPr>
            <p:spPr bwMode="auto">
              <a:xfrm>
                <a:off x="2164230"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253" name="TextBox 1252">
                <a:extLst>
                  <a:ext uri="{FF2B5EF4-FFF2-40B4-BE49-F238E27FC236}">
                    <a16:creationId xmlns:a16="http://schemas.microsoft.com/office/drawing/2014/main" id="{68084CB8-832C-E615-3D68-A3B43300EF6A}"/>
                  </a:ext>
                </a:extLst>
              </p:cNvPr>
              <p:cNvSpPr txBox="1"/>
              <p:nvPr/>
            </p:nvSpPr>
            <p:spPr bwMode="auto">
              <a:xfrm>
                <a:off x="2789127"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1254" name="TextBox 1253">
                <a:extLst>
                  <a:ext uri="{FF2B5EF4-FFF2-40B4-BE49-F238E27FC236}">
                    <a16:creationId xmlns:a16="http://schemas.microsoft.com/office/drawing/2014/main" id="{275F93AF-F9B6-30C9-7CDD-A7D9CDAEED0B}"/>
                  </a:ext>
                </a:extLst>
              </p:cNvPr>
              <p:cNvSpPr txBox="1"/>
              <p:nvPr/>
            </p:nvSpPr>
            <p:spPr bwMode="auto">
              <a:xfrm>
                <a:off x="3491005"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1255" name="TextBox 1254">
                <a:extLst>
                  <a:ext uri="{FF2B5EF4-FFF2-40B4-BE49-F238E27FC236}">
                    <a16:creationId xmlns:a16="http://schemas.microsoft.com/office/drawing/2014/main" id="{51B2E697-E08A-96A5-BF31-7786F7BB1BCD}"/>
                  </a:ext>
                </a:extLst>
              </p:cNvPr>
              <p:cNvSpPr txBox="1"/>
              <p:nvPr/>
            </p:nvSpPr>
            <p:spPr bwMode="auto">
              <a:xfrm>
                <a:off x="4166138"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1256" name="TextBox 1255">
                <a:extLst>
                  <a:ext uri="{FF2B5EF4-FFF2-40B4-BE49-F238E27FC236}">
                    <a16:creationId xmlns:a16="http://schemas.microsoft.com/office/drawing/2014/main" id="{47FA9B52-5215-852E-03C5-5999B9D52FAC}"/>
                  </a:ext>
                </a:extLst>
              </p:cNvPr>
              <p:cNvSpPr txBox="1"/>
              <p:nvPr/>
            </p:nvSpPr>
            <p:spPr bwMode="auto">
              <a:xfrm>
                <a:off x="4849544"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1257" name="TextBox 1256">
                <a:extLst>
                  <a:ext uri="{FF2B5EF4-FFF2-40B4-BE49-F238E27FC236}">
                    <a16:creationId xmlns:a16="http://schemas.microsoft.com/office/drawing/2014/main" id="{A3B417A0-37BE-A69F-B274-011D6BD18E57}"/>
                  </a:ext>
                </a:extLst>
              </p:cNvPr>
              <p:cNvSpPr txBox="1"/>
              <p:nvPr/>
            </p:nvSpPr>
            <p:spPr bwMode="auto">
              <a:xfrm>
                <a:off x="5551422"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1258" name="TextBox 1257">
                <a:extLst>
                  <a:ext uri="{FF2B5EF4-FFF2-40B4-BE49-F238E27FC236}">
                    <a16:creationId xmlns:a16="http://schemas.microsoft.com/office/drawing/2014/main" id="{A376CF0D-EE69-B4DF-87EA-A166BAD043F6}"/>
                  </a:ext>
                </a:extLst>
              </p:cNvPr>
              <p:cNvSpPr txBox="1"/>
              <p:nvPr/>
            </p:nvSpPr>
            <p:spPr bwMode="auto">
              <a:xfrm>
                <a:off x="6212772" y="4597585"/>
                <a:ext cx="482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grpSp>
        <p:sp>
          <p:nvSpPr>
            <p:cNvPr id="1234" name="Freeform: Shape 1233">
              <a:extLst>
                <a:ext uri="{FF2B5EF4-FFF2-40B4-BE49-F238E27FC236}">
                  <a16:creationId xmlns:a16="http://schemas.microsoft.com/office/drawing/2014/main" id="{3EFF9185-E051-42B3-18BB-9AEEA98E89C4}"/>
                </a:ext>
              </a:extLst>
            </p:cNvPr>
            <p:cNvSpPr/>
            <p:nvPr/>
          </p:nvSpPr>
          <p:spPr bwMode="auto">
            <a:xfrm>
              <a:off x="1524000" y="2186940"/>
              <a:ext cx="4400550" cy="2438400"/>
            </a:xfrm>
            <a:custGeom>
              <a:avLst/>
              <a:gdLst>
                <a:gd name="connsiteX0" fmla="*/ 0 w 4335780"/>
                <a:gd name="connsiteY0" fmla="*/ 0 h 2377440"/>
                <a:gd name="connsiteX1" fmla="*/ 0 w 4335780"/>
                <a:gd name="connsiteY1" fmla="*/ 2377440 h 2377440"/>
                <a:gd name="connsiteX2" fmla="*/ 4335780 w 4335780"/>
                <a:gd name="connsiteY2" fmla="*/ 2377440 h 2377440"/>
              </a:gdLst>
              <a:ahLst/>
              <a:cxnLst>
                <a:cxn ang="0">
                  <a:pos x="connsiteX0" y="connsiteY0"/>
                </a:cxn>
                <a:cxn ang="0">
                  <a:pos x="connsiteX1" y="connsiteY1"/>
                </a:cxn>
                <a:cxn ang="0">
                  <a:pos x="connsiteX2" y="connsiteY2"/>
                </a:cxn>
              </a:cxnLst>
              <a:rect l="l" t="t" r="r" b="b"/>
              <a:pathLst>
                <a:path w="4335780" h="2377440">
                  <a:moveTo>
                    <a:pt x="0" y="0"/>
                  </a:moveTo>
                  <a:lnTo>
                    <a:pt x="0" y="2377440"/>
                  </a:lnTo>
                  <a:lnTo>
                    <a:pt x="4335780" y="2377440"/>
                  </a:lnTo>
                </a:path>
              </a:pathLst>
            </a:custGeom>
            <a:noFill/>
            <a:ln w="28575">
              <a:solidFill>
                <a:schemeClr val="bg1"/>
              </a:solidFill>
              <a:miter lim="800000"/>
              <a:headEnd/>
              <a:tailEnd/>
            </a:ln>
          </p:spPr>
          <p:txBody>
            <a:bodyPr rtlCol="0" anchor="ctr"/>
            <a:lstStyle/>
            <a:p>
              <a:pPr algn="ctr"/>
              <a:endParaRPr lang="en-US"/>
            </a:p>
          </p:txBody>
        </p:sp>
        <p:grpSp>
          <p:nvGrpSpPr>
            <p:cNvPr id="1235" name="Group 1234">
              <a:extLst>
                <a:ext uri="{FF2B5EF4-FFF2-40B4-BE49-F238E27FC236}">
                  <a16:creationId xmlns:a16="http://schemas.microsoft.com/office/drawing/2014/main" id="{7C57E94D-B7B4-C19E-53B5-59CDBF76F5A1}"/>
                </a:ext>
              </a:extLst>
            </p:cNvPr>
            <p:cNvGrpSpPr/>
            <p:nvPr/>
          </p:nvGrpSpPr>
          <p:grpSpPr>
            <a:xfrm rot="5400000">
              <a:off x="3678124" y="2565020"/>
              <a:ext cx="76203" cy="4196843"/>
              <a:chOff x="1039296" y="1237425"/>
              <a:chExt cx="983605" cy="3334265"/>
            </a:xfrm>
          </p:grpSpPr>
          <p:cxnSp>
            <p:nvCxnSpPr>
              <p:cNvPr id="1243" name="Straight Connector 1242">
                <a:extLst>
                  <a:ext uri="{FF2B5EF4-FFF2-40B4-BE49-F238E27FC236}">
                    <a16:creationId xmlns:a16="http://schemas.microsoft.com/office/drawing/2014/main" id="{26E0F89B-CC1D-3057-817C-F103E01BCD4B}"/>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44" name="Straight Connector 1243">
                <a:extLst>
                  <a:ext uri="{FF2B5EF4-FFF2-40B4-BE49-F238E27FC236}">
                    <a16:creationId xmlns:a16="http://schemas.microsoft.com/office/drawing/2014/main" id="{685B91FB-784D-E8F4-DD0A-122B9F2EE4A7}"/>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45" name="Straight Connector 1244">
                <a:extLst>
                  <a:ext uri="{FF2B5EF4-FFF2-40B4-BE49-F238E27FC236}">
                    <a16:creationId xmlns:a16="http://schemas.microsoft.com/office/drawing/2014/main" id="{BA32BE7D-9E9C-EE43-7310-25107C47916A}"/>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46" name="Straight Connector 1245">
                <a:extLst>
                  <a:ext uri="{FF2B5EF4-FFF2-40B4-BE49-F238E27FC236}">
                    <a16:creationId xmlns:a16="http://schemas.microsoft.com/office/drawing/2014/main" id="{FD690252-D860-9EA7-35B0-395B49D0090D}"/>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47" name="Straight Connector 1246">
                <a:extLst>
                  <a:ext uri="{FF2B5EF4-FFF2-40B4-BE49-F238E27FC236}">
                    <a16:creationId xmlns:a16="http://schemas.microsoft.com/office/drawing/2014/main" id="{B1C924B0-A629-81BB-B33A-CE9E4BF8F4D1}"/>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48" name="Straight Connector 1247">
                <a:extLst>
                  <a:ext uri="{FF2B5EF4-FFF2-40B4-BE49-F238E27FC236}">
                    <a16:creationId xmlns:a16="http://schemas.microsoft.com/office/drawing/2014/main" id="{26BDBF4C-3B57-CEC5-5FAC-3B6E25BDBEC3}"/>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49" name="Straight Connector 1248">
                <a:extLst>
                  <a:ext uri="{FF2B5EF4-FFF2-40B4-BE49-F238E27FC236}">
                    <a16:creationId xmlns:a16="http://schemas.microsoft.com/office/drawing/2014/main" id="{142A8676-481A-8083-4548-0E8EF93BFF64}"/>
                  </a:ext>
                </a:extLst>
              </p:cNvPr>
              <p:cNvCxnSpPr>
                <a:cxnSpLocks/>
              </p:cNvCxnSpPr>
              <p:nvPr/>
            </p:nvCxnSpPr>
            <p:spPr bwMode="auto">
              <a:xfrm>
                <a:off x="1039300" y="1705048"/>
                <a:ext cx="983597" cy="0"/>
              </a:xfrm>
              <a:prstGeom prst="line">
                <a:avLst/>
              </a:prstGeom>
              <a:noFill/>
              <a:ln w="28575" cap="flat" cmpd="sng" algn="ctr">
                <a:solidFill>
                  <a:schemeClr val="bg1"/>
                </a:solidFill>
                <a:prstDash val="solid"/>
                <a:round/>
                <a:headEnd type="none" w="med" len="med"/>
                <a:tailEnd type="none" w="med" len="med"/>
              </a:ln>
              <a:effectLst/>
            </p:spPr>
          </p:cxnSp>
          <p:cxnSp>
            <p:nvCxnSpPr>
              <p:cNvPr id="1250" name="Straight Connector 1249">
                <a:extLst>
                  <a:ext uri="{FF2B5EF4-FFF2-40B4-BE49-F238E27FC236}">
                    <a16:creationId xmlns:a16="http://schemas.microsoft.com/office/drawing/2014/main" id="{341CA785-0B0D-129F-6FB8-77861F23F45F}"/>
                  </a:ext>
                </a:extLst>
              </p:cNvPr>
              <p:cNvCxnSpPr>
                <a:cxnSpLocks/>
              </p:cNvCxnSpPr>
              <p:nvPr/>
            </p:nvCxnSpPr>
            <p:spPr bwMode="auto">
              <a:xfrm>
                <a:off x="1039305" y="1237425"/>
                <a:ext cx="98359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236" name="Group 1235">
              <a:extLst>
                <a:ext uri="{FF2B5EF4-FFF2-40B4-BE49-F238E27FC236}">
                  <a16:creationId xmlns:a16="http://schemas.microsoft.com/office/drawing/2014/main" id="{142722F4-DE5D-1BCC-49F8-9B22BEE62AC9}"/>
                </a:ext>
              </a:extLst>
            </p:cNvPr>
            <p:cNvGrpSpPr/>
            <p:nvPr/>
          </p:nvGrpSpPr>
          <p:grpSpPr>
            <a:xfrm>
              <a:off x="1447800" y="2186940"/>
              <a:ext cx="91440" cy="2384750"/>
              <a:chOff x="1039296" y="2186940"/>
              <a:chExt cx="983598" cy="2384750"/>
            </a:xfrm>
          </p:grpSpPr>
          <p:cxnSp>
            <p:nvCxnSpPr>
              <p:cNvPr id="1237" name="Straight Connector 1236">
                <a:extLst>
                  <a:ext uri="{FF2B5EF4-FFF2-40B4-BE49-F238E27FC236}">
                    <a16:creationId xmlns:a16="http://schemas.microsoft.com/office/drawing/2014/main" id="{FE60C486-8C6C-098C-2750-F30F6EDE9983}"/>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38" name="Straight Connector 1237">
                <a:extLst>
                  <a:ext uri="{FF2B5EF4-FFF2-40B4-BE49-F238E27FC236}">
                    <a16:creationId xmlns:a16="http://schemas.microsoft.com/office/drawing/2014/main" id="{2D63563D-B496-7BB5-A944-04F324D312E1}"/>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39" name="Straight Connector 1238">
                <a:extLst>
                  <a:ext uri="{FF2B5EF4-FFF2-40B4-BE49-F238E27FC236}">
                    <a16:creationId xmlns:a16="http://schemas.microsoft.com/office/drawing/2014/main" id="{85784EC6-6AD2-809A-46F9-B427CE171B13}"/>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40" name="Straight Connector 1239">
                <a:extLst>
                  <a:ext uri="{FF2B5EF4-FFF2-40B4-BE49-F238E27FC236}">
                    <a16:creationId xmlns:a16="http://schemas.microsoft.com/office/drawing/2014/main" id="{536FD692-C7AC-0D36-B8B2-8D2E2E46F19E}"/>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41" name="Straight Connector 1240">
                <a:extLst>
                  <a:ext uri="{FF2B5EF4-FFF2-40B4-BE49-F238E27FC236}">
                    <a16:creationId xmlns:a16="http://schemas.microsoft.com/office/drawing/2014/main" id="{FEF0595A-EF03-B750-742C-3C92412BD627}"/>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42" name="Straight Connector 1241">
                <a:extLst>
                  <a:ext uri="{FF2B5EF4-FFF2-40B4-BE49-F238E27FC236}">
                    <a16:creationId xmlns:a16="http://schemas.microsoft.com/office/drawing/2014/main" id="{8AC13CBB-C934-56D0-2AE7-CA2086327E7E}"/>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1265" name="Group 1264">
            <a:extLst>
              <a:ext uri="{FF2B5EF4-FFF2-40B4-BE49-F238E27FC236}">
                <a16:creationId xmlns:a16="http://schemas.microsoft.com/office/drawing/2014/main" id="{C59427E2-9E3E-172D-6F4F-2319F3278352}"/>
              </a:ext>
            </a:extLst>
          </p:cNvPr>
          <p:cNvGrpSpPr/>
          <p:nvPr/>
        </p:nvGrpSpPr>
        <p:grpSpPr>
          <a:xfrm>
            <a:off x="6710561" y="5083507"/>
            <a:ext cx="4538981" cy="1077218"/>
            <a:chOff x="1386568" y="4597585"/>
            <a:chExt cx="5234173" cy="1077218"/>
          </a:xfrm>
        </p:grpSpPr>
        <p:sp>
          <p:nvSpPr>
            <p:cNvPr id="1266" name="TextBox 1265">
              <a:extLst>
                <a:ext uri="{FF2B5EF4-FFF2-40B4-BE49-F238E27FC236}">
                  <a16:creationId xmlns:a16="http://schemas.microsoft.com/office/drawing/2014/main" id="{88272B0F-CE8E-8E23-4417-D13BC1EF1DD3}"/>
                </a:ext>
              </a:extLst>
            </p:cNvPr>
            <p:cNvSpPr txBox="1"/>
            <p:nvPr/>
          </p:nvSpPr>
          <p:spPr bwMode="auto">
            <a:xfrm>
              <a:off x="1386568"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49</a:t>
              </a:r>
            </a:p>
          </p:txBody>
        </p:sp>
        <p:sp>
          <p:nvSpPr>
            <p:cNvPr id="1267" name="TextBox 1266">
              <a:extLst>
                <a:ext uri="{FF2B5EF4-FFF2-40B4-BE49-F238E27FC236}">
                  <a16:creationId xmlns:a16="http://schemas.microsoft.com/office/drawing/2014/main" id="{F5CBC514-1359-CEAC-0F86-7C49EA30DCC7}"/>
                </a:ext>
              </a:extLst>
            </p:cNvPr>
            <p:cNvSpPr txBox="1"/>
            <p:nvPr/>
          </p:nvSpPr>
          <p:spPr bwMode="auto">
            <a:xfrm>
              <a:off x="2088446"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26</a:t>
              </a:r>
            </a:p>
          </p:txBody>
        </p:sp>
        <p:sp>
          <p:nvSpPr>
            <p:cNvPr id="1268" name="TextBox 1267">
              <a:extLst>
                <a:ext uri="{FF2B5EF4-FFF2-40B4-BE49-F238E27FC236}">
                  <a16:creationId xmlns:a16="http://schemas.microsoft.com/office/drawing/2014/main" id="{C4AAC680-3273-E1E1-BEE2-FC46274D1380}"/>
                </a:ext>
              </a:extLst>
            </p:cNvPr>
            <p:cNvSpPr txBox="1"/>
            <p:nvPr/>
          </p:nvSpPr>
          <p:spPr bwMode="auto">
            <a:xfrm>
              <a:off x="2771851"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19</a:t>
              </a:r>
            </a:p>
          </p:txBody>
        </p:sp>
        <p:sp>
          <p:nvSpPr>
            <p:cNvPr id="1269" name="TextBox 1268">
              <a:extLst>
                <a:ext uri="{FF2B5EF4-FFF2-40B4-BE49-F238E27FC236}">
                  <a16:creationId xmlns:a16="http://schemas.microsoft.com/office/drawing/2014/main" id="{BF8B0AB4-8E93-AD03-61B2-1C51E87CBEAD}"/>
                </a:ext>
              </a:extLst>
            </p:cNvPr>
            <p:cNvSpPr txBox="1"/>
            <p:nvPr/>
          </p:nvSpPr>
          <p:spPr bwMode="auto">
            <a:xfrm>
              <a:off x="3473729"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13</a:t>
              </a:r>
            </a:p>
          </p:txBody>
        </p:sp>
        <p:sp>
          <p:nvSpPr>
            <p:cNvPr id="1270" name="TextBox 1269">
              <a:extLst>
                <a:ext uri="{FF2B5EF4-FFF2-40B4-BE49-F238E27FC236}">
                  <a16:creationId xmlns:a16="http://schemas.microsoft.com/office/drawing/2014/main" id="{5D1B5606-570E-9CE5-282D-1CFAEE82A70E}"/>
                </a:ext>
              </a:extLst>
            </p:cNvPr>
            <p:cNvSpPr txBox="1"/>
            <p:nvPr/>
          </p:nvSpPr>
          <p:spPr bwMode="auto">
            <a:xfrm>
              <a:off x="4208940" y="4597585"/>
              <a:ext cx="3331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a:t>
              </a:r>
            </a:p>
          </p:txBody>
        </p:sp>
        <p:sp>
          <p:nvSpPr>
            <p:cNvPr id="1271" name="TextBox 1270">
              <a:extLst>
                <a:ext uri="{FF2B5EF4-FFF2-40B4-BE49-F238E27FC236}">
                  <a16:creationId xmlns:a16="http://schemas.microsoft.com/office/drawing/2014/main" id="{ADD1B030-0F9F-D769-CF75-CEE91391CC3A}"/>
                </a:ext>
              </a:extLst>
            </p:cNvPr>
            <p:cNvSpPr txBox="1"/>
            <p:nvPr/>
          </p:nvSpPr>
          <p:spPr bwMode="auto">
            <a:xfrm>
              <a:off x="4892345" y="4597585"/>
              <a:ext cx="3331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p:txBody>
        </p:sp>
        <p:sp>
          <p:nvSpPr>
            <p:cNvPr id="1272" name="TextBox 1271">
              <a:extLst>
                <a:ext uri="{FF2B5EF4-FFF2-40B4-BE49-F238E27FC236}">
                  <a16:creationId xmlns:a16="http://schemas.microsoft.com/office/drawing/2014/main" id="{ADAADF1F-30A8-C5FA-7897-6D55AF01238E}"/>
                </a:ext>
              </a:extLst>
            </p:cNvPr>
            <p:cNvSpPr txBox="1"/>
            <p:nvPr/>
          </p:nvSpPr>
          <p:spPr bwMode="auto">
            <a:xfrm>
              <a:off x="5594223" y="4597585"/>
              <a:ext cx="3331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p:txBody>
        </p:sp>
        <p:sp>
          <p:nvSpPr>
            <p:cNvPr id="1273" name="TextBox 1272">
              <a:extLst>
                <a:ext uri="{FF2B5EF4-FFF2-40B4-BE49-F238E27FC236}">
                  <a16:creationId xmlns:a16="http://schemas.microsoft.com/office/drawing/2014/main" id="{1070ECC7-952F-24ED-F222-B9992BA32CE2}"/>
                </a:ext>
              </a:extLst>
            </p:cNvPr>
            <p:cNvSpPr txBox="1"/>
            <p:nvPr/>
          </p:nvSpPr>
          <p:spPr bwMode="auto">
            <a:xfrm>
              <a:off x="6287637" y="4597585"/>
              <a:ext cx="3331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grpSp>
      <p:sp>
        <p:nvSpPr>
          <p:cNvPr id="1274" name="TextBox 1273">
            <a:extLst>
              <a:ext uri="{FF2B5EF4-FFF2-40B4-BE49-F238E27FC236}">
                <a16:creationId xmlns:a16="http://schemas.microsoft.com/office/drawing/2014/main" id="{0FE2DBDE-A5D5-5521-5C25-FFBC42F9F39F}"/>
              </a:ext>
            </a:extLst>
          </p:cNvPr>
          <p:cNvSpPr txBox="1"/>
          <p:nvPr/>
        </p:nvSpPr>
        <p:spPr bwMode="auto">
          <a:xfrm>
            <a:off x="9915592" y="2015123"/>
            <a:ext cx="4347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1"/>
                </a:solidFill>
                <a:latin typeface="+mn-lt"/>
              </a:rPr>
              <a:t>NR</a:t>
            </a:r>
          </a:p>
        </p:txBody>
      </p:sp>
      <p:sp>
        <p:nvSpPr>
          <p:cNvPr id="1275" name="TextBox 1274">
            <a:extLst>
              <a:ext uri="{FF2B5EF4-FFF2-40B4-BE49-F238E27FC236}">
                <a16:creationId xmlns:a16="http://schemas.microsoft.com/office/drawing/2014/main" id="{620D8618-B708-D913-E41A-574792C7F84D}"/>
              </a:ext>
            </a:extLst>
          </p:cNvPr>
          <p:cNvSpPr txBox="1"/>
          <p:nvPr/>
        </p:nvSpPr>
        <p:spPr bwMode="auto">
          <a:xfrm>
            <a:off x="7582829" y="4277974"/>
            <a:ext cx="15760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4"/>
                </a:solidFill>
                <a:latin typeface="+mn-lt"/>
              </a:rPr>
              <a:t>3.7 </a:t>
            </a:r>
            <a:r>
              <a:rPr lang="en-US" sz="1600" dirty="0" err="1">
                <a:solidFill>
                  <a:schemeClr val="accent4"/>
                </a:solidFill>
                <a:latin typeface="+mn-lt"/>
              </a:rPr>
              <a:t>mo</a:t>
            </a:r>
            <a:r>
              <a:rPr lang="en-US" sz="1600" dirty="0">
                <a:solidFill>
                  <a:schemeClr val="accent4"/>
                </a:solidFill>
                <a:latin typeface="+mn-lt"/>
              </a:rPr>
              <a:t> (2.1‒6.4)</a:t>
            </a:r>
          </a:p>
        </p:txBody>
      </p:sp>
      <p:sp>
        <p:nvSpPr>
          <p:cNvPr id="1276" name="TextBox 1275">
            <a:extLst>
              <a:ext uri="{FF2B5EF4-FFF2-40B4-BE49-F238E27FC236}">
                <a16:creationId xmlns:a16="http://schemas.microsoft.com/office/drawing/2014/main" id="{F24388FA-AC8D-DBA4-5756-BA80981CD84D}"/>
              </a:ext>
            </a:extLst>
          </p:cNvPr>
          <p:cNvSpPr txBox="1"/>
          <p:nvPr/>
        </p:nvSpPr>
        <p:spPr bwMode="auto">
          <a:xfrm>
            <a:off x="9519491" y="3148591"/>
            <a:ext cx="177163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3"/>
                </a:solidFill>
                <a:latin typeface="+mn-lt"/>
              </a:rPr>
              <a:t>26.2 </a:t>
            </a:r>
            <a:r>
              <a:rPr lang="en-US" sz="1600" dirty="0" err="1">
                <a:solidFill>
                  <a:schemeClr val="accent3"/>
                </a:solidFill>
                <a:latin typeface="+mn-lt"/>
              </a:rPr>
              <a:t>mo</a:t>
            </a:r>
            <a:r>
              <a:rPr lang="en-US" sz="1600" dirty="0">
                <a:solidFill>
                  <a:schemeClr val="accent3"/>
                </a:solidFill>
                <a:latin typeface="+mn-lt"/>
              </a:rPr>
              <a:t> (10.3‒NR)</a:t>
            </a:r>
          </a:p>
        </p:txBody>
      </p:sp>
      <p:sp>
        <p:nvSpPr>
          <p:cNvPr id="1277" name="TextBox 1276">
            <a:extLst>
              <a:ext uri="{FF2B5EF4-FFF2-40B4-BE49-F238E27FC236}">
                <a16:creationId xmlns:a16="http://schemas.microsoft.com/office/drawing/2014/main" id="{862282CF-896E-07F5-3A76-114E5D3E00CD}"/>
              </a:ext>
            </a:extLst>
          </p:cNvPr>
          <p:cNvSpPr txBox="1"/>
          <p:nvPr/>
        </p:nvSpPr>
        <p:spPr bwMode="auto">
          <a:xfrm>
            <a:off x="8976815" y="3856347"/>
            <a:ext cx="17844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6"/>
                </a:solidFill>
                <a:latin typeface="+mn-lt"/>
              </a:rPr>
              <a:t>11.9 </a:t>
            </a:r>
            <a:r>
              <a:rPr lang="en-US" sz="1600" dirty="0" err="1">
                <a:solidFill>
                  <a:schemeClr val="accent6"/>
                </a:solidFill>
                <a:latin typeface="+mn-lt"/>
              </a:rPr>
              <a:t>mo</a:t>
            </a:r>
            <a:r>
              <a:rPr lang="en-US" sz="1600" dirty="0">
                <a:solidFill>
                  <a:schemeClr val="accent6"/>
                </a:solidFill>
                <a:latin typeface="+mn-lt"/>
              </a:rPr>
              <a:t> (5.7‒26.2)</a:t>
            </a:r>
          </a:p>
        </p:txBody>
      </p:sp>
      <p:grpSp>
        <p:nvGrpSpPr>
          <p:cNvPr id="1305" name="Group 1304">
            <a:extLst>
              <a:ext uri="{FF2B5EF4-FFF2-40B4-BE49-F238E27FC236}">
                <a16:creationId xmlns:a16="http://schemas.microsoft.com/office/drawing/2014/main" id="{8ED7C6E8-0CCB-0938-AC06-FCF0D59B0947}"/>
              </a:ext>
            </a:extLst>
          </p:cNvPr>
          <p:cNvGrpSpPr/>
          <p:nvPr/>
        </p:nvGrpSpPr>
        <p:grpSpPr>
          <a:xfrm>
            <a:off x="7124919" y="2118361"/>
            <a:ext cx="2846419" cy="132078"/>
            <a:chOff x="7124919" y="2118361"/>
            <a:chExt cx="2846419" cy="132078"/>
          </a:xfrm>
        </p:grpSpPr>
        <p:cxnSp>
          <p:nvCxnSpPr>
            <p:cNvPr id="1279" name="Straight Connector 1278">
              <a:extLst>
                <a:ext uri="{FF2B5EF4-FFF2-40B4-BE49-F238E27FC236}">
                  <a16:creationId xmlns:a16="http://schemas.microsoft.com/office/drawing/2014/main" id="{3055D4D7-50AC-B47E-B8C4-7B686689B7D3}"/>
                </a:ext>
              </a:extLst>
            </p:cNvPr>
            <p:cNvCxnSpPr>
              <a:cxnSpLocks/>
            </p:cNvCxnSpPr>
            <p:nvPr/>
          </p:nvCxnSpPr>
          <p:spPr bwMode="auto">
            <a:xfrm>
              <a:off x="7740650" y="2185156"/>
              <a:ext cx="2154488" cy="0"/>
            </a:xfrm>
            <a:prstGeom prst="line">
              <a:avLst/>
            </a:prstGeom>
            <a:noFill/>
            <a:ln w="28575" cap="flat" cmpd="sng" algn="ctr">
              <a:solidFill>
                <a:schemeClr val="accent1"/>
              </a:solidFill>
              <a:prstDash val="solid"/>
              <a:round/>
              <a:headEnd type="none" w="med" len="med"/>
              <a:tailEnd type="none" w="med" len="med"/>
            </a:ln>
            <a:effectLst/>
          </p:spPr>
        </p:cxnSp>
        <p:grpSp>
          <p:nvGrpSpPr>
            <p:cNvPr id="1281" name="Group 1280">
              <a:extLst>
                <a:ext uri="{FF2B5EF4-FFF2-40B4-BE49-F238E27FC236}">
                  <a16:creationId xmlns:a16="http://schemas.microsoft.com/office/drawing/2014/main" id="{FDE89ACC-EFE5-F48C-F31F-E065627BFE11}"/>
                </a:ext>
              </a:extLst>
            </p:cNvPr>
            <p:cNvGrpSpPr/>
            <p:nvPr/>
          </p:nvGrpSpPr>
          <p:grpSpPr>
            <a:xfrm>
              <a:off x="7124919" y="2118361"/>
              <a:ext cx="132078" cy="132078"/>
              <a:chOff x="2844451" y="2684339"/>
              <a:chExt cx="132078" cy="132078"/>
            </a:xfrm>
          </p:grpSpPr>
          <p:cxnSp>
            <p:nvCxnSpPr>
              <p:cNvPr id="1282" name="Straight Connector 1281">
                <a:extLst>
                  <a:ext uri="{FF2B5EF4-FFF2-40B4-BE49-F238E27FC236}">
                    <a16:creationId xmlns:a16="http://schemas.microsoft.com/office/drawing/2014/main" id="{68E89667-0F90-6C3D-49F8-54DFA5C45310}"/>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283" name="Straight Connector 1282">
                <a:extLst>
                  <a:ext uri="{FF2B5EF4-FFF2-40B4-BE49-F238E27FC236}">
                    <a16:creationId xmlns:a16="http://schemas.microsoft.com/office/drawing/2014/main" id="{CE2F61F6-96F2-D7AC-C670-EA1E1704ED3A}"/>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84" name="Group 1283">
              <a:extLst>
                <a:ext uri="{FF2B5EF4-FFF2-40B4-BE49-F238E27FC236}">
                  <a16:creationId xmlns:a16="http://schemas.microsoft.com/office/drawing/2014/main" id="{556ECDFB-1FD4-5337-E90F-7CAA4ADB64EB}"/>
                </a:ext>
              </a:extLst>
            </p:cNvPr>
            <p:cNvGrpSpPr/>
            <p:nvPr/>
          </p:nvGrpSpPr>
          <p:grpSpPr>
            <a:xfrm>
              <a:off x="8072390" y="2118361"/>
              <a:ext cx="132078" cy="132078"/>
              <a:chOff x="2844451" y="2684339"/>
              <a:chExt cx="132078" cy="132078"/>
            </a:xfrm>
          </p:grpSpPr>
          <p:cxnSp>
            <p:nvCxnSpPr>
              <p:cNvPr id="1285" name="Straight Connector 1284">
                <a:extLst>
                  <a:ext uri="{FF2B5EF4-FFF2-40B4-BE49-F238E27FC236}">
                    <a16:creationId xmlns:a16="http://schemas.microsoft.com/office/drawing/2014/main" id="{3590B972-AFAE-5A33-A365-1057E89D97B1}"/>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286" name="Straight Connector 1285">
                <a:extLst>
                  <a:ext uri="{FF2B5EF4-FFF2-40B4-BE49-F238E27FC236}">
                    <a16:creationId xmlns:a16="http://schemas.microsoft.com/office/drawing/2014/main" id="{637F4DDA-9B73-CF72-F8F6-0046CC4A6AC1}"/>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87" name="Group 1286">
              <a:extLst>
                <a:ext uri="{FF2B5EF4-FFF2-40B4-BE49-F238E27FC236}">
                  <a16:creationId xmlns:a16="http://schemas.microsoft.com/office/drawing/2014/main" id="{8B3858CC-868F-120D-62C3-F1029290D7DF}"/>
                </a:ext>
              </a:extLst>
            </p:cNvPr>
            <p:cNvGrpSpPr/>
            <p:nvPr/>
          </p:nvGrpSpPr>
          <p:grpSpPr>
            <a:xfrm>
              <a:off x="8358825" y="2118361"/>
              <a:ext cx="132078" cy="132078"/>
              <a:chOff x="2844451" y="2684339"/>
              <a:chExt cx="132078" cy="132078"/>
            </a:xfrm>
          </p:grpSpPr>
          <p:cxnSp>
            <p:nvCxnSpPr>
              <p:cNvPr id="1288" name="Straight Connector 1287">
                <a:extLst>
                  <a:ext uri="{FF2B5EF4-FFF2-40B4-BE49-F238E27FC236}">
                    <a16:creationId xmlns:a16="http://schemas.microsoft.com/office/drawing/2014/main" id="{4743C506-379C-E367-58E9-794632D1A9A4}"/>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289" name="Straight Connector 1288">
                <a:extLst>
                  <a:ext uri="{FF2B5EF4-FFF2-40B4-BE49-F238E27FC236}">
                    <a16:creationId xmlns:a16="http://schemas.microsoft.com/office/drawing/2014/main" id="{EDDE5618-FF8E-07D7-00AC-F0CBEC3E4B7F}"/>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90" name="Group 1289">
              <a:extLst>
                <a:ext uri="{FF2B5EF4-FFF2-40B4-BE49-F238E27FC236}">
                  <a16:creationId xmlns:a16="http://schemas.microsoft.com/office/drawing/2014/main" id="{14BE222C-5AFF-C394-10F2-03ECB81A245E}"/>
                </a:ext>
              </a:extLst>
            </p:cNvPr>
            <p:cNvGrpSpPr/>
            <p:nvPr/>
          </p:nvGrpSpPr>
          <p:grpSpPr>
            <a:xfrm>
              <a:off x="8591584" y="2118361"/>
              <a:ext cx="132078" cy="132078"/>
              <a:chOff x="2844451" y="2684339"/>
              <a:chExt cx="132078" cy="132078"/>
            </a:xfrm>
          </p:grpSpPr>
          <p:cxnSp>
            <p:nvCxnSpPr>
              <p:cNvPr id="1291" name="Straight Connector 1290">
                <a:extLst>
                  <a:ext uri="{FF2B5EF4-FFF2-40B4-BE49-F238E27FC236}">
                    <a16:creationId xmlns:a16="http://schemas.microsoft.com/office/drawing/2014/main" id="{8B84B363-4AFD-C056-8B0C-0187716C1587}"/>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292" name="Straight Connector 1291">
                <a:extLst>
                  <a:ext uri="{FF2B5EF4-FFF2-40B4-BE49-F238E27FC236}">
                    <a16:creationId xmlns:a16="http://schemas.microsoft.com/office/drawing/2014/main" id="{0E637943-4E4F-7EB4-EC73-92D525877DC0}"/>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93" name="Group 1292">
              <a:extLst>
                <a:ext uri="{FF2B5EF4-FFF2-40B4-BE49-F238E27FC236}">
                  <a16:creationId xmlns:a16="http://schemas.microsoft.com/office/drawing/2014/main" id="{F051EFFE-CF14-A906-0ABB-46F392CA5BC0}"/>
                </a:ext>
              </a:extLst>
            </p:cNvPr>
            <p:cNvGrpSpPr/>
            <p:nvPr/>
          </p:nvGrpSpPr>
          <p:grpSpPr>
            <a:xfrm>
              <a:off x="8657623" y="2118361"/>
              <a:ext cx="132078" cy="132078"/>
              <a:chOff x="2844451" y="2684339"/>
              <a:chExt cx="132078" cy="132078"/>
            </a:xfrm>
          </p:grpSpPr>
          <p:cxnSp>
            <p:nvCxnSpPr>
              <p:cNvPr id="1294" name="Straight Connector 1293">
                <a:extLst>
                  <a:ext uri="{FF2B5EF4-FFF2-40B4-BE49-F238E27FC236}">
                    <a16:creationId xmlns:a16="http://schemas.microsoft.com/office/drawing/2014/main" id="{4B350B1E-CC09-2BC8-740E-DA5A402CC446}"/>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295" name="Straight Connector 1294">
                <a:extLst>
                  <a:ext uri="{FF2B5EF4-FFF2-40B4-BE49-F238E27FC236}">
                    <a16:creationId xmlns:a16="http://schemas.microsoft.com/office/drawing/2014/main" id="{885FBECB-0858-1E8E-0FED-4D2327D35296}"/>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96" name="Group 1295">
              <a:extLst>
                <a:ext uri="{FF2B5EF4-FFF2-40B4-BE49-F238E27FC236}">
                  <a16:creationId xmlns:a16="http://schemas.microsoft.com/office/drawing/2014/main" id="{ADECEA6C-B705-7D8F-686C-77C52A7B39B0}"/>
                </a:ext>
              </a:extLst>
            </p:cNvPr>
            <p:cNvGrpSpPr/>
            <p:nvPr/>
          </p:nvGrpSpPr>
          <p:grpSpPr>
            <a:xfrm>
              <a:off x="8913566" y="2118361"/>
              <a:ext cx="132078" cy="132078"/>
              <a:chOff x="2844451" y="2684339"/>
              <a:chExt cx="132078" cy="132078"/>
            </a:xfrm>
          </p:grpSpPr>
          <p:cxnSp>
            <p:nvCxnSpPr>
              <p:cNvPr id="1297" name="Straight Connector 1296">
                <a:extLst>
                  <a:ext uri="{FF2B5EF4-FFF2-40B4-BE49-F238E27FC236}">
                    <a16:creationId xmlns:a16="http://schemas.microsoft.com/office/drawing/2014/main" id="{D59B5F08-F9F8-EB56-AC79-9FC25FB267DF}"/>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298" name="Straight Connector 1297">
                <a:extLst>
                  <a:ext uri="{FF2B5EF4-FFF2-40B4-BE49-F238E27FC236}">
                    <a16:creationId xmlns:a16="http://schemas.microsoft.com/office/drawing/2014/main" id="{3BD62079-5461-61A6-C674-DC66E9A8AA3D}"/>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99" name="Group 1298">
              <a:extLst>
                <a:ext uri="{FF2B5EF4-FFF2-40B4-BE49-F238E27FC236}">
                  <a16:creationId xmlns:a16="http://schemas.microsoft.com/office/drawing/2014/main" id="{28511C91-A956-528A-0B03-915DB2E967CF}"/>
                </a:ext>
              </a:extLst>
            </p:cNvPr>
            <p:cNvGrpSpPr/>
            <p:nvPr/>
          </p:nvGrpSpPr>
          <p:grpSpPr>
            <a:xfrm>
              <a:off x="9253587" y="2118361"/>
              <a:ext cx="132078" cy="132078"/>
              <a:chOff x="2844451" y="2684339"/>
              <a:chExt cx="132078" cy="132078"/>
            </a:xfrm>
          </p:grpSpPr>
          <p:cxnSp>
            <p:nvCxnSpPr>
              <p:cNvPr id="1300" name="Straight Connector 1299">
                <a:extLst>
                  <a:ext uri="{FF2B5EF4-FFF2-40B4-BE49-F238E27FC236}">
                    <a16:creationId xmlns:a16="http://schemas.microsoft.com/office/drawing/2014/main" id="{AF39486A-9FDE-467C-DE89-958988E4C2F4}"/>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01" name="Straight Connector 1300">
                <a:extLst>
                  <a:ext uri="{FF2B5EF4-FFF2-40B4-BE49-F238E27FC236}">
                    <a16:creationId xmlns:a16="http://schemas.microsoft.com/office/drawing/2014/main" id="{8F0E2160-D703-AD58-F73D-8EB85849EB12}"/>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02" name="Group 1301">
              <a:extLst>
                <a:ext uri="{FF2B5EF4-FFF2-40B4-BE49-F238E27FC236}">
                  <a16:creationId xmlns:a16="http://schemas.microsoft.com/office/drawing/2014/main" id="{328D7612-1CC0-64C2-09A7-1C852F769273}"/>
                </a:ext>
              </a:extLst>
            </p:cNvPr>
            <p:cNvGrpSpPr/>
            <p:nvPr/>
          </p:nvGrpSpPr>
          <p:grpSpPr>
            <a:xfrm>
              <a:off x="9839260" y="2118361"/>
              <a:ext cx="132078" cy="132078"/>
              <a:chOff x="2844451" y="2684339"/>
              <a:chExt cx="132078" cy="132078"/>
            </a:xfrm>
          </p:grpSpPr>
          <p:cxnSp>
            <p:nvCxnSpPr>
              <p:cNvPr id="1303" name="Straight Connector 1302">
                <a:extLst>
                  <a:ext uri="{FF2B5EF4-FFF2-40B4-BE49-F238E27FC236}">
                    <a16:creationId xmlns:a16="http://schemas.microsoft.com/office/drawing/2014/main" id="{C350F879-C958-2636-4405-377781A10599}"/>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04" name="Straight Connector 1303">
                <a:extLst>
                  <a:ext uri="{FF2B5EF4-FFF2-40B4-BE49-F238E27FC236}">
                    <a16:creationId xmlns:a16="http://schemas.microsoft.com/office/drawing/2014/main" id="{13C82304-B8C9-6FCD-8FD4-93D72B6DC321}"/>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1322" name="Group 1321">
            <a:extLst>
              <a:ext uri="{FF2B5EF4-FFF2-40B4-BE49-F238E27FC236}">
                <a16:creationId xmlns:a16="http://schemas.microsoft.com/office/drawing/2014/main" id="{14AF17EC-DC14-83EC-AF7C-9F6F6810D6CE}"/>
              </a:ext>
            </a:extLst>
          </p:cNvPr>
          <p:cNvGrpSpPr/>
          <p:nvPr/>
        </p:nvGrpSpPr>
        <p:grpSpPr>
          <a:xfrm>
            <a:off x="6915150" y="2181225"/>
            <a:ext cx="3781425" cy="1647825"/>
            <a:chOff x="6915150" y="2181225"/>
            <a:chExt cx="3781425" cy="1647825"/>
          </a:xfrm>
        </p:grpSpPr>
        <p:sp>
          <p:nvSpPr>
            <p:cNvPr id="1306" name="Freeform: Shape 1305">
              <a:extLst>
                <a:ext uri="{FF2B5EF4-FFF2-40B4-BE49-F238E27FC236}">
                  <a16:creationId xmlns:a16="http://schemas.microsoft.com/office/drawing/2014/main" id="{913614C9-E123-1746-B401-7E4592E43468}"/>
                </a:ext>
              </a:extLst>
            </p:cNvPr>
            <p:cNvSpPr/>
            <p:nvPr/>
          </p:nvSpPr>
          <p:spPr bwMode="auto">
            <a:xfrm>
              <a:off x="6915150" y="2181225"/>
              <a:ext cx="3781425" cy="1647825"/>
            </a:xfrm>
            <a:custGeom>
              <a:avLst/>
              <a:gdLst>
                <a:gd name="connsiteX0" fmla="*/ 0 w 3781425"/>
                <a:gd name="connsiteY0" fmla="*/ 0 h 1647825"/>
                <a:gd name="connsiteX1" fmla="*/ 930275 w 3781425"/>
                <a:gd name="connsiteY1" fmla="*/ 0 h 1647825"/>
                <a:gd name="connsiteX2" fmla="*/ 930275 w 3781425"/>
                <a:gd name="connsiteY2" fmla="*/ 200025 h 1647825"/>
                <a:gd name="connsiteX3" fmla="*/ 1022350 w 3781425"/>
                <a:gd name="connsiteY3" fmla="*/ 200025 h 1647825"/>
                <a:gd name="connsiteX4" fmla="*/ 1022350 w 3781425"/>
                <a:gd name="connsiteY4" fmla="*/ 393700 h 1647825"/>
                <a:gd name="connsiteX5" fmla="*/ 1181100 w 3781425"/>
                <a:gd name="connsiteY5" fmla="*/ 393700 h 1647825"/>
                <a:gd name="connsiteX6" fmla="*/ 1181100 w 3781425"/>
                <a:gd name="connsiteY6" fmla="*/ 600075 h 1647825"/>
                <a:gd name="connsiteX7" fmla="*/ 1200150 w 3781425"/>
                <a:gd name="connsiteY7" fmla="*/ 600075 h 1647825"/>
                <a:gd name="connsiteX8" fmla="*/ 1200150 w 3781425"/>
                <a:gd name="connsiteY8" fmla="*/ 784225 h 1647825"/>
                <a:gd name="connsiteX9" fmla="*/ 1327150 w 3781425"/>
                <a:gd name="connsiteY9" fmla="*/ 784225 h 1647825"/>
                <a:gd name="connsiteX10" fmla="*/ 1327150 w 3781425"/>
                <a:gd name="connsiteY10" fmla="*/ 993775 h 1647825"/>
                <a:gd name="connsiteX11" fmla="*/ 2606675 w 3781425"/>
                <a:gd name="connsiteY11" fmla="*/ 993775 h 1647825"/>
                <a:gd name="connsiteX12" fmla="*/ 2606675 w 3781425"/>
                <a:gd name="connsiteY12" fmla="*/ 1333500 h 1647825"/>
                <a:gd name="connsiteX13" fmla="*/ 3781425 w 3781425"/>
                <a:gd name="connsiteY13" fmla="*/ 1333500 h 1647825"/>
                <a:gd name="connsiteX14" fmla="*/ 3781425 w 3781425"/>
                <a:gd name="connsiteY14" fmla="*/ 1647825 h 1647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81425" h="1647825">
                  <a:moveTo>
                    <a:pt x="0" y="0"/>
                  </a:moveTo>
                  <a:lnTo>
                    <a:pt x="930275" y="0"/>
                  </a:lnTo>
                  <a:lnTo>
                    <a:pt x="930275" y="200025"/>
                  </a:lnTo>
                  <a:lnTo>
                    <a:pt x="1022350" y="200025"/>
                  </a:lnTo>
                  <a:lnTo>
                    <a:pt x="1022350" y="393700"/>
                  </a:lnTo>
                  <a:lnTo>
                    <a:pt x="1181100" y="393700"/>
                  </a:lnTo>
                  <a:lnTo>
                    <a:pt x="1181100" y="600075"/>
                  </a:lnTo>
                  <a:lnTo>
                    <a:pt x="1200150" y="600075"/>
                  </a:lnTo>
                  <a:lnTo>
                    <a:pt x="1200150" y="784225"/>
                  </a:lnTo>
                  <a:lnTo>
                    <a:pt x="1327150" y="784225"/>
                  </a:lnTo>
                  <a:lnTo>
                    <a:pt x="1327150" y="993775"/>
                  </a:lnTo>
                  <a:lnTo>
                    <a:pt x="2606675" y="993775"/>
                  </a:lnTo>
                  <a:lnTo>
                    <a:pt x="2606675" y="1333500"/>
                  </a:lnTo>
                  <a:lnTo>
                    <a:pt x="3781425" y="1333500"/>
                  </a:lnTo>
                  <a:lnTo>
                    <a:pt x="3781425" y="1647825"/>
                  </a:lnTo>
                </a:path>
              </a:pathLst>
            </a:custGeom>
            <a:noFill/>
            <a:ln w="28575">
              <a:solidFill>
                <a:schemeClr val="accent3"/>
              </a:solidFill>
              <a:miter lim="800000"/>
              <a:headEnd/>
              <a:tailEnd/>
            </a:ln>
          </p:spPr>
          <p:txBody>
            <a:bodyPr rtlCol="0" anchor="ctr"/>
            <a:lstStyle/>
            <a:p>
              <a:pPr algn="ctr"/>
              <a:endParaRPr lang="en-US"/>
            </a:p>
          </p:txBody>
        </p:sp>
        <p:grpSp>
          <p:nvGrpSpPr>
            <p:cNvPr id="1307" name="Group 1306">
              <a:extLst>
                <a:ext uri="{FF2B5EF4-FFF2-40B4-BE49-F238E27FC236}">
                  <a16:creationId xmlns:a16="http://schemas.microsoft.com/office/drawing/2014/main" id="{D89AF35F-0262-4940-5F74-1C8687F44347}"/>
                </a:ext>
              </a:extLst>
            </p:cNvPr>
            <p:cNvGrpSpPr/>
            <p:nvPr/>
          </p:nvGrpSpPr>
          <p:grpSpPr>
            <a:xfrm>
              <a:off x="8631422" y="3110226"/>
              <a:ext cx="132078" cy="132078"/>
              <a:chOff x="2844451" y="2684339"/>
              <a:chExt cx="132078" cy="132078"/>
            </a:xfrm>
          </p:grpSpPr>
          <p:cxnSp>
            <p:nvCxnSpPr>
              <p:cNvPr id="1308" name="Straight Connector 1307">
                <a:extLst>
                  <a:ext uri="{FF2B5EF4-FFF2-40B4-BE49-F238E27FC236}">
                    <a16:creationId xmlns:a16="http://schemas.microsoft.com/office/drawing/2014/main" id="{C60B9ADA-4CB9-3CA1-9618-A534C97421E6}"/>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309" name="Straight Connector 1308">
                <a:extLst>
                  <a:ext uri="{FF2B5EF4-FFF2-40B4-BE49-F238E27FC236}">
                    <a16:creationId xmlns:a16="http://schemas.microsoft.com/office/drawing/2014/main" id="{DA2D334A-64C5-6E4D-C63D-BFCE04E7FB1D}"/>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310" name="Group 1309">
              <a:extLst>
                <a:ext uri="{FF2B5EF4-FFF2-40B4-BE49-F238E27FC236}">
                  <a16:creationId xmlns:a16="http://schemas.microsoft.com/office/drawing/2014/main" id="{F3F586C0-D54B-F659-7E1A-604F4CAAFE82}"/>
                </a:ext>
              </a:extLst>
            </p:cNvPr>
            <p:cNvGrpSpPr/>
            <p:nvPr/>
          </p:nvGrpSpPr>
          <p:grpSpPr>
            <a:xfrm>
              <a:off x="9221243" y="3110226"/>
              <a:ext cx="132078" cy="132078"/>
              <a:chOff x="2844451" y="2684339"/>
              <a:chExt cx="132078" cy="132078"/>
            </a:xfrm>
          </p:grpSpPr>
          <p:cxnSp>
            <p:nvCxnSpPr>
              <p:cNvPr id="1311" name="Straight Connector 1310">
                <a:extLst>
                  <a:ext uri="{FF2B5EF4-FFF2-40B4-BE49-F238E27FC236}">
                    <a16:creationId xmlns:a16="http://schemas.microsoft.com/office/drawing/2014/main" id="{EC7FA64D-CE2E-E6AB-93E0-DD3203691FE3}"/>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312" name="Straight Connector 1311">
                <a:extLst>
                  <a:ext uri="{FF2B5EF4-FFF2-40B4-BE49-F238E27FC236}">
                    <a16:creationId xmlns:a16="http://schemas.microsoft.com/office/drawing/2014/main" id="{4BBEBB4E-698D-98A9-35FA-A4FE365B9D00}"/>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313" name="Group 1312">
              <a:extLst>
                <a:ext uri="{FF2B5EF4-FFF2-40B4-BE49-F238E27FC236}">
                  <a16:creationId xmlns:a16="http://schemas.microsoft.com/office/drawing/2014/main" id="{E16F952C-13ED-2AB9-4EBD-1C0DA6FCEAAE}"/>
                </a:ext>
              </a:extLst>
            </p:cNvPr>
            <p:cNvGrpSpPr/>
            <p:nvPr/>
          </p:nvGrpSpPr>
          <p:grpSpPr>
            <a:xfrm>
              <a:off x="9344648" y="3110226"/>
              <a:ext cx="132078" cy="132078"/>
              <a:chOff x="2844451" y="2684339"/>
              <a:chExt cx="132078" cy="132078"/>
            </a:xfrm>
          </p:grpSpPr>
          <p:cxnSp>
            <p:nvCxnSpPr>
              <p:cNvPr id="1314" name="Straight Connector 1313">
                <a:extLst>
                  <a:ext uri="{FF2B5EF4-FFF2-40B4-BE49-F238E27FC236}">
                    <a16:creationId xmlns:a16="http://schemas.microsoft.com/office/drawing/2014/main" id="{786EF8E8-4CFB-DF60-0F03-D62693C3D753}"/>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315" name="Straight Connector 1314">
                <a:extLst>
                  <a:ext uri="{FF2B5EF4-FFF2-40B4-BE49-F238E27FC236}">
                    <a16:creationId xmlns:a16="http://schemas.microsoft.com/office/drawing/2014/main" id="{FCE62EBE-1E94-48D8-D176-1FAB470053E2}"/>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316" name="Group 1315">
              <a:extLst>
                <a:ext uri="{FF2B5EF4-FFF2-40B4-BE49-F238E27FC236}">
                  <a16:creationId xmlns:a16="http://schemas.microsoft.com/office/drawing/2014/main" id="{26AA860D-853C-A161-9B20-D9AAD3CB9857}"/>
                </a:ext>
              </a:extLst>
            </p:cNvPr>
            <p:cNvGrpSpPr/>
            <p:nvPr/>
          </p:nvGrpSpPr>
          <p:grpSpPr>
            <a:xfrm>
              <a:off x="9783514" y="3449945"/>
              <a:ext cx="132078" cy="132078"/>
              <a:chOff x="2844451" y="2684339"/>
              <a:chExt cx="132078" cy="132078"/>
            </a:xfrm>
          </p:grpSpPr>
          <p:cxnSp>
            <p:nvCxnSpPr>
              <p:cNvPr id="1317" name="Straight Connector 1316">
                <a:extLst>
                  <a:ext uri="{FF2B5EF4-FFF2-40B4-BE49-F238E27FC236}">
                    <a16:creationId xmlns:a16="http://schemas.microsoft.com/office/drawing/2014/main" id="{15F13DAA-906A-1179-42BE-EC67812D7975}"/>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318" name="Straight Connector 1317">
                <a:extLst>
                  <a:ext uri="{FF2B5EF4-FFF2-40B4-BE49-F238E27FC236}">
                    <a16:creationId xmlns:a16="http://schemas.microsoft.com/office/drawing/2014/main" id="{38627DC8-5C73-174F-91CA-0C7044571D55}"/>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319" name="Group 1318">
              <a:extLst>
                <a:ext uri="{FF2B5EF4-FFF2-40B4-BE49-F238E27FC236}">
                  <a16:creationId xmlns:a16="http://schemas.microsoft.com/office/drawing/2014/main" id="{B43A226A-FBF3-4B92-4155-9EDD46FFE103}"/>
                </a:ext>
              </a:extLst>
            </p:cNvPr>
            <p:cNvGrpSpPr/>
            <p:nvPr/>
          </p:nvGrpSpPr>
          <p:grpSpPr>
            <a:xfrm>
              <a:off x="9829099" y="3449945"/>
              <a:ext cx="132078" cy="132078"/>
              <a:chOff x="2844451" y="2684339"/>
              <a:chExt cx="132078" cy="132078"/>
            </a:xfrm>
          </p:grpSpPr>
          <p:cxnSp>
            <p:nvCxnSpPr>
              <p:cNvPr id="1320" name="Straight Connector 1319">
                <a:extLst>
                  <a:ext uri="{FF2B5EF4-FFF2-40B4-BE49-F238E27FC236}">
                    <a16:creationId xmlns:a16="http://schemas.microsoft.com/office/drawing/2014/main" id="{C06E9609-B3D1-0947-2CE7-E83379B49D92}"/>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321" name="Straight Connector 1320">
                <a:extLst>
                  <a:ext uri="{FF2B5EF4-FFF2-40B4-BE49-F238E27FC236}">
                    <a16:creationId xmlns:a16="http://schemas.microsoft.com/office/drawing/2014/main" id="{A37E877C-C10F-1F59-9007-54B80BDFADA6}"/>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1339" name="Group 1338">
            <a:extLst>
              <a:ext uri="{FF2B5EF4-FFF2-40B4-BE49-F238E27FC236}">
                <a16:creationId xmlns:a16="http://schemas.microsoft.com/office/drawing/2014/main" id="{FDDF9EC7-D8DF-EBD0-A07E-2689F6C2AB77}"/>
              </a:ext>
            </a:extLst>
          </p:cNvPr>
          <p:cNvGrpSpPr/>
          <p:nvPr/>
        </p:nvGrpSpPr>
        <p:grpSpPr>
          <a:xfrm>
            <a:off x="6845199" y="2109291"/>
            <a:ext cx="2491945" cy="2388020"/>
            <a:chOff x="6845199" y="2109291"/>
            <a:chExt cx="2491945" cy="2388020"/>
          </a:xfrm>
        </p:grpSpPr>
        <p:sp>
          <p:nvSpPr>
            <p:cNvPr id="1323" name="Freeform: Shape 1322">
              <a:extLst>
                <a:ext uri="{FF2B5EF4-FFF2-40B4-BE49-F238E27FC236}">
                  <a16:creationId xmlns:a16="http://schemas.microsoft.com/office/drawing/2014/main" id="{19C3C157-BF5B-7A60-7112-C85C114350FD}"/>
                </a:ext>
              </a:extLst>
            </p:cNvPr>
            <p:cNvSpPr/>
            <p:nvPr/>
          </p:nvSpPr>
          <p:spPr bwMode="auto">
            <a:xfrm>
              <a:off x="6915150" y="2178050"/>
              <a:ext cx="2371725" cy="2254250"/>
            </a:xfrm>
            <a:custGeom>
              <a:avLst/>
              <a:gdLst>
                <a:gd name="connsiteX0" fmla="*/ 0 w 2371725"/>
                <a:gd name="connsiteY0" fmla="*/ 0 h 2254250"/>
                <a:gd name="connsiteX1" fmla="*/ 0 w 2371725"/>
                <a:gd name="connsiteY1" fmla="*/ 98425 h 2254250"/>
                <a:gd name="connsiteX2" fmla="*/ 44450 w 2371725"/>
                <a:gd name="connsiteY2" fmla="*/ 98425 h 2254250"/>
                <a:gd name="connsiteX3" fmla="*/ 44450 w 2371725"/>
                <a:gd name="connsiteY3" fmla="*/ 174625 h 2254250"/>
                <a:gd name="connsiteX4" fmla="*/ 63500 w 2371725"/>
                <a:gd name="connsiteY4" fmla="*/ 174625 h 2254250"/>
                <a:gd name="connsiteX5" fmla="*/ 63500 w 2371725"/>
                <a:gd name="connsiteY5" fmla="*/ 266700 h 2254250"/>
                <a:gd name="connsiteX6" fmla="*/ 76200 w 2371725"/>
                <a:gd name="connsiteY6" fmla="*/ 266700 h 2254250"/>
                <a:gd name="connsiteX7" fmla="*/ 76200 w 2371725"/>
                <a:gd name="connsiteY7" fmla="*/ 352425 h 2254250"/>
                <a:gd name="connsiteX8" fmla="*/ 82550 w 2371725"/>
                <a:gd name="connsiteY8" fmla="*/ 352425 h 2254250"/>
                <a:gd name="connsiteX9" fmla="*/ 82550 w 2371725"/>
                <a:gd name="connsiteY9" fmla="*/ 444500 h 2254250"/>
                <a:gd name="connsiteX10" fmla="*/ 82550 w 2371725"/>
                <a:gd name="connsiteY10" fmla="*/ 444500 h 2254250"/>
                <a:gd name="connsiteX11" fmla="*/ 101600 w 2371725"/>
                <a:gd name="connsiteY11" fmla="*/ 444500 h 2254250"/>
                <a:gd name="connsiteX12" fmla="*/ 101600 w 2371725"/>
                <a:gd name="connsiteY12" fmla="*/ 533400 h 2254250"/>
                <a:gd name="connsiteX13" fmla="*/ 190500 w 2371725"/>
                <a:gd name="connsiteY13" fmla="*/ 533400 h 2254250"/>
                <a:gd name="connsiteX14" fmla="*/ 190500 w 2371725"/>
                <a:gd name="connsiteY14" fmla="*/ 622300 h 2254250"/>
                <a:gd name="connsiteX15" fmla="*/ 209550 w 2371725"/>
                <a:gd name="connsiteY15" fmla="*/ 622300 h 2254250"/>
                <a:gd name="connsiteX16" fmla="*/ 209550 w 2371725"/>
                <a:gd name="connsiteY16" fmla="*/ 720725 h 2254250"/>
                <a:gd name="connsiteX17" fmla="*/ 250825 w 2371725"/>
                <a:gd name="connsiteY17" fmla="*/ 720725 h 2254250"/>
                <a:gd name="connsiteX18" fmla="*/ 250825 w 2371725"/>
                <a:gd name="connsiteY18" fmla="*/ 812800 h 2254250"/>
                <a:gd name="connsiteX19" fmla="*/ 276225 w 2371725"/>
                <a:gd name="connsiteY19" fmla="*/ 812800 h 2254250"/>
                <a:gd name="connsiteX20" fmla="*/ 276225 w 2371725"/>
                <a:gd name="connsiteY20" fmla="*/ 917575 h 2254250"/>
                <a:gd name="connsiteX21" fmla="*/ 304800 w 2371725"/>
                <a:gd name="connsiteY21" fmla="*/ 917575 h 2254250"/>
                <a:gd name="connsiteX22" fmla="*/ 304800 w 2371725"/>
                <a:gd name="connsiteY22" fmla="*/ 1171575 h 2254250"/>
                <a:gd name="connsiteX23" fmla="*/ 361950 w 2371725"/>
                <a:gd name="connsiteY23" fmla="*/ 1171575 h 2254250"/>
                <a:gd name="connsiteX24" fmla="*/ 361950 w 2371725"/>
                <a:gd name="connsiteY24" fmla="*/ 1282700 h 2254250"/>
                <a:gd name="connsiteX25" fmla="*/ 460375 w 2371725"/>
                <a:gd name="connsiteY25" fmla="*/ 1282700 h 2254250"/>
                <a:gd name="connsiteX26" fmla="*/ 460375 w 2371725"/>
                <a:gd name="connsiteY26" fmla="*/ 1416050 h 2254250"/>
                <a:gd name="connsiteX27" fmla="*/ 546100 w 2371725"/>
                <a:gd name="connsiteY27" fmla="*/ 1416050 h 2254250"/>
                <a:gd name="connsiteX28" fmla="*/ 546100 w 2371725"/>
                <a:gd name="connsiteY28" fmla="*/ 1555750 h 2254250"/>
                <a:gd name="connsiteX29" fmla="*/ 571500 w 2371725"/>
                <a:gd name="connsiteY29" fmla="*/ 1555750 h 2254250"/>
                <a:gd name="connsiteX30" fmla="*/ 571500 w 2371725"/>
                <a:gd name="connsiteY30" fmla="*/ 1660525 h 2254250"/>
                <a:gd name="connsiteX31" fmla="*/ 638175 w 2371725"/>
                <a:gd name="connsiteY31" fmla="*/ 1660525 h 2254250"/>
                <a:gd name="connsiteX32" fmla="*/ 638175 w 2371725"/>
                <a:gd name="connsiteY32" fmla="*/ 1771650 h 2254250"/>
                <a:gd name="connsiteX33" fmla="*/ 828675 w 2371725"/>
                <a:gd name="connsiteY33" fmla="*/ 1771650 h 2254250"/>
                <a:gd name="connsiteX34" fmla="*/ 828675 w 2371725"/>
                <a:gd name="connsiteY34" fmla="*/ 1895475 h 2254250"/>
                <a:gd name="connsiteX35" fmla="*/ 917575 w 2371725"/>
                <a:gd name="connsiteY35" fmla="*/ 1895475 h 2254250"/>
                <a:gd name="connsiteX36" fmla="*/ 917575 w 2371725"/>
                <a:gd name="connsiteY36" fmla="*/ 2009775 h 2254250"/>
                <a:gd name="connsiteX37" fmla="*/ 1190625 w 2371725"/>
                <a:gd name="connsiteY37" fmla="*/ 2009775 h 2254250"/>
                <a:gd name="connsiteX38" fmla="*/ 1190625 w 2371725"/>
                <a:gd name="connsiteY38" fmla="*/ 2136775 h 2254250"/>
                <a:gd name="connsiteX39" fmla="*/ 2200275 w 2371725"/>
                <a:gd name="connsiteY39" fmla="*/ 2136775 h 2254250"/>
                <a:gd name="connsiteX40" fmla="*/ 2200275 w 2371725"/>
                <a:gd name="connsiteY40" fmla="*/ 2254250 h 2254250"/>
                <a:gd name="connsiteX41" fmla="*/ 2371725 w 2371725"/>
                <a:gd name="connsiteY41" fmla="*/ 2254250 h 2254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2371725" h="2254250">
                  <a:moveTo>
                    <a:pt x="0" y="0"/>
                  </a:moveTo>
                  <a:lnTo>
                    <a:pt x="0" y="98425"/>
                  </a:lnTo>
                  <a:lnTo>
                    <a:pt x="44450" y="98425"/>
                  </a:lnTo>
                  <a:lnTo>
                    <a:pt x="44450" y="174625"/>
                  </a:lnTo>
                  <a:lnTo>
                    <a:pt x="63500" y="174625"/>
                  </a:lnTo>
                  <a:lnTo>
                    <a:pt x="63500" y="266700"/>
                  </a:lnTo>
                  <a:lnTo>
                    <a:pt x="76200" y="266700"/>
                  </a:lnTo>
                  <a:lnTo>
                    <a:pt x="76200" y="352425"/>
                  </a:lnTo>
                  <a:lnTo>
                    <a:pt x="82550" y="352425"/>
                  </a:lnTo>
                  <a:lnTo>
                    <a:pt x="82550" y="444500"/>
                  </a:lnTo>
                  <a:lnTo>
                    <a:pt x="82550" y="444500"/>
                  </a:lnTo>
                  <a:lnTo>
                    <a:pt x="101600" y="444500"/>
                  </a:lnTo>
                  <a:lnTo>
                    <a:pt x="101600" y="533400"/>
                  </a:lnTo>
                  <a:lnTo>
                    <a:pt x="190500" y="533400"/>
                  </a:lnTo>
                  <a:lnTo>
                    <a:pt x="190500" y="622300"/>
                  </a:lnTo>
                  <a:lnTo>
                    <a:pt x="209550" y="622300"/>
                  </a:lnTo>
                  <a:lnTo>
                    <a:pt x="209550" y="720725"/>
                  </a:lnTo>
                  <a:lnTo>
                    <a:pt x="250825" y="720725"/>
                  </a:lnTo>
                  <a:lnTo>
                    <a:pt x="250825" y="812800"/>
                  </a:lnTo>
                  <a:lnTo>
                    <a:pt x="276225" y="812800"/>
                  </a:lnTo>
                  <a:lnTo>
                    <a:pt x="276225" y="917575"/>
                  </a:lnTo>
                  <a:lnTo>
                    <a:pt x="304800" y="917575"/>
                  </a:lnTo>
                  <a:lnTo>
                    <a:pt x="304800" y="1171575"/>
                  </a:lnTo>
                  <a:lnTo>
                    <a:pt x="361950" y="1171575"/>
                  </a:lnTo>
                  <a:lnTo>
                    <a:pt x="361950" y="1282700"/>
                  </a:lnTo>
                  <a:lnTo>
                    <a:pt x="460375" y="1282700"/>
                  </a:lnTo>
                  <a:lnTo>
                    <a:pt x="460375" y="1416050"/>
                  </a:lnTo>
                  <a:lnTo>
                    <a:pt x="546100" y="1416050"/>
                  </a:lnTo>
                  <a:lnTo>
                    <a:pt x="546100" y="1555750"/>
                  </a:lnTo>
                  <a:lnTo>
                    <a:pt x="571500" y="1555750"/>
                  </a:lnTo>
                  <a:lnTo>
                    <a:pt x="571500" y="1660525"/>
                  </a:lnTo>
                  <a:lnTo>
                    <a:pt x="638175" y="1660525"/>
                  </a:lnTo>
                  <a:lnTo>
                    <a:pt x="638175" y="1771650"/>
                  </a:lnTo>
                  <a:lnTo>
                    <a:pt x="828675" y="1771650"/>
                  </a:lnTo>
                  <a:lnTo>
                    <a:pt x="828675" y="1895475"/>
                  </a:lnTo>
                  <a:lnTo>
                    <a:pt x="917575" y="1895475"/>
                  </a:lnTo>
                  <a:lnTo>
                    <a:pt x="917575" y="2009775"/>
                  </a:lnTo>
                  <a:lnTo>
                    <a:pt x="1190625" y="2009775"/>
                  </a:lnTo>
                  <a:lnTo>
                    <a:pt x="1190625" y="2136775"/>
                  </a:lnTo>
                  <a:lnTo>
                    <a:pt x="2200275" y="2136775"/>
                  </a:lnTo>
                  <a:lnTo>
                    <a:pt x="2200275" y="2254250"/>
                  </a:lnTo>
                  <a:lnTo>
                    <a:pt x="2371725" y="2254250"/>
                  </a:lnTo>
                </a:path>
              </a:pathLst>
            </a:custGeom>
            <a:noFill/>
            <a:ln w="28575">
              <a:solidFill>
                <a:schemeClr val="accent4"/>
              </a:solidFill>
              <a:miter lim="800000"/>
              <a:headEnd/>
              <a:tailEnd/>
            </a:ln>
          </p:spPr>
          <p:txBody>
            <a:bodyPr rtlCol="0" anchor="ctr"/>
            <a:lstStyle/>
            <a:p>
              <a:pPr algn="ctr"/>
              <a:endParaRPr lang="en-US"/>
            </a:p>
          </p:txBody>
        </p:sp>
        <p:grpSp>
          <p:nvGrpSpPr>
            <p:cNvPr id="1324" name="Group 1323">
              <a:extLst>
                <a:ext uri="{FF2B5EF4-FFF2-40B4-BE49-F238E27FC236}">
                  <a16:creationId xmlns:a16="http://schemas.microsoft.com/office/drawing/2014/main" id="{F927174B-EF88-BED8-9801-9A6AFA969475}"/>
                </a:ext>
              </a:extLst>
            </p:cNvPr>
            <p:cNvGrpSpPr/>
            <p:nvPr/>
          </p:nvGrpSpPr>
          <p:grpSpPr>
            <a:xfrm>
              <a:off x="6845199" y="2109291"/>
              <a:ext cx="132078" cy="132078"/>
              <a:chOff x="2844451" y="2684339"/>
              <a:chExt cx="132078" cy="132078"/>
            </a:xfrm>
          </p:grpSpPr>
          <p:cxnSp>
            <p:nvCxnSpPr>
              <p:cNvPr id="1325" name="Straight Connector 1324">
                <a:extLst>
                  <a:ext uri="{FF2B5EF4-FFF2-40B4-BE49-F238E27FC236}">
                    <a16:creationId xmlns:a16="http://schemas.microsoft.com/office/drawing/2014/main" id="{8BD47A07-DBFF-2BB1-30B4-129D1D8211AE}"/>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326" name="Straight Connector 1325">
                <a:extLst>
                  <a:ext uri="{FF2B5EF4-FFF2-40B4-BE49-F238E27FC236}">
                    <a16:creationId xmlns:a16="http://schemas.microsoft.com/office/drawing/2014/main" id="{7251C539-CA33-8D9E-8C1A-38E2EBED511B}"/>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327" name="Group 1326">
              <a:extLst>
                <a:ext uri="{FF2B5EF4-FFF2-40B4-BE49-F238E27FC236}">
                  <a16:creationId xmlns:a16="http://schemas.microsoft.com/office/drawing/2014/main" id="{F116C2F6-BE96-9BD6-1A84-1BC76D583E5E}"/>
                </a:ext>
              </a:extLst>
            </p:cNvPr>
            <p:cNvGrpSpPr/>
            <p:nvPr/>
          </p:nvGrpSpPr>
          <p:grpSpPr>
            <a:xfrm>
              <a:off x="6948438" y="2637910"/>
              <a:ext cx="132078" cy="132078"/>
              <a:chOff x="2844451" y="2684339"/>
              <a:chExt cx="132078" cy="132078"/>
            </a:xfrm>
          </p:grpSpPr>
          <p:cxnSp>
            <p:nvCxnSpPr>
              <p:cNvPr id="1328" name="Straight Connector 1327">
                <a:extLst>
                  <a:ext uri="{FF2B5EF4-FFF2-40B4-BE49-F238E27FC236}">
                    <a16:creationId xmlns:a16="http://schemas.microsoft.com/office/drawing/2014/main" id="{2AA5A25A-7A7B-15AA-C8B7-0B5629D2C15E}"/>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329" name="Straight Connector 1328">
                <a:extLst>
                  <a:ext uri="{FF2B5EF4-FFF2-40B4-BE49-F238E27FC236}">
                    <a16:creationId xmlns:a16="http://schemas.microsoft.com/office/drawing/2014/main" id="{09B567CA-0CAA-314D-09B8-DB962DE92B13}"/>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330" name="Group 1329">
              <a:extLst>
                <a:ext uri="{FF2B5EF4-FFF2-40B4-BE49-F238E27FC236}">
                  <a16:creationId xmlns:a16="http://schemas.microsoft.com/office/drawing/2014/main" id="{173C7C79-A289-CFD1-3EAC-BE13EFFA3C90}"/>
                </a:ext>
              </a:extLst>
            </p:cNvPr>
            <p:cNvGrpSpPr/>
            <p:nvPr/>
          </p:nvGrpSpPr>
          <p:grpSpPr>
            <a:xfrm>
              <a:off x="7103617" y="2922351"/>
              <a:ext cx="132078" cy="132078"/>
              <a:chOff x="2844451" y="2684339"/>
              <a:chExt cx="132078" cy="132078"/>
            </a:xfrm>
          </p:grpSpPr>
          <p:cxnSp>
            <p:nvCxnSpPr>
              <p:cNvPr id="1331" name="Straight Connector 1330">
                <a:extLst>
                  <a:ext uri="{FF2B5EF4-FFF2-40B4-BE49-F238E27FC236}">
                    <a16:creationId xmlns:a16="http://schemas.microsoft.com/office/drawing/2014/main" id="{5D2C5408-7747-43A3-0C7E-0D9C3E7DA287}"/>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332" name="Straight Connector 1331">
                <a:extLst>
                  <a:ext uri="{FF2B5EF4-FFF2-40B4-BE49-F238E27FC236}">
                    <a16:creationId xmlns:a16="http://schemas.microsoft.com/office/drawing/2014/main" id="{A1F9D54A-A637-3820-C959-2D8952B399A8}"/>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333" name="Group 1332">
              <a:extLst>
                <a:ext uri="{FF2B5EF4-FFF2-40B4-BE49-F238E27FC236}">
                  <a16:creationId xmlns:a16="http://schemas.microsoft.com/office/drawing/2014/main" id="{6DDD7B02-6842-8537-2327-84730B25D4CC}"/>
                </a:ext>
              </a:extLst>
            </p:cNvPr>
            <p:cNvGrpSpPr/>
            <p:nvPr/>
          </p:nvGrpSpPr>
          <p:grpSpPr>
            <a:xfrm>
              <a:off x="7131704" y="3035798"/>
              <a:ext cx="132078" cy="132078"/>
              <a:chOff x="2844451" y="2684339"/>
              <a:chExt cx="132078" cy="132078"/>
            </a:xfrm>
          </p:grpSpPr>
          <p:cxnSp>
            <p:nvCxnSpPr>
              <p:cNvPr id="1334" name="Straight Connector 1333">
                <a:extLst>
                  <a:ext uri="{FF2B5EF4-FFF2-40B4-BE49-F238E27FC236}">
                    <a16:creationId xmlns:a16="http://schemas.microsoft.com/office/drawing/2014/main" id="{5914599D-44DE-4304-83B1-7AC53D51AAE9}"/>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335" name="Straight Connector 1334">
                <a:extLst>
                  <a:ext uri="{FF2B5EF4-FFF2-40B4-BE49-F238E27FC236}">
                    <a16:creationId xmlns:a16="http://schemas.microsoft.com/office/drawing/2014/main" id="{618C7001-5EDB-D305-46DE-F97B88573638}"/>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336" name="Group 1335">
              <a:extLst>
                <a:ext uri="{FF2B5EF4-FFF2-40B4-BE49-F238E27FC236}">
                  <a16:creationId xmlns:a16="http://schemas.microsoft.com/office/drawing/2014/main" id="{FE192B7C-13EE-4551-FFF3-678D93007F37}"/>
                </a:ext>
              </a:extLst>
            </p:cNvPr>
            <p:cNvGrpSpPr/>
            <p:nvPr/>
          </p:nvGrpSpPr>
          <p:grpSpPr>
            <a:xfrm>
              <a:off x="9205066" y="4365233"/>
              <a:ext cx="132078" cy="132078"/>
              <a:chOff x="2844451" y="2684339"/>
              <a:chExt cx="132078" cy="132078"/>
            </a:xfrm>
          </p:grpSpPr>
          <p:cxnSp>
            <p:nvCxnSpPr>
              <p:cNvPr id="1337" name="Straight Connector 1336">
                <a:extLst>
                  <a:ext uri="{FF2B5EF4-FFF2-40B4-BE49-F238E27FC236}">
                    <a16:creationId xmlns:a16="http://schemas.microsoft.com/office/drawing/2014/main" id="{2C8FDABE-7139-A62E-9E3A-7039605CC141}"/>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338" name="Straight Connector 1337">
                <a:extLst>
                  <a:ext uri="{FF2B5EF4-FFF2-40B4-BE49-F238E27FC236}">
                    <a16:creationId xmlns:a16="http://schemas.microsoft.com/office/drawing/2014/main" id="{3EA94690-7531-D5C0-A8C1-C13DA87077C5}"/>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grpSp>
        <p:nvGrpSpPr>
          <p:cNvPr id="1392" name="Group 1391">
            <a:extLst>
              <a:ext uri="{FF2B5EF4-FFF2-40B4-BE49-F238E27FC236}">
                <a16:creationId xmlns:a16="http://schemas.microsoft.com/office/drawing/2014/main" id="{18609779-7455-7489-89E5-C3EF90A001AD}"/>
              </a:ext>
            </a:extLst>
          </p:cNvPr>
          <p:cNvGrpSpPr/>
          <p:nvPr/>
        </p:nvGrpSpPr>
        <p:grpSpPr>
          <a:xfrm>
            <a:off x="6924675" y="2174875"/>
            <a:ext cx="4159250" cy="2384425"/>
            <a:chOff x="6924675" y="2174875"/>
            <a:chExt cx="4159250" cy="2384425"/>
          </a:xfrm>
        </p:grpSpPr>
        <p:sp>
          <p:nvSpPr>
            <p:cNvPr id="1340" name="Freeform: Shape 1339">
              <a:extLst>
                <a:ext uri="{FF2B5EF4-FFF2-40B4-BE49-F238E27FC236}">
                  <a16:creationId xmlns:a16="http://schemas.microsoft.com/office/drawing/2014/main" id="{0CF0CFD4-0759-BB6D-8893-0A8251B6C3F0}"/>
                </a:ext>
              </a:extLst>
            </p:cNvPr>
            <p:cNvSpPr/>
            <p:nvPr/>
          </p:nvSpPr>
          <p:spPr bwMode="auto">
            <a:xfrm>
              <a:off x="6924675" y="2174875"/>
              <a:ext cx="4159250" cy="2384425"/>
            </a:xfrm>
            <a:custGeom>
              <a:avLst/>
              <a:gdLst>
                <a:gd name="connsiteX0" fmla="*/ 4159250 w 4159250"/>
                <a:gd name="connsiteY0" fmla="*/ 2384425 h 2384425"/>
                <a:gd name="connsiteX1" fmla="*/ 3778250 w 4159250"/>
                <a:gd name="connsiteY1" fmla="*/ 2384425 h 2384425"/>
                <a:gd name="connsiteX2" fmla="*/ 3778250 w 4159250"/>
                <a:gd name="connsiteY2" fmla="*/ 1670050 h 2384425"/>
                <a:gd name="connsiteX3" fmla="*/ 2603500 w 4159250"/>
                <a:gd name="connsiteY3" fmla="*/ 1670050 h 2384425"/>
                <a:gd name="connsiteX4" fmla="*/ 2603500 w 4159250"/>
                <a:gd name="connsiteY4" fmla="*/ 1482725 h 2384425"/>
                <a:gd name="connsiteX5" fmla="*/ 2190750 w 4159250"/>
                <a:gd name="connsiteY5" fmla="*/ 1482725 h 2384425"/>
                <a:gd name="connsiteX6" fmla="*/ 2190750 w 4159250"/>
                <a:gd name="connsiteY6" fmla="*/ 1384300 h 2384425"/>
                <a:gd name="connsiteX7" fmla="*/ 1320800 w 4159250"/>
                <a:gd name="connsiteY7" fmla="*/ 1384300 h 2384425"/>
                <a:gd name="connsiteX8" fmla="*/ 1320800 w 4159250"/>
                <a:gd name="connsiteY8" fmla="*/ 1327150 h 2384425"/>
                <a:gd name="connsiteX9" fmla="*/ 1196975 w 4159250"/>
                <a:gd name="connsiteY9" fmla="*/ 1327150 h 2384425"/>
                <a:gd name="connsiteX10" fmla="*/ 1196975 w 4159250"/>
                <a:gd name="connsiteY10" fmla="*/ 1260475 h 2384425"/>
                <a:gd name="connsiteX11" fmla="*/ 1177925 w 4159250"/>
                <a:gd name="connsiteY11" fmla="*/ 1260475 h 2384425"/>
                <a:gd name="connsiteX12" fmla="*/ 1177925 w 4159250"/>
                <a:gd name="connsiteY12" fmla="*/ 1203325 h 2384425"/>
                <a:gd name="connsiteX13" fmla="*/ 1171575 w 4159250"/>
                <a:gd name="connsiteY13" fmla="*/ 1203325 h 2384425"/>
                <a:gd name="connsiteX14" fmla="*/ 1171575 w 4159250"/>
                <a:gd name="connsiteY14" fmla="*/ 1152525 h 2384425"/>
                <a:gd name="connsiteX15" fmla="*/ 1016000 w 4159250"/>
                <a:gd name="connsiteY15" fmla="*/ 1152525 h 2384425"/>
                <a:gd name="connsiteX16" fmla="*/ 1016000 w 4159250"/>
                <a:gd name="connsiteY16" fmla="*/ 1095375 h 2384425"/>
                <a:gd name="connsiteX17" fmla="*/ 927100 w 4159250"/>
                <a:gd name="connsiteY17" fmla="*/ 1095375 h 2384425"/>
                <a:gd name="connsiteX18" fmla="*/ 927100 w 4159250"/>
                <a:gd name="connsiteY18" fmla="*/ 1028700 h 2384425"/>
                <a:gd name="connsiteX19" fmla="*/ 908050 w 4159250"/>
                <a:gd name="connsiteY19" fmla="*/ 1028700 h 2384425"/>
                <a:gd name="connsiteX20" fmla="*/ 908050 w 4159250"/>
                <a:gd name="connsiteY20" fmla="*/ 974725 h 2384425"/>
                <a:gd name="connsiteX21" fmla="*/ 822325 w 4159250"/>
                <a:gd name="connsiteY21" fmla="*/ 974725 h 2384425"/>
                <a:gd name="connsiteX22" fmla="*/ 822325 w 4159250"/>
                <a:gd name="connsiteY22" fmla="*/ 923925 h 2384425"/>
                <a:gd name="connsiteX23" fmla="*/ 625475 w 4159250"/>
                <a:gd name="connsiteY23" fmla="*/ 923925 h 2384425"/>
                <a:gd name="connsiteX24" fmla="*/ 625475 w 4159250"/>
                <a:gd name="connsiteY24" fmla="*/ 860425 h 2384425"/>
                <a:gd name="connsiteX25" fmla="*/ 561975 w 4159250"/>
                <a:gd name="connsiteY25" fmla="*/ 860425 h 2384425"/>
                <a:gd name="connsiteX26" fmla="*/ 561975 w 4159250"/>
                <a:gd name="connsiteY26" fmla="*/ 809625 h 2384425"/>
                <a:gd name="connsiteX27" fmla="*/ 542925 w 4159250"/>
                <a:gd name="connsiteY27" fmla="*/ 809625 h 2384425"/>
                <a:gd name="connsiteX28" fmla="*/ 542925 w 4159250"/>
                <a:gd name="connsiteY28" fmla="*/ 746125 h 2384425"/>
                <a:gd name="connsiteX29" fmla="*/ 454025 w 4159250"/>
                <a:gd name="connsiteY29" fmla="*/ 746125 h 2384425"/>
                <a:gd name="connsiteX30" fmla="*/ 454025 w 4159250"/>
                <a:gd name="connsiteY30" fmla="*/ 685800 h 2384425"/>
                <a:gd name="connsiteX31" fmla="*/ 361950 w 4159250"/>
                <a:gd name="connsiteY31" fmla="*/ 685800 h 2384425"/>
                <a:gd name="connsiteX32" fmla="*/ 361950 w 4159250"/>
                <a:gd name="connsiteY32" fmla="*/ 625475 h 2384425"/>
                <a:gd name="connsiteX33" fmla="*/ 292100 w 4159250"/>
                <a:gd name="connsiteY33" fmla="*/ 625475 h 2384425"/>
                <a:gd name="connsiteX34" fmla="*/ 292100 w 4159250"/>
                <a:gd name="connsiteY34" fmla="*/ 533400 h 2384425"/>
                <a:gd name="connsiteX35" fmla="*/ 269875 w 4159250"/>
                <a:gd name="connsiteY35" fmla="*/ 533400 h 2384425"/>
                <a:gd name="connsiteX36" fmla="*/ 269875 w 4159250"/>
                <a:gd name="connsiteY36" fmla="*/ 460375 h 2384425"/>
                <a:gd name="connsiteX37" fmla="*/ 241300 w 4159250"/>
                <a:gd name="connsiteY37" fmla="*/ 460375 h 2384425"/>
                <a:gd name="connsiteX38" fmla="*/ 241300 w 4159250"/>
                <a:gd name="connsiteY38" fmla="*/ 400050 h 2384425"/>
                <a:gd name="connsiteX39" fmla="*/ 203200 w 4159250"/>
                <a:gd name="connsiteY39" fmla="*/ 400050 h 2384425"/>
                <a:gd name="connsiteX40" fmla="*/ 203200 w 4159250"/>
                <a:gd name="connsiteY40" fmla="*/ 358775 h 2384425"/>
                <a:gd name="connsiteX41" fmla="*/ 177800 w 4159250"/>
                <a:gd name="connsiteY41" fmla="*/ 358775 h 2384425"/>
                <a:gd name="connsiteX42" fmla="*/ 177800 w 4159250"/>
                <a:gd name="connsiteY42" fmla="*/ 301625 h 2384425"/>
                <a:gd name="connsiteX43" fmla="*/ 85725 w 4159250"/>
                <a:gd name="connsiteY43" fmla="*/ 301625 h 2384425"/>
                <a:gd name="connsiteX44" fmla="*/ 85725 w 4159250"/>
                <a:gd name="connsiteY44" fmla="*/ 250825 h 2384425"/>
                <a:gd name="connsiteX45" fmla="*/ 60325 w 4159250"/>
                <a:gd name="connsiteY45" fmla="*/ 250825 h 2384425"/>
                <a:gd name="connsiteX46" fmla="*/ 60325 w 4159250"/>
                <a:gd name="connsiteY46" fmla="*/ 158750 h 2384425"/>
                <a:gd name="connsiteX47" fmla="*/ 50800 w 4159250"/>
                <a:gd name="connsiteY47" fmla="*/ 158750 h 2384425"/>
                <a:gd name="connsiteX48" fmla="*/ 50800 w 4159250"/>
                <a:gd name="connsiteY48" fmla="*/ 107950 h 2384425"/>
                <a:gd name="connsiteX49" fmla="*/ 34925 w 4159250"/>
                <a:gd name="connsiteY49" fmla="*/ 107950 h 2384425"/>
                <a:gd name="connsiteX50" fmla="*/ 34925 w 4159250"/>
                <a:gd name="connsiteY50" fmla="*/ 57150 h 2384425"/>
                <a:gd name="connsiteX51" fmla="*/ 0 w 4159250"/>
                <a:gd name="connsiteY51" fmla="*/ 57150 h 2384425"/>
                <a:gd name="connsiteX52" fmla="*/ 0 w 4159250"/>
                <a:gd name="connsiteY52" fmla="*/ 0 h 2384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4159250" h="2384425">
                  <a:moveTo>
                    <a:pt x="4159250" y="2384425"/>
                  </a:moveTo>
                  <a:lnTo>
                    <a:pt x="3778250" y="2384425"/>
                  </a:lnTo>
                  <a:lnTo>
                    <a:pt x="3778250" y="1670050"/>
                  </a:lnTo>
                  <a:lnTo>
                    <a:pt x="2603500" y="1670050"/>
                  </a:lnTo>
                  <a:lnTo>
                    <a:pt x="2603500" y="1482725"/>
                  </a:lnTo>
                  <a:lnTo>
                    <a:pt x="2190750" y="1482725"/>
                  </a:lnTo>
                  <a:lnTo>
                    <a:pt x="2190750" y="1384300"/>
                  </a:lnTo>
                  <a:lnTo>
                    <a:pt x="1320800" y="1384300"/>
                  </a:lnTo>
                  <a:lnTo>
                    <a:pt x="1320800" y="1327150"/>
                  </a:lnTo>
                  <a:lnTo>
                    <a:pt x="1196975" y="1327150"/>
                  </a:lnTo>
                  <a:lnTo>
                    <a:pt x="1196975" y="1260475"/>
                  </a:lnTo>
                  <a:lnTo>
                    <a:pt x="1177925" y="1260475"/>
                  </a:lnTo>
                  <a:lnTo>
                    <a:pt x="1177925" y="1203325"/>
                  </a:lnTo>
                  <a:lnTo>
                    <a:pt x="1171575" y="1203325"/>
                  </a:lnTo>
                  <a:lnTo>
                    <a:pt x="1171575" y="1152525"/>
                  </a:lnTo>
                  <a:lnTo>
                    <a:pt x="1016000" y="1152525"/>
                  </a:lnTo>
                  <a:lnTo>
                    <a:pt x="1016000" y="1095375"/>
                  </a:lnTo>
                  <a:lnTo>
                    <a:pt x="927100" y="1095375"/>
                  </a:lnTo>
                  <a:lnTo>
                    <a:pt x="927100" y="1028700"/>
                  </a:lnTo>
                  <a:lnTo>
                    <a:pt x="908050" y="1028700"/>
                  </a:lnTo>
                  <a:lnTo>
                    <a:pt x="908050" y="974725"/>
                  </a:lnTo>
                  <a:lnTo>
                    <a:pt x="822325" y="974725"/>
                  </a:lnTo>
                  <a:lnTo>
                    <a:pt x="822325" y="923925"/>
                  </a:lnTo>
                  <a:lnTo>
                    <a:pt x="625475" y="923925"/>
                  </a:lnTo>
                  <a:lnTo>
                    <a:pt x="625475" y="860425"/>
                  </a:lnTo>
                  <a:lnTo>
                    <a:pt x="561975" y="860425"/>
                  </a:lnTo>
                  <a:lnTo>
                    <a:pt x="561975" y="809625"/>
                  </a:lnTo>
                  <a:lnTo>
                    <a:pt x="542925" y="809625"/>
                  </a:lnTo>
                  <a:lnTo>
                    <a:pt x="542925" y="746125"/>
                  </a:lnTo>
                  <a:lnTo>
                    <a:pt x="454025" y="746125"/>
                  </a:lnTo>
                  <a:lnTo>
                    <a:pt x="454025" y="685800"/>
                  </a:lnTo>
                  <a:lnTo>
                    <a:pt x="361950" y="685800"/>
                  </a:lnTo>
                  <a:lnTo>
                    <a:pt x="361950" y="625475"/>
                  </a:lnTo>
                  <a:lnTo>
                    <a:pt x="292100" y="625475"/>
                  </a:lnTo>
                  <a:lnTo>
                    <a:pt x="292100" y="533400"/>
                  </a:lnTo>
                  <a:lnTo>
                    <a:pt x="269875" y="533400"/>
                  </a:lnTo>
                  <a:lnTo>
                    <a:pt x="269875" y="460375"/>
                  </a:lnTo>
                  <a:lnTo>
                    <a:pt x="241300" y="460375"/>
                  </a:lnTo>
                  <a:lnTo>
                    <a:pt x="241300" y="400050"/>
                  </a:lnTo>
                  <a:lnTo>
                    <a:pt x="203200" y="400050"/>
                  </a:lnTo>
                  <a:lnTo>
                    <a:pt x="203200" y="358775"/>
                  </a:lnTo>
                  <a:lnTo>
                    <a:pt x="177800" y="358775"/>
                  </a:lnTo>
                  <a:lnTo>
                    <a:pt x="177800" y="301625"/>
                  </a:lnTo>
                  <a:lnTo>
                    <a:pt x="85725" y="301625"/>
                  </a:lnTo>
                  <a:lnTo>
                    <a:pt x="85725" y="250825"/>
                  </a:lnTo>
                  <a:lnTo>
                    <a:pt x="60325" y="250825"/>
                  </a:lnTo>
                  <a:lnTo>
                    <a:pt x="60325" y="158750"/>
                  </a:lnTo>
                  <a:lnTo>
                    <a:pt x="50800" y="158750"/>
                  </a:lnTo>
                  <a:lnTo>
                    <a:pt x="50800" y="107950"/>
                  </a:lnTo>
                  <a:lnTo>
                    <a:pt x="34925" y="107950"/>
                  </a:lnTo>
                  <a:lnTo>
                    <a:pt x="34925" y="57150"/>
                  </a:lnTo>
                  <a:lnTo>
                    <a:pt x="0" y="57150"/>
                  </a:lnTo>
                  <a:lnTo>
                    <a:pt x="0" y="0"/>
                  </a:lnTo>
                </a:path>
              </a:pathLst>
            </a:custGeom>
            <a:noFill/>
            <a:ln w="28575">
              <a:solidFill>
                <a:schemeClr val="accent6"/>
              </a:solidFill>
              <a:miter lim="800000"/>
              <a:headEnd/>
              <a:tailEnd/>
            </a:ln>
          </p:spPr>
          <p:txBody>
            <a:bodyPr rtlCol="0" anchor="ctr"/>
            <a:lstStyle/>
            <a:p>
              <a:pPr algn="ctr"/>
              <a:endParaRPr lang="en-US"/>
            </a:p>
          </p:txBody>
        </p:sp>
        <p:grpSp>
          <p:nvGrpSpPr>
            <p:cNvPr id="1341" name="Group 1340">
              <a:extLst>
                <a:ext uri="{FF2B5EF4-FFF2-40B4-BE49-F238E27FC236}">
                  <a16:creationId xmlns:a16="http://schemas.microsoft.com/office/drawing/2014/main" id="{891946E5-9D1D-C8B5-36CB-5E2059C44BEF}"/>
                </a:ext>
              </a:extLst>
            </p:cNvPr>
            <p:cNvGrpSpPr/>
            <p:nvPr/>
          </p:nvGrpSpPr>
          <p:grpSpPr>
            <a:xfrm>
              <a:off x="6934277" y="2408082"/>
              <a:ext cx="132078" cy="132078"/>
              <a:chOff x="2844451" y="2684339"/>
              <a:chExt cx="132078" cy="132078"/>
            </a:xfrm>
          </p:grpSpPr>
          <p:cxnSp>
            <p:nvCxnSpPr>
              <p:cNvPr id="1342" name="Straight Connector 1341">
                <a:extLst>
                  <a:ext uri="{FF2B5EF4-FFF2-40B4-BE49-F238E27FC236}">
                    <a16:creationId xmlns:a16="http://schemas.microsoft.com/office/drawing/2014/main" id="{79CBCAA1-8A9C-5EE0-9CA0-9014E564DD7B}"/>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43" name="Straight Connector 1342">
                <a:extLst>
                  <a:ext uri="{FF2B5EF4-FFF2-40B4-BE49-F238E27FC236}">
                    <a16:creationId xmlns:a16="http://schemas.microsoft.com/office/drawing/2014/main" id="{AACD5246-ACE4-1597-F7C8-27272F91073A}"/>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44" name="Group 1343">
              <a:extLst>
                <a:ext uri="{FF2B5EF4-FFF2-40B4-BE49-F238E27FC236}">
                  <a16:creationId xmlns:a16="http://schemas.microsoft.com/office/drawing/2014/main" id="{051F029E-56C3-899D-6306-D953735DCA35}"/>
                </a:ext>
              </a:extLst>
            </p:cNvPr>
            <p:cNvGrpSpPr/>
            <p:nvPr/>
          </p:nvGrpSpPr>
          <p:grpSpPr>
            <a:xfrm>
              <a:off x="7100008" y="2563432"/>
              <a:ext cx="132078" cy="132078"/>
              <a:chOff x="2844451" y="2684339"/>
              <a:chExt cx="132078" cy="132078"/>
            </a:xfrm>
          </p:grpSpPr>
          <p:cxnSp>
            <p:nvCxnSpPr>
              <p:cNvPr id="1345" name="Straight Connector 1344">
                <a:extLst>
                  <a:ext uri="{FF2B5EF4-FFF2-40B4-BE49-F238E27FC236}">
                    <a16:creationId xmlns:a16="http://schemas.microsoft.com/office/drawing/2014/main" id="{09061605-2514-7A6C-1E1B-E0E51D37234C}"/>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46" name="Straight Connector 1345">
                <a:extLst>
                  <a:ext uri="{FF2B5EF4-FFF2-40B4-BE49-F238E27FC236}">
                    <a16:creationId xmlns:a16="http://schemas.microsoft.com/office/drawing/2014/main" id="{DCB00890-A168-DC83-8E83-D5C585C593C2}"/>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47" name="Group 1346">
              <a:extLst>
                <a:ext uri="{FF2B5EF4-FFF2-40B4-BE49-F238E27FC236}">
                  <a16:creationId xmlns:a16="http://schemas.microsoft.com/office/drawing/2014/main" id="{D95A1FB7-F1EF-5878-D88A-26A5CF29CD66}"/>
                </a:ext>
              </a:extLst>
            </p:cNvPr>
            <p:cNvGrpSpPr/>
            <p:nvPr/>
          </p:nvGrpSpPr>
          <p:grpSpPr>
            <a:xfrm>
              <a:off x="7121334" y="2620130"/>
              <a:ext cx="132078" cy="132078"/>
              <a:chOff x="2844451" y="2684339"/>
              <a:chExt cx="132078" cy="132078"/>
            </a:xfrm>
          </p:grpSpPr>
          <p:cxnSp>
            <p:nvCxnSpPr>
              <p:cNvPr id="1348" name="Straight Connector 1347">
                <a:extLst>
                  <a:ext uri="{FF2B5EF4-FFF2-40B4-BE49-F238E27FC236}">
                    <a16:creationId xmlns:a16="http://schemas.microsoft.com/office/drawing/2014/main" id="{5F1DCFBB-12B6-EC9E-2F5D-6FBD8DE2A983}"/>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49" name="Straight Connector 1348">
                <a:extLst>
                  <a:ext uri="{FF2B5EF4-FFF2-40B4-BE49-F238E27FC236}">
                    <a16:creationId xmlns:a16="http://schemas.microsoft.com/office/drawing/2014/main" id="{BB2D1020-DBA8-26B3-5608-C5854CD2BE8B}"/>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50" name="Group 1349">
              <a:extLst>
                <a:ext uri="{FF2B5EF4-FFF2-40B4-BE49-F238E27FC236}">
                  <a16:creationId xmlns:a16="http://schemas.microsoft.com/office/drawing/2014/main" id="{743CC492-7730-5704-687B-385E8E698630}"/>
                </a:ext>
              </a:extLst>
            </p:cNvPr>
            <p:cNvGrpSpPr/>
            <p:nvPr/>
          </p:nvGrpSpPr>
          <p:grpSpPr>
            <a:xfrm>
              <a:off x="7142114" y="2722851"/>
              <a:ext cx="132078" cy="132078"/>
              <a:chOff x="2844451" y="2684339"/>
              <a:chExt cx="132078" cy="132078"/>
            </a:xfrm>
          </p:grpSpPr>
          <p:cxnSp>
            <p:nvCxnSpPr>
              <p:cNvPr id="1351" name="Straight Connector 1350">
                <a:extLst>
                  <a:ext uri="{FF2B5EF4-FFF2-40B4-BE49-F238E27FC236}">
                    <a16:creationId xmlns:a16="http://schemas.microsoft.com/office/drawing/2014/main" id="{A511054B-53BE-64E3-5BAF-E1F7FB7037C0}"/>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52" name="Straight Connector 1351">
                <a:extLst>
                  <a:ext uri="{FF2B5EF4-FFF2-40B4-BE49-F238E27FC236}">
                    <a16:creationId xmlns:a16="http://schemas.microsoft.com/office/drawing/2014/main" id="{C46898B2-E4C5-83A1-5C74-3D76D058BF32}"/>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53" name="Group 1352">
              <a:extLst>
                <a:ext uri="{FF2B5EF4-FFF2-40B4-BE49-F238E27FC236}">
                  <a16:creationId xmlns:a16="http://schemas.microsoft.com/office/drawing/2014/main" id="{061BAF07-D22B-BA78-7748-F3C1D641E933}"/>
                </a:ext>
              </a:extLst>
            </p:cNvPr>
            <p:cNvGrpSpPr/>
            <p:nvPr/>
          </p:nvGrpSpPr>
          <p:grpSpPr>
            <a:xfrm>
              <a:off x="8096900" y="3434397"/>
              <a:ext cx="132078" cy="132078"/>
              <a:chOff x="2844451" y="2684339"/>
              <a:chExt cx="132078" cy="132078"/>
            </a:xfrm>
          </p:grpSpPr>
          <p:cxnSp>
            <p:nvCxnSpPr>
              <p:cNvPr id="1354" name="Straight Connector 1353">
                <a:extLst>
                  <a:ext uri="{FF2B5EF4-FFF2-40B4-BE49-F238E27FC236}">
                    <a16:creationId xmlns:a16="http://schemas.microsoft.com/office/drawing/2014/main" id="{32A6614B-F476-E35C-BDEE-A57646E4B300}"/>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55" name="Straight Connector 1354">
                <a:extLst>
                  <a:ext uri="{FF2B5EF4-FFF2-40B4-BE49-F238E27FC236}">
                    <a16:creationId xmlns:a16="http://schemas.microsoft.com/office/drawing/2014/main" id="{600AB403-BB94-85A3-A293-F6E90944355B}"/>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56" name="Group 1355">
              <a:extLst>
                <a:ext uri="{FF2B5EF4-FFF2-40B4-BE49-F238E27FC236}">
                  <a16:creationId xmlns:a16="http://schemas.microsoft.com/office/drawing/2014/main" id="{12C90823-35D9-5C67-A5AA-D14EAD2467B2}"/>
                </a:ext>
              </a:extLst>
            </p:cNvPr>
            <p:cNvGrpSpPr/>
            <p:nvPr/>
          </p:nvGrpSpPr>
          <p:grpSpPr>
            <a:xfrm>
              <a:off x="8346742" y="3500436"/>
              <a:ext cx="132078" cy="132078"/>
              <a:chOff x="2844451" y="2684339"/>
              <a:chExt cx="132078" cy="132078"/>
            </a:xfrm>
          </p:grpSpPr>
          <p:cxnSp>
            <p:nvCxnSpPr>
              <p:cNvPr id="1357" name="Straight Connector 1356">
                <a:extLst>
                  <a:ext uri="{FF2B5EF4-FFF2-40B4-BE49-F238E27FC236}">
                    <a16:creationId xmlns:a16="http://schemas.microsoft.com/office/drawing/2014/main" id="{54428B89-8221-E7D4-7102-BDA80FE6AA03}"/>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58" name="Straight Connector 1357">
                <a:extLst>
                  <a:ext uri="{FF2B5EF4-FFF2-40B4-BE49-F238E27FC236}">
                    <a16:creationId xmlns:a16="http://schemas.microsoft.com/office/drawing/2014/main" id="{9188824F-D88A-B3D3-D063-16EE51E7A6B7}"/>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59" name="Group 1358">
              <a:extLst>
                <a:ext uri="{FF2B5EF4-FFF2-40B4-BE49-F238E27FC236}">
                  <a16:creationId xmlns:a16="http://schemas.microsoft.com/office/drawing/2014/main" id="{E1038B42-D79E-B42E-09BE-D1712C86FC0E}"/>
                </a:ext>
              </a:extLst>
            </p:cNvPr>
            <p:cNvGrpSpPr/>
            <p:nvPr/>
          </p:nvGrpSpPr>
          <p:grpSpPr>
            <a:xfrm>
              <a:off x="8584959" y="3500436"/>
              <a:ext cx="132078" cy="132078"/>
              <a:chOff x="2844451" y="2684339"/>
              <a:chExt cx="132078" cy="132078"/>
            </a:xfrm>
          </p:grpSpPr>
          <p:cxnSp>
            <p:nvCxnSpPr>
              <p:cNvPr id="1360" name="Straight Connector 1359">
                <a:extLst>
                  <a:ext uri="{FF2B5EF4-FFF2-40B4-BE49-F238E27FC236}">
                    <a16:creationId xmlns:a16="http://schemas.microsoft.com/office/drawing/2014/main" id="{CEB710A8-C3E1-0D3E-5E92-B62535DDF8A4}"/>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61" name="Straight Connector 1360">
                <a:extLst>
                  <a:ext uri="{FF2B5EF4-FFF2-40B4-BE49-F238E27FC236}">
                    <a16:creationId xmlns:a16="http://schemas.microsoft.com/office/drawing/2014/main" id="{FA34CAE4-241C-5DAC-533E-763A2D81831C}"/>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62" name="Group 1361">
              <a:extLst>
                <a:ext uri="{FF2B5EF4-FFF2-40B4-BE49-F238E27FC236}">
                  <a16:creationId xmlns:a16="http://schemas.microsoft.com/office/drawing/2014/main" id="{4A921405-690F-5013-588B-B45671B59B76}"/>
                </a:ext>
              </a:extLst>
            </p:cNvPr>
            <p:cNvGrpSpPr/>
            <p:nvPr/>
          </p:nvGrpSpPr>
          <p:grpSpPr>
            <a:xfrm>
              <a:off x="8627256" y="3500436"/>
              <a:ext cx="132078" cy="132078"/>
              <a:chOff x="2844451" y="2684339"/>
              <a:chExt cx="132078" cy="132078"/>
            </a:xfrm>
          </p:grpSpPr>
          <p:cxnSp>
            <p:nvCxnSpPr>
              <p:cNvPr id="1363" name="Straight Connector 1362">
                <a:extLst>
                  <a:ext uri="{FF2B5EF4-FFF2-40B4-BE49-F238E27FC236}">
                    <a16:creationId xmlns:a16="http://schemas.microsoft.com/office/drawing/2014/main" id="{4B84A70B-E5C5-DC37-DE3B-111208FE2B96}"/>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64" name="Straight Connector 1363">
                <a:extLst>
                  <a:ext uri="{FF2B5EF4-FFF2-40B4-BE49-F238E27FC236}">
                    <a16:creationId xmlns:a16="http://schemas.microsoft.com/office/drawing/2014/main" id="{45E43A2E-969C-B6B4-2AAF-845D503C64D9}"/>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65" name="Group 1364">
              <a:extLst>
                <a:ext uri="{FF2B5EF4-FFF2-40B4-BE49-F238E27FC236}">
                  <a16:creationId xmlns:a16="http://schemas.microsoft.com/office/drawing/2014/main" id="{96EEA0C7-A711-8E36-8A2E-B45DD7C8DFA8}"/>
                </a:ext>
              </a:extLst>
            </p:cNvPr>
            <p:cNvGrpSpPr/>
            <p:nvPr/>
          </p:nvGrpSpPr>
          <p:grpSpPr>
            <a:xfrm>
              <a:off x="8664435" y="3500436"/>
              <a:ext cx="132078" cy="132078"/>
              <a:chOff x="2844451" y="2684339"/>
              <a:chExt cx="132078" cy="132078"/>
            </a:xfrm>
          </p:grpSpPr>
          <p:cxnSp>
            <p:nvCxnSpPr>
              <p:cNvPr id="1366" name="Straight Connector 1365">
                <a:extLst>
                  <a:ext uri="{FF2B5EF4-FFF2-40B4-BE49-F238E27FC236}">
                    <a16:creationId xmlns:a16="http://schemas.microsoft.com/office/drawing/2014/main" id="{8C33338F-CFC1-D515-2DCB-CD0C1CC08043}"/>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67" name="Straight Connector 1366">
                <a:extLst>
                  <a:ext uri="{FF2B5EF4-FFF2-40B4-BE49-F238E27FC236}">
                    <a16:creationId xmlns:a16="http://schemas.microsoft.com/office/drawing/2014/main" id="{70916308-BFA3-A5BA-1D2A-A3799CE07173}"/>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68" name="Group 1367">
              <a:extLst>
                <a:ext uri="{FF2B5EF4-FFF2-40B4-BE49-F238E27FC236}">
                  <a16:creationId xmlns:a16="http://schemas.microsoft.com/office/drawing/2014/main" id="{6677D9EC-862A-3B13-58BE-D4C217301409}"/>
                </a:ext>
              </a:extLst>
            </p:cNvPr>
            <p:cNvGrpSpPr/>
            <p:nvPr/>
          </p:nvGrpSpPr>
          <p:grpSpPr>
            <a:xfrm>
              <a:off x="8909420" y="3494132"/>
              <a:ext cx="132078" cy="132078"/>
              <a:chOff x="2844451" y="2684339"/>
              <a:chExt cx="132078" cy="132078"/>
            </a:xfrm>
          </p:grpSpPr>
          <p:cxnSp>
            <p:nvCxnSpPr>
              <p:cNvPr id="1369" name="Straight Connector 1368">
                <a:extLst>
                  <a:ext uri="{FF2B5EF4-FFF2-40B4-BE49-F238E27FC236}">
                    <a16:creationId xmlns:a16="http://schemas.microsoft.com/office/drawing/2014/main" id="{B07CA735-7B4B-1A35-9B29-02AD22A0C2C8}"/>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70" name="Straight Connector 1369">
                <a:extLst>
                  <a:ext uri="{FF2B5EF4-FFF2-40B4-BE49-F238E27FC236}">
                    <a16:creationId xmlns:a16="http://schemas.microsoft.com/office/drawing/2014/main" id="{7EC04A13-6F46-A99E-333F-51493F76B1DB}"/>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71" name="Group 1370">
              <a:extLst>
                <a:ext uri="{FF2B5EF4-FFF2-40B4-BE49-F238E27FC236}">
                  <a16:creationId xmlns:a16="http://schemas.microsoft.com/office/drawing/2014/main" id="{AC42948F-9563-A470-4720-5EC1CC38AF4A}"/>
                </a:ext>
              </a:extLst>
            </p:cNvPr>
            <p:cNvGrpSpPr/>
            <p:nvPr/>
          </p:nvGrpSpPr>
          <p:grpSpPr>
            <a:xfrm>
              <a:off x="9194792" y="3596406"/>
              <a:ext cx="132078" cy="132078"/>
              <a:chOff x="2844451" y="2684339"/>
              <a:chExt cx="132078" cy="132078"/>
            </a:xfrm>
          </p:grpSpPr>
          <p:cxnSp>
            <p:nvCxnSpPr>
              <p:cNvPr id="1372" name="Straight Connector 1371">
                <a:extLst>
                  <a:ext uri="{FF2B5EF4-FFF2-40B4-BE49-F238E27FC236}">
                    <a16:creationId xmlns:a16="http://schemas.microsoft.com/office/drawing/2014/main" id="{786096E9-78E3-40C6-43EB-CD1CE2BE1A57}"/>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73" name="Straight Connector 1372">
                <a:extLst>
                  <a:ext uri="{FF2B5EF4-FFF2-40B4-BE49-F238E27FC236}">
                    <a16:creationId xmlns:a16="http://schemas.microsoft.com/office/drawing/2014/main" id="{1639B22C-BE95-8521-C31C-271FC994668D}"/>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74" name="Group 1373">
              <a:extLst>
                <a:ext uri="{FF2B5EF4-FFF2-40B4-BE49-F238E27FC236}">
                  <a16:creationId xmlns:a16="http://schemas.microsoft.com/office/drawing/2014/main" id="{D708CA87-9A3E-F850-8AD2-369B48F01541}"/>
                </a:ext>
              </a:extLst>
            </p:cNvPr>
            <p:cNvGrpSpPr/>
            <p:nvPr/>
          </p:nvGrpSpPr>
          <p:grpSpPr>
            <a:xfrm>
              <a:off x="9223724" y="3596406"/>
              <a:ext cx="132078" cy="132078"/>
              <a:chOff x="2844451" y="2684339"/>
              <a:chExt cx="132078" cy="132078"/>
            </a:xfrm>
          </p:grpSpPr>
          <p:cxnSp>
            <p:nvCxnSpPr>
              <p:cNvPr id="1375" name="Straight Connector 1374">
                <a:extLst>
                  <a:ext uri="{FF2B5EF4-FFF2-40B4-BE49-F238E27FC236}">
                    <a16:creationId xmlns:a16="http://schemas.microsoft.com/office/drawing/2014/main" id="{67ED81C9-22B2-0DC0-E527-189ADF4775CF}"/>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76" name="Straight Connector 1375">
                <a:extLst>
                  <a:ext uri="{FF2B5EF4-FFF2-40B4-BE49-F238E27FC236}">
                    <a16:creationId xmlns:a16="http://schemas.microsoft.com/office/drawing/2014/main" id="{E52E08BA-500F-7FD7-998E-AE15F5A81521}"/>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77" name="Group 1376">
              <a:extLst>
                <a:ext uri="{FF2B5EF4-FFF2-40B4-BE49-F238E27FC236}">
                  <a16:creationId xmlns:a16="http://schemas.microsoft.com/office/drawing/2014/main" id="{DB2072BC-88AF-0721-9342-316D4F257BCD}"/>
                </a:ext>
              </a:extLst>
            </p:cNvPr>
            <p:cNvGrpSpPr/>
            <p:nvPr/>
          </p:nvGrpSpPr>
          <p:grpSpPr>
            <a:xfrm>
              <a:off x="9259221" y="3596406"/>
              <a:ext cx="132078" cy="132078"/>
              <a:chOff x="2844451" y="2684339"/>
              <a:chExt cx="132078" cy="132078"/>
            </a:xfrm>
          </p:grpSpPr>
          <p:cxnSp>
            <p:nvCxnSpPr>
              <p:cNvPr id="1378" name="Straight Connector 1377">
                <a:extLst>
                  <a:ext uri="{FF2B5EF4-FFF2-40B4-BE49-F238E27FC236}">
                    <a16:creationId xmlns:a16="http://schemas.microsoft.com/office/drawing/2014/main" id="{11BA16CF-9078-B8DC-D725-D3D1350BA4B5}"/>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79" name="Straight Connector 1378">
                <a:extLst>
                  <a:ext uri="{FF2B5EF4-FFF2-40B4-BE49-F238E27FC236}">
                    <a16:creationId xmlns:a16="http://schemas.microsoft.com/office/drawing/2014/main" id="{B95DA0A5-541C-FE44-A260-450E7DC06DF3}"/>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80" name="Group 1379">
              <a:extLst>
                <a:ext uri="{FF2B5EF4-FFF2-40B4-BE49-F238E27FC236}">
                  <a16:creationId xmlns:a16="http://schemas.microsoft.com/office/drawing/2014/main" id="{59E5F4C1-C987-EC59-B2CA-9E5EA832029A}"/>
                </a:ext>
              </a:extLst>
            </p:cNvPr>
            <p:cNvGrpSpPr/>
            <p:nvPr/>
          </p:nvGrpSpPr>
          <p:grpSpPr>
            <a:xfrm>
              <a:off x="9354004" y="3596406"/>
              <a:ext cx="132078" cy="132078"/>
              <a:chOff x="2844451" y="2684339"/>
              <a:chExt cx="132078" cy="132078"/>
            </a:xfrm>
          </p:grpSpPr>
          <p:cxnSp>
            <p:nvCxnSpPr>
              <p:cNvPr id="1381" name="Straight Connector 1380">
                <a:extLst>
                  <a:ext uri="{FF2B5EF4-FFF2-40B4-BE49-F238E27FC236}">
                    <a16:creationId xmlns:a16="http://schemas.microsoft.com/office/drawing/2014/main" id="{98536A77-114C-E50A-DA8F-D5F48A5625B9}"/>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82" name="Straight Connector 1381">
                <a:extLst>
                  <a:ext uri="{FF2B5EF4-FFF2-40B4-BE49-F238E27FC236}">
                    <a16:creationId xmlns:a16="http://schemas.microsoft.com/office/drawing/2014/main" id="{6CD50C84-2BD1-4374-AEE9-19623921225A}"/>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83" name="Group 1382">
              <a:extLst>
                <a:ext uri="{FF2B5EF4-FFF2-40B4-BE49-F238E27FC236}">
                  <a16:creationId xmlns:a16="http://schemas.microsoft.com/office/drawing/2014/main" id="{99A0E8E6-FC43-1E88-EBB7-AD9510BD808E}"/>
                </a:ext>
              </a:extLst>
            </p:cNvPr>
            <p:cNvGrpSpPr/>
            <p:nvPr/>
          </p:nvGrpSpPr>
          <p:grpSpPr>
            <a:xfrm>
              <a:off x="9773544" y="3780045"/>
              <a:ext cx="132078" cy="132078"/>
              <a:chOff x="2844451" y="2684339"/>
              <a:chExt cx="132078" cy="132078"/>
            </a:xfrm>
          </p:grpSpPr>
          <p:cxnSp>
            <p:nvCxnSpPr>
              <p:cNvPr id="1384" name="Straight Connector 1383">
                <a:extLst>
                  <a:ext uri="{FF2B5EF4-FFF2-40B4-BE49-F238E27FC236}">
                    <a16:creationId xmlns:a16="http://schemas.microsoft.com/office/drawing/2014/main" id="{D150D7EE-8D73-C501-341A-1E19A3B978EC}"/>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85" name="Straight Connector 1384">
                <a:extLst>
                  <a:ext uri="{FF2B5EF4-FFF2-40B4-BE49-F238E27FC236}">
                    <a16:creationId xmlns:a16="http://schemas.microsoft.com/office/drawing/2014/main" id="{CEB1E121-C614-B04D-F8CC-CC83EC3EC18F}"/>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86" name="Group 1385">
              <a:extLst>
                <a:ext uri="{FF2B5EF4-FFF2-40B4-BE49-F238E27FC236}">
                  <a16:creationId xmlns:a16="http://schemas.microsoft.com/office/drawing/2014/main" id="{D25CEE4E-4BD4-E879-B036-BBF26981F5EF}"/>
                </a:ext>
              </a:extLst>
            </p:cNvPr>
            <p:cNvGrpSpPr/>
            <p:nvPr/>
          </p:nvGrpSpPr>
          <p:grpSpPr>
            <a:xfrm>
              <a:off x="9817231" y="3780045"/>
              <a:ext cx="132078" cy="132078"/>
              <a:chOff x="2844451" y="2684339"/>
              <a:chExt cx="132078" cy="132078"/>
            </a:xfrm>
          </p:grpSpPr>
          <p:cxnSp>
            <p:nvCxnSpPr>
              <p:cNvPr id="1387" name="Straight Connector 1386">
                <a:extLst>
                  <a:ext uri="{FF2B5EF4-FFF2-40B4-BE49-F238E27FC236}">
                    <a16:creationId xmlns:a16="http://schemas.microsoft.com/office/drawing/2014/main" id="{E11E8C3C-099A-C51C-0FFF-F9D8C9E1EF99}"/>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88" name="Straight Connector 1387">
                <a:extLst>
                  <a:ext uri="{FF2B5EF4-FFF2-40B4-BE49-F238E27FC236}">
                    <a16:creationId xmlns:a16="http://schemas.microsoft.com/office/drawing/2014/main" id="{3E557EE8-7A96-6D59-5A75-C239038A239D}"/>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89" name="Group 1388">
              <a:extLst>
                <a:ext uri="{FF2B5EF4-FFF2-40B4-BE49-F238E27FC236}">
                  <a16:creationId xmlns:a16="http://schemas.microsoft.com/office/drawing/2014/main" id="{A6BE4BC9-487B-8CB4-FE8C-26D6BD575844}"/>
                </a:ext>
              </a:extLst>
            </p:cNvPr>
            <p:cNvGrpSpPr/>
            <p:nvPr/>
          </p:nvGrpSpPr>
          <p:grpSpPr>
            <a:xfrm>
              <a:off x="9858468" y="3780045"/>
              <a:ext cx="132078" cy="132078"/>
              <a:chOff x="2844451" y="2684339"/>
              <a:chExt cx="132078" cy="132078"/>
            </a:xfrm>
          </p:grpSpPr>
          <p:cxnSp>
            <p:nvCxnSpPr>
              <p:cNvPr id="1390" name="Straight Connector 1389">
                <a:extLst>
                  <a:ext uri="{FF2B5EF4-FFF2-40B4-BE49-F238E27FC236}">
                    <a16:creationId xmlns:a16="http://schemas.microsoft.com/office/drawing/2014/main" id="{23E62783-D47A-AB57-A2D8-54ADEE8B5513}"/>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91" name="Straight Connector 1390">
                <a:extLst>
                  <a:ext uri="{FF2B5EF4-FFF2-40B4-BE49-F238E27FC236}">
                    <a16:creationId xmlns:a16="http://schemas.microsoft.com/office/drawing/2014/main" id="{D0FEA22D-00E9-06A1-AF36-3050C3B4C0A4}"/>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7" name="Title 1566">
            <a:extLst>
              <a:ext uri="{FF2B5EF4-FFF2-40B4-BE49-F238E27FC236}">
                <a16:creationId xmlns:a16="http://schemas.microsoft.com/office/drawing/2014/main" id="{45B76101-8E50-6E9C-9AC8-639DA3EAD66D}"/>
              </a:ext>
            </a:extLst>
          </p:cNvPr>
          <p:cNvSpPr>
            <a:spLocks noGrp="1"/>
          </p:cNvSpPr>
          <p:nvPr>
            <p:ph type="title"/>
          </p:nvPr>
        </p:nvSpPr>
        <p:spPr/>
        <p:txBody>
          <a:bodyPr/>
          <a:lstStyle/>
          <a:p>
            <a:r>
              <a:rPr lang="en-US" dirty="0"/>
              <a:t>TRANSCEND CLL 004: </a:t>
            </a:r>
            <a:r>
              <a:rPr lang="en-US" kern="0" dirty="0"/>
              <a:t>OS </a:t>
            </a:r>
            <a:r>
              <a:rPr lang="en-US" b="1" kern="1200" dirty="0">
                <a:latin typeface="+mn-lt"/>
                <a:ea typeface="+mn-ea"/>
                <a:cs typeface="+mn-cs"/>
              </a:rPr>
              <a:t>by Best Overall Response</a:t>
            </a:r>
            <a:endParaRPr lang="en-US" altLang="en-US" kern="0" dirty="0"/>
          </a:p>
        </p:txBody>
      </p:sp>
      <p:sp>
        <p:nvSpPr>
          <p:cNvPr id="8" name="Text Box 11">
            <a:extLst>
              <a:ext uri="{FF2B5EF4-FFF2-40B4-BE49-F238E27FC236}">
                <a16:creationId xmlns:a16="http://schemas.microsoft.com/office/drawing/2014/main" id="{1634E7B1-370A-E3BF-2B45-C90971A5D466}"/>
              </a:ext>
            </a:extLst>
          </p:cNvPr>
          <p:cNvSpPr txBox="1">
            <a:spLocks noChangeArrowheads="1"/>
          </p:cNvSpPr>
          <p:nvPr/>
        </p:nvSpPr>
        <p:spPr bwMode="auto">
          <a:xfrm>
            <a:off x="414339" y="6367452"/>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spc="-10" dirty="0">
                <a:solidFill>
                  <a:schemeClr val="bg2"/>
                </a:solidFill>
                <a:latin typeface="Calibri" panose="020F0502020204030204" pitchFamily="34" charset="0"/>
                <a:cs typeface="+mn-cs"/>
              </a:rPr>
              <a:t>Siddiqi. ASCO 2023. Abstr 7501. Siddiqi. Lancet. 2023;[Epub]. Reproduced with permission.</a:t>
            </a:r>
            <a:endParaRPr lang="en-US" altLang="en-US" sz="1200" b="0" dirty="0">
              <a:solidFill>
                <a:schemeClr val="bg2"/>
              </a:solidFill>
              <a:latin typeface="Calibri" panose="020F0502020204030204" pitchFamily="34" charset="0"/>
            </a:endParaRPr>
          </a:p>
        </p:txBody>
      </p:sp>
      <p:sp>
        <p:nvSpPr>
          <p:cNvPr id="13" name="TextBox 12">
            <a:extLst>
              <a:ext uri="{FF2B5EF4-FFF2-40B4-BE49-F238E27FC236}">
                <a16:creationId xmlns:a16="http://schemas.microsoft.com/office/drawing/2014/main" id="{B1463A0D-9A23-A905-13AD-01E83C1EED11}"/>
              </a:ext>
            </a:extLst>
          </p:cNvPr>
          <p:cNvSpPr txBox="1"/>
          <p:nvPr/>
        </p:nvSpPr>
        <p:spPr bwMode="auto">
          <a:xfrm>
            <a:off x="85480" y="4837286"/>
            <a:ext cx="141506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600" dirty="0">
                <a:solidFill>
                  <a:schemeClr val="bg1"/>
                </a:solidFill>
                <a:latin typeface="Calibri" panose="020F0502020204030204" pitchFamily="34" charset="0"/>
              </a:rPr>
              <a:t>No. at Risk</a:t>
            </a:r>
          </a:p>
          <a:p>
            <a:pPr algn="r">
              <a:lnSpc>
                <a:spcPct val="100000"/>
              </a:lnSpc>
              <a:spcBef>
                <a:spcPts val="0"/>
              </a:spcBef>
              <a:spcAft>
                <a:spcPct val="0"/>
              </a:spcAft>
              <a:buClrTx/>
              <a:buFontTx/>
              <a:buNone/>
            </a:pPr>
            <a:r>
              <a:rPr lang="en-US" sz="1600" dirty="0">
                <a:solidFill>
                  <a:schemeClr val="accent1"/>
                </a:solidFill>
                <a:latin typeface="Calibri" panose="020F0502020204030204" pitchFamily="34" charset="0"/>
              </a:rPr>
              <a:t>CR/</a:t>
            </a:r>
            <a:r>
              <a:rPr lang="en-US" sz="1600" dirty="0" err="1">
                <a:solidFill>
                  <a:schemeClr val="accent1"/>
                </a:solidFill>
                <a:latin typeface="Calibri" panose="020F0502020204030204" pitchFamily="34" charset="0"/>
              </a:rPr>
              <a:t>CRi</a:t>
            </a:r>
            <a:endParaRPr lang="en-US" sz="1600" dirty="0">
              <a:solidFill>
                <a:schemeClr val="accent1"/>
              </a:solidFill>
              <a:latin typeface="Calibri" panose="020F0502020204030204" pitchFamily="34" charset="0"/>
            </a:endParaRPr>
          </a:p>
          <a:p>
            <a:pPr algn="r">
              <a:lnSpc>
                <a:spcPct val="100000"/>
              </a:lnSpc>
              <a:spcBef>
                <a:spcPts val="0"/>
              </a:spcBef>
              <a:spcAft>
                <a:spcPct val="0"/>
              </a:spcAft>
              <a:buClrTx/>
              <a:buFontTx/>
              <a:buNone/>
            </a:pPr>
            <a:r>
              <a:rPr lang="en-US" sz="1600" dirty="0">
                <a:solidFill>
                  <a:schemeClr val="accent3"/>
                </a:solidFill>
                <a:latin typeface="Calibri" panose="020F0502020204030204" pitchFamily="34" charset="0"/>
              </a:rPr>
              <a:t>PR/</a:t>
            </a:r>
            <a:r>
              <a:rPr lang="en-US" sz="1600" dirty="0" err="1">
                <a:solidFill>
                  <a:schemeClr val="accent3"/>
                </a:solidFill>
                <a:latin typeface="Calibri" panose="020F0502020204030204" pitchFamily="34" charset="0"/>
              </a:rPr>
              <a:t>nPR</a:t>
            </a:r>
            <a:endParaRPr lang="en-US" sz="1600" dirty="0">
              <a:solidFill>
                <a:schemeClr val="accent3"/>
              </a:solidFill>
              <a:latin typeface="Calibri" panose="020F0502020204030204" pitchFamily="34" charset="0"/>
            </a:endParaRPr>
          </a:p>
          <a:p>
            <a:pPr algn="r">
              <a:lnSpc>
                <a:spcPct val="100000"/>
              </a:lnSpc>
              <a:spcBef>
                <a:spcPts val="0"/>
              </a:spcBef>
              <a:spcAft>
                <a:spcPct val="0"/>
              </a:spcAft>
              <a:buClrTx/>
              <a:buFontTx/>
              <a:buNone/>
            </a:pPr>
            <a:r>
              <a:rPr lang="en-US" sz="1600" dirty="0" err="1">
                <a:solidFill>
                  <a:schemeClr val="accent4"/>
                </a:solidFill>
                <a:latin typeface="Calibri" panose="020F0502020204030204" pitchFamily="34" charset="0"/>
              </a:rPr>
              <a:t>Nonresponder</a:t>
            </a:r>
            <a:endParaRPr lang="en-US" sz="1600" dirty="0">
              <a:solidFill>
                <a:schemeClr val="accent4"/>
              </a:solidFill>
              <a:latin typeface="Calibri" panose="020F0502020204030204" pitchFamily="34" charset="0"/>
            </a:endParaRPr>
          </a:p>
          <a:p>
            <a:pPr algn="r">
              <a:lnSpc>
                <a:spcPct val="100000"/>
              </a:lnSpc>
              <a:spcBef>
                <a:spcPts val="0"/>
              </a:spcBef>
              <a:spcAft>
                <a:spcPct val="0"/>
              </a:spcAft>
              <a:buClrTx/>
              <a:buFontTx/>
              <a:buNone/>
            </a:pPr>
            <a:r>
              <a:rPr lang="en-US" sz="1600" dirty="0">
                <a:solidFill>
                  <a:schemeClr val="accent6"/>
                </a:solidFill>
                <a:latin typeface="Calibri" panose="020F0502020204030204" pitchFamily="34" charset="0"/>
              </a:rPr>
              <a:t>Total</a:t>
            </a:r>
          </a:p>
        </p:txBody>
      </p:sp>
      <p:grpSp>
        <p:nvGrpSpPr>
          <p:cNvPr id="1036" name="Group 1035">
            <a:extLst>
              <a:ext uri="{FF2B5EF4-FFF2-40B4-BE49-F238E27FC236}">
                <a16:creationId xmlns:a16="http://schemas.microsoft.com/office/drawing/2014/main" id="{3FA026EA-330E-EB3D-7738-D98E71E6BFD5}"/>
              </a:ext>
            </a:extLst>
          </p:cNvPr>
          <p:cNvGrpSpPr/>
          <p:nvPr/>
        </p:nvGrpSpPr>
        <p:grpSpPr>
          <a:xfrm>
            <a:off x="782998" y="1994140"/>
            <a:ext cx="5235374" cy="3166679"/>
            <a:chOff x="782998" y="1994140"/>
            <a:chExt cx="5235374" cy="3166679"/>
          </a:xfrm>
        </p:grpSpPr>
        <p:sp>
          <p:nvSpPr>
            <p:cNvPr id="15" name="TextBox 14">
              <a:extLst>
                <a:ext uri="{FF2B5EF4-FFF2-40B4-BE49-F238E27FC236}">
                  <a16:creationId xmlns:a16="http://schemas.microsoft.com/office/drawing/2014/main" id="{FEB5C9B5-65DF-5840-45FA-016D7A148F92}"/>
                </a:ext>
              </a:extLst>
            </p:cNvPr>
            <p:cNvSpPr txBox="1"/>
            <p:nvPr/>
          </p:nvSpPr>
          <p:spPr bwMode="auto">
            <a:xfrm rot="16200000">
              <a:off x="602820" y="3142624"/>
              <a:ext cx="7296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OS, %</a:t>
              </a:r>
            </a:p>
          </p:txBody>
        </p:sp>
        <p:sp>
          <p:nvSpPr>
            <p:cNvPr id="16" name="TextBox 15">
              <a:extLst>
                <a:ext uri="{FF2B5EF4-FFF2-40B4-BE49-F238E27FC236}">
                  <a16:creationId xmlns:a16="http://schemas.microsoft.com/office/drawing/2014/main" id="{BF308376-B95D-02BA-D766-0EFDB1EFAC63}"/>
                </a:ext>
              </a:extLst>
            </p:cNvPr>
            <p:cNvSpPr txBox="1"/>
            <p:nvPr/>
          </p:nvSpPr>
          <p:spPr bwMode="auto">
            <a:xfrm>
              <a:off x="3431397" y="4791487"/>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17" name="Group 16">
              <a:extLst>
                <a:ext uri="{FF2B5EF4-FFF2-40B4-BE49-F238E27FC236}">
                  <a16:creationId xmlns:a16="http://schemas.microsoft.com/office/drawing/2014/main" id="{BFBAB75C-F8EF-4200-A13F-A8127A4273F2}"/>
                </a:ext>
              </a:extLst>
            </p:cNvPr>
            <p:cNvGrpSpPr/>
            <p:nvPr/>
          </p:nvGrpSpPr>
          <p:grpSpPr>
            <a:xfrm>
              <a:off x="993644" y="1994140"/>
              <a:ext cx="535724" cy="2726016"/>
              <a:chOff x="995371" y="1994140"/>
              <a:chExt cx="535724" cy="2726016"/>
            </a:xfrm>
          </p:grpSpPr>
          <p:sp>
            <p:nvSpPr>
              <p:cNvPr id="44" name="TextBox 43">
                <a:extLst>
                  <a:ext uri="{FF2B5EF4-FFF2-40B4-BE49-F238E27FC236}">
                    <a16:creationId xmlns:a16="http://schemas.microsoft.com/office/drawing/2014/main" id="{76A6E685-F531-8AB3-8674-8E1C904A16F8}"/>
                  </a:ext>
                </a:extLst>
              </p:cNvPr>
              <p:cNvSpPr txBox="1"/>
              <p:nvPr/>
            </p:nvSpPr>
            <p:spPr bwMode="auto">
              <a:xfrm>
                <a:off x="995371" y="199414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45" name="TextBox 44">
                <a:extLst>
                  <a:ext uri="{FF2B5EF4-FFF2-40B4-BE49-F238E27FC236}">
                    <a16:creationId xmlns:a16="http://schemas.microsoft.com/office/drawing/2014/main" id="{1A884864-0DE5-0461-DBF1-A338825D497A}"/>
                  </a:ext>
                </a:extLst>
              </p:cNvPr>
              <p:cNvSpPr txBox="1"/>
              <p:nvPr/>
            </p:nvSpPr>
            <p:spPr bwMode="auto">
              <a:xfrm>
                <a:off x="1112391" y="245471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46" name="TextBox 45">
                <a:extLst>
                  <a:ext uri="{FF2B5EF4-FFF2-40B4-BE49-F238E27FC236}">
                    <a16:creationId xmlns:a16="http://schemas.microsoft.com/office/drawing/2014/main" id="{3F6D4354-E551-5CD1-2B85-C4CA00E95859}"/>
                  </a:ext>
                </a:extLst>
              </p:cNvPr>
              <p:cNvSpPr txBox="1"/>
              <p:nvPr/>
            </p:nvSpPr>
            <p:spPr bwMode="auto">
              <a:xfrm>
                <a:off x="1112391" y="295814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47" name="TextBox 46">
                <a:extLst>
                  <a:ext uri="{FF2B5EF4-FFF2-40B4-BE49-F238E27FC236}">
                    <a16:creationId xmlns:a16="http://schemas.microsoft.com/office/drawing/2014/main" id="{E8D4A995-9881-1E5E-3722-93AD0E629A86}"/>
                  </a:ext>
                </a:extLst>
              </p:cNvPr>
              <p:cNvSpPr txBox="1"/>
              <p:nvPr/>
            </p:nvSpPr>
            <p:spPr bwMode="auto">
              <a:xfrm>
                <a:off x="1112391" y="341872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48" name="TextBox 47">
                <a:extLst>
                  <a:ext uri="{FF2B5EF4-FFF2-40B4-BE49-F238E27FC236}">
                    <a16:creationId xmlns:a16="http://schemas.microsoft.com/office/drawing/2014/main" id="{786E6C88-DCA4-057E-C433-CD92CA8BA2E5}"/>
                  </a:ext>
                </a:extLst>
              </p:cNvPr>
              <p:cNvSpPr txBox="1"/>
              <p:nvPr/>
            </p:nvSpPr>
            <p:spPr bwMode="auto">
              <a:xfrm>
                <a:off x="1112391" y="389024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9" name="TextBox 48">
                <a:extLst>
                  <a:ext uri="{FF2B5EF4-FFF2-40B4-BE49-F238E27FC236}">
                    <a16:creationId xmlns:a16="http://schemas.microsoft.com/office/drawing/2014/main" id="{E5AFB9E9-24EF-6F83-E131-3DB5AF90111A}"/>
                  </a:ext>
                </a:extLst>
              </p:cNvPr>
              <p:cNvSpPr txBox="1"/>
              <p:nvPr/>
            </p:nvSpPr>
            <p:spPr bwMode="auto">
              <a:xfrm>
                <a:off x="1229410" y="435082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18" name="Group 17">
              <a:extLst>
                <a:ext uri="{FF2B5EF4-FFF2-40B4-BE49-F238E27FC236}">
                  <a16:creationId xmlns:a16="http://schemas.microsoft.com/office/drawing/2014/main" id="{36858EA1-52CB-4242-F299-321420622F36}"/>
                </a:ext>
              </a:extLst>
            </p:cNvPr>
            <p:cNvGrpSpPr/>
            <p:nvPr/>
          </p:nvGrpSpPr>
          <p:grpSpPr>
            <a:xfrm>
              <a:off x="1511299" y="4597585"/>
              <a:ext cx="4507073" cy="369332"/>
              <a:chOff x="1462352" y="4597585"/>
              <a:chExt cx="6716876" cy="369332"/>
            </a:xfrm>
          </p:grpSpPr>
          <p:sp>
            <p:nvSpPr>
              <p:cNvPr id="36" name="TextBox 35">
                <a:extLst>
                  <a:ext uri="{FF2B5EF4-FFF2-40B4-BE49-F238E27FC236}">
                    <a16:creationId xmlns:a16="http://schemas.microsoft.com/office/drawing/2014/main" id="{8039597C-BC49-94D6-DCAF-615ED74EBEDD}"/>
                  </a:ext>
                </a:extLst>
              </p:cNvPr>
              <p:cNvSpPr txBox="1"/>
              <p:nvPr/>
            </p:nvSpPr>
            <p:spPr bwMode="auto">
              <a:xfrm>
                <a:off x="1462352"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7" name="TextBox 36">
                <a:extLst>
                  <a:ext uri="{FF2B5EF4-FFF2-40B4-BE49-F238E27FC236}">
                    <a16:creationId xmlns:a16="http://schemas.microsoft.com/office/drawing/2014/main" id="{68F33C00-5857-76C3-524D-EB1D3ECF0B1F}"/>
                  </a:ext>
                </a:extLst>
              </p:cNvPr>
              <p:cNvSpPr txBox="1"/>
              <p:nvPr/>
            </p:nvSpPr>
            <p:spPr bwMode="auto">
              <a:xfrm>
                <a:off x="2164230"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38" name="TextBox 37">
                <a:extLst>
                  <a:ext uri="{FF2B5EF4-FFF2-40B4-BE49-F238E27FC236}">
                    <a16:creationId xmlns:a16="http://schemas.microsoft.com/office/drawing/2014/main" id="{7B3B8F17-2EA1-5AA2-F8A7-95AB94F787FA}"/>
                  </a:ext>
                </a:extLst>
              </p:cNvPr>
              <p:cNvSpPr txBox="1"/>
              <p:nvPr/>
            </p:nvSpPr>
            <p:spPr bwMode="auto">
              <a:xfrm>
                <a:off x="2789127"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9" name="TextBox 38">
                <a:extLst>
                  <a:ext uri="{FF2B5EF4-FFF2-40B4-BE49-F238E27FC236}">
                    <a16:creationId xmlns:a16="http://schemas.microsoft.com/office/drawing/2014/main" id="{6663F664-39F1-5BE6-1C49-854CCC44E1E1}"/>
                  </a:ext>
                </a:extLst>
              </p:cNvPr>
              <p:cNvSpPr txBox="1"/>
              <p:nvPr/>
            </p:nvSpPr>
            <p:spPr bwMode="auto">
              <a:xfrm>
                <a:off x="3491005"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40" name="TextBox 39">
                <a:extLst>
                  <a:ext uri="{FF2B5EF4-FFF2-40B4-BE49-F238E27FC236}">
                    <a16:creationId xmlns:a16="http://schemas.microsoft.com/office/drawing/2014/main" id="{DCC0D4CE-D54A-0A8E-F85C-833CB4D7A85E}"/>
                  </a:ext>
                </a:extLst>
              </p:cNvPr>
              <p:cNvSpPr txBox="1"/>
              <p:nvPr/>
            </p:nvSpPr>
            <p:spPr bwMode="auto">
              <a:xfrm>
                <a:off x="4166138"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41" name="TextBox 40">
                <a:extLst>
                  <a:ext uri="{FF2B5EF4-FFF2-40B4-BE49-F238E27FC236}">
                    <a16:creationId xmlns:a16="http://schemas.microsoft.com/office/drawing/2014/main" id="{B36EFADD-BD41-DF08-3BAC-F186F8BDBDB9}"/>
                  </a:ext>
                </a:extLst>
              </p:cNvPr>
              <p:cNvSpPr txBox="1"/>
              <p:nvPr/>
            </p:nvSpPr>
            <p:spPr bwMode="auto">
              <a:xfrm>
                <a:off x="4849544"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42" name="TextBox 41">
                <a:extLst>
                  <a:ext uri="{FF2B5EF4-FFF2-40B4-BE49-F238E27FC236}">
                    <a16:creationId xmlns:a16="http://schemas.microsoft.com/office/drawing/2014/main" id="{8982C34B-F645-FD9B-3228-B9A8DC16CD95}"/>
                  </a:ext>
                </a:extLst>
              </p:cNvPr>
              <p:cNvSpPr txBox="1"/>
              <p:nvPr/>
            </p:nvSpPr>
            <p:spPr bwMode="auto">
              <a:xfrm>
                <a:off x="5551422"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43" name="TextBox 42">
                <a:extLst>
                  <a:ext uri="{FF2B5EF4-FFF2-40B4-BE49-F238E27FC236}">
                    <a16:creationId xmlns:a16="http://schemas.microsoft.com/office/drawing/2014/main" id="{772E115A-2E8F-FF3B-FE33-FF0DB5E7F8E0}"/>
                  </a:ext>
                </a:extLst>
              </p:cNvPr>
              <p:cNvSpPr txBox="1"/>
              <p:nvPr/>
            </p:nvSpPr>
            <p:spPr bwMode="auto">
              <a:xfrm>
                <a:off x="6212772" y="4597585"/>
                <a:ext cx="482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60" name="TextBox 59">
                <a:extLst>
                  <a:ext uri="{FF2B5EF4-FFF2-40B4-BE49-F238E27FC236}">
                    <a16:creationId xmlns:a16="http://schemas.microsoft.com/office/drawing/2014/main" id="{A7FCA68C-7973-C420-4CD0-E6F9987CE432}"/>
                  </a:ext>
                </a:extLst>
              </p:cNvPr>
              <p:cNvSpPr txBox="1"/>
              <p:nvPr/>
            </p:nvSpPr>
            <p:spPr bwMode="auto">
              <a:xfrm>
                <a:off x="6861822" y="4597585"/>
                <a:ext cx="6239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sp>
            <p:nvSpPr>
              <p:cNvPr id="61" name="TextBox 60">
                <a:extLst>
                  <a:ext uri="{FF2B5EF4-FFF2-40B4-BE49-F238E27FC236}">
                    <a16:creationId xmlns:a16="http://schemas.microsoft.com/office/drawing/2014/main" id="{ADD646B3-A052-66CC-ECDD-AB54E8380A9D}"/>
                  </a:ext>
                </a:extLst>
              </p:cNvPr>
              <p:cNvSpPr txBox="1"/>
              <p:nvPr/>
            </p:nvSpPr>
            <p:spPr bwMode="auto">
              <a:xfrm>
                <a:off x="7555235" y="4597585"/>
                <a:ext cx="6239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54</a:t>
                </a:r>
              </a:p>
            </p:txBody>
          </p:sp>
        </p:grpSp>
        <p:sp>
          <p:nvSpPr>
            <p:cNvPr id="19" name="Freeform: Shape 18">
              <a:extLst>
                <a:ext uri="{FF2B5EF4-FFF2-40B4-BE49-F238E27FC236}">
                  <a16:creationId xmlns:a16="http://schemas.microsoft.com/office/drawing/2014/main" id="{09E46579-A033-F5CA-440E-F759B6544B14}"/>
                </a:ext>
              </a:extLst>
            </p:cNvPr>
            <p:cNvSpPr/>
            <p:nvPr/>
          </p:nvSpPr>
          <p:spPr bwMode="auto">
            <a:xfrm>
              <a:off x="1524000" y="2186940"/>
              <a:ext cx="4400550" cy="2438400"/>
            </a:xfrm>
            <a:custGeom>
              <a:avLst/>
              <a:gdLst>
                <a:gd name="connsiteX0" fmla="*/ 0 w 4335780"/>
                <a:gd name="connsiteY0" fmla="*/ 0 h 2377440"/>
                <a:gd name="connsiteX1" fmla="*/ 0 w 4335780"/>
                <a:gd name="connsiteY1" fmla="*/ 2377440 h 2377440"/>
                <a:gd name="connsiteX2" fmla="*/ 4335780 w 4335780"/>
                <a:gd name="connsiteY2" fmla="*/ 2377440 h 2377440"/>
              </a:gdLst>
              <a:ahLst/>
              <a:cxnLst>
                <a:cxn ang="0">
                  <a:pos x="connsiteX0" y="connsiteY0"/>
                </a:cxn>
                <a:cxn ang="0">
                  <a:pos x="connsiteX1" y="connsiteY1"/>
                </a:cxn>
                <a:cxn ang="0">
                  <a:pos x="connsiteX2" y="connsiteY2"/>
                </a:cxn>
              </a:cxnLst>
              <a:rect l="l" t="t" r="r" b="b"/>
              <a:pathLst>
                <a:path w="4335780" h="2377440">
                  <a:moveTo>
                    <a:pt x="0" y="0"/>
                  </a:moveTo>
                  <a:lnTo>
                    <a:pt x="0" y="2377440"/>
                  </a:lnTo>
                  <a:lnTo>
                    <a:pt x="4335780" y="2377440"/>
                  </a:lnTo>
                </a:path>
              </a:pathLst>
            </a:custGeom>
            <a:noFill/>
            <a:ln w="28575">
              <a:solidFill>
                <a:schemeClr val="bg1"/>
              </a:solidFill>
              <a:miter lim="800000"/>
              <a:headEnd/>
              <a:tailEnd/>
            </a:ln>
          </p:spPr>
          <p:txBody>
            <a:bodyPr rtlCol="0" anchor="ctr"/>
            <a:lstStyle/>
            <a:p>
              <a:pPr algn="ctr"/>
              <a:endParaRPr lang="en-US"/>
            </a:p>
          </p:txBody>
        </p:sp>
        <p:grpSp>
          <p:nvGrpSpPr>
            <p:cNvPr id="20" name="Group 19">
              <a:extLst>
                <a:ext uri="{FF2B5EF4-FFF2-40B4-BE49-F238E27FC236}">
                  <a16:creationId xmlns:a16="http://schemas.microsoft.com/office/drawing/2014/main" id="{D473B16B-0AE9-32FC-A10D-8F2C8920AB3E}"/>
                </a:ext>
              </a:extLst>
            </p:cNvPr>
            <p:cNvGrpSpPr/>
            <p:nvPr/>
          </p:nvGrpSpPr>
          <p:grpSpPr>
            <a:xfrm rot="5400000">
              <a:off x="3665110" y="2578032"/>
              <a:ext cx="76204" cy="4170819"/>
              <a:chOff x="1039296" y="296211"/>
              <a:chExt cx="983605" cy="4275479"/>
            </a:xfrm>
          </p:grpSpPr>
          <p:cxnSp>
            <p:nvCxnSpPr>
              <p:cNvPr id="28" name="Straight Connector 27">
                <a:extLst>
                  <a:ext uri="{FF2B5EF4-FFF2-40B4-BE49-F238E27FC236}">
                    <a16:creationId xmlns:a16="http://schemas.microsoft.com/office/drawing/2014/main" id="{7E56EA12-C748-AD5A-2600-2BBED0069C35}"/>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2C1E36A2-7FC9-F2A4-2817-22CE4C60B1E2}"/>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0C77D00D-8C98-1A92-F65C-C4D71F4C5C31}"/>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CDEC1F61-BE4F-A5CB-0A02-11BACBC108A0}"/>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24A2F0F2-76BA-CA75-89C4-5F78CD2699D6}"/>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A18B1574-C4A5-426F-1782-8CCFADE69E3A}"/>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ABF87717-8D81-7D75-E380-C9F84A73A92C}"/>
                  </a:ext>
                </a:extLst>
              </p:cNvPr>
              <p:cNvCxnSpPr>
                <a:cxnSpLocks/>
              </p:cNvCxnSpPr>
              <p:nvPr/>
            </p:nvCxnSpPr>
            <p:spPr bwMode="auto">
              <a:xfrm>
                <a:off x="1039300" y="1705048"/>
                <a:ext cx="983597"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2672E6EF-5852-A89E-DF69-0FF4D43278E6}"/>
                  </a:ext>
                </a:extLst>
              </p:cNvPr>
              <p:cNvCxnSpPr>
                <a:cxnSpLocks/>
              </p:cNvCxnSpPr>
              <p:nvPr/>
            </p:nvCxnSpPr>
            <p:spPr bwMode="auto">
              <a:xfrm>
                <a:off x="1039305" y="1237425"/>
                <a:ext cx="983596"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3F210B3C-0E7A-606E-3C1D-B57D1D1FBE73}"/>
                  </a:ext>
                </a:extLst>
              </p:cNvPr>
              <p:cNvCxnSpPr>
                <a:cxnSpLocks/>
              </p:cNvCxnSpPr>
              <p:nvPr/>
            </p:nvCxnSpPr>
            <p:spPr bwMode="auto">
              <a:xfrm>
                <a:off x="1039296" y="763834"/>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FF9CB669-2E7B-3B02-20DB-5BF87D43E039}"/>
                  </a:ext>
                </a:extLst>
              </p:cNvPr>
              <p:cNvCxnSpPr>
                <a:cxnSpLocks/>
              </p:cNvCxnSpPr>
              <p:nvPr/>
            </p:nvCxnSpPr>
            <p:spPr bwMode="auto">
              <a:xfrm>
                <a:off x="1039303" y="296211"/>
                <a:ext cx="983598" cy="0"/>
              </a:xfrm>
              <a:prstGeom prst="line">
                <a:avLst/>
              </a:prstGeom>
              <a:noFill/>
              <a:ln w="28575" cap="flat" cmpd="sng" algn="ctr">
                <a:solidFill>
                  <a:schemeClr val="bg1"/>
                </a:solidFill>
                <a:prstDash val="solid"/>
                <a:round/>
                <a:headEnd type="none" w="med" len="med"/>
                <a:tailEnd type="none" w="med" len="med"/>
              </a:ln>
              <a:effectLst/>
            </p:spPr>
          </p:cxnSp>
        </p:grpSp>
        <p:grpSp>
          <p:nvGrpSpPr>
            <p:cNvPr id="21" name="Group 20">
              <a:extLst>
                <a:ext uri="{FF2B5EF4-FFF2-40B4-BE49-F238E27FC236}">
                  <a16:creationId xmlns:a16="http://schemas.microsoft.com/office/drawing/2014/main" id="{88120748-C8A3-F928-A456-5641CC20A627}"/>
                </a:ext>
              </a:extLst>
            </p:cNvPr>
            <p:cNvGrpSpPr/>
            <p:nvPr/>
          </p:nvGrpSpPr>
          <p:grpSpPr>
            <a:xfrm>
              <a:off x="1447800" y="2186940"/>
              <a:ext cx="91440" cy="2384750"/>
              <a:chOff x="1039296" y="2186940"/>
              <a:chExt cx="983598" cy="2384750"/>
            </a:xfrm>
          </p:grpSpPr>
          <p:cxnSp>
            <p:nvCxnSpPr>
              <p:cNvPr id="22" name="Straight Connector 21">
                <a:extLst>
                  <a:ext uri="{FF2B5EF4-FFF2-40B4-BE49-F238E27FC236}">
                    <a16:creationId xmlns:a16="http://schemas.microsoft.com/office/drawing/2014/main" id="{06E46551-62D6-73FF-5A37-DDB1D405C6EA}"/>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7D992C8A-42C7-224A-5E38-6196BECDAE98}"/>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DEA535A1-401D-0FF4-B799-6941F110BD77}"/>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C1FDF11C-7669-F749-7A7C-C6DD79417072}"/>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D94709EA-0AF7-C531-4FE9-196FFD79B7AA}"/>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AC893824-DFE3-A7F5-96FC-E1022AFA4B1B}"/>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grpSp>
      </p:grpSp>
      <p:sp>
        <p:nvSpPr>
          <p:cNvPr id="59" name="TextBox 58">
            <a:extLst>
              <a:ext uri="{FF2B5EF4-FFF2-40B4-BE49-F238E27FC236}">
                <a16:creationId xmlns:a16="http://schemas.microsoft.com/office/drawing/2014/main" id="{9171F255-9E79-937D-8294-98AABA7176F9}"/>
              </a:ext>
            </a:extLst>
          </p:cNvPr>
          <p:cNvSpPr txBox="1"/>
          <p:nvPr/>
        </p:nvSpPr>
        <p:spPr bwMode="auto">
          <a:xfrm>
            <a:off x="1455113" y="1741790"/>
            <a:ext cx="41405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Median follow-up: 24.2 </a:t>
            </a:r>
            <a:r>
              <a:rPr lang="en-US" sz="1600" b="0" dirty="0" err="1">
                <a:solidFill>
                  <a:schemeClr val="bg1"/>
                </a:solidFill>
                <a:latin typeface="Calibri" panose="020F0502020204030204" pitchFamily="34" charset="0"/>
              </a:rPr>
              <a:t>mo</a:t>
            </a:r>
            <a:r>
              <a:rPr lang="en-US" sz="1600" b="0" dirty="0">
                <a:solidFill>
                  <a:schemeClr val="bg1"/>
                </a:solidFill>
                <a:latin typeface="Calibri" panose="020F0502020204030204" pitchFamily="34" charset="0"/>
              </a:rPr>
              <a:t> (95% CI 23.3-29.7)</a:t>
            </a:r>
          </a:p>
        </p:txBody>
      </p:sp>
      <p:grpSp>
        <p:nvGrpSpPr>
          <p:cNvPr id="1024" name="Group 1023">
            <a:extLst>
              <a:ext uri="{FF2B5EF4-FFF2-40B4-BE49-F238E27FC236}">
                <a16:creationId xmlns:a16="http://schemas.microsoft.com/office/drawing/2014/main" id="{2BD90428-F16D-4BA8-82E7-F946890589C1}"/>
              </a:ext>
            </a:extLst>
          </p:cNvPr>
          <p:cNvGrpSpPr/>
          <p:nvPr/>
        </p:nvGrpSpPr>
        <p:grpSpPr>
          <a:xfrm>
            <a:off x="1415988" y="5083507"/>
            <a:ext cx="4537463" cy="1077218"/>
            <a:chOff x="1320310" y="4597585"/>
            <a:chExt cx="6762166" cy="1077218"/>
          </a:xfrm>
        </p:grpSpPr>
        <p:sp>
          <p:nvSpPr>
            <p:cNvPr id="1025" name="TextBox 1024">
              <a:extLst>
                <a:ext uri="{FF2B5EF4-FFF2-40B4-BE49-F238E27FC236}">
                  <a16:creationId xmlns:a16="http://schemas.microsoft.com/office/drawing/2014/main" id="{B6875BB4-D28B-1289-71C2-4430B81247DA}"/>
                </a:ext>
              </a:extLst>
            </p:cNvPr>
            <p:cNvSpPr txBox="1"/>
            <p:nvPr/>
          </p:nvSpPr>
          <p:spPr bwMode="auto">
            <a:xfrm>
              <a:off x="1320310" y="4597585"/>
              <a:ext cx="58577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87</a:t>
              </a:r>
            </a:p>
          </p:txBody>
        </p:sp>
        <p:sp>
          <p:nvSpPr>
            <p:cNvPr id="1027" name="TextBox 1026">
              <a:extLst>
                <a:ext uri="{FF2B5EF4-FFF2-40B4-BE49-F238E27FC236}">
                  <a16:creationId xmlns:a16="http://schemas.microsoft.com/office/drawing/2014/main" id="{57416473-25D2-971B-D833-D538EA4F41A3}"/>
                </a:ext>
              </a:extLst>
            </p:cNvPr>
            <p:cNvSpPr txBox="1"/>
            <p:nvPr/>
          </p:nvSpPr>
          <p:spPr bwMode="auto">
            <a:xfrm>
              <a:off x="2022188" y="4597585"/>
              <a:ext cx="58577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66</a:t>
              </a:r>
            </a:p>
          </p:txBody>
        </p:sp>
        <p:sp>
          <p:nvSpPr>
            <p:cNvPr id="1028" name="TextBox 1027">
              <a:extLst>
                <a:ext uri="{FF2B5EF4-FFF2-40B4-BE49-F238E27FC236}">
                  <a16:creationId xmlns:a16="http://schemas.microsoft.com/office/drawing/2014/main" id="{6B45DA01-120C-C336-D665-6FEFB2EF033E}"/>
                </a:ext>
              </a:extLst>
            </p:cNvPr>
            <p:cNvSpPr txBox="1"/>
            <p:nvPr/>
          </p:nvSpPr>
          <p:spPr bwMode="auto">
            <a:xfrm>
              <a:off x="2705594" y="4597585"/>
              <a:ext cx="58577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54</a:t>
              </a:r>
            </a:p>
          </p:txBody>
        </p:sp>
        <p:sp>
          <p:nvSpPr>
            <p:cNvPr id="1029" name="TextBox 1028">
              <a:extLst>
                <a:ext uri="{FF2B5EF4-FFF2-40B4-BE49-F238E27FC236}">
                  <a16:creationId xmlns:a16="http://schemas.microsoft.com/office/drawing/2014/main" id="{19660CC1-8DCB-04CD-BF9F-1AABFC219935}"/>
                </a:ext>
              </a:extLst>
            </p:cNvPr>
            <p:cNvSpPr txBox="1"/>
            <p:nvPr/>
          </p:nvSpPr>
          <p:spPr bwMode="auto">
            <a:xfrm>
              <a:off x="3407472" y="4597585"/>
              <a:ext cx="58577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46</a:t>
              </a:r>
            </a:p>
          </p:txBody>
        </p:sp>
        <p:sp>
          <p:nvSpPr>
            <p:cNvPr id="1030" name="TextBox 1029">
              <a:extLst>
                <a:ext uri="{FF2B5EF4-FFF2-40B4-BE49-F238E27FC236}">
                  <a16:creationId xmlns:a16="http://schemas.microsoft.com/office/drawing/2014/main" id="{350306A5-9C7E-B1D7-49C6-CD97578FD619}"/>
                </a:ext>
              </a:extLst>
            </p:cNvPr>
            <p:cNvSpPr txBox="1"/>
            <p:nvPr/>
          </p:nvSpPr>
          <p:spPr bwMode="auto">
            <a:xfrm>
              <a:off x="4082605" y="4597585"/>
              <a:ext cx="58577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31</a:t>
              </a:r>
            </a:p>
          </p:txBody>
        </p:sp>
        <p:sp>
          <p:nvSpPr>
            <p:cNvPr id="1031" name="TextBox 1030">
              <a:extLst>
                <a:ext uri="{FF2B5EF4-FFF2-40B4-BE49-F238E27FC236}">
                  <a16:creationId xmlns:a16="http://schemas.microsoft.com/office/drawing/2014/main" id="{21E168F0-13CE-B32D-7DA2-CFE12D1C7669}"/>
                </a:ext>
              </a:extLst>
            </p:cNvPr>
            <p:cNvSpPr txBox="1"/>
            <p:nvPr/>
          </p:nvSpPr>
          <p:spPr bwMode="auto">
            <a:xfrm>
              <a:off x="4766012" y="4597585"/>
              <a:ext cx="58577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18</a:t>
              </a:r>
            </a:p>
          </p:txBody>
        </p:sp>
        <p:sp>
          <p:nvSpPr>
            <p:cNvPr id="1032" name="TextBox 1031">
              <a:extLst>
                <a:ext uri="{FF2B5EF4-FFF2-40B4-BE49-F238E27FC236}">
                  <a16:creationId xmlns:a16="http://schemas.microsoft.com/office/drawing/2014/main" id="{5F04CE9F-3DD4-F255-6253-8FD562514AD9}"/>
                </a:ext>
              </a:extLst>
            </p:cNvPr>
            <p:cNvSpPr txBox="1"/>
            <p:nvPr/>
          </p:nvSpPr>
          <p:spPr bwMode="auto">
            <a:xfrm>
              <a:off x="5545529" y="4597585"/>
              <a:ext cx="43049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9</a:t>
              </a:r>
            </a:p>
          </p:txBody>
        </p:sp>
        <p:sp>
          <p:nvSpPr>
            <p:cNvPr id="1033" name="TextBox 1032">
              <a:extLst>
                <a:ext uri="{FF2B5EF4-FFF2-40B4-BE49-F238E27FC236}">
                  <a16:creationId xmlns:a16="http://schemas.microsoft.com/office/drawing/2014/main" id="{D6D05040-EC78-23B3-1783-8D9B5DF6BDD4}"/>
                </a:ext>
              </a:extLst>
            </p:cNvPr>
            <p:cNvSpPr txBox="1"/>
            <p:nvPr/>
          </p:nvSpPr>
          <p:spPr bwMode="auto">
            <a:xfrm>
              <a:off x="6238945" y="4597585"/>
              <a:ext cx="43049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a:t>
              </a:r>
            </a:p>
          </p:txBody>
        </p:sp>
        <p:sp>
          <p:nvSpPr>
            <p:cNvPr id="1034" name="TextBox 1033">
              <a:extLst>
                <a:ext uri="{FF2B5EF4-FFF2-40B4-BE49-F238E27FC236}">
                  <a16:creationId xmlns:a16="http://schemas.microsoft.com/office/drawing/2014/main" id="{1413B357-0674-DB6E-97B4-42B81F35FC64}"/>
                </a:ext>
              </a:extLst>
            </p:cNvPr>
            <p:cNvSpPr txBox="1"/>
            <p:nvPr/>
          </p:nvSpPr>
          <p:spPr bwMode="auto">
            <a:xfrm>
              <a:off x="6958573" y="4597585"/>
              <a:ext cx="43049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a:t>
              </a:r>
            </a:p>
          </p:txBody>
        </p:sp>
        <p:sp>
          <p:nvSpPr>
            <p:cNvPr id="1035" name="TextBox 1034">
              <a:extLst>
                <a:ext uri="{FF2B5EF4-FFF2-40B4-BE49-F238E27FC236}">
                  <a16:creationId xmlns:a16="http://schemas.microsoft.com/office/drawing/2014/main" id="{773C18E8-444F-082A-1044-35D55E73B9E6}"/>
                </a:ext>
              </a:extLst>
            </p:cNvPr>
            <p:cNvSpPr txBox="1"/>
            <p:nvPr/>
          </p:nvSpPr>
          <p:spPr bwMode="auto">
            <a:xfrm>
              <a:off x="7651986" y="4597585"/>
              <a:ext cx="43049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grpSp>
      <p:sp>
        <p:nvSpPr>
          <p:cNvPr id="1037" name="TextBox 1036">
            <a:extLst>
              <a:ext uri="{FF2B5EF4-FFF2-40B4-BE49-F238E27FC236}">
                <a16:creationId xmlns:a16="http://schemas.microsoft.com/office/drawing/2014/main" id="{8C065FD7-9F92-A317-56E2-DE4CA3541D63}"/>
              </a:ext>
            </a:extLst>
          </p:cNvPr>
          <p:cNvSpPr txBox="1"/>
          <p:nvPr/>
        </p:nvSpPr>
        <p:spPr bwMode="auto">
          <a:xfrm>
            <a:off x="4414271" y="2024918"/>
            <a:ext cx="4347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1"/>
                </a:solidFill>
                <a:latin typeface="+mn-lt"/>
              </a:rPr>
              <a:t>NR</a:t>
            </a:r>
          </a:p>
        </p:txBody>
      </p:sp>
      <p:sp>
        <p:nvSpPr>
          <p:cNvPr id="1038" name="TextBox 1037">
            <a:extLst>
              <a:ext uri="{FF2B5EF4-FFF2-40B4-BE49-F238E27FC236}">
                <a16:creationId xmlns:a16="http://schemas.microsoft.com/office/drawing/2014/main" id="{325A15DE-D911-8CAD-FAC3-B555BB870AA2}"/>
              </a:ext>
            </a:extLst>
          </p:cNvPr>
          <p:cNvSpPr txBox="1"/>
          <p:nvPr/>
        </p:nvSpPr>
        <p:spPr bwMode="auto">
          <a:xfrm>
            <a:off x="4216287" y="3841667"/>
            <a:ext cx="17844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4"/>
                </a:solidFill>
                <a:latin typeface="+mn-lt"/>
              </a:rPr>
              <a:t>10.7 </a:t>
            </a:r>
            <a:r>
              <a:rPr lang="en-US" sz="1600" dirty="0" err="1">
                <a:solidFill>
                  <a:schemeClr val="accent4"/>
                </a:solidFill>
                <a:latin typeface="+mn-lt"/>
              </a:rPr>
              <a:t>mo</a:t>
            </a:r>
            <a:r>
              <a:rPr lang="en-US" sz="1600" dirty="0">
                <a:solidFill>
                  <a:schemeClr val="accent4"/>
                </a:solidFill>
                <a:latin typeface="+mn-lt"/>
              </a:rPr>
              <a:t> (6.4‒27.1)</a:t>
            </a:r>
          </a:p>
        </p:txBody>
      </p:sp>
      <p:sp>
        <p:nvSpPr>
          <p:cNvPr id="1039" name="TextBox 1038">
            <a:extLst>
              <a:ext uri="{FF2B5EF4-FFF2-40B4-BE49-F238E27FC236}">
                <a16:creationId xmlns:a16="http://schemas.microsoft.com/office/drawing/2014/main" id="{7467A1AC-A4CE-BD08-BEC9-DEAA78969FEE}"/>
              </a:ext>
            </a:extLst>
          </p:cNvPr>
          <p:cNvSpPr txBox="1"/>
          <p:nvPr/>
        </p:nvSpPr>
        <p:spPr bwMode="auto">
          <a:xfrm>
            <a:off x="5383360" y="2478619"/>
            <a:ext cx="4347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3"/>
                </a:solidFill>
                <a:latin typeface="+mn-lt"/>
              </a:rPr>
              <a:t>NR</a:t>
            </a:r>
          </a:p>
        </p:txBody>
      </p:sp>
      <p:sp>
        <p:nvSpPr>
          <p:cNvPr id="1040" name="TextBox 1039">
            <a:extLst>
              <a:ext uri="{FF2B5EF4-FFF2-40B4-BE49-F238E27FC236}">
                <a16:creationId xmlns:a16="http://schemas.microsoft.com/office/drawing/2014/main" id="{8B9A6CA8-8688-BF76-96DC-0C4078D9BBF2}"/>
              </a:ext>
            </a:extLst>
          </p:cNvPr>
          <p:cNvSpPr txBox="1"/>
          <p:nvPr/>
        </p:nvSpPr>
        <p:spPr bwMode="auto">
          <a:xfrm>
            <a:off x="4199822" y="2985793"/>
            <a:ext cx="177163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6"/>
                </a:solidFill>
                <a:latin typeface="+mn-lt"/>
              </a:rPr>
              <a:t>43.2 </a:t>
            </a:r>
            <a:r>
              <a:rPr lang="en-US" sz="1600" dirty="0" err="1">
                <a:solidFill>
                  <a:schemeClr val="accent6"/>
                </a:solidFill>
                <a:latin typeface="+mn-lt"/>
              </a:rPr>
              <a:t>mo</a:t>
            </a:r>
            <a:r>
              <a:rPr lang="en-US" sz="1600" dirty="0">
                <a:solidFill>
                  <a:schemeClr val="accent6"/>
                </a:solidFill>
                <a:latin typeface="+mn-lt"/>
              </a:rPr>
              <a:t> (26.9‒NR)</a:t>
            </a:r>
          </a:p>
        </p:txBody>
      </p:sp>
      <p:grpSp>
        <p:nvGrpSpPr>
          <p:cNvPr id="1079" name="Group 1078">
            <a:extLst>
              <a:ext uri="{FF2B5EF4-FFF2-40B4-BE49-F238E27FC236}">
                <a16:creationId xmlns:a16="http://schemas.microsoft.com/office/drawing/2014/main" id="{4D7C9217-B2C0-3EE4-1632-82F5F62CB55F}"/>
              </a:ext>
            </a:extLst>
          </p:cNvPr>
          <p:cNvGrpSpPr/>
          <p:nvPr/>
        </p:nvGrpSpPr>
        <p:grpSpPr>
          <a:xfrm>
            <a:off x="1809044" y="2132484"/>
            <a:ext cx="2664916" cy="132078"/>
            <a:chOff x="1809044" y="2132484"/>
            <a:chExt cx="2664916" cy="132078"/>
          </a:xfrm>
        </p:grpSpPr>
        <p:cxnSp>
          <p:nvCxnSpPr>
            <p:cNvPr id="1042" name="Straight Connector 1041">
              <a:extLst>
                <a:ext uri="{FF2B5EF4-FFF2-40B4-BE49-F238E27FC236}">
                  <a16:creationId xmlns:a16="http://schemas.microsoft.com/office/drawing/2014/main" id="{ADCCC16B-587A-178C-D1FD-698AEF0D2AB3}"/>
                </a:ext>
              </a:extLst>
            </p:cNvPr>
            <p:cNvCxnSpPr>
              <a:cxnSpLocks/>
            </p:cNvCxnSpPr>
            <p:nvPr/>
          </p:nvCxnSpPr>
          <p:spPr bwMode="auto">
            <a:xfrm>
              <a:off x="2256194" y="2194195"/>
              <a:ext cx="2171133" cy="0"/>
            </a:xfrm>
            <a:prstGeom prst="line">
              <a:avLst/>
            </a:prstGeom>
            <a:noFill/>
            <a:ln w="28575" cap="flat" cmpd="sng" algn="ctr">
              <a:solidFill>
                <a:schemeClr val="accent1"/>
              </a:solidFill>
              <a:prstDash val="solid"/>
              <a:round/>
              <a:headEnd type="none" w="med" len="med"/>
              <a:tailEnd type="none" w="med" len="med"/>
            </a:ln>
            <a:effectLst/>
          </p:spPr>
        </p:cxnSp>
        <p:grpSp>
          <p:nvGrpSpPr>
            <p:cNvPr id="1043" name="Group 1042">
              <a:extLst>
                <a:ext uri="{FF2B5EF4-FFF2-40B4-BE49-F238E27FC236}">
                  <a16:creationId xmlns:a16="http://schemas.microsoft.com/office/drawing/2014/main" id="{B6D22899-9E71-67F7-94CE-6C0107337C1F}"/>
                </a:ext>
              </a:extLst>
            </p:cNvPr>
            <p:cNvGrpSpPr/>
            <p:nvPr/>
          </p:nvGrpSpPr>
          <p:grpSpPr>
            <a:xfrm>
              <a:off x="1809044" y="2132484"/>
              <a:ext cx="132078" cy="132078"/>
              <a:chOff x="2844451" y="2684339"/>
              <a:chExt cx="132078" cy="132078"/>
            </a:xfrm>
          </p:grpSpPr>
          <p:cxnSp>
            <p:nvCxnSpPr>
              <p:cNvPr id="1044" name="Straight Connector 1043">
                <a:extLst>
                  <a:ext uri="{FF2B5EF4-FFF2-40B4-BE49-F238E27FC236}">
                    <a16:creationId xmlns:a16="http://schemas.microsoft.com/office/drawing/2014/main" id="{19AC0B06-B1A8-AC6A-8A45-E03E2030B4BF}"/>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5" name="Straight Connector 1044">
                <a:extLst>
                  <a:ext uri="{FF2B5EF4-FFF2-40B4-BE49-F238E27FC236}">
                    <a16:creationId xmlns:a16="http://schemas.microsoft.com/office/drawing/2014/main" id="{2C80FAED-7BBC-D291-B3B1-380BA316A44E}"/>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46" name="Group 1045">
              <a:extLst>
                <a:ext uri="{FF2B5EF4-FFF2-40B4-BE49-F238E27FC236}">
                  <a16:creationId xmlns:a16="http://schemas.microsoft.com/office/drawing/2014/main" id="{F893CA8D-4C07-5980-3653-B8A023C8B72F}"/>
                </a:ext>
              </a:extLst>
            </p:cNvPr>
            <p:cNvGrpSpPr/>
            <p:nvPr/>
          </p:nvGrpSpPr>
          <p:grpSpPr>
            <a:xfrm>
              <a:off x="2733269" y="2132484"/>
              <a:ext cx="132078" cy="132078"/>
              <a:chOff x="2844451" y="2684339"/>
              <a:chExt cx="132078" cy="132078"/>
            </a:xfrm>
          </p:grpSpPr>
          <p:cxnSp>
            <p:nvCxnSpPr>
              <p:cNvPr id="1047" name="Straight Connector 1046">
                <a:extLst>
                  <a:ext uri="{FF2B5EF4-FFF2-40B4-BE49-F238E27FC236}">
                    <a16:creationId xmlns:a16="http://schemas.microsoft.com/office/drawing/2014/main" id="{38A890A7-43D7-4073-B823-523067C71057}"/>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8" name="Straight Connector 1047">
                <a:extLst>
                  <a:ext uri="{FF2B5EF4-FFF2-40B4-BE49-F238E27FC236}">
                    <a16:creationId xmlns:a16="http://schemas.microsoft.com/office/drawing/2014/main" id="{CF6CA28A-6C0C-5B11-94A6-A56D750BFADE}"/>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49" name="Group 1048">
              <a:extLst>
                <a:ext uri="{FF2B5EF4-FFF2-40B4-BE49-F238E27FC236}">
                  <a16:creationId xmlns:a16="http://schemas.microsoft.com/office/drawing/2014/main" id="{7DA28DDD-D2E9-60BC-17D6-626C9CEB9198}"/>
                </a:ext>
              </a:extLst>
            </p:cNvPr>
            <p:cNvGrpSpPr/>
            <p:nvPr/>
          </p:nvGrpSpPr>
          <p:grpSpPr>
            <a:xfrm>
              <a:off x="2912130" y="2132484"/>
              <a:ext cx="132078" cy="132078"/>
              <a:chOff x="2844451" y="2684339"/>
              <a:chExt cx="132078" cy="132078"/>
            </a:xfrm>
          </p:grpSpPr>
          <p:cxnSp>
            <p:nvCxnSpPr>
              <p:cNvPr id="1050" name="Straight Connector 1049">
                <a:extLst>
                  <a:ext uri="{FF2B5EF4-FFF2-40B4-BE49-F238E27FC236}">
                    <a16:creationId xmlns:a16="http://schemas.microsoft.com/office/drawing/2014/main" id="{496E7258-973D-5510-7490-020B9B271BDC}"/>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51" name="Straight Connector 1050">
                <a:extLst>
                  <a:ext uri="{FF2B5EF4-FFF2-40B4-BE49-F238E27FC236}">
                    <a16:creationId xmlns:a16="http://schemas.microsoft.com/office/drawing/2014/main" id="{C6FDFBAD-0F18-04E9-5D84-2EA7601F1FBC}"/>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52" name="Group 1051">
              <a:extLst>
                <a:ext uri="{FF2B5EF4-FFF2-40B4-BE49-F238E27FC236}">
                  <a16:creationId xmlns:a16="http://schemas.microsoft.com/office/drawing/2014/main" id="{0F7FAD67-098B-573C-56E0-52C7C6A81F5B}"/>
                </a:ext>
              </a:extLst>
            </p:cNvPr>
            <p:cNvGrpSpPr/>
            <p:nvPr/>
          </p:nvGrpSpPr>
          <p:grpSpPr>
            <a:xfrm>
              <a:off x="2968174" y="2132484"/>
              <a:ext cx="132078" cy="132078"/>
              <a:chOff x="2844451" y="2684339"/>
              <a:chExt cx="132078" cy="132078"/>
            </a:xfrm>
          </p:grpSpPr>
          <p:cxnSp>
            <p:nvCxnSpPr>
              <p:cNvPr id="1053" name="Straight Connector 1052">
                <a:extLst>
                  <a:ext uri="{FF2B5EF4-FFF2-40B4-BE49-F238E27FC236}">
                    <a16:creationId xmlns:a16="http://schemas.microsoft.com/office/drawing/2014/main" id="{98488B3F-CB54-EE05-21B6-152524D91788}"/>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54" name="Straight Connector 1053">
                <a:extLst>
                  <a:ext uri="{FF2B5EF4-FFF2-40B4-BE49-F238E27FC236}">
                    <a16:creationId xmlns:a16="http://schemas.microsoft.com/office/drawing/2014/main" id="{D3D10A18-E0EC-64FB-6A98-D693E9E63DAE}"/>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55" name="Group 1054">
              <a:extLst>
                <a:ext uri="{FF2B5EF4-FFF2-40B4-BE49-F238E27FC236}">
                  <a16:creationId xmlns:a16="http://schemas.microsoft.com/office/drawing/2014/main" id="{C1BADEC8-3D6A-993D-8356-181F6F095EC6}"/>
                </a:ext>
              </a:extLst>
            </p:cNvPr>
            <p:cNvGrpSpPr/>
            <p:nvPr/>
          </p:nvGrpSpPr>
          <p:grpSpPr>
            <a:xfrm>
              <a:off x="3010147" y="2132484"/>
              <a:ext cx="132078" cy="132078"/>
              <a:chOff x="2844451" y="2684339"/>
              <a:chExt cx="132078" cy="132078"/>
            </a:xfrm>
          </p:grpSpPr>
          <p:cxnSp>
            <p:nvCxnSpPr>
              <p:cNvPr id="1056" name="Straight Connector 1055">
                <a:extLst>
                  <a:ext uri="{FF2B5EF4-FFF2-40B4-BE49-F238E27FC236}">
                    <a16:creationId xmlns:a16="http://schemas.microsoft.com/office/drawing/2014/main" id="{BA0A1265-4AB8-525B-6B37-199F91439B1D}"/>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57" name="Straight Connector 1056">
                <a:extLst>
                  <a:ext uri="{FF2B5EF4-FFF2-40B4-BE49-F238E27FC236}">
                    <a16:creationId xmlns:a16="http://schemas.microsoft.com/office/drawing/2014/main" id="{738A19C5-1756-715A-F457-3C9CED589767}"/>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58" name="Group 1057">
              <a:extLst>
                <a:ext uri="{FF2B5EF4-FFF2-40B4-BE49-F238E27FC236}">
                  <a16:creationId xmlns:a16="http://schemas.microsoft.com/office/drawing/2014/main" id="{E588AE84-4CF0-9BE0-78BB-8EB7FD4A1BC5}"/>
                </a:ext>
              </a:extLst>
            </p:cNvPr>
            <p:cNvGrpSpPr/>
            <p:nvPr/>
          </p:nvGrpSpPr>
          <p:grpSpPr>
            <a:xfrm>
              <a:off x="3170978" y="2132484"/>
              <a:ext cx="132078" cy="132078"/>
              <a:chOff x="2844451" y="2684339"/>
              <a:chExt cx="132078" cy="132078"/>
            </a:xfrm>
          </p:grpSpPr>
          <p:cxnSp>
            <p:nvCxnSpPr>
              <p:cNvPr id="1059" name="Straight Connector 1058">
                <a:extLst>
                  <a:ext uri="{FF2B5EF4-FFF2-40B4-BE49-F238E27FC236}">
                    <a16:creationId xmlns:a16="http://schemas.microsoft.com/office/drawing/2014/main" id="{EB61427C-E4A3-30BF-CE78-30F7298B8C70}"/>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60" name="Straight Connector 1059">
                <a:extLst>
                  <a:ext uri="{FF2B5EF4-FFF2-40B4-BE49-F238E27FC236}">
                    <a16:creationId xmlns:a16="http://schemas.microsoft.com/office/drawing/2014/main" id="{73A48E4D-F3C7-7E32-91C8-2D2282F7CD9E}"/>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61" name="Group 1060">
              <a:extLst>
                <a:ext uri="{FF2B5EF4-FFF2-40B4-BE49-F238E27FC236}">
                  <a16:creationId xmlns:a16="http://schemas.microsoft.com/office/drawing/2014/main" id="{194DA5C6-E7FB-6582-F0BE-EBDCE61726DF}"/>
                </a:ext>
              </a:extLst>
            </p:cNvPr>
            <p:cNvGrpSpPr/>
            <p:nvPr/>
          </p:nvGrpSpPr>
          <p:grpSpPr>
            <a:xfrm>
              <a:off x="3399996" y="2132484"/>
              <a:ext cx="132078" cy="132078"/>
              <a:chOff x="2844451" y="2684339"/>
              <a:chExt cx="132078" cy="132078"/>
            </a:xfrm>
          </p:grpSpPr>
          <p:cxnSp>
            <p:nvCxnSpPr>
              <p:cNvPr id="1062" name="Straight Connector 1061">
                <a:extLst>
                  <a:ext uri="{FF2B5EF4-FFF2-40B4-BE49-F238E27FC236}">
                    <a16:creationId xmlns:a16="http://schemas.microsoft.com/office/drawing/2014/main" id="{0E04EBD0-A2CF-1D9D-CA66-D03042DCE683}"/>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63" name="Straight Connector 1062">
                <a:extLst>
                  <a:ext uri="{FF2B5EF4-FFF2-40B4-BE49-F238E27FC236}">
                    <a16:creationId xmlns:a16="http://schemas.microsoft.com/office/drawing/2014/main" id="{2871AB9F-0028-1A99-C6A2-B8B93AF3E30F}"/>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64" name="Group 1063">
              <a:extLst>
                <a:ext uri="{FF2B5EF4-FFF2-40B4-BE49-F238E27FC236}">
                  <a16:creationId xmlns:a16="http://schemas.microsoft.com/office/drawing/2014/main" id="{A293ED4E-05B0-0D82-3A63-7160647F3D47}"/>
                </a:ext>
              </a:extLst>
            </p:cNvPr>
            <p:cNvGrpSpPr/>
            <p:nvPr/>
          </p:nvGrpSpPr>
          <p:grpSpPr>
            <a:xfrm>
              <a:off x="3434843" y="2132484"/>
              <a:ext cx="132078" cy="132078"/>
              <a:chOff x="2844451" y="2684339"/>
              <a:chExt cx="132078" cy="132078"/>
            </a:xfrm>
          </p:grpSpPr>
          <p:cxnSp>
            <p:nvCxnSpPr>
              <p:cNvPr id="1065" name="Straight Connector 1064">
                <a:extLst>
                  <a:ext uri="{FF2B5EF4-FFF2-40B4-BE49-F238E27FC236}">
                    <a16:creationId xmlns:a16="http://schemas.microsoft.com/office/drawing/2014/main" id="{523F9225-01BC-E686-F5BA-598A32C46B8A}"/>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66" name="Straight Connector 1065">
                <a:extLst>
                  <a:ext uri="{FF2B5EF4-FFF2-40B4-BE49-F238E27FC236}">
                    <a16:creationId xmlns:a16="http://schemas.microsoft.com/office/drawing/2014/main" id="{9484CD72-7231-FFB3-9A21-A488B5BB7AF9}"/>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67" name="Group 1066">
              <a:extLst>
                <a:ext uri="{FF2B5EF4-FFF2-40B4-BE49-F238E27FC236}">
                  <a16:creationId xmlns:a16="http://schemas.microsoft.com/office/drawing/2014/main" id="{A9FD6D48-7105-E590-132C-9FB8BE2585A4}"/>
                </a:ext>
              </a:extLst>
            </p:cNvPr>
            <p:cNvGrpSpPr/>
            <p:nvPr/>
          </p:nvGrpSpPr>
          <p:grpSpPr>
            <a:xfrm>
              <a:off x="3471922" y="2132484"/>
              <a:ext cx="132078" cy="132078"/>
              <a:chOff x="2844451" y="2684339"/>
              <a:chExt cx="132078" cy="132078"/>
            </a:xfrm>
          </p:grpSpPr>
          <p:cxnSp>
            <p:nvCxnSpPr>
              <p:cNvPr id="1068" name="Straight Connector 1067">
                <a:extLst>
                  <a:ext uri="{FF2B5EF4-FFF2-40B4-BE49-F238E27FC236}">
                    <a16:creationId xmlns:a16="http://schemas.microsoft.com/office/drawing/2014/main" id="{8FCB32EF-AA46-4F4A-D3A1-2D4379C31CE9}"/>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69" name="Straight Connector 1068">
                <a:extLst>
                  <a:ext uri="{FF2B5EF4-FFF2-40B4-BE49-F238E27FC236}">
                    <a16:creationId xmlns:a16="http://schemas.microsoft.com/office/drawing/2014/main" id="{D848333C-7C9A-7ED5-C878-6F026FCBCE65}"/>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70" name="Group 1069">
              <a:extLst>
                <a:ext uri="{FF2B5EF4-FFF2-40B4-BE49-F238E27FC236}">
                  <a16:creationId xmlns:a16="http://schemas.microsoft.com/office/drawing/2014/main" id="{AB74EACF-F7B7-4FA9-E0AA-A21623A1F37A}"/>
                </a:ext>
              </a:extLst>
            </p:cNvPr>
            <p:cNvGrpSpPr/>
            <p:nvPr/>
          </p:nvGrpSpPr>
          <p:grpSpPr>
            <a:xfrm>
              <a:off x="3872468" y="2132484"/>
              <a:ext cx="132078" cy="132078"/>
              <a:chOff x="2844451" y="2684339"/>
              <a:chExt cx="132078" cy="132078"/>
            </a:xfrm>
          </p:grpSpPr>
          <p:cxnSp>
            <p:nvCxnSpPr>
              <p:cNvPr id="1071" name="Straight Connector 1070">
                <a:extLst>
                  <a:ext uri="{FF2B5EF4-FFF2-40B4-BE49-F238E27FC236}">
                    <a16:creationId xmlns:a16="http://schemas.microsoft.com/office/drawing/2014/main" id="{D758B493-978B-224A-E318-29A523A9A48E}"/>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72" name="Straight Connector 1071">
                <a:extLst>
                  <a:ext uri="{FF2B5EF4-FFF2-40B4-BE49-F238E27FC236}">
                    <a16:creationId xmlns:a16="http://schemas.microsoft.com/office/drawing/2014/main" id="{A1C65853-5F62-63F0-45BC-1E033E9F890D}"/>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73" name="Group 1072">
              <a:extLst>
                <a:ext uri="{FF2B5EF4-FFF2-40B4-BE49-F238E27FC236}">
                  <a16:creationId xmlns:a16="http://schemas.microsoft.com/office/drawing/2014/main" id="{AAC61A97-82EF-108E-0F89-5B129EB0A43E}"/>
                </a:ext>
              </a:extLst>
            </p:cNvPr>
            <p:cNvGrpSpPr/>
            <p:nvPr/>
          </p:nvGrpSpPr>
          <p:grpSpPr>
            <a:xfrm>
              <a:off x="3937535" y="2132484"/>
              <a:ext cx="132078" cy="132078"/>
              <a:chOff x="2844451" y="2684339"/>
              <a:chExt cx="132078" cy="132078"/>
            </a:xfrm>
          </p:grpSpPr>
          <p:cxnSp>
            <p:nvCxnSpPr>
              <p:cNvPr id="1074" name="Straight Connector 1073">
                <a:extLst>
                  <a:ext uri="{FF2B5EF4-FFF2-40B4-BE49-F238E27FC236}">
                    <a16:creationId xmlns:a16="http://schemas.microsoft.com/office/drawing/2014/main" id="{5A654B30-B9CC-8B99-90E7-E45617776425}"/>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75" name="Straight Connector 1074">
                <a:extLst>
                  <a:ext uri="{FF2B5EF4-FFF2-40B4-BE49-F238E27FC236}">
                    <a16:creationId xmlns:a16="http://schemas.microsoft.com/office/drawing/2014/main" id="{8FAAF9F6-AD34-AB3C-29C9-CF96F712A897}"/>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76" name="Group 1075">
              <a:extLst>
                <a:ext uri="{FF2B5EF4-FFF2-40B4-BE49-F238E27FC236}">
                  <a16:creationId xmlns:a16="http://schemas.microsoft.com/office/drawing/2014/main" id="{D078BDCF-FFE1-8548-D4D4-DDB4BDF829EB}"/>
                </a:ext>
              </a:extLst>
            </p:cNvPr>
            <p:cNvGrpSpPr/>
            <p:nvPr/>
          </p:nvGrpSpPr>
          <p:grpSpPr>
            <a:xfrm>
              <a:off x="4341882" y="2132484"/>
              <a:ext cx="132078" cy="132078"/>
              <a:chOff x="2844451" y="2684339"/>
              <a:chExt cx="132078" cy="132078"/>
            </a:xfrm>
          </p:grpSpPr>
          <p:cxnSp>
            <p:nvCxnSpPr>
              <p:cNvPr id="1077" name="Straight Connector 1076">
                <a:extLst>
                  <a:ext uri="{FF2B5EF4-FFF2-40B4-BE49-F238E27FC236}">
                    <a16:creationId xmlns:a16="http://schemas.microsoft.com/office/drawing/2014/main" id="{E6AE197D-5A7B-5195-2E74-6C143FBAD0EA}"/>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78" name="Straight Connector 1077">
                <a:extLst>
                  <a:ext uri="{FF2B5EF4-FFF2-40B4-BE49-F238E27FC236}">
                    <a16:creationId xmlns:a16="http://schemas.microsoft.com/office/drawing/2014/main" id="{716FEE68-D9D2-70B1-C350-AE3B72338E85}"/>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1138" name="Group 1137">
            <a:extLst>
              <a:ext uri="{FF2B5EF4-FFF2-40B4-BE49-F238E27FC236}">
                <a16:creationId xmlns:a16="http://schemas.microsoft.com/office/drawing/2014/main" id="{6702B57C-154E-45D8-23DF-0C0CB5F9EAA6}"/>
              </a:ext>
            </a:extLst>
          </p:cNvPr>
          <p:cNvGrpSpPr/>
          <p:nvPr/>
        </p:nvGrpSpPr>
        <p:grpSpPr>
          <a:xfrm>
            <a:off x="1589941" y="2122075"/>
            <a:ext cx="3888910" cy="619315"/>
            <a:chOff x="1589941" y="2122075"/>
            <a:chExt cx="3888910" cy="619315"/>
          </a:xfrm>
        </p:grpSpPr>
        <p:sp>
          <p:nvSpPr>
            <p:cNvPr id="1080" name="Freeform: Shape 1079">
              <a:extLst>
                <a:ext uri="{FF2B5EF4-FFF2-40B4-BE49-F238E27FC236}">
                  <a16:creationId xmlns:a16="http://schemas.microsoft.com/office/drawing/2014/main" id="{8797197D-04E4-5809-05D9-F42E63671689}"/>
                </a:ext>
              </a:extLst>
            </p:cNvPr>
            <p:cNvSpPr/>
            <p:nvPr/>
          </p:nvSpPr>
          <p:spPr bwMode="auto">
            <a:xfrm>
              <a:off x="1663700" y="2187575"/>
              <a:ext cx="3759200" cy="488950"/>
            </a:xfrm>
            <a:custGeom>
              <a:avLst/>
              <a:gdLst>
                <a:gd name="connsiteX0" fmla="*/ 0 w 3759200"/>
                <a:gd name="connsiteY0" fmla="*/ 0 h 488950"/>
                <a:gd name="connsiteX1" fmla="*/ 679450 w 3759200"/>
                <a:gd name="connsiteY1" fmla="*/ 0 h 488950"/>
                <a:gd name="connsiteX2" fmla="*/ 679450 w 3759200"/>
                <a:gd name="connsiteY2" fmla="*/ 104775 h 488950"/>
                <a:gd name="connsiteX3" fmla="*/ 1577975 w 3759200"/>
                <a:gd name="connsiteY3" fmla="*/ 104775 h 488950"/>
                <a:gd name="connsiteX4" fmla="*/ 1577975 w 3759200"/>
                <a:gd name="connsiteY4" fmla="*/ 327025 h 488950"/>
                <a:gd name="connsiteX5" fmla="*/ 2044700 w 3759200"/>
                <a:gd name="connsiteY5" fmla="*/ 327025 h 488950"/>
                <a:gd name="connsiteX6" fmla="*/ 2044700 w 3759200"/>
                <a:gd name="connsiteY6" fmla="*/ 488950 h 488950"/>
                <a:gd name="connsiteX7" fmla="*/ 3759200 w 3759200"/>
                <a:gd name="connsiteY7" fmla="*/ 488950 h 488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59200" h="488950">
                  <a:moveTo>
                    <a:pt x="0" y="0"/>
                  </a:moveTo>
                  <a:lnTo>
                    <a:pt x="679450" y="0"/>
                  </a:lnTo>
                  <a:lnTo>
                    <a:pt x="679450" y="104775"/>
                  </a:lnTo>
                  <a:lnTo>
                    <a:pt x="1577975" y="104775"/>
                  </a:lnTo>
                  <a:lnTo>
                    <a:pt x="1577975" y="327025"/>
                  </a:lnTo>
                  <a:lnTo>
                    <a:pt x="2044700" y="327025"/>
                  </a:lnTo>
                  <a:lnTo>
                    <a:pt x="2044700" y="488950"/>
                  </a:lnTo>
                  <a:lnTo>
                    <a:pt x="3759200" y="488950"/>
                  </a:lnTo>
                </a:path>
              </a:pathLst>
            </a:custGeom>
            <a:noFill/>
            <a:ln w="28575">
              <a:solidFill>
                <a:schemeClr val="accent3"/>
              </a:solidFill>
              <a:miter lim="800000"/>
              <a:headEnd/>
              <a:tailEnd/>
            </a:ln>
          </p:spPr>
          <p:txBody>
            <a:bodyPr rtlCol="0" anchor="ctr"/>
            <a:lstStyle/>
            <a:p>
              <a:pPr algn="ctr"/>
              <a:endParaRPr lang="en-US"/>
            </a:p>
          </p:txBody>
        </p:sp>
        <p:grpSp>
          <p:nvGrpSpPr>
            <p:cNvPr id="1081" name="Group 1080">
              <a:extLst>
                <a:ext uri="{FF2B5EF4-FFF2-40B4-BE49-F238E27FC236}">
                  <a16:creationId xmlns:a16="http://schemas.microsoft.com/office/drawing/2014/main" id="{4E91860A-6A7C-08F5-6FE2-797E59591889}"/>
                </a:ext>
              </a:extLst>
            </p:cNvPr>
            <p:cNvGrpSpPr/>
            <p:nvPr/>
          </p:nvGrpSpPr>
          <p:grpSpPr>
            <a:xfrm>
              <a:off x="1589941" y="2122075"/>
              <a:ext cx="132078" cy="132078"/>
              <a:chOff x="2844451" y="2684339"/>
              <a:chExt cx="132078" cy="132078"/>
            </a:xfrm>
          </p:grpSpPr>
          <p:cxnSp>
            <p:nvCxnSpPr>
              <p:cNvPr id="1082" name="Straight Connector 1081">
                <a:extLst>
                  <a:ext uri="{FF2B5EF4-FFF2-40B4-BE49-F238E27FC236}">
                    <a16:creationId xmlns:a16="http://schemas.microsoft.com/office/drawing/2014/main" id="{CA6B2EA7-5458-135E-23E8-A58C750C3A7E}"/>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83" name="Straight Connector 1082">
                <a:extLst>
                  <a:ext uri="{FF2B5EF4-FFF2-40B4-BE49-F238E27FC236}">
                    <a16:creationId xmlns:a16="http://schemas.microsoft.com/office/drawing/2014/main" id="{076B7C20-541B-44A6-BE89-9816102E20EC}"/>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84" name="Group 1083">
              <a:extLst>
                <a:ext uri="{FF2B5EF4-FFF2-40B4-BE49-F238E27FC236}">
                  <a16:creationId xmlns:a16="http://schemas.microsoft.com/office/drawing/2014/main" id="{C3A1FB62-3B88-5A6B-ED71-E877355543D7}"/>
                </a:ext>
              </a:extLst>
            </p:cNvPr>
            <p:cNvGrpSpPr/>
            <p:nvPr/>
          </p:nvGrpSpPr>
          <p:grpSpPr>
            <a:xfrm>
              <a:off x="2526601" y="2227375"/>
              <a:ext cx="132078" cy="132078"/>
              <a:chOff x="2844451" y="2684339"/>
              <a:chExt cx="132078" cy="132078"/>
            </a:xfrm>
          </p:grpSpPr>
          <p:cxnSp>
            <p:nvCxnSpPr>
              <p:cNvPr id="1085" name="Straight Connector 1084">
                <a:extLst>
                  <a:ext uri="{FF2B5EF4-FFF2-40B4-BE49-F238E27FC236}">
                    <a16:creationId xmlns:a16="http://schemas.microsoft.com/office/drawing/2014/main" id="{715E8F1B-F521-E622-8286-039DBD9A8ACC}"/>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86" name="Straight Connector 1085">
                <a:extLst>
                  <a:ext uri="{FF2B5EF4-FFF2-40B4-BE49-F238E27FC236}">
                    <a16:creationId xmlns:a16="http://schemas.microsoft.com/office/drawing/2014/main" id="{1D8B2E94-A957-DA6A-4C44-F3CE5D6E366D}"/>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87" name="Group 1086">
              <a:extLst>
                <a:ext uri="{FF2B5EF4-FFF2-40B4-BE49-F238E27FC236}">
                  <a16:creationId xmlns:a16="http://schemas.microsoft.com/office/drawing/2014/main" id="{EFF1A2DA-1209-27D5-106D-5BE4903CFACF}"/>
                </a:ext>
              </a:extLst>
            </p:cNvPr>
            <p:cNvGrpSpPr/>
            <p:nvPr/>
          </p:nvGrpSpPr>
          <p:grpSpPr>
            <a:xfrm>
              <a:off x="2944108" y="2227375"/>
              <a:ext cx="132078" cy="132078"/>
              <a:chOff x="2844451" y="2684339"/>
              <a:chExt cx="132078" cy="132078"/>
            </a:xfrm>
          </p:grpSpPr>
          <p:cxnSp>
            <p:nvCxnSpPr>
              <p:cNvPr id="1088" name="Straight Connector 1087">
                <a:extLst>
                  <a:ext uri="{FF2B5EF4-FFF2-40B4-BE49-F238E27FC236}">
                    <a16:creationId xmlns:a16="http://schemas.microsoft.com/office/drawing/2014/main" id="{B61B7957-DA62-3670-BAE6-0770BC6C2AAC}"/>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89" name="Straight Connector 1088">
                <a:extLst>
                  <a:ext uri="{FF2B5EF4-FFF2-40B4-BE49-F238E27FC236}">
                    <a16:creationId xmlns:a16="http://schemas.microsoft.com/office/drawing/2014/main" id="{5E78B6A3-AFBF-393D-963D-1694059D2BFC}"/>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90" name="Group 1089">
              <a:extLst>
                <a:ext uri="{FF2B5EF4-FFF2-40B4-BE49-F238E27FC236}">
                  <a16:creationId xmlns:a16="http://schemas.microsoft.com/office/drawing/2014/main" id="{F028DDC9-7669-1BEC-D523-AE338B15A725}"/>
                </a:ext>
              </a:extLst>
            </p:cNvPr>
            <p:cNvGrpSpPr/>
            <p:nvPr/>
          </p:nvGrpSpPr>
          <p:grpSpPr>
            <a:xfrm>
              <a:off x="3174944" y="2328283"/>
              <a:ext cx="132078" cy="132078"/>
              <a:chOff x="2844451" y="2684339"/>
              <a:chExt cx="132078" cy="132078"/>
            </a:xfrm>
          </p:grpSpPr>
          <p:cxnSp>
            <p:nvCxnSpPr>
              <p:cNvPr id="1091" name="Straight Connector 1090">
                <a:extLst>
                  <a:ext uri="{FF2B5EF4-FFF2-40B4-BE49-F238E27FC236}">
                    <a16:creationId xmlns:a16="http://schemas.microsoft.com/office/drawing/2014/main" id="{A0FF258D-B4EC-AFF1-CCD9-14FE8E3BE03C}"/>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92" name="Straight Connector 1091">
                <a:extLst>
                  <a:ext uri="{FF2B5EF4-FFF2-40B4-BE49-F238E27FC236}">
                    <a16:creationId xmlns:a16="http://schemas.microsoft.com/office/drawing/2014/main" id="{0EC65B96-A6EE-4272-0BAD-9784C556BAD9}"/>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93" name="Group 1092">
              <a:extLst>
                <a:ext uri="{FF2B5EF4-FFF2-40B4-BE49-F238E27FC236}">
                  <a16:creationId xmlns:a16="http://schemas.microsoft.com/office/drawing/2014/main" id="{338B8CDC-38BB-4791-E652-9208CFA62200}"/>
                </a:ext>
              </a:extLst>
            </p:cNvPr>
            <p:cNvGrpSpPr/>
            <p:nvPr/>
          </p:nvGrpSpPr>
          <p:grpSpPr>
            <a:xfrm>
              <a:off x="3381492" y="2453125"/>
              <a:ext cx="132078" cy="132078"/>
              <a:chOff x="2844451" y="2684339"/>
              <a:chExt cx="132078" cy="132078"/>
            </a:xfrm>
          </p:grpSpPr>
          <p:cxnSp>
            <p:nvCxnSpPr>
              <p:cNvPr id="1094" name="Straight Connector 1093">
                <a:extLst>
                  <a:ext uri="{FF2B5EF4-FFF2-40B4-BE49-F238E27FC236}">
                    <a16:creationId xmlns:a16="http://schemas.microsoft.com/office/drawing/2014/main" id="{D3B4D459-DC37-9BEA-AAEF-678CC0C14CD0}"/>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95" name="Straight Connector 1094">
                <a:extLst>
                  <a:ext uri="{FF2B5EF4-FFF2-40B4-BE49-F238E27FC236}">
                    <a16:creationId xmlns:a16="http://schemas.microsoft.com/office/drawing/2014/main" id="{2D65C95C-9B8E-633C-EA45-19D4E55B5D28}"/>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96" name="Group 1095">
              <a:extLst>
                <a:ext uri="{FF2B5EF4-FFF2-40B4-BE49-F238E27FC236}">
                  <a16:creationId xmlns:a16="http://schemas.microsoft.com/office/drawing/2014/main" id="{5BA3EB6B-FB58-41E2-37B3-731CF12E9EB4}"/>
                </a:ext>
              </a:extLst>
            </p:cNvPr>
            <p:cNvGrpSpPr/>
            <p:nvPr/>
          </p:nvGrpSpPr>
          <p:grpSpPr>
            <a:xfrm>
              <a:off x="3418642" y="2449950"/>
              <a:ext cx="132078" cy="132078"/>
              <a:chOff x="2844451" y="2684339"/>
              <a:chExt cx="132078" cy="132078"/>
            </a:xfrm>
          </p:grpSpPr>
          <p:cxnSp>
            <p:nvCxnSpPr>
              <p:cNvPr id="1097" name="Straight Connector 1096">
                <a:extLst>
                  <a:ext uri="{FF2B5EF4-FFF2-40B4-BE49-F238E27FC236}">
                    <a16:creationId xmlns:a16="http://schemas.microsoft.com/office/drawing/2014/main" id="{0E559B00-AEBE-AE76-4A2F-57A8F9200066}"/>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98" name="Straight Connector 1097">
                <a:extLst>
                  <a:ext uri="{FF2B5EF4-FFF2-40B4-BE49-F238E27FC236}">
                    <a16:creationId xmlns:a16="http://schemas.microsoft.com/office/drawing/2014/main" id="{6D27329E-D117-B7D5-F8C0-ECE671DDC187}"/>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99" name="Group 1098">
              <a:extLst>
                <a:ext uri="{FF2B5EF4-FFF2-40B4-BE49-F238E27FC236}">
                  <a16:creationId xmlns:a16="http://schemas.microsoft.com/office/drawing/2014/main" id="{02F25F1B-3A94-0BA5-1D5E-45B97A001F76}"/>
                </a:ext>
              </a:extLst>
            </p:cNvPr>
            <p:cNvGrpSpPr/>
            <p:nvPr/>
          </p:nvGrpSpPr>
          <p:grpSpPr>
            <a:xfrm>
              <a:off x="3472126" y="2449950"/>
              <a:ext cx="132078" cy="132078"/>
              <a:chOff x="2844451" y="2684339"/>
              <a:chExt cx="132078" cy="132078"/>
            </a:xfrm>
          </p:grpSpPr>
          <p:cxnSp>
            <p:nvCxnSpPr>
              <p:cNvPr id="1100" name="Straight Connector 1099">
                <a:extLst>
                  <a:ext uri="{FF2B5EF4-FFF2-40B4-BE49-F238E27FC236}">
                    <a16:creationId xmlns:a16="http://schemas.microsoft.com/office/drawing/2014/main" id="{66673842-749B-F418-A774-FDD75FE54A3D}"/>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01" name="Straight Connector 1100">
                <a:extLst>
                  <a:ext uri="{FF2B5EF4-FFF2-40B4-BE49-F238E27FC236}">
                    <a16:creationId xmlns:a16="http://schemas.microsoft.com/office/drawing/2014/main" id="{DB081C32-7F8D-7B2C-C784-5735333C8C83}"/>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02" name="Group 1101">
              <a:extLst>
                <a:ext uri="{FF2B5EF4-FFF2-40B4-BE49-F238E27FC236}">
                  <a16:creationId xmlns:a16="http://schemas.microsoft.com/office/drawing/2014/main" id="{4EBF7673-676D-DBF2-B037-17586C705B32}"/>
                </a:ext>
              </a:extLst>
            </p:cNvPr>
            <p:cNvGrpSpPr/>
            <p:nvPr/>
          </p:nvGrpSpPr>
          <p:grpSpPr>
            <a:xfrm>
              <a:off x="3512566" y="2449950"/>
              <a:ext cx="132078" cy="132078"/>
              <a:chOff x="2844451" y="2684339"/>
              <a:chExt cx="132078" cy="132078"/>
            </a:xfrm>
          </p:grpSpPr>
          <p:cxnSp>
            <p:nvCxnSpPr>
              <p:cNvPr id="1103" name="Straight Connector 1102">
                <a:extLst>
                  <a:ext uri="{FF2B5EF4-FFF2-40B4-BE49-F238E27FC236}">
                    <a16:creationId xmlns:a16="http://schemas.microsoft.com/office/drawing/2014/main" id="{76C72D43-2382-5147-8B3C-FF720CF0293D}"/>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04" name="Straight Connector 1103">
                <a:extLst>
                  <a:ext uri="{FF2B5EF4-FFF2-40B4-BE49-F238E27FC236}">
                    <a16:creationId xmlns:a16="http://schemas.microsoft.com/office/drawing/2014/main" id="{FDDE2FCE-C134-35E8-E61D-36F54D28ACA6}"/>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05" name="Group 1104">
              <a:extLst>
                <a:ext uri="{FF2B5EF4-FFF2-40B4-BE49-F238E27FC236}">
                  <a16:creationId xmlns:a16="http://schemas.microsoft.com/office/drawing/2014/main" id="{AF9EA9C0-A7C2-F0ED-78DE-C3763565C297}"/>
                </a:ext>
              </a:extLst>
            </p:cNvPr>
            <p:cNvGrpSpPr/>
            <p:nvPr/>
          </p:nvGrpSpPr>
          <p:grpSpPr>
            <a:xfrm>
              <a:off x="3596001" y="2449950"/>
              <a:ext cx="132078" cy="132078"/>
              <a:chOff x="2844451" y="2684339"/>
              <a:chExt cx="132078" cy="132078"/>
            </a:xfrm>
          </p:grpSpPr>
          <p:cxnSp>
            <p:nvCxnSpPr>
              <p:cNvPr id="1106" name="Straight Connector 1105">
                <a:extLst>
                  <a:ext uri="{FF2B5EF4-FFF2-40B4-BE49-F238E27FC236}">
                    <a16:creationId xmlns:a16="http://schemas.microsoft.com/office/drawing/2014/main" id="{24CA9754-B8B9-3090-F9CB-229BAE5533A9}"/>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07" name="Straight Connector 1106">
                <a:extLst>
                  <a:ext uri="{FF2B5EF4-FFF2-40B4-BE49-F238E27FC236}">
                    <a16:creationId xmlns:a16="http://schemas.microsoft.com/office/drawing/2014/main" id="{F2D6A0C8-42BB-CEDA-4B32-4CD0C07B6F83}"/>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08" name="Group 1107">
              <a:extLst>
                <a:ext uri="{FF2B5EF4-FFF2-40B4-BE49-F238E27FC236}">
                  <a16:creationId xmlns:a16="http://schemas.microsoft.com/office/drawing/2014/main" id="{394BCC9F-62C8-E3A4-FCB5-D6969F220561}"/>
                </a:ext>
              </a:extLst>
            </p:cNvPr>
            <p:cNvGrpSpPr/>
            <p:nvPr/>
          </p:nvGrpSpPr>
          <p:grpSpPr>
            <a:xfrm>
              <a:off x="3829992" y="2609312"/>
              <a:ext cx="132078" cy="132078"/>
              <a:chOff x="2844451" y="2684339"/>
              <a:chExt cx="132078" cy="132078"/>
            </a:xfrm>
          </p:grpSpPr>
          <p:cxnSp>
            <p:nvCxnSpPr>
              <p:cNvPr id="1109" name="Straight Connector 1108">
                <a:extLst>
                  <a:ext uri="{FF2B5EF4-FFF2-40B4-BE49-F238E27FC236}">
                    <a16:creationId xmlns:a16="http://schemas.microsoft.com/office/drawing/2014/main" id="{DC602D99-39D3-B260-5AE4-F376755F9F5B}"/>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10" name="Straight Connector 1109">
                <a:extLst>
                  <a:ext uri="{FF2B5EF4-FFF2-40B4-BE49-F238E27FC236}">
                    <a16:creationId xmlns:a16="http://schemas.microsoft.com/office/drawing/2014/main" id="{3F28F3BB-7951-C3B8-025E-91C1A6C1ABE0}"/>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11" name="Group 1110">
              <a:extLst>
                <a:ext uri="{FF2B5EF4-FFF2-40B4-BE49-F238E27FC236}">
                  <a16:creationId xmlns:a16="http://schemas.microsoft.com/office/drawing/2014/main" id="{84CA2084-82E8-8482-F0A4-FEC8379E9837}"/>
                </a:ext>
              </a:extLst>
            </p:cNvPr>
            <p:cNvGrpSpPr/>
            <p:nvPr/>
          </p:nvGrpSpPr>
          <p:grpSpPr>
            <a:xfrm>
              <a:off x="3861742" y="2609312"/>
              <a:ext cx="132078" cy="132078"/>
              <a:chOff x="2844451" y="2684339"/>
              <a:chExt cx="132078" cy="132078"/>
            </a:xfrm>
          </p:grpSpPr>
          <p:cxnSp>
            <p:nvCxnSpPr>
              <p:cNvPr id="1112" name="Straight Connector 1111">
                <a:extLst>
                  <a:ext uri="{FF2B5EF4-FFF2-40B4-BE49-F238E27FC236}">
                    <a16:creationId xmlns:a16="http://schemas.microsoft.com/office/drawing/2014/main" id="{CF471D13-CA8C-A8D8-B550-E42428C61A58}"/>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13" name="Straight Connector 1112">
                <a:extLst>
                  <a:ext uri="{FF2B5EF4-FFF2-40B4-BE49-F238E27FC236}">
                    <a16:creationId xmlns:a16="http://schemas.microsoft.com/office/drawing/2014/main" id="{6CDD23BD-DABE-A3C1-C041-F3C0A05E620F}"/>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14" name="Group 1113">
              <a:extLst>
                <a:ext uri="{FF2B5EF4-FFF2-40B4-BE49-F238E27FC236}">
                  <a16:creationId xmlns:a16="http://schemas.microsoft.com/office/drawing/2014/main" id="{955D614F-FA02-81E8-2DB2-9247F90F29B2}"/>
                </a:ext>
              </a:extLst>
            </p:cNvPr>
            <p:cNvGrpSpPr/>
            <p:nvPr/>
          </p:nvGrpSpPr>
          <p:grpSpPr>
            <a:xfrm>
              <a:off x="3895590" y="2609312"/>
              <a:ext cx="132078" cy="132078"/>
              <a:chOff x="2844451" y="2684339"/>
              <a:chExt cx="132078" cy="132078"/>
            </a:xfrm>
          </p:grpSpPr>
          <p:cxnSp>
            <p:nvCxnSpPr>
              <p:cNvPr id="1115" name="Straight Connector 1114">
                <a:extLst>
                  <a:ext uri="{FF2B5EF4-FFF2-40B4-BE49-F238E27FC236}">
                    <a16:creationId xmlns:a16="http://schemas.microsoft.com/office/drawing/2014/main" id="{26669170-EB64-4C10-C3BF-300397E242E1}"/>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16" name="Straight Connector 1115">
                <a:extLst>
                  <a:ext uri="{FF2B5EF4-FFF2-40B4-BE49-F238E27FC236}">
                    <a16:creationId xmlns:a16="http://schemas.microsoft.com/office/drawing/2014/main" id="{8C59F789-F0EC-DE98-02F5-EAF0E66AD54F}"/>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17" name="Group 1116">
              <a:extLst>
                <a:ext uri="{FF2B5EF4-FFF2-40B4-BE49-F238E27FC236}">
                  <a16:creationId xmlns:a16="http://schemas.microsoft.com/office/drawing/2014/main" id="{E44883E5-6671-8840-8F6A-D1C9158D701F}"/>
                </a:ext>
              </a:extLst>
            </p:cNvPr>
            <p:cNvGrpSpPr/>
            <p:nvPr/>
          </p:nvGrpSpPr>
          <p:grpSpPr>
            <a:xfrm>
              <a:off x="3932325" y="2609312"/>
              <a:ext cx="132078" cy="132078"/>
              <a:chOff x="2844451" y="2684339"/>
              <a:chExt cx="132078" cy="132078"/>
            </a:xfrm>
          </p:grpSpPr>
          <p:cxnSp>
            <p:nvCxnSpPr>
              <p:cNvPr id="1118" name="Straight Connector 1117">
                <a:extLst>
                  <a:ext uri="{FF2B5EF4-FFF2-40B4-BE49-F238E27FC236}">
                    <a16:creationId xmlns:a16="http://schemas.microsoft.com/office/drawing/2014/main" id="{A4C4A2A6-AA2F-EAC6-2AAE-DFF55649ADEF}"/>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19" name="Straight Connector 1118">
                <a:extLst>
                  <a:ext uri="{FF2B5EF4-FFF2-40B4-BE49-F238E27FC236}">
                    <a16:creationId xmlns:a16="http://schemas.microsoft.com/office/drawing/2014/main" id="{81179750-57B2-1B74-E5E9-3C72F7CC6CFA}"/>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20" name="Group 1119">
              <a:extLst>
                <a:ext uri="{FF2B5EF4-FFF2-40B4-BE49-F238E27FC236}">
                  <a16:creationId xmlns:a16="http://schemas.microsoft.com/office/drawing/2014/main" id="{6592CBD6-EB07-BFC5-C4E9-751BE9116EA3}"/>
                </a:ext>
              </a:extLst>
            </p:cNvPr>
            <p:cNvGrpSpPr/>
            <p:nvPr/>
          </p:nvGrpSpPr>
          <p:grpSpPr>
            <a:xfrm>
              <a:off x="4201663" y="2609312"/>
              <a:ext cx="132078" cy="132078"/>
              <a:chOff x="2844451" y="2684339"/>
              <a:chExt cx="132078" cy="132078"/>
            </a:xfrm>
          </p:grpSpPr>
          <p:cxnSp>
            <p:nvCxnSpPr>
              <p:cNvPr id="1121" name="Straight Connector 1120">
                <a:extLst>
                  <a:ext uri="{FF2B5EF4-FFF2-40B4-BE49-F238E27FC236}">
                    <a16:creationId xmlns:a16="http://schemas.microsoft.com/office/drawing/2014/main" id="{CB340C7B-D509-DD44-126A-81AD0E692601}"/>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22" name="Straight Connector 1121">
                <a:extLst>
                  <a:ext uri="{FF2B5EF4-FFF2-40B4-BE49-F238E27FC236}">
                    <a16:creationId xmlns:a16="http://schemas.microsoft.com/office/drawing/2014/main" id="{B1FA082B-AA15-2BF2-16FA-E50E7114D777}"/>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23" name="Group 1122">
              <a:extLst>
                <a:ext uri="{FF2B5EF4-FFF2-40B4-BE49-F238E27FC236}">
                  <a16:creationId xmlns:a16="http://schemas.microsoft.com/office/drawing/2014/main" id="{AA74EFE9-0BB8-16D8-873C-E445985D2FCA}"/>
                </a:ext>
              </a:extLst>
            </p:cNvPr>
            <p:cNvGrpSpPr/>
            <p:nvPr/>
          </p:nvGrpSpPr>
          <p:grpSpPr>
            <a:xfrm>
              <a:off x="4309368" y="2609312"/>
              <a:ext cx="132078" cy="132078"/>
              <a:chOff x="2844451" y="2684339"/>
              <a:chExt cx="132078" cy="132078"/>
            </a:xfrm>
          </p:grpSpPr>
          <p:cxnSp>
            <p:nvCxnSpPr>
              <p:cNvPr id="1124" name="Straight Connector 1123">
                <a:extLst>
                  <a:ext uri="{FF2B5EF4-FFF2-40B4-BE49-F238E27FC236}">
                    <a16:creationId xmlns:a16="http://schemas.microsoft.com/office/drawing/2014/main" id="{381798A0-7B4B-DC36-CF33-810E61615457}"/>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25" name="Straight Connector 1124">
                <a:extLst>
                  <a:ext uri="{FF2B5EF4-FFF2-40B4-BE49-F238E27FC236}">
                    <a16:creationId xmlns:a16="http://schemas.microsoft.com/office/drawing/2014/main" id="{B8F026B9-C3E6-E37C-AC0F-3B264271C717}"/>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26" name="Group 1125">
              <a:extLst>
                <a:ext uri="{FF2B5EF4-FFF2-40B4-BE49-F238E27FC236}">
                  <a16:creationId xmlns:a16="http://schemas.microsoft.com/office/drawing/2014/main" id="{3E72111D-119D-9AD0-2697-123648665278}"/>
                </a:ext>
              </a:extLst>
            </p:cNvPr>
            <p:cNvGrpSpPr/>
            <p:nvPr/>
          </p:nvGrpSpPr>
          <p:grpSpPr>
            <a:xfrm>
              <a:off x="4349407" y="2609312"/>
              <a:ext cx="132078" cy="132078"/>
              <a:chOff x="2844451" y="2684339"/>
              <a:chExt cx="132078" cy="132078"/>
            </a:xfrm>
          </p:grpSpPr>
          <p:cxnSp>
            <p:nvCxnSpPr>
              <p:cNvPr id="1127" name="Straight Connector 1126">
                <a:extLst>
                  <a:ext uri="{FF2B5EF4-FFF2-40B4-BE49-F238E27FC236}">
                    <a16:creationId xmlns:a16="http://schemas.microsoft.com/office/drawing/2014/main" id="{BD21A458-7DFE-AB88-097C-2BABD1F1439A}"/>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28" name="Straight Connector 1127">
                <a:extLst>
                  <a:ext uri="{FF2B5EF4-FFF2-40B4-BE49-F238E27FC236}">
                    <a16:creationId xmlns:a16="http://schemas.microsoft.com/office/drawing/2014/main" id="{C133260C-A5E9-E722-6112-2AC687150700}"/>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29" name="Group 1128">
              <a:extLst>
                <a:ext uri="{FF2B5EF4-FFF2-40B4-BE49-F238E27FC236}">
                  <a16:creationId xmlns:a16="http://schemas.microsoft.com/office/drawing/2014/main" id="{7EDFB49F-AA61-68BA-90B6-A04C5A48EA30}"/>
                </a:ext>
              </a:extLst>
            </p:cNvPr>
            <p:cNvGrpSpPr/>
            <p:nvPr/>
          </p:nvGrpSpPr>
          <p:grpSpPr>
            <a:xfrm>
              <a:off x="4513310" y="2609312"/>
              <a:ext cx="132078" cy="132078"/>
              <a:chOff x="2844451" y="2684339"/>
              <a:chExt cx="132078" cy="132078"/>
            </a:xfrm>
          </p:grpSpPr>
          <p:cxnSp>
            <p:nvCxnSpPr>
              <p:cNvPr id="1130" name="Straight Connector 1129">
                <a:extLst>
                  <a:ext uri="{FF2B5EF4-FFF2-40B4-BE49-F238E27FC236}">
                    <a16:creationId xmlns:a16="http://schemas.microsoft.com/office/drawing/2014/main" id="{D7286C8B-5BE9-FB4E-ED82-849FBE98891D}"/>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31" name="Straight Connector 1130">
                <a:extLst>
                  <a:ext uri="{FF2B5EF4-FFF2-40B4-BE49-F238E27FC236}">
                    <a16:creationId xmlns:a16="http://schemas.microsoft.com/office/drawing/2014/main" id="{6CDDD562-CB7A-9E0F-020B-A75201D7A9A7}"/>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32" name="Group 1131">
              <a:extLst>
                <a:ext uri="{FF2B5EF4-FFF2-40B4-BE49-F238E27FC236}">
                  <a16:creationId xmlns:a16="http://schemas.microsoft.com/office/drawing/2014/main" id="{A3077660-1A1C-1748-2ECB-4A3C9363A645}"/>
                </a:ext>
              </a:extLst>
            </p:cNvPr>
            <p:cNvGrpSpPr/>
            <p:nvPr/>
          </p:nvGrpSpPr>
          <p:grpSpPr>
            <a:xfrm>
              <a:off x="5277281" y="2609312"/>
              <a:ext cx="132078" cy="132078"/>
              <a:chOff x="2844451" y="2684339"/>
              <a:chExt cx="132078" cy="132078"/>
            </a:xfrm>
          </p:grpSpPr>
          <p:cxnSp>
            <p:nvCxnSpPr>
              <p:cNvPr id="1133" name="Straight Connector 1132">
                <a:extLst>
                  <a:ext uri="{FF2B5EF4-FFF2-40B4-BE49-F238E27FC236}">
                    <a16:creationId xmlns:a16="http://schemas.microsoft.com/office/drawing/2014/main" id="{6676D8E3-035F-EC27-761D-7C7B6047A1D8}"/>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34" name="Straight Connector 1133">
                <a:extLst>
                  <a:ext uri="{FF2B5EF4-FFF2-40B4-BE49-F238E27FC236}">
                    <a16:creationId xmlns:a16="http://schemas.microsoft.com/office/drawing/2014/main" id="{2C9CCCEA-9220-BE64-4F17-6B9EAD7CA8C2}"/>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35" name="Group 1134">
              <a:extLst>
                <a:ext uri="{FF2B5EF4-FFF2-40B4-BE49-F238E27FC236}">
                  <a16:creationId xmlns:a16="http://schemas.microsoft.com/office/drawing/2014/main" id="{C608AE9F-DA42-D23B-89CE-DE2EEFF7A655}"/>
                </a:ext>
              </a:extLst>
            </p:cNvPr>
            <p:cNvGrpSpPr/>
            <p:nvPr/>
          </p:nvGrpSpPr>
          <p:grpSpPr>
            <a:xfrm>
              <a:off x="5346773" y="2609312"/>
              <a:ext cx="132078" cy="132078"/>
              <a:chOff x="2844451" y="2684339"/>
              <a:chExt cx="132078" cy="132078"/>
            </a:xfrm>
          </p:grpSpPr>
          <p:cxnSp>
            <p:nvCxnSpPr>
              <p:cNvPr id="1136" name="Straight Connector 1135">
                <a:extLst>
                  <a:ext uri="{FF2B5EF4-FFF2-40B4-BE49-F238E27FC236}">
                    <a16:creationId xmlns:a16="http://schemas.microsoft.com/office/drawing/2014/main" id="{66C5A02F-42A1-8E10-5668-B022729214C6}"/>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37" name="Straight Connector 1136">
                <a:extLst>
                  <a:ext uri="{FF2B5EF4-FFF2-40B4-BE49-F238E27FC236}">
                    <a16:creationId xmlns:a16="http://schemas.microsoft.com/office/drawing/2014/main" id="{031BB070-DE99-8995-074A-AB3A93E18942}"/>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1257" name="Group 1256">
            <a:extLst>
              <a:ext uri="{FF2B5EF4-FFF2-40B4-BE49-F238E27FC236}">
                <a16:creationId xmlns:a16="http://schemas.microsoft.com/office/drawing/2014/main" id="{D11E27B0-ED98-4C7D-3D76-B750880840DC}"/>
              </a:ext>
            </a:extLst>
          </p:cNvPr>
          <p:cNvGrpSpPr/>
          <p:nvPr/>
        </p:nvGrpSpPr>
        <p:grpSpPr>
          <a:xfrm>
            <a:off x="1644650" y="2184400"/>
            <a:ext cx="3876040" cy="1551070"/>
            <a:chOff x="1644650" y="2184400"/>
            <a:chExt cx="3876040" cy="1551070"/>
          </a:xfrm>
        </p:grpSpPr>
        <p:sp>
          <p:nvSpPr>
            <p:cNvPr id="1139" name="Freeform: Shape 1138">
              <a:extLst>
                <a:ext uri="{FF2B5EF4-FFF2-40B4-BE49-F238E27FC236}">
                  <a16:creationId xmlns:a16="http://schemas.microsoft.com/office/drawing/2014/main" id="{E80197BD-DB26-1953-4FED-7FF7736A55D4}"/>
                </a:ext>
              </a:extLst>
            </p:cNvPr>
            <p:cNvSpPr/>
            <p:nvPr/>
          </p:nvSpPr>
          <p:spPr bwMode="auto">
            <a:xfrm>
              <a:off x="1644650" y="2184400"/>
              <a:ext cx="3797300" cy="1492250"/>
            </a:xfrm>
            <a:custGeom>
              <a:avLst/>
              <a:gdLst>
                <a:gd name="connsiteX0" fmla="*/ 3797300 w 3797300"/>
                <a:gd name="connsiteY0" fmla="*/ 1492250 h 1492250"/>
                <a:gd name="connsiteX1" fmla="*/ 3321050 w 3797300"/>
                <a:gd name="connsiteY1" fmla="*/ 1492250 h 1492250"/>
                <a:gd name="connsiteX2" fmla="*/ 3321050 w 3797300"/>
                <a:gd name="connsiteY2" fmla="*/ 1184275 h 1492250"/>
                <a:gd name="connsiteX3" fmla="*/ 2590800 w 3797300"/>
                <a:gd name="connsiteY3" fmla="*/ 1184275 h 1492250"/>
                <a:gd name="connsiteX4" fmla="*/ 2590800 w 3797300"/>
                <a:gd name="connsiteY4" fmla="*/ 1076325 h 1492250"/>
                <a:gd name="connsiteX5" fmla="*/ 2317750 w 3797300"/>
                <a:gd name="connsiteY5" fmla="*/ 1076325 h 1492250"/>
                <a:gd name="connsiteX6" fmla="*/ 2317750 w 3797300"/>
                <a:gd name="connsiteY6" fmla="*/ 984250 h 1492250"/>
                <a:gd name="connsiteX7" fmla="*/ 2076450 w 3797300"/>
                <a:gd name="connsiteY7" fmla="*/ 984250 h 1492250"/>
                <a:gd name="connsiteX8" fmla="*/ 2076450 w 3797300"/>
                <a:gd name="connsiteY8" fmla="*/ 911225 h 1492250"/>
                <a:gd name="connsiteX9" fmla="*/ 2060575 w 3797300"/>
                <a:gd name="connsiteY9" fmla="*/ 911225 h 1492250"/>
                <a:gd name="connsiteX10" fmla="*/ 2060575 w 3797300"/>
                <a:gd name="connsiteY10" fmla="*/ 841375 h 1492250"/>
                <a:gd name="connsiteX11" fmla="*/ 1609725 w 3797300"/>
                <a:gd name="connsiteY11" fmla="*/ 841375 h 1492250"/>
                <a:gd name="connsiteX12" fmla="*/ 1609725 w 3797300"/>
                <a:gd name="connsiteY12" fmla="*/ 822325 h 1492250"/>
                <a:gd name="connsiteX13" fmla="*/ 1600200 w 3797300"/>
                <a:gd name="connsiteY13" fmla="*/ 822325 h 1492250"/>
                <a:gd name="connsiteX14" fmla="*/ 1600200 w 3797300"/>
                <a:gd name="connsiteY14" fmla="*/ 765175 h 1492250"/>
                <a:gd name="connsiteX15" fmla="*/ 1514475 w 3797300"/>
                <a:gd name="connsiteY15" fmla="*/ 765175 h 1492250"/>
                <a:gd name="connsiteX16" fmla="*/ 1514475 w 3797300"/>
                <a:gd name="connsiteY16" fmla="*/ 730250 h 1492250"/>
                <a:gd name="connsiteX17" fmla="*/ 1149350 w 3797300"/>
                <a:gd name="connsiteY17" fmla="*/ 730250 h 1492250"/>
                <a:gd name="connsiteX18" fmla="*/ 1149350 w 3797300"/>
                <a:gd name="connsiteY18" fmla="*/ 698500 h 1492250"/>
                <a:gd name="connsiteX19" fmla="*/ 847725 w 3797300"/>
                <a:gd name="connsiteY19" fmla="*/ 698500 h 1492250"/>
                <a:gd name="connsiteX20" fmla="*/ 847725 w 3797300"/>
                <a:gd name="connsiteY20" fmla="*/ 657225 h 1492250"/>
                <a:gd name="connsiteX21" fmla="*/ 806450 w 3797300"/>
                <a:gd name="connsiteY21" fmla="*/ 657225 h 1492250"/>
                <a:gd name="connsiteX22" fmla="*/ 806450 w 3797300"/>
                <a:gd name="connsiteY22" fmla="*/ 619125 h 1492250"/>
                <a:gd name="connsiteX23" fmla="*/ 701675 w 3797300"/>
                <a:gd name="connsiteY23" fmla="*/ 619125 h 1492250"/>
                <a:gd name="connsiteX24" fmla="*/ 701675 w 3797300"/>
                <a:gd name="connsiteY24" fmla="*/ 587375 h 1492250"/>
                <a:gd name="connsiteX25" fmla="*/ 660400 w 3797300"/>
                <a:gd name="connsiteY25" fmla="*/ 587375 h 1492250"/>
                <a:gd name="connsiteX26" fmla="*/ 660400 w 3797300"/>
                <a:gd name="connsiteY26" fmla="*/ 561975 h 1492250"/>
                <a:gd name="connsiteX27" fmla="*/ 641350 w 3797300"/>
                <a:gd name="connsiteY27" fmla="*/ 561975 h 1492250"/>
                <a:gd name="connsiteX28" fmla="*/ 641350 w 3797300"/>
                <a:gd name="connsiteY28" fmla="*/ 536575 h 1492250"/>
                <a:gd name="connsiteX29" fmla="*/ 615950 w 3797300"/>
                <a:gd name="connsiteY29" fmla="*/ 536575 h 1492250"/>
                <a:gd name="connsiteX30" fmla="*/ 615950 w 3797300"/>
                <a:gd name="connsiteY30" fmla="*/ 498475 h 1492250"/>
                <a:gd name="connsiteX31" fmla="*/ 587375 w 3797300"/>
                <a:gd name="connsiteY31" fmla="*/ 498475 h 1492250"/>
                <a:gd name="connsiteX32" fmla="*/ 587375 w 3797300"/>
                <a:gd name="connsiteY32" fmla="*/ 469900 h 1492250"/>
                <a:gd name="connsiteX33" fmla="*/ 539750 w 3797300"/>
                <a:gd name="connsiteY33" fmla="*/ 469900 h 1492250"/>
                <a:gd name="connsiteX34" fmla="*/ 539750 w 3797300"/>
                <a:gd name="connsiteY34" fmla="*/ 441325 h 1492250"/>
                <a:gd name="connsiteX35" fmla="*/ 479425 w 3797300"/>
                <a:gd name="connsiteY35" fmla="*/ 441325 h 1492250"/>
                <a:gd name="connsiteX36" fmla="*/ 479425 w 3797300"/>
                <a:gd name="connsiteY36" fmla="*/ 412750 h 1492250"/>
                <a:gd name="connsiteX37" fmla="*/ 415925 w 3797300"/>
                <a:gd name="connsiteY37" fmla="*/ 412750 h 1492250"/>
                <a:gd name="connsiteX38" fmla="*/ 415925 w 3797300"/>
                <a:gd name="connsiteY38" fmla="*/ 381000 h 1492250"/>
                <a:gd name="connsiteX39" fmla="*/ 330200 w 3797300"/>
                <a:gd name="connsiteY39" fmla="*/ 381000 h 1492250"/>
                <a:gd name="connsiteX40" fmla="*/ 330200 w 3797300"/>
                <a:gd name="connsiteY40" fmla="*/ 320675 h 1492250"/>
                <a:gd name="connsiteX41" fmla="*/ 285750 w 3797300"/>
                <a:gd name="connsiteY41" fmla="*/ 320675 h 1492250"/>
                <a:gd name="connsiteX42" fmla="*/ 285750 w 3797300"/>
                <a:gd name="connsiteY42" fmla="*/ 295275 h 1492250"/>
                <a:gd name="connsiteX43" fmla="*/ 269875 w 3797300"/>
                <a:gd name="connsiteY43" fmla="*/ 295275 h 1492250"/>
                <a:gd name="connsiteX44" fmla="*/ 269875 w 3797300"/>
                <a:gd name="connsiteY44" fmla="*/ 266700 h 1492250"/>
                <a:gd name="connsiteX45" fmla="*/ 219075 w 3797300"/>
                <a:gd name="connsiteY45" fmla="*/ 266700 h 1492250"/>
                <a:gd name="connsiteX46" fmla="*/ 219075 w 3797300"/>
                <a:gd name="connsiteY46" fmla="*/ 209550 h 1492250"/>
                <a:gd name="connsiteX47" fmla="*/ 120650 w 3797300"/>
                <a:gd name="connsiteY47" fmla="*/ 209550 h 1492250"/>
                <a:gd name="connsiteX48" fmla="*/ 120650 w 3797300"/>
                <a:gd name="connsiteY48" fmla="*/ 146050 h 1492250"/>
                <a:gd name="connsiteX49" fmla="*/ 41275 w 3797300"/>
                <a:gd name="connsiteY49" fmla="*/ 146050 h 1492250"/>
                <a:gd name="connsiteX50" fmla="*/ 41275 w 3797300"/>
                <a:gd name="connsiteY50" fmla="*/ 95250 h 1492250"/>
                <a:gd name="connsiteX51" fmla="*/ 25400 w 3797300"/>
                <a:gd name="connsiteY51" fmla="*/ 95250 h 1492250"/>
                <a:gd name="connsiteX52" fmla="*/ 25400 w 3797300"/>
                <a:gd name="connsiteY52" fmla="*/ 60325 h 1492250"/>
                <a:gd name="connsiteX53" fmla="*/ 0 w 3797300"/>
                <a:gd name="connsiteY53" fmla="*/ 60325 h 1492250"/>
                <a:gd name="connsiteX54" fmla="*/ 0 w 3797300"/>
                <a:gd name="connsiteY54" fmla="*/ 0 h 1492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797300" h="1492250">
                  <a:moveTo>
                    <a:pt x="3797300" y="1492250"/>
                  </a:moveTo>
                  <a:lnTo>
                    <a:pt x="3321050" y="1492250"/>
                  </a:lnTo>
                  <a:lnTo>
                    <a:pt x="3321050" y="1184275"/>
                  </a:lnTo>
                  <a:lnTo>
                    <a:pt x="2590800" y="1184275"/>
                  </a:lnTo>
                  <a:lnTo>
                    <a:pt x="2590800" y="1076325"/>
                  </a:lnTo>
                  <a:lnTo>
                    <a:pt x="2317750" y="1076325"/>
                  </a:lnTo>
                  <a:lnTo>
                    <a:pt x="2317750" y="984250"/>
                  </a:lnTo>
                  <a:lnTo>
                    <a:pt x="2076450" y="984250"/>
                  </a:lnTo>
                  <a:lnTo>
                    <a:pt x="2076450" y="911225"/>
                  </a:lnTo>
                  <a:lnTo>
                    <a:pt x="2060575" y="911225"/>
                  </a:lnTo>
                  <a:lnTo>
                    <a:pt x="2060575" y="841375"/>
                  </a:lnTo>
                  <a:lnTo>
                    <a:pt x="1609725" y="841375"/>
                  </a:lnTo>
                  <a:lnTo>
                    <a:pt x="1609725" y="822325"/>
                  </a:lnTo>
                  <a:lnTo>
                    <a:pt x="1600200" y="822325"/>
                  </a:lnTo>
                  <a:lnTo>
                    <a:pt x="1600200" y="765175"/>
                  </a:lnTo>
                  <a:lnTo>
                    <a:pt x="1514475" y="765175"/>
                  </a:lnTo>
                  <a:lnTo>
                    <a:pt x="1514475" y="730250"/>
                  </a:lnTo>
                  <a:lnTo>
                    <a:pt x="1149350" y="730250"/>
                  </a:lnTo>
                  <a:lnTo>
                    <a:pt x="1149350" y="698500"/>
                  </a:lnTo>
                  <a:lnTo>
                    <a:pt x="847725" y="698500"/>
                  </a:lnTo>
                  <a:lnTo>
                    <a:pt x="847725" y="657225"/>
                  </a:lnTo>
                  <a:lnTo>
                    <a:pt x="806450" y="657225"/>
                  </a:lnTo>
                  <a:lnTo>
                    <a:pt x="806450" y="619125"/>
                  </a:lnTo>
                  <a:lnTo>
                    <a:pt x="701675" y="619125"/>
                  </a:lnTo>
                  <a:lnTo>
                    <a:pt x="701675" y="587375"/>
                  </a:lnTo>
                  <a:lnTo>
                    <a:pt x="660400" y="587375"/>
                  </a:lnTo>
                  <a:lnTo>
                    <a:pt x="660400" y="561975"/>
                  </a:lnTo>
                  <a:lnTo>
                    <a:pt x="641350" y="561975"/>
                  </a:lnTo>
                  <a:lnTo>
                    <a:pt x="641350" y="536575"/>
                  </a:lnTo>
                  <a:lnTo>
                    <a:pt x="615950" y="536575"/>
                  </a:lnTo>
                  <a:lnTo>
                    <a:pt x="615950" y="498475"/>
                  </a:lnTo>
                  <a:lnTo>
                    <a:pt x="587375" y="498475"/>
                  </a:lnTo>
                  <a:lnTo>
                    <a:pt x="587375" y="469900"/>
                  </a:lnTo>
                  <a:lnTo>
                    <a:pt x="539750" y="469900"/>
                  </a:lnTo>
                  <a:lnTo>
                    <a:pt x="539750" y="441325"/>
                  </a:lnTo>
                  <a:lnTo>
                    <a:pt x="479425" y="441325"/>
                  </a:lnTo>
                  <a:lnTo>
                    <a:pt x="479425" y="412750"/>
                  </a:lnTo>
                  <a:lnTo>
                    <a:pt x="415925" y="412750"/>
                  </a:lnTo>
                  <a:lnTo>
                    <a:pt x="415925" y="381000"/>
                  </a:lnTo>
                  <a:lnTo>
                    <a:pt x="330200" y="381000"/>
                  </a:lnTo>
                  <a:lnTo>
                    <a:pt x="330200" y="320675"/>
                  </a:lnTo>
                  <a:lnTo>
                    <a:pt x="285750" y="320675"/>
                  </a:lnTo>
                  <a:lnTo>
                    <a:pt x="285750" y="295275"/>
                  </a:lnTo>
                  <a:lnTo>
                    <a:pt x="269875" y="295275"/>
                  </a:lnTo>
                  <a:lnTo>
                    <a:pt x="269875" y="266700"/>
                  </a:lnTo>
                  <a:lnTo>
                    <a:pt x="219075" y="266700"/>
                  </a:lnTo>
                  <a:lnTo>
                    <a:pt x="219075" y="209550"/>
                  </a:lnTo>
                  <a:lnTo>
                    <a:pt x="120650" y="209550"/>
                  </a:lnTo>
                  <a:lnTo>
                    <a:pt x="120650" y="146050"/>
                  </a:lnTo>
                  <a:lnTo>
                    <a:pt x="41275" y="146050"/>
                  </a:lnTo>
                  <a:lnTo>
                    <a:pt x="41275" y="95250"/>
                  </a:lnTo>
                  <a:lnTo>
                    <a:pt x="25400" y="95250"/>
                  </a:lnTo>
                  <a:lnTo>
                    <a:pt x="25400" y="60325"/>
                  </a:lnTo>
                  <a:lnTo>
                    <a:pt x="0" y="60325"/>
                  </a:lnTo>
                  <a:lnTo>
                    <a:pt x="0" y="0"/>
                  </a:lnTo>
                </a:path>
              </a:pathLst>
            </a:custGeom>
            <a:noFill/>
            <a:ln w="28575">
              <a:solidFill>
                <a:schemeClr val="accent6"/>
              </a:solidFill>
              <a:miter lim="800000"/>
              <a:headEnd/>
              <a:tailEnd/>
            </a:ln>
          </p:spPr>
          <p:txBody>
            <a:bodyPr rtlCol="0" anchor="ctr"/>
            <a:lstStyle/>
            <a:p>
              <a:pPr algn="ctr"/>
              <a:endParaRPr lang="en-US"/>
            </a:p>
          </p:txBody>
        </p:sp>
        <p:grpSp>
          <p:nvGrpSpPr>
            <p:cNvPr id="1140" name="Group 1139">
              <a:extLst>
                <a:ext uri="{FF2B5EF4-FFF2-40B4-BE49-F238E27FC236}">
                  <a16:creationId xmlns:a16="http://schemas.microsoft.com/office/drawing/2014/main" id="{DF7B1C1F-7AAE-0E42-4BD0-263D47A06850}"/>
                </a:ext>
              </a:extLst>
            </p:cNvPr>
            <p:cNvGrpSpPr/>
            <p:nvPr/>
          </p:nvGrpSpPr>
          <p:grpSpPr>
            <a:xfrm>
              <a:off x="1646066" y="2258274"/>
              <a:ext cx="132078" cy="132078"/>
              <a:chOff x="2844451" y="2684339"/>
              <a:chExt cx="132078" cy="132078"/>
            </a:xfrm>
          </p:grpSpPr>
          <p:cxnSp>
            <p:nvCxnSpPr>
              <p:cNvPr id="1141" name="Straight Connector 1140">
                <a:extLst>
                  <a:ext uri="{FF2B5EF4-FFF2-40B4-BE49-F238E27FC236}">
                    <a16:creationId xmlns:a16="http://schemas.microsoft.com/office/drawing/2014/main" id="{73E5DE63-E46C-A375-0152-096D66E7644B}"/>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42" name="Straight Connector 1141">
                <a:extLst>
                  <a:ext uri="{FF2B5EF4-FFF2-40B4-BE49-F238E27FC236}">
                    <a16:creationId xmlns:a16="http://schemas.microsoft.com/office/drawing/2014/main" id="{1B73A143-D034-D2B7-7876-8EF9F04B7BEA}"/>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43" name="Group 1142">
              <a:extLst>
                <a:ext uri="{FF2B5EF4-FFF2-40B4-BE49-F238E27FC236}">
                  <a16:creationId xmlns:a16="http://schemas.microsoft.com/office/drawing/2014/main" id="{DEC043FF-A945-E6ED-71F5-809B42D0037F}"/>
                </a:ext>
              </a:extLst>
            </p:cNvPr>
            <p:cNvGrpSpPr/>
            <p:nvPr/>
          </p:nvGrpSpPr>
          <p:grpSpPr>
            <a:xfrm>
              <a:off x="1756044" y="2333923"/>
              <a:ext cx="132078" cy="132078"/>
              <a:chOff x="2844451" y="2684339"/>
              <a:chExt cx="132078" cy="132078"/>
            </a:xfrm>
          </p:grpSpPr>
          <p:cxnSp>
            <p:nvCxnSpPr>
              <p:cNvPr id="1144" name="Straight Connector 1143">
                <a:extLst>
                  <a:ext uri="{FF2B5EF4-FFF2-40B4-BE49-F238E27FC236}">
                    <a16:creationId xmlns:a16="http://schemas.microsoft.com/office/drawing/2014/main" id="{ED0281D3-A51A-B62C-E73A-B3C69562223A}"/>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45" name="Straight Connector 1144">
                <a:extLst>
                  <a:ext uri="{FF2B5EF4-FFF2-40B4-BE49-F238E27FC236}">
                    <a16:creationId xmlns:a16="http://schemas.microsoft.com/office/drawing/2014/main" id="{37005E75-56F4-BAD7-7801-D2EE3A792160}"/>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46" name="Group 1145">
              <a:extLst>
                <a:ext uri="{FF2B5EF4-FFF2-40B4-BE49-F238E27FC236}">
                  <a16:creationId xmlns:a16="http://schemas.microsoft.com/office/drawing/2014/main" id="{86EAD345-A7AC-EE96-8292-D81A40DEF47C}"/>
                </a:ext>
              </a:extLst>
            </p:cNvPr>
            <p:cNvGrpSpPr/>
            <p:nvPr/>
          </p:nvGrpSpPr>
          <p:grpSpPr>
            <a:xfrm>
              <a:off x="1804362" y="2400268"/>
              <a:ext cx="132078" cy="132078"/>
              <a:chOff x="2844451" y="2684339"/>
              <a:chExt cx="132078" cy="132078"/>
            </a:xfrm>
          </p:grpSpPr>
          <p:cxnSp>
            <p:nvCxnSpPr>
              <p:cNvPr id="1147" name="Straight Connector 1146">
                <a:extLst>
                  <a:ext uri="{FF2B5EF4-FFF2-40B4-BE49-F238E27FC236}">
                    <a16:creationId xmlns:a16="http://schemas.microsoft.com/office/drawing/2014/main" id="{F515D016-DDB7-5CF9-09E0-13A03629CC34}"/>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48" name="Straight Connector 1147">
                <a:extLst>
                  <a:ext uri="{FF2B5EF4-FFF2-40B4-BE49-F238E27FC236}">
                    <a16:creationId xmlns:a16="http://schemas.microsoft.com/office/drawing/2014/main" id="{69D4E8E0-8B37-ED39-EC40-638BADE9DA05}"/>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49" name="Group 1148">
              <a:extLst>
                <a:ext uri="{FF2B5EF4-FFF2-40B4-BE49-F238E27FC236}">
                  <a16:creationId xmlns:a16="http://schemas.microsoft.com/office/drawing/2014/main" id="{D7F6EB41-833B-D417-ACA7-5391613229BB}"/>
                </a:ext>
              </a:extLst>
            </p:cNvPr>
            <p:cNvGrpSpPr/>
            <p:nvPr/>
          </p:nvGrpSpPr>
          <p:grpSpPr>
            <a:xfrm>
              <a:off x="1935873" y="2499524"/>
              <a:ext cx="132078" cy="132078"/>
              <a:chOff x="2844451" y="2684339"/>
              <a:chExt cx="132078" cy="132078"/>
            </a:xfrm>
          </p:grpSpPr>
          <p:cxnSp>
            <p:nvCxnSpPr>
              <p:cNvPr id="1150" name="Straight Connector 1149">
                <a:extLst>
                  <a:ext uri="{FF2B5EF4-FFF2-40B4-BE49-F238E27FC236}">
                    <a16:creationId xmlns:a16="http://schemas.microsoft.com/office/drawing/2014/main" id="{FC8FC022-A3DF-E995-490B-5A4406EB7E76}"/>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51" name="Straight Connector 1150">
                <a:extLst>
                  <a:ext uri="{FF2B5EF4-FFF2-40B4-BE49-F238E27FC236}">
                    <a16:creationId xmlns:a16="http://schemas.microsoft.com/office/drawing/2014/main" id="{A4217A99-0178-583A-D2C2-8F09B0697D5D}"/>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52" name="Group 1151">
              <a:extLst>
                <a:ext uri="{FF2B5EF4-FFF2-40B4-BE49-F238E27FC236}">
                  <a16:creationId xmlns:a16="http://schemas.microsoft.com/office/drawing/2014/main" id="{6D89B935-277A-511D-CA24-8929EE48903A}"/>
                </a:ext>
              </a:extLst>
            </p:cNvPr>
            <p:cNvGrpSpPr/>
            <p:nvPr/>
          </p:nvGrpSpPr>
          <p:grpSpPr>
            <a:xfrm>
              <a:off x="2026413" y="2530461"/>
              <a:ext cx="132078" cy="132078"/>
              <a:chOff x="2844451" y="2684339"/>
              <a:chExt cx="132078" cy="132078"/>
            </a:xfrm>
          </p:grpSpPr>
          <p:cxnSp>
            <p:nvCxnSpPr>
              <p:cNvPr id="1153" name="Straight Connector 1152">
                <a:extLst>
                  <a:ext uri="{FF2B5EF4-FFF2-40B4-BE49-F238E27FC236}">
                    <a16:creationId xmlns:a16="http://schemas.microsoft.com/office/drawing/2014/main" id="{01BEE163-1724-808E-104E-95E6D4B9ACB7}"/>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54" name="Straight Connector 1153">
                <a:extLst>
                  <a:ext uri="{FF2B5EF4-FFF2-40B4-BE49-F238E27FC236}">
                    <a16:creationId xmlns:a16="http://schemas.microsoft.com/office/drawing/2014/main" id="{B751BC38-C74C-0EC3-7BF6-4261EDAD37B6}"/>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55" name="Group 1154">
              <a:extLst>
                <a:ext uri="{FF2B5EF4-FFF2-40B4-BE49-F238E27FC236}">
                  <a16:creationId xmlns:a16="http://schemas.microsoft.com/office/drawing/2014/main" id="{865EC7E7-ECD2-3A44-4EFB-F18E5E4E4FFC}"/>
                </a:ext>
              </a:extLst>
            </p:cNvPr>
            <p:cNvGrpSpPr/>
            <p:nvPr/>
          </p:nvGrpSpPr>
          <p:grpSpPr>
            <a:xfrm>
              <a:off x="2153118" y="2602742"/>
              <a:ext cx="132078" cy="132078"/>
              <a:chOff x="2844451" y="2684339"/>
              <a:chExt cx="132078" cy="132078"/>
            </a:xfrm>
          </p:grpSpPr>
          <p:cxnSp>
            <p:nvCxnSpPr>
              <p:cNvPr id="1156" name="Straight Connector 1155">
                <a:extLst>
                  <a:ext uri="{FF2B5EF4-FFF2-40B4-BE49-F238E27FC236}">
                    <a16:creationId xmlns:a16="http://schemas.microsoft.com/office/drawing/2014/main" id="{3FE677CC-B6DC-7A27-FE87-AECBC263D123}"/>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57" name="Straight Connector 1156">
                <a:extLst>
                  <a:ext uri="{FF2B5EF4-FFF2-40B4-BE49-F238E27FC236}">
                    <a16:creationId xmlns:a16="http://schemas.microsoft.com/office/drawing/2014/main" id="{5A0F04F8-311F-CDB8-99C9-3F6EB8A7077A}"/>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58" name="Group 1157">
              <a:extLst>
                <a:ext uri="{FF2B5EF4-FFF2-40B4-BE49-F238E27FC236}">
                  <a16:creationId xmlns:a16="http://schemas.microsoft.com/office/drawing/2014/main" id="{1AF460B9-3925-B007-6634-319F741B05F7}"/>
                </a:ext>
              </a:extLst>
            </p:cNvPr>
            <p:cNvGrpSpPr/>
            <p:nvPr/>
          </p:nvGrpSpPr>
          <p:grpSpPr>
            <a:xfrm>
              <a:off x="2280009" y="2738363"/>
              <a:ext cx="132078" cy="132078"/>
              <a:chOff x="2844451" y="2684339"/>
              <a:chExt cx="132078" cy="132078"/>
            </a:xfrm>
          </p:grpSpPr>
          <p:cxnSp>
            <p:nvCxnSpPr>
              <p:cNvPr id="1159" name="Straight Connector 1158">
                <a:extLst>
                  <a:ext uri="{FF2B5EF4-FFF2-40B4-BE49-F238E27FC236}">
                    <a16:creationId xmlns:a16="http://schemas.microsoft.com/office/drawing/2014/main" id="{3F396D7D-D044-5902-1C05-1E515525A9DF}"/>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60" name="Straight Connector 1159">
                <a:extLst>
                  <a:ext uri="{FF2B5EF4-FFF2-40B4-BE49-F238E27FC236}">
                    <a16:creationId xmlns:a16="http://schemas.microsoft.com/office/drawing/2014/main" id="{D2A48793-361C-7192-2CCD-6C8786495526}"/>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61" name="Group 1160">
              <a:extLst>
                <a:ext uri="{FF2B5EF4-FFF2-40B4-BE49-F238E27FC236}">
                  <a16:creationId xmlns:a16="http://schemas.microsoft.com/office/drawing/2014/main" id="{6318A5AC-B1EA-3039-7B35-BB494A7ED00C}"/>
                </a:ext>
              </a:extLst>
            </p:cNvPr>
            <p:cNvGrpSpPr/>
            <p:nvPr/>
          </p:nvGrpSpPr>
          <p:grpSpPr>
            <a:xfrm>
              <a:off x="2333378" y="2738363"/>
              <a:ext cx="132078" cy="132078"/>
              <a:chOff x="2844451" y="2684339"/>
              <a:chExt cx="132078" cy="132078"/>
            </a:xfrm>
          </p:grpSpPr>
          <p:cxnSp>
            <p:nvCxnSpPr>
              <p:cNvPr id="1162" name="Straight Connector 1161">
                <a:extLst>
                  <a:ext uri="{FF2B5EF4-FFF2-40B4-BE49-F238E27FC236}">
                    <a16:creationId xmlns:a16="http://schemas.microsoft.com/office/drawing/2014/main" id="{E09F9839-2067-814E-53D3-9C0F390C80DA}"/>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63" name="Straight Connector 1162">
                <a:extLst>
                  <a:ext uri="{FF2B5EF4-FFF2-40B4-BE49-F238E27FC236}">
                    <a16:creationId xmlns:a16="http://schemas.microsoft.com/office/drawing/2014/main" id="{3821F5DE-6282-EB7E-12C2-9D036658644D}"/>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64" name="Group 1163">
              <a:extLst>
                <a:ext uri="{FF2B5EF4-FFF2-40B4-BE49-F238E27FC236}">
                  <a16:creationId xmlns:a16="http://schemas.microsoft.com/office/drawing/2014/main" id="{F76B0F9C-9DB4-0E07-B90B-A0AD707FE820}"/>
                </a:ext>
              </a:extLst>
            </p:cNvPr>
            <p:cNvGrpSpPr/>
            <p:nvPr/>
          </p:nvGrpSpPr>
          <p:grpSpPr>
            <a:xfrm>
              <a:off x="2534120" y="2802041"/>
              <a:ext cx="132078" cy="132078"/>
              <a:chOff x="2844451" y="2684339"/>
              <a:chExt cx="132078" cy="132078"/>
            </a:xfrm>
          </p:grpSpPr>
          <p:cxnSp>
            <p:nvCxnSpPr>
              <p:cNvPr id="1165" name="Straight Connector 1164">
                <a:extLst>
                  <a:ext uri="{FF2B5EF4-FFF2-40B4-BE49-F238E27FC236}">
                    <a16:creationId xmlns:a16="http://schemas.microsoft.com/office/drawing/2014/main" id="{FBFDCA20-24B7-3A14-C115-A89C80623DC0}"/>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66" name="Straight Connector 1165">
                <a:extLst>
                  <a:ext uri="{FF2B5EF4-FFF2-40B4-BE49-F238E27FC236}">
                    <a16:creationId xmlns:a16="http://schemas.microsoft.com/office/drawing/2014/main" id="{0226395D-FD54-BB0A-9127-72A6349367BD}"/>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67" name="Group 1166">
              <a:extLst>
                <a:ext uri="{FF2B5EF4-FFF2-40B4-BE49-F238E27FC236}">
                  <a16:creationId xmlns:a16="http://schemas.microsoft.com/office/drawing/2014/main" id="{8B739045-BEDF-61A7-9399-3539CA616584}"/>
                </a:ext>
              </a:extLst>
            </p:cNvPr>
            <p:cNvGrpSpPr/>
            <p:nvPr/>
          </p:nvGrpSpPr>
          <p:grpSpPr>
            <a:xfrm>
              <a:off x="2726427" y="2837156"/>
              <a:ext cx="132078" cy="132078"/>
              <a:chOff x="2844451" y="2684339"/>
              <a:chExt cx="132078" cy="132078"/>
            </a:xfrm>
          </p:grpSpPr>
          <p:cxnSp>
            <p:nvCxnSpPr>
              <p:cNvPr id="1168" name="Straight Connector 1167">
                <a:extLst>
                  <a:ext uri="{FF2B5EF4-FFF2-40B4-BE49-F238E27FC236}">
                    <a16:creationId xmlns:a16="http://schemas.microsoft.com/office/drawing/2014/main" id="{807CEDC7-7AE7-D6CD-1CF0-7BF3A16316F9}"/>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69" name="Straight Connector 1168">
                <a:extLst>
                  <a:ext uri="{FF2B5EF4-FFF2-40B4-BE49-F238E27FC236}">
                    <a16:creationId xmlns:a16="http://schemas.microsoft.com/office/drawing/2014/main" id="{1357D120-64A7-6C27-E4AF-35C1EA26E16D}"/>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70" name="Group 1169">
              <a:extLst>
                <a:ext uri="{FF2B5EF4-FFF2-40B4-BE49-F238E27FC236}">
                  <a16:creationId xmlns:a16="http://schemas.microsoft.com/office/drawing/2014/main" id="{F00CAAEE-23FB-0FD5-4B0D-5171DD870BB5}"/>
                </a:ext>
              </a:extLst>
            </p:cNvPr>
            <p:cNvGrpSpPr/>
            <p:nvPr/>
          </p:nvGrpSpPr>
          <p:grpSpPr>
            <a:xfrm>
              <a:off x="2893946" y="2855731"/>
              <a:ext cx="132078" cy="132078"/>
              <a:chOff x="2844451" y="2684339"/>
              <a:chExt cx="132078" cy="132078"/>
            </a:xfrm>
          </p:grpSpPr>
          <p:cxnSp>
            <p:nvCxnSpPr>
              <p:cNvPr id="1171" name="Straight Connector 1170">
                <a:extLst>
                  <a:ext uri="{FF2B5EF4-FFF2-40B4-BE49-F238E27FC236}">
                    <a16:creationId xmlns:a16="http://schemas.microsoft.com/office/drawing/2014/main" id="{52E34EEB-8AD4-55FC-0669-F9CDDEEBFBB9}"/>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72" name="Straight Connector 1171">
                <a:extLst>
                  <a:ext uri="{FF2B5EF4-FFF2-40B4-BE49-F238E27FC236}">
                    <a16:creationId xmlns:a16="http://schemas.microsoft.com/office/drawing/2014/main" id="{9881AF88-D7DB-5C3E-E408-B1485E4CE336}"/>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73" name="Group 1172">
              <a:extLst>
                <a:ext uri="{FF2B5EF4-FFF2-40B4-BE49-F238E27FC236}">
                  <a16:creationId xmlns:a16="http://schemas.microsoft.com/office/drawing/2014/main" id="{D920F2FF-A7AB-449C-6A53-256AC0A0C88F}"/>
                </a:ext>
              </a:extLst>
            </p:cNvPr>
            <p:cNvGrpSpPr/>
            <p:nvPr/>
          </p:nvGrpSpPr>
          <p:grpSpPr>
            <a:xfrm>
              <a:off x="2923570" y="2855731"/>
              <a:ext cx="132078" cy="132078"/>
              <a:chOff x="2844451" y="2684339"/>
              <a:chExt cx="132078" cy="132078"/>
            </a:xfrm>
          </p:grpSpPr>
          <p:cxnSp>
            <p:nvCxnSpPr>
              <p:cNvPr id="1174" name="Straight Connector 1173">
                <a:extLst>
                  <a:ext uri="{FF2B5EF4-FFF2-40B4-BE49-F238E27FC236}">
                    <a16:creationId xmlns:a16="http://schemas.microsoft.com/office/drawing/2014/main" id="{AF23E09F-D945-C277-2237-1A9EB02C6B8A}"/>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75" name="Straight Connector 1174">
                <a:extLst>
                  <a:ext uri="{FF2B5EF4-FFF2-40B4-BE49-F238E27FC236}">
                    <a16:creationId xmlns:a16="http://schemas.microsoft.com/office/drawing/2014/main" id="{75A08D8E-12DD-73ED-5F0B-FBE2842EF82E}"/>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76" name="Group 1175">
              <a:extLst>
                <a:ext uri="{FF2B5EF4-FFF2-40B4-BE49-F238E27FC236}">
                  <a16:creationId xmlns:a16="http://schemas.microsoft.com/office/drawing/2014/main" id="{36874F7C-96E3-866D-15F9-5ED89333B7BE}"/>
                </a:ext>
              </a:extLst>
            </p:cNvPr>
            <p:cNvGrpSpPr/>
            <p:nvPr/>
          </p:nvGrpSpPr>
          <p:grpSpPr>
            <a:xfrm>
              <a:off x="2947457" y="2855731"/>
              <a:ext cx="132078" cy="132078"/>
              <a:chOff x="2844451" y="2684339"/>
              <a:chExt cx="132078" cy="132078"/>
            </a:xfrm>
          </p:grpSpPr>
          <p:cxnSp>
            <p:nvCxnSpPr>
              <p:cNvPr id="1177" name="Straight Connector 1176">
                <a:extLst>
                  <a:ext uri="{FF2B5EF4-FFF2-40B4-BE49-F238E27FC236}">
                    <a16:creationId xmlns:a16="http://schemas.microsoft.com/office/drawing/2014/main" id="{27C983BC-5DC8-49E6-1491-6B2C8119634B}"/>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78" name="Straight Connector 1177">
                <a:extLst>
                  <a:ext uri="{FF2B5EF4-FFF2-40B4-BE49-F238E27FC236}">
                    <a16:creationId xmlns:a16="http://schemas.microsoft.com/office/drawing/2014/main" id="{C396CBBB-2A95-14EA-187A-DCBCECA9FADB}"/>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79" name="Group 1178">
              <a:extLst>
                <a:ext uri="{FF2B5EF4-FFF2-40B4-BE49-F238E27FC236}">
                  <a16:creationId xmlns:a16="http://schemas.microsoft.com/office/drawing/2014/main" id="{544AA070-EC1A-A0E7-CAC7-6BA743F2D014}"/>
                </a:ext>
              </a:extLst>
            </p:cNvPr>
            <p:cNvGrpSpPr/>
            <p:nvPr/>
          </p:nvGrpSpPr>
          <p:grpSpPr>
            <a:xfrm>
              <a:off x="2979164" y="2855731"/>
              <a:ext cx="132078" cy="132078"/>
              <a:chOff x="2844451" y="2684339"/>
              <a:chExt cx="132078" cy="132078"/>
            </a:xfrm>
          </p:grpSpPr>
          <p:cxnSp>
            <p:nvCxnSpPr>
              <p:cNvPr id="1180" name="Straight Connector 1179">
                <a:extLst>
                  <a:ext uri="{FF2B5EF4-FFF2-40B4-BE49-F238E27FC236}">
                    <a16:creationId xmlns:a16="http://schemas.microsoft.com/office/drawing/2014/main" id="{46761F52-1B33-58E9-A2AD-11CB9B62E0D2}"/>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81" name="Straight Connector 1180">
                <a:extLst>
                  <a:ext uri="{FF2B5EF4-FFF2-40B4-BE49-F238E27FC236}">
                    <a16:creationId xmlns:a16="http://schemas.microsoft.com/office/drawing/2014/main" id="{95DC5B3C-3BC8-CCEA-2893-D72FE0EC8CCA}"/>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82" name="Group 1181">
              <a:extLst>
                <a:ext uri="{FF2B5EF4-FFF2-40B4-BE49-F238E27FC236}">
                  <a16:creationId xmlns:a16="http://schemas.microsoft.com/office/drawing/2014/main" id="{67EF77BB-F751-E0ED-72B7-F2BA4F9C306A}"/>
                </a:ext>
              </a:extLst>
            </p:cNvPr>
            <p:cNvGrpSpPr/>
            <p:nvPr/>
          </p:nvGrpSpPr>
          <p:grpSpPr>
            <a:xfrm>
              <a:off x="2995512" y="2855731"/>
              <a:ext cx="132078" cy="132078"/>
              <a:chOff x="2844451" y="2684339"/>
              <a:chExt cx="132078" cy="132078"/>
            </a:xfrm>
          </p:grpSpPr>
          <p:cxnSp>
            <p:nvCxnSpPr>
              <p:cNvPr id="1183" name="Straight Connector 1182">
                <a:extLst>
                  <a:ext uri="{FF2B5EF4-FFF2-40B4-BE49-F238E27FC236}">
                    <a16:creationId xmlns:a16="http://schemas.microsoft.com/office/drawing/2014/main" id="{9B34BBE3-3421-5C9C-3CAD-B2279CA70572}"/>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84" name="Straight Connector 1183">
                <a:extLst>
                  <a:ext uri="{FF2B5EF4-FFF2-40B4-BE49-F238E27FC236}">
                    <a16:creationId xmlns:a16="http://schemas.microsoft.com/office/drawing/2014/main" id="{7D685D9D-36A4-6497-1299-4246BE6BD242}"/>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85" name="Group 1184">
              <a:extLst>
                <a:ext uri="{FF2B5EF4-FFF2-40B4-BE49-F238E27FC236}">
                  <a16:creationId xmlns:a16="http://schemas.microsoft.com/office/drawing/2014/main" id="{81F54569-2B23-BCF0-8524-E1507E89EBED}"/>
                </a:ext>
              </a:extLst>
            </p:cNvPr>
            <p:cNvGrpSpPr/>
            <p:nvPr/>
          </p:nvGrpSpPr>
          <p:grpSpPr>
            <a:xfrm>
              <a:off x="3031521" y="2855731"/>
              <a:ext cx="132078" cy="132078"/>
              <a:chOff x="2844451" y="2684339"/>
              <a:chExt cx="132078" cy="132078"/>
            </a:xfrm>
          </p:grpSpPr>
          <p:cxnSp>
            <p:nvCxnSpPr>
              <p:cNvPr id="1186" name="Straight Connector 1185">
                <a:extLst>
                  <a:ext uri="{FF2B5EF4-FFF2-40B4-BE49-F238E27FC236}">
                    <a16:creationId xmlns:a16="http://schemas.microsoft.com/office/drawing/2014/main" id="{5A236E9A-D22E-FCD5-E457-D7BA88EEB3D4}"/>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87" name="Straight Connector 1186">
                <a:extLst>
                  <a:ext uri="{FF2B5EF4-FFF2-40B4-BE49-F238E27FC236}">
                    <a16:creationId xmlns:a16="http://schemas.microsoft.com/office/drawing/2014/main" id="{3C23E020-9071-FAD2-D222-F1B6310948C2}"/>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88" name="Group 1187">
              <a:extLst>
                <a:ext uri="{FF2B5EF4-FFF2-40B4-BE49-F238E27FC236}">
                  <a16:creationId xmlns:a16="http://schemas.microsoft.com/office/drawing/2014/main" id="{46D53546-3096-7387-5C40-6382B58AF2BF}"/>
                </a:ext>
              </a:extLst>
            </p:cNvPr>
            <p:cNvGrpSpPr/>
            <p:nvPr/>
          </p:nvGrpSpPr>
          <p:grpSpPr>
            <a:xfrm>
              <a:off x="3170773" y="2893490"/>
              <a:ext cx="132078" cy="132078"/>
              <a:chOff x="2844451" y="2684339"/>
              <a:chExt cx="132078" cy="132078"/>
            </a:xfrm>
          </p:grpSpPr>
          <p:cxnSp>
            <p:nvCxnSpPr>
              <p:cNvPr id="1189" name="Straight Connector 1188">
                <a:extLst>
                  <a:ext uri="{FF2B5EF4-FFF2-40B4-BE49-F238E27FC236}">
                    <a16:creationId xmlns:a16="http://schemas.microsoft.com/office/drawing/2014/main" id="{4A2D7482-5534-D5F1-9EF7-57E680BD5A57}"/>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90" name="Straight Connector 1189">
                <a:extLst>
                  <a:ext uri="{FF2B5EF4-FFF2-40B4-BE49-F238E27FC236}">
                    <a16:creationId xmlns:a16="http://schemas.microsoft.com/office/drawing/2014/main" id="{5A082E9B-F552-2E09-7228-DA96DCF46938}"/>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91" name="Group 1190">
              <a:extLst>
                <a:ext uri="{FF2B5EF4-FFF2-40B4-BE49-F238E27FC236}">
                  <a16:creationId xmlns:a16="http://schemas.microsoft.com/office/drawing/2014/main" id="{C20EBF6D-5D0B-50BD-1E36-B42E2AEE87A2}"/>
                </a:ext>
              </a:extLst>
            </p:cNvPr>
            <p:cNvGrpSpPr/>
            <p:nvPr/>
          </p:nvGrpSpPr>
          <p:grpSpPr>
            <a:xfrm>
              <a:off x="3182839" y="2935240"/>
              <a:ext cx="132078" cy="132078"/>
              <a:chOff x="2844451" y="2684339"/>
              <a:chExt cx="132078" cy="132078"/>
            </a:xfrm>
          </p:grpSpPr>
          <p:cxnSp>
            <p:nvCxnSpPr>
              <p:cNvPr id="1192" name="Straight Connector 1191">
                <a:extLst>
                  <a:ext uri="{FF2B5EF4-FFF2-40B4-BE49-F238E27FC236}">
                    <a16:creationId xmlns:a16="http://schemas.microsoft.com/office/drawing/2014/main" id="{24F049D8-5F8C-4920-4FC2-3FDF5822F8FA}"/>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93" name="Straight Connector 1192">
                <a:extLst>
                  <a:ext uri="{FF2B5EF4-FFF2-40B4-BE49-F238E27FC236}">
                    <a16:creationId xmlns:a16="http://schemas.microsoft.com/office/drawing/2014/main" id="{06C702B1-5D15-78BA-B0C5-93CBB118E9D9}"/>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94" name="Group 1193">
              <a:extLst>
                <a:ext uri="{FF2B5EF4-FFF2-40B4-BE49-F238E27FC236}">
                  <a16:creationId xmlns:a16="http://schemas.microsoft.com/office/drawing/2014/main" id="{5710C205-FE17-FF5D-8721-22736A66DC4B}"/>
                </a:ext>
              </a:extLst>
            </p:cNvPr>
            <p:cNvGrpSpPr/>
            <p:nvPr/>
          </p:nvGrpSpPr>
          <p:grpSpPr>
            <a:xfrm>
              <a:off x="3344763" y="2966916"/>
              <a:ext cx="132078" cy="132078"/>
              <a:chOff x="2844451" y="2684339"/>
              <a:chExt cx="132078" cy="132078"/>
            </a:xfrm>
          </p:grpSpPr>
          <p:cxnSp>
            <p:nvCxnSpPr>
              <p:cNvPr id="1195" name="Straight Connector 1194">
                <a:extLst>
                  <a:ext uri="{FF2B5EF4-FFF2-40B4-BE49-F238E27FC236}">
                    <a16:creationId xmlns:a16="http://schemas.microsoft.com/office/drawing/2014/main" id="{440F8FC5-5F5B-1D8E-049F-15527C98CB96}"/>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96" name="Straight Connector 1195">
                <a:extLst>
                  <a:ext uri="{FF2B5EF4-FFF2-40B4-BE49-F238E27FC236}">
                    <a16:creationId xmlns:a16="http://schemas.microsoft.com/office/drawing/2014/main" id="{80C76AD9-C772-4461-46EA-D28752E80221}"/>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97" name="Group 1196">
              <a:extLst>
                <a:ext uri="{FF2B5EF4-FFF2-40B4-BE49-F238E27FC236}">
                  <a16:creationId xmlns:a16="http://schemas.microsoft.com/office/drawing/2014/main" id="{509B4169-BAC7-158E-14C5-7681D2848DA7}"/>
                </a:ext>
              </a:extLst>
            </p:cNvPr>
            <p:cNvGrpSpPr/>
            <p:nvPr/>
          </p:nvGrpSpPr>
          <p:grpSpPr>
            <a:xfrm>
              <a:off x="3374376" y="2966916"/>
              <a:ext cx="132078" cy="132078"/>
              <a:chOff x="2844451" y="2684339"/>
              <a:chExt cx="132078" cy="132078"/>
            </a:xfrm>
          </p:grpSpPr>
          <p:cxnSp>
            <p:nvCxnSpPr>
              <p:cNvPr id="1198" name="Straight Connector 1197">
                <a:extLst>
                  <a:ext uri="{FF2B5EF4-FFF2-40B4-BE49-F238E27FC236}">
                    <a16:creationId xmlns:a16="http://schemas.microsoft.com/office/drawing/2014/main" id="{38C9A038-A9C9-AC88-5018-D6D2F616D9A8}"/>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99" name="Straight Connector 1198">
                <a:extLst>
                  <a:ext uri="{FF2B5EF4-FFF2-40B4-BE49-F238E27FC236}">
                    <a16:creationId xmlns:a16="http://schemas.microsoft.com/office/drawing/2014/main" id="{745A3A9F-9C5E-8C3F-602E-1A309E894704}"/>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00" name="Group 1199">
              <a:extLst>
                <a:ext uri="{FF2B5EF4-FFF2-40B4-BE49-F238E27FC236}">
                  <a16:creationId xmlns:a16="http://schemas.microsoft.com/office/drawing/2014/main" id="{DF5F83EE-30B8-3D66-3296-BA5139B976BA}"/>
                </a:ext>
              </a:extLst>
            </p:cNvPr>
            <p:cNvGrpSpPr/>
            <p:nvPr/>
          </p:nvGrpSpPr>
          <p:grpSpPr>
            <a:xfrm>
              <a:off x="3395262" y="2966916"/>
              <a:ext cx="132078" cy="132078"/>
              <a:chOff x="2844451" y="2684339"/>
              <a:chExt cx="132078" cy="132078"/>
            </a:xfrm>
          </p:grpSpPr>
          <p:cxnSp>
            <p:nvCxnSpPr>
              <p:cNvPr id="1201" name="Straight Connector 1200">
                <a:extLst>
                  <a:ext uri="{FF2B5EF4-FFF2-40B4-BE49-F238E27FC236}">
                    <a16:creationId xmlns:a16="http://schemas.microsoft.com/office/drawing/2014/main" id="{6BC38D0D-82DB-5074-7550-24C0252B1E01}"/>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02" name="Straight Connector 1201">
                <a:extLst>
                  <a:ext uri="{FF2B5EF4-FFF2-40B4-BE49-F238E27FC236}">
                    <a16:creationId xmlns:a16="http://schemas.microsoft.com/office/drawing/2014/main" id="{6960F7DC-9CEC-563A-D2D9-7634EB98333B}"/>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03" name="Group 1202">
              <a:extLst>
                <a:ext uri="{FF2B5EF4-FFF2-40B4-BE49-F238E27FC236}">
                  <a16:creationId xmlns:a16="http://schemas.microsoft.com/office/drawing/2014/main" id="{1BF36741-D2B9-0414-75A3-25474D7FE3AA}"/>
                </a:ext>
              </a:extLst>
            </p:cNvPr>
            <p:cNvGrpSpPr/>
            <p:nvPr/>
          </p:nvGrpSpPr>
          <p:grpSpPr>
            <a:xfrm>
              <a:off x="3413118" y="2966916"/>
              <a:ext cx="132078" cy="132078"/>
              <a:chOff x="2844451" y="2684339"/>
              <a:chExt cx="132078" cy="132078"/>
            </a:xfrm>
          </p:grpSpPr>
          <p:cxnSp>
            <p:nvCxnSpPr>
              <p:cNvPr id="1204" name="Straight Connector 1203">
                <a:extLst>
                  <a:ext uri="{FF2B5EF4-FFF2-40B4-BE49-F238E27FC236}">
                    <a16:creationId xmlns:a16="http://schemas.microsoft.com/office/drawing/2014/main" id="{1AD5765C-8E62-BF62-0092-87D83BBCD809}"/>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05" name="Straight Connector 1204">
                <a:extLst>
                  <a:ext uri="{FF2B5EF4-FFF2-40B4-BE49-F238E27FC236}">
                    <a16:creationId xmlns:a16="http://schemas.microsoft.com/office/drawing/2014/main" id="{B258AF23-142C-1EBF-47C7-86DB43C45010}"/>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06" name="Group 1205">
              <a:extLst>
                <a:ext uri="{FF2B5EF4-FFF2-40B4-BE49-F238E27FC236}">
                  <a16:creationId xmlns:a16="http://schemas.microsoft.com/office/drawing/2014/main" id="{F63A94CE-90E4-0DFC-92C6-BBCB0C71EF45}"/>
                </a:ext>
              </a:extLst>
            </p:cNvPr>
            <p:cNvGrpSpPr/>
            <p:nvPr/>
          </p:nvGrpSpPr>
          <p:grpSpPr>
            <a:xfrm>
              <a:off x="3448082" y="2966916"/>
              <a:ext cx="132078" cy="132078"/>
              <a:chOff x="2844451" y="2684339"/>
              <a:chExt cx="132078" cy="132078"/>
            </a:xfrm>
          </p:grpSpPr>
          <p:cxnSp>
            <p:nvCxnSpPr>
              <p:cNvPr id="1207" name="Straight Connector 1206">
                <a:extLst>
                  <a:ext uri="{FF2B5EF4-FFF2-40B4-BE49-F238E27FC236}">
                    <a16:creationId xmlns:a16="http://schemas.microsoft.com/office/drawing/2014/main" id="{23A11F7F-D619-F81E-7C5A-8692831A4DCC}"/>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08" name="Straight Connector 1207">
                <a:extLst>
                  <a:ext uri="{FF2B5EF4-FFF2-40B4-BE49-F238E27FC236}">
                    <a16:creationId xmlns:a16="http://schemas.microsoft.com/office/drawing/2014/main" id="{8FC9E15F-91FB-3975-A17F-89FF71C2402A}"/>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09" name="Group 1208">
              <a:extLst>
                <a:ext uri="{FF2B5EF4-FFF2-40B4-BE49-F238E27FC236}">
                  <a16:creationId xmlns:a16="http://schemas.microsoft.com/office/drawing/2014/main" id="{312CA993-33DB-3CA6-0CF8-977E131D3C99}"/>
                </a:ext>
              </a:extLst>
            </p:cNvPr>
            <p:cNvGrpSpPr/>
            <p:nvPr/>
          </p:nvGrpSpPr>
          <p:grpSpPr>
            <a:xfrm>
              <a:off x="3495839" y="2966916"/>
              <a:ext cx="132078" cy="132078"/>
              <a:chOff x="2844451" y="2684339"/>
              <a:chExt cx="132078" cy="132078"/>
            </a:xfrm>
          </p:grpSpPr>
          <p:cxnSp>
            <p:nvCxnSpPr>
              <p:cNvPr id="1210" name="Straight Connector 1209">
                <a:extLst>
                  <a:ext uri="{FF2B5EF4-FFF2-40B4-BE49-F238E27FC236}">
                    <a16:creationId xmlns:a16="http://schemas.microsoft.com/office/drawing/2014/main" id="{DD563587-D894-48D6-E8D0-BBE25E1A49EB}"/>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11" name="Straight Connector 1210">
                <a:extLst>
                  <a:ext uri="{FF2B5EF4-FFF2-40B4-BE49-F238E27FC236}">
                    <a16:creationId xmlns:a16="http://schemas.microsoft.com/office/drawing/2014/main" id="{487CB207-689E-55FC-1644-D9C4E15C9AEC}"/>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12" name="Group 1211">
              <a:extLst>
                <a:ext uri="{FF2B5EF4-FFF2-40B4-BE49-F238E27FC236}">
                  <a16:creationId xmlns:a16="http://schemas.microsoft.com/office/drawing/2014/main" id="{DF9EABF4-6A2C-7BD8-69AD-AF428C896E61}"/>
                </a:ext>
              </a:extLst>
            </p:cNvPr>
            <p:cNvGrpSpPr/>
            <p:nvPr/>
          </p:nvGrpSpPr>
          <p:grpSpPr>
            <a:xfrm>
              <a:off x="3522804" y="2966916"/>
              <a:ext cx="132078" cy="132078"/>
              <a:chOff x="2844451" y="2684339"/>
              <a:chExt cx="132078" cy="132078"/>
            </a:xfrm>
          </p:grpSpPr>
          <p:cxnSp>
            <p:nvCxnSpPr>
              <p:cNvPr id="1213" name="Straight Connector 1212">
                <a:extLst>
                  <a:ext uri="{FF2B5EF4-FFF2-40B4-BE49-F238E27FC236}">
                    <a16:creationId xmlns:a16="http://schemas.microsoft.com/office/drawing/2014/main" id="{C7044122-693F-6490-2D98-132E412CAF01}"/>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14" name="Straight Connector 1213">
                <a:extLst>
                  <a:ext uri="{FF2B5EF4-FFF2-40B4-BE49-F238E27FC236}">
                    <a16:creationId xmlns:a16="http://schemas.microsoft.com/office/drawing/2014/main" id="{2052C963-85A1-1E3A-5CE1-7CBF86167B2D}"/>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15" name="Group 1214">
              <a:extLst>
                <a:ext uri="{FF2B5EF4-FFF2-40B4-BE49-F238E27FC236}">
                  <a16:creationId xmlns:a16="http://schemas.microsoft.com/office/drawing/2014/main" id="{91030E92-54E5-BAFF-0940-94D5AA960E72}"/>
                </a:ext>
              </a:extLst>
            </p:cNvPr>
            <p:cNvGrpSpPr/>
            <p:nvPr/>
          </p:nvGrpSpPr>
          <p:grpSpPr>
            <a:xfrm>
              <a:off x="3595951" y="2966916"/>
              <a:ext cx="132078" cy="132078"/>
              <a:chOff x="2844451" y="2684339"/>
              <a:chExt cx="132078" cy="132078"/>
            </a:xfrm>
          </p:grpSpPr>
          <p:cxnSp>
            <p:nvCxnSpPr>
              <p:cNvPr id="1216" name="Straight Connector 1215">
                <a:extLst>
                  <a:ext uri="{FF2B5EF4-FFF2-40B4-BE49-F238E27FC236}">
                    <a16:creationId xmlns:a16="http://schemas.microsoft.com/office/drawing/2014/main" id="{1E8D1AA6-D904-7603-1C44-712B57C91B3B}"/>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17" name="Straight Connector 1216">
                <a:extLst>
                  <a:ext uri="{FF2B5EF4-FFF2-40B4-BE49-F238E27FC236}">
                    <a16:creationId xmlns:a16="http://schemas.microsoft.com/office/drawing/2014/main" id="{17DBCF35-D1BD-03E3-CB27-9A7F42B47CA5}"/>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18" name="Group 1217">
              <a:extLst>
                <a:ext uri="{FF2B5EF4-FFF2-40B4-BE49-F238E27FC236}">
                  <a16:creationId xmlns:a16="http://schemas.microsoft.com/office/drawing/2014/main" id="{52FAAFA8-2422-A51E-B988-DB4779799EF7}"/>
                </a:ext>
              </a:extLst>
            </p:cNvPr>
            <p:cNvGrpSpPr/>
            <p:nvPr/>
          </p:nvGrpSpPr>
          <p:grpSpPr>
            <a:xfrm>
              <a:off x="3824942" y="3105734"/>
              <a:ext cx="132078" cy="132078"/>
              <a:chOff x="2844451" y="2684339"/>
              <a:chExt cx="132078" cy="132078"/>
            </a:xfrm>
          </p:grpSpPr>
          <p:cxnSp>
            <p:nvCxnSpPr>
              <p:cNvPr id="1219" name="Straight Connector 1218">
                <a:extLst>
                  <a:ext uri="{FF2B5EF4-FFF2-40B4-BE49-F238E27FC236}">
                    <a16:creationId xmlns:a16="http://schemas.microsoft.com/office/drawing/2014/main" id="{3ECE730D-BBAD-1A01-EF4D-35ED0DEDE1D1}"/>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20" name="Straight Connector 1219">
                <a:extLst>
                  <a:ext uri="{FF2B5EF4-FFF2-40B4-BE49-F238E27FC236}">
                    <a16:creationId xmlns:a16="http://schemas.microsoft.com/office/drawing/2014/main" id="{ED94FCFC-F5F3-9A01-61E8-EDB9FBC7F3E6}"/>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21" name="Group 1220">
              <a:extLst>
                <a:ext uri="{FF2B5EF4-FFF2-40B4-BE49-F238E27FC236}">
                  <a16:creationId xmlns:a16="http://schemas.microsoft.com/office/drawing/2014/main" id="{EBC6CF96-51CC-C80C-D6AB-47B83C5A0720}"/>
                </a:ext>
              </a:extLst>
            </p:cNvPr>
            <p:cNvGrpSpPr/>
            <p:nvPr/>
          </p:nvGrpSpPr>
          <p:grpSpPr>
            <a:xfrm>
              <a:off x="3860873" y="3105734"/>
              <a:ext cx="132078" cy="132078"/>
              <a:chOff x="2844451" y="2684339"/>
              <a:chExt cx="132078" cy="132078"/>
            </a:xfrm>
          </p:grpSpPr>
          <p:cxnSp>
            <p:nvCxnSpPr>
              <p:cNvPr id="1222" name="Straight Connector 1221">
                <a:extLst>
                  <a:ext uri="{FF2B5EF4-FFF2-40B4-BE49-F238E27FC236}">
                    <a16:creationId xmlns:a16="http://schemas.microsoft.com/office/drawing/2014/main" id="{D0888218-245D-2543-C3B3-E9EE9F2B30EA}"/>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23" name="Straight Connector 1222">
                <a:extLst>
                  <a:ext uri="{FF2B5EF4-FFF2-40B4-BE49-F238E27FC236}">
                    <a16:creationId xmlns:a16="http://schemas.microsoft.com/office/drawing/2014/main" id="{686D06C7-7243-59C9-CD36-F8EDBDDADB57}"/>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24" name="Group 1223">
              <a:extLst>
                <a:ext uri="{FF2B5EF4-FFF2-40B4-BE49-F238E27FC236}">
                  <a16:creationId xmlns:a16="http://schemas.microsoft.com/office/drawing/2014/main" id="{816910B5-BEE9-B697-3407-758E6E2903B6}"/>
                </a:ext>
              </a:extLst>
            </p:cNvPr>
            <p:cNvGrpSpPr/>
            <p:nvPr/>
          </p:nvGrpSpPr>
          <p:grpSpPr>
            <a:xfrm>
              <a:off x="3881909" y="3105734"/>
              <a:ext cx="132078" cy="132078"/>
              <a:chOff x="2844451" y="2684339"/>
              <a:chExt cx="132078" cy="132078"/>
            </a:xfrm>
          </p:grpSpPr>
          <p:cxnSp>
            <p:nvCxnSpPr>
              <p:cNvPr id="1225" name="Straight Connector 1224">
                <a:extLst>
                  <a:ext uri="{FF2B5EF4-FFF2-40B4-BE49-F238E27FC236}">
                    <a16:creationId xmlns:a16="http://schemas.microsoft.com/office/drawing/2014/main" id="{A94F6813-7F7E-B99A-8DBC-D4086E090339}"/>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26" name="Straight Connector 1225">
                <a:extLst>
                  <a:ext uri="{FF2B5EF4-FFF2-40B4-BE49-F238E27FC236}">
                    <a16:creationId xmlns:a16="http://schemas.microsoft.com/office/drawing/2014/main" id="{ADBFF71B-6180-0270-502D-1C06E3A5B260}"/>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27" name="Group 1226">
              <a:extLst>
                <a:ext uri="{FF2B5EF4-FFF2-40B4-BE49-F238E27FC236}">
                  <a16:creationId xmlns:a16="http://schemas.microsoft.com/office/drawing/2014/main" id="{72B44373-B7DA-C02B-84AA-0476A39BCDCD}"/>
                </a:ext>
              </a:extLst>
            </p:cNvPr>
            <p:cNvGrpSpPr/>
            <p:nvPr/>
          </p:nvGrpSpPr>
          <p:grpSpPr>
            <a:xfrm>
              <a:off x="3907784" y="3105734"/>
              <a:ext cx="132078" cy="132078"/>
              <a:chOff x="2844451" y="2684339"/>
              <a:chExt cx="132078" cy="132078"/>
            </a:xfrm>
          </p:grpSpPr>
          <p:cxnSp>
            <p:nvCxnSpPr>
              <p:cNvPr id="1228" name="Straight Connector 1227">
                <a:extLst>
                  <a:ext uri="{FF2B5EF4-FFF2-40B4-BE49-F238E27FC236}">
                    <a16:creationId xmlns:a16="http://schemas.microsoft.com/office/drawing/2014/main" id="{265B6B1D-D2C3-DF1A-888B-2D0F97B2D3D6}"/>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29" name="Straight Connector 1228">
                <a:extLst>
                  <a:ext uri="{FF2B5EF4-FFF2-40B4-BE49-F238E27FC236}">
                    <a16:creationId xmlns:a16="http://schemas.microsoft.com/office/drawing/2014/main" id="{0CD206FF-80FD-5568-BB20-67F8172F1137}"/>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30" name="Group 1229">
              <a:extLst>
                <a:ext uri="{FF2B5EF4-FFF2-40B4-BE49-F238E27FC236}">
                  <a16:creationId xmlns:a16="http://schemas.microsoft.com/office/drawing/2014/main" id="{E7805B0B-3E4E-0B5D-EBCF-25F542BE687F}"/>
                </a:ext>
              </a:extLst>
            </p:cNvPr>
            <p:cNvGrpSpPr/>
            <p:nvPr/>
          </p:nvGrpSpPr>
          <p:grpSpPr>
            <a:xfrm>
              <a:off x="3926912" y="3200808"/>
              <a:ext cx="132078" cy="132078"/>
              <a:chOff x="2844451" y="2684339"/>
              <a:chExt cx="132078" cy="132078"/>
            </a:xfrm>
          </p:grpSpPr>
          <p:cxnSp>
            <p:nvCxnSpPr>
              <p:cNvPr id="1231" name="Straight Connector 1230">
                <a:extLst>
                  <a:ext uri="{FF2B5EF4-FFF2-40B4-BE49-F238E27FC236}">
                    <a16:creationId xmlns:a16="http://schemas.microsoft.com/office/drawing/2014/main" id="{03E228BD-9EE8-ABF7-8AF7-470AE69825CB}"/>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32" name="Straight Connector 1231">
                <a:extLst>
                  <a:ext uri="{FF2B5EF4-FFF2-40B4-BE49-F238E27FC236}">
                    <a16:creationId xmlns:a16="http://schemas.microsoft.com/office/drawing/2014/main" id="{E7D28238-435A-28ED-02AB-84CFE473A136}"/>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33" name="Group 1232">
              <a:extLst>
                <a:ext uri="{FF2B5EF4-FFF2-40B4-BE49-F238E27FC236}">
                  <a16:creationId xmlns:a16="http://schemas.microsoft.com/office/drawing/2014/main" id="{B5CED33C-B315-A801-3FB1-EEF30B4DF645}"/>
                </a:ext>
              </a:extLst>
            </p:cNvPr>
            <p:cNvGrpSpPr/>
            <p:nvPr/>
          </p:nvGrpSpPr>
          <p:grpSpPr>
            <a:xfrm>
              <a:off x="4213766" y="3308798"/>
              <a:ext cx="132078" cy="132078"/>
              <a:chOff x="2844451" y="2684339"/>
              <a:chExt cx="132078" cy="132078"/>
            </a:xfrm>
          </p:grpSpPr>
          <p:cxnSp>
            <p:nvCxnSpPr>
              <p:cNvPr id="1234" name="Straight Connector 1233">
                <a:extLst>
                  <a:ext uri="{FF2B5EF4-FFF2-40B4-BE49-F238E27FC236}">
                    <a16:creationId xmlns:a16="http://schemas.microsoft.com/office/drawing/2014/main" id="{075114B7-85DD-8325-A6B9-25E46A01513B}"/>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35" name="Straight Connector 1234">
                <a:extLst>
                  <a:ext uri="{FF2B5EF4-FFF2-40B4-BE49-F238E27FC236}">
                    <a16:creationId xmlns:a16="http://schemas.microsoft.com/office/drawing/2014/main" id="{57405BF5-C060-1739-6DA0-BA6D870AA623}"/>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36" name="Group 1235">
              <a:extLst>
                <a:ext uri="{FF2B5EF4-FFF2-40B4-BE49-F238E27FC236}">
                  <a16:creationId xmlns:a16="http://schemas.microsoft.com/office/drawing/2014/main" id="{B01A69BE-075B-7EEA-43E4-1530AF770F9F}"/>
                </a:ext>
              </a:extLst>
            </p:cNvPr>
            <p:cNvGrpSpPr/>
            <p:nvPr/>
          </p:nvGrpSpPr>
          <p:grpSpPr>
            <a:xfrm>
              <a:off x="4298583" y="3308798"/>
              <a:ext cx="132078" cy="132078"/>
              <a:chOff x="2844451" y="2684339"/>
              <a:chExt cx="132078" cy="132078"/>
            </a:xfrm>
          </p:grpSpPr>
          <p:cxnSp>
            <p:nvCxnSpPr>
              <p:cNvPr id="1237" name="Straight Connector 1236">
                <a:extLst>
                  <a:ext uri="{FF2B5EF4-FFF2-40B4-BE49-F238E27FC236}">
                    <a16:creationId xmlns:a16="http://schemas.microsoft.com/office/drawing/2014/main" id="{8424FA7E-3F3F-BC25-EA42-A2CE3B094218}"/>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38" name="Straight Connector 1237">
                <a:extLst>
                  <a:ext uri="{FF2B5EF4-FFF2-40B4-BE49-F238E27FC236}">
                    <a16:creationId xmlns:a16="http://schemas.microsoft.com/office/drawing/2014/main" id="{833132AD-B18C-9008-F175-2021BD09E6A3}"/>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39" name="Group 1238">
              <a:extLst>
                <a:ext uri="{FF2B5EF4-FFF2-40B4-BE49-F238E27FC236}">
                  <a16:creationId xmlns:a16="http://schemas.microsoft.com/office/drawing/2014/main" id="{2A21E317-95C7-9AC8-849C-CD3DAE4C5324}"/>
                </a:ext>
              </a:extLst>
            </p:cNvPr>
            <p:cNvGrpSpPr/>
            <p:nvPr/>
          </p:nvGrpSpPr>
          <p:grpSpPr>
            <a:xfrm>
              <a:off x="4349407" y="3308798"/>
              <a:ext cx="132078" cy="132078"/>
              <a:chOff x="2844451" y="2684339"/>
              <a:chExt cx="132078" cy="132078"/>
            </a:xfrm>
          </p:grpSpPr>
          <p:cxnSp>
            <p:nvCxnSpPr>
              <p:cNvPr id="1240" name="Straight Connector 1239">
                <a:extLst>
                  <a:ext uri="{FF2B5EF4-FFF2-40B4-BE49-F238E27FC236}">
                    <a16:creationId xmlns:a16="http://schemas.microsoft.com/office/drawing/2014/main" id="{01B1C9D2-03B3-B5AE-7FA0-68F47417DABC}"/>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41" name="Straight Connector 1240">
                <a:extLst>
                  <a:ext uri="{FF2B5EF4-FFF2-40B4-BE49-F238E27FC236}">
                    <a16:creationId xmlns:a16="http://schemas.microsoft.com/office/drawing/2014/main" id="{B900E3DA-8959-C42E-75D5-1CC5EAE5854C}"/>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42" name="Group 1241">
              <a:extLst>
                <a:ext uri="{FF2B5EF4-FFF2-40B4-BE49-F238E27FC236}">
                  <a16:creationId xmlns:a16="http://schemas.microsoft.com/office/drawing/2014/main" id="{1AFBD49A-816A-DCDD-CFA8-6B1CFE120F9C}"/>
                </a:ext>
              </a:extLst>
            </p:cNvPr>
            <p:cNvGrpSpPr/>
            <p:nvPr/>
          </p:nvGrpSpPr>
          <p:grpSpPr>
            <a:xfrm>
              <a:off x="4375903" y="3308798"/>
              <a:ext cx="132078" cy="132078"/>
              <a:chOff x="2844451" y="2684339"/>
              <a:chExt cx="132078" cy="132078"/>
            </a:xfrm>
          </p:grpSpPr>
          <p:cxnSp>
            <p:nvCxnSpPr>
              <p:cNvPr id="1243" name="Straight Connector 1242">
                <a:extLst>
                  <a:ext uri="{FF2B5EF4-FFF2-40B4-BE49-F238E27FC236}">
                    <a16:creationId xmlns:a16="http://schemas.microsoft.com/office/drawing/2014/main" id="{2068FDEF-F7EC-3811-BAD3-BB7C7D6D93B6}"/>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44" name="Straight Connector 1243">
                <a:extLst>
                  <a:ext uri="{FF2B5EF4-FFF2-40B4-BE49-F238E27FC236}">
                    <a16:creationId xmlns:a16="http://schemas.microsoft.com/office/drawing/2014/main" id="{D6621B5C-4856-FB87-B70F-156C454E62E9}"/>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45" name="Group 1244">
              <a:extLst>
                <a:ext uri="{FF2B5EF4-FFF2-40B4-BE49-F238E27FC236}">
                  <a16:creationId xmlns:a16="http://schemas.microsoft.com/office/drawing/2014/main" id="{0C305AE9-09D2-BA6E-426B-FFD785CD690B}"/>
                </a:ext>
              </a:extLst>
            </p:cNvPr>
            <p:cNvGrpSpPr/>
            <p:nvPr/>
          </p:nvGrpSpPr>
          <p:grpSpPr>
            <a:xfrm>
              <a:off x="4513310" y="3308798"/>
              <a:ext cx="132078" cy="132078"/>
              <a:chOff x="2844451" y="2684339"/>
              <a:chExt cx="132078" cy="132078"/>
            </a:xfrm>
          </p:grpSpPr>
          <p:cxnSp>
            <p:nvCxnSpPr>
              <p:cNvPr id="1246" name="Straight Connector 1245">
                <a:extLst>
                  <a:ext uri="{FF2B5EF4-FFF2-40B4-BE49-F238E27FC236}">
                    <a16:creationId xmlns:a16="http://schemas.microsoft.com/office/drawing/2014/main" id="{6A929E7E-F351-1819-8F25-5F01187F99FF}"/>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47" name="Straight Connector 1246">
                <a:extLst>
                  <a:ext uri="{FF2B5EF4-FFF2-40B4-BE49-F238E27FC236}">
                    <a16:creationId xmlns:a16="http://schemas.microsoft.com/office/drawing/2014/main" id="{D588602C-A6EA-BCE9-4744-2EBCE90BB1C6}"/>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48" name="Group 1247">
              <a:extLst>
                <a:ext uri="{FF2B5EF4-FFF2-40B4-BE49-F238E27FC236}">
                  <a16:creationId xmlns:a16="http://schemas.microsoft.com/office/drawing/2014/main" id="{B7576E1C-EBE4-6034-51D0-3BFC7839F756}"/>
                </a:ext>
              </a:extLst>
            </p:cNvPr>
            <p:cNvGrpSpPr/>
            <p:nvPr/>
          </p:nvGrpSpPr>
          <p:grpSpPr>
            <a:xfrm>
              <a:off x="5277281" y="3603392"/>
              <a:ext cx="132078" cy="132078"/>
              <a:chOff x="2844451" y="2684339"/>
              <a:chExt cx="132078" cy="132078"/>
            </a:xfrm>
          </p:grpSpPr>
          <p:cxnSp>
            <p:nvCxnSpPr>
              <p:cNvPr id="1249" name="Straight Connector 1248">
                <a:extLst>
                  <a:ext uri="{FF2B5EF4-FFF2-40B4-BE49-F238E27FC236}">
                    <a16:creationId xmlns:a16="http://schemas.microsoft.com/office/drawing/2014/main" id="{DC8D771A-887D-CC4F-6BC0-97FC1886D4FE}"/>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50" name="Straight Connector 1249">
                <a:extLst>
                  <a:ext uri="{FF2B5EF4-FFF2-40B4-BE49-F238E27FC236}">
                    <a16:creationId xmlns:a16="http://schemas.microsoft.com/office/drawing/2014/main" id="{30AC8546-E808-4FFD-B681-262C34F330F0}"/>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51" name="Group 1250">
              <a:extLst>
                <a:ext uri="{FF2B5EF4-FFF2-40B4-BE49-F238E27FC236}">
                  <a16:creationId xmlns:a16="http://schemas.microsoft.com/office/drawing/2014/main" id="{FFFFBD92-5BE4-C2E4-3898-921179D524B5}"/>
                </a:ext>
              </a:extLst>
            </p:cNvPr>
            <p:cNvGrpSpPr/>
            <p:nvPr/>
          </p:nvGrpSpPr>
          <p:grpSpPr>
            <a:xfrm>
              <a:off x="5343183" y="3603392"/>
              <a:ext cx="132078" cy="132078"/>
              <a:chOff x="2844451" y="2684339"/>
              <a:chExt cx="132078" cy="132078"/>
            </a:xfrm>
          </p:grpSpPr>
          <p:cxnSp>
            <p:nvCxnSpPr>
              <p:cNvPr id="1252" name="Straight Connector 1251">
                <a:extLst>
                  <a:ext uri="{FF2B5EF4-FFF2-40B4-BE49-F238E27FC236}">
                    <a16:creationId xmlns:a16="http://schemas.microsoft.com/office/drawing/2014/main" id="{8DCE6890-3F01-A954-C2AF-A07251E0D0A1}"/>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53" name="Straight Connector 1252">
                <a:extLst>
                  <a:ext uri="{FF2B5EF4-FFF2-40B4-BE49-F238E27FC236}">
                    <a16:creationId xmlns:a16="http://schemas.microsoft.com/office/drawing/2014/main" id="{9CE04A52-0F23-BF3E-A288-93C9888E444E}"/>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54" name="Group 1253">
              <a:extLst>
                <a:ext uri="{FF2B5EF4-FFF2-40B4-BE49-F238E27FC236}">
                  <a16:creationId xmlns:a16="http://schemas.microsoft.com/office/drawing/2014/main" id="{5CD42ACF-1BE7-3F17-09C2-E72578CFD787}"/>
                </a:ext>
              </a:extLst>
            </p:cNvPr>
            <p:cNvGrpSpPr/>
            <p:nvPr/>
          </p:nvGrpSpPr>
          <p:grpSpPr>
            <a:xfrm>
              <a:off x="5388612" y="3603392"/>
              <a:ext cx="132078" cy="132078"/>
              <a:chOff x="2844451" y="2684339"/>
              <a:chExt cx="132078" cy="132078"/>
            </a:xfrm>
          </p:grpSpPr>
          <p:cxnSp>
            <p:nvCxnSpPr>
              <p:cNvPr id="1255" name="Straight Connector 1254">
                <a:extLst>
                  <a:ext uri="{FF2B5EF4-FFF2-40B4-BE49-F238E27FC236}">
                    <a16:creationId xmlns:a16="http://schemas.microsoft.com/office/drawing/2014/main" id="{3EF9AF33-5EDA-EF2D-DAA5-5F31D49E83FA}"/>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56" name="Straight Connector 1255">
                <a:extLst>
                  <a:ext uri="{FF2B5EF4-FFF2-40B4-BE49-F238E27FC236}">
                    <a16:creationId xmlns:a16="http://schemas.microsoft.com/office/drawing/2014/main" id="{A187BB62-BEA7-A3FD-62FF-0CFE8040F28B}"/>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grpSp>
        <p:nvGrpSpPr>
          <p:cNvPr id="1298" name="Group 1297">
            <a:extLst>
              <a:ext uri="{FF2B5EF4-FFF2-40B4-BE49-F238E27FC236}">
                <a16:creationId xmlns:a16="http://schemas.microsoft.com/office/drawing/2014/main" id="{135BDDE5-6F13-DEC7-9E15-F41184342F2B}"/>
              </a:ext>
            </a:extLst>
          </p:cNvPr>
          <p:cNvGrpSpPr/>
          <p:nvPr/>
        </p:nvGrpSpPr>
        <p:grpSpPr>
          <a:xfrm>
            <a:off x="1633952" y="2193925"/>
            <a:ext cx="3873970" cy="2273178"/>
            <a:chOff x="1633952" y="2193925"/>
            <a:chExt cx="3873970" cy="2273178"/>
          </a:xfrm>
        </p:grpSpPr>
        <p:sp>
          <p:nvSpPr>
            <p:cNvPr id="1258" name="Freeform: Shape 1257">
              <a:extLst>
                <a:ext uri="{FF2B5EF4-FFF2-40B4-BE49-F238E27FC236}">
                  <a16:creationId xmlns:a16="http://schemas.microsoft.com/office/drawing/2014/main" id="{B1736302-2F34-BBB0-437D-6A39E26715A6}"/>
                </a:ext>
              </a:extLst>
            </p:cNvPr>
            <p:cNvSpPr/>
            <p:nvPr/>
          </p:nvSpPr>
          <p:spPr bwMode="auto">
            <a:xfrm>
              <a:off x="1641475" y="2193925"/>
              <a:ext cx="3803650" cy="2203450"/>
            </a:xfrm>
            <a:custGeom>
              <a:avLst/>
              <a:gdLst>
                <a:gd name="connsiteX0" fmla="*/ 3803650 w 3803650"/>
                <a:gd name="connsiteY0" fmla="*/ 2203450 h 2203450"/>
                <a:gd name="connsiteX1" fmla="*/ 3327400 w 3803650"/>
                <a:gd name="connsiteY1" fmla="*/ 2203450 h 2203450"/>
                <a:gd name="connsiteX2" fmla="*/ 3327400 w 3803650"/>
                <a:gd name="connsiteY2" fmla="*/ 2019300 h 2203450"/>
                <a:gd name="connsiteX3" fmla="*/ 2581275 w 3803650"/>
                <a:gd name="connsiteY3" fmla="*/ 2019300 h 2203450"/>
                <a:gd name="connsiteX4" fmla="*/ 2581275 w 3803650"/>
                <a:gd name="connsiteY4" fmla="*/ 1835150 h 2203450"/>
                <a:gd name="connsiteX5" fmla="*/ 2330450 w 3803650"/>
                <a:gd name="connsiteY5" fmla="*/ 1835150 h 2203450"/>
                <a:gd name="connsiteX6" fmla="*/ 2330450 w 3803650"/>
                <a:gd name="connsiteY6" fmla="*/ 1660525 h 2203450"/>
                <a:gd name="connsiteX7" fmla="*/ 2073275 w 3803650"/>
                <a:gd name="connsiteY7" fmla="*/ 1660525 h 2203450"/>
                <a:gd name="connsiteX8" fmla="*/ 2073275 w 3803650"/>
                <a:gd name="connsiteY8" fmla="*/ 1470025 h 2203450"/>
                <a:gd name="connsiteX9" fmla="*/ 1520825 w 3803650"/>
                <a:gd name="connsiteY9" fmla="*/ 1470025 h 2203450"/>
                <a:gd name="connsiteX10" fmla="*/ 1520825 w 3803650"/>
                <a:gd name="connsiteY10" fmla="*/ 1384300 h 2203450"/>
                <a:gd name="connsiteX11" fmla="*/ 1133475 w 3803650"/>
                <a:gd name="connsiteY11" fmla="*/ 1384300 h 2203450"/>
                <a:gd name="connsiteX12" fmla="*/ 1133475 w 3803650"/>
                <a:gd name="connsiteY12" fmla="*/ 1311275 h 2203450"/>
                <a:gd name="connsiteX13" fmla="*/ 854075 w 3803650"/>
                <a:gd name="connsiteY13" fmla="*/ 1311275 h 2203450"/>
                <a:gd name="connsiteX14" fmla="*/ 854075 w 3803650"/>
                <a:gd name="connsiteY14" fmla="*/ 1235075 h 2203450"/>
                <a:gd name="connsiteX15" fmla="*/ 812800 w 3803650"/>
                <a:gd name="connsiteY15" fmla="*/ 1235075 h 2203450"/>
                <a:gd name="connsiteX16" fmla="*/ 812800 w 3803650"/>
                <a:gd name="connsiteY16" fmla="*/ 1158875 h 2203450"/>
                <a:gd name="connsiteX17" fmla="*/ 673100 w 3803650"/>
                <a:gd name="connsiteY17" fmla="*/ 1158875 h 2203450"/>
                <a:gd name="connsiteX18" fmla="*/ 673100 w 3803650"/>
                <a:gd name="connsiteY18" fmla="*/ 1092200 h 2203450"/>
                <a:gd name="connsiteX19" fmla="*/ 644525 w 3803650"/>
                <a:gd name="connsiteY19" fmla="*/ 1092200 h 2203450"/>
                <a:gd name="connsiteX20" fmla="*/ 644525 w 3803650"/>
                <a:gd name="connsiteY20" fmla="*/ 1028700 h 2203450"/>
                <a:gd name="connsiteX21" fmla="*/ 612775 w 3803650"/>
                <a:gd name="connsiteY21" fmla="*/ 1028700 h 2203450"/>
                <a:gd name="connsiteX22" fmla="*/ 612775 w 3803650"/>
                <a:gd name="connsiteY22" fmla="*/ 962025 h 2203450"/>
                <a:gd name="connsiteX23" fmla="*/ 568325 w 3803650"/>
                <a:gd name="connsiteY23" fmla="*/ 962025 h 2203450"/>
                <a:gd name="connsiteX24" fmla="*/ 568325 w 3803650"/>
                <a:gd name="connsiteY24" fmla="*/ 908050 h 2203450"/>
                <a:gd name="connsiteX25" fmla="*/ 568325 w 3803650"/>
                <a:gd name="connsiteY25" fmla="*/ 908050 h 2203450"/>
                <a:gd name="connsiteX26" fmla="*/ 546100 w 3803650"/>
                <a:gd name="connsiteY26" fmla="*/ 908050 h 2203450"/>
                <a:gd name="connsiteX27" fmla="*/ 546100 w 3803650"/>
                <a:gd name="connsiteY27" fmla="*/ 844550 h 2203450"/>
                <a:gd name="connsiteX28" fmla="*/ 473075 w 3803650"/>
                <a:gd name="connsiteY28" fmla="*/ 844550 h 2203450"/>
                <a:gd name="connsiteX29" fmla="*/ 473075 w 3803650"/>
                <a:gd name="connsiteY29" fmla="*/ 771525 h 2203450"/>
                <a:gd name="connsiteX30" fmla="*/ 422275 w 3803650"/>
                <a:gd name="connsiteY30" fmla="*/ 771525 h 2203450"/>
                <a:gd name="connsiteX31" fmla="*/ 422275 w 3803650"/>
                <a:gd name="connsiteY31" fmla="*/ 730250 h 2203450"/>
                <a:gd name="connsiteX32" fmla="*/ 336550 w 3803650"/>
                <a:gd name="connsiteY32" fmla="*/ 730250 h 2203450"/>
                <a:gd name="connsiteX33" fmla="*/ 336550 w 3803650"/>
                <a:gd name="connsiteY33" fmla="*/ 609600 h 2203450"/>
                <a:gd name="connsiteX34" fmla="*/ 285750 w 3803650"/>
                <a:gd name="connsiteY34" fmla="*/ 609600 h 2203450"/>
                <a:gd name="connsiteX35" fmla="*/ 285750 w 3803650"/>
                <a:gd name="connsiteY35" fmla="*/ 495300 h 2203450"/>
                <a:gd name="connsiteX36" fmla="*/ 212725 w 3803650"/>
                <a:gd name="connsiteY36" fmla="*/ 495300 h 2203450"/>
                <a:gd name="connsiteX37" fmla="*/ 212725 w 3803650"/>
                <a:gd name="connsiteY37" fmla="*/ 374650 h 2203450"/>
                <a:gd name="connsiteX38" fmla="*/ 127000 w 3803650"/>
                <a:gd name="connsiteY38" fmla="*/ 374650 h 2203450"/>
                <a:gd name="connsiteX39" fmla="*/ 127000 w 3803650"/>
                <a:gd name="connsiteY39" fmla="*/ 273050 h 2203450"/>
                <a:gd name="connsiteX40" fmla="*/ 38100 w 3803650"/>
                <a:gd name="connsiteY40" fmla="*/ 273050 h 2203450"/>
                <a:gd name="connsiteX41" fmla="*/ 38100 w 3803650"/>
                <a:gd name="connsiteY41" fmla="*/ 158750 h 2203450"/>
                <a:gd name="connsiteX42" fmla="*/ 25400 w 3803650"/>
                <a:gd name="connsiteY42" fmla="*/ 158750 h 2203450"/>
                <a:gd name="connsiteX43" fmla="*/ 25400 w 3803650"/>
                <a:gd name="connsiteY43" fmla="*/ 101600 h 2203450"/>
                <a:gd name="connsiteX44" fmla="*/ 0 w 3803650"/>
                <a:gd name="connsiteY44" fmla="*/ 101600 h 2203450"/>
                <a:gd name="connsiteX45" fmla="*/ 0 w 3803650"/>
                <a:gd name="connsiteY45" fmla="*/ 0 h 2203450"/>
                <a:gd name="connsiteX0" fmla="*/ 3803650 w 3803650"/>
                <a:gd name="connsiteY0" fmla="*/ 2203450 h 2203450"/>
                <a:gd name="connsiteX1" fmla="*/ 3327400 w 3803650"/>
                <a:gd name="connsiteY1" fmla="*/ 2203450 h 2203450"/>
                <a:gd name="connsiteX2" fmla="*/ 3327400 w 3803650"/>
                <a:gd name="connsiteY2" fmla="*/ 2019300 h 2203450"/>
                <a:gd name="connsiteX3" fmla="*/ 2581275 w 3803650"/>
                <a:gd name="connsiteY3" fmla="*/ 2019300 h 2203450"/>
                <a:gd name="connsiteX4" fmla="*/ 2581275 w 3803650"/>
                <a:gd name="connsiteY4" fmla="*/ 1835150 h 2203450"/>
                <a:gd name="connsiteX5" fmla="*/ 2330450 w 3803650"/>
                <a:gd name="connsiteY5" fmla="*/ 1835150 h 2203450"/>
                <a:gd name="connsiteX6" fmla="*/ 2330450 w 3803650"/>
                <a:gd name="connsiteY6" fmla="*/ 1660525 h 2203450"/>
                <a:gd name="connsiteX7" fmla="*/ 2073275 w 3803650"/>
                <a:gd name="connsiteY7" fmla="*/ 1660525 h 2203450"/>
                <a:gd name="connsiteX8" fmla="*/ 2073275 w 3803650"/>
                <a:gd name="connsiteY8" fmla="*/ 1470025 h 2203450"/>
                <a:gd name="connsiteX9" fmla="*/ 1520825 w 3803650"/>
                <a:gd name="connsiteY9" fmla="*/ 1470025 h 2203450"/>
                <a:gd name="connsiteX10" fmla="*/ 1520825 w 3803650"/>
                <a:gd name="connsiteY10" fmla="*/ 1384300 h 2203450"/>
                <a:gd name="connsiteX11" fmla="*/ 1133475 w 3803650"/>
                <a:gd name="connsiteY11" fmla="*/ 1384300 h 2203450"/>
                <a:gd name="connsiteX12" fmla="*/ 1133475 w 3803650"/>
                <a:gd name="connsiteY12" fmla="*/ 1311275 h 2203450"/>
                <a:gd name="connsiteX13" fmla="*/ 854075 w 3803650"/>
                <a:gd name="connsiteY13" fmla="*/ 1311275 h 2203450"/>
                <a:gd name="connsiteX14" fmla="*/ 854075 w 3803650"/>
                <a:gd name="connsiteY14" fmla="*/ 1235075 h 2203450"/>
                <a:gd name="connsiteX15" fmla="*/ 812800 w 3803650"/>
                <a:gd name="connsiteY15" fmla="*/ 1235075 h 2203450"/>
                <a:gd name="connsiteX16" fmla="*/ 812800 w 3803650"/>
                <a:gd name="connsiteY16" fmla="*/ 1158875 h 2203450"/>
                <a:gd name="connsiteX17" fmla="*/ 673100 w 3803650"/>
                <a:gd name="connsiteY17" fmla="*/ 1158875 h 2203450"/>
                <a:gd name="connsiteX18" fmla="*/ 673100 w 3803650"/>
                <a:gd name="connsiteY18" fmla="*/ 1092200 h 2203450"/>
                <a:gd name="connsiteX19" fmla="*/ 644525 w 3803650"/>
                <a:gd name="connsiteY19" fmla="*/ 1092200 h 2203450"/>
                <a:gd name="connsiteX20" fmla="*/ 644525 w 3803650"/>
                <a:gd name="connsiteY20" fmla="*/ 1028700 h 2203450"/>
                <a:gd name="connsiteX21" fmla="*/ 612775 w 3803650"/>
                <a:gd name="connsiteY21" fmla="*/ 1028700 h 2203450"/>
                <a:gd name="connsiteX22" fmla="*/ 612775 w 3803650"/>
                <a:gd name="connsiteY22" fmla="*/ 962025 h 2203450"/>
                <a:gd name="connsiteX23" fmla="*/ 568325 w 3803650"/>
                <a:gd name="connsiteY23" fmla="*/ 962025 h 2203450"/>
                <a:gd name="connsiteX24" fmla="*/ 568325 w 3803650"/>
                <a:gd name="connsiteY24" fmla="*/ 908050 h 2203450"/>
                <a:gd name="connsiteX25" fmla="*/ 568325 w 3803650"/>
                <a:gd name="connsiteY25" fmla="*/ 908050 h 2203450"/>
                <a:gd name="connsiteX26" fmla="*/ 546100 w 3803650"/>
                <a:gd name="connsiteY26" fmla="*/ 908050 h 2203450"/>
                <a:gd name="connsiteX27" fmla="*/ 546100 w 3803650"/>
                <a:gd name="connsiteY27" fmla="*/ 844550 h 2203450"/>
                <a:gd name="connsiteX28" fmla="*/ 473075 w 3803650"/>
                <a:gd name="connsiteY28" fmla="*/ 844550 h 2203450"/>
                <a:gd name="connsiteX29" fmla="*/ 473075 w 3803650"/>
                <a:gd name="connsiteY29" fmla="*/ 771525 h 2203450"/>
                <a:gd name="connsiteX30" fmla="*/ 422275 w 3803650"/>
                <a:gd name="connsiteY30" fmla="*/ 771525 h 2203450"/>
                <a:gd name="connsiteX31" fmla="*/ 422275 w 3803650"/>
                <a:gd name="connsiteY31" fmla="*/ 730250 h 2203450"/>
                <a:gd name="connsiteX32" fmla="*/ 336550 w 3803650"/>
                <a:gd name="connsiteY32" fmla="*/ 730250 h 2203450"/>
                <a:gd name="connsiteX33" fmla="*/ 336550 w 3803650"/>
                <a:gd name="connsiteY33" fmla="*/ 609600 h 2203450"/>
                <a:gd name="connsiteX34" fmla="*/ 285750 w 3803650"/>
                <a:gd name="connsiteY34" fmla="*/ 609600 h 2203450"/>
                <a:gd name="connsiteX35" fmla="*/ 285750 w 3803650"/>
                <a:gd name="connsiteY35" fmla="*/ 495300 h 2203450"/>
                <a:gd name="connsiteX36" fmla="*/ 212725 w 3803650"/>
                <a:gd name="connsiteY36" fmla="*/ 495300 h 2203450"/>
                <a:gd name="connsiteX37" fmla="*/ 222250 w 3803650"/>
                <a:gd name="connsiteY37" fmla="*/ 374650 h 2203450"/>
                <a:gd name="connsiteX38" fmla="*/ 127000 w 3803650"/>
                <a:gd name="connsiteY38" fmla="*/ 374650 h 2203450"/>
                <a:gd name="connsiteX39" fmla="*/ 127000 w 3803650"/>
                <a:gd name="connsiteY39" fmla="*/ 273050 h 2203450"/>
                <a:gd name="connsiteX40" fmla="*/ 38100 w 3803650"/>
                <a:gd name="connsiteY40" fmla="*/ 273050 h 2203450"/>
                <a:gd name="connsiteX41" fmla="*/ 38100 w 3803650"/>
                <a:gd name="connsiteY41" fmla="*/ 158750 h 2203450"/>
                <a:gd name="connsiteX42" fmla="*/ 25400 w 3803650"/>
                <a:gd name="connsiteY42" fmla="*/ 158750 h 2203450"/>
                <a:gd name="connsiteX43" fmla="*/ 25400 w 3803650"/>
                <a:gd name="connsiteY43" fmla="*/ 101600 h 2203450"/>
                <a:gd name="connsiteX44" fmla="*/ 0 w 3803650"/>
                <a:gd name="connsiteY44" fmla="*/ 101600 h 2203450"/>
                <a:gd name="connsiteX45" fmla="*/ 0 w 3803650"/>
                <a:gd name="connsiteY45" fmla="*/ 0 h 2203450"/>
                <a:gd name="connsiteX0" fmla="*/ 3803650 w 3803650"/>
                <a:gd name="connsiteY0" fmla="*/ 2203450 h 2203450"/>
                <a:gd name="connsiteX1" fmla="*/ 3327400 w 3803650"/>
                <a:gd name="connsiteY1" fmla="*/ 2203450 h 2203450"/>
                <a:gd name="connsiteX2" fmla="*/ 3327400 w 3803650"/>
                <a:gd name="connsiteY2" fmla="*/ 2019300 h 2203450"/>
                <a:gd name="connsiteX3" fmla="*/ 2581275 w 3803650"/>
                <a:gd name="connsiteY3" fmla="*/ 2019300 h 2203450"/>
                <a:gd name="connsiteX4" fmla="*/ 2581275 w 3803650"/>
                <a:gd name="connsiteY4" fmla="*/ 1835150 h 2203450"/>
                <a:gd name="connsiteX5" fmla="*/ 2330450 w 3803650"/>
                <a:gd name="connsiteY5" fmla="*/ 1835150 h 2203450"/>
                <a:gd name="connsiteX6" fmla="*/ 2330450 w 3803650"/>
                <a:gd name="connsiteY6" fmla="*/ 1660525 h 2203450"/>
                <a:gd name="connsiteX7" fmla="*/ 2073275 w 3803650"/>
                <a:gd name="connsiteY7" fmla="*/ 1660525 h 2203450"/>
                <a:gd name="connsiteX8" fmla="*/ 2073275 w 3803650"/>
                <a:gd name="connsiteY8" fmla="*/ 1470025 h 2203450"/>
                <a:gd name="connsiteX9" fmla="*/ 1520825 w 3803650"/>
                <a:gd name="connsiteY9" fmla="*/ 1470025 h 2203450"/>
                <a:gd name="connsiteX10" fmla="*/ 1520825 w 3803650"/>
                <a:gd name="connsiteY10" fmla="*/ 1384300 h 2203450"/>
                <a:gd name="connsiteX11" fmla="*/ 1133475 w 3803650"/>
                <a:gd name="connsiteY11" fmla="*/ 1384300 h 2203450"/>
                <a:gd name="connsiteX12" fmla="*/ 1133475 w 3803650"/>
                <a:gd name="connsiteY12" fmla="*/ 1311275 h 2203450"/>
                <a:gd name="connsiteX13" fmla="*/ 854075 w 3803650"/>
                <a:gd name="connsiteY13" fmla="*/ 1311275 h 2203450"/>
                <a:gd name="connsiteX14" fmla="*/ 854075 w 3803650"/>
                <a:gd name="connsiteY14" fmla="*/ 1235075 h 2203450"/>
                <a:gd name="connsiteX15" fmla="*/ 812800 w 3803650"/>
                <a:gd name="connsiteY15" fmla="*/ 1235075 h 2203450"/>
                <a:gd name="connsiteX16" fmla="*/ 812800 w 3803650"/>
                <a:gd name="connsiteY16" fmla="*/ 1158875 h 2203450"/>
                <a:gd name="connsiteX17" fmla="*/ 673100 w 3803650"/>
                <a:gd name="connsiteY17" fmla="*/ 1158875 h 2203450"/>
                <a:gd name="connsiteX18" fmla="*/ 673100 w 3803650"/>
                <a:gd name="connsiteY18" fmla="*/ 1092200 h 2203450"/>
                <a:gd name="connsiteX19" fmla="*/ 644525 w 3803650"/>
                <a:gd name="connsiteY19" fmla="*/ 1092200 h 2203450"/>
                <a:gd name="connsiteX20" fmla="*/ 644525 w 3803650"/>
                <a:gd name="connsiteY20" fmla="*/ 1028700 h 2203450"/>
                <a:gd name="connsiteX21" fmla="*/ 612775 w 3803650"/>
                <a:gd name="connsiteY21" fmla="*/ 1028700 h 2203450"/>
                <a:gd name="connsiteX22" fmla="*/ 612775 w 3803650"/>
                <a:gd name="connsiteY22" fmla="*/ 962025 h 2203450"/>
                <a:gd name="connsiteX23" fmla="*/ 568325 w 3803650"/>
                <a:gd name="connsiteY23" fmla="*/ 962025 h 2203450"/>
                <a:gd name="connsiteX24" fmla="*/ 568325 w 3803650"/>
                <a:gd name="connsiteY24" fmla="*/ 908050 h 2203450"/>
                <a:gd name="connsiteX25" fmla="*/ 568325 w 3803650"/>
                <a:gd name="connsiteY25" fmla="*/ 908050 h 2203450"/>
                <a:gd name="connsiteX26" fmla="*/ 546100 w 3803650"/>
                <a:gd name="connsiteY26" fmla="*/ 908050 h 2203450"/>
                <a:gd name="connsiteX27" fmla="*/ 546100 w 3803650"/>
                <a:gd name="connsiteY27" fmla="*/ 844550 h 2203450"/>
                <a:gd name="connsiteX28" fmla="*/ 473075 w 3803650"/>
                <a:gd name="connsiteY28" fmla="*/ 844550 h 2203450"/>
                <a:gd name="connsiteX29" fmla="*/ 473075 w 3803650"/>
                <a:gd name="connsiteY29" fmla="*/ 771525 h 2203450"/>
                <a:gd name="connsiteX30" fmla="*/ 422275 w 3803650"/>
                <a:gd name="connsiteY30" fmla="*/ 771525 h 2203450"/>
                <a:gd name="connsiteX31" fmla="*/ 422275 w 3803650"/>
                <a:gd name="connsiteY31" fmla="*/ 730250 h 2203450"/>
                <a:gd name="connsiteX32" fmla="*/ 336550 w 3803650"/>
                <a:gd name="connsiteY32" fmla="*/ 730250 h 2203450"/>
                <a:gd name="connsiteX33" fmla="*/ 336550 w 3803650"/>
                <a:gd name="connsiteY33" fmla="*/ 609600 h 2203450"/>
                <a:gd name="connsiteX34" fmla="*/ 285750 w 3803650"/>
                <a:gd name="connsiteY34" fmla="*/ 609600 h 2203450"/>
                <a:gd name="connsiteX35" fmla="*/ 285750 w 3803650"/>
                <a:gd name="connsiteY35" fmla="*/ 495300 h 2203450"/>
                <a:gd name="connsiteX36" fmla="*/ 222250 w 3803650"/>
                <a:gd name="connsiteY36" fmla="*/ 500062 h 2203450"/>
                <a:gd name="connsiteX37" fmla="*/ 222250 w 3803650"/>
                <a:gd name="connsiteY37" fmla="*/ 374650 h 2203450"/>
                <a:gd name="connsiteX38" fmla="*/ 127000 w 3803650"/>
                <a:gd name="connsiteY38" fmla="*/ 374650 h 2203450"/>
                <a:gd name="connsiteX39" fmla="*/ 127000 w 3803650"/>
                <a:gd name="connsiteY39" fmla="*/ 273050 h 2203450"/>
                <a:gd name="connsiteX40" fmla="*/ 38100 w 3803650"/>
                <a:gd name="connsiteY40" fmla="*/ 273050 h 2203450"/>
                <a:gd name="connsiteX41" fmla="*/ 38100 w 3803650"/>
                <a:gd name="connsiteY41" fmla="*/ 158750 h 2203450"/>
                <a:gd name="connsiteX42" fmla="*/ 25400 w 3803650"/>
                <a:gd name="connsiteY42" fmla="*/ 158750 h 2203450"/>
                <a:gd name="connsiteX43" fmla="*/ 25400 w 3803650"/>
                <a:gd name="connsiteY43" fmla="*/ 101600 h 2203450"/>
                <a:gd name="connsiteX44" fmla="*/ 0 w 3803650"/>
                <a:gd name="connsiteY44" fmla="*/ 101600 h 2203450"/>
                <a:gd name="connsiteX45" fmla="*/ 0 w 3803650"/>
                <a:gd name="connsiteY45" fmla="*/ 0 h 2203450"/>
                <a:gd name="connsiteX0" fmla="*/ 3803650 w 3803650"/>
                <a:gd name="connsiteY0" fmla="*/ 2203450 h 2203450"/>
                <a:gd name="connsiteX1" fmla="*/ 3327400 w 3803650"/>
                <a:gd name="connsiteY1" fmla="*/ 2203450 h 2203450"/>
                <a:gd name="connsiteX2" fmla="*/ 3327400 w 3803650"/>
                <a:gd name="connsiteY2" fmla="*/ 2019300 h 2203450"/>
                <a:gd name="connsiteX3" fmla="*/ 2581275 w 3803650"/>
                <a:gd name="connsiteY3" fmla="*/ 2019300 h 2203450"/>
                <a:gd name="connsiteX4" fmla="*/ 2581275 w 3803650"/>
                <a:gd name="connsiteY4" fmla="*/ 1835150 h 2203450"/>
                <a:gd name="connsiteX5" fmla="*/ 2330450 w 3803650"/>
                <a:gd name="connsiteY5" fmla="*/ 1835150 h 2203450"/>
                <a:gd name="connsiteX6" fmla="*/ 2330450 w 3803650"/>
                <a:gd name="connsiteY6" fmla="*/ 1660525 h 2203450"/>
                <a:gd name="connsiteX7" fmla="*/ 2073275 w 3803650"/>
                <a:gd name="connsiteY7" fmla="*/ 1660525 h 2203450"/>
                <a:gd name="connsiteX8" fmla="*/ 2073275 w 3803650"/>
                <a:gd name="connsiteY8" fmla="*/ 1470025 h 2203450"/>
                <a:gd name="connsiteX9" fmla="*/ 1520825 w 3803650"/>
                <a:gd name="connsiteY9" fmla="*/ 1470025 h 2203450"/>
                <a:gd name="connsiteX10" fmla="*/ 1520825 w 3803650"/>
                <a:gd name="connsiteY10" fmla="*/ 1384300 h 2203450"/>
                <a:gd name="connsiteX11" fmla="*/ 1133475 w 3803650"/>
                <a:gd name="connsiteY11" fmla="*/ 1384300 h 2203450"/>
                <a:gd name="connsiteX12" fmla="*/ 1133475 w 3803650"/>
                <a:gd name="connsiteY12" fmla="*/ 1311275 h 2203450"/>
                <a:gd name="connsiteX13" fmla="*/ 854075 w 3803650"/>
                <a:gd name="connsiteY13" fmla="*/ 1311275 h 2203450"/>
                <a:gd name="connsiteX14" fmla="*/ 854075 w 3803650"/>
                <a:gd name="connsiteY14" fmla="*/ 1235075 h 2203450"/>
                <a:gd name="connsiteX15" fmla="*/ 812800 w 3803650"/>
                <a:gd name="connsiteY15" fmla="*/ 1235075 h 2203450"/>
                <a:gd name="connsiteX16" fmla="*/ 812800 w 3803650"/>
                <a:gd name="connsiteY16" fmla="*/ 1158875 h 2203450"/>
                <a:gd name="connsiteX17" fmla="*/ 673100 w 3803650"/>
                <a:gd name="connsiteY17" fmla="*/ 1158875 h 2203450"/>
                <a:gd name="connsiteX18" fmla="*/ 673100 w 3803650"/>
                <a:gd name="connsiteY18" fmla="*/ 1092200 h 2203450"/>
                <a:gd name="connsiteX19" fmla="*/ 644525 w 3803650"/>
                <a:gd name="connsiteY19" fmla="*/ 1092200 h 2203450"/>
                <a:gd name="connsiteX20" fmla="*/ 644525 w 3803650"/>
                <a:gd name="connsiteY20" fmla="*/ 1028700 h 2203450"/>
                <a:gd name="connsiteX21" fmla="*/ 612775 w 3803650"/>
                <a:gd name="connsiteY21" fmla="*/ 1028700 h 2203450"/>
                <a:gd name="connsiteX22" fmla="*/ 612775 w 3803650"/>
                <a:gd name="connsiteY22" fmla="*/ 962025 h 2203450"/>
                <a:gd name="connsiteX23" fmla="*/ 568325 w 3803650"/>
                <a:gd name="connsiteY23" fmla="*/ 962025 h 2203450"/>
                <a:gd name="connsiteX24" fmla="*/ 568325 w 3803650"/>
                <a:gd name="connsiteY24" fmla="*/ 908050 h 2203450"/>
                <a:gd name="connsiteX25" fmla="*/ 568325 w 3803650"/>
                <a:gd name="connsiteY25" fmla="*/ 908050 h 2203450"/>
                <a:gd name="connsiteX26" fmla="*/ 546100 w 3803650"/>
                <a:gd name="connsiteY26" fmla="*/ 908050 h 2203450"/>
                <a:gd name="connsiteX27" fmla="*/ 546100 w 3803650"/>
                <a:gd name="connsiteY27" fmla="*/ 844550 h 2203450"/>
                <a:gd name="connsiteX28" fmla="*/ 473075 w 3803650"/>
                <a:gd name="connsiteY28" fmla="*/ 844550 h 2203450"/>
                <a:gd name="connsiteX29" fmla="*/ 473075 w 3803650"/>
                <a:gd name="connsiteY29" fmla="*/ 771525 h 2203450"/>
                <a:gd name="connsiteX30" fmla="*/ 422275 w 3803650"/>
                <a:gd name="connsiteY30" fmla="*/ 771525 h 2203450"/>
                <a:gd name="connsiteX31" fmla="*/ 422275 w 3803650"/>
                <a:gd name="connsiteY31" fmla="*/ 730250 h 2203450"/>
                <a:gd name="connsiteX32" fmla="*/ 336550 w 3803650"/>
                <a:gd name="connsiteY32" fmla="*/ 730250 h 2203450"/>
                <a:gd name="connsiteX33" fmla="*/ 336550 w 3803650"/>
                <a:gd name="connsiteY33" fmla="*/ 609600 h 2203450"/>
                <a:gd name="connsiteX34" fmla="*/ 285750 w 3803650"/>
                <a:gd name="connsiteY34" fmla="*/ 609600 h 2203450"/>
                <a:gd name="connsiteX35" fmla="*/ 285750 w 3803650"/>
                <a:gd name="connsiteY35" fmla="*/ 495300 h 2203450"/>
                <a:gd name="connsiteX36" fmla="*/ 222250 w 3803650"/>
                <a:gd name="connsiteY36" fmla="*/ 488155 h 2203450"/>
                <a:gd name="connsiteX37" fmla="*/ 222250 w 3803650"/>
                <a:gd name="connsiteY37" fmla="*/ 374650 h 2203450"/>
                <a:gd name="connsiteX38" fmla="*/ 127000 w 3803650"/>
                <a:gd name="connsiteY38" fmla="*/ 374650 h 2203450"/>
                <a:gd name="connsiteX39" fmla="*/ 127000 w 3803650"/>
                <a:gd name="connsiteY39" fmla="*/ 273050 h 2203450"/>
                <a:gd name="connsiteX40" fmla="*/ 38100 w 3803650"/>
                <a:gd name="connsiteY40" fmla="*/ 273050 h 2203450"/>
                <a:gd name="connsiteX41" fmla="*/ 38100 w 3803650"/>
                <a:gd name="connsiteY41" fmla="*/ 158750 h 2203450"/>
                <a:gd name="connsiteX42" fmla="*/ 25400 w 3803650"/>
                <a:gd name="connsiteY42" fmla="*/ 158750 h 2203450"/>
                <a:gd name="connsiteX43" fmla="*/ 25400 w 3803650"/>
                <a:gd name="connsiteY43" fmla="*/ 101600 h 2203450"/>
                <a:gd name="connsiteX44" fmla="*/ 0 w 3803650"/>
                <a:gd name="connsiteY44" fmla="*/ 101600 h 2203450"/>
                <a:gd name="connsiteX45" fmla="*/ 0 w 3803650"/>
                <a:gd name="connsiteY45" fmla="*/ 0 h 2203450"/>
                <a:gd name="connsiteX0" fmla="*/ 3803650 w 3803650"/>
                <a:gd name="connsiteY0" fmla="*/ 2203450 h 2203450"/>
                <a:gd name="connsiteX1" fmla="*/ 3327400 w 3803650"/>
                <a:gd name="connsiteY1" fmla="*/ 2203450 h 2203450"/>
                <a:gd name="connsiteX2" fmla="*/ 3327400 w 3803650"/>
                <a:gd name="connsiteY2" fmla="*/ 2019300 h 2203450"/>
                <a:gd name="connsiteX3" fmla="*/ 2581275 w 3803650"/>
                <a:gd name="connsiteY3" fmla="*/ 2019300 h 2203450"/>
                <a:gd name="connsiteX4" fmla="*/ 2581275 w 3803650"/>
                <a:gd name="connsiteY4" fmla="*/ 1835150 h 2203450"/>
                <a:gd name="connsiteX5" fmla="*/ 2330450 w 3803650"/>
                <a:gd name="connsiteY5" fmla="*/ 1835150 h 2203450"/>
                <a:gd name="connsiteX6" fmla="*/ 2330450 w 3803650"/>
                <a:gd name="connsiteY6" fmla="*/ 1660525 h 2203450"/>
                <a:gd name="connsiteX7" fmla="*/ 2073275 w 3803650"/>
                <a:gd name="connsiteY7" fmla="*/ 1660525 h 2203450"/>
                <a:gd name="connsiteX8" fmla="*/ 2073275 w 3803650"/>
                <a:gd name="connsiteY8" fmla="*/ 1470025 h 2203450"/>
                <a:gd name="connsiteX9" fmla="*/ 1520825 w 3803650"/>
                <a:gd name="connsiteY9" fmla="*/ 1470025 h 2203450"/>
                <a:gd name="connsiteX10" fmla="*/ 1520825 w 3803650"/>
                <a:gd name="connsiteY10" fmla="*/ 1384300 h 2203450"/>
                <a:gd name="connsiteX11" fmla="*/ 1133475 w 3803650"/>
                <a:gd name="connsiteY11" fmla="*/ 1384300 h 2203450"/>
                <a:gd name="connsiteX12" fmla="*/ 1133475 w 3803650"/>
                <a:gd name="connsiteY12" fmla="*/ 1311275 h 2203450"/>
                <a:gd name="connsiteX13" fmla="*/ 854075 w 3803650"/>
                <a:gd name="connsiteY13" fmla="*/ 1311275 h 2203450"/>
                <a:gd name="connsiteX14" fmla="*/ 854075 w 3803650"/>
                <a:gd name="connsiteY14" fmla="*/ 1235075 h 2203450"/>
                <a:gd name="connsiteX15" fmla="*/ 812800 w 3803650"/>
                <a:gd name="connsiteY15" fmla="*/ 1235075 h 2203450"/>
                <a:gd name="connsiteX16" fmla="*/ 812800 w 3803650"/>
                <a:gd name="connsiteY16" fmla="*/ 1158875 h 2203450"/>
                <a:gd name="connsiteX17" fmla="*/ 673100 w 3803650"/>
                <a:gd name="connsiteY17" fmla="*/ 1158875 h 2203450"/>
                <a:gd name="connsiteX18" fmla="*/ 673100 w 3803650"/>
                <a:gd name="connsiteY18" fmla="*/ 1092200 h 2203450"/>
                <a:gd name="connsiteX19" fmla="*/ 644525 w 3803650"/>
                <a:gd name="connsiteY19" fmla="*/ 1092200 h 2203450"/>
                <a:gd name="connsiteX20" fmla="*/ 644525 w 3803650"/>
                <a:gd name="connsiteY20" fmla="*/ 1028700 h 2203450"/>
                <a:gd name="connsiteX21" fmla="*/ 612775 w 3803650"/>
                <a:gd name="connsiteY21" fmla="*/ 1028700 h 2203450"/>
                <a:gd name="connsiteX22" fmla="*/ 612775 w 3803650"/>
                <a:gd name="connsiteY22" fmla="*/ 962025 h 2203450"/>
                <a:gd name="connsiteX23" fmla="*/ 568325 w 3803650"/>
                <a:gd name="connsiteY23" fmla="*/ 962025 h 2203450"/>
                <a:gd name="connsiteX24" fmla="*/ 568325 w 3803650"/>
                <a:gd name="connsiteY24" fmla="*/ 908050 h 2203450"/>
                <a:gd name="connsiteX25" fmla="*/ 568325 w 3803650"/>
                <a:gd name="connsiteY25" fmla="*/ 908050 h 2203450"/>
                <a:gd name="connsiteX26" fmla="*/ 546100 w 3803650"/>
                <a:gd name="connsiteY26" fmla="*/ 908050 h 2203450"/>
                <a:gd name="connsiteX27" fmla="*/ 546100 w 3803650"/>
                <a:gd name="connsiteY27" fmla="*/ 844550 h 2203450"/>
                <a:gd name="connsiteX28" fmla="*/ 473075 w 3803650"/>
                <a:gd name="connsiteY28" fmla="*/ 844550 h 2203450"/>
                <a:gd name="connsiteX29" fmla="*/ 473075 w 3803650"/>
                <a:gd name="connsiteY29" fmla="*/ 771525 h 2203450"/>
                <a:gd name="connsiteX30" fmla="*/ 422275 w 3803650"/>
                <a:gd name="connsiteY30" fmla="*/ 771525 h 2203450"/>
                <a:gd name="connsiteX31" fmla="*/ 422275 w 3803650"/>
                <a:gd name="connsiteY31" fmla="*/ 730250 h 2203450"/>
                <a:gd name="connsiteX32" fmla="*/ 336550 w 3803650"/>
                <a:gd name="connsiteY32" fmla="*/ 730250 h 2203450"/>
                <a:gd name="connsiteX33" fmla="*/ 336550 w 3803650"/>
                <a:gd name="connsiteY33" fmla="*/ 609600 h 2203450"/>
                <a:gd name="connsiteX34" fmla="*/ 285750 w 3803650"/>
                <a:gd name="connsiteY34" fmla="*/ 609600 h 2203450"/>
                <a:gd name="connsiteX35" fmla="*/ 285750 w 3803650"/>
                <a:gd name="connsiteY35" fmla="*/ 495300 h 2203450"/>
                <a:gd name="connsiteX36" fmla="*/ 219868 w 3803650"/>
                <a:gd name="connsiteY36" fmla="*/ 497680 h 2203450"/>
                <a:gd name="connsiteX37" fmla="*/ 222250 w 3803650"/>
                <a:gd name="connsiteY37" fmla="*/ 374650 h 2203450"/>
                <a:gd name="connsiteX38" fmla="*/ 127000 w 3803650"/>
                <a:gd name="connsiteY38" fmla="*/ 374650 h 2203450"/>
                <a:gd name="connsiteX39" fmla="*/ 127000 w 3803650"/>
                <a:gd name="connsiteY39" fmla="*/ 273050 h 2203450"/>
                <a:gd name="connsiteX40" fmla="*/ 38100 w 3803650"/>
                <a:gd name="connsiteY40" fmla="*/ 273050 h 2203450"/>
                <a:gd name="connsiteX41" fmla="*/ 38100 w 3803650"/>
                <a:gd name="connsiteY41" fmla="*/ 158750 h 2203450"/>
                <a:gd name="connsiteX42" fmla="*/ 25400 w 3803650"/>
                <a:gd name="connsiteY42" fmla="*/ 158750 h 2203450"/>
                <a:gd name="connsiteX43" fmla="*/ 25400 w 3803650"/>
                <a:gd name="connsiteY43" fmla="*/ 101600 h 2203450"/>
                <a:gd name="connsiteX44" fmla="*/ 0 w 3803650"/>
                <a:gd name="connsiteY44" fmla="*/ 101600 h 2203450"/>
                <a:gd name="connsiteX45" fmla="*/ 0 w 3803650"/>
                <a:gd name="connsiteY45" fmla="*/ 0 h 2203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803650" h="2203450">
                  <a:moveTo>
                    <a:pt x="3803650" y="2203450"/>
                  </a:moveTo>
                  <a:lnTo>
                    <a:pt x="3327400" y="2203450"/>
                  </a:lnTo>
                  <a:lnTo>
                    <a:pt x="3327400" y="2019300"/>
                  </a:lnTo>
                  <a:lnTo>
                    <a:pt x="2581275" y="2019300"/>
                  </a:lnTo>
                  <a:lnTo>
                    <a:pt x="2581275" y="1835150"/>
                  </a:lnTo>
                  <a:lnTo>
                    <a:pt x="2330450" y="1835150"/>
                  </a:lnTo>
                  <a:lnTo>
                    <a:pt x="2330450" y="1660525"/>
                  </a:lnTo>
                  <a:lnTo>
                    <a:pt x="2073275" y="1660525"/>
                  </a:lnTo>
                  <a:lnTo>
                    <a:pt x="2073275" y="1470025"/>
                  </a:lnTo>
                  <a:lnTo>
                    <a:pt x="1520825" y="1470025"/>
                  </a:lnTo>
                  <a:lnTo>
                    <a:pt x="1520825" y="1384300"/>
                  </a:lnTo>
                  <a:lnTo>
                    <a:pt x="1133475" y="1384300"/>
                  </a:lnTo>
                  <a:lnTo>
                    <a:pt x="1133475" y="1311275"/>
                  </a:lnTo>
                  <a:lnTo>
                    <a:pt x="854075" y="1311275"/>
                  </a:lnTo>
                  <a:lnTo>
                    <a:pt x="854075" y="1235075"/>
                  </a:lnTo>
                  <a:lnTo>
                    <a:pt x="812800" y="1235075"/>
                  </a:lnTo>
                  <a:lnTo>
                    <a:pt x="812800" y="1158875"/>
                  </a:lnTo>
                  <a:lnTo>
                    <a:pt x="673100" y="1158875"/>
                  </a:lnTo>
                  <a:lnTo>
                    <a:pt x="673100" y="1092200"/>
                  </a:lnTo>
                  <a:lnTo>
                    <a:pt x="644525" y="1092200"/>
                  </a:lnTo>
                  <a:lnTo>
                    <a:pt x="644525" y="1028700"/>
                  </a:lnTo>
                  <a:lnTo>
                    <a:pt x="612775" y="1028700"/>
                  </a:lnTo>
                  <a:lnTo>
                    <a:pt x="612775" y="962025"/>
                  </a:lnTo>
                  <a:lnTo>
                    <a:pt x="568325" y="962025"/>
                  </a:lnTo>
                  <a:lnTo>
                    <a:pt x="568325" y="908050"/>
                  </a:lnTo>
                  <a:lnTo>
                    <a:pt x="568325" y="908050"/>
                  </a:lnTo>
                  <a:lnTo>
                    <a:pt x="546100" y="908050"/>
                  </a:lnTo>
                  <a:lnTo>
                    <a:pt x="546100" y="844550"/>
                  </a:lnTo>
                  <a:lnTo>
                    <a:pt x="473075" y="844550"/>
                  </a:lnTo>
                  <a:lnTo>
                    <a:pt x="473075" y="771525"/>
                  </a:lnTo>
                  <a:lnTo>
                    <a:pt x="422275" y="771525"/>
                  </a:lnTo>
                  <a:lnTo>
                    <a:pt x="422275" y="730250"/>
                  </a:lnTo>
                  <a:lnTo>
                    <a:pt x="336550" y="730250"/>
                  </a:lnTo>
                  <a:lnTo>
                    <a:pt x="336550" y="609600"/>
                  </a:lnTo>
                  <a:lnTo>
                    <a:pt x="285750" y="609600"/>
                  </a:lnTo>
                  <a:lnTo>
                    <a:pt x="285750" y="495300"/>
                  </a:lnTo>
                  <a:lnTo>
                    <a:pt x="219868" y="497680"/>
                  </a:lnTo>
                  <a:lnTo>
                    <a:pt x="222250" y="374650"/>
                  </a:lnTo>
                  <a:lnTo>
                    <a:pt x="127000" y="374650"/>
                  </a:lnTo>
                  <a:lnTo>
                    <a:pt x="127000" y="273050"/>
                  </a:lnTo>
                  <a:lnTo>
                    <a:pt x="38100" y="273050"/>
                  </a:lnTo>
                  <a:lnTo>
                    <a:pt x="38100" y="158750"/>
                  </a:lnTo>
                  <a:lnTo>
                    <a:pt x="25400" y="158750"/>
                  </a:lnTo>
                  <a:lnTo>
                    <a:pt x="25400" y="101600"/>
                  </a:lnTo>
                  <a:lnTo>
                    <a:pt x="0" y="101600"/>
                  </a:lnTo>
                  <a:lnTo>
                    <a:pt x="0" y="0"/>
                  </a:lnTo>
                </a:path>
              </a:pathLst>
            </a:custGeom>
            <a:noFill/>
            <a:ln w="28575">
              <a:solidFill>
                <a:schemeClr val="accent4"/>
              </a:solidFill>
              <a:miter lim="800000"/>
              <a:headEnd/>
              <a:tailEnd/>
            </a:ln>
          </p:spPr>
          <p:txBody>
            <a:bodyPr rtlCol="0" anchor="ctr"/>
            <a:lstStyle/>
            <a:p>
              <a:pPr algn="ctr"/>
              <a:endParaRPr lang="en-US"/>
            </a:p>
          </p:txBody>
        </p:sp>
        <p:grpSp>
          <p:nvGrpSpPr>
            <p:cNvPr id="1259" name="Group 1258">
              <a:extLst>
                <a:ext uri="{FF2B5EF4-FFF2-40B4-BE49-F238E27FC236}">
                  <a16:creationId xmlns:a16="http://schemas.microsoft.com/office/drawing/2014/main" id="{6A3C976D-8FB5-BEB3-479F-21C05A575097}"/>
                </a:ext>
              </a:extLst>
            </p:cNvPr>
            <p:cNvGrpSpPr/>
            <p:nvPr/>
          </p:nvGrpSpPr>
          <p:grpSpPr>
            <a:xfrm>
              <a:off x="1633952" y="2399776"/>
              <a:ext cx="132078" cy="132078"/>
              <a:chOff x="2844451" y="2684339"/>
              <a:chExt cx="132078" cy="132078"/>
            </a:xfrm>
          </p:grpSpPr>
          <p:cxnSp>
            <p:nvCxnSpPr>
              <p:cNvPr id="1260" name="Straight Connector 1259">
                <a:extLst>
                  <a:ext uri="{FF2B5EF4-FFF2-40B4-BE49-F238E27FC236}">
                    <a16:creationId xmlns:a16="http://schemas.microsoft.com/office/drawing/2014/main" id="{1F923F55-7E8B-81C0-5983-990BA490B855}"/>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61" name="Straight Connector 1260">
                <a:extLst>
                  <a:ext uri="{FF2B5EF4-FFF2-40B4-BE49-F238E27FC236}">
                    <a16:creationId xmlns:a16="http://schemas.microsoft.com/office/drawing/2014/main" id="{3591C03B-80F3-6EEE-83B8-CACA78559A68}"/>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62" name="Group 1261">
              <a:extLst>
                <a:ext uri="{FF2B5EF4-FFF2-40B4-BE49-F238E27FC236}">
                  <a16:creationId xmlns:a16="http://schemas.microsoft.com/office/drawing/2014/main" id="{5FC7F23A-A84E-F5A9-660A-70F8B8F9E215}"/>
                </a:ext>
              </a:extLst>
            </p:cNvPr>
            <p:cNvGrpSpPr/>
            <p:nvPr/>
          </p:nvGrpSpPr>
          <p:grpSpPr>
            <a:xfrm>
              <a:off x="1750036" y="2500123"/>
              <a:ext cx="132078" cy="132078"/>
              <a:chOff x="2844451" y="2684339"/>
              <a:chExt cx="132078" cy="132078"/>
            </a:xfrm>
          </p:grpSpPr>
          <p:cxnSp>
            <p:nvCxnSpPr>
              <p:cNvPr id="1263" name="Straight Connector 1262">
                <a:extLst>
                  <a:ext uri="{FF2B5EF4-FFF2-40B4-BE49-F238E27FC236}">
                    <a16:creationId xmlns:a16="http://schemas.microsoft.com/office/drawing/2014/main" id="{8922CDC9-05D5-7864-E6FE-2510F3D9E164}"/>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64" name="Straight Connector 1263">
                <a:extLst>
                  <a:ext uri="{FF2B5EF4-FFF2-40B4-BE49-F238E27FC236}">
                    <a16:creationId xmlns:a16="http://schemas.microsoft.com/office/drawing/2014/main" id="{589D3407-2BCB-F60C-ECC9-A77AB48AC163}"/>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65" name="Group 1264">
              <a:extLst>
                <a:ext uri="{FF2B5EF4-FFF2-40B4-BE49-F238E27FC236}">
                  <a16:creationId xmlns:a16="http://schemas.microsoft.com/office/drawing/2014/main" id="{F1B28A25-C3F1-4D8D-3224-EC53813634CF}"/>
                </a:ext>
              </a:extLst>
            </p:cNvPr>
            <p:cNvGrpSpPr/>
            <p:nvPr/>
          </p:nvGrpSpPr>
          <p:grpSpPr>
            <a:xfrm>
              <a:off x="1942704" y="2866562"/>
              <a:ext cx="132078" cy="132078"/>
              <a:chOff x="2844451" y="2684339"/>
              <a:chExt cx="132078" cy="132078"/>
            </a:xfrm>
          </p:grpSpPr>
          <p:cxnSp>
            <p:nvCxnSpPr>
              <p:cNvPr id="1266" name="Straight Connector 1265">
                <a:extLst>
                  <a:ext uri="{FF2B5EF4-FFF2-40B4-BE49-F238E27FC236}">
                    <a16:creationId xmlns:a16="http://schemas.microsoft.com/office/drawing/2014/main" id="{9AFE71CF-8739-6C7A-A7A7-79367A4BBBF1}"/>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67" name="Straight Connector 1266">
                <a:extLst>
                  <a:ext uri="{FF2B5EF4-FFF2-40B4-BE49-F238E27FC236}">
                    <a16:creationId xmlns:a16="http://schemas.microsoft.com/office/drawing/2014/main" id="{766C0CDB-2FF0-96F4-2EE2-1F6EEC0777DF}"/>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68" name="Group 1267">
              <a:extLst>
                <a:ext uri="{FF2B5EF4-FFF2-40B4-BE49-F238E27FC236}">
                  <a16:creationId xmlns:a16="http://schemas.microsoft.com/office/drawing/2014/main" id="{1A5FCE53-5620-4851-05CE-9AD36480B169}"/>
                </a:ext>
              </a:extLst>
            </p:cNvPr>
            <p:cNvGrpSpPr/>
            <p:nvPr/>
          </p:nvGrpSpPr>
          <p:grpSpPr>
            <a:xfrm>
              <a:off x="2019321" y="2903195"/>
              <a:ext cx="132078" cy="132078"/>
              <a:chOff x="2844451" y="2684339"/>
              <a:chExt cx="132078" cy="132078"/>
            </a:xfrm>
          </p:grpSpPr>
          <p:cxnSp>
            <p:nvCxnSpPr>
              <p:cNvPr id="1269" name="Straight Connector 1268">
                <a:extLst>
                  <a:ext uri="{FF2B5EF4-FFF2-40B4-BE49-F238E27FC236}">
                    <a16:creationId xmlns:a16="http://schemas.microsoft.com/office/drawing/2014/main" id="{85B388BA-DF22-A691-920D-4E1A415E4CE8}"/>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70" name="Straight Connector 1269">
                <a:extLst>
                  <a:ext uri="{FF2B5EF4-FFF2-40B4-BE49-F238E27FC236}">
                    <a16:creationId xmlns:a16="http://schemas.microsoft.com/office/drawing/2014/main" id="{01FC9F7E-578B-5655-EE42-FB0F51B88893}"/>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71" name="Group 1270">
              <a:extLst>
                <a:ext uri="{FF2B5EF4-FFF2-40B4-BE49-F238E27FC236}">
                  <a16:creationId xmlns:a16="http://schemas.microsoft.com/office/drawing/2014/main" id="{D398E232-257B-3761-01AC-942A197D8B73}"/>
                </a:ext>
              </a:extLst>
            </p:cNvPr>
            <p:cNvGrpSpPr/>
            <p:nvPr/>
          </p:nvGrpSpPr>
          <p:grpSpPr>
            <a:xfrm>
              <a:off x="2154970" y="3085071"/>
              <a:ext cx="132078" cy="132078"/>
              <a:chOff x="2844451" y="2684339"/>
              <a:chExt cx="132078" cy="132078"/>
            </a:xfrm>
          </p:grpSpPr>
          <p:cxnSp>
            <p:nvCxnSpPr>
              <p:cNvPr id="1272" name="Straight Connector 1271">
                <a:extLst>
                  <a:ext uri="{FF2B5EF4-FFF2-40B4-BE49-F238E27FC236}">
                    <a16:creationId xmlns:a16="http://schemas.microsoft.com/office/drawing/2014/main" id="{A000367C-E75C-BA99-FFCD-B46F88CD2993}"/>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73" name="Straight Connector 1272">
                <a:extLst>
                  <a:ext uri="{FF2B5EF4-FFF2-40B4-BE49-F238E27FC236}">
                    <a16:creationId xmlns:a16="http://schemas.microsoft.com/office/drawing/2014/main" id="{53E4665C-9CD6-266E-5264-3C64A31F8171}"/>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74" name="Group 1273">
              <a:extLst>
                <a:ext uri="{FF2B5EF4-FFF2-40B4-BE49-F238E27FC236}">
                  <a16:creationId xmlns:a16="http://schemas.microsoft.com/office/drawing/2014/main" id="{46BB327A-B5EE-1BBD-84A4-DEF233EAAEBF}"/>
                </a:ext>
              </a:extLst>
            </p:cNvPr>
            <p:cNvGrpSpPr/>
            <p:nvPr/>
          </p:nvGrpSpPr>
          <p:grpSpPr>
            <a:xfrm>
              <a:off x="2288774" y="3277845"/>
              <a:ext cx="132078" cy="132078"/>
              <a:chOff x="2844451" y="2684339"/>
              <a:chExt cx="132078" cy="132078"/>
            </a:xfrm>
          </p:grpSpPr>
          <p:cxnSp>
            <p:nvCxnSpPr>
              <p:cNvPr id="1275" name="Straight Connector 1274">
                <a:extLst>
                  <a:ext uri="{FF2B5EF4-FFF2-40B4-BE49-F238E27FC236}">
                    <a16:creationId xmlns:a16="http://schemas.microsoft.com/office/drawing/2014/main" id="{AF86DC46-CC99-99BA-4260-29BD944B94AB}"/>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76" name="Straight Connector 1275">
                <a:extLst>
                  <a:ext uri="{FF2B5EF4-FFF2-40B4-BE49-F238E27FC236}">
                    <a16:creationId xmlns:a16="http://schemas.microsoft.com/office/drawing/2014/main" id="{D10ED3C7-CADA-684A-9A6F-7B7F2DC6F9AC}"/>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77" name="Group 1276">
              <a:extLst>
                <a:ext uri="{FF2B5EF4-FFF2-40B4-BE49-F238E27FC236}">
                  <a16:creationId xmlns:a16="http://schemas.microsoft.com/office/drawing/2014/main" id="{8D9E5E29-61CF-6ACA-891F-42571803F51E}"/>
                </a:ext>
              </a:extLst>
            </p:cNvPr>
            <p:cNvGrpSpPr/>
            <p:nvPr/>
          </p:nvGrpSpPr>
          <p:grpSpPr>
            <a:xfrm>
              <a:off x="2333378" y="3274062"/>
              <a:ext cx="132078" cy="132078"/>
              <a:chOff x="2844451" y="2684339"/>
              <a:chExt cx="132078" cy="132078"/>
            </a:xfrm>
          </p:grpSpPr>
          <p:cxnSp>
            <p:nvCxnSpPr>
              <p:cNvPr id="1278" name="Straight Connector 1277">
                <a:extLst>
                  <a:ext uri="{FF2B5EF4-FFF2-40B4-BE49-F238E27FC236}">
                    <a16:creationId xmlns:a16="http://schemas.microsoft.com/office/drawing/2014/main" id="{FC9DA96D-F297-BED0-2894-A80340A5B9BE}"/>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79" name="Straight Connector 1278">
                <a:extLst>
                  <a:ext uri="{FF2B5EF4-FFF2-40B4-BE49-F238E27FC236}">
                    <a16:creationId xmlns:a16="http://schemas.microsoft.com/office/drawing/2014/main" id="{E534134E-8D62-F5AA-DF71-2C54A6B1E895}"/>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80" name="Group 1279">
              <a:extLst>
                <a:ext uri="{FF2B5EF4-FFF2-40B4-BE49-F238E27FC236}">
                  <a16:creationId xmlns:a16="http://schemas.microsoft.com/office/drawing/2014/main" id="{22588D52-8FEC-EC4B-107C-6F09F4080B90}"/>
                </a:ext>
              </a:extLst>
            </p:cNvPr>
            <p:cNvGrpSpPr/>
            <p:nvPr/>
          </p:nvGrpSpPr>
          <p:grpSpPr>
            <a:xfrm>
              <a:off x="2924282" y="3504622"/>
              <a:ext cx="132078" cy="132078"/>
              <a:chOff x="2844451" y="2684339"/>
              <a:chExt cx="132078" cy="132078"/>
            </a:xfrm>
          </p:grpSpPr>
          <p:cxnSp>
            <p:nvCxnSpPr>
              <p:cNvPr id="1281" name="Straight Connector 1280">
                <a:extLst>
                  <a:ext uri="{FF2B5EF4-FFF2-40B4-BE49-F238E27FC236}">
                    <a16:creationId xmlns:a16="http://schemas.microsoft.com/office/drawing/2014/main" id="{59ACEE9E-A04B-99A6-D355-D944BCD2BB8E}"/>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82" name="Straight Connector 1281">
                <a:extLst>
                  <a:ext uri="{FF2B5EF4-FFF2-40B4-BE49-F238E27FC236}">
                    <a16:creationId xmlns:a16="http://schemas.microsoft.com/office/drawing/2014/main" id="{36234D55-55C7-470F-5ADA-3874B62CE6B9}"/>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83" name="Group 1282">
              <a:extLst>
                <a:ext uri="{FF2B5EF4-FFF2-40B4-BE49-F238E27FC236}">
                  <a16:creationId xmlns:a16="http://schemas.microsoft.com/office/drawing/2014/main" id="{2911DBA1-DD5F-A4D4-695D-2BDE5C0758BD}"/>
                </a:ext>
              </a:extLst>
            </p:cNvPr>
            <p:cNvGrpSpPr/>
            <p:nvPr/>
          </p:nvGrpSpPr>
          <p:grpSpPr>
            <a:xfrm>
              <a:off x="2968174" y="3504622"/>
              <a:ext cx="132078" cy="132078"/>
              <a:chOff x="2844451" y="2684339"/>
              <a:chExt cx="132078" cy="132078"/>
            </a:xfrm>
          </p:grpSpPr>
          <p:cxnSp>
            <p:nvCxnSpPr>
              <p:cNvPr id="1284" name="Straight Connector 1283">
                <a:extLst>
                  <a:ext uri="{FF2B5EF4-FFF2-40B4-BE49-F238E27FC236}">
                    <a16:creationId xmlns:a16="http://schemas.microsoft.com/office/drawing/2014/main" id="{63AC7014-0588-41E4-B957-4EC67D53D118}"/>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85" name="Straight Connector 1284">
                <a:extLst>
                  <a:ext uri="{FF2B5EF4-FFF2-40B4-BE49-F238E27FC236}">
                    <a16:creationId xmlns:a16="http://schemas.microsoft.com/office/drawing/2014/main" id="{7F91EE9D-2B35-3200-6E64-8968B7D96B0F}"/>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86" name="Group 1285">
              <a:extLst>
                <a:ext uri="{FF2B5EF4-FFF2-40B4-BE49-F238E27FC236}">
                  <a16:creationId xmlns:a16="http://schemas.microsoft.com/office/drawing/2014/main" id="{14DFAEA3-85B0-ABEB-7CB4-729E2295AD4F}"/>
                </a:ext>
              </a:extLst>
            </p:cNvPr>
            <p:cNvGrpSpPr/>
            <p:nvPr/>
          </p:nvGrpSpPr>
          <p:grpSpPr>
            <a:xfrm>
              <a:off x="3358656" y="3594181"/>
              <a:ext cx="132078" cy="132078"/>
              <a:chOff x="2844451" y="2684339"/>
              <a:chExt cx="132078" cy="132078"/>
            </a:xfrm>
          </p:grpSpPr>
          <p:cxnSp>
            <p:nvCxnSpPr>
              <p:cNvPr id="1287" name="Straight Connector 1286">
                <a:extLst>
                  <a:ext uri="{FF2B5EF4-FFF2-40B4-BE49-F238E27FC236}">
                    <a16:creationId xmlns:a16="http://schemas.microsoft.com/office/drawing/2014/main" id="{0A5B36F2-F213-6DDD-FB82-FB074CEE01C5}"/>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88" name="Straight Connector 1287">
                <a:extLst>
                  <a:ext uri="{FF2B5EF4-FFF2-40B4-BE49-F238E27FC236}">
                    <a16:creationId xmlns:a16="http://schemas.microsoft.com/office/drawing/2014/main" id="{E2999303-9102-2754-8BF6-D42108E72F5F}"/>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89" name="Group 1288">
              <a:extLst>
                <a:ext uri="{FF2B5EF4-FFF2-40B4-BE49-F238E27FC236}">
                  <a16:creationId xmlns:a16="http://schemas.microsoft.com/office/drawing/2014/main" id="{F8EE4C67-0ECC-4C17-8F6B-523D50D41E20}"/>
                </a:ext>
              </a:extLst>
            </p:cNvPr>
            <p:cNvGrpSpPr/>
            <p:nvPr/>
          </p:nvGrpSpPr>
          <p:grpSpPr>
            <a:xfrm>
              <a:off x="3403658" y="3594181"/>
              <a:ext cx="132078" cy="132078"/>
              <a:chOff x="2844451" y="2684339"/>
              <a:chExt cx="132078" cy="132078"/>
            </a:xfrm>
          </p:grpSpPr>
          <p:cxnSp>
            <p:nvCxnSpPr>
              <p:cNvPr id="1290" name="Straight Connector 1289">
                <a:extLst>
                  <a:ext uri="{FF2B5EF4-FFF2-40B4-BE49-F238E27FC236}">
                    <a16:creationId xmlns:a16="http://schemas.microsoft.com/office/drawing/2014/main" id="{B80DC810-7A8B-9784-A319-529D10C9D549}"/>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91" name="Straight Connector 1290">
                <a:extLst>
                  <a:ext uri="{FF2B5EF4-FFF2-40B4-BE49-F238E27FC236}">
                    <a16:creationId xmlns:a16="http://schemas.microsoft.com/office/drawing/2014/main" id="{AC732820-7E3D-6CB9-B1CF-7057B6366829}"/>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92" name="Group 1291">
              <a:extLst>
                <a:ext uri="{FF2B5EF4-FFF2-40B4-BE49-F238E27FC236}">
                  <a16:creationId xmlns:a16="http://schemas.microsoft.com/office/drawing/2014/main" id="{E47830B7-9E8A-428E-341B-4FF7CBD112BA}"/>
                </a:ext>
              </a:extLst>
            </p:cNvPr>
            <p:cNvGrpSpPr/>
            <p:nvPr/>
          </p:nvGrpSpPr>
          <p:grpSpPr>
            <a:xfrm>
              <a:off x="3446527" y="3594181"/>
              <a:ext cx="132078" cy="132078"/>
              <a:chOff x="2844451" y="2684339"/>
              <a:chExt cx="132078" cy="132078"/>
            </a:xfrm>
          </p:grpSpPr>
          <p:cxnSp>
            <p:nvCxnSpPr>
              <p:cNvPr id="1293" name="Straight Connector 1292">
                <a:extLst>
                  <a:ext uri="{FF2B5EF4-FFF2-40B4-BE49-F238E27FC236}">
                    <a16:creationId xmlns:a16="http://schemas.microsoft.com/office/drawing/2014/main" id="{19C553E5-E696-1FFA-62B7-839D5F3FCEBF}"/>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94" name="Straight Connector 1293">
                <a:extLst>
                  <a:ext uri="{FF2B5EF4-FFF2-40B4-BE49-F238E27FC236}">
                    <a16:creationId xmlns:a16="http://schemas.microsoft.com/office/drawing/2014/main" id="{D217528D-D801-1515-9DCF-27213A93383E}"/>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95" name="Group 1294">
              <a:extLst>
                <a:ext uri="{FF2B5EF4-FFF2-40B4-BE49-F238E27FC236}">
                  <a16:creationId xmlns:a16="http://schemas.microsoft.com/office/drawing/2014/main" id="{E13ECC62-92E5-57FB-07C1-7BCFB8FC0A70}"/>
                </a:ext>
              </a:extLst>
            </p:cNvPr>
            <p:cNvGrpSpPr/>
            <p:nvPr/>
          </p:nvGrpSpPr>
          <p:grpSpPr>
            <a:xfrm>
              <a:off x="5375844" y="4335025"/>
              <a:ext cx="132078" cy="132078"/>
              <a:chOff x="2844451" y="2684339"/>
              <a:chExt cx="132078" cy="132078"/>
            </a:xfrm>
          </p:grpSpPr>
          <p:cxnSp>
            <p:nvCxnSpPr>
              <p:cNvPr id="1296" name="Straight Connector 1295">
                <a:extLst>
                  <a:ext uri="{FF2B5EF4-FFF2-40B4-BE49-F238E27FC236}">
                    <a16:creationId xmlns:a16="http://schemas.microsoft.com/office/drawing/2014/main" id="{B723A28E-05E5-FCAB-085B-7EBA51BA166C}"/>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97" name="Straight Connector 1296">
                <a:extLst>
                  <a:ext uri="{FF2B5EF4-FFF2-40B4-BE49-F238E27FC236}">
                    <a16:creationId xmlns:a16="http://schemas.microsoft.com/office/drawing/2014/main" id="{BC9733BE-6F57-797E-4174-CD534BB9D081}"/>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sp>
        <p:nvSpPr>
          <p:cNvPr id="1299" name="TextBox 1298">
            <a:extLst>
              <a:ext uri="{FF2B5EF4-FFF2-40B4-BE49-F238E27FC236}">
                <a16:creationId xmlns:a16="http://schemas.microsoft.com/office/drawing/2014/main" id="{0DCBE877-2736-472F-BFC2-D1E384869B54}"/>
              </a:ext>
            </a:extLst>
          </p:cNvPr>
          <p:cNvSpPr txBox="1"/>
          <p:nvPr/>
        </p:nvSpPr>
        <p:spPr bwMode="auto">
          <a:xfrm>
            <a:off x="6603643" y="1818490"/>
            <a:ext cx="41405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Median follow-up: 20.8 </a:t>
            </a:r>
            <a:r>
              <a:rPr lang="en-US" sz="1600" b="0" dirty="0" err="1">
                <a:solidFill>
                  <a:schemeClr val="bg1"/>
                </a:solidFill>
                <a:latin typeface="Calibri" panose="020F0502020204030204" pitchFamily="34" charset="0"/>
              </a:rPr>
              <a:t>mo</a:t>
            </a:r>
            <a:r>
              <a:rPr lang="en-US" sz="1600" b="0" dirty="0">
                <a:solidFill>
                  <a:schemeClr val="bg1"/>
                </a:solidFill>
                <a:latin typeface="Calibri" panose="020F0502020204030204" pitchFamily="34" charset="0"/>
              </a:rPr>
              <a:t> (95% CI 17.8-25.2)</a:t>
            </a:r>
          </a:p>
        </p:txBody>
      </p:sp>
      <p:sp>
        <p:nvSpPr>
          <p:cNvPr id="1342" name="TextBox 1341">
            <a:extLst>
              <a:ext uri="{FF2B5EF4-FFF2-40B4-BE49-F238E27FC236}">
                <a16:creationId xmlns:a16="http://schemas.microsoft.com/office/drawing/2014/main" id="{DC53DB7B-0C48-B309-DFB7-F642A64A8192}"/>
              </a:ext>
            </a:extLst>
          </p:cNvPr>
          <p:cNvSpPr txBox="1"/>
          <p:nvPr/>
        </p:nvSpPr>
        <p:spPr bwMode="auto">
          <a:xfrm rot="16200000">
            <a:off x="5891647" y="3142624"/>
            <a:ext cx="7296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OS, %</a:t>
            </a:r>
          </a:p>
        </p:txBody>
      </p:sp>
      <p:sp>
        <p:nvSpPr>
          <p:cNvPr id="1343" name="TextBox 1342">
            <a:extLst>
              <a:ext uri="{FF2B5EF4-FFF2-40B4-BE49-F238E27FC236}">
                <a16:creationId xmlns:a16="http://schemas.microsoft.com/office/drawing/2014/main" id="{4894F6B8-6A86-385B-92F7-329397A70191}"/>
              </a:ext>
            </a:extLst>
          </p:cNvPr>
          <p:cNvSpPr txBox="1"/>
          <p:nvPr/>
        </p:nvSpPr>
        <p:spPr bwMode="auto">
          <a:xfrm>
            <a:off x="8720224" y="4791487"/>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1344" name="Group 1343">
            <a:extLst>
              <a:ext uri="{FF2B5EF4-FFF2-40B4-BE49-F238E27FC236}">
                <a16:creationId xmlns:a16="http://schemas.microsoft.com/office/drawing/2014/main" id="{C98F6035-62E9-9A8A-96EF-538969B8482A}"/>
              </a:ext>
            </a:extLst>
          </p:cNvPr>
          <p:cNvGrpSpPr/>
          <p:nvPr/>
        </p:nvGrpSpPr>
        <p:grpSpPr>
          <a:xfrm>
            <a:off x="6282471" y="1994140"/>
            <a:ext cx="535724" cy="2726016"/>
            <a:chOff x="995371" y="1994140"/>
            <a:chExt cx="535724" cy="2726016"/>
          </a:xfrm>
        </p:grpSpPr>
        <p:sp>
          <p:nvSpPr>
            <p:cNvPr id="1375" name="TextBox 1374">
              <a:extLst>
                <a:ext uri="{FF2B5EF4-FFF2-40B4-BE49-F238E27FC236}">
                  <a16:creationId xmlns:a16="http://schemas.microsoft.com/office/drawing/2014/main" id="{4872754E-572E-E59A-5C4D-2D0D1DEAFAE5}"/>
                </a:ext>
              </a:extLst>
            </p:cNvPr>
            <p:cNvSpPr txBox="1"/>
            <p:nvPr/>
          </p:nvSpPr>
          <p:spPr bwMode="auto">
            <a:xfrm>
              <a:off x="995371" y="199414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376" name="TextBox 1375">
              <a:extLst>
                <a:ext uri="{FF2B5EF4-FFF2-40B4-BE49-F238E27FC236}">
                  <a16:creationId xmlns:a16="http://schemas.microsoft.com/office/drawing/2014/main" id="{64B8BFE2-C440-1B33-B5B9-4109AC16662F}"/>
                </a:ext>
              </a:extLst>
            </p:cNvPr>
            <p:cNvSpPr txBox="1"/>
            <p:nvPr/>
          </p:nvSpPr>
          <p:spPr bwMode="auto">
            <a:xfrm>
              <a:off x="1112391" y="245471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377" name="TextBox 1376">
              <a:extLst>
                <a:ext uri="{FF2B5EF4-FFF2-40B4-BE49-F238E27FC236}">
                  <a16:creationId xmlns:a16="http://schemas.microsoft.com/office/drawing/2014/main" id="{4D4A1153-09EF-6579-9B6B-E775A6370335}"/>
                </a:ext>
              </a:extLst>
            </p:cNvPr>
            <p:cNvSpPr txBox="1"/>
            <p:nvPr/>
          </p:nvSpPr>
          <p:spPr bwMode="auto">
            <a:xfrm>
              <a:off x="1112391" y="295814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378" name="TextBox 1377">
              <a:extLst>
                <a:ext uri="{FF2B5EF4-FFF2-40B4-BE49-F238E27FC236}">
                  <a16:creationId xmlns:a16="http://schemas.microsoft.com/office/drawing/2014/main" id="{4137B578-1D1E-F2A9-BFB8-2DF3FD329831}"/>
                </a:ext>
              </a:extLst>
            </p:cNvPr>
            <p:cNvSpPr txBox="1"/>
            <p:nvPr/>
          </p:nvSpPr>
          <p:spPr bwMode="auto">
            <a:xfrm>
              <a:off x="1112391" y="341872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379" name="TextBox 1378">
              <a:extLst>
                <a:ext uri="{FF2B5EF4-FFF2-40B4-BE49-F238E27FC236}">
                  <a16:creationId xmlns:a16="http://schemas.microsoft.com/office/drawing/2014/main" id="{0096730E-620C-86A2-3058-8DEAD0A1325F}"/>
                </a:ext>
              </a:extLst>
            </p:cNvPr>
            <p:cNvSpPr txBox="1"/>
            <p:nvPr/>
          </p:nvSpPr>
          <p:spPr bwMode="auto">
            <a:xfrm>
              <a:off x="1112391" y="389024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380" name="TextBox 1379">
              <a:extLst>
                <a:ext uri="{FF2B5EF4-FFF2-40B4-BE49-F238E27FC236}">
                  <a16:creationId xmlns:a16="http://schemas.microsoft.com/office/drawing/2014/main" id="{1DE10F16-B434-8D13-DED7-0EFEEC0ABCBA}"/>
                </a:ext>
              </a:extLst>
            </p:cNvPr>
            <p:cNvSpPr txBox="1"/>
            <p:nvPr/>
          </p:nvSpPr>
          <p:spPr bwMode="auto">
            <a:xfrm>
              <a:off x="1229410" y="435082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1345" name="Group 1344">
            <a:extLst>
              <a:ext uri="{FF2B5EF4-FFF2-40B4-BE49-F238E27FC236}">
                <a16:creationId xmlns:a16="http://schemas.microsoft.com/office/drawing/2014/main" id="{55E62321-1424-10BE-57AE-78FF35328748}"/>
              </a:ext>
            </a:extLst>
          </p:cNvPr>
          <p:cNvGrpSpPr/>
          <p:nvPr/>
        </p:nvGrpSpPr>
        <p:grpSpPr>
          <a:xfrm>
            <a:off x="6775450" y="4597585"/>
            <a:ext cx="4584700" cy="369332"/>
            <a:chOff x="1462352" y="4597585"/>
            <a:chExt cx="6023463" cy="369332"/>
          </a:xfrm>
        </p:grpSpPr>
        <p:sp>
          <p:nvSpPr>
            <p:cNvPr id="1365" name="TextBox 1364">
              <a:extLst>
                <a:ext uri="{FF2B5EF4-FFF2-40B4-BE49-F238E27FC236}">
                  <a16:creationId xmlns:a16="http://schemas.microsoft.com/office/drawing/2014/main" id="{40E1970B-4F3E-4172-B1FC-214F45B0EDF1}"/>
                </a:ext>
              </a:extLst>
            </p:cNvPr>
            <p:cNvSpPr txBox="1"/>
            <p:nvPr/>
          </p:nvSpPr>
          <p:spPr bwMode="auto">
            <a:xfrm>
              <a:off x="1462352"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366" name="TextBox 1365">
              <a:extLst>
                <a:ext uri="{FF2B5EF4-FFF2-40B4-BE49-F238E27FC236}">
                  <a16:creationId xmlns:a16="http://schemas.microsoft.com/office/drawing/2014/main" id="{CC3143CB-4DBC-9270-6BB7-8BD177C01CA2}"/>
                </a:ext>
              </a:extLst>
            </p:cNvPr>
            <p:cNvSpPr txBox="1"/>
            <p:nvPr/>
          </p:nvSpPr>
          <p:spPr bwMode="auto">
            <a:xfrm>
              <a:off x="2164230"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367" name="TextBox 1366">
              <a:extLst>
                <a:ext uri="{FF2B5EF4-FFF2-40B4-BE49-F238E27FC236}">
                  <a16:creationId xmlns:a16="http://schemas.microsoft.com/office/drawing/2014/main" id="{896F9913-1BEF-6022-EB66-098549637982}"/>
                </a:ext>
              </a:extLst>
            </p:cNvPr>
            <p:cNvSpPr txBox="1"/>
            <p:nvPr/>
          </p:nvSpPr>
          <p:spPr bwMode="auto">
            <a:xfrm>
              <a:off x="2789127"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1368" name="TextBox 1367">
              <a:extLst>
                <a:ext uri="{FF2B5EF4-FFF2-40B4-BE49-F238E27FC236}">
                  <a16:creationId xmlns:a16="http://schemas.microsoft.com/office/drawing/2014/main" id="{EE874A7F-70F1-96CA-9B97-227990DB0528}"/>
                </a:ext>
              </a:extLst>
            </p:cNvPr>
            <p:cNvSpPr txBox="1"/>
            <p:nvPr/>
          </p:nvSpPr>
          <p:spPr bwMode="auto">
            <a:xfrm>
              <a:off x="3491005"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1369" name="TextBox 1368">
              <a:extLst>
                <a:ext uri="{FF2B5EF4-FFF2-40B4-BE49-F238E27FC236}">
                  <a16:creationId xmlns:a16="http://schemas.microsoft.com/office/drawing/2014/main" id="{B8676BDA-2039-F37D-91CA-A330428D3EEF}"/>
                </a:ext>
              </a:extLst>
            </p:cNvPr>
            <p:cNvSpPr txBox="1"/>
            <p:nvPr/>
          </p:nvSpPr>
          <p:spPr bwMode="auto">
            <a:xfrm>
              <a:off x="4166138"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1370" name="TextBox 1369">
              <a:extLst>
                <a:ext uri="{FF2B5EF4-FFF2-40B4-BE49-F238E27FC236}">
                  <a16:creationId xmlns:a16="http://schemas.microsoft.com/office/drawing/2014/main" id="{AFA17E51-7BE2-81A8-0B8B-10228786070B}"/>
                </a:ext>
              </a:extLst>
            </p:cNvPr>
            <p:cNvSpPr txBox="1"/>
            <p:nvPr/>
          </p:nvSpPr>
          <p:spPr bwMode="auto">
            <a:xfrm>
              <a:off x="4849544"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1371" name="TextBox 1370">
              <a:extLst>
                <a:ext uri="{FF2B5EF4-FFF2-40B4-BE49-F238E27FC236}">
                  <a16:creationId xmlns:a16="http://schemas.microsoft.com/office/drawing/2014/main" id="{70E8F09F-A7FE-E316-F76F-F3FEA9FAA388}"/>
                </a:ext>
              </a:extLst>
            </p:cNvPr>
            <p:cNvSpPr txBox="1"/>
            <p:nvPr/>
          </p:nvSpPr>
          <p:spPr bwMode="auto">
            <a:xfrm>
              <a:off x="5551422"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1372" name="TextBox 1371">
              <a:extLst>
                <a:ext uri="{FF2B5EF4-FFF2-40B4-BE49-F238E27FC236}">
                  <a16:creationId xmlns:a16="http://schemas.microsoft.com/office/drawing/2014/main" id="{EF615DD1-404B-B160-6572-DEE86AB8E655}"/>
                </a:ext>
              </a:extLst>
            </p:cNvPr>
            <p:cNvSpPr txBox="1"/>
            <p:nvPr/>
          </p:nvSpPr>
          <p:spPr bwMode="auto">
            <a:xfrm>
              <a:off x="6212772" y="4597585"/>
              <a:ext cx="482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1373" name="TextBox 1372">
              <a:extLst>
                <a:ext uri="{FF2B5EF4-FFF2-40B4-BE49-F238E27FC236}">
                  <a16:creationId xmlns:a16="http://schemas.microsoft.com/office/drawing/2014/main" id="{F9264473-F66C-9F2B-A247-416C1A560BBA}"/>
                </a:ext>
              </a:extLst>
            </p:cNvPr>
            <p:cNvSpPr txBox="1"/>
            <p:nvPr/>
          </p:nvSpPr>
          <p:spPr bwMode="auto">
            <a:xfrm>
              <a:off x="6861822" y="4597585"/>
              <a:ext cx="6239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grpSp>
      <p:sp>
        <p:nvSpPr>
          <p:cNvPr id="1346" name="Freeform: Shape 1345">
            <a:extLst>
              <a:ext uri="{FF2B5EF4-FFF2-40B4-BE49-F238E27FC236}">
                <a16:creationId xmlns:a16="http://schemas.microsoft.com/office/drawing/2014/main" id="{4A09E973-8FD0-BD54-7332-3881DCF02DAC}"/>
              </a:ext>
            </a:extLst>
          </p:cNvPr>
          <p:cNvSpPr/>
          <p:nvPr/>
        </p:nvSpPr>
        <p:spPr bwMode="auto">
          <a:xfrm>
            <a:off x="6812827" y="2186940"/>
            <a:ext cx="4400550" cy="2438400"/>
          </a:xfrm>
          <a:custGeom>
            <a:avLst/>
            <a:gdLst>
              <a:gd name="connsiteX0" fmla="*/ 0 w 4335780"/>
              <a:gd name="connsiteY0" fmla="*/ 0 h 2377440"/>
              <a:gd name="connsiteX1" fmla="*/ 0 w 4335780"/>
              <a:gd name="connsiteY1" fmla="*/ 2377440 h 2377440"/>
              <a:gd name="connsiteX2" fmla="*/ 4335780 w 4335780"/>
              <a:gd name="connsiteY2" fmla="*/ 2377440 h 2377440"/>
            </a:gdLst>
            <a:ahLst/>
            <a:cxnLst>
              <a:cxn ang="0">
                <a:pos x="connsiteX0" y="connsiteY0"/>
              </a:cxn>
              <a:cxn ang="0">
                <a:pos x="connsiteX1" y="connsiteY1"/>
              </a:cxn>
              <a:cxn ang="0">
                <a:pos x="connsiteX2" y="connsiteY2"/>
              </a:cxn>
            </a:cxnLst>
            <a:rect l="l" t="t" r="r" b="b"/>
            <a:pathLst>
              <a:path w="4335780" h="2377440">
                <a:moveTo>
                  <a:pt x="0" y="0"/>
                </a:moveTo>
                <a:lnTo>
                  <a:pt x="0" y="2377440"/>
                </a:lnTo>
                <a:lnTo>
                  <a:pt x="4335780" y="2377440"/>
                </a:lnTo>
              </a:path>
            </a:pathLst>
          </a:custGeom>
          <a:noFill/>
          <a:ln w="28575">
            <a:solidFill>
              <a:schemeClr val="bg1"/>
            </a:solidFill>
            <a:miter lim="800000"/>
            <a:headEnd/>
            <a:tailEnd/>
          </a:ln>
        </p:spPr>
        <p:txBody>
          <a:bodyPr rtlCol="0" anchor="ctr"/>
          <a:lstStyle/>
          <a:p>
            <a:pPr algn="ctr"/>
            <a:endParaRPr lang="en-US"/>
          </a:p>
        </p:txBody>
      </p:sp>
      <p:grpSp>
        <p:nvGrpSpPr>
          <p:cNvPr id="1347" name="Group 1346">
            <a:extLst>
              <a:ext uri="{FF2B5EF4-FFF2-40B4-BE49-F238E27FC236}">
                <a16:creationId xmlns:a16="http://schemas.microsoft.com/office/drawing/2014/main" id="{BFF0A8F9-9AF7-F061-B533-B1A0FC601708}"/>
              </a:ext>
            </a:extLst>
          </p:cNvPr>
          <p:cNvGrpSpPr/>
          <p:nvPr/>
        </p:nvGrpSpPr>
        <p:grpSpPr>
          <a:xfrm rot="5400000">
            <a:off x="8961937" y="2570033"/>
            <a:ext cx="76204" cy="4186820"/>
            <a:chOff x="1039296" y="763834"/>
            <a:chExt cx="983605" cy="3807856"/>
          </a:xfrm>
        </p:grpSpPr>
        <p:cxnSp>
          <p:nvCxnSpPr>
            <p:cNvPr id="1355" name="Straight Connector 1354">
              <a:extLst>
                <a:ext uri="{FF2B5EF4-FFF2-40B4-BE49-F238E27FC236}">
                  <a16:creationId xmlns:a16="http://schemas.microsoft.com/office/drawing/2014/main" id="{1CF6B9A2-B7CC-5561-982A-91C79468CA9F}"/>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356" name="Straight Connector 1355">
              <a:extLst>
                <a:ext uri="{FF2B5EF4-FFF2-40B4-BE49-F238E27FC236}">
                  <a16:creationId xmlns:a16="http://schemas.microsoft.com/office/drawing/2014/main" id="{65E97594-92DC-0D4B-4B5C-9E336D58BA8E}"/>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357" name="Straight Connector 1356">
              <a:extLst>
                <a:ext uri="{FF2B5EF4-FFF2-40B4-BE49-F238E27FC236}">
                  <a16:creationId xmlns:a16="http://schemas.microsoft.com/office/drawing/2014/main" id="{74729E57-BF3F-1AF6-C93C-96D9DC28A12C}"/>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358" name="Straight Connector 1357">
              <a:extLst>
                <a:ext uri="{FF2B5EF4-FFF2-40B4-BE49-F238E27FC236}">
                  <a16:creationId xmlns:a16="http://schemas.microsoft.com/office/drawing/2014/main" id="{2D40F01E-C71B-B2EA-1D1F-CDFD8AEA30BE}"/>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359" name="Straight Connector 1358">
              <a:extLst>
                <a:ext uri="{FF2B5EF4-FFF2-40B4-BE49-F238E27FC236}">
                  <a16:creationId xmlns:a16="http://schemas.microsoft.com/office/drawing/2014/main" id="{99536596-4317-7BFB-534B-E8F463A0DFC8}"/>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360" name="Straight Connector 1359">
              <a:extLst>
                <a:ext uri="{FF2B5EF4-FFF2-40B4-BE49-F238E27FC236}">
                  <a16:creationId xmlns:a16="http://schemas.microsoft.com/office/drawing/2014/main" id="{8002E9C3-8C6B-3905-2435-9EFC887B3BA2}"/>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361" name="Straight Connector 1360">
              <a:extLst>
                <a:ext uri="{FF2B5EF4-FFF2-40B4-BE49-F238E27FC236}">
                  <a16:creationId xmlns:a16="http://schemas.microsoft.com/office/drawing/2014/main" id="{E7360C67-FF27-15DF-A1D0-DC27742DAF44}"/>
                </a:ext>
              </a:extLst>
            </p:cNvPr>
            <p:cNvCxnSpPr>
              <a:cxnSpLocks/>
            </p:cNvCxnSpPr>
            <p:nvPr/>
          </p:nvCxnSpPr>
          <p:spPr bwMode="auto">
            <a:xfrm>
              <a:off x="1039300" y="1705048"/>
              <a:ext cx="983597" cy="0"/>
            </a:xfrm>
            <a:prstGeom prst="line">
              <a:avLst/>
            </a:prstGeom>
            <a:noFill/>
            <a:ln w="28575" cap="flat" cmpd="sng" algn="ctr">
              <a:solidFill>
                <a:schemeClr val="bg1"/>
              </a:solidFill>
              <a:prstDash val="solid"/>
              <a:round/>
              <a:headEnd type="none" w="med" len="med"/>
              <a:tailEnd type="none" w="med" len="med"/>
            </a:ln>
            <a:effectLst/>
          </p:spPr>
        </p:cxnSp>
        <p:cxnSp>
          <p:nvCxnSpPr>
            <p:cNvPr id="1362" name="Straight Connector 1361">
              <a:extLst>
                <a:ext uri="{FF2B5EF4-FFF2-40B4-BE49-F238E27FC236}">
                  <a16:creationId xmlns:a16="http://schemas.microsoft.com/office/drawing/2014/main" id="{7A45F1C2-3C62-C649-5C69-68641F7FE467}"/>
                </a:ext>
              </a:extLst>
            </p:cNvPr>
            <p:cNvCxnSpPr>
              <a:cxnSpLocks/>
            </p:cNvCxnSpPr>
            <p:nvPr/>
          </p:nvCxnSpPr>
          <p:spPr bwMode="auto">
            <a:xfrm>
              <a:off x="1039305" y="1237425"/>
              <a:ext cx="983596" cy="0"/>
            </a:xfrm>
            <a:prstGeom prst="line">
              <a:avLst/>
            </a:prstGeom>
            <a:noFill/>
            <a:ln w="28575" cap="flat" cmpd="sng" algn="ctr">
              <a:solidFill>
                <a:schemeClr val="bg1"/>
              </a:solidFill>
              <a:prstDash val="solid"/>
              <a:round/>
              <a:headEnd type="none" w="med" len="med"/>
              <a:tailEnd type="none" w="med" len="med"/>
            </a:ln>
            <a:effectLst/>
          </p:spPr>
        </p:cxnSp>
        <p:cxnSp>
          <p:nvCxnSpPr>
            <p:cNvPr id="1363" name="Straight Connector 1362">
              <a:extLst>
                <a:ext uri="{FF2B5EF4-FFF2-40B4-BE49-F238E27FC236}">
                  <a16:creationId xmlns:a16="http://schemas.microsoft.com/office/drawing/2014/main" id="{EE99B772-9F24-3451-5939-96CC03D5066F}"/>
                </a:ext>
              </a:extLst>
            </p:cNvPr>
            <p:cNvCxnSpPr>
              <a:cxnSpLocks/>
            </p:cNvCxnSpPr>
            <p:nvPr/>
          </p:nvCxnSpPr>
          <p:spPr bwMode="auto">
            <a:xfrm>
              <a:off x="1039296" y="763834"/>
              <a:ext cx="983598" cy="0"/>
            </a:xfrm>
            <a:prstGeom prst="line">
              <a:avLst/>
            </a:prstGeom>
            <a:noFill/>
            <a:ln w="28575" cap="flat" cmpd="sng" algn="ctr">
              <a:solidFill>
                <a:schemeClr val="bg1"/>
              </a:solidFill>
              <a:prstDash val="solid"/>
              <a:round/>
              <a:headEnd type="none" w="med" len="med"/>
              <a:tailEnd type="none" w="med" len="med"/>
            </a:ln>
            <a:effectLst/>
          </p:spPr>
        </p:cxnSp>
      </p:grpSp>
      <p:grpSp>
        <p:nvGrpSpPr>
          <p:cNvPr id="1348" name="Group 1347">
            <a:extLst>
              <a:ext uri="{FF2B5EF4-FFF2-40B4-BE49-F238E27FC236}">
                <a16:creationId xmlns:a16="http://schemas.microsoft.com/office/drawing/2014/main" id="{97623932-80CB-53FC-F6D1-E5B2C5E8D154}"/>
              </a:ext>
            </a:extLst>
          </p:cNvPr>
          <p:cNvGrpSpPr/>
          <p:nvPr/>
        </p:nvGrpSpPr>
        <p:grpSpPr>
          <a:xfrm>
            <a:off x="6736627" y="2186940"/>
            <a:ext cx="91440" cy="2384750"/>
            <a:chOff x="1039296" y="2186940"/>
            <a:chExt cx="983598" cy="2384750"/>
          </a:xfrm>
        </p:grpSpPr>
        <p:cxnSp>
          <p:nvCxnSpPr>
            <p:cNvPr id="1349" name="Straight Connector 1348">
              <a:extLst>
                <a:ext uri="{FF2B5EF4-FFF2-40B4-BE49-F238E27FC236}">
                  <a16:creationId xmlns:a16="http://schemas.microsoft.com/office/drawing/2014/main" id="{A057C5DC-0E38-B375-FAA6-03D321D574FD}"/>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350" name="Straight Connector 1349">
              <a:extLst>
                <a:ext uri="{FF2B5EF4-FFF2-40B4-BE49-F238E27FC236}">
                  <a16:creationId xmlns:a16="http://schemas.microsoft.com/office/drawing/2014/main" id="{9B9E6182-D598-4197-CCED-522C066E0FF8}"/>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351" name="Straight Connector 1350">
              <a:extLst>
                <a:ext uri="{FF2B5EF4-FFF2-40B4-BE49-F238E27FC236}">
                  <a16:creationId xmlns:a16="http://schemas.microsoft.com/office/drawing/2014/main" id="{07986344-E91E-6F59-444F-656E2E03AA30}"/>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352" name="Straight Connector 1351">
              <a:extLst>
                <a:ext uri="{FF2B5EF4-FFF2-40B4-BE49-F238E27FC236}">
                  <a16:creationId xmlns:a16="http://schemas.microsoft.com/office/drawing/2014/main" id="{62D60670-BD0A-F0EB-3EDD-B49F463D2881}"/>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353" name="Straight Connector 1352">
              <a:extLst>
                <a:ext uri="{FF2B5EF4-FFF2-40B4-BE49-F238E27FC236}">
                  <a16:creationId xmlns:a16="http://schemas.microsoft.com/office/drawing/2014/main" id="{B6F9FAB4-6633-A257-EA62-B31605433E5E}"/>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354" name="Straight Connector 1353">
              <a:extLst>
                <a:ext uri="{FF2B5EF4-FFF2-40B4-BE49-F238E27FC236}">
                  <a16:creationId xmlns:a16="http://schemas.microsoft.com/office/drawing/2014/main" id="{9BA3A9C1-01C4-CDB4-762E-C1BB4F10DF6B}"/>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grpSp>
      <p:grpSp>
        <p:nvGrpSpPr>
          <p:cNvPr id="1381" name="Group 1380">
            <a:extLst>
              <a:ext uri="{FF2B5EF4-FFF2-40B4-BE49-F238E27FC236}">
                <a16:creationId xmlns:a16="http://schemas.microsoft.com/office/drawing/2014/main" id="{929E1585-087A-3463-0A11-3E3F40376112}"/>
              </a:ext>
            </a:extLst>
          </p:cNvPr>
          <p:cNvGrpSpPr/>
          <p:nvPr/>
        </p:nvGrpSpPr>
        <p:grpSpPr>
          <a:xfrm>
            <a:off x="6657813" y="5083507"/>
            <a:ext cx="4611605" cy="1077218"/>
            <a:chOff x="1357306" y="4597585"/>
            <a:chExt cx="6004569" cy="1077218"/>
          </a:xfrm>
        </p:grpSpPr>
        <p:sp>
          <p:nvSpPr>
            <p:cNvPr id="1382" name="TextBox 1381">
              <a:extLst>
                <a:ext uri="{FF2B5EF4-FFF2-40B4-BE49-F238E27FC236}">
                  <a16:creationId xmlns:a16="http://schemas.microsoft.com/office/drawing/2014/main" id="{1658F81C-E419-69E9-D280-C672A28E297D}"/>
                </a:ext>
              </a:extLst>
            </p:cNvPr>
            <p:cNvSpPr txBox="1"/>
            <p:nvPr/>
          </p:nvSpPr>
          <p:spPr bwMode="auto">
            <a:xfrm>
              <a:off x="1357306" y="4597585"/>
              <a:ext cx="51178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49</a:t>
              </a:r>
            </a:p>
          </p:txBody>
        </p:sp>
        <p:sp>
          <p:nvSpPr>
            <p:cNvPr id="1383" name="TextBox 1382">
              <a:extLst>
                <a:ext uri="{FF2B5EF4-FFF2-40B4-BE49-F238E27FC236}">
                  <a16:creationId xmlns:a16="http://schemas.microsoft.com/office/drawing/2014/main" id="{A027946C-BB8B-B8F7-B7FA-BFF90818EBBB}"/>
                </a:ext>
              </a:extLst>
            </p:cNvPr>
            <p:cNvSpPr txBox="1"/>
            <p:nvPr/>
          </p:nvSpPr>
          <p:spPr bwMode="auto">
            <a:xfrm>
              <a:off x="2059183" y="4597585"/>
              <a:ext cx="51178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38</a:t>
              </a:r>
            </a:p>
          </p:txBody>
        </p:sp>
        <p:sp>
          <p:nvSpPr>
            <p:cNvPr id="1384" name="TextBox 1383">
              <a:extLst>
                <a:ext uri="{FF2B5EF4-FFF2-40B4-BE49-F238E27FC236}">
                  <a16:creationId xmlns:a16="http://schemas.microsoft.com/office/drawing/2014/main" id="{D780C972-75FF-96B3-C63C-6F12BE93703C}"/>
                </a:ext>
              </a:extLst>
            </p:cNvPr>
            <p:cNvSpPr txBox="1"/>
            <p:nvPr/>
          </p:nvSpPr>
          <p:spPr bwMode="auto">
            <a:xfrm>
              <a:off x="2742590" y="4597585"/>
              <a:ext cx="51178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26</a:t>
              </a:r>
            </a:p>
          </p:txBody>
        </p:sp>
        <p:sp>
          <p:nvSpPr>
            <p:cNvPr id="1385" name="TextBox 1384">
              <a:extLst>
                <a:ext uri="{FF2B5EF4-FFF2-40B4-BE49-F238E27FC236}">
                  <a16:creationId xmlns:a16="http://schemas.microsoft.com/office/drawing/2014/main" id="{5666A39F-2C15-DCA8-9E3A-A564E0218C70}"/>
                </a:ext>
              </a:extLst>
            </p:cNvPr>
            <p:cNvSpPr txBox="1"/>
            <p:nvPr/>
          </p:nvSpPr>
          <p:spPr bwMode="auto">
            <a:xfrm>
              <a:off x="3444467" y="4597585"/>
              <a:ext cx="51178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19</a:t>
              </a:r>
            </a:p>
          </p:txBody>
        </p:sp>
        <p:sp>
          <p:nvSpPr>
            <p:cNvPr id="1386" name="TextBox 1385">
              <a:extLst>
                <a:ext uri="{FF2B5EF4-FFF2-40B4-BE49-F238E27FC236}">
                  <a16:creationId xmlns:a16="http://schemas.microsoft.com/office/drawing/2014/main" id="{235F6F4D-691C-7BE8-45A7-246F77F8C383}"/>
                </a:ext>
              </a:extLst>
            </p:cNvPr>
            <p:cNvSpPr txBox="1"/>
            <p:nvPr/>
          </p:nvSpPr>
          <p:spPr bwMode="auto">
            <a:xfrm>
              <a:off x="4119600" y="4597585"/>
              <a:ext cx="51178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13</a:t>
              </a:r>
            </a:p>
          </p:txBody>
        </p:sp>
        <p:sp>
          <p:nvSpPr>
            <p:cNvPr id="1387" name="TextBox 1386">
              <a:extLst>
                <a:ext uri="{FF2B5EF4-FFF2-40B4-BE49-F238E27FC236}">
                  <a16:creationId xmlns:a16="http://schemas.microsoft.com/office/drawing/2014/main" id="{6D5DE525-FDA5-CAA7-6D6D-94E9684B4CE7}"/>
                </a:ext>
              </a:extLst>
            </p:cNvPr>
            <p:cNvSpPr txBox="1"/>
            <p:nvPr/>
          </p:nvSpPr>
          <p:spPr bwMode="auto">
            <a:xfrm>
              <a:off x="4870841" y="4597585"/>
              <a:ext cx="37611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a:t>
              </a:r>
            </a:p>
          </p:txBody>
        </p:sp>
        <p:sp>
          <p:nvSpPr>
            <p:cNvPr id="1388" name="TextBox 1387">
              <a:extLst>
                <a:ext uri="{FF2B5EF4-FFF2-40B4-BE49-F238E27FC236}">
                  <a16:creationId xmlns:a16="http://schemas.microsoft.com/office/drawing/2014/main" id="{099AB4E1-DFB3-2B46-DD06-82A328C3CA58}"/>
                </a:ext>
              </a:extLst>
            </p:cNvPr>
            <p:cNvSpPr txBox="1"/>
            <p:nvPr/>
          </p:nvSpPr>
          <p:spPr bwMode="auto">
            <a:xfrm>
              <a:off x="5572715" y="4597585"/>
              <a:ext cx="37611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p:txBody>
        </p:sp>
        <p:sp>
          <p:nvSpPr>
            <p:cNvPr id="1389" name="TextBox 1388">
              <a:extLst>
                <a:ext uri="{FF2B5EF4-FFF2-40B4-BE49-F238E27FC236}">
                  <a16:creationId xmlns:a16="http://schemas.microsoft.com/office/drawing/2014/main" id="{3A46C091-6BD8-C436-23B0-6BADCC9DF38B}"/>
                </a:ext>
              </a:extLst>
            </p:cNvPr>
            <p:cNvSpPr txBox="1"/>
            <p:nvPr/>
          </p:nvSpPr>
          <p:spPr bwMode="auto">
            <a:xfrm>
              <a:off x="6266132" y="4597585"/>
              <a:ext cx="37611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p:txBody>
        </p:sp>
        <p:sp>
          <p:nvSpPr>
            <p:cNvPr id="1390" name="TextBox 1389">
              <a:extLst>
                <a:ext uri="{FF2B5EF4-FFF2-40B4-BE49-F238E27FC236}">
                  <a16:creationId xmlns:a16="http://schemas.microsoft.com/office/drawing/2014/main" id="{72DA3FE0-F8A3-9DCB-75DB-BBB061F23D1E}"/>
                </a:ext>
              </a:extLst>
            </p:cNvPr>
            <p:cNvSpPr txBox="1"/>
            <p:nvPr/>
          </p:nvSpPr>
          <p:spPr bwMode="auto">
            <a:xfrm>
              <a:off x="6985760" y="4597585"/>
              <a:ext cx="376115"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grpSp>
      <p:sp>
        <p:nvSpPr>
          <p:cNvPr id="1393" name="TextBox 1392">
            <a:extLst>
              <a:ext uri="{FF2B5EF4-FFF2-40B4-BE49-F238E27FC236}">
                <a16:creationId xmlns:a16="http://schemas.microsoft.com/office/drawing/2014/main" id="{077ABE38-665C-CEC9-A2CB-EF53E27E5E75}"/>
              </a:ext>
            </a:extLst>
          </p:cNvPr>
          <p:cNvSpPr txBox="1"/>
          <p:nvPr/>
        </p:nvSpPr>
        <p:spPr bwMode="auto">
          <a:xfrm>
            <a:off x="9528712" y="3234404"/>
            <a:ext cx="177163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6"/>
                </a:solidFill>
                <a:latin typeface="+mn-lt"/>
              </a:rPr>
              <a:t>30.3 </a:t>
            </a:r>
            <a:r>
              <a:rPr lang="en-US" sz="1600" dirty="0" err="1">
                <a:solidFill>
                  <a:schemeClr val="accent6"/>
                </a:solidFill>
                <a:latin typeface="+mn-lt"/>
              </a:rPr>
              <a:t>mo</a:t>
            </a:r>
            <a:r>
              <a:rPr lang="en-US" sz="1600" dirty="0">
                <a:solidFill>
                  <a:schemeClr val="accent6"/>
                </a:solidFill>
                <a:latin typeface="+mn-lt"/>
              </a:rPr>
              <a:t> (11.2‒NR)</a:t>
            </a:r>
          </a:p>
        </p:txBody>
      </p:sp>
      <p:sp>
        <p:nvSpPr>
          <p:cNvPr id="1394" name="TextBox 1393">
            <a:extLst>
              <a:ext uri="{FF2B5EF4-FFF2-40B4-BE49-F238E27FC236}">
                <a16:creationId xmlns:a16="http://schemas.microsoft.com/office/drawing/2014/main" id="{B9DD09A1-2F99-CD48-DA7A-793A714B458C}"/>
              </a:ext>
            </a:extLst>
          </p:cNvPr>
          <p:cNvSpPr txBox="1"/>
          <p:nvPr/>
        </p:nvSpPr>
        <p:spPr bwMode="auto">
          <a:xfrm>
            <a:off x="9599360" y="2020793"/>
            <a:ext cx="4347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1"/>
                </a:solidFill>
                <a:latin typeface="+mn-lt"/>
              </a:rPr>
              <a:t>NR</a:t>
            </a:r>
          </a:p>
        </p:txBody>
      </p:sp>
      <p:sp>
        <p:nvSpPr>
          <p:cNvPr id="1395" name="TextBox 1394">
            <a:extLst>
              <a:ext uri="{FF2B5EF4-FFF2-40B4-BE49-F238E27FC236}">
                <a16:creationId xmlns:a16="http://schemas.microsoft.com/office/drawing/2014/main" id="{06BA0474-6920-7485-47DB-14F8C6EFC774}"/>
              </a:ext>
            </a:extLst>
          </p:cNvPr>
          <p:cNvSpPr txBox="1"/>
          <p:nvPr/>
        </p:nvSpPr>
        <p:spPr bwMode="auto">
          <a:xfrm>
            <a:off x="9097056" y="2505684"/>
            <a:ext cx="133081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3"/>
                </a:solidFill>
                <a:latin typeface="+mn-lt"/>
              </a:rPr>
              <a:t>NR (20.9‒NR)</a:t>
            </a:r>
          </a:p>
        </p:txBody>
      </p:sp>
      <p:grpSp>
        <p:nvGrpSpPr>
          <p:cNvPr id="1425" name="Group 1424">
            <a:extLst>
              <a:ext uri="{FF2B5EF4-FFF2-40B4-BE49-F238E27FC236}">
                <a16:creationId xmlns:a16="http://schemas.microsoft.com/office/drawing/2014/main" id="{98E9F267-371C-35FA-133F-CCCD5B4510E0}"/>
              </a:ext>
            </a:extLst>
          </p:cNvPr>
          <p:cNvGrpSpPr/>
          <p:nvPr/>
        </p:nvGrpSpPr>
        <p:grpSpPr>
          <a:xfrm>
            <a:off x="7131048" y="2115857"/>
            <a:ext cx="2473438" cy="132078"/>
            <a:chOff x="7131048" y="2115857"/>
            <a:chExt cx="2473438" cy="132078"/>
          </a:xfrm>
        </p:grpSpPr>
        <p:cxnSp>
          <p:nvCxnSpPr>
            <p:cNvPr id="1400" name="Straight Connector 1399">
              <a:extLst>
                <a:ext uri="{FF2B5EF4-FFF2-40B4-BE49-F238E27FC236}">
                  <a16:creationId xmlns:a16="http://schemas.microsoft.com/office/drawing/2014/main" id="{AC80F3BF-F64E-ACBA-8A86-A276E21585F8}"/>
                </a:ext>
              </a:extLst>
            </p:cNvPr>
            <p:cNvCxnSpPr/>
            <p:nvPr/>
          </p:nvCxnSpPr>
          <p:spPr bwMode="auto">
            <a:xfrm>
              <a:off x="7566107" y="2184400"/>
              <a:ext cx="1989409" cy="0"/>
            </a:xfrm>
            <a:prstGeom prst="line">
              <a:avLst/>
            </a:prstGeom>
            <a:noFill/>
            <a:ln w="28575" cap="flat" cmpd="sng" algn="ctr">
              <a:solidFill>
                <a:schemeClr val="accent1"/>
              </a:solidFill>
              <a:prstDash val="solid"/>
              <a:round/>
              <a:headEnd type="none" w="med" len="med"/>
              <a:tailEnd type="none" w="med" len="med"/>
            </a:ln>
            <a:effectLst/>
          </p:spPr>
        </p:cxnSp>
        <p:grpSp>
          <p:nvGrpSpPr>
            <p:cNvPr id="1401" name="Group 1400">
              <a:extLst>
                <a:ext uri="{FF2B5EF4-FFF2-40B4-BE49-F238E27FC236}">
                  <a16:creationId xmlns:a16="http://schemas.microsoft.com/office/drawing/2014/main" id="{03429A97-09F4-CA20-6D2F-D60EF2156928}"/>
                </a:ext>
              </a:extLst>
            </p:cNvPr>
            <p:cNvGrpSpPr/>
            <p:nvPr/>
          </p:nvGrpSpPr>
          <p:grpSpPr>
            <a:xfrm>
              <a:off x="7131048" y="2115857"/>
              <a:ext cx="132078" cy="132078"/>
              <a:chOff x="2844451" y="2684339"/>
              <a:chExt cx="132078" cy="132078"/>
            </a:xfrm>
          </p:grpSpPr>
          <p:cxnSp>
            <p:nvCxnSpPr>
              <p:cNvPr id="1402" name="Straight Connector 1401">
                <a:extLst>
                  <a:ext uri="{FF2B5EF4-FFF2-40B4-BE49-F238E27FC236}">
                    <a16:creationId xmlns:a16="http://schemas.microsoft.com/office/drawing/2014/main" id="{F879AA38-987A-F400-11C6-5A4D0C4A2A15}"/>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403" name="Straight Connector 1402">
                <a:extLst>
                  <a:ext uri="{FF2B5EF4-FFF2-40B4-BE49-F238E27FC236}">
                    <a16:creationId xmlns:a16="http://schemas.microsoft.com/office/drawing/2014/main" id="{564941E8-4478-A87B-E90A-EC3D07F26CE2}"/>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04" name="Group 1403">
              <a:extLst>
                <a:ext uri="{FF2B5EF4-FFF2-40B4-BE49-F238E27FC236}">
                  <a16:creationId xmlns:a16="http://schemas.microsoft.com/office/drawing/2014/main" id="{7BDEAFE4-1A2B-9670-84CC-B326422DA8BA}"/>
                </a:ext>
              </a:extLst>
            </p:cNvPr>
            <p:cNvGrpSpPr/>
            <p:nvPr/>
          </p:nvGrpSpPr>
          <p:grpSpPr>
            <a:xfrm>
              <a:off x="8157927" y="2115857"/>
              <a:ext cx="132078" cy="132078"/>
              <a:chOff x="2844451" y="2684339"/>
              <a:chExt cx="132078" cy="132078"/>
            </a:xfrm>
          </p:grpSpPr>
          <p:cxnSp>
            <p:nvCxnSpPr>
              <p:cNvPr id="1405" name="Straight Connector 1404">
                <a:extLst>
                  <a:ext uri="{FF2B5EF4-FFF2-40B4-BE49-F238E27FC236}">
                    <a16:creationId xmlns:a16="http://schemas.microsoft.com/office/drawing/2014/main" id="{10D84E82-9F12-659A-BAEE-04154D2A93D4}"/>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406" name="Straight Connector 1405">
                <a:extLst>
                  <a:ext uri="{FF2B5EF4-FFF2-40B4-BE49-F238E27FC236}">
                    <a16:creationId xmlns:a16="http://schemas.microsoft.com/office/drawing/2014/main" id="{87D920FD-9B7B-52BD-D982-CFE95AB4B3E3}"/>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07" name="Group 1406">
              <a:extLst>
                <a:ext uri="{FF2B5EF4-FFF2-40B4-BE49-F238E27FC236}">
                  <a16:creationId xmlns:a16="http://schemas.microsoft.com/office/drawing/2014/main" id="{0C92DA8D-BA61-D6AD-B9C3-9652EEEA9197}"/>
                </a:ext>
              </a:extLst>
            </p:cNvPr>
            <p:cNvGrpSpPr/>
            <p:nvPr/>
          </p:nvGrpSpPr>
          <p:grpSpPr>
            <a:xfrm>
              <a:off x="8365204" y="2115857"/>
              <a:ext cx="132078" cy="132078"/>
              <a:chOff x="2844451" y="2684339"/>
              <a:chExt cx="132078" cy="132078"/>
            </a:xfrm>
          </p:grpSpPr>
          <p:cxnSp>
            <p:nvCxnSpPr>
              <p:cNvPr id="1408" name="Straight Connector 1407">
                <a:extLst>
                  <a:ext uri="{FF2B5EF4-FFF2-40B4-BE49-F238E27FC236}">
                    <a16:creationId xmlns:a16="http://schemas.microsoft.com/office/drawing/2014/main" id="{85328DC0-899D-EC24-F523-B49CC17AC3D0}"/>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409" name="Straight Connector 1408">
                <a:extLst>
                  <a:ext uri="{FF2B5EF4-FFF2-40B4-BE49-F238E27FC236}">
                    <a16:creationId xmlns:a16="http://schemas.microsoft.com/office/drawing/2014/main" id="{5FC7CDD6-A4C1-4C42-718B-30B2D122C6DC}"/>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10" name="Group 1409">
              <a:extLst>
                <a:ext uri="{FF2B5EF4-FFF2-40B4-BE49-F238E27FC236}">
                  <a16:creationId xmlns:a16="http://schemas.microsoft.com/office/drawing/2014/main" id="{BCC66748-536D-D9B3-2CD3-87BA542A2A71}"/>
                </a:ext>
              </a:extLst>
            </p:cNvPr>
            <p:cNvGrpSpPr/>
            <p:nvPr/>
          </p:nvGrpSpPr>
          <p:grpSpPr>
            <a:xfrm>
              <a:off x="8426117" y="2115857"/>
              <a:ext cx="132078" cy="132078"/>
              <a:chOff x="2844451" y="2684339"/>
              <a:chExt cx="132078" cy="132078"/>
            </a:xfrm>
          </p:grpSpPr>
          <p:cxnSp>
            <p:nvCxnSpPr>
              <p:cNvPr id="1411" name="Straight Connector 1410">
                <a:extLst>
                  <a:ext uri="{FF2B5EF4-FFF2-40B4-BE49-F238E27FC236}">
                    <a16:creationId xmlns:a16="http://schemas.microsoft.com/office/drawing/2014/main" id="{A59BDF7E-C70D-B708-D759-61EC16749FA8}"/>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412" name="Straight Connector 1411">
                <a:extLst>
                  <a:ext uri="{FF2B5EF4-FFF2-40B4-BE49-F238E27FC236}">
                    <a16:creationId xmlns:a16="http://schemas.microsoft.com/office/drawing/2014/main" id="{B5D46CDB-C673-DF90-DBB9-3F8F539DF0F9}"/>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13" name="Group 1412">
              <a:extLst>
                <a:ext uri="{FF2B5EF4-FFF2-40B4-BE49-F238E27FC236}">
                  <a16:creationId xmlns:a16="http://schemas.microsoft.com/office/drawing/2014/main" id="{31082634-EE8C-D129-264A-63B0AE913CFB}"/>
                </a:ext>
              </a:extLst>
            </p:cNvPr>
            <p:cNvGrpSpPr/>
            <p:nvPr/>
          </p:nvGrpSpPr>
          <p:grpSpPr>
            <a:xfrm>
              <a:off x="8479099" y="2115857"/>
              <a:ext cx="132078" cy="132078"/>
              <a:chOff x="2844451" y="2684339"/>
              <a:chExt cx="132078" cy="132078"/>
            </a:xfrm>
          </p:grpSpPr>
          <p:cxnSp>
            <p:nvCxnSpPr>
              <p:cNvPr id="1414" name="Straight Connector 1413">
                <a:extLst>
                  <a:ext uri="{FF2B5EF4-FFF2-40B4-BE49-F238E27FC236}">
                    <a16:creationId xmlns:a16="http://schemas.microsoft.com/office/drawing/2014/main" id="{75BF8F17-00AE-98CF-50F5-DA7829EF168D}"/>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415" name="Straight Connector 1414">
                <a:extLst>
                  <a:ext uri="{FF2B5EF4-FFF2-40B4-BE49-F238E27FC236}">
                    <a16:creationId xmlns:a16="http://schemas.microsoft.com/office/drawing/2014/main" id="{623B8F60-17CF-4FD5-31E0-05990BA24279}"/>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16" name="Group 1415">
              <a:extLst>
                <a:ext uri="{FF2B5EF4-FFF2-40B4-BE49-F238E27FC236}">
                  <a16:creationId xmlns:a16="http://schemas.microsoft.com/office/drawing/2014/main" id="{0BE55E8C-B6C6-4B6F-33BB-A5BF662230F3}"/>
                </a:ext>
              </a:extLst>
            </p:cNvPr>
            <p:cNvGrpSpPr/>
            <p:nvPr/>
          </p:nvGrpSpPr>
          <p:grpSpPr>
            <a:xfrm>
              <a:off x="8651733" y="2115857"/>
              <a:ext cx="132078" cy="132078"/>
              <a:chOff x="2844451" y="2684339"/>
              <a:chExt cx="132078" cy="132078"/>
            </a:xfrm>
          </p:grpSpPr>
          <p:cxnSp>
            <p:nvCxnSpPr>
              <p:cNvPr id="1417" name="Straight Connector 1416">
                <a:extLst>
                  <a:ext uri="{FF2B5EF4-FFF2-40B4-BE49-F238E27FC236}">
                    <a16:creationId xmlns:a16="http://schemas.microsoft.com/office/drawing/2014/main" id="{976A64C7-77F3-A5FC-53D1-C245698D74F0}"/>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418" name="Straight Connector 1417">
                <a:extLst>
                  <a:ext uri="{FF2B5EF4-FFF2-40B4-BE49-F238E27FC236}">
                    <a16:creationId xmlns:a16="http://schemas.microsoft.com/office/drawing/2014/main" id="{8D6C29EF-43EE-6504-54C3-78313F83DD3C}"/>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19" name="Group 1418">
              <a:extLst>
                <a:ext uri="{FF2B5EF4-FFF2-40B4-BE49-F238E27FC236}">
                  <a16:creationId xmlns:a16="http://schemas.microsoft.com/office/drawing/2014/main" id="{D0E27C15-54A9-77D8-1C3C-808E35133780}"/>
                </a:ext>
              </a:extLst>
            </p:cNvPr>
            <p:cNvGrpSpPr/>
            <p:nvPr/>
          </p:nvGrpSpPr>
          <p:grpSpPr>
            <a:xfrm>
              <a:off x="8980166" y="2115857"/>
              <a:ext cx="132078" cy="132078"/>
              <a:chOff x="2844451" y="2684339"/>
              <a:chExt cx="132078" cy="132078"/>
            </a:xfrm>
          </p:grpSpPr>
          <p:cxnSp>
            <p:nvCxnSpPr>
              <p:cNvPr id="1420" name="Straight Connector 1419">
                <a:extLst>
                  <a:ext uri="{FF2B5EF4-FFF2-40B4-BE49-F238E27FC236}">
                    <a16:creationId xmlns:a16="http://schemas.microsoft.com/office/drawing/2014/main" id="{D447483F-59DE-9CE4-EDF8-2ECE0D246A95}"/>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421" name="Straight Connector 1420">
                <a:extLst>
                  <a:ext uri="{FF2B5EF4-FFF2-40B4-BE49-F238E27FC236}">
                    <a16:creationId xmlns:a16="http://schemas.microsoft.com/office/drawing/2014/main" id="{8C72EEF3-EEE5-F236-BAD0-707DD309E6F6}"/>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422" name="Group 1421">
              <a:extLst>
                <a:ext uri="{FF2B5EF4-FFF2-40B4-BE49-F238E27FC236}">
                  <a16:creationId xmlns:a16="http://schemas.microsoft.com/office/drawing/2014/main" id="{AC8B233F-62B6-33D8-1379-31A63B14FC48}"/>
                </a:ext>
              </a:extLst>
            </p:cNvPr>
            <p:cNvGrpSpPr/>
            <p:nvPr/>
          </p:nvGrpSpPr>
          <p:grpSpPr>
            <a:xfrm>
              <a:off x="9472408" y="2115857"/>
              <a:ext cx="132078" cy="132078"/>
              <a:chOff x="2844451" y="2684339"/>
              <a:chExt cx="132078" cy="132078"/>
            </a:xfrm>
          </p:grpSpPr>
          <p:cxnSp>
            <p:nvCxnSpPr>
              <p:cNvPr id="1423" name="Straight Connector 1422">
                <a:extLst>
                  <a:ext uri="{FF2B5EF4-FFF2-40B4-BE49-F238E27FC236}">
                    <a16:creationId xmlns:a16="http://schemas.microsoft.com/office/drawing/2014/main" id="{3CA161C9-6F14-BF93-7547-131844BDA9EE}"/>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424" name="Straight Connector 1423">
                <a:extLst>
                  <a:ext uri="{FF2B5EF4-FFF2-40B4-BE49-F238E27FC236}">
                    <a16:creationId xmlns:a16="http://schemas.microsoft.com/office/drawing/2014/main" id="{335AB550-BE65-F8F7-FD50-A794F9A288FD}"/>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1457" name="Group 1456">
            <a:extLst>
              <a:ext uri="{FF2B5EF4-FFF2-40B4-BE49-F238E27FC236}">
                <a16:creationId xmlns:a16="http://schemas.microsoft.com/office/drawing/2014/main" id="{9397F154-AAB0-A49F-6683-67F6C5373655}"/>
              </a:ext>
            </a:extLst>
          </p:cNvPr>
          <p:cNvGrpSpPr/>
          <p:nvPr/>
        </p:nvGrpSpPr>
        <p:grpSpPr>
          <a:xfrm>
            <a:off x="6953250" y="2115857"/>
            <a:ext cx="3341923" cy="824472"/>
            <a:chOff x="6953250" y="2115857"/>
            <a:chExt cx="3341923" cy="824472"/>
          </a:xfrm>
        </p:grpSpPr>
        <p:sp>
          <p:nvSpPr>
            <p:cNvPr id="1426" name="Freeform: Shape 1425">
              <a:extLst>
                <a:ext uri="{FF2B5EF4-FFF2-40B4-BE49-F238E27FC236}">
                  <a16:creationId xmlns:a16="http://schemas.microsoft.com/office/drawing/2014/main" id="{D6EDA4A9-BAD9-39A4-43D6-642897C45434}"/>
                </a:ext>
              </a:extLst>
            </p:cNvPr>
            <p:cNvSpPr/>
            <p:nvPr/>
          </p:nvSpPr>
          <p:spPr bwMode="auto">
            <a:xfrm>
              <a:off x="6953250" y="2181225"/>
              <a:ext cx="3295650" cy="690563"/>
            </a:xfrm>
            <a:custGeom>
              <a:avLst/>
              <a:gdLst>
                <a:gd name="connsiteX0" fmla="*/ 3295650 w 3295650"/>
                <a:gd name="connsiteY0" fmla="*/ 690563 h 690563"/>
                <a:gd name="connsiteX1" fmla="*/ 1790700 w 3295650"/>
                <a:gd name="connsiteY1" fmla="*/ 690563 h 690563"/>
                <a:gd name="connsiteX2" fmla="*/ 1790700 w 3295650"/>
                <a:gd name="connsiteY2" fmla="*/ 442913 h 690563"/>
                <a:gd name="connsiteX3" fmla="*/ 1771650 w 3295650"/>
                <a:gd name="connsiteY3" fmla="*/ 442913 h 690563"/>
                <a:gd name="connsiteX4" fmla="*/ 1771650 w 3295650"/>
                <a:gd name="connsiteY4" fmla="*/ 200025 h 690563"/>
                <a:gd name="connsiteX5" fmla="*/ 766763 w 3295650"/>
                <a:gd name="connsiteY5" fmla="*/ 200025 h 690563"/>
                <a:gd name="connsiteX6" fmla="*/ 766763 w 3295650"/>
                <a:gd name="connsiteY6" fmla="*/ 0 h 690563"/>
                <a:gd name="connsiteX7" fmla="*/ 0 w 3295650"/>
                <a:gd name="connsiteY7" fmla="*/ 0 h 690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95650" h="690563">
                  <a:moveTo>
                    <a:pt x="3295650" y="690563"/>
                  </a:moveTo>
                  <a:lnTo>
                    <a:pt x="1790700" y="690563"/>
                  </a:lnTo>
                  <a:lnTo>
                    <a:pt x="1790700" y="442913"/>
                  </a:lnTo>
                  <a:lnTo>
                    <a:pt x="1771650" y="442913"/>
                  </a:lnTo>
                  <a:lnTo>
                    <a:pt x="1771650" y="200025"/>
                  </a:lnTo>
                  <a:lnTo>
                    <a:pt x="766763" y="200025"/>
                  </a:lnTo>
                  <a:lnTo>
                    <a:pt x="766763" y="0"/>
                  </a:lnTo>
                  <a:lnTo>
                    <a:pt x="0" y="0"/>
                  </a:lnTo>
                </a:path>
              </a:pathLst>
            </a:custGeom>
            <a:noFill/>
            <a:ln w="28575">
              <a:solidFill>
                <a:schemeClr val="accent3"/>
              </a:solidFill>
              <a:miter lim="800000"/>
              <a:headEnd/>
              <a:tailEnd/>
            </a:ln>
          </p:spPr>
          <p:txBody>
            <a:bodyPr rtlCol="0" anchor="ctr"/>
            <a:lstStyle/>
            <a:p>
              <a:pPr algn="ctr"/>
              <a:endParaRPr lang="en-US"/>
            </a:p>
          </p:txBody>
        </p:sp>
        <p:grpSp>
          <p:nvGrpSpPr>
            <p:cNvPr id="1427" name="Group 1426">
              <a:extLst>
                <a:ext uri="{FF2B5EF4-FFF2-40B4-BE49-F238E27FC236}">
                  <a16:creationId xmlns:a16="http://schemas.microsoft.com/office/drawing/2014/main" id="{A9A607E5-616B-483C-3D74-A37CDF038EA8}"/>
                </a:ext>
              </a:extLst>
            </p:cNvPr>
            <p:cNvGrpSpPr/>
            <p:nvPr/>
          </p:nvGrpSpPr>
          <p:grpSpPr>
            <a:xfrm>
              <a:off x="7127263" y="2115857"/>
              <a:ext cx="132078" cy="132078"/>
              <a:chOff x="2844451" y="2684339"/>
              <a:chExt cx="132078" cy="132078"/>
            </a:xfrm>
          </p:grpSpPr>
          <p:cxnSp>
            <p:nvCxnSpPr>
              <p:cNvPr id="1428" name="Straight Connector 1427">
                <a:extLst>
                  <a:ext uri="{FF2B5EF4-FFF2-40B4-BE49-F238E27FC236}">
                    <a16:creationId xmlns:a16="http://schemas.microsoft.com/office/drawing/2014/main" id="{BB52AE89-DE72-7574-42E2-0D8B905C157D}"/>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429" name="Straight Connector 1428">
                <a:extLst>
                  <a:ext uri="{FF2B5EF4-FFF2-40B4-BE49-F238E27FC236}">
                    <a16:creationId xmlns:a16="http://schemas.microsoft.com/office/drawing/2014/main" id="{B1994C35-CD0F-51C4-4FA4-1A2B42B3395D}"/>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30" name="Group 1429">
              <a:extLst>
                <a:ext uri="{FF2B5EF4-FFF2-40B4-BE49-F238E27FC236}">
                  <a16:creationId xmlns:a16="http://schemas.microsoft.com/office/drawing/2014/main" id="{E64F97A6-149A-6255-5392-B1E4086E063E}"/>
                </a:ext>
              </a:extLst>
            </p:cNvPr>
            <p:cNvGrpSpPr/>
            <p:nvPr/>
          </p:nvGrpSpPr>
          <p:grpSpPr>
            <a:xfrm>
              <a:off x="7936932" y="2316284"/>
              <a:ext cx="132078" cy="132078"/>
              <a:chOff x="2844451" y="2684339"/>
              <a:chExt cx="132078" cy="132078"/>
            </a:xfrm>
          </p:grpSpPr>
          <p:cxnSp>
            <p:nvCxnSpPr>
              <p:cNvPr id="1431" name="Straight Connector 1430">
                <a:extLst>
                  <a:ext uri="{FF2B5EF4-FFF2-40B4-BE49-F238E27FC236}">
                    <a16:creationId xmlns:a16="http://schemas.microsoft.com/office/drawing/2014/main" id="{E2D4D355-5693-D4B5-7634-73B0EDF39C2B}"/>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432" name="Straight Connector 1431">
                <a:extLst>
                  <a:ext uri="{FF2B5EF4-FFF2-40B4-BE49-F238E27FC236}">
                    <a16:creationId xmlns:a16="http://schemas.microsoft.com/office/drawing/2014/main" id="{9A8216BA-AD1A-9BE3-6A1E-CD375463BDE3}"/>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33" name="Group 1432">
              <a:extLst>
                <a:ext uri="{FF2B5EF4-FFF2-40B4-BE49-F238E27FC236}">
                  <a16:creationId xmlns:a16="http://schemas.microsoft.com/office/drawing/2014/main" id="{0D0BD44F-2CC2-7C0A-1471-B407FEDC92A4}"/>
                </a:ext>
              </a:extLst>
            </p:cNvPr>
            <p:cNvGrpSpPr/>
            <p:nvPr/>
          </p:nvGrpSpPr>
          <p:grpSpPr>
            <a:xfrm>
              <a:off x="8405578" y="2312913"/>
              <a:ext cx="132078" cy="132078"/>
              <a:chOff x="2844451" y="2684339"/>
              <a:chExt cx="132078" cy="132078"/>
            </a:xfrm>
          </p:grpSpPr>
          <p:cxnSp>
            <p:nvCxnSpPr>
              <p:cNvPr id="1434" name="Straight Connector 1433">
                <a:extLst>
                  <a:ext uri="{FF2B5EF4-FFF2-40B4-BE49-F238E27FC236}">
                    <a16:creationId xmlns:a16="http://schemas.microsoft.com/office/drawing/2014/main" id="{CBF9D4FE-CDE6-88A5-A769-98BF83094888}"/>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435" name="Straight Connector 1434">
                <a:extLst>
                  <a:ext uri="{FF2B5EF4-FFF2-40B4-BE49-F238E27FC236}">
                    <a16:creationId xmlns:a16="http://schemas.microsoft.com/office/drawing/2014/main" id="{BD3D5EF8-99B2-E3A9-2DE2-CE3812A9EBDA}"/>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36" name="Group 1435">
              <a:extLst>
                <a:ext uri="{FF2B5EF4-FFF2-40B4-BE49-F238E27FC236}">
                  <a16:creationId xmlns:a16="http://schemas.microsoft.com/office/drawing/2014/main" id="{BD19CC48-53D3-9179-3A17-C1BA92E4D8A6}"/>
                </a:ext>
              </a:extLst>
            </p:cNvPr>
            <p:cNvGrpSpPr/>
            <p:nvPr/>
          </p:nvGrpSpPr>
          <p:grpSpPr>
            <a:xfrm>
              <a:off x="9010082" y="2808251"/>
              <a:ext cx="132078" cy="132078"/>
              <a:chOff x="2844451" y="2684339"/>
              <a:chExt cx="132078" cy="132078"/>
            </a:xfrm>
          </p:grpSpPr>
          <p:cxnSp>
            <p:nvCxnSpPr>
              <p:cNvPr id="1437" name="Straight Connector 1436">
                <a:extLst>
                  <a:ext uri="{FF2B5EF4-FFF2-40B4-BE49-F238E27FC236}">
                    <a16:creationId xmlns:a16="http://schemas.microsoft.com/office/drawing/2014/main" id="{B67C8522-7220-92D2-5554-693A182BFD94}"/>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438" name="Straight Connector 1437">
                <a:extLst>
                  <a:ext uri="{FF2B5EF4-FFF2-40B4-BE49-F238E27FC236}">
                    <a16:creationId xmlns:a16="http://schemas.microsoft.com/office/drawing/2014/main" id="{FC1A1D81-C9B0-7E51-A2EC-2CA830FD997B}"/>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39" name="Group 1438">
              <a:extLst>
                <a:ext uri="{FF2B5EF4-FFF2-40B4-BE49-F238E27FC236}">
                  <a16:creationId xmlns:a16="http://schemas.microsoft.com/office/drawing/2014/main" id="{CCB5A430-84A2-17C7-51AE-D78BEA725406}"/>
                </a:ext>
              </a:extLst>
            </p:cNvPr>
            <p:cNvGrpSpPr/>
            <p:nvPr/>
          </p:nvGrpSpPr>
          <p:grpSpPr>
            <a:xfrm>
              <a:off x="9052894" y="2808251"/>
              <a:ext cx="132078" cy="132078"/>
              <a:chOff x="2844451" y="2684339"/>
              <a:chExt cx="132078" cy="132078"/>
            </a:xfrm>
          </p:grpSpPr>
          <p:cxnSp>
            <p:nvCxnSpPr>
              <p:cNvPr id="1440" name="Straight Connector 1439">
                <a:extLst>
                  <a:ext uri="{FF2B5EF4-FFF2-40B4-BE49-F238E27FC236}">
                    <a16:creationId xmlns:a16="http://schemas.microsoft.com/office/drawing/2014/main" id="{F11D75A8-6C1E-183F-F54C-8B00B036C6D9}"/>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441" name="Straight Connector 1440">
                <a:extLst>
                  <a:ext uri="{FF2B5EF4-FFF2-40B4-BE49-F238E27FC236}">
                    <a16:creationId xmlns:a16="http://schemas.microsoft.com/office/drawing/2014/main" id="{3FD73C6F-3AB1-941D-16D8-C840CFA09E34}"/>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42" name="Group 1441">
              <a:extLst>
                <a:ext uri="{FF2B5EF4-FFF2-40B4-BE49-F238E27FC236}">
                  <a16:creationId xmlns:a16="http://schemas.microsoft.com/office/drawing/2014/main" id="{73863358-8AEF-7E38-220C-FF1C282467FF}"/>
                </a:ext>
              </a:extLst>
            </p:cNvPr>
            <p:cNvGrpSpPr/>
            <p:nvPr/>
          </p:nvGrpSpPr>
          <p:grpSpPr>
            <a:xfrm>
              <a:off x="9163094" y="2808251"/>
              <a:ext cx="132078" cy="132078"/>
              <a:chOff x="2844451" y="2684339"/>
              <a:chExt cx="132078" cy="132078"/>
            </a:xfrm>
          </p:grpSpPr>
          <p:cxnSp>
            <p:nvCxnSpPr>
              <p:cNvPr id="1443" name="Straight Connector 1442">
                <a:extLst>
                  <a:ext uri="{FF2B5EF4-FFF2-40B4-BE49-F238E27FC236}">
                    <a16:creationId xmlns:a16="http://schemas.microsoft.com/office/drawing/2014/main" id="{9AAE7569-54E0-1ACA-8B4F-7A2FA62D92CD}"/>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444" name="Straight Connector 1443">
                <a:extLst>
                  <a:ext uri="{FF2B5EF4-FFF2-40B4-BE49-F238E27FC236}">
                    <a16:creationId xmlns:a16="http://schemas.microsoft.com/office/drawing/2014/main" id="{4416D002-FFAD-A110-9424-81A139B50222}"/>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45" name="Group 1444">
              <a:extLst>
                <a:ext uri="{FF2B5EF4-FFF2-40B4-BE49-F238E27FC236}">
                  <a16:creationId xmlns:a16="http://schemas.microsoft.com/office/drawing/2014/main" id="{14D72B46-00EE-D418-089C-0F909F170229}"/>
                </a:ext>
              </a:extLst>
            </p:cNvPr>
            <p:cNvGrpSpPr/>
            <p:nvPr/>
          </p:nvGrpSpPr>
          <p:grpSpPr>
            <a:xfrm>
              <a:off x="9396920" y="2808251"/>
              <a:ext cx="132078" cy="132078"/>
              <a:chOff x="2844451" y="2684339"/>
              <a:chExt cx="132078" cy="132078"/>
            </a:xfrm>
          </p:grpSpPr>
          <p:cxnSp>
            <p:nvCxnSpPr>
              <p:cNvPr id="1446" name="Straight Connector 1445">
                <a:extLst>
                  <a:ext uri="{FF2B5EF4-FFF2-40B4-BE49-F238E27FC236}">
                    <a16:creationId xmlns:a16="http://schemas.microsoft.com/office/drawing/2014/main" id="{1F39BEBF-00D0-CA67-8E1D-83AEC0458F64}"/>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447" name="Straight Connector 1446">
                <a:extLst>
                  <a:ext uri="{FF2B5EF4-FFF2-40B4-BE49-F238E27FC236}">
                    <a16:creationId xmlns:a16="http://schemas.microsoft.com/office/drawing/2014/main" id="{7E037856-4086-F30F-3BCA-A162B9F0708B}"/>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48" name="Group 1447">
              <a:extLst>
                <a:ext uri="{FF2B5EF4-FFF2-40B4-BE49-F238E27FC236}">
                  <a16:creationId xmlns:a16="http://schemas.microsoft.com/office/drawing/2014/main" id="{5F8A92FA-89D7-3F7E-42B9-D650C1A99C37}"/>
                </a:ext>
              </a:extLst>
            </p:cNvPr>
            <p:cNvGrpSpPr/>
            <p:nvPr/>
          </p:nvGrpSpPr>
          <p:grpSpPr>
            <a:xfrm>
              <a:off x="9834764" y="2803510"/>
              <a:ext cx="132078" cy="132078"/>
              <a:chOff x="2844451" y="2684339"/>
              <a:chExt cx="132078" cy="132078"/>
            </a:xfrm>
          </p:grpSpPr>
          <p:cxnSp>
            <p:nvCxnSpPr>
              <p:cNvPr id="1449" name="Straight Connector 1448">
                <a:extLst>
                  <a:ext uri="{FF2B5EF4-FFF2-40B4-BE49-F238E27FC236}">
                    <a16:creationId xmlns:a16="http://schemas.microsoft.com/office/drawing/2014/main" id="{CA4905FC-E4D1-681D-9DED-C35227708010}"/>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450" name="Straight Connector 1449">
                <a:extLst>
                  <a:ext uri="{FF2B5EF4-FFF2-40B4-BE49-F238E27FC236}">
                    <a16:creationId xmlns:a16="http://schemas.microsoft.com/office/drawing/2014/main" id="{1A8F1460-9373-2F59-B722-B8471240731B}"/>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51" name="Group 1450">
              <a:extLst>
                <a:ext uri="{FF2B5EF4-FFF2-40B4-BE49-F238E27FC236}">
                  <a16:creationId xmlns:a16="http://schemas.microsoft.com/office/drawing/2014/main" id="{E67D65B5-D280-54EA-CD1B-2B521668BC9A}"/>
                </a:ext>
              </a:extLst>
            </p:cNvPr>
            <p:cNvGrpSpPr/>
            <p:nvPr/>
          </p:nvGrpSpPr>
          <p:grpSpPr>
            <a:xfrm>
              <a:off x="9445037" y="2808251"/>
              <a:ext cx="132078" cy="132078"/>
              <a:chOff x="2844451" y="2684339"/>
              <a:chExt cx="132078" cy="132078"/>
            </a:xfrm>
          </p:grpSpPr>
          <p:cxnSp>
            <p:nvCxnSpPr>
              <p:cNvPr id="1452" name="Straight Connector 1451">
                <a:extLst>
                  <a:ext uri="{FF2B5EF4-FFF2-40B4-BE49-F238E27FC236}">
                    <a16:creationId xmlns:a16="http://schemas.microsoft.com/office/drawing/2014/main" id="{0E70E0E3-B7F5-6A9C-2370-3FA506D9921F}"/>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453" name="Straight Connector 1452">
                <a:extLst>
                  <a:ext uri="{FF2B5EF4-FFF2-40B4-BE49-F238E27FC236}">
                    <a16:creationId xmlns:a16="http://schemas.microsoft.com/office/drawing/2014/main" id="{B35A07D3-6BAD-0761-6553-4D49B96706CC}"/>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454" name="Group 1453">
              <a:extLst>
                <a:ext uri="{FF2B5EF4-FFF2-40B4-BE49-F238E27FC236}">
                  <a16:creationId xmlns:a16="http://schemas.microsoft.com/office/drawing/2014/main" id="{3BE94EE4-AA44-1795-98EE-1FCF1899684C}"/>
                </a:ext>
              </a:extLst>
            </p:cNvPr>
            <p:cNvGrpSpPr/>
            <p:nvPr/>
          </p:nvGrpSpPr>
          <p:grpSpPr>
            <a:xfrm>
              <a:off x="10163095" y="2804590"/>
              <a:ext cx="132078" cy="132078"/>
              <a:chOff x="2844451" y="2684339"/>
              <a:chExt cx="132078" cy="132078"/>
            </a:xfrm>
          </p:grpSpPr>
          <p:cxnSp>
            <p:nvCxnSpPr>
              <p:cNvPr id="1455" name="Straight Connector 1454">
                <a:extLst>
                  <a:ext uri="{FF2B5EF4-FFF2-40B4-BE49-F238E27FC236}">
                    <a16:creationId xmlns:a16="http://schemas.microsoft.com/office/drawing/2014/main" id="{7ECAE0B8-8CF6-06FD-901B-F69A5312B0AC}"/>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456" name="Straight Connector 1455">
                <a:extLst>
                  <a:ext uri="{FF2B5EF4-FFF2-40B4-BE49-F238E27FC236}">
                    <a16:creationId xmlns:a16="http://schemas.microsoft.com/office/drawing/2014/main" id="{C536FBDD-8B58-EDC9-2C5A-B5C9CBBCA87A}"/>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1534" name="Group 1533">
            <a:extLst>
              <a:ext uri="{FF2B5EF4-FFF2-40B4-BE49-F238E27FC236}">
                <a16:creationId xmlns:a16="http://schemas.microsoft.com/office/drawing/2014/main" id="{60BCE3D9-F88C-846B-B317-60D6678741A5}"/>
              </a:ext>
            </a:extLst>
          </p:cNvPr>
          <p:cNvGrpSpPr/>
          <p:nvPr/>
        </p:nvGrpSpPr>
        <p:grpSpPr>
          <a:xfrm>
            <a:off x="6891995" y="2193242"/>
            <a:ext cx="4204630" cy="2388283"/>
            <a:chOff x="6891995" y="2193242"/>
            <a:chExt cx="4204630" cy="2388283"/>
          </a:xfrm>
        </p:grpSpPr>
        <p:sp>
          <p:nvSpPr>
            <p:cNvPr id="1458" name="Freeform: Shape 1457">
              <a:extLst>
                <a:ext uri="{FF2B5EF4-FFF2-40B4-BE49-F238E27FC236}">
                  <a16:creationId xmlns:a16="http://schemas.microsoft.com/office/drawing/2014/main" id="{74EEABD1-3F34-235C-5CFC-246E834A03CB}"/>
                </a:ext>
              </a:extLst>
            </p:cNvPr>
            <p:cNvSpPr/>
            <p:nvPr/>
          </p:nvSpPr>
          <p:spPr bwMode="auto">
            <a:xfrm>
              <a:off x="6948488" y="2276475"/>
              <a:ext cx="4148137" cy="2305050"/>
            </a:xfrm>
            <a:custGeom>
              <a:avLst/>
              <a:gdLst>
                <a:gd name="connsiteX0" fmla="*/ 4148137 w 4148137"/>
                <a:gd name="connsiteY0" fmla="*/ 2305050 h 2305050"/>
                <a:gd name="connsiteX1" fmla="*/ 3738562 w 4148137"/>
                <a:gd name="connsiteY1" fmla="*/ 2305050 h 2305050"/>
                <a:gd name="connsiteX2" fmla="*/ 3738562 w 4148137"/>
                <a:gd name="connsiteY2" fmla="*/ 1314450 h 2305050"/>
                <a:gd name="connsiteX3" fmla="*/ 2605087 w 4148137"/>
                <a:gd name="connsiteY3" fmla="*/ 1314450 h 2305050"/>
                <a:gd name="connsiteX4" fmla="*/ 2605087 w 4148137"/>
                <a:gd name="connsiteY4" fmla="*/ 995363 h 2305050"/>
                <a:gd name="connsiteX5" fmla="*/ 1795462 w 4148137"/>
                <a:gd name="connsiteY5" fmla="*/ 995363 h 2305050"/>
                <a:gd name="connsiteX6" fmla="*/ 1795462 w 4148137"/>
                <a:gd name="connsiteY6" fmla="*/ 885825 h 2305050"/>
                <a:gd name="connsiteX7" fmla="*/ 1766887 w 4148137"/>
                <a:gd name="connsiteY7" fmla="*/ 885825 h 2305050"/>
                <a:gd name="connsiteX8" fmla="*/ 1766887 w 4148137"/>
                <a:gd name="connsiteY8" fmla="*/ 790575 h 2305050"/>
                <a:gd name="connsiteX9" fmla="*/ 1252537 w 4148137"/>
                <a:gd name="connsiteY9" fmla="*/ 790575 h 2305050"/>
                <a:gd name="connsiteX10" fmla="*/ 1252537 w 4148137"/>
                <a:gd name="connsiteY10" fmla="*/ 733425 h 2305050"/>
                <a:gd name="connsiteX11" fmla="*/ 923925 w 4148137"/>
                <a:gd name="connsiteY11" fmla="*/ 733425 h 2305050"/>
                <a:gd name="connsiteX12" fmla="*/ 923925 w 4148137"/>
                <a:gd name="connsiteY12" fmla="*/ 666750 h 2305050"/>
                <a:gd name="connsiteX13" fmla="*/ 881062 w 4148137"/>
                <a:gd name="connsiteY13" fmla="*/ 666750 h 2305050"/>
                <a:gd name="connsiteX14" fmla="*/ 881062 w 4148137"/>
                <a:gd name="connsiteY14" fmla="*/ 609600 h 2305050"/>
                <a:gd name="connsiteX15" fmla="*/ 766762 w 4148137"/>
                <a:gd name="connsiteY15" fmla="*/ 609600 h 2305050"/>
                <a:gd name="connsiteX16" fmla="*/ 766762 w 4148137"/>
                <a:gd name="connsiteY16" fmla="*/ 547688 h 2305050"/>
                <a:gd name="connsiteX17" fmla="*/ 723900 w 4148137"/>
                <a:gd name="connsiteY17" fmla="*/ 547688 h 2305050"/>
                <a:gd name="connsiteX18" fmla="*/ 723900 w 4148137"/>
                <a:gd name="connsiteY18" fmla="*/ 490538 h 2305050"/>
                <a:gd name="connsiteX19" fmla="*/ 690562 w 4148137"/>
                <a:gd name="connsiteY19" fmla="*/ 490538 h 2305050"/>
                <a:gd name="connsiteX20" fmla="*/ 690562 w 4148137"/>
                <a:gd name="connsiteY20" fmla="*/ 433388 h 2305050"/>
                <a:gd name="connsiteX21" fmla="*/ 657225 w 4148137"/>
                <a:gd name="connsiteY21" fmla="*/ 433388 h 2305050"/>
                <a:gd name="connsiteX22" fmla="*/ 657225 w 4148137"/>
                <a:gd name="connsiteY22" fmla="*/ 381000 h 2305050"/>
                <a:gd name="connsiteX23" fmla="*/ 604837 w 4148137"/>
                <a:gd name="connsiteY23" fmla="*/ 381000 h 2305050"/>
                <a:gd name="connsiteX24" fmla="*/ 604837 w 4148137"/>
                <a:gd name="connsiteY24" fmla="*/ 328613 h 2305050"/>
                <a:gd name="connsiteX25" fmla="*/ 581025 w 4148137"/>
                <a:gd name="connsiteY25" fmla="*/ 328613 h 2305050"/>
                <a:gd name="connsiteX26" fmla="*/ 581025 w 4148137"/>
                <a:gd name="connsiteY26" fmla="*/ 266700 h 2305050"/>
                <a:gd name="connsiteX27" fmla="*/ 500062 w 4148137"/>
                <a:gd name="connsiteY27" fmla="*/ 266700 h 2305050"/>
                <a:gd name="connsiteX28" fmla="*/ 500062 w 4148137"/>
                <a:gd name="connsiteY28" fmla="*/ 214313 h 2305050"/>
                <a:gd name="connsiteX29" fmla="*/ 342900 w 4148137"/>
                <a:gd name="connsiteY29" fmla="*/ 214313 h 2305050"/>
                <a:gd name="connsiteX30" fmla="*/ 342900 w 4148137"/>
                <a:gd name="connsiteY30" fmla="*/ 95250 h 2305050"/>
                <a:gd name="connsiteX31" fmla="*/ 266700 w 4148137"/>
                <a:gd name="connsiteY31" fmla="*/ 95250 h 2305050"/>
                <a:gd name="connsiteX32" fmla="*/ 266700 w 4148137"/>
                <a:gd name="connsiteY32" fmla="*/ 57150 h 2305050"/>
                <a:gd name="connsiteX33" fmla="*/ 100012 w 4148137"/>
                <a:gd name="connsiteY33" fmla="*/ 57150 h 2305050"/>
                <a:gd name="connsiteX34" fmla="*/ 100012 w 4148137"/>
                <a:gd name="connsiteY34" fmla="*/ 0 h 2305050"/>
                <a:gd name="connsiteX35" fmla="*/ 0 w 4148137"/>
                <a:gd name="connsiteY35" fmla="*/ 0 h 2305050"/>
                <a:gd name="connsiteX0" fmla="*/ 4148137 w 4148137"/>
                <a:gd name="connsiteY0" fmla="*/ 2305050 h 2305050"/>
                <a:gd name="connsiteX1" fmla="*/ 3738562 w 4148137"/>
                <a:gd name="connsiteY1" fmla="*/ 2305050 h 2305050"/>
                <a:gd name="connsiteX2" fmla="*/ 3738562 w 4148137"/>
                <a:gd name="connsiteY2" fmla="*/ 1314450 h 2305050"/>
                <a:gd name="connsiteX3" fmla="*/ 2605087 w 4148137"/>
                <a:gd name="connsiteY3" fmla="*/ 1314450 h 2305050"/>
                <a:gd name="connsiteX4" fmla="*/ 2605087 w 4148137"/>
                <a:gd name="connsiteY4" fmla="*/ 995363 h 2305050"/>
                <a:gd name="connsiteX5" fmla="*/ 1795462 w 4148137"/>
                <a:gd name="connsiteY5" fmla="*/ 995363 h 2305050"/>
                <a:gd name="connsiteX6" fmla="*/ 1795462 w 4148137"/>
                <a:gd name="connsiteY6" fmla="*/ 885825 h 2305050"/>
                <a:gd name="connsiteX7" fmla="*/ 1766887 w 4148137"/>
                <a:gd name="connsiteY7" fmla="*/ 885825 h 2305050"/>
                <a:gd name="connsiteX8" fmla="*/ 1766887 w 4148137"/>
                <a:gd name="connsiteY8" fmla="*/ 790575 h 2305050"/>
                <a:gd name="connsiteX9" fmla="*/ 1252537 w 4148137"/>
                <a:gd name="connsiteY9" fmla="*/ 790575 h 2305050"/>
                <a:gd name="connsiteX10" fmla="*/ 1252537 w 4148137"/>
                <a:gd name="connsiteY10" fmla="*/ 733425 h 2305050"/>
                <a:gd name="connsiteX11" fmla="*/ 923925 w 4148137"/>
                <a:gd name="connsiteY11" fmla="*/ 733425 h 2305050"/>
                <a:gd name="connsiteX12" fmla="*/ 923925 w 4148137"/>
                <a:gd name="connsiteY12" fmla="*/ 666750 h 2305050"/>
                <a:gd name="connsiteX13" fmla="*/ 881062 w 4148137"/>
                <a:gd name="connsiteY13" fmla="*/ 666750 h 2305050"/>
                <a:gd name="connsiteX14" fmla="*/ 881062 w 4148137"/>
                <a:gd name="connsiteY14" fmla="*/ 609600 h 2305050"/>
                <a:gd name="connsiteX15" fmla="*/ 766762 w 4148137"/>
                <a:gd name="connsiteY15" fmla="*/ 609600 h 2305050"/>
                <a:gd name="connsiteX16" fmla="*/ 766762 w 4148137"/>
                <a:gd name="connsiteY16" fmla="*/ 547688 h 2305050"/>
                <a:gd name="connsiteX17" fmla="*/ 723900 w 4148137"/>
                <a:gd name="connsiteY17" fmla="*/ 547688 h 2305050"/>
                <a:gd name="connsiteX18" fmla="*/ 723900 w 4148137"/>
                <a:gd name="connsiteY18" fmla="*/ 490538 h 2305050"/>
                <a:gd name="connsiteX19" fmla="*/ 690562 w 4148137"/>
                <a:gd name="connsiteY19" fmla="*/ 490538 h 2305050"/>
                <a:gd name="connsiteX20" fmla="*/ 690562 w 4148137"/>
                <a:gd name="connsiteY20" fmla="*/ 433388 h 2305050"/>
                <a:gd name="connsiteX21" fmla="*/ 657225 w 4148137"/>
                <a:gd name="connsiteY21" fmla="*/ 433388 h 2305050"/>
                <a:gd name="connsiteX22" fmla="*/ 657225 w 4148137"/>
                <a:gd name="connsiteY22" fmla="*/ 381000 h 2305050"/>
                <a:gd name="connsiteX23" fmla="*/ 604837 w 4148137"/>
                <a:gd name="connsiteY23" fmla="*/ 381000 h 2305050"/>
                <a:gd name="connsiteX24" fmla="*/ 604837 w 4148137"/>
                <a:gd name="connsiteY24" fmla="*/ 328613 h 2305050"/>
                <a:gd name="connsiteX25" fmla="*/ 581025 w 4148137"/>
                <a:gd name="connsiteY25" fmla="*/ 328613 h 2305050"/>
                <a:gd name="connsiteX26" fmla="*/ 581025 w 4148137"/>
                <a:gd name="connsiteY26" fmla="*/ 266700 h 2305050"/>
                <a:gd name="connsiteX27" fmla="*/ 500062 w 4148137"/>
                <a:gd name="connsiteY27" fmla="*/ 266700 h 2305050"/>
                <a:gd name="connsiteX28" fmla="*/ 500062 w 4148137"/>
                <a:gd name="connsiteY28" fmla="*/ 214313 h 2305050"/>
                <a:gd name="connsiteX29" fmla="*/ 342900 w 4148137"/>
                <a:gd name="connsiteY29" fmla="*/ 214313 h 2305050"/>
                <a:gd name="connsiteX30" fmla="*/ 342900 w 4148137"/>
                <a:gd name="connsiteY30" fmla="*/ 95250 h 2305050"/>
                <a:gd name="connsiteX31" fmla="*/ 266700 w 4148137"/>
                <a:gd name="connsiteY31" fmla="*/ 98425 h 2305050"/>
                <a:gd name="connsiteX32" fmla="*/ 266700 w 4148137"/>
                <a:gd name="connsiteY32" fmla="*/ 57150 h 2305050"/>
                <a:gd name="connsiteX33" fmla="*/ 100012 w 4148137"/>
                <a:gd name="connsiteY33" fmla="*/ 57150 h 2305050"/>
                <a:gd name="connsiteX34" fmla="*/ 100012 w 4148137"/>
                <a:gd name="connsiteY34" fmla="*/ 0 h 2305050"/>
                <a:gd name="connsiteX35" fmla="*/ 0 w 4148137"/>
                <a:gd name="connsiteY35" fmla="*/ 0 h 2305050"/>
                <a:gd name="connsiteX0" fmla="*/ 4148137 w 4148137"/>
                <a:gd name="connsiteY0" fmla="*/ 2305050 h 2305050"/>
                <a:gd name="connsiteX1" fmla="*/ 3738562 w 4148137"/>
                <a:gd name="connsiteY1" fmla="*/ 2305050 h 2305050"/>
                <a:gd name="connsiteX2" fmla="*/ 3738562 w 4148137"/>
                <a:gd name="connsiteY2" fmla="*/ 1314450 h 2305050"/>
                <a:gd name="connsiteX3" fmla="*/ 2605087 w 4148137"/>
                <a:gd name="connsiteY3" fmla="*/ 1314450 h 2305050"/>
                <a:gd name="connsiteX4" fmla="*/ 2605087 w 4148137"/>
                <a:gd name="connsiteY4" fmla="*/ 995363 h 2305050"/>
                <a:gd name="connsiteX5" fmla="*/ 1795462 w 4148137"/>
                <a:gd name="connsiteY5" fmla="*/ 995363 h 2305050"/>
                <a:gd name="connsiteX6" fmla="*/ 1795462 w 4148137"/>
                <a:gd name="connsiteY6" fmla="*/ 885825 h 2305050"/>
                <a:gd name="connsiteX7" fmla="*/ 1766887 w 4148137"/>
                <a:gd name="connsiteY7" fmla="*/ 885825 h 2305050"/>
                <a:gd name="connsiteX8" fmla="*/ 1766887 w 4148137"/>
                <a:gd name="connsiteY8" fmla="*/ 790575 h 2305050"/>
                <a:gd name="connsiteX9" fmla="*/ 1252537 w 4148137"/>
                <a:gd name="connsiteY9" fmla="*/ 790575 h 2305050"/>
                <a:gd name="connsiteX10" fmla="*/ 1252537 w 4148137"/>
                <a:gd name="connsiteY10" fmla="*/ 733425 h 2305050"/>
                <a:gd name="connsiteX11" fmla="*/ 923925 w 4148137"/>
                <a:gd name="connsiteY11" fmla="*/ 733425 h 2305050"/>
                <a:gd name="connsiteX12" fmla="*/ 923925 w 4148137"/>
                <a:gd name="connsiteY12" fmla="*/ 666750 h 2305050"/>
                <a:gd name="connsiteX13" fmla="*/ 881062 w 4148137"/>
                <a:gd name="connsiteY13" fmla="*/ 666750 h 2305050"/>
                <a:gd name="connsiteX14" fmla="*/ 881062 w 4148137"/>
                <a:gd name="connsiteY14" fmla="*/ 609600 h 2305050"/>
                <a:gd name="connsiteX15" fmla="*/ 766762 w 4148137"/>
                <a:gd name="connsiteY15" fmla="*/ 609600 h 2305050"/>
                <a:gd name="connsiteX16" fmla="*/ 766762 w 4148137"/>
                <a:gd name="connsiteY16" fmla="*/ 547688 h 2305050"/>
                <a:gd name="connsiteX17" fmla="*/ 723900 w 4148137"/>
                <a:gd name="connsiteY17" fmla="*/ 547688 h 2305050"/>
                <a:gd name="connsiteX18" fmla="*/ 723900 w 4148137"/>
                <a:gd name="connsiteY18" fmla="*/ 490538 h 2305050"/>
                <a:gd name="connsiteX19" fmla="*/ 690562 w 4148137"/>
                <a:gd name="connsiteY19" fmla="*/ 490538 h 2305050"/>
                <a:gd name="connsiteX20" fmla="*/ 690562 w 4148137"/>
                <a:gd name="connsiteY20" fmla="*/ 433388 h 2305050"/>
                <a:gd name="connsiteX21" fmla="*/ 657225 w 4148137"/>
                <a:gd name="connsiteY21" fmla="*/ 433388 h 2305050"/>
                <a:gd name="connsiteX22" fmla="*/ 657225 w 4148137"/>
                <a:gd name="connsiteY22" fmla="*/ 381000 h 2305050"/>
                <a:gd name="connsiteX23" fmla="*/ 604837 w 4148137"/>
                <a:gd name="connsiteY23" fmla="*/ 381000 h 2305050"/>
                <a:gd name="connsiteX24" fmla="*/ 604837 w 4148137"/>
                <a:gd name="connsiteY24" fmla="*/ 328613 h 2305050"/>
                <a:gd name="connsiteX25" fmla="*/ 581025 w 4148137"/>
                <a:gd name="connsiteY25" fmla="*/ 328613 h 2305050"/>
                <a:gd name="connsiteX26" fmla="*/ 581025 w 4148137"/>
                <a:gd name="connsiteY26" fmla="*/ 266700 h 2305050"/>
                <a:gd name="connsiteX27" fmla="*/ 500062 w 4148137"/>
                <a:gd name="connsiteY27" fmla="*/ 266700 h 2305050"/>
                <a:gd name="connsiteX28" fmla="*/ 500062 w 4148137"/>
                <a:gd name="connsiteY28" fmla="*/ 214313 h 2305050"/>
                <a:gd name="connsiteX29" fmla="*/ 342900 w 4148137"/>
                <a:gd name="connsiteY29" fmla="*/ 214313 h 2305050"/>
                <a:gd name="connsiteX30" fmla="*/ 342900 w 4148137"/>
                <a:gd name="connsiteY30" fmla="*/ 111125 h 2305050"/>
                <a:gd name="connsiteX31" fmla="*/ 266700 w 4148137"/>
                <a:gd name="connsiteY31" fmla="*/ 98425 h 2305050"/>
                <a:gd name="connsiteX32" fmla="*/ 266700 w 4148137"/>
                <a:gd name="connsiteY32" fmla="*/ 57150 h 2305050"/>
                <a:gd name="connsiteX33" fmla="*/ 100012 w 4148137"/>
                <a:gd name="connsiteY33" fmla="*/ 57150 h 2305050"/>
                <a:gd name="connsiteX34" fmla="*/ 100012 w 4148137"/>
                <a:gd name="connsiteY34" fmla="*/ 0 h 2305050"/>
                <a:gd name="connsiteX35" fmla="*/ 0 w 4148137"/>
                <a:gd name="connsiteY35" fmla="*/ 0 h 2305050"/>
                <a:gd name="connsiteX0" fmla="*/ 4148137 w 4148137"/>
                <a:gd name="connsiteY0" fmla="*/ 2305050 h 2305050"/>
                <a:gd name="connsiteX1" fmla="*/ 3738562 w 4148137"/>
                <a:gd name="connsiteY1" fmla="*/ 2305050 h 2305050"/>
                <a:gd name="connsiteX2" fmla="*/ 3738562 w 4148137"/>
                <a:gd name="connsiteY2" fmla="*/ 1314450 h 2305050"/>
                <a:gd name="connsiteX3" fmla="*/ 2605087 w 4148137"/>
                <a:gd name="connsiteY3" fmla="*/ 1314450 h 2305050"/>
                <a:gd name="connsiteX4" fmla="*/ 2605087 w 4148137"/>
                <a:gd name="connsiteY4" fmla="*/ 995363 h 2305050"/>
                <a:gd name="connsiteX5" fmla="*/ 1795462 w 4148137"/>
                <a:gd name="connsiteY5" fmla="*/ 995363 h 2305050"/>
                <a:gd name="connsiteX6" fmla="*/ 1795462 w 4148137"/>
                <a:gd name="connsiteY6" fmla="*/ 885825 h 2305050"/>
                <a:gd name="connsiteX7" fmla="*/ 1766887 w 4148137"/>
                <a:gd name="connsiteY7" fmla="*/ 885825 h 2305050"/>
                <a:gd name="connsiteX8" fmla="*/ 1766887 w 4148137"/>
                <a:gd name="connsiteY8" fmla="*/ 790575 h 2305050"/>
                <a:gd name="connsiteX9" fmla="*/ 1252537 w 4148137"/>
                <a:gd name="connsiteY9" fmla="*/ 790575 h 2305050"/>
                <a:gd name="connsiteX10" fmla="*/ 1252537 w 4148137"/>
                <a:gd name="connsiteY10" fmla="*/ 733425 h 2305050"/>
                <a:gd name="connsiteX11" fmla="*/ 923925 w 4148137"/>
                <a:gd name="connsiteY11" fmla="*/ 733425 h 2305050"/>
                <a:gd name="connsiteX12" fmla="*/ 923925 w 4148137"/>
                <a:gd name="connsiteY12" fmla="*/ 666750 h 2305050"/>
                <a:gd name="connsiteX13" fmla="*/ 881062 w 4148137"/>
                <a:gd name="connsiteY13" fmla="*/ 666750 h 2305050"/>
                <a:gd name="connsiteX14" fmla="*/ 881062 w 4148137"/>
                <a:gd name="connsiteY14" fmla="*/ 609600 h 2305050"/>
                <a:gd name="connsiteX15" fmla="*/ 766762 w 4148137"/>
                <a:gd name="connsiteY15" fmla="*/ 609600 h 2305050"/>
                <a:gd name="connsiteX16" fmla="*/ 766762 w 4148137"/>
                <a:gd name="connsiteY16" fmla="*/ 547688 h 2305050"/>
                <a:gd name="connsiteX17" fmla="*/ 723900 w 4148137"/>
                <a:gd name="connsiteY17" fmla="*/ 547688 h 2305050"/>
                <a:gd name="connsiteX18" fmla="*/ 723900 w 4148137"/>
                <a:gd name="connsiteY18" fmla="*/ 490538 h 2305050"/>
                <a:gd name="connsiteX19" fmla="*/ 690562 w 4148137"/>
                <a:gd name="connsiteY19" fmla="*/ 490538 h 2305050"/>
                <a:gd name="connsiteX20" fmla="*/ 690562 w 4148137"/>
                <a:gd name="connsiteY20" fmla="*/ 433388 h 2305050"/>
                <a:gd name="connsiteX21" fmla="*/ 657225 w 4148137"/>
                <a:gd name="connsiteY21" fmla="*/ 433388 h 2305050"/>
                <a:gd name="connsiteX22" fmla="*/ 657225 w 4148137"/>
                <a:gd name="connsiteY22" fmla="*/ 381000 h 2305050"/>
                <a:gd name="connsiteX23" fmla="*/ 604837 w 4148137"/>
                <a:gd name="connsiteY23" fmla="*/ 381000 h 2305050"/>
                <a:gd name="connsiteX24" fmla="*/ 604837 w 4148137"/>
                <a:gd name="connsiteY24" fmla="*/ 328613 h 2305050"/>
                <a:gd name="connsiteX25" fmla="*/ 581025 w 4148137"/>
                <a:gd name="connsiteY25" fmla="*/ 328613 h 2305050"/>
                <a:gd name="connsiteX26" fmla="*/ 581025 w 4148137"/>
                <a:gd name="connsiteY26" fmla="*/ 266700 h 2305050"/>
                <a:gd name="connsiteX27" fmla="*/ 500062 w 4148137"/>
                <a:gd name="connsiteY27" fmla="*/ 266700 h 2305050"/>
                <a:gd name="connsiteX28" fmla="*/ 500062 w 4148137"/>
                <a:gd name="connsiteY28" fmla="*/ 214313 h 2305050"/>
                <a:gd name="connsiteX29" fmla="*/ 342900 w 4148137"/>
                <a:gd name="connsiteY29" fmla="*/ 214313 h 2305050"/>
                <a:gd name="connsiteX30" fmla="*/ 342900 w 4148137"/>
                <a:gd name="connsiteY30" fmla="*/ 111125 h 2305050"/>
                <a:gd name="connsiteX31" fmla="*/ 266700 w 4148137"/>
                <a:gd name="connsiteY31" fmla="*/ 117475 h 2305050"/>
                <a:gd name="connsiteX32" fmla="*/ 266700 w 4148137"/>
                <a:gd name="connsiteY32" fmla="*/ 57150 h 2305050"/>
                <a:gd name="connsiteX33" fmla="*/ 100012 w 4148137"/>
                <a:gd name="connsiteY33" fmla="*/ 57150 h 2305050"/>
                <a:gd name="connsiteX34" fmla="*/ 100012 w 4148137"/>
                <a:gd name="connsiteY34" fmla="*/ 0 h 2305050"/>
                <a:gd name="connsiteX35" fmla="*/ 0 w 4148137"/>
                <a:gd name="connsiteY35" fmla="*/ 0 h 2305050"/>
                <a:gd name="connsiteX0" fmla="*/ 4148137 w 4148137"/>
                <a:gd name="connsiteY0" fmla="*/ 2305050 h 2305050"/>
                <a:gd name="connsiteX1" fmla="*/ 3738562 w 4148137"/>
                <a:gd name="connsiteY1" fmla="*/ 2305050 h 2305050"/>
                <a:gd name="connsiteX2" fmla="*/ 3738562 w 4148137"/>
                <a:gd name="connsiteY2" fmla="*/ 1314450 h 2305050"/>
                <a:gd name="connsiteX3" fmla="*/ 2605087 w 4148137"/>
                <a:gd name="connsiteY3" fmla="*/ 1314450 h 2305050"/>
                <a:gd name="connsiteX4" fmla="*/ 2605087 w 4148137"/>
                <a:gd name="connsiteY4" fmla="*/ 995363 h 2305050"/>
                <a:gd name="connsiteX5" fmla="*/ 1795462 w 4148137"/>
                <a:gd name="connsiteY5" fmla="*/ 995363 h 2305050"/>
                <a:gd name="connsiteX6" fmla="*/ 1795462 w 4148137"/>
                <a:gd name="connsiteY6" fmla="*/ 885825 h 2305050"/>
                <a:gd name="connsiteX7" fmla="*/ 1766887 w 4148137"/>
                <a:gd name="connsiteY7" fmla="*/ 885825 h 2305050"/>
                <a:gd name="connsiteX8" fmla="*/ 1766887 w 4148137"/>
                <a:gd name="connsiteY8" fmla="*/ 790575 h 2305050"/>
                <a:gd name="connsiteX9" fmla="*/ 1252537 w 4148137"/>
                <a:gd name="connsiteY9" fmla="*/ 790575 h 2305050"/>
                <a:gd name="connsiteX10" fmla="*/ 1252537 w 4148137"/>
                <a:gd name="connsiteY10" fmla="*/ 733425 h 2305050"/>
                <a:gd name="connsiteX11" fmla="*/ 923925 w 4148137"/>
                <a:gd name="connsiteY11" fmla="*/ 733425 h 2305050"/>
                <a:gd name="connsiteX12" fmla="*/ 923925 w 4148137"/>
                <a:gd name="connsiteY12" fmla="*/ 666750 h 2305050"/>
                <a:gd name="connsiteX13" fmla="*/ 881062 w 4148137"/>
                <a:gd name="connsiteY13" fmla="*/ 666750 h 2305050"/>
                <a:gd name="connsiteX14" fmla="*/ 881062 w 4148137"/>
                <a:gd name="connsiteY14" fmla="*/ 609600 h 2305050"/>
                <a:gd name="connsiteX15" fmla="*/ 766762 w 4148137"/>
                <a:gd name="connsiteY15" fmla="*/ 609600 h 2305050"/>
                <a:gd name="connsiteX16" fmla="*/ 766762 w 4148137"/>
                <a:gd name="connsiteY16" fmla="*/ 547688 h 2305050"/>
                <a:gd name="connsiteX17" fmla="*/ 723900 w 4148137"/>
                <a:gd name="connsiteY17" fmla="*/ 547688 h 2305050"/>
                <a:gd name="connsiteX18" fmla="*/ 723900 w 4148137"/>
                <a:gd name="connsiteY18" fmla="*/ 490538 h 2305050"/>
                <a:gd name="connsiteX19" fmla="*/ 690562 w 4148137"/>
                <a:gd name="connsiteY19" fmla="*/ 490538 h 2305050"/>
                <a:gd name="connsiteX20" fmla="*/ 690562 w 4148137"/>
                <a:gd name="connsiteY20" fmla="*/ 433388 h 2305050"/>
                <a:gd name="connsiteX21" fmla="*/ 657225 w 4148137"/>
                <a:gd name="connsiteY21" fmla="*/ 433388 h 2305050"/>
                <a:gd name="connsiteX22" fmla="*/ 657225 w 4148137"/>
                <a:gd name="connsiteY22" fmla="*/ 381000 h 2305050"/>
                <a:gd name="connsiteX23" fmla="*/ 604837 w 4148137"/>
                <a:gd name="connsiteY23" fmla="*/ 381000 h 2305050"/>
                <a:gd name="connsiteX24" fmla="*/ 604837 w 4148137"/>
                <a:gd name="connsiteY24" fmla="*/ 328613 h 2305050"/>
                <a:gd name="connsiteX25" fmla="*/ 581025 w 4148137"/>
                <a:gd name="connsiteY25" fmla="*/ 328613 h 2305050"/>
                <a:gd name="connsiteX26" fmla="*/ 581025 w 4148137"/>
                <a:gd name="connsiteY26" fmla="*/ 266700 h 2305050"/>
                <a:gd name="connsiteX27" fmla="*/ 500062 w 4148137"/>
                <a:gd name="connsiteY27" fmla="*/ 266700 h 2305050"/>
                <a:gd name="connsiteX28" fmla="*/ 500062 w 4148137"/>
                <a:gd name="connsiteY28" fmla="*/ 214313 h 2305050"/>
                <a:gd name="connsiteX29" fmla="*/ 342900 w 4148137"/>
                <a:gd name="connsiteY29" fmla="*/ 214313 h 2305050"/>
                <a:gd name="connsiteX30" fmla="*/ 342900 w 4148137"/>
                <a:gd name="connsiteY30" fmla="*/ 127000 h 2305050"/>
                <a:gd name="connsiteX31" fmla="*/ 266700 w 4148137"/>
                <a:gd name="connsiteY31" fmla="*/ 117475 h 2305050"/>
                <a:gd name="connsiteX32" fmla="*/ 266700 w 4148137"/>
                <a:gd name="connsiteY32" fmla="*/ 57150 h 2305050"/>
                <a:gd name="connsiteX33" fmla="*/ 100012 w 4148137"/>
                <a:gd name="connsiteY33" fmla="*/ 57150 h 2305050"/>
                <a:gd name="connsiteX34" fmla="*/ 100012 w 4148137"/>
                <a:gd name="connsiteY34" fmla="*/ 0 h 2305050"/>
                <a:gd name="connsiteX35" fmla="*/ 0 w 4148137"/>
                <a:gd name="connsiteY35" fmla="*/ 0 h 2305050"/>
                <a:gd name="connsiteX0" fmla="*/ 4148137 w 4148137"/>
                <a:gd name="connsiteY0" fmla="*/ 2305050 h 2305050"/>
                <a:gd name="connsiteX1" fmla="*/ 3738562 w 4148137"/>
                <a:gd name="connsiteY1" fmla="*/ 2305050 h 2305050"/>
                <a:gd name="connsiteX2" fmla="*/ 3738562 w 4148137"/>
                <a:gd name="connsiteY2" fmla="*/ 1314450 h 2305050"/>
                <a:gd name="connsiteX3" fmla="*/ 2605087 w 4148137"/>
                <a:gd name="connsiteY3" fmla="*/ 1314450 h 2305050"/>
                <a:gd name="connsiteX4" fmla="*/ 2605087 w 4148137"/>
                <a:gd name="connsiteY4" fmla="*/ 995363 h 2305050"/>
                <a:gd name="connsiteX5" fmla="*/ 1795462 w 4148137"/>
                <a:gd name="connsiteY5" fmla="*/ 995363 h 2305050"/>
                <a:gd name="connsiteX6" fmla="*/ 1795462 w 4148137"/>
                <a:gd name="connsiteY6" fmla="*/ 885825 h 2305050"/>
                <a:gd name="connsiteX7" fmla="*/ 1766887 w 4148137"/>
                <a:gd name="connsiteY7" fmla="*/ 885825 h 2305050"/>
                <a:gd name="connsiteX8" fmla="*/ 1766887 w 4148137"/>
                <a:gd name="connsiteY8" fmla="*/ 790575 h 2305050"/>
                <a:gd name="connsiteX9" fmla="*/ 1252537 w 4148137"/>
                <a:gd name="connsiteY9" fmla="*/ 790575 h 2305050"/>
                <a:gd name="connsiteX10" fmla="*/ 1252537 w 4148137"/>
                <a:gd name="connsiteY10" fmla="*/ 733425 h 2305050"/>
                <a:gd name="connsiteX11" fmla="*/ 923925 w 4148137"/>
                <a:gd name="connsiteY11" fmla="*/ 733425 h 2305050"/>
                <a:gd name="connsiteX12" fmla="*/ 923925 w 4148137"/>
                <a:gd name="connsiteY12" fmla="*/ 666750 h 2305050"/>
                <a:gd name="connsiteX13" fmla="*/ 881062 w 4148137"/>
                <a:gd name="connsiteY13" fmla="*/ 666750 h 2305050"/>
                <a:gd name="connsiteX14" fmla="*/ 881062 w 4148137"/>
                <a:gd name="connsiteY14" fmla="*/ 609600 h 2305050"/>
                <a:gd name="connsiteX15" fmla="*/ 766762 w 4148137"/>
                <a:gd name="connsiteY15" fmla="*/ 609600 h 2305050"/>
                <a:gd name="connsiteX16" fmla="*/ 766762 w 4148137"/>
                <a:gd name="connsiteY16" fmla="*/ 547688 h 2305050"/>
                <a:gd name="connsiteX17" fmla="*/ 723900 w 4148137"/>
                <a:gd name="connsiteY17" fmla="*/ 547688 h 2305050"/>
                <a:gd name="connsiteX18" fmla="*/ 723900 w 4148137"/>
                <a:gd name="connsiteY18" fmla="*/ 490538 h 2305050"/>
                <a:gd name="connsiteX19" fmla="*/ 690562 w 4148137"/>
                <a:gd name="connsiteY19" fmla="*/ 490538 h 2305050"/>
                <a:gd name="connsiteX20" fmla="*/ 690562 w 4148137"/>
                <a:gd name="connsiteY20" fmla="*/ 433388 h 2305050"/>
                <a:gd name="connsiteX21" fmla="*/ 657225 w 4148137"/>
                <a:gd name="connsiteY21" fmla="*/ 433388 h 2305050"/>
                <a:gd name="connsiteX22" fmla="*/ 657225 w 4148137"/>
                <a:gd name="connsiteY22" fmla="*/ 381000 h 2305050"/>
                <a:gd name="connsiteX23" fmla="*/ 604837 w 4148137"/>
                <a:gd name="connsiteY23" fmla="*/ 381000 h 2305050"/>
                <a:gd name="connsiteX24" fmla="*/ 604837 w 4148137"/>
                <a:gd name="connsiteY24" fmla="*/ 328613 h 2305050"/>
                <a:gd name="connsiteX25" fmla="*/ 581025 w 4148137"/>
                <a:gd name="connsiteY25" fmla="*/ 328613 h 2305050"/>
                <a:gd name="connsiteX26" fmla="*/ 581025 w 4148137"/>
                <a:gd name="connsiteY26" fmla="*/ 266700 h 2305050"/>
                <a:gd name="connsiteX27" fmla="*/ 500062 w 4148137"/>
                <a:gd name="connsiteY27" fmla="*/ 266700 h 2305050"/>
                <a:gd name="connsiteX28" fmla="*/ 500062 w 4148137"/>
                <a:gd name="connsiteY28" fmla="*/ 214313 h 2305050"/>
                <a:gd name="connsiteX29" fmla="*/ 342900 w 4148137"/>
                <a:gd name="connsiteY29" fmla="*/ 214313 h 2305050"/>
                <a:gd name="connsiteX30" fmla="*/ 346075 w 4148137"/>
                <a:gd name="connsiteY30" fmla="*/ 114300 h 2305050"/>
                <a:gd name="connsiteX31" fmla="*/ 266700 w 4148137"/>
                <a:gd name="connsiteY31" fmla="*/ 117475 h 2305050"/>
                <a:gd name="connsiteX32" fmla="*/ 266700 w 4148137"/>
                <a:gd name="connsiteY32" fmla="*/ 57150 h 2305050"/>
                <a:gd name="connsiteX33" fmla="*/ 100012 w 4148137"/>
                <a:gd name="connsiteY33" fmla="*/ 57150 h 2305050"/>
                <a:gd name="connsiteX34" fmla="*/ 100012 w 4148137"/>
                <a:gd name="connsiteY34" fmla="*/ 0 h 2305050"/>
                <a:gd name="connsiteX35" fmla="*/ 0 w 4148137"/>
                <a:gd name="connsiteY35" fmla="*/ 0 h 2305050"/>
                <a:gd name="connsiteX0" fmla="*/ 4148137 w 4148137"/>
                <a:gd name="connsiteY0" fmla="*/ 2305050 h 2305050"/>
                <a:gd name="connsiteX1" fmla="*/ 3738562 w 4148137"/>
                <a:gd name="connsiteY1" fmla="*/ 2305050 h 2305050"/>
                <a:gd name="connsiteX2" fmla="*/ 3738562 w 4148137"/>
                <a:gd name="connsiteY2" fmla="*/ 1314450 h 2305050"/>
                <a:gd name="connsiteX3" fmla="*/ 2605087 w 4148137"/>
                <a:gd name="connsiteY3" fmla="*/ 1314450 h 2305050"/>
                <a:gd name="connsiteX4" fmla="*/ 2605087 w 4148137"/>
                <a:gd name="connsiteY4" fmla="*/ 995363 h 2305050"/>
                <a:gd name="connsiteX5" fmla="*/ 1795462 w 4148137"/>
                <a:gd name="connsiteY5" fmla="*/ 995363 h 2305050"/>
                <a:gd name="connsiteX6" fmla="*/ 1795462 w 4148137"/>
                <a:gd name="connsiteY6" fmla="*/ 885825 h 2305050"/>
                <a:gd name="connsiteX7" fmla="*/ 1766887 w 4148137"/>
                <a:gd name="connsiteY7" fmla="*/ 885825 h 2305050"/>
                <a:gd name="connsiteX8" fmla="*/ 1766887 w 4148137"/>
                <a:gd name="connsiteY8" fmla="*/ 790575 h 2305050"/>
                <a:gd name="connsiteX9" fmla="*/ 1252537 w 4148137"/>
                <a:gd name="connsiteY9" fmla="*/ 790575 h 2305050"/>
                <a:gd name="connsiteX10" fmla="*/ 1252537 w 4148137"/>
                <a:gd name="connsiteY10" fmla="*/ 733425 h 2305050"/>
                <a:gd name="connsiteX11" fmla="*/ 923925 w 4148137"/>
                <a:gd name="connsiteY11" fmla="*/ 733425 h 2305050"/>
                <a:gd name="connsiteX12" fmla="*/ 923925 w 4148137"/>
                <a:gd name="connsiteY12" fmla="*/ 666750 h 2305050"/>
                <a:gd name="connsiteX13" fmla="*/ 881062 w 4148137"/>
                <a:gd name="connsiteY13" fmla="*/ 666750 h 2305050"/>
                <a:gd name="connsiteX14" fmla="*/ 881062 w 4148137"/>
                <a:gd name="connsiteY14" fmla="*/ 609600 h 2305050"/>
                <a:gd name="connsiteX15" fmla="*/ 766762 w 4148137"/>
                <a:gd name="connsiteY15" fmla="*/ 609600 h 2305050"/>
                <a:gd name="connsiteX16" fmla="*/ 766762 w 4148137"/>
                <a:gd name="connsiteY16" fmla="*/ 547688 h 2305050"/>
                <a:gd name="connsiteX17" fmla="*/ 723900 w 4148137"/>
                <a:gd name="connsiteY17" fmla="*/ 547688 h 2305050"/>
                <a:gd name="connsiteX18" fmla="*/ 723900 w 4148137"/>
                <a:gd name="connsiteY18" fmla="*/ 490538 h 2305050"/>
                <a:gd name="connsiteX19" fmla="*/ 690562 w 4148137"/>
                <a:gd name="connsiteY19" fmla="*/ 490538 h 2305050"/>
                <a:gd name="connsiteX20" fmla="*/ 690562 w 4148137"/>
                <a:gd name="connsiteY20" fmla="*/ 433388 h 2305050"/>
                <a:gd name="connsiteX21" fmla="*/ 657225 w 4148137"/>
                <a:gd name="connsiteY21" fmla="*/ 433388 h 2305050"/>
                <a:gd name="connsiteX22" fmla="*/ 657225 w 4148137"/>
                <a:gd name="connsiteY22" fmla="*/ 381000 h 2305050"/>
                <a:gd name="connsiteX23" fmla="*/ 604837 w 4148137"/>
                <a:gd name="connsiteY23" fmla="*/ 381000 h 2305050"/>
                <a:gd name="connsiteX24" fmla="*/ 604837 w 4148137"/>
                <a:gd name="connsiteY24" fmla="*/ 328613 h 2305050"/>
                <a:gd name="connsiteX25" fmla="*/ 581025 w 4148137"/>
                <a:gd name="connsiteY25" fmla="*/ 328613 h 2305050"/>
                <a:gd name="connsiteX26" fmla="*/ 581025 w 4148137"/>
                <a:gd name="connsiteY26" fmla="*/ 266700 h 2305050"/>
                <a:gd name="connsiteX27" fmla="*/ 500062 w 4148137"/>
                <a:gd name="connsiteY27" fmla="*/ 266700 h 2305050"/>
                <a:gd name="connsiteX28" fmla="*/ 500062 w 4148137"/>
                <a:gd name="connsiteY28" fmla="*/ 214313 h 2305050"/>
                <a:gd name="connsiteX29" fmla="*/ 342900 w 4148137"/>
                <a:gd name="connsiteY29" fmla="*/ 214313 h 2305050"/>
                <a:gd name="connsiteX30" fmla="*/ 339725 w 4148137"/>
                <a:gd name="connsiteY30" fmla="*/ 114300 h 2305050"/>
                <a:gd name="connsiteX31" fmla="*/ 266700 w 4148137"/>
                <a:gd name="connsiteY31" fmla="*/ 117475 h 2305050"/>
                <a:gd name="connsiteX32" fmla="*/ 266700 w 4148137"/>
                <a:gd name="connsiteY32" fmla="*/ 57150 h 2305050"/>
                <a:gd name="connsiteX33" fmla="*/ 100012 w 4148137"/>
                <a:gd name="connsiteY33" fmla="*/ 57150 h 2305050"/>
                <a:gd name="connsiteX34" fmla="*/ 100012 w 4148137"/>
                <a:gd name="connsiteY34" fmla="*/ 0 h 2305050"/>
                <a:gd name="connsiteX35" fmla="*/ 0 w 4148137"/>
                <a:gd name="connsiteY35" fmla="*/ 0 h 2305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4148137" h="2305050">
                  <a:moveTo>
                    <a:pt x="4148137" y="2305050"/>
                  </a:moveTo>
                  <a:lnTo>
                    <a:pt x="3738562" y="2305050"/>
                  </a:lnTo>
                  <a:lnTo>
                    <a:pt x="3738562" y="1314450"/>
                  </a:lnTo>
                  <a:lnTo>
                    <a:pt x="2605087" y="1314450"/>
                  </a:lnTo>
                  <a:lnTo>
                    <a:pt x="2605087" y="995363"/>
                  </a:lnTo>
                  <a:lnTo>
                    <a:pt x="1795462" y="995363"/>
                  </a:lnTo>
                  <a:lnTo>
                    <a:pt x="1795462" y="885825"/>
                  </a:lnTo>
                  <a:lnTo>
                    <a:pt x="1766887" y="885825"/>
                  </a:lnTo>
                  <a:lnTo>
                    <a:pt x="1766887" y="790575"/>
                  </a:lnTo>
                  <a:lnTo>
                    <a:pt x="1252537" y="790575"/>
                  </a:lnTo>
                  <a:lnTo>
                    <a:pt x="1252537" y="733425"/>
                  </a:lnTo>
                  <a:lnTo>
                    <a:pt x="923925" y="733425"/>
                  </a:lnTo>
                  <a:lnTo>
                    <a:pt x="923925" y="666750"/>
                  </a:lnTo>
                  <a:lnTo>
                    <a:pt x="881062" y="666750"/>
                  </a:lnTo>
                  <a:lnTo>
                    <a:pt x="881062" y="609600"/>
                  </a:lnTo>
                  <a:lnTo>
                    <a:pt x="766762" y="609600"/>
                  </a:lnTo>
                  <a:lnTo>
                    <a:pt x="766762" y="547688"/>
                  </a:lnTo>
                  <a:lnTo>
                    <a:pt x="723900" y="547688"/>
                  </a:lnTo>
                  <a:lnTo>
                    <a:pt x="723900" y="490538"/>
                  </a:lnTo>
                  <a:lnTo>
                    <a:pt x="690562" y="490538"/>
                  </a:lnTo>
                  <a:lnTo>
                    <a:pt x="690562" y="433388"/>
                  </a:lnTo>
                  <a:lnTo>
                    <a:pt x="657225" y="433388"/>
                  </a:lnTo>
                  <a:lnTo>
                    <a:pt x="657225" y="381000"/>
                  </a:lnTo>
                  <a:lnTo>
                    <a:pt x="604837" y="381000"/>
                  </a:lnTo>
                  <a:lnTo>
                    <a:pt x="604837" y="328613"/>
                  </a:lnTo>
                  <a:lnTo>
                    <a:pt x="581025" y="328613"/>
                  </a:lnTo>
                  <a:lnTo>
                    <a:pt x="581025" y="266700"/>
                  </a:lnTo>
                  <a:lnTo>
                    <a:pt x="500062" y="266700"/>
                  </a:lnTo>
                  <a:lnTo>
                    <a:pt x="500062" y="214313"/>
                  </a:lnTo>
                  <a:lnTo>
                    <a:pt x="342900" y="214313"/>
                  </a:lnTo>
                  <a:cubicBezTo>
                    <a:pt x="343958" y="180975"/>
                    <a:pt x="338667" y="147638"/>
                    <a:pt x="339725" y="114300"/>
                  </a:cubicBezTo>
                  <a:lnTo>
                    <a:pt x="266700" y="117475"/>
                  </a:lnTo>
                  <a:lnTo>
                    <a:pt x="266700" y="57150"/>
                  </a:lnTo>
                  <a:lnTo>
                    <a:pt x="100012" y="57150"/>
                  </a:lnTo>
                  <a:lnTo>
                    <a:pt x="100012" y="0"/>
                  </a:lnTo>
                  <a:lnTo>
                    <a:pt x="0" y="0"/>
                  </a:lnTo>
                </a:path>
              </a:pathLst>
            </a:custGeom>
            <a:noFill/>
            <a:ln w="28575">
              <a:solidFill>
                <a:schemeClr val="accent6"/>
              </a:solidFill>
              <a:miter lim="800000"/>
              <a:headEnd/>
              <a:tailEnd/>
            </a:ln>
          </p:spPr>
          <p:txBody>
            <a:bodyPr rtlCol="0" anchor="ctr"/>
            <a:lstStyle/>
            <a:p>
              <a:pPr algn="ctr"/>
              <a:endParaRPr lang="en-US"/>
            </a:p>
          </p:txBody>
        </p:sp>
        <p:grpSp>
          <p:nvGrpSpPr>
            <p:cNvPr id="1459" name="Group 1458">
              <a:extLst>
                <a:ext uri="{FF2B5EF4-FFF2-40B4-BE49-F238E27FC236}">
                  <a16:creationId xmlns:a16="http://schemas.microsoft.com/office/drawing/2014/main" id="{F036CA3E-6645-E411-239C-C7275A71F980}"/>
                </a:ext>
              </a:extLst>
            </p:cNvPr>
            <p:cNvGrpSpPr/>
            <p:nvPr/>
          </p:nvGrpSpPr>
          <p:grpSpPr>
            <a:xfrm>
              <a:off x="6891995" y="2193242"/>
              <a:ext cx="132078" cy="132078"/>
              <a:chOff x="2844451" y="2684339"/>
              <a:chExt cx="132078" cy="132078"/>
            </a:xfrm>
          </p:grpSpPr>
          <p:cxnSp>
            <p:nvCxnSpPr>
              <p:cNvPr id="1460" name="Straight Connector 1459">
                <a:extLst>
                  <a:ext uri="{FF2B5EF4-FFF2-40B4-BE49-F238E27FC236}">
                    <a16:creationId xmlns:a16="http://schemas.microsoft.com/office/drawing/2014/main" id="{12CE51FF-BDB4-2A01-7806-AA96846B22CC}"/>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461" name="Straight Connector 1460">
                <a:extLst>
                  <a:ext uri="{FF2B5EF4-FFF2-40B4-BE49-F238E27FC236}">
                    <a16:creationId xmlns:a16="http://schemas.microsoft.com/office/drawing/2014/main" id="{22998608-6726-46F8-56F3-6853782B2A35}"/>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462" name="Group 1461">
              <a:extLst>
                <a:ext uri="{FF2B5EF4-FFF2-40B4-BE49-F238E27FC236}">
                  <a16:creationId xmlns:a16="http://schemas.microsoft.com/office/drawing/2014/main" id="{E44B6754-E801-276D-4582-838017E10A4F}"/>
                </a:ext>
              </a:extLst>
            </p:cNvPr>
            <p:cNvGrpSpPr/>
            <p:nvPr/>
          </p:nvGrpSpPr>
          <p:grpSpPr>
            <a:xfrm>
              <a:off x="6932594" y="2226838"/>
              <a:ext cx="132078" cy="132078"/>
              <a:chOff x="2844451" y="2684339"/>
              <a:chExt cx="132078" cy="132078"/>
            </a:xfrm>
          </p:grpSpPr>
          <p:cxnSp>
            <p:nvCxnSpPr>
              <p:cNvPr id="1463" name="Straight Connector 1462">
                <a:extLst>
                  <a:ext uri="{FF2B5EF4-FFF2-40B4-BE49-F238E27FC236}">
                    <a16:creationId xmlns:a16="http://schemas.microsoft.com/office/drawing/2014/main" id="{1236E496-201B-8F23-4C77-66CDFCA0CC18}"/>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464" name="Straight Connector 1463">
                <a:extLst>
                  <a:ext uri="{FF2B5EF4-FFF2-40B4-BE49-F238E27FC236}">
                    <a16:creationId xmlns:a16="http://schemas.microsoft.com/office/drawing/2014/main" id="{544FBC0B-2F2E-EDC3-2425-95766CAB3FA9}"/>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465" name="Group 1464">
              <a:extLst>
                <a:ext uri="{FF2B5EF4-FFF2-40B4-BE49-F238E27FC236}">
                  <a16:creationId xmlns:a16="http://schemas.microsoft.com/office/drawing/2014/main" id="{5E4320F7-3A5A-47AF-006E-F27C2E414207}"/>
                </a:ext>
              </a:extLst>
            </p:cNvPr>
            <p:cNvGrpSpPr/>
            <p:nvPr/>
          </p:nvGrpSpPr>
          <p:grpSpPr>
            <a:xfrm>
              <a:off x="7109979" y="2277567"/>
              <a:ext cx="132078" cy="132078"/>
              <a:chOff x="2844451" y="2684339"/>
              <a:chExt cx="132078" cy="132078"/>
            </a:xfrm>
          </p:grpSpPr>
          <p:cxnSp>
            <p:nvCxnSpPr>
              <p:cNvPr id="1466" name="Straight Connector 1465">
                <a:extLst>
                  <a:ext uri="{FF2B5EF4-FFF2-40B4-BE49-F238E27FC236}">
                    <a16:creationId xmlns:a16="http://schemas.microsoft.com/office/drawing/2014/main" id="{270440C1-73EC-F724-A9EB-D1FD808B2173}"/>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467" name="Straight Connector 1466">
                <a:extLst>
                  <a:ext uri="{FF2B5EF4-FFF2-40B4-BE49-F238E27FC236}">
                    <a16:creationId xmlns:a16="http://schemas.microsoft.com/office/drawing/2014/main" id="{E479B021-5A55-B21B-FCBF-53A607350D23}"/>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468" name="Group 1467">
              <a:extLst>
                <a:ext uri="{FF2B5EF4-FFF2-40B4-BE49-F238E27FC236}">
                  <a16:creationId xmlns:a16="http://schemas.microsoft.com/office/drawing/2014/main" id="{E6542C38-B6D9-5660-2BA0-CCFFEC9D24ED}"/>
                </a:ext>
              </a:extLst>
            </p:cNvPr>
            <p:cNvGrpSpPr/>
            <p:nvPr/>
          </p:nvGrpSpPr>
          <p:grpSpPr>
            <a:xfrm>
              <a:off x="7274589" y="2429674"/>
              <a:ext cx="132078" cy="132078"/>
              <a:chOff x="2844451" y="2684339"/>
              <a:chExt cx="132078" cy="132078"/>
            </a:xfrm>
          </p:grpSpPr>
          <p:cxnSp>
            <p:nvCxnSpPr>
              <p:cNvPr id="1469" name="Straight Connector 1468">
                <a:extLst>
                  <a:ext uri="{FF2B5EF4-FFF2-40B4-BE49-F238E27FC236}">
                    <a16:creationId xmlns:a16="http://schemas.microsoft.com/office/drawing/2014/main" id="{011422D2-F9AD-C4FC-7AF0-76D478302CC1}"/>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470" name="Straight Connector 1469">
                <a:extLst>
                  <a:ext uri="{FF2B5EF4-FFF2-40B4-BE49-F238E27FC236}">
                    <a16:creationId xmlns:a16="http://schemas.microsoft.com/office/drawing/2014/main" id="{DE47E444-3601-58D6-D633-9A1803351A2E}"/>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471" name="Group 1470">
              <a:extLst>
                <a:ext uri="{FF2B5EF4-FFF2-40B4-BE49-F238E27FC236}">
                  <a16:creationId xmlns:a16="http://schemas.microsoft.com/office/drawing/2014/main" id="{9892CC65-32A0-3C95-E1B6-4F1A1CD39841}"/>
                </a:ext>
              </a:extLst>
            </p:cNvPr>
            <p:cNvGrpSpPr/>
            <p:nvPr/>
          </p:nvGrpSpPr>
          <p:grpSpPr>
            <a:xfrm>
              <a:off x="7345390" y="2429674"/>
              <a:ext cx="132078" cy="132078"/>
              <a:chOff x="2844451" y="2684339"/>
              <a:chExt cx="132078" cy="132078"/>
            </a:xfrm>
          </p:grpSpPr>
          <p:cxnSp>
            <p:nvCxnSpPr>
              <p:cNvPr id="1472" name="Straight Connector 1471">
                <a:extLst>
                  <a:ext uri="{FF2B5EF4-FFF2-40B4-BE49-F238E27FC236}">
                    <a16:creationId xmlns:a16="http://schemas.microsoft.com/office/drawing/2014/main" id="{D2BA7F3A-85C6-A493-60A3-AE81536E48E9}"/>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473" name="Straight Connector 1472">
                <a:extLst>
                  <a:ext uri="{FF2B5EF4-FFF2-40B4-BE49-F238E27FC236}">
                    <a16:creationId xmlns:a16="http://schemas.microsoft.com/office/drawing/2014/main" id="{4EE2100C-8CFB-46E3-C5ED-EC203C538A91}"/>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474" name="Group 1473">
              <a:extLst>
                <a:ext uri="{FF2B5EF4-FFF2-40B4-BE49-F238E27FC236}">
                  <a16:creationId xmlns:a16="http://schemas.microsoft.com/office/drawing/2014/main" id="{34EB149E-2011-A172-2524-DE95D2CC498B}"/>
                </a:ext>
              </a:extLst>
            </p:cNvPr>
            <p:cNvGrpSpPr/>
            <p:nvPr/>
          </p:nvGrpSpPr>
          <p:grpSpPr>
            <a:xfrm>
              <a:off x="7519717" y="2602742"/>
              <a:ext cx="132078" cy="132078"/>
              <a:chOff x="2844451" y="2684339"/>
              <a:chExt cx="132078" cy="132078"/>
            </a:xfrm>
          </p:grpSpPr>
          <p:cxnSp>
            <p:nvCxnSpPr>
              <p:cNvPr id="1475" name="Straight Connector 1474">
                <a:extLst>
                  <a:ext uri="{FF2B5EF4-FFF2-40B4-BE49-F238E27FC236}">
                    <a16:creationId xmlns:a16="http://schemas.microsoft.com/office/drawing/2014/main" id="{ED06C415-866B-B30D-CCF9-287779547B55}"/>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476" name="Straight Connector 1475">
                <a:extLst>
                  <a:ext uri="{FF2B5EF4-FFF2-40B4-BE49-F238E27FC236}">
                    <a16:creationId xmlns:a16="http://schemas.microsoft.com/office/drawing/2014/main" id="{D6FF8E0A-BF49-270D-2F55-F8AA244650C3}"/>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477" name="Group 1476">
              <a:extLst>
                <a:ext uri="{FF2B5EF4-FFF2-40B4-BE49-F238E27FC236}">
                  <a16:creationId xmlns:a16="http://schemas.microsoft.com/office/drawing/2014/main" id="{A0E410B6-15CF-3935-98BC-5A65CB7D48A6}"/>
                </a:ext>
              </a:extLst>
            </p:cNvPr>
            <p:cNvGrpSpPr/>
            <p:nvPr/>
          </p:nvGrpSpPr>
          <p:grpSpPr>
            <a:xfrm>
              <a:off x="7653234" y="2805749"/>
              <a:ext cx="132078" cy="132078"/>
              <a:chOff x="2844451" y="2684339"/>
              <a:chExt cx="132078" cy="132078"/>
            </a:xfrm>
          </p:grpSpPr>
          <p:cxnSp>
            <p:nvCxnSpPr>
              <p:cNvPr id="1478" name="Straight Connector 1477">
                <a:extLst>
                  <a:ext uri="{FF2B5EF4-FFF2-40B4-BE49-F238E27FC236}">
                    <a16:creationId xmlns:a16="http://schemas.microsoft.com/office/drawing/2014/main" id="{12461784-C912-259D-B2AA-4B6A841030AA}"/>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479" name="Straight Connector 1478">
                <a:extLst>
                  <a:ext uri="{FF2B5EF4-FFF2-40B4-BE49-F238E27FC236}">
                    <a16:creationId xmlns:a16="http://schemas.microsoft.com/office/drawing/2014/main" id="{7D8CAFB1-84A0-68A7-FD71-CB4603AFFA56}"/>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480" name="Group 1479">
              <a:extLst>
                <a:ext uri="{FF2B5EF4-FFF2-40B4-BE49-F238E27FC236}">
                  <a16:creationId xmlns:a16="http://schemas.microsoft.com/office/drawing/2014/main" id="{719AB3B0-F397-F9E0-54E8-E2635DC54EE1}"/>
                </a:ext>
              </a:extLst>
            </p:cNvPr>
            <p:cNvGrpSpPr/>
            <p:nvPr/>
          </p:nvGrpSpPr>
          <p:grpSpPr>
            <a:xfrm>
              <a:off x="7706472" y="2805749"/>
              <a:ext cx="132078" cy="132078"/>
              <a:chOff x="2844451" y="2684339"/>
              <a:chExt cx="132078" cy="132078"/>
            </a:xfrm>
          </p:grpSpPr>
          <p:cxnSp>
            <p:nvCxnSpPr>
              <p:cNvPr id="1481" name="Straight Connector 1480">
                <a:extLst>
                  <a:ext uri="{FF2B5EF4-FFF2-40B4-BE49-F238E27FC236}">
                    <a16:creationId xmlns:a16="http://schemas.microsoft.com/office/drawing/2014/main" id="{8C939D7F-9FD2-C9B5-FA75-3E4A6063C2AE}"/>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482" name="Straight Connector 1481">
                <a:extLst>
                  <a:ext uri="{FF2B5EF4-FFF2-40B4-BE49-F238E27FC236}">
                    <a16:creationId xmlns:a16="http://schemas.microsoft.com/office/drawing/2014/main" id="{4445C37E-0D74-0E43-2FCE-800C4C637948}"/>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483" name="Group 1482">
              <a:extLst>
                <a:ext uri="{FF2B5EF4-FFF2-40B4-BE49-F238E27FC236}">
                  <a16:creationId xmlns:a16="http://schemas.microsoft.com/office/drawing/2014/main" id="{46E92799-F2F0-1798-13DD-350A70950DD3}"/>
                </a:ext>
              </a:extLst>
            </p:cNvPr>
            <p:cNvGrpSpPr/>
            <p:nvPr/>
          </p:nvGrpSpPr>
          <p:grpSpPr>
            <a:xfrm>
              <a:off x="7944658" y="2932601"/>
              <a:ext cx="132078" cy="132078"/>
              <a:chOff x="2844451" y="2684339"/>
              <a:chExt cx="132078" cy="132078"/>
            </a:xfrm>
          </p:grpSpPr>
          <p:cxnSp>
            <p:nvCxnSpPr>
              <p:cNvPr id="1484" name="Straight Connector 1483">
                <a:extLst>
                  <a:ext uri="{FF2B5EF4-FFF2-40B4-BE49-F238E27FC236}">
                    <a16:creationId xmlns:a16="http://schemas.microsoft.com/office/drawing/2014/main" id="{5E2D1B4C-7C43-12C0-CA47-3A9748F46C82}"/>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485" name="Straight Connector 1484">
                <a:extLst>
                  <a:ext uri="{FF2B5EF4-FFF2-40B4-BE49-F238E27FC236}">
                    <a16:creationId xmlns:a16="http://schemas.microsoft.com/office/drawing/2014/main" id="{705A8C38-D93E-84CE-81A2-6828313908E0}"/>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486" name="Group 1485">
              <a:extLst>
                <a:ext uri="{FF2B5EF4-FFF2-40B4-BE49-F238E27FC236}">
                  <a16:creationId xmlns:a16="http://schemas.microsoft.com/office/drawing/2014/main" id="{7B775287-CE85-06F2-45C3-DF6F330DE112}"/>
                </a:ext>
              </a:extLst>
            </p:cNvPr>
            <p:cNvGrpSpPr/>
            <p:nvPr/>
          </p:nvGrpSpPr>
          <p:grpSpPr>
            <a:xfrm>
              <a:off x="8162224" y="2998640"/>
              <a:ext cx="132078" cy="132078"/>
              <a:chOff x="2844451" y="2684339"/>
              <a:chExt cx="132078" cy="132078"/>
            </a:xfrm>
          </p:grpSpPr>
          <p:cxnSp>
            <p:nvCxnSpPr>
              <p:cNvPr id="1487" name="Straight Connector 1486">
                <a:extLst>
                  <a:ext uri="{FF2B5EF4-FFF2-40B4-BE49-F238E27FC236}">
                    <a16:creationId xmlns:a16="http://schemas.microsoft.com/office/drawing/2014/main" id="{DDEC8167-D9B2-EA66-7012-50A24B5C3DD3}"/>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488" name="Straight Connector 1487">
                <a:extLst>
                  <a:ext uri="{FF2B5EF4-FFF2-40B4-BE49-F238E27FC236}">
                    <a16:creationId xmlns:a16="http://schemas.microsoft.com/office/drawing/2014/main" id="{D4404EA3-3CE0-5CF8-A482-6CA63CB7F941}"/>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489" name="Group 1488">
              <a:extLst>
                <a:ext uri="{FF2B5EF4-FFF2-40B4-BE49-F238E27FC236}">
                  <a16:creationId xmlns:a16="http://schemas.microsoft.com/office/drawing/2014/main" id="{0349AA59-DF01-1E9E-C8DD-9691C6CC5198}"/>
                </a:ext>
              </a:extLst>
            </p:cNvPr>
            <p:cNvGrpSpPr/>
            <p:nvPr/>
          </p:nvGrpSpPr>
          <p:grpSpPr>
            <a:xfrm>
              <a:off x="8356257" y="2993386"/>
              <a:ext cx="132078" cy="132078"/>
              <a:chOff x="2844451" y="2684339"/>
              <a:chExt cx="132078" cy="132078"/>
            </a:xfrm>
          </p:grpSpPr>
          <p:cxnSp>
            <p:nvCxnSpPr>
              <p:cNvPr id="1490" name="Straight Connector 1489">
                <a:extLst>
                  <a:ext uri="{FF2B5EF4-FFF2-40B4-BE49-F238E27FC236}">
                    <a16:creationId xmlns:a16="http://schemas.microsoft.com/office/drawing/2014/main" id="{219E7654-ECA9-FF17-7685-1BA2F527AD34}"/>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491" name="Straight Connector 1490">
                <a:extLst>
                  <a:ext uri="{FF2B5EF4-FFF2-40B4-BE49-F238E27FC236}">
                    <a16:creationId xmlns:a16="http://schemas.microsoft.com/office/drawing/2014/main" id="{4439F5DB-3F44-A985-CD0F-B0152614F4B1}"/>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492" name="Group 1491">
              <a:extLst>
                <a:ext uri="{FF2B5EF4-FFF2-40B4-BE49-F238E27FC236}">
                  <a16:creationId xmlns:a16="http://schemas.microsoft.com/office/drawing/2014/main" id="{FAE5FC91-FD90-EB6F-15BB-002EB7CD25D4}"/>
                </a:ext>
              </a:extLst>
            </p:cNvPr>
            <p:cNvGrpSpPr/>
            <p:nvPr/>
          </p:nvGrpSpPr>
          <p:grpSpPr>
            <a:xfrm>
              <a:off x="8399744" y="2992866"/>
              <a:ext cx="132078" cy="132078"/>
              <a:chOff x="2844451" y="2684339"/>
              <a:chExt cx="132078" cy="132078"/>
            </a:xfrm>
          </p:grpSpPr>
          <p:cxnSp>
            <p:nvCxnSpPr>
              <p:cNvPr id="1493" name="Straight Connector 1492">
                <a:extLst>
                  <a:ext uri="{FF2B5EF4-FFF2-40B4-BE49-F238E27FC236}">
                    <a16:creationId xmlns:a16="http://schemas.microsoft.com/office/drawing/2014/main" id="{95DB3690-B483-8937-1416-C96FE4DF616D}"/>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494" name="Straight Connector 1493">
                <a:extLst>
                  <a:ext uri="{FF2B5EF4-FFF2-40B4-BE49-F238E27FC236}">
                    <a16:creationId xmlns:a16="http://schemas.microsoft.com/office/drawing/2014/main" id="{F5B20BF4-BC5D-B657-6273-9614808D5A75}"/>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495" name="Group 1494">
              <a:extLst>
                <a:ext uri="{FF2B5EF4-FFF2-40B4-BE49-F238E27FC236}">
                  <a16:creationId xmlns:a16="http://schemas.microsoft.com/office/drawing/2014/main" id="{39410EA2-2CF7-5DD1-B817-CCD752EBC67C}"/>
                </a:ext>
              </a:extLst>
            </p:cNvPr>
            <p:cNvGrpSpPr/>
            <p:nvPr/>
          </p:nvGrpSpPr>
          <p:grpSpPr>
            <a:xfrm>
              <a:off x="8435083" y="2992866"/>
              <a:ext cx="132078" cy="132078"/>
              <a:chOff x="2844451" y="2684339"/>
              <a:chExt cx="132078" cy="132078"/>
            </a:xfrm>
          </p:grpSpPr>
          <p:cxnSp>
            <p:nvCxnSpPr>
              <p:cNvPr id="1496" name="Straight Connector 1495">
                <a:extLst>
                  <a:ext uri="{FF2B5EF4-FFF2-40B4-BE49-F238E27FC236}">
                    <a16:creationId xmlns:a16="http://schemas.microsoft.com/office/drawing/2014/main" id="{87CD35EF-CFAF-6C90-CFCA-94444E268742}"/>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497" name="Straight Connector 1496">
                <a:extLst>
                  <a:ext uri="{FF2B5EF4-FFF2-40B4-BE49-F238E27FC236}">
                    <a16:creationId xmlns:a16="http://schemas.microsoft.com/office/drawing/2014/main" id="{E00298B2-6E6F-AAE4-3054-C869A871AAA6}"/>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498" name="Group 1497">
              <a:extLst>
                <a:ext uri="{FF2B5EF4-FFF2-40B4-BE49-F238E27FC236}">
                  <a16:creationId xmlns:a16="http://schemas.microsoft.com/office/drawing/2014/main" id="{9977D0B0-E4D7-7671-E465-2AD65FCAA8E4}"/>
                </a:ext>
              </a:extLst>
            </p:cNvPr>
            <p:cNvGrpSpPr/>
            <p:nvPr/>
          </p:nvGrpSpPr>
          <p:grpSpPr>
            <a:xfrm>
              <a:off x="8472460" y="2992866"/>
              <a:ext cx="132078" cy="132078"/>
              <a:chOff x="2844451" y="2684339"/>
              <a:chExt cx="132078" cy="132078"/>
            </a:xfrm>
          </p:grpSpPr>
          <p:cxnSp>
            <p:nvCxnSpPr>
              <p:cNvPr id="1499" name="Straight Connector 1498">
                <a:extLst>
                  <a:ext uri="{FF2B5EF4-FFF2-40B4-BE49-F238E27FC236}">
                    <a16:creationId xmlns:a16="http://schemas.microsoft.com/office/drawing/2014/main" id="{AEDFF401-432A-C36C-CDC1-0A388CAE5A14}"/>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500" name="Straight Connector 1499">
                <a:extLst>
                  <a:ext uri="{FF2B5EF4-FFF2-40B4-BE49-F238E27FC236}">
                    <a16:creationId xmlns:a16="http://schemas.microsoft.com/office/drawing/2014/main" id="{414DFCF9-AEB0-43F8-C000-1928653BDE8A}"/>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501" name="Group 1500">
              <a:extLst>
                <a:ext uri="{FF2B5EF4-FFF2-40B4-BE49-F238E27FC236}">
                  <a16:creationId xmlns:a16="http://schemas.microsoft.com/office/drawing/2014/main" id="{FBBA71EC-D375-6BB7-7494-C017B9EC44AD}"/>
                </a:ext>
              </a:extLst>
            </p:cNvPr>
            <p:cNvGrpSpPr/>
            <p:nvPr/>
          </p:nvGrpSpPr>
          <p:grpSpPr>
            <a:xfrm>
              <a:off x="8651733" y="2998978"/>
              <a:ext cx="132078" cy="132078"/>
              <a:chOff x="2844451" y="2684339"/>
              <a:chExt cx="132078" cy="132078"/>
            </a:xfrm>
          </p:grpSpPr>
          <p:cxnSp>
            <p:nvCxnSpPr>
              <p:cNvPr id="1502" name="Straight Connector 1501">
                <a:extLst>
                  <a:ext uri="{FF2B5EF4-FFF2-40B4-BE49-F238E27FC236}">
                    <a16:creationId xmlns:a16="http://schemas.microsoft.com/office/drawing/2014/main" id="{80B1A21A-5FC6-D043-DA8E-190C9F19329A}"/>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503" name="Straight Connector 1502">
                <a:extLst>
                  <a:ext uri="{FF2B5EF4-FFF2-40B4-BE49-F238E27FC236}">
                    <a16:creationId xmlns:a16="http://schemas.microsoft.com/office/drawing/2014/main" id="{1C10D9B8-2146-0C06-BC95-E67D44B8263F}"/>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504" name="Group 1503">
              <a:extLst>
                <a:ext uri="{FF2B5EF4-FFF2-40B4-BE49-F238E27FC236}">
                  <a16:creationId xmlns:a16="http://schemas.microsoft.com/office/drawing/2014/main" id="{51BBD0F8-0ABE-D9DC-B24B-9EA29FA768F0}"/>
                </a:ext>
              </a:extLst>
            </p:cNvPr>
            <p:cNvGrpSpPr/>
            <p:nvPr/>
          </p:nvGrpSpPr>
          <p:grpSpPr>
            <a:xfrm>
              <a:off x="8926717" y="3202547"/>
              <a:ext cx="132078" cy="132078"/>
              <a:chOff x="2844451" y="2684339"/>
              <a:chExt cx="132078" cy="132078"/>
            </a:xfrm>
          </p:grpSpPr>
          <p:cxnSp>
            <p:nvCxnSpPr>
              <p:cNvPr id="1505" name="Straight Connector 1504">
                <a:extLst>
                  <a:ext uri="{FF2B5EF4-FFF2-40B4-BE49-F238E27FC236}">
                    <a16:creationId xmlns:a16="http://schemas.microsoft.com/office/drawing/2014/main" id="{82AFDC4A-18E5-D7A7-3D0D-8219500102A3}"/>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506" name="Straight Connector 1505">
                <a:extLst>
                  <a:ext uri="{FF2B5EF4-FFF2-40B4-BE49-F238E27FC236}">
                    <a16:creationId xmlns:a16="http://schemas.microsoft.com/office/drawing/2014/main" id="{51830B3F-C5BF-4825-3BDC-C5C316FAA800}"/>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507" name="Group 1506">
              <a:extLst>
                <a:ext uri="{FF2B5EF4-FFF2-40B4-BE49-F238E27FC236}">
                  <a16:creationId xmlns:a16="http://schemas.microsoft.com/office/drawing/2014/main" id="{7CB08705-2D61-2AA2-2ECC-3ACC76910BA5}"/>
                </a:ext>
              </a:extLst>
            </p:cNvPr>
            <p:cNvGrpSpPr/>
            <p:nvPr/>
          </p:nvGrpSpPr>
          <p:grpSpPr>
            <a:xfrm>
              <a:off x="8966893" y="3202547"/>
              <a:ext cx="132078" cy="132078"/>
              <a:chOff x="2844451" y="2684339"/>
              <a:chExt cx="132078" cy="132078"/>
            </a:xfrm>
          </p:grpSpPr>
          <p:cxnSp>
            <p:nvCxnSpPr>
              <p:cNvPr id="1508" name="Straight Connector 1507">
                <a:extLst>
                  <a:ext uri="{FF2B5EF4-FFF2-40B4-BE49-F238E27FC236}">
                    <a16:creationId xmlns:a16="http://schemas.microsoft.com/office/drawing/2014/main" id="{6F203897-D115-E97F-375A-43C0811EB611}"/>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509" name="Straight Connector 1508">
                <a:extLst>
                  <a:ext uri="{FF2B5EF4-FFF2-40B4-BE49-F238E27FC236}">
                    <a16:creationId xmlns:a16="http://schemas.microsoft.com/office/drawing/2014/main" id="{48A020DA-B113-226C-685F-144D479E4816}"/>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510" name="Group 1509">
              <a:extLst>
                <a:ext uri="{FF2B5EF4-FFF2-40B4-BE49-F238E27FC236}">
                  <a16:creationId xmlns:a16="http://schemas.microsoft.com/office/drawing/2014/main" id="{98717A46-479D-AF5D-8C5D-255F68F2BF97}"/>
                </a:ext>
              </a:extLst>
            </p:cNvPr>
            <p:cNvGrpSpPr/>
            <p:nvPr/>
          </p:nvGrpSpPr>
          <p:grpSpPr>
            <a:xfrm>
              <a:off x="9017633" y="3202547"/>
              <a:ext cx="132078" cy="132078"/>
              <a:chOff x="2844451" y="2684339"/>
              <a:chExt cx="132078" cy="132078"/>
            </a:xfrm>
          </p:grpSpPr>
          <p:cxnSp>
            <p:nvCxnSpPr>
              <p:cNvPr id="1511" name="Straight Connector 1510">
                <a:extLst>
                  <a:ext uri="{FF2B5EF4-FFF2-40B4-BE49-F238E27FC236}">
                    <a16:creationId xmlns:a16="http://schemas.microsoft.com/office/drawing/2014/main" id="{54C687FE-DB44-B225-9E9E-CF4642D8E9C3}"/>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512" name="Straight Connector 1511">
                <a:extLst>
                  <a:ext uri="{FF2B5EF4-FFF2-40B4-BE49-F238E27FC236}">
                    <a16:creationId xmlns:a16="http://schemas.microsoft.com/office/drawing/2014/main" id="{433FB4F2-C18C-2044-969A-BD256BC674C8}"/>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513" name="Group 1512">
              <a:extLst>
                <a:ext uri="{FF2B5EF4-FFF2-40B4-BE49-F238E27FC236}">
                  <a16:creationId xmlns:a16="http://schemas.microsoft.com/office/drawing/2014/main" id="{172F46E6-BD71-7801-9A04-F36C70DABB17}"/>
                </a:ext>
              </a:extLst>
            </p:cNvPr>
            <p:cNvGrpSpPr/>
            <p:nvPr/>
          </p:nvGrpSpPr>
          <p:grpSpPr>
            <a:xfrm>
              <a:off x="9056635" y="3202547"/>
              <a:ext cx="132078" cy="132078"/>
              <a:chOff x="2844451" y="2684339"/>
              <a:chExt cx="132078" cy="132078"/>
            </a:xfrm>
          </p:grpSpPr>
          <p:cxnSp>
            <p:nvCxnSpPr>
              <p:cNvPr id="1514" name="Straight Connector 1513">
                <a:extLst>
                  <a:ext uri="{FF2B5EF4-FFF2-40B4-BE49-F238E27FC236}">
                    <a16:creationId xmlns:a16="http://schemas.microsoft.com/office/drawing/2014/main" id="{31C9CB10-E2C4-646A-F573-50879C45E3B4}"/>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515" name="Straight Connector 1514">
                <a:extLst>
                  <a:ext uri="{FF2B5EF4-FFF2-40B4-BE49-F238E27FC236}">
                    <a16:creationId xmlns:a16="http://schemas.microsoft.com/office/drawing/2014/main" id="{461FF0D6-FA18-180D-B680-15B09DFAD665}"/>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516" name="Group 1515">
              <a:extLst>
                <a:ext uri="{FF2B5EF4-FFF2-40B4-BE49-F238E27FC236}">
                  <a16:creationId xmlns:a16="http://schemas.microsoft.com/office/drawing/2014/main" id="{6DB0DCD3-9405-F0F3-E93C-A1A026706A6B}"/>
                </a:ext>
              </a:extLst>
            </p:cNvPr>
            <p:cNvGrpSpPr/>
            <p:nvPr/>
          </p:nvGrpSpPr>
          <p:grpSpPr>
            <a:xfrm>
              <a:off x="9151041" y="3202547"/>
              <a:ext cx="132078" cy="132078"/>
              <a:chOff x="2844451" y="2684339"/>
              <a:chExt cx="132078" cy="132078"/>
            </a:xfrm>
          </p:grpSpPr>
          <p:cxnSp>
            <p:nvCxnSpPr>
              <p:cNvPr id="1517" name="Straight Connector 1516">
                <a:extLst>
                  <a:ext uri="{FF2B5EF4-FFF2-40B4-BE49-F238E27FC236}">
                    <a16:creationId xmlns:a16="http://schemas.microsoft.com/office/drawing/2014/main" id="{E8CDCBAF-9C9F-651B-0D08-C56FE4AF8890}"/>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518" name="Straight Connector 1517">
                <a:extLst>
                  <a:ext uri="{FF2B5EF4-FFF2-40B4-BE49-F238E27FC236}">
                    <a16:creationId xmlns:a16="http://schemas.microsoft.com/office/drawing/2014/main" id="{DF553035-219E-76A2-D0A3-C1B9FE33372F}"/>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519" name="Group 1518">
              <a:extLst>
                <a:ext uri="{FF2B5EF4-FFF2-40B4-BE49-F238E27FC236}">
                  <a16:creationId xmlns:a16="http://schemas.microsoft.com/office/drawing/2014/main" id="{691E8CC1-20C1-711C-E1AC-EF1DD5485C28}"/>
                </a:ext>
              </a:extLst>
            </p:cNvPr>
            <p:cNvGrpSpPr/>
            <p:nvPr/>
          </p:nvGrpSpPr>
          <p:grpSpPr>
            <a:xfrm>
              <a:off x="9418991" y="3202547"/>
              <a:ext cx="132078" cy="132078"/>
              <a:chOff x="2844451" y="2684339"/>
              <a:chExt cx="132078" cy="132078"/>
            </a:xfrm>
          </p:grpSpPr>
          <p:cxnSp>
            <p:nvCxnSpPr>
              <p:cNvPr id="1520" name="Straight Connector 1519">
                <a:extLst>
                  <a:ext uri="{FF2B5EF4-FFF2-40B4-BE49-F238E27FC236}">
                    <a16:creationId xmlns:a16="http://schemas.microsoft.com/office/drawing/2014/main" id="{9076D7F1-B054-40B7-4B34-C47F00EE5D40}"/>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521" name="Straight Connector 1520">
                <a:extLst>
                  <a:ext uri="{FF2B5EF4-FFF2-40B4-BE49-F238E27FC236}">
                    <a16:creationId xmlns:a16="http://schemas.microsoft.com/office/drawing/2014/main" id="{668E1800-72FD-0F79-194C-F80821144D6C}"/>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522" name="Group 1521">
              <a:extLst>
                <a:ext uri="{FF2B5EF4-FFF2-40B4-BE49-F238E27FC236}">
                  <a16:creationId xmlns:a16="http://schemas.microsoft.com/office/drawing/2014/main" id="{863FF8C4-48EB-82C3-A6EB-7254267D6C8C}"/>
                </a:ext>
              </a:extLst>
            </p:cNvPr>
            <p:cNvGrpSpPr/>
            <p:nvPr/>
          </p:nvGrpSpPr>
          <p:grpSpPr>
            <a:xfrm>
              <a:off x="9446132" y="3202547"/>
              <a:ext cx="132078" cy="132078"/>
              <a:chOff x="2844451" y="2684339"/>
              <a:chExt cx="132078" cy="132078"/>
            </a:xfrm>
          </p:grpSpPr>
          <p:cxnSp>
            <p:nvCxnSpPr>
              <p:cNvPr id="1523" name="Straight Connector 1522">
                <a:extLst>
                  <a:ext uri="{FF2B5EF4-FFF2-40B4-BE49-F238E27FC236}">
                    <a16:creationId xmlns:a16="http://schemas.microsoft.com/office/drawing/2014/main" id="{4C7AA404-792E-3AEA-7AC8-F72A57ABEFC0}"/>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524" name="Straight Connector 1523">
                <a:extLst>
                  <a:ext uri="{FF2B5EF4-FFF2-40B4-BE49-F238E27FC236}">
                    <a16:creationId xmlns:a16="http://schemas.microsoft.com/office/drawing/2014/main" id="{AC3A48C6-5DD5-307A-7D3D-85D1196E1F73}"/>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525" name="Group 1524">
              <a:extLst>
                <a:ext uri="{FF2B5EF4-FFF2-40B4-BE49-F238E27FC236}">
                  <a16:creationId xmlns:a16="http://schemas.microsoft.com/office/drawing/2014/main" id="{F73BB1F7-7AB2-AFEB-D2EA-E458DADBD827}"/>
                </a:ext>
              </a:extLst>
            </p:cNvPr>
            <p:cNvGrpSpPr/>
            <p:nvPr/>
          </p:nvGrpSpPr>
          <p:grpSpPr>
            <a:xfrm>
              <a:off x="9485029" y="3202547"/>
              <a:ext cx="132078" cy="132078"/>
              <a:chOff x="2844451" y="2684339"/>
              <a:chExt cx="132078" cy="132078"/>
            </a:xfrm>
          </p:grpSpPr>
          <p:cxnSp>
            <p:nvCxnSpPr>
              <p:cNvPr id="1526" name="Straight Connector 1525">
                <a:extLst>
                  <a:ext uri="{FF2B5EF4-FFF2-40B4-BE49-F238E27FC236}">
                    <a16:creationId xmlns:a16="http://schemas.microsoft.com/office/drawing/2014/main" id="{73A3E4D4-7F7D-F964-D5B3-5FC0DED163DC}"/>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527" name="Straight Connector 1526">
                <a:extLst>
                  <a:ext uri="{FF2B5EF4-FFF2-40B4-BE49-F238E27FC236}">
                    <a16:creationId xmlns:a16="http://schemas.microsoft.com/office/drawing/2014/main" id="{56F4A9CA-65F2-41B5-3990-C40CCE6E1AFC}"/>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528" name="Group 1527">
              <a:extLst>
                <a:ext uri="{FF2B5EF4-FFF2-40B4-BE49-F238E27FC236}">
                  <a16:creationId xmlns:a16="http://schemas.microsoft.com/office/drawing/2014/main" id="{3B9163AA-DC21-1D33-5965-93F05A148926}"/>
                </a:ext>
              </a:extLst>
            </p:cNvPr>
            <p:cNvGrpSpPr/>
            <p:nvPr/>
          </p:nvGrpSpPr>
          <p:grpSpPr>
            <a:xfrm>
              <a:off x="9834764" y="3522979"/>
              <a:ext cx="132078" cy="132078"/>
              <a:chOff x="2844451" y="2684339"/>
              <a:chExt cx="132078" cy="132078"/>
            </a:xfrm>
          </p:grpSpPr>
          <p:cxnSp>
            <p:nvCxnSpPr>
              <p:cNvPr id="1529" name="Straight Connector 1528">
                <a:extLst>
                  <a:ext uri="{FF2B5EF4-FFF2-40B4-BE49-F238E27FC236}">
                    <a16:creationId xmlns:a16="http://schemas.microsoft.com/office/drawing/2014/main" id="{200C9A58-EDF5-C6BD-7901-9226E1C61594}"/>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530" name="Straight Connector 1529">
                <a:extLst>
                  <a:ext uri="{FF2B5EF4-FFF2-40B4-BE49-F238E27FC236}">
                    <a16:creationId xmlns:a16="http://schemas.microsoft.com/office/drawing/2014/main" id="{D6B8ADB3-96A4-B5AB-6D60-EB70C0B25405}"/>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531" name="Group 1530">
              <a:extLst>
                <a:ext uri="{FF2B5EF4-FFF2-40B4-BE49-F238E27FC236}">
                  <a16:creationId xmlns:a16="http://schemas.microsoft.com/office/drawing/2014/main" id="{2B7143C9-4A78-CFF4-13AE-B127A5D97F6B}"/>
                </a:ext>
              </a:extLst>
            </p:cNvPr>
            <p:cNvGrpSpPr/>
            <p:nvPr/>
          </p:nvGrpSpPr>
          <p:grpSpPr>
            <a:xfrm>
              <a:off x="10181409" y="3522979"/>
              <a:ext cx="132078" cy="132078"/>
              <a:chOff x="2844451" y="2684339"/>
              <a:chExt cx="132078" cy="132078"/>
            </a:xfrm>
          </p:grpSpPr>
          <p:cxnSp>
            <p:nvCxnSpPr>
              <p:cNvPr id="1532" name="Straight Connector 1531">
                <a:extLst>
                  <a:ext uri="{FF2B5EF4-FFF2-40B4-BE49-F238E27FC236}">
                    <a16:creationId xmlns:a16="http://schemas.microsoft.com/office/drawing/2014/main" id="{747AC312-EFAE-369E-75D6-23073C1A3AB3}"/>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533" name="Straight Connector 1532">
                <a:extLst>
                  <a:ext uri="{FF2B5EF4-FFF2-40B4-BE49-F238E27FC236}">
                    <a16:creationId xmlns:a16="http://schemas.microsoft.com/office/drawing/2014/main" id="{5E44D2ED-20E1-C2AA-C8F2-4F27F84E1628}"/>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grpSp>
        <p:nvGrpSpPr>
          <p:cNvPr id="1566" name="Group 1565">
            <a:extLst>
              <a:ext uri="{FF2B5EF4-FFF2-40B4-BE49-F238E27FC236}">
                <a16:creationId xmlns:a16="http://schemas.microsoft.com/office/drawing/2014/main" id="{34028AF9-5945-DA70-24F5-73C86D09EE23}"/>
              </a:ext>
            </a:extLst>
          </p:cNvPr>
          <p:cNvGrpSpPr/>
          <p:nvPr/>
        </p:nvGrpSpPr>
        <p:grpSpPr>
          <a:xfrm>
            <a:off x="6863157" y="2125379"/>
            <a:ext cx="3811193" cy="2052921"/>
            <a:chOff x="6863157" y="2125379"/>
            <a:chExt cx="3811193" cy="2052921"/>
          </a:xfrm>
        </p:grpSpPr>
        <p:sp>
          <p:nvSpPr>
            <p:cNvPr id="1392" name="TextBox 1391">
              <a:extLst>
                <a:ext uri="{FF2B5EF4-FFF2-40B4-BE49-F238E27FC236}">
                  <a16:creationId xmlns:a16="http://schemas.microsoft.com/office/drawing/2014/main" id="{BCD124F2-AE62-0612-0351-65F3D58528BB}"/>
                </a:ext>
              </a:extLst>
            </p:cNvPr>
            <p:cNvSpPr txBox="1"/>
            <p:nvPr/>
          </p:nvSpPr>
          <p:spPr bwMode="auto">
            <a:xfrm>
              <a:off x="7814897" y="3760595"/>
              <a:ext cx="17844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4"/>
                  </a:solidFill>
                  <a:latin typeface="+mn-lt"/>
                </a:rPr>
                <a:t>10.7 </a:t>
              </a:r>
              <a:r>
                <a:rPr lang="en-US" sz="1600" dirty="0" err="1">
                  <a:solidFill>
                    <a:schemeClr val="accent4"/>
                  </a:solidFill>
                  <a:latin typeface="+mn-lt"/>
                </a:rPr>
                <a:t>mo</a:t>
              </a:r>
              <a:r>
                <a:rPr lang="en-US" sz="1600" dirty="0">
                  <a:solidFill>
                    <a:schemeClr val="accent4"/>
                  </a:solidFill>
                  <a:latin typeface="+mn-lt"/>
                </a:rPr>
                <a:t> (7.3‒30.3)</a:t>
              </a:r>
            </a:p>
          </p:txBody>
        </p:sp>
        <p:sp>
          <p:nvSpPr>
            <p:cNvPr id="1535" name="Freeform: Shape 1534">
              <a:extLst>
                <a:ext uri="{FF2B5EF4-FFF2-40B4-BE49-F238E27FC236}">
                  <a16:creationId xmlns:a16="http://schemas.microsoft.com/office/drawing/2014/main" id="{4A8FF56C-1056-68BA-911E-2650579117B2}"/>
                </a:ext>
              </a:extLst>
            </p:cNvPr>
            <p:cNvSpPr/>
            <p:nvPr/>
          </p:nvSpPr>
          <p:spPr bwMode="auto">
            <a:xfrm>
              <a:off x="6927850" y="2178050"/>
              <a:ext cx="3746500" cy="2000250"/>
            </a:xfrm>
            <a:custGeom>
              <a:avLst/>
              <a:gdLst>
                <a:gd name="connsiteX0" fmla="*/ 0 w 3746500"/>
                <a:gd name="connsiteY0" fmla="*/ 0 h 2000250"/>
                <a:gd name="connsiteX1" fmla="*/ 0 w 3746500"/>
                <a:gd name="connsiteY1" fmla="*/ 82550 h 2000250"/>
                <a:gd name="connsiteX2" fmla="*/ 44450 w 3746500"/>
                <a:gd name="connsiteY2" fmla="*/ 82550 h 2000250"/>
                <a:gd name="connsiteX3" fmla="*/ 44450 w 3746500"/>
                <a:gd name="connsiteY3" fmla="*/ 187325 h 2000250"/>
                <a:gd name="connsiteX4" fmla="*/ 127000 w 3746500"/>
                <a:gd name="connsiteY4" fmla="*/ 187325 h 2000250"/>
                <a:gd name="connsiteX5" fmla="*/ 127000 w 3746500"/>
                <a:gd name="connsiteY5" fmla="*/ 273050 h 2000250"/>
                <a:gd name="connsiteX6" fmla="*/ 285750 w 3746500"/>
                <a:gd name="connsiteY6" fmla="*/ 273050 h 2000250"/>
                <a:gd name="connsiteX7" fmla="*/ 285750 w 3746500"/>
                <a:gd name="connsiteY7" fmla="*/ 371475 h 2000250"/>
                <a:gd name="connsiteX8" fmla="*/ 358775 w 3746500"/>
                <a:gd name="connsiteY8" fmla="*/ 371475 h 2000250"/>
                <a:gd name="connsiteX9" fmla="*/ 358775 w 3746500"/>
                <a:gd name="connsiteY9" fmla="*/ 555625 h 2000250"/>
                <a:gd name="connsiteX10" fmla="*/ 520700 w 3746500"/>
                <a:gd name="connsiteY10" fmla="*/ 555625 h 2000250"/>
                <a:gd name="connsiteX11" fmla="*/ 520700 w 3746500"/>
                <a:gd name="connsiteY11" fmla="*/ 657225 h 2000250"/>
                <a:gd name="connsiteX12" fmla="*/ 596900 w 3746500"/>
                <a:gd name="connsiteY12" fmla="*/ 657225 h 2000250"/>
                <a:gd name="connsiteX13" fmla="*/ 596900 w 3746500"/>
                <a:gd name="connsiteY13" fmla="*/ 755650 h 2000250"/>
                <a:gd name="connsiteX14" fmla="*/ 628650 w 3746500"/>
                <a:gd name="connsiteY14" fmla="*/ 755650 h 2000250"/>
                <a:gd name="connsiteX15" fmla="*/ 628650 w 3746500"/>
                <a:gd name="connsiteY15" fmla="*/ 869950 h 2000250"/>
                <a:gd name="connsiteX16" fmla="*/ 682625 w 3746500"/>
                <a:gd name="connsiteY16" fmla="*/ 869950 h 2000250"/>
                <a:gd name="connsiteX17" fmla="*/ 682625 w 3746500"/>
                <a:gd name="connsiteY17" fmla="*/ 968375 h 2000250"/>
                <a:gd name="connsiteX18" fmla="*/ 708025 w 3746500"/>
                <a:gd name="connsiteY18" fmla="*/ 968375 h 2000250"/>
                <a:gd name="connsiteX19" fmla="*/ 708025 w 3746500"/>
                <a:gd name="connsiteY19" fmla="*/ 1076325 h 2000250"/>
                <a:gd name="connsiteX20" fmla="*/ 739775 w 3746500"/>
                <a:gd name="connsiteY20" fmla="*/ 1076325 h 2000250"/>
                <a:gd name="connsiteX21" fmla="*/ 739775 w 3746500"/>
                <a:gd name="connsiteY21" fmla="*/ 1193800 h 2000250"/>
                <a:gd name="connsiteX22" fmla="*/ 895350 w 3746500"/>
                <a:gd name="connsiteY22" fmla="*/ 1193800 h 2000250"/>
                <a:gd name="connsiteX23" fmla="*/ 895350 w 3746500"/>
                <a:gd name="connsiteY23" fmla="*/ 1323975 h 2000250"/>
                <a:gd name="connsiteX24" fmla="*/ 939800 w 3746500"/>
                <a:gd name="connsiteY24" fmla="*/ 1323975 h 2000250"/>
                <a:gd name="connsiteX25" fmla="*/ 939800 w 3746500"/>
                <a:gd name="connsiteY25" fmla="*/ 1463675 h 2000250"/>
                <a:gd name="connsiteX26" fmla="*/ 1273175 w 3746500"/>
                <a:gd name="connsiteY26" fmla="*/ 1463675 h 2000250"/>
                <a:gd name="connsiteX27" fmla="*/ 1273175 w 3746500"/>
                <a:gd name="connsiteY27" fmla="*/ 1593850 h 2000250"/>
                <a:gd name="connsiteX28" fmla="*/ 2619375 w 3746500"/>
                <a:gd name="connsiteY28" fmla="*/ 1593850 h 2000250"/>
                <a:gd name="connsiteX29" fmla="*/ 2619375 w 3746500"/>
                <a:gd name="connsiteY29" fmla="*/ 2000250 h 2000250"/>
                <a:gd name="connsiteX30" fmla="*/ 3746500 w 3746500"/>
                <a:gd name="connsiteY30" fmla="*/ 2000250 h 200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746500" h="2000250">
                  <a:moveTo>
                    <a:pt x="0" y="0"/>
                  </a:moveTo>
                  <a:lnTo>
                    <a:pt x="0" y="82550"/>
                  </a:lnTo>
                  <a:lnTo>
                    <a:pt x="44450" y="82550"/>
                  </a:lnTo>
                  <a:lnTo>
                    <a:pt x="44450" y="187325"/>
                  </a:lnTo>
                  <a:lnTo>
                    <a:pt x="127000" y="187325"/>
                  </a:lnTo>
                  <a:lnTo>
                    <a:pt x="127000" y="273050"/>
                  </a:lnTo>
                  <a:lnTo>
                    <a:pt x="285750" y="273050"/>
                  </a:lnTo>
                  <a:lnTo>
                    <a:pt x="285750" y="371475"/>
                  </a:lnTo>
                  <a:lnTo>
                    <a:pt x="358775" y="371475"/>
                  </a:lnTo>
                  <a:lnTo>
                    <a:pt x="358775" y="555625"/>
                  </a:lnTo>
                  <a:lnTo>
                    <a:pt x="520700" y="555625"/>
                  </a:lnTo>
                  <a:lnTo>
                    <a:pt x="520700" y="657225"/>
                  </a:lnTo>
                  <a:lnTo>
                    <a:pt x="596900" y="657225"/>
                  </a:lnTo>
                  <a:lnTo>
                    <a:pt x="596900" y="755650"/>
                  </a:lnTo>
                  <a:lnTo>
                    <a:pt x="628650" y="755650"/>
                  </a:lnTo>
                  <a:lnTo>
                    <a:pt x="628650" y="869950"/>
                  </a:lnTo>
                  <a:lnTo>
                    <a:pt x="682625" y="869950"/>
                  </a:lnTo>
                  <a:lnTo>
                    <a:pt x="682625" y="968375"/>
                  </a:lnTo>
                  <a:lnTo>
                    <a:pt x="708025" y="968375"/>
                  </a:lnTo>
                  <a:lnTo>
                    <a:pt x="708025" y="1076325"/>
                  </a:lnTo>
                  <a:lnTo>
                    <a:pt x="739775" y="1076325"/>
                  </a:lnTo>
                  <a:lnTo>
                    <a:pt x="739775" y="1193800"/>
                  </a:lnTo>
                  <a:lnTo>
                    <a:pt x="895350" y="1193800"/>
                  </a:lnTo>
                  <a:lnTo>
                    <a:pt x="895350" y="1323975"/>
                  </a:lnTo>
                  <a:lnTo>
                    <a:pt x="939800" y="1323975"/>
                  </a:lnTo>
                  <a:lnTo>
                    <a:pt x="939800" y="1463675"/>
                  </a:lnTo>
                  <a:lnTo>
                    <a:pt x="1273175" y="1463675"/>
                  </a:lnTo>
                  <a:lnTo>
                    <a:pt x="1273175" y="1593850"/>
                  </a:lnTo>
                  <a:lnTo>
                    <a:pt x="2619375" y="1593850"/>
                  </a:lnTo>
                  <a:lnTo>
                    <a:pt x="2619375" y="2000250"/>
                  </a:lnTo>
                  <a:lnTo>
                    <a:pt x="3746500" y="2000250"/>
                  </a:lnTo>
                </a:path>
              </a:pathLst>
            </a:custGeom>
            <a:noFill/>
            <a:ln w="28575">
              <a:solidFill>
                <a:schemeClr val="accent4"/>
              </a:solidFill>
              <a:miter lim="800000"/>
              <a:headEnd/>
              <a:tailEnd/>
            </a:ln>
          </p:spPr>
          <p:txBody>
            <a:bodyPr rtlCol="0" anchor="ctr"/>
            <a:lstStyle/>
            <a:p>
              <a:pPr algn="ctr"/>
              <a:endParaRPr lang="en-US"/>
            </a:p>
          </p:txBody>
        </p:sp>
        <p:grpSp>
          <p:nvGrpSpPr>
            <p:cNvPr id="1536" name="Group 1535">
              <a:extLst>
                <a:ext uri="{FF2B5EF4-FFF2-40B4-BE49-F238E27FC236}">
                  <a16:creationId xmlns:a16="http://schemas.microsoft.com/office/drawing/2014/main" id="{057EE070-057F-4E02-25D7-A175D6D758FD}"/>
                </a:ext>
              </a:extLst>
            </p:cNvPr>
            <p:cNvGrpSpPr/>
            <p:nvPr/>
          </p:nvGrpSpPr>
          <p:grpSpPr>
            <a:xfrm>
              <a:off x="6863157" y="2125379"/>
              <a:ext cx="132078" cy="132078"/>
              <a:chOff x="2844451" y="2684339"/>
              <a:chExt cx="132078" cy="132078"/>
            </a:xfrm>
          </p:grpSpPr>
          <p:cxnSp>
            <p:nvCxnSpPr>
              <p:cNvPr id="1537" name="Straight Connector 1536">
                <a:extLst>
                  <a:ext uri="{FF2B5EF4-FFF2-40B4-BE49-F238E27FC236}">
                    <a16:creationId xmlns:a16="http://schemas.microsoft.com/office/drawing/2014/main" id="{3A0AB8A8-3875-1196-685E-1514E06C0876}"/>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538" name="Straight Connector 1537">
                <a:extLst>
                  <a:ext uri="{FF2B5EF4-FFF2-40B4-BE49-F238E27FC236}">
                    <a16:creationId xmlns:a16="http://schemas.microsoft.com/office/drawing/2014/main" id="{39216A52-5285-FBCE-58CD-0E84E21FA354}"/>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539" name="Group 1538">
              <a:extLst>
                <a:ext uri="{FF2B5EF4-FFF2-40B4-BE49-F238E27FC236}">
                  <a16:creationId xmlns:a16="http://schemas.microsoft.com/office/drawing/2014/main" id="{27CEC013-00BB-38E9-C517-8DD78FF6F8A4}"/>
                </a:ext>
              </a:extLst>
            </p:cNvPr>
            <p:cNvGrpSpPr/>
            <p:nvPr/>
          </p:nvGrpSpPr>
          <p:grpSpPr>
            <a:xfrm>
              <a:off x="6919940" y="2304759"/>
              <a:ext cx="132078" cy="132078"/>
              <a:chOff x="2844451" y="2684339"/>
              <a:chExt cx="132078" cy="132078"/>
            </a:xfrm>
          </p:grpSpPr>
          <p:cxnSp>
            <p:nvCxnSpPr>
              <p:cNvPr id="1540" name="Straight Connector 1539">
                <a:extLst>
                  <a:ext uri="{FF2B5EF4-FFF2-40B4-BE49-F238E27FC236}">
                    <a16:creationId xmlns:a16="http://schemas.microsoft.com/office/drawing/2014/main" id="{B1C4863A-C262-10D4-9883-838672DDE53D}"/>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541" name="Straight Connector 1540">
                <a:extLst>
                  <a:ext uri="{FF2B5EF4-FFF2-40B4-BE49-F238E27FC236}">
                    <a16:creationId xmlns:a16="http://schemas.microsoft.com/office/drawing/2014/main" id="{213C3A83-5449-7D80-0202-50FA528800C1}"/>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542" name="Group 1541">
              <a:extLst>
                <a:ext uri="{FF2B5EF4-FFF2-40B4-BE49-F238E27FC236}">
                  <a16:creationId xmlns:a16="http://schemas.microsoft.com/office/drawing/2014/main" id="{4AB1AF2D-7E0E-D0DE-AFBB-2F866B2A5A08}"/>
                </a:ext>
              </a:extLst>
            </p:cNvPr>
            <p:cNvGrpSpPr/>
            <p:nvPr/>
          </p:nvGrpSpPr>
          <p:grpSpPr>
            <a:xfrm>
              <a:off x="7283848" y="2669963"/>
              <a:ext cx="132078" cy="132078"/>
              <a:chOff x="2844451" y="2684339"/>
              <a:chExt cx="132078" cy="132078"/>
            </a:xfrm>
          </p:grpSpPr>
          <p:cxnSp>
            <p:nvCxnSpPr>
              <p:cNvPr id="1543" name="Straight Connector 1542">
                <a:extLst>
                  <a:ext uri="{FF2B5EF4-FFF2-40B4-BE49-F238E27FC236}">
                    <a16:creationId xmlns:a16="http://schemas.microsoft.com/office/drawing/2014/main" id="{126CE812-7687-8105-FF73-3BB66E140B23}"/>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544" name="Straight Connector 1543">
                <a:extLst>
                  <a:ext uri="{FF2B5EF4-FFF2-40B4-BE49-F238E27FC236}">
                    <a16:creationId xmlns:a16="http://schemas.microsoft.com/office/drawing/2014/main" id="{64A10DC4-5A09-187C-D0CA-4C6234A544B6}"/>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545" name="Group 1544">
              <a:extLst>
                <a:ext uri="{FF2B5EF4-FFF2-40B4-BE49-F238E27FC236}">
                  <a16:creationId xmlns:a16="http://schemas.microsoft.com/office/drawing/2014/main" id="{B0342679-FA65-152E-5F05-CC280CCCD5ED}"/>
                </a:ext>
              </a:extLst>
            </p:cNvPr>
            <p:cNvGrpSpPr/>
            <p:nvPr/>
          </p:nvGrpSpPr>
          <p:grpSpPr>
            <a:xfrm>
              <a:off x="7355124" y="2669963"/>
              <a:ext cx="132078" cy="132078"/>
              <a:chOff x="2844451" y="2684339"/>
              <a:chExt cx="132078" cy="132078"/>
            </a:xfrm>
          </p:grpSpPr>
          <p:cxnSp>
            <p:nvCxnSpPr>
              <p:cNvPr id="1546" name="Straight Connector 1545">
                <a:extLst>
                  <a:ext uri="{FF2B5EF4-FFF2-40B4-BE49-F238E27FC236}">
                    <a16:creationId xmlns:a16="http://schemas.microsoft.com/office/drawing/2014/main" id="{2AF1C90B-77E2-004E-9F0B-77D074A41E61}"/>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547" name="Straight Connector 1546">
                <a:extLst>
                  <a:ext uri="{FF2B5EF4-FFF2-40B4-BE49-F238E27FC236}">
                    <a16:creationId xmlns:a16="http://schemas.microsoft.com/office/drawing/2014/main" id="{FD7F2945-44B5-C838-AB6B-C1C3990799C1}"/>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548" name="Group 1547">
              <a:extLst>
                <a:ext uri="{FF2B5EF4-FFF2-40B4-BE49-F238E27FC236}">
                  <a16:creationId xmlns:a16="http://schemas.microsoft.com/office/drawing/2014/main" id="{DDA76789-2E40-8381-1225-40D9382CADB2}"/>
                </a:ext>
              </a:extLst>
            </p:cNvPr>
            <p:cNvGrpSpPr/>
            <p:nvPr/>
          </p:nvGrpSpPr>
          <p:grpSpPr>
            <a:xfrm>
              <a:off x="7509755" y="2973193"/>
              <a:ext cx="132078" cy="132078"/>
              <a:chOff x="2844451" y="2684339"/>
              <a:chExt cx="132078" cy="132078"/>
            </a:xfrm>
          </p:grpSpPr>
          <p:cxnSp>
            <p:nvCxnSpPr>
              <p:cNvPr id="1549" name="Straight Connector 1548">
                <a:extLst>
                  <a:ext uri="{FF2B5EF4-FFF2-40B4-BE49-F238E27FC236}">
                    <a16:creationId xmlns:a16="http://schemas.microsoft.com/office/drawing/2014/main" id="{B12F44C8-9F98-41DA-CEB6-1220FEBD994E}"/>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550" name="Straight Connector 1549">
                <a:extLst>
                  <a:ext uri="{FF2B5EF4-FFF2-40B4-BE49-F238E27FC236}">
                    <a16:creationId xmlns:a16="http://schemas.microsoft.com/office/drawing/2014/main" id="{7566A411-A8C3-960F-3C24-845636B701FE}"/>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551" name="Group 1550">
              <a:extLst>
                <a:ext uri="{FF2B5EF4-FFF2-40B4-BE49-F238E27FC236}">
                  <a16:creationId xmlns:a16="http://schemas.microsoft.com/office/drawing/2014/main" id="{00CECE5F-AB3D-2F0B-6335-5C13000E5AFE}"/>
                </a:ext>
              </a:extLst>
            </p:cNvPr>
            <p:cNvGrpSpPr/>
            <p:nvPr/>
          </p:nvGrpSpPr>
          <p:grpSpPr>
            <a:xfrm>
              <a:off x="7658173" y="3306666"/>
              <a:ext cx="132078" cy="132078"/>
              <a:chOff x="2844451" y="2684339"/>
              <a:chExt cx="132078" cy="132078"/>
            </a:xfrm>
          </p:grpSpPr>
          <p:cxnSp>
            <p:nvCxnSpPr>
              <p:cNvPr id="1552" name="Straight Connector 1551">
                <a:extLst>
                  <a:ext uri="{FF2B5EF4-FFF2-40B4-BE49-F238E27FC236}">
                    <a16:creationId xmlns:a16="http://schemas.microsoft.com/office/drawing/2014/main" id="{0D3F5740-5A4C-C2C4-8EE5-64096770EBD2}"/>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553" name="Straight Connector 1552">
                <a:extLst>
                  <a:ext uri="{FF2B5EF4-FFF2-40B4-BE49-F238E27FC236}">
                    <a16:creationId xmlns:a16="http://schemas.microsoft.com/office/drawing/2014/main" id="{2061BA5D-5A59-7CCD-4F12-861F6E1319A9}"/>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554" name="Group 1553">
              <a:extLst>
                <a:ext uri="{FF2B5EF4-FFF2-40B4-BE49-F238E27FC236}">
                  <a16:creationId xmlns:a16="http://schemas.microsoft.com/office/drawing/2014/main" id="{D7CED9DC-663C-853F-4603-44C9E2947306}"/>
                </a:ext>
              </a:extLst>
            </p:cNvPr>
            <p:cNvGrpSpPr/>
            <p:nvPr/>
          </p:nvGrpSpPr>
          <p:grpSpPr>
            <a:xfrm>
              <a:off x="7708912" y="3306666"/>
              <a:ext cx="132078" cy="132078"/>
              <a:chOff x="2844451" y="2684339"/>
              <a:chExt cx="132078" cy="132078"/>
            </a:xfrm>
          </p:grpSpPr>
          <p:cxnSp>
            <p:nvCxnSpPr>
              <p:cNvPr id="1555" name="Straight Connector 1554">
                <a:extLst>
                  <a:ext uri="{FF2B5EF4-FFF2-40B4-BE49-F238E27FC236}">
                    <a16:creationId xmlns:a16="http://schemas.microsoft.com/office/drawing/2014/main" id="{A7D4D838-6281-DC19-BE58-DBF87B6A3CF5}"/>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556" name="Straight Connector 1555">
                <a:extLst>
                  <a:ext uri="{FF2B5EF4-FFF2-40B4-BE49-F238E27FC236}">
                    <a16:creationId xmlns:a16="http://schemas.microsoft.com/office/drawing/2014/main" id="{8F7012BB-FAFD-DD12-2284-BEEE7D9011E1}"/>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557" name="Group 1556">
              <a:extLst>
                <a:ext uri="{FF2B5EF4-FFF2-40B4-BE49-F238E27FC236}">
                  <a16:creationId xmlns:a16="http://schemas.microsoft.com/office/drawing/2014/main" id="{785AF6F1-4DCD-4DC8-8E91-209B228F7431}"/>
                </a:ext>
              </a:extLst>
            </p:cNvPr>
            <p:cNvGrpSpPr/>
            <p:nvPr/>
          </p:nvGrpSpPr>
          <p:grpSpPr>
            <a:xfrm>
              <a:off x="8391275" y="3708697"/>
              <a:ext cx="132078" cy="132078"/>
              <a:chOff x="2844451" y="2684339"/>
              <a:chExt cx="132078" cy="132078"/>
            </a:xfrm>
          </p:grpSpPr>
          <p:cxnSp>
            <p:nvCxnSpPr>
              <p:cNvPr id="1558" name="Straight Connector 1557">
                <a:extLst>
                  <a:ext uri="{FF2B5EF4-FFF2-40B4-BE49-F238E27FC236}">
                    <a16:creationId xmlns:a16="http://schemas.microsoft.com/office/drawing/2014/main" id="{CC8F49F7-2466-23E5-C480-955FAF80D70D}"/>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559" name="Straight Connector 1558">
                <a:extLst>
                  <a:ext uri="{FF2B5EF4-FFF2-40B4-BE49-F238E27FC236}">
                    <a16:creationId xmlns:a16="http://schemas.microsoft.com/office/drawing/2014/main" id="{AA394914-B5AB-BEE6-0A50-84C99C32868A}"/>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560" name="Group 1559">
              <a:extLst>
                <a:ext uri="{FF2B5EF4-FFF2-40B4-BE49-F238E27FC236}">
                  <a16:creationId xmlns:a16="http://schemas.microsoft.com/office/drawing/2014/main" id="{956C9717-E6E6-03AD-3CEF-5190EA70E66C}"/>
                </a:ext>
              </a:extLst>
            </p:cNvPr>
            <p:cNvGrpSpPr/>
            <p:nvPr/>
          </p:nvGrpSpPr>
          <p:grpSpPr>
            <a:xfrm>
              <a:off x="8936689" y="3707838"/>
              <a:ext cx="132078" cy="132078"/>
              <a:chOff x="2844451" y="2684339"/>
              <a:chExt cx="132078" cy="132078"/>
            </a:xfrm>
          </p:grpSpPr>
          <p:cxnSp>
            <p:nvCxnSpPr>
              <p:cNvPr id="1561" name="Straight Connector 1560">
                <a:extLst>
                  <a:ext uri="{FF2B5EF4-FFF2-40B4-BE49-F238E27FC236}">
                    <a16:creationId xmlns:a16="http://schemas.microsoft.com/office/drawing/2014/main" id="{52E70158-53FF-EE80-A283-8EDDCAC179EB}"/>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562" name="Straight Connector 1561">
                <a:extLst>
                  <a:ext uri="{FF2B5EF4-FFF2-40B4-BE49-F238E27FC236}">
                    <a16:creationId xmlns:a16="http://schemas.microsoft.com/office/drawing/2014/main" id="{F2F9CC73-157E-E74B-2B9E-1C31759C5388}"/>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563" name="Group 1562">
              <a:extLst>
                <a:ext uri="{FF2B5EF4-FFF2-40B4-BE49-F238E27FC236}">
                  <a16:creationId xmlns:a16="http://schemas.microsoft.com/office/drawing/2014/main" id="{49D39431-7E74-6FE4-9D15-93925B0A36BF}"/>
                </a:ext>
              </a:extLst>
            </p:cNvPr>
            <p:cNvGrpSpPr/>
            <p:nvPr/>
          </p:nvGrpSpPr>
          <p:grpSpPr>
            <a:xfrm>
              <a:off x="8980166" y="3707838"/>
              <a:ext cx="132078" cy="132078"/>
              <a:chOff x="2844451" y="2684339"/>
              <a:chExt cx="132078" cy="132078"/>
            </a:xfrm>
          </p:grpSpPr>
          <p:cxnSp>
            <p:nvCxnSpPr>
              <p:cNvPr id="1564" name="Straight Connector 1563">
                <a:extLst>
                  <a:ext uri="{FF2B5EF4-FFF2-40B4-BE49-F238E27FC236}">
                    <a16:creationId xmlns:a16="http://schemas.microsoft.com/office/drawing/2014/main" id="{049A49CB-75E2-81A4-AFD2-A4C56768EDEB}"/>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565" name="Straight Connector 1564">
                <a:extLst>
                  <a:ext uri="{FF2B5EF4-FFF2-40B4-BE49-F238E27FC236}">
                    <a16:creationId xmlns:a16="http://schemas.microsoft.com/office/drawing/2014/main" id="{C532DE46-6E68-4113-8FDC-87746E927D3E}"/>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sp>
        <p:nvSpPr>
          <p:cNvPr id="2" name="TextBox 1">
            <a:extLst>
              <a:ext uri="{FF2B5EF4-FFF2-40B4-BE49-F238E27FC236}">
                <a16:creationId xmlns:a16="http://schemas.microsoft.com/office/drawing/2014/main" id="{99CA73F2-3AE0-482A-F1CD-CC56A1F7CF19}"/>
              </a:ext>
            </a:extLst>
          </p:cNvPr>
          <p:cNvSpPr txBox="1"/>
          <p:nvPr/>
        </p:nvSpPr>
        <p:spPr bwMode="auto">
          <a:xfrm>
            <a:off x="1827695" y="1218607"/>
            <a:ext cx="36355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Full Study Population at DL2 (n = 87)</a:t>
            </a:r>
          </a:p>
        </p:txBody>
      </p:sp>
      <p:sp>
        <p:nvSpPr>
          <p:cNvPr id="6" name="TextBox 5">
            <a:extLst>
              <a:ext uri="{FF2B5EF4-FFF2-40B4-BE49-F238E27FC236}">
                <a16:creationId xmlns:a16="http://schemas.microsoft.com/office/drawing/2014/main" id="{23AD5E70-0939-253D-2D2C-3E0DF414ABAE}"/>
              </a:ext>
            </a:extLst>
          </p:cNvPr>
          <p:cNvSpPr txBox="1"/>
          <p:nvPr/>
        </p:nvSpPr>
        <p:spPr bwMode="auto">
          <a:xfrm>
            <a:off x="6235895" y="1226125"/>
            <a:ext cx="510435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dirty="0">
                <a:solidFill>
                  <a:schemeClr val="bg1"/>
                </a:solidFill>
                <a:latin typeface="Calibri" panose="020F0502020204030204" pitchFamily="34" charset="0"/>
              </a:rPr>
              <a:t>Primary Efficacy Analysis Set (BTKi Progression/</a:t>
            </a:r>
            <a:r>
              <a:rPr lang="en-US" dirty="0" err="1">
                <a:solidFill>
                  <a:schemeClr val="bg1"/>
                </a:solidFill>
                <a:latin typeface="Calibri" panose="020F0502020204030204" pitchFamily="34" charset="0"/>
              </a:rPr>
              <a:t>Venetoclax</a:t>
            </a:r>
            <a:r>
              <a:rPr lang="en-US" dirty="0">
                <a:solidFill>
                  <a:schemeClr val="bg1"/>
                </a:solidFill>
                <a:latin typeface="Calibri" panose="020F0502020204030204" pitchFamily="34" charset="0"/>
              </a:rPr>
              <a:t> Failure) at DL2 (n = 49)</a:t>
            </a:r>
          </a:p>
        </p:txBody>
      </p:sp>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TRANSCEND CLL 004: </a:t>
            </a:r>
            <a:r>
              <a:rPr lang="en-US" b="1" kern="1200" dirty="0">
                <a:latin typeface="+mn-lt"/>
                <a:ea typeface="+mn-ea"/>
                <a:cs typeface="+mn-cs"/>
              </a:rPr>
              <a:t>PFS by </a:t>
            </a:r>
            <a:r>
              <a:rPr lang="en-US" b="1" kern="1200" dirty="0" err="1">
                <a:latin typeface="+mn-lt"/>
                <a:ea typeface="+mn-ea"/>
                <a:cs typeface="+mn-cs"/>
              </a:rPr>
              <a:t>uMRD</a:t>
            </a:r>
            <a:endParaRPr lang="en-US" b="1" kern="1200" dirty="0">
              <a:latin typeface="+mn-lt"/>
              <a:ea typeface="+mn-ea"/>
              <a:cs typeface="+mn-cs"/>
            </a:endParaRPr>
          </a:p>
        </p:txBody>
      </p:sp>
      <p:sp>
        <p:nvSpPr>
          <p:cNvPr id="1210" name="TextBox 1209">
            <a:extLst>
              <a:ext uri="{FF2B5EF4-FFF2-40B4-BE49-F238E27FC236}">
                <a16:creationId xmlns:a16="http://schemas.microsoft.com/office/drawing/2014/main" id="{D4622480-74B7-A420-FF58-76F8068ACC71}"/>
              </a:ext>
            </a:extLst>
          </p:cNvPr>
          <p:cNvSpPr txBox="1"/>
          <p:nvPr/>
        </p:nvSpPr>
        <p:spPr bwMode="auto">
          <a:xfrm>
            <a:off x="6905792" y="1818490"/>
            <a:ext cx="41405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Median (95% CI) follow-up: 20.8 </a:t>
            </a:r>
            <a:r>
              <a:rPr lang="en-US" sz="1600" b="0" dirty="0" err="1">
                <a:solidFill>
                  <a:schemeClr val="bg1"/>
                </a:solidFill>
                <a:latin typeface="Calibri" panose="020F0502020204030204" pitchFamily="34" charset="0"/>
              </a:rPr>
              <a:t>mo</a:t>
            </a:r>
            <a:r>
              <a:rPr lang="en-US" sz="1600" b="0" dirty="0">
                <a:solidFill>
                  <a:schemeClr val="bg1"/>
                </a:solidFill>
                <a:latin typeface="Calibri" panose="020F0502020204030204" pitchFamily="34" charset="0"/>
              </a:rPr>
              <a:t> (17.6-25.2)</a:t>
            </a:r>
          </a:p>
        </p:txBody>
      </p:sp>
      <p:sp>
        <p:nvSpPr>
          <p:cNvPr id="8" name="Text Box 11">
            <a:extLst>
              <a:ext uri="{FF2B5EF4-FFF2-40B4-BE49-F238E27FC236}">
                <a16:creationId xmlns:a16="http://schemas.microsoft.com/office/drawing/2014/main" id="{B3B15F71-1FDE-255E-E143-89C8DE1B3DBD}"/>
              </a:ext>
            </a:extLst>
          </p:cNvPr>
          <p:cNvSpPr txBox="1">
            <a:spLocks noChangeArrowheads="1"/>
          </p:cNvSpPr>
          <p:nvPr/>
        </p:nvSpPr>
        <p:spPr bwMode="auto">
          <a:xfrm>
            <a:off x="414339" y="6357165"/>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spc="-10" dirty="0">
                <a:solidFill>
                  <a:schemeClr val="bg2"/>
                </a:solidFill>
                <a:latin typeface="Calibri" panose="020F0502020204030204" pitchFamily="34" charset="0"/>
                <a:cs typeface="+mn-cs"/>
              </a:rPr>
              <a:t>Siddiqi. ASCO 2023. Abstr 7501. Siddiqi. Lancet. 2023;[Epub]. Reproduced with permission.</a:t>
            </a:r>
            <a:endParaRPr lang="en-US" altLang="en-US" sz="1200" b="0" dirty="0">
              <a:solidFill>
                <a:schemeClr val="bg2"/>
              </a:solidFill>
              <a:latin typeface="Calibri" panose="020F0502020204030204" pitchFamily="34" charset="0"/>
            </a:endParaRPr>
          </a:p>
        </p:txBody>
      </p:sp>
      <p:sp>
        <p:nvSpPr>
          <p:cNvPr id="9" name="TextBox 8">
            <a:extLst>
              <a:ext uri="{FF2B5EF4-FFF2-40B4-BE49-F238E27FC236}">
                <a16:creationId xmlns:a16="http://schemas.microsoft.com/office/drawing/2014/main" id="{447FAFDE-C586-7D50-CD95-3454C44BEE35}"/>
              </a:ext>
            </a:extLst>
          </p:cNvPr>
          <p:cNvSpPr txBox="1"/>
          <p:nvPr/>
        </p:nvSpPr>
        <p:spPr bwMode="auto">
          <a:xfrm>
            <a:off x="216789" y="4837286"/>
            <a:ext cx="157658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600" dirty="0">
                <a:solidFill>
                  <a:schemeClr val="bg1"/>
                </a:solidFill>
                <a:latin typeface="Calibri" panose="020F0502020204030204" pitchFamily="34" charset="0"/>
              </a:rPr>
              <a:t>No. at Risk</a:t>
            </a:r>
          </a:p>
          <a:p>
            <a:pPr algn="r">
              <a:lnSpc>
                <a:spcPct val="100000"/>
              </a:lnSpc>
              <a:spcBef>
                <a:spcPts val="0"/>
              </a:spcBef>
              <a:spcAft>
                <a:spcPct val="0"/>
              </a:spcAft>
              <a:buClrTx/>
              <a:buFontTx/>
              <a:buNone/>
            </a:pPr>
            <a:r>
              <a:rPr lang="en-US" sz="1600" dirty="0" err="1">
                <a:solidFill>
                  <a:schemeClr val="accent1"/>
                </a:solidFill>
                <a:latin typeface="Calibri" panose="020F0502020204030204" pitchFamily="34" charset="0"/>
              </a:rPr>
              <a:t>uMRD</a:t>
            </a:r>
            <a:endParaRPr lang="en-US" sz="1600" dirty="0">
              <a:solidFill>
                <a:schemeClr val="accent1"/>
              </a:solidFill>
              <a:latin typeface="Calibri" panose="020F0502020204030204" pitchFamily="34" charset="0"/>
            </a:endParaRPr>
          </a:p>
          <a:p>
            <a:pPr algn="r">
              <a:lnSpc>
                <a:spcPct val="100000"/>
              </a:lnSpc>
              <a:spcBef>
                <a:spcPts val="0"/>
              </a:spcBef>
              <a:spcAft>
                <a:spcPct val="0"/>
              </a:spcAft>
              <a:buClrTx/>
              <a:buFontTx/>
              <a:buNone/>
            </a:pPr>
            <a:r>
              <a:rPr lang="en-US" sz="1600" dirty="0">
                <a:solidFill>
                  <a:schemeClr val="accent3"/>
                </a:solidFill>
                <a:latin typeface="Calibri" panose="020F0502020204030204" pitchFamily="34" charset="0"/>
              </a:rPr>
              <a:t>Detectable MRD</a:t>
            </a:r>
          </a:p>
          <a:p>
            <a:pPr algn="r">
              <a:lnSpc>
                <a:spcPct val="100000"/>
              </a:lnSpc>
              <a:spcBef>
                <a:spcPts val="0"/>
              </a:spcBef>
              <a:spcAft>
                <a:spcPct val="0"/>
              </a:spcAft>
              <a:buClrTx/>
              <a:buFontTx/>
              <a:buNone/>
            </a:pPr>
            <a:r>
              <a:rPr lang="en-US" sz="1600" dirty="0">
                <a:solidFill>
                  <a:schemeClr val="accent4"/>
                </a:solidFill>
                <a:latin typeface="Calibri" panose="020F0502020204030204" pitchFamily="34" charset="0"/>
              </a:rPr>
              <a:t>Unknown MRD</a:t>
            </a:r>
          </a:p>
          <a:p>
            <a:pPr algn="r">
              <a:lnSpc>
                <a:spcPct val="100000"/>
              </a:lnSpc>
              <a:spcBef>
                <a:spcPts val="0"/>
              </a:spcBef>
              <a:spcAft>
                <a:spcPct val="0"/>
              </a:spcAft>
              <a:buClrTx/>
              <a:buFontTx/>
              <a:buNone/>
            </a:pPr>
            <a:r>
              <a:rPr lang="en-US" sz="1600" dirty="0">
                <a:solidFill>
                  <a:schemeClr val="accent6"/>
                </a:solidFill>
                <a:latin typeface="Calibri" panose="020F0502020204030204" pitchFamily="34" charset="0"/>
              </a:rPr>
              <a:t>Total</a:t>
            </a:r>
          </a:p>
        </p:txBody>
      </p:sp>
      <p:grpSp>
        <p:nvGrpSpPr>
          <p:cNvPr id="10" name="Group 9">
            <a:extLst>
              <a:ext uri="{FF2B5EF4-FFF2-40B4-BE49-F238E27FC236}">
                <a16:creationId xmlns:a16="http://schemas.microsoft.com/office/drawing/2014/main" id="{82E9B972-0999-46D4-9D71-D51D50313EF4}"/>
              </a:ext>
            </a:extLst>
          </p:cNvPr>
          <p:cNvGrpSpPr/>
          <p:nvPr/>
        </p:nvGrpSpPr>
        <p:grpSpPr>
          <a:xfrm>
            <a:off x="1085147" y="1994140"/>
            <a:ext cx="5241085" cy="3166679"/>
            <a:chOff x="782998" y="1994140"/>
            <a:chExt cx="5241085" cy="3166679"/>
          </a:xfrm>
        </p:grpSpPr>
        <p:sp>
          <p:nvSpPr>
            <p:cNvPr id="11" name="TextBox 10">
              <a:extLst>
                <a:ext uri="{FF2B5EF4-FFF2-40B4-BE49-F238E27FC236}">
                  <a16:creationId xmlns:a16="http://schemas.microsoft.com/office/drawing/2014/main" id="{0ED40D3D-A7E1-BD44-1237-F4DB5A9413F0}"/>
                </a:ext>
              </a:extLst>
            </p:cNvPr>
            <p:cNvSpPr txBox="1"/>
            <p:nvPr/>
          </p:nvSpPr>
          <p:spPr bwMode="auto">
            <a:xfrm rot="16200000">
              <a:off x="567458" y="3142624"/>
              <a:ext cx="800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a:t>
              </a:r>
            </a:p>
          </p:txBody>
        </p:sp>
        <p:sp>
          <p:nvSpPr>
            <p:cNvPr id="12" name="TextBox 11">
              <a:extLst>
                <a:ext uri="{FF2B5EF4-FFF2-40B4-BE49-F238E27FC236}">
                  <a16:creationId xmlns:a16="http://schemas.microsoft.com/office/drawing/2014/main" id="{FDF25F51-A3E3-60D6-0EEA-BC15ECE7D810}"/>
                </a:ext>
              </a:extLst>
            </p:cNvPr>
            <p:cNvSpPr txBox="1"/>
            <p:nvPr/>
          </p:nvSpPr>
          <p:spPr bwMode="auto">
            <a:xfrm>
              <a:off x="3431397" y="4791487"/>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13" name="Group 12">
              <a:extLst>
                <a:ext uri="{FF2B5EF4-FFF2-40B4-BE49-F238E27FC236}">
                  <a16:creationId xmlns:a16="http://schemas.microsoft.com/office/drawing/2014/main" id="{FD2FFAAD-9D4B-CEC0-7ED1-DFE894E0E0C7}"/>
                </a:ext>
              </a:extLst>
            </p:cNvPr>
            <p:cNvGrpSpPr/>
            <p:nvPr/>
          </p:nvGrpSpPr>
          <p:grpSpPr>
            <a:xfrm>
              <a:off x="993644" y="1994140"/>
              <a:ext cx="535724" cy="2726016"/>
              <a:chOff x="995371" y="1994140"/>
              <a:chExt cx="535724" cy="2726016"/>
            </a:xfrm>
          </p:grpSpPr>
          <p:sp>
            <p:nvSpPr>
              <p:cNvPr id="40" name="TextBox 39">
                <a:extLst>
                  <a:ext uri="{FF2B5EF4-FFF2-40B4-BE49-F238E27FC236}">
                    <a16:creationId xmlns:a16="http://schemas.microsoft.com/office/drawing/2014/main" id="{67264B91-53AA-840C-F10D-3E76E10E0945}"/>
                  </a:ext>
                </a:extLst>
              </p:cNvPr>
              <p:cNvSpPr txBox="1"/>
              <p:nvPr/>
            </p:nvSpPr>
            <p:spPr bwMode="auto">
              <a:xfrm>
                <a:off x="995371" y="199414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41" name="TextBox 40">
                <a:extLst>
                  <a:ext uri="{FF2B5EF4-FFF2-40B4-BE49-F238E27FC236}">
                    <a16:creationId xmlns:a16="http://schemas.microsoft.com/office/drawing/2014/main" id="{9A12C86F-4940-FE89-BD98-44F05BFA4E5D}"/>
                  </a:ext>
                </a:extLst>
              </p:cNvPr>
              <p:cNvSpPr txBox="1"/>
              <p:nvPr/>
            </p:nvSpPr>
            <p:spPr bwMode="auto">
              <a:xfrm>
                <a:off x="1112391" y="245471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42" name="TextBox 41">
                <a:extLst>
                  <a:ext uri="{FF2B5EF4-FFF2-40B4-BE49-F238E27FC236}">
                    <a16:creationId xmlns:a16="http://schemas.microsoft.com/office/drawing/2014/main" id="{07A193CB-6564-AE9E-6796-BFAFCF23B8D0}"/>
                  </a:ext>
                </a:extLst>
              </p:cNvPr>
              <p:cNvSpPr txBox="1"/>
              <p:nvPr/>
            </p:nvSpPr>
            <p:spPr bwMode="auto">
              <a:xfrm>
                <a:off x="1112391" y="295814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43" name="TextBox 42">
                <a:extLst>
                  <a:ext uri="{FF2B5EF4-FFF2-40B4-BE49-F238E27FC236}">
                    <a16:creationId xmlns:a16="http://schemas.microsoft.com/office/drawing/2014/main" id="{4CD867CC-D036-61C2-94A2-BA8AFB7C194E}"/>
                  </a:ext>
                </a:extLst>
              </p:cNvPr>
              <p:cNvSpPr txBox="1"/>
              <p:nvPr/>
            </p:nvSpPr>
            <p:spPr bwMode="auto">
              <a:xfrm>
                <a:off x="1112391" y="341872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44" name="TextBox 43">
                <a:extLst>
                  <a:ext uri="{FF2B5EF4-FFF2-40B4-BE49-F238E27FC236}">
                    <a16:creationId xmlns:a16="http://schemas.microsoft.com/office/drawing/2014/main" id="{2FE83091-7419-6446-2A2A-F807CC7E0A95}"/>
                  </a:ext>
                </a:extLst>
              </p:cNvPr>
              <p:cNvSpPr txBox="1"/>
              <p:nvPr/>
            </p:nvSpPr>
            <p:spPr bwMode="auto">
              <a:xfrm>
                <a:off x="1112391" y="389024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5" name="TextBox 44">
                <a:extLst>
                  <a:ext uri="{FF2B5EF4-FFF2-40B4-BE49-F238E27FC236}">
                    <a16:creationId xmlns:a16="http://schemas.microsoft.com/office/drawing/2014/main" id="{DC110398-D122-680C-9517-C0B07D59C04C}"/>
                  </a:ext>
                </a:extLst>
              </p:cNvPr>
              <p:cNvSpPr txBox="1"/>
              <p:nvPr/>
            </p:nvSpPr>
            <p:spPr bwMode="auto">
              <a:xfrm>
                <a:off x="1229410" y="435082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14" name="Group 13">
              <a:extLst>
                <a:ext uri="{FF2B5EF4-FFF2-40B4-BE49-F238E27FC236}">
                  <a16:creationId xmlns:a16="http://schemas.microsoft.com/office/drawing/2014/main" id="{0E317121-912F-0CA9-3971-B84CC94BA6CF}"/>
                </a:ext>
              </a:extLst>
            </p:cNvPr>
            <p:cNvGrpSpPr/>
            <p:nvPr/>
          </p:nvGrpSpPr>
          <p:grpSpPr>
            <a:xfrm>
              <a:off x="1485900" y="4597585"/>
              <a:ext cx="4538183" cy="369332"/>
              <a:chOff x="1462352" y="4597585"/>
              <a:chExt cx="5233253" cy="369332"/>
            </a:xfrm>
          </p:grpSpPr>
          <p:sp>
            <p:nvSpPr>
              <p:cNvPr id="32" name="TextBox 31">
                <a:extLst>
                  <a:ext uri="{FF2B5EF4-FFF2-40B4-BE49-F238E27FC236}">
                    <a16:creationId xmlns:a16="http://schemas.microsoft.com/office/drawing/2014/main" id="{957E5E36-8328-FC40-8088-63816992027B}"/>
                  </a:ext>
                </a:extLst>
              </p:cNvPr>
              <p:cNvSpPr txBox="1"/>
              <p:nvPr/>
            </p:nvSpPr>
            <p:spPr bwMode="auto">
              <a:xfrm>
                <a:off x="1462352"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3" name="TextBox 32">
                <a:extLst>
                  <a:ext uri="{FF2B5EF4-FFF2-40B4-BE49-F238E27FC236}">
                    <a16:creationId xmlns:a16="http://schemas.microsoft.com/office/drawing/2014/main" id="{2B277141-96A2-F71C-5608-59E3167B26CD}"/>
                  </a:ext>
                </a:extLst>
              </p:cNvPr>
              <p:cNvSpPr txBox="1"/>
              <p:nvPr/>
            </p:nvSpPr>
            <p:spPr bwMode="auto">
              <a:xfrm>
                <a:off x="2164230"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34" name="TextBox 33">
                <a:extLst>
                  <a:ext uri="{FF2B5EF4-FFF2-40B4-BE49-F238E27FC236}">
                    <a16:creationId xmlns:a16="http://schemas.microsoft.com/office/drawing/2014/main" id="{1F48FEB6-9DBD-A499-33A9-019A5438EAF5}"/>
                  </a:ext>
                </a:extLst>
              </p:cNvPr>
              <p:cNvSpPr txBox="1"/>
              <p:nvPr/>
            </p:nvSpPr>
            <p:spPr bwMode="auto">
              <a:xfrm>
                <a:off x="2789127"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5" name="TextBox 34">
                <a:extLst>
                  <a:ext uri="{FF2B5EF4-FFF2-40B4-BE49-F238E27FC236}">
                    <a16:creationId xmlns:a16="http://schemas.microsoft.com/office/drawing/2014/main" id="{5CD761DE-64A4-85B8-E05C-CEF62B9B81F9}"/>
                  </a:ext>
                </a:extLst>
              </p:cNvPr>
              <p:cNvSpPr txBox="1"/>
              <p:nvPr/>
            </p:nvSpPr>
            <p:spPr bwMode="auto">
              <a:xfrm>
                <a:off x="3491005"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36" name="TextBox 35">
                <a:extLst>
                  <a:ext uri="{FF2B5EF4-FFF2-40B4-BE49-F238E27FC236}">
                    <a16:creationId xmlns:a16="http://schemas.microsoft.com/office/drawing/2014/main" id="{7485FED8-B165-B849-E17F-68A567AF9B80}"/>
                  </a:ext>
                </a:extLst>
              </p:cNvPr>
              <p:cNvSpPr txBox="1"/>
              <p:nvPr/>
            </p:nvSpPr>
            <p:spPr bwMode="auto">
              <a:xfrm>
                <a:off x="4166138"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7" name="TextBox 36">
                <a:extLst>
                  <a:ext uri="{FF2B5EF4-FFF2-40B4-BE49-F238E27FC236}">
                    <a16:creationId xmlns:a16="http://schemas.microsoft.com/office/drawing/2014/main" id="{A383298C-F50D-6D7F-4E29-5701E17A21FF}"/>
                  </a:ext>
                </a:extLst>
              </p:cNvPr>
              <p:cNvSpPr txBox="1"/>
              <p:nvPr/>
            </p:nvSpPr>
            <p:spPr bwMode="auto">
              <a:xfrm>
                <a:off x="4849544"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38" name="TextBox 37">
                <a:extLst>
                  <a:ext uri="{FF2B5EF4-FFF2-40B4-BE49-F238E27FC236}">
                    <a16:creationId xmlns:a16="http://schemas.microsoft.com/office/drawing/2014/main" id="{5BF4ADC9-2032-FB2C-3BF0-6D27C8174880}"/>
                  </a:ext>
                </a:extLst>
              </p:cNvPr>
              <p:cNvSpPr txBox="1"/>
              <p:nvPr/>
            </p:nvSpPr>
            <p:spPr bwMode="auto">
              <a:xfrm>
                <a:off x="5551422"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39" name="TextBox 38">
                <a:extLst>
                  <a:ext uri="{FF2B5EF4-FFF2-40B4-BE49-F238E27FC236}">
                    <a16:creationId xmlns:a16="http://schemas.microsoft.com/office/drawing/2014/main" id="{CBF6A553-D9A5-82C5-C96D-3B956127867C}"/>
                  </a:ext>
                </a:extLst>
              </p:cNvPr>
              <p:cNvSpPr txBox="1"/>
              <p:nvPr/>
            </p:nvSpPr>
            <p:spPr bwMode="auto">
              <a:xfrm>
                <a:off x="6212772" y="4597585"/>
                <a:ext cx="482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grpSp>
        <p:sp>
          <p:nvSpPr>
            <p:cNvPr id="15" name="Freeform: Shape 14">
              <a:extLst>
                <a:ext uri="{FF2B5EF4-FFF2-40B4-BE49-F238E27FC236}">
                  <a16:creationId xmlns:a16="http://schemas.microsoft.com/office/drawing/2014/main" id="{42B6D90D-551D-734E-733A-9411C7E16B80}"/>
                </a:ext>
              </a:extLst>
            </p:cNvPr>
            <p:cNvSpPr/>
            <p:nvPr/>
          </p:nvSpPr>
          <p:spPr bwMode="auto">
            <a:xfrm>
              <a:off x="1524000" y="2186940"/>
              <a:ext cx="4400550" cy="2438400"/>
            </a:xfrm>
            <a:custGeom>
              <a:avLst/>
              <a:gdLst>
                <a:gd name="connsiteX0" fmla="*/ 0 w 4335780"/>
                <a:gd name="connsiteY0" fmla="*/ 0 h 2377440"/>
                <a:gd name="connsiteX1" fmla="*/ 0 w 4335780"/>
                <a:gd name="connsiteY1" fmla="*/ 2377440 h 2377440"/>
                <a:gd name="connsiteX2" fmla="*/ 4335780 w 4335780"/>
                <a:gd name="connsiteY2" fmla="*/ 2377440 h 2377440"/>
              </a:gdLst>
              <a:ahLst/>
              <a:cxnLst>
                <a:cxn ang="0">
                  <a:pos x="connsiteX0" y="connsiteY0"/>
                </a:cxn>
                <a:cxn ang="0">
                  <a:pos x="connsiteX1" y="connsiteY1"/>
                </a:cxn>
                <a:cxn ang="0">
                  <a:pos x="connsiteX2" y="connsiteY2"/>
                </a:cxn>
              </a:cxnLst>
              <a:rect l="l" t="t" r="r" b="b"/>
              <a:pathLst>
                <a:path w="4335780" h="2377440">
                  <a:moveTo>
                    <a:pt x="0" y="0"/>
                  </a:moveTo>
                  <a:lnTo>
                    <a:pt x="0" y="2377440"/>
                  </a:lnTo>
                  <a:lnTo>
                    <a:pt x="4335780" y="2377440"/>
                  </a:lnTo>
                </a:path>
              </a:pathLst>
            </a:custGeom>
            <a:noFill/>
            <a:ln w="28575">
              <a:solidFill>
                <a:schemeClr val="bg1"/>
              </a:solidFill>
              <a:miter lim="800000"/>
              <a:headEnd/>
              <a:tailEnd/>
            </a:ln>
          </p:spPr>
          <p:txBody>
            <a:bodyPr rtlCol="0" anchor="ctr"/>
            <a:lstStyle/>
            <a:p>
              <a:pPr algn="ctr"/>
              <a:endParaRPr lang="en-US"/>
            </a:p>
          </p:txBody>
        </p:sp>
        <p:grpSp>
          <p:nvGrpSpPr>
            <p:cNvPr id="16" name="Group 15">
              <a:extLst>
                <a:ext uri="{FF2B5EF4-FFF2-40B4-BE49-F238E27FC236}">
                  <a16:creationId xmlns:a16="http://schemas.microsoft.com/office/drawing/2014/main" id="{AA5E5295-73D7-7849-38CB-24CD207313B0}"/>
                </a:ext>
              </a:extLst>
            </p:cNvPr>
            <p:cNvGrpSpPr/>
            <p:nvPr/>
          </p:nvGrpSpPr>
          <p:grpSpPr>
            <a:xfrm rot="5400000">
              <a:off x="3678124" y="2565020"/>
              <a:ext cx="76203" cy="4196843"/>
              <a:chOff x="1039296" y="1237425"/>
              <a:chExt cx="983605" cy="3334265"/>
            </a:xfrm>
          </p:grpSpPr>
          <p:cxnSp>
            <p:nvCxnSpPr>
              <p:cNvPr id="24" name="Straight Connector 23">
                <a:extLst>
                  <a:ext uri="{FF2B5EF4-FFF2-40B4-BE49-F238E27FC236}">
                    <a16:creationId xmlns:a16="http://schemas.microsoft.com/office/drawing/2014/main" id="{5A680FF2-5289-857A-A726-468F381564CB}"/>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80E470A2-FB6A-0F64-3A37-508802C3DDE0}"/>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E8E45E68-4E89-9416-C966-C47004081776}"/>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910C5585-2EA3-DACD-133B-E32EE83A1B4C}"/>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6EEA488A-9641-85BA-5648-16DECCED4048}"/>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5750689A-1C87-B704-A790-BC9B05CD8B95}"/>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57B5A9C4-397B-C317-12BD-432BEB384D2E}"/>
                  </a:ext>
                </a:extLst>
              </p:cNvPr>
              <p:cNvCxnSpPr>
                <a:cxnSpLocks/>
              </p:cNvCxnSpPr>
              <p:nvPr/>
            </p:nvCxnSpPr>
            <p:spPr bwMode="auto">
              <a:xfrm>
                <a:off x="1039300" y="1705048"/>
                <a:ext cx="983597"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31C2EAD5-5FEE-A71E-20E1-1873168BA8CA}"/>
                  </a:ext>
                </a:extLst>
              </p:cNvPr>
              <p:cNvCxnSpPr>
                <a:cxnSpLocks/>
              </p:cNvCxnSpPr>
              <p:nvPr/>
            </p:nvCxnSpPr>
            <p:spPr bwMode="auto">
              <a:xfrm>
                <a:off x="1039305" y="1237425"/>
                <a:ext cx="98359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7" name="Group 16">
              <a:extLst>
                <a:ext uri="{FF2B5EF4-FFF2-40B4-BE49-F238E27FC236}">
                  <a16:creationId xmlns:a16="http://schemas.microsoft.com/office/drawing/2014/main" id="{CE91CB08-D08B-1B58-9234-CDA7D720DB8F}"/>
                </a:ext>
              </a:extLst>
            </p:cNvPr>
            <p:cNvGrpSpPr/>
            <p:nvPr/>
          </p:nvGrpSpPr>
          <p:grpSpPr>
            <a:xfrm>
              <a:off x="1447800" y="2186940"/>
              <a:ext cx="91440" cy="2384750"/>
              <a:chOff x="1039296" y="2186940"/>
              <a:chExt cx="983598" cy="2384750"/>
            </a:xfrm>
          </p:grpSpPr>
          <p:cxnSp>
            <p:nvCxnSpPr>
              <p:cNvPr id="18" name="Straight Connector 17">
                <a:extLst>
                  <a:ext uri="{FF2B5EF4-FFF2-40B4-BE49-F238E27FC236}">
                    <a16:creationId xmlns:a16="http://schemas.microsoft.com/office/drawing/2014/main" id="{17ED7967-C596-38C8-B03A-B2C05A218BE5}"/>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DC2971DA-4B5E-B879-DF98-8DF47BB261AA}"/>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030A5592-3F1F-C8DB-C67A-FA89D3B178F9}"/>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E87667A7-AB0F-92CB-1428-8A1CCB194204}"/>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103D11AE-8307-2EE3-397A-DE58C01DF960}"/>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61658FC7-5C68-62A4-58AF-D508FC30B21A}"/>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46" name="Group 45">
            <a:extLst>
              <a:ext uri="{FF2B5EF4-FFF2-40B4-BE49-F238E27FC236}">
                <a16:creationId xmlns:a16="http://schemas.microsoft.com/office/drawing/2014/main" id="{36945000-581A-78CE-BA22-AC3151F4B9F4}"/>
              </a:ext>
            </a:extLst>
          </p:cNvPr>
          <p:cNvGrpSpPr/>
          <p:nvPr/>
        </p:nvGrpSpPr>
        <p:grpSpPr>
          <a:xfrm>
            <a:off x="1722330" y="5083507"/>
            <a:ext cx="4538981" cy="1077218"/>
            <a:chOff x="1386568" y="4597585"/>
            <a:chExt cx="5234173" cy="1077218"/>
          </a:xfrm>
        </p:grpSpPr>
        <p:sp>
          <p:nvSpPr>
            <p:cNvPr id="47" name="TextBox 46">
              <a:extLst>
                <a:ext uri="{FF2B5EF4-FFF2-40B4-BE49-F238E27FC236}">
                  <a16:creationId xmlns:a16="http://schemas.microsoft.com/office/drawing/2014/main" id="{5CD1E6F9-28F1-DD58-B86D-401DA2F257BE}"/>
                </a:ext>
              </a:extLst>
            </p:cNvPr>
            <p:cNvSpPr txBox="1"/>
            <p:nvPr/>
          </p:nvSpPr>
          <p:spPr bwMode="auto">
            <a:xfrm>
              <a:off x="1386568"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87</a:t>
              </a:r>
            </a:p>
          </p:txBody>
        </p:sp>
        <p:sp>
          <p:nvSpPr>
            <p:cNvPr id="48" name="TextBox 47">
              <a:extLst>
                <a:ext uri="{FF2B5EF4-FFF2-40B4-BE49-F238E27FC236}">
                  <a16:creationId xmlns:a16="http://schemas.microsoft.com/office/drawing/2014/main" id="{070CBECA-E3F3-7446-0FED-B4D7F1CC63CD}"/>
                </a:ext>
              </a:extLst>
            </p:cNvPr>
            <p:cNvSpPr txBox="1"/>
            <p:nvPr/>
          </p:nvSpPr>
          <p:spPr bwMode="auto">
            <a:xfrm>
              <a:off x="2088446"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51</a:t>
              </a:r>
            </a:p>
          </p:txBody>
        </p:sp>
        <p:sp>
          <p:nvSpPr>
            <p:cNvPr id="49" name="TextBox 48">
              <a:extLst>
                <a:ext uri="{FF2B5EF4-FFF2-40B4-BE49-F238E27FC236}">
                  <a16:creationId xmlns:a16="http://schemas.microsoft.com/office/drawing/2014/main" id="{6F38ED8C-13F0-1018-8ABC-2F899178EFA7}"/>
                </a:ext>
              </a:extLst>
            </p:cNvPr>
            <p:cNvSpPr txBox="1"/>
            <p:nvPr/>
          </p:nvSpPr>
          <p:spPr bwMode="auto">
            <a:xfrm>
              <a:off x="2771851"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40</a:t>
              </a:r>
            </a:p>
          </p:txBody>
        </p:sp>
        <p:sp>
          <p:nvSpPr>
            <p:cNvPr id="50" name="TextBox 49">
              <a:extLst>
                <a:ext uri="{FF2B5EF4-FFF2-40B4-BE49-F238E27FC236}">
                  <a16:creationId xmlns:a16="http://schemas.microsoft.com/office/drawing/2014/main" id="{F26E82E9-AEA7-0A69-B86C-11BEA0BFC006}"/>
                </a:ext>
              </a:extLst>
            </p:cNvPr>
            <p:cNvSpPr txBox="1"/>
            <p:nvPr/>
          </p:nvSpPr>
          <p:spPr bwMode="auto">
            <a:xfrm>
              <a:off x="3473729"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28</a:t>
              </a:r>
            </a:p>
          </p:txBody>
        </p:sp>
        <p:sp>
          <p:nvSpPr>
            <p:cNvPr id="51" name="TextBox 50">
              <a:extLst>
                <a:ext uri="{FF2B5EF4-FFF2-40B4-BE49-F238E27FC236}">
                  <a16:creationId xmlns:a16="http://schemas.microsoft.com/office/drawing/2014/main" id="{8E89D2FB-A65D-05D5-2F6C-BE538702B955}"/>
                </a:ext>
              </a:extLst>
            </p:cNvPr>
            <p:cNvSpPr txBox="1"/>
            <p:nvPr/>
          </p:nvSpPr>
          <p:spPr bwMode="auto">
            <a:xfrm>
              <a:off x="4148863"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18</a:t>
              </a:r>
            </a:p>
          </p:txBody>
        </p:sp>
        <p:sp>
          <p:nvSpPr>
            <p:cNvPr id="52" name="TextBox 51">
              <a:extLst>
                <a:ext uri="{FF2B5EF4-FFF2-40B4-BE49-F238E27FC236}">
                  <a16:creationId xmlns:a16="http://schemas.microsoft.com/office/drawing/2014/main" id="{2D3BBA26-08BF-47BA-D317-C73631B2881B}"/>
                </a:ext>
              </a:extLst>
            </p:cNvPr>
            <p:cNvSpPr txBox="1"/>
            <p:nvPr/>
          </p:nvSpPr>
          <p:spPr bwMode="auto">
            <a:xfrm>
              <a:off x="4892345" y="4597585"/>
              <a:ext cx="3331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a:t>
              </a:r>
            </a:p>
          </p:txBody>
        </p:sp>
        <p:sp>
          <p:nvSpPr>
            <p:cNvPr id="53" name="TextBox 52">
              <a:extLst>
                <a:ext uri="{FF2B5EF4-FFF2-40B4-BE49-F238E27FC236}">
                  <a16:creationId xmlns:a16="http://schemas.microsoft.com/office/drawing/2014/main" id="{9C016C23-0FE1-FAB5-040A-160759008D65}"/>
                </a:ext>
              </a:extLst>
            </p:cNvPr>
            <p:cNvSpPr txBox="1"/>
            <p:nvPr/>
          </p:nvSpPr>
          <p:spPr bwMode="auto">
            <a:xfrm>
              <a:off x="5594223" y="4597585"/>
              <a:ext cx="3331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a:t>
              </a:r>
            </a:p>
          </p:txBody>
        </p:sp>
        <p:sp>
          <p:nvSpPr>
            <p:cNvPr id="54" name="TextBox 53">
              <a:extLst>
                <a:ext uri="{FF2B5EF4-FFF2-40B4-BE49-F238E27FC236}">
                  <a16:creationId xmlns:a16="http://schemas.microsoft.com/office/drawing/2014/main" id="{FA04EB95-DAAA-295B-DEEC-C098E9E8D915}"/>
                </a:ext>
              </a:extLst>
            </p:cNvPr>
            <p:cNvSpPr txBox="1"/>
            <p:nvPr/>
          </p:nvSpPr>
          <p:spPr bwMode="auto">
            <a:xfrm>
              <a:off x="6287637" y="4597585"/>
              <a:ext cx="3331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grpSp>
      <p:sp>
        <p:nvSpPr>
          <p:cNvPr id="55" name="TextBox 54">
            <a:extLst>
              <a:ext uri="{FF2B5EF4-FFF2-40B4-BE49-F238E27FC236}">
                <a16:creationId xmlns:a16="http://schemas.microsoft.com/office/drawing/2014/main" id="{0C219C2E-D3B0-AF7E-DB66-14BCB1D3BF29}"/>
              </a:ext>
            </a:extLst>
          </p:cNvPr>
          <p:cNvSpPr txBox="1"/>
          <p:nvPr/>
        </p:nvSpPr>
        <p:spPr bwMode="auto">
          <a:xfrm>
            <a:off x="1757262" y="1818490"/>
            <a:ext cx="41405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Median (95% CI) follow-up: 24.0 </a:t>
            </a:r>
            <a:r>
              <a:rPr lang="en-US" sz="1600" b="0" dirty="0" err="1">
                <a:solidFill>
                  <a:schemeClr val="bg1"/>
                </a:solidFill>
                <a:latin typeface="Calibri" panose="020F0502020204030204" pitchFamily="34" charset="0"/>
              </a:rPr>
              <a:t>mo</a:t>
            </a:r>
            <a:r>
              <a:rPr lang="en-US" sz="1600" b="0" dirty="0">
                <a:solidFill>
                  <a:schemeClr val="bg1"/>
                </a:solidFill>
                <a:latin typeface="Calibri" panose="020F0502020204030204" pitchFamily="34" charset="0"/>
              </a:rPr>
              <a:t> (18.3-26.4)</a:t>
            </a:r>
          </a:p>
        </p:txBody>
      </p:sp>
      <p:sp>
        <p:nvSpPr>
          <p:cNvPr id="60" name="TextBox 59">
            <a:extLst>
              <a:ext uri="{FF2B5EF4-FFF2-40B4-BE49-F238E27FC236}">
                <a16:creationId xmlns:a16="http://schemas.microsoft.com/office/drawing/2014/main" id="{AFA7152D-4630-DD5F-3DA3-13ABCF8F6E66}"/>
              </a:ext>
            </a:extLst>
          </p:cNvPr>
          <p:cNvSpPr txBox="1"/>
          <p:nvPr/>
        </p:nvSpPr>
        <p:spPr bwMode="auto">
          <a:xfrm>
            <a:off x="4618331" y="3053709"/>
            <a:ext cx="14478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1"/>
                </a:solidFill>
                <a:latin typeface="+mn-lt"/>
              </a:rPr>
              <a:t>26.9 (18.0‒NR)</a:t>
            </a:r>
          </a:p>
        </p:txBody>
      </p:sp>
      <p:sp>
        <p:nvSpPr>
          <p:cNvPr id="61" name="TextBox 60">
            <a:extLst>
              <a:ext uri="{FF2B5EF4-FFF2-40B4-BE49-F238E27FC236}">
                <a16:creationId xmlns:a16="http://schemas.microsoft.com/office/drawing/2014/main" id="{6AF52A85-E00D-1418-65FA-2F7030264DEF}"/>
              </a:ext>
            </a:extLst>
          </p:cNvPr>
          <p:cNvSpPr txBox="1"/>
          <p:nvPr/>
        </p:nvSpPr>
        <p:spPr bwMode="auto">
          <a:xfrm>
            <a:off x="3767013" y="4072877"/>
            <a:ext cx="16802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4"/>
                </a:solidFill>
                <a:latin typeface="+mn-lt"/>
              </a:rPr>
              <a:t>0.8 </a:t>
            </a:r>
            <a:r>
              <a:rPr lang="en-US" sz="1600" dirty="0" err="1">
                <a:solidFill>
                  <a:schemeClr val="accent4"/>
                </a:solidFill>
                <a:latin typeface="+mn-lt"/>
              </a:rPr>
              <a:t>mo</a:t>
            </a:r>
            <a:r>
              <a:rPr lang="en-US" sz="1600" dirty="0">
                <a:solidFill>
                  <a:schemeClr val="accent4"/>
                </a:solidFill>
                <a:latin typeface="+mn-lt"/>
              </a:rPr>
              <a:t> (0.5‒13.4)</a:t>
            </a:r>
          </a:p>
        </p:txBody>
      </p:sp>
      <p:sp>
        <p:nvSpPr>
          <p:cNvPr id="62" name="TextBox 61">
            <a:extLst>
              <a:ext uri="{FF2B5EF4-FFF2-40B4-BE49-F238E27FC236}">
                <a16:creationId xmlns:a16="http://schemas.microsoft.com/office/drawing/2014/main" id="{347AA15A-A190-D856-2876-CC4B6B768C0C}"/>
              </a:ext>
            </a:extLst>
          </p:cNvPr>
          <p:cNvSpPr txBox="1"/>
          <p:nvPr/>
        </p:nvSpPr>
        <p:spPr bwMode="auto">
          <a:xfrm>
            <a:off x="2176144" y="4213075"/>
            <a:ext cx="15760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3"/>
                </a:solidFill>
                <a:latin typeface="+mn-lt"/>
              </a:rPr>
              <a:t>2.9 </a:t>
            </a:r>
            <a:r>
              <a:rPr lang="en-US" sz="1600" dirty="0" err="1">
                <a:solidFill>
                  <a:schemeClr val="accent3"/>
                </a:solidFill>
                <a:latin typeface="+mn-lt"/>
              </a:rPr>
              <a:t>mo</a:t>
            </a:r>
            <a:r>
              <a:rPr lang="en-US" sz="1600" dirty="0">
                <a:solidFill>
                  <a:schemeClr val="accent3"/>
                </a:solidFill>
                <a:latin typeface="+mn-lt"/>
              </a:rPr>
              <a:t> (1.9‒9.0)</a:t>
            </a:r>
          </a:p>
        </p:txBody>
      </p:sp>
      <p:sp>
        <p:nvSpPr>
          <p:cNvPr id="63" name="TextBox 62">
            <a:extLst>
              <a:ext uri="{FF2B5EF4-FFF2-40B4-BE49-F238E27FC236}">
                <a16:creationId xmlns:a16="http://schemas.microsoft.com/office/drawing/2014/main" id="{255363A6-DF88-F360-6D12-2C66A1346A81}"/>
              </a:ext>
            </a:extLst>
          </p:cNvPr>
          <p:cNvSpPr txBox="1"/>
          <p:nvPr/>
        </p:nvSpPr>
        <p:spPr bwMode="auto">
          <a:xfrm>
            <a:off x="4016392" y="3785960"/>
            <a:ext cx="17844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6"/>
                </a:solidFill>
                <a:latin typeface="+mn-lt"/>
              </a:rPr>
              <a:t>18.0 </a:t>
            </a:r>
            <a:r>
              <a:rPr lang="en-US" sz="1600" dirty="0" err="1">
                <a:solidFill>
                  <a:schemeClr val="accent6"/>
                </a:solidFill>
                <a:latin typeface="+mn-lt"/>
              </a:rPr>
              <a:t>mo</a:t>
            </a:r>
            <a:r>
              <a:rPr lang="en-US" sz="1600" dirty="0">
                <a:solidFill>
                  <a:schemeClr val="accent6"/>
                </a:solidFill>
                <a:latin typeface="+mn-lt"/>
              </a:rPr>
              <a:t> (9.4‒30.1)</a:t>
            </a:r>
          </a:p>
        </p:txBody>
      </p:sp>
      <p:grpSp>
        <p:nvGrpSpPr>
          <p:cNvPr id="1025" name="Group 1024">
            <a:extLst>
              <a:ext uri="{FF2B5EF4-FFF2-40B4-BE49-F238E27FC236}">
                <a16:creationId xmlns:a16="http://schemas.microsoft.com/office/drawing/2014/main" id="{6DD901CB-286F-50BA-5661-C4E31111F7F2}"/>
              </a:ext>
            </a:extLst>
          </p:cNvPr>
          <p:cNvGrpSpPr/>
          <p:nvPr/>
        </p:nvGrpSpPr>
        <p:grpSpPr>
          <a:xfrm>
            <a:off x="1954691" y="2143760"/>
            <a:ext cx="132078" cy="132078"/>
            <a:chOff x="2844451" y="2684339"/>
            <a:chExt cx="132078" cy="132078"/>
          </a:xfrm>
        </p:grpSpPr>
        <p:cxnSp>
          <p:nvCxnSpPr>
            <p:cNvPr id="1027" name="Straight Connector 1026">
              <a:extLst>
                <a:ext uri="{FF2B5EF4-FFF2-40B4-BE49-F238E27FC236}">
                  <a16:creationId xmlns:a16="http://schemas.microsoft.com/office/drawing/2014/main" id="{EE2E3E72-08C7-4D79-5B0B-ECE95532F9BB}"/>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28" name="Straight Connector 1027">
              <a:extLst>
                <a:ext uri="{FF2B5EF4-FFF2-40B4-BE49-F238E27FC236}">
                  <a16:creationId xmlns:a16="http://schemas.microsoft.com/office/drawing/2014/main" id="{9258CDDB-490B-9F45-D916-7B2FB21A4294}"/>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95" name="Group 1094">
            <a:extLst>
              <a:ext uri="{FF2B5EF4-FFF2-40B4-BE49-F238E27FC236}">
                <a16:creationId xmlns:a16="http://schemas.microsoft.com/office/drawing/2014/main" id="{4B6C5FAB-A802-0EF4-22F8-4636AC943272}"/>
              </a:ext>
            </a:extLst>
          </p:cNvPr>
          <p:cNvGrpSpPr/>
          <p:nvPr/>
        </p:nvGrpSpPr>
        <p:grpSpPr>
          <a:xfrm>
            <a:off x="1902349" y="2209800"/>
            <a:ext cx="3838575" cy="2362200"/>
            <a:chOff x="1600200" y="2209800"/>
            <a:chExt cx="3838575" cy="2362200"/>
          </a:xfrm>
        </p:grpSpPr>
        <p:sp>
          <p:nvSpPr>
            <p:cNvPr id="1024" name="Freeform: Shape 1023">
              <a:extLst>
                <a:ext uri="{FF2B5EF4-FFF2-40B4-BE49-F238E27FC236}">
                  <a16:creationId xmlns:a16="http://schemas.microsoft.com/office/drawing/2014/main" id="{35EACD4D-D669-2502-1638-CB59F89504AD}"/>
                </a:ext>
              </a:extLst>
            </p:cNvPr>
            <p:cNvSpPr/>
            <p:nvPr/>
          </p:nvSpPr>
          <p:spPr bwMode="auto">
            <a:xfrm>
              <a:off x="1600200" y="2209800"/>
              <a:ext cx="3838575" cy="2362200"/>
            </a:xfrm>
            <a:custGeom>
              <a:avLst/>
              <a:gdLst>
                <a:gd name="connsiteX0" fmla="*/ 0 w 3838575"/>
                <a:gd name="connsiteY0" fmla="*/ 0 h 2362200"/>
                <a:gd name="connsiteX1" fmla="*/ 252413 w 3838575"/>
                <a:gd name="connsiteY1" fmla="*/ 0 h 2362200"/>
                <a:gd name="connsiteX2" fmla="*/ 252413 w 3838575"/>
                <a:gd name="connsiteY2" fmla="*/ 38100 h 2362200"/>
                <a:gd name="connsiteX3" fmla="*/ 280988 w 3838575"/>
                <a:gd name="connsiteY3" fmla="*/ 38100 h 2362200"/>
                <a:gd name="connsiteX4" fmla="*/ 280988 w 3838575"/>
                <a:gd name="connsiteY4" fmla="*/ 100013 h 2362200"/>
                <a:gd name="connsiteX5" fmla="*/ 381000 w 3838575"/>
                <a:gd name="connsiteY5" fmla="*/ 100013 h 2362200"/>
                <a:gd name="connsiteX6" fmla="*/ 381000 w 3838575"/>
                <a:gd name="connsiteY6" fmla="*/ 133350 h 2362200"/>
                <a:gd name="connsiteX7" fmla="*/ 485775 w 3838575"/>
                <a:gd name="connsiteY7" fmla="*/ 133350 h 2362200"/>
                <a:gd name="connsiteX8" fmla="*/ 485775 w 3838575"/>
                <a:gd name="connsiteY8" fmla="*/ 176213 h 2362200"/>
                <a:gd name="connsiteX9" fmla="*/ 571500 w 3838575"/>
                <a:gd name="connsiteY9" fmla="*/ 176213 h 2362200"/>
                <a:gd name="connsiteX10" fmla="*/ 571500 w 3838575"/>
                <a:gd name="connsiteY10" fmla="*/ 219075 h 2362200"/>
                <a:gd name="connsiteX11" fmla="*/ 600075 w 3838575"/>
                <a:gd name="connsiteY11" fmla="*/ 219075 h 2362200"/>
                <a:gd name="connsiteX12" fmla="*/ 600075 w 3838575"/>
                <a:gd name="connsiteY12" fmla="*/ 261938 h 2362200"/>
                <a:gd name="connsiteX13" fmla="*/ 600075 w 3838575"/>
                <a:gd name="connsiteY13" fmla="*/ 319088 h 2362200"/>
                <a:gd name="connsiteX14" fmla="*/ 652463 w 3838575"/>
                <a:gd name="connsiteY14" fmla="*/ 319088 h 2362200"/>
                <a:gd name="connsiteX15" fmla="*/ 652463 w 3838575"/>
                <a:gd name="connsiteY15" fmla="*/ 366713 h 2362200"/>
                <a:gd name="connsiteX16" fmla="*/ 661988 w 3838575"/>
                <a:gd name="connsiteY16" fmla="*/ 366713 h 2362200"/>
                <a:gd name="connsiteX17" fmla="*/ 661988 w 3838575"/>
                <a:gd name="connsiteY17" fmla="*/ 409575 h 2362200"/>
                <a:gd name="connsiteX18" fmla="*/ 942975 w 3838575"/>
                <a:gd name="connsiteY18" fmla="*/ 409575 h 2362200"/>
                <a:gd name="connsiteX19" fmla="*/ 942975 w 3838575"/>
                <a:gd name="connsiteY19" fmla="*/ 466725 h 2362200"/>
                <a:gd name="connsiteX20" fmla="*/ 966788 w 3838575"/>
                <a:gd name="connsiteY20" fmla="*/ 466725 h 2362200"/>
                <a:gd name="connsiteX21" fmla="*/ 966788 w 3838575"/>
                <a:gd name="connsiteY21" fmla="*/ 504825 h 2362200"/>
                <a:gd name="connsiteX22" fmla="*/ 1047750 w 3838575"/>
                <a:gd name="connsiteY22" fmla="*/ 504825 h 2362200"/>
                <a:gd name="connsiteX23" fmla="*/ 1047750 w 3838575"/>
                <a:gd name="connsiteY23" fmla="*/ 557213 h 2362200"/>
                <a:gd name="connsiteX24" fmla="*/ 1214438 w 3838575"/>
                <a:gd name="connsiteY24" fmla="*/ 557213 h 2362200"/>
                <a:gd name="connsiteX25" fmla="*/ 1214438 w 3838575"/>
                <a:gd name="connsiteY25" fmla="*/ 647700 h 2362200"/>
                <a:gd name="connsiteX26" fmla="*/ 1223963 w 3838575"/>
                <a:gd name="connsiteY26" fmla="*/ 638175 h 2362200"/>
                <a:gd name="connsiteX27" fmla="*/ 1223963 w 3838575"/>
                <a:gd name="connsiteY27" fmla="*/ 685800 h 2362200"/>
                <a:gd name="connsiteX28" fmla="*/ 1352550 w 3838575"/>
                <a:gd name="connsiteY28" fmla="*/ 685800 h 2362200"/>
                <a:gd name="connsiteX29" fmla="*/ 1352550 w 3838575"/>
                <a:gd name="connsiteY29" fmla="*/ 738188 h 2362200"/>
                <a:gd name="connsiteX30" fmla="*/ 1800225 w 3838575"/>
                <a:gd name="connsiteY30" fmla="*/ 738188 h 2362200"/>
                <a:gd name="connsiteX31" fmla="*/ 1800225 w 3838575"/>
                <a:gd name="connsiteY31" fmla="*/ 790575 h 2362200"/>
                <a:gd name="connsiteX32" fmla="*/ 1819275 w 3838575"/>
                <a:gd name="connsiteY32" fmla="*/ 790575 h 2362200"/>
                <a:gd name="connsiteX33" fmla="*/ 1819275 w 3838575"/>
                <a:gd name="connsiteY33" fmla="*/ 857250 h 2362200"/>
                <a:gd name="connsiteX34" fmla="*/ 2143125 w 3838575"/>
                <a:gd name="connsiteY34" fmla="*/ 857250 h 2362200"/>
                <a:gd name="connsiteX35" fmla="*/ 2143125 w 3838575"/>
                <a:gd name="connsiteY35" fmla="*/ 909638 h 2362200"/>
                <a:gd name="connsiteX36" fmla="*/ 2233613 w 3838575"/>
                <a:gd name="connsiteY36" fmla="*/ 909638 h 2362200"/>
                <a:gd name="connsiteX37" fmla="*/ 2233613 w 3838575"/>
                <a:gd name="connsiteY37" fmla="*/ 985838 h 2362200"/>
                <a:gd name="connsiteX38" fmla="*/ 2643188 w 3838575"/>
                <a:gd name="connsiteY38" fmla="*/ 985838 h 2362200"/>
                <a:gd name="connsiteX39" fmla="*/ 2643188 w 3838575"/>
                <a:gd name="connsiteY39" fmla="*/ 1090613 h 2362200"/>
                <a:gd name="connsiteX40" fmla="*/ 2709863 w 3838575"/>
                <a:gd name="connsiteY40" fmla="*/ 1090613 h 2362200"/>
                <a:gd name="connsiteX41" fmla="*/ 2709863 w 3838575"/>
                <a:gd name="connsiteY41" fmla="*/ 1209675 h 2362200"/>
                <a:gd name="connsiteX42" fmla="*/ 3033713 w 3838575"/>
                <a:gd name="connsiteY42" fmla="*/ 1209675 h 2362200"/>
                <a:gd name="connsiteX43" fmla="*/ 3033713 w 3838575"/>
                <a:gd name="connsiteY43" fmla="*/ 1366838 h 2362200"/>
                <a:gd name="connsiteX44" fmla="*/ 3838575 w 3838575"/>
                <a:gd name="connsiteY44" fmla="*/ 1366838 h 2362200"/>
                <a:gd name="connsiteX45" fmla="*/ 3838575 w 3838575"/>
                <a:gd name="connsiteY45" fmla="*/ 2362200 h 236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838575" h="2362200">
                  <a:moveTo>
                    <a:pt x="0" y="0"/>
                  </a:moveTo>
                  <a:lnTo>
                    <a:pt x="252413" y="0"/>
                  </a:lnTo>
                  <a:lnTo>
                    <a:pt x="252413" y="38100"/>
                  </a:lnTo>
                  <a:lnTo>
                    <a:pt x="280988" y="38100"/>
                  </a:lnTo>
                  <a:lnTo>
                    <a:pt x="280988" y="100013"/>
                  </a:lnTo>
                  <a:lnTo>
                    <a:pt x="381000" y="100013"/>
                  </a:lnTo>
                  <a:lnTo>
                    <a:pt x="381000" y="133350"/>
                  </a:lnTo>
                  <a:lnTo>
                    <a:pt x="485775" y="133350"/>
                  </a:lnTo>
                  <a:lnTo>
                    <a:pt x="485775" y="176213"/>
                  </a:lnTo>
                  <a:lnTo>
                    <a:pt x="571500" y="176213"/>
                  </a:lnTo>
                  <a:lnTo>
                    <a:pt x="571500" y="219075"/>
                  </a:lnTo>
                  <a:lnTo>
                    <a:pt x="600075" y="219075"/>
                  </a:lnTo>
                  <a:lnTo>
                    <a:pt x="600075" y="261938"/>
                  </a:lnTo>
                  <a:lnTo>
                    <a:pt x="600075" y="319088"/>
                  </a:lnTo>
                  <a:lnTo>
                    <a:pt x="652463" y="319088"/>
                  </a:lnTo>
                  <a:lnTo>
                    <a:pt x="652463" y="366713"/>
                  </a:lnTo>
                  <a:lnTo>
                    <a:pt x="661988" y="366713"/>
                  </a:lnTo>
                  <a:lnTo>
                    <a:pt x="661988" y="409575"/>
                  </a:lnTo>
                  <a:lnTo>
                    <a:pt x="942975" y="409575"/>
                  </a:lnTo>
                  <a:lnTo>
                    <a:pt x="942975" y="466725"/>
                  </a:lnTo>
                  <a:lnTo>
                    <a:pt x="966788" y="466725"/>
                  </a:lnTo>
                  <a:lnTo>
                    <a:pt x="966788" y="504825"/>
                  </a:lnTo>
                  <a:lnTo>
                    <a:pt x="1047750" y="504825"/>
                  </a:lnTo>
                  <a:lnTo>
                    <a:pt x="1047750" y="557213"/>
                  </a:lnTo>
                  <a:lnTo>
                    <a:pt x="1214438" y="557213"/>
                  </a:lnTo>
                  <a:lnTo>
                    <a:pt x="1214438" y="647700"/>
                  </a:lnTo>
                  <a:lnTo>
                    <a:pt x="1223963" y="638175"/>
                  </a:lnTo>
                  <a:lnTo>
                    <a:pt x="1223963" y="685800"/>
                  </a:lnTo>
                  <a:lnTo>
                    <a:pt x="1352550" y="685800"/>
                  </a:lnTo>
                  <a:lnTo>
                    <a:pt x="1352550" y="738188"/>
                  </a:lnTo>
                  <a:lnTo>
                    <a:pt x="1800225" y="738188"/>
                  </a:lnTo>
                  <a:lnTo>
                    <a:pt x="1800225" y="790575"/>
                  </a:lnTo>
                  <a:lnTo>
                    <a:pt x="1819275" y="790575"/>
                  </a:lnTo>
                  <a:lnTo>
                    <a:pt x="1819275" y="857250"/>
                  </a:lnTo>
                  <a:lnTo>
                    <a:pt x="2143125" y="857250"/>
                  </a:lnTo>
                  <a:lnTo>
                    <a:pt x="2143125" y="909638"/>
                  </a:lnTo>
                  <a:lnTo>
                    <a:pt x="2233613" y="909638"/>
                  </a:lnTo>
                  <a:lnTo>
                    <a:pt x="2233613" y="985838"/>
                  </a:lnTo>
                  <a:lnTo>
                    <a:pt x="2643188" y="985838"/>
                  </a:lnTo>
                  <a:lnTo>
                    <a:pt x="2643188" y="1090613"/>
                  </a:lnTo>
                  <a:lnTo>
                    <a:pt x="2709863" y="1090613"/>
                  </a:lnTo>
                  <a:lnTo>
                    <a:pt x="2709863" y="1209675"/>
                  </a:lnTo>
                  <a:lnTo>
                    <a:pt x="3033713" y="1209675"/>
                  </a:lnTo>
                  <a:lnTo>
                    <a:pt x="3033713" y="1366838"/>
                  </a:lnTo>
                  <a:lnTo>
                    <a:pt x="3838575" y="1366838"/>
                  </a:lnTo>
                  <a:lnTo>
                    <a:pt x="3838575" y="2362200"/>
                  </a:lnTo>
                </a:path>
              </a:pathLst>
            </a:custGeom>
            <a:noFill/>
            <a:ln w="28575">
              <a:solidFill>
                <a:schemeClr val="accent1"/>
              </a:solidFill>
              <a:miter lim="800000"/>
              <a:headEnd/>
              <a:tailEnd/>
            </a:ln>
          </p:spPr>
          <p:txBody>
            <a:bodyPr rtlCol="0" anchor="ctr"/>
            <a:lstStyle/>
            <a:p>
              <a:pPr algn="ctr"/>
              <a:endParaRPr lang="en-US"/>
            </a:p>
          </p:txBody>
        </p:sp>
        <p:grpSp>
          <p:nvGrpSpPr>
            <p:cNvPr id="1029" name="Group 1028">
              <a:extLst>
                <a:ext uri="{FF2B5EF4-FFF2-40B4-BE49-F238E27FC236}">
                  <a16:creationId xmlns:a16="http://schemas.microsoft.com/office/drawing/2014/main" id="{72CAB1F1-B814-5298-7F58-110B6A72F795}"/>
                </a:ext>
              </a:extLst>
            </p:cNvPr>
            <p:cNvGrpSpPr/>
            <p:nvPr/>
          </p:nvGrpSpPr>
          <p:grpSpPr>
            <a:xfrm>
              <a:off x="1812958" y="2230959"/>
              <a:ext cx="132078" cy="132078"/>
              <a:chOff x="2844451" y="2684339"/>
              <a:chExt cx="132078" cy="132078"/>
            </a:xfrm>
          </p:grpSpPr>
          <p:cxnSp>
            <p:nvCxnSpPr>
              <p:cNvPr id="1030" name="Straight Connector 1029">
                <a:extLst>
                  <a:ext uri="{FF2B5EF4-FFF2-40B4-BE49-F238E27FC236}">
                    <a16:creationId xmlns:a16="http://schemas.microsoft.com/office/drawing/2014/main" id="{40290C4F-A9AD-418B-E253-7F05CFCFAD19}"/>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1" name="Straight Connector 1030">
                <a:extLst>
                  <a:ext uri="{FF2B5EF4-FFF2-40B4-BE49-F238E27FC236}">
                    <a16:creationId xmlns:a16="http://schemas.microsoft.com/office/drawing/2014/main" id="{3C9024DF-C7BA-1203-7580-BC8DB1A8AAFC}"/>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32" name="Group 1031">
              <a:extLst>
                <a:ext uri="{FF2B5EF4-FFF2-40B4-BE49-F238E27FC236}">
                  <a16:creationId xmlns:a16="http://schemas.microsoft.com/office/drawing/2014/main" id="{6F06C3EF-8D14-53D4-AC5A-D3555CD1C53F}"/>
                </a:ext>
              </a:extLst>
            </p:cNvPr>
            <p:cNvGrpSpPr/>
            <p:nvPr/>
          </p:nvGrpSpPr>
          <p:grpSpPr>
            <a:xfrm>
              <a:off x="1851280" y="2232708"/>
              <a:ext cx="132078" cy="132078"/>
              <a:chOff x="2844451" y="2684339"/>
              <a:chExt cx="132078" cy="132078"/>
            </a:xfrm>
          </p:grpSpPr>
          <p:cxnSp>
            <p:nvCxnSpPr>
              <p:cNvPr id="1033" name="Straight Connector 1032">
                <a:extLst>
                  <a:ext uri="{FF2B5EF4-FFF2-40B4-BE49-F238E27FC236}">
                    <a16:creationId xmlns:a16="http://schemas.microsoft.com/office/drawing/2014/main" id="{FBAE5D90-14F8-BAF7-426B-020DD928C584}"/>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4" name="Straight Connector 1033">
                <a:extLst>
                  <a:ext uri="{FF2B5EF4-FFF2-40B4-BE49-F238E27FC236}">
                    <a16:creationId xmlns:a16="http://schemas.microsoft.com/office/drawing/2014/main" id="{8490FA13-7050-04E4-DB47-474B6974C5EE}"/>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35" name="Group 1034">
              <a:extLst>
                <a:ext uri="{FF2B5EF4-FFF2-40B4-BE49-F238E27FC236}">
                  <a16:creationId xmlns:a16="http://schemas.microsoft.com/office/drawing/2014/main" id="{33A672CD-3D1A-B1E9-1944-BEA23502183B}"/>
                </a:ext>
              </a:extLst>
            </p:cNvPr>
            <p:cNvGrpSpPr/>
            <p:nvPr/>
          </p:nvGrpSpPr>
          <p:grpSpPr>
            <a:xfrm>
              <a:off x="2437617" y="2554021"/>
              <a:ext cx="132078" cy="132078"/>
              <a:chOff x="2844451" y="2684339"/>
              <a:chExt cx="132078" cy="132078"/>
            </a:xfrm>
          </p:grpSpPr>
          <p:cxnSp>
            <p:nvCxnSpPr>
              <p:cNvPr id="1036" name="Straight Connector 1035">
                <a:extLst>
                  <a:ext uri="{FF2B5EF4-FFF2-40B4-BE49-F238E27FC236}">
                    <a16:creationId xmlns:a16="http://schemas.microsoft.com/office/drawing/2014/main" id="{9DFD02BB-C2C8-1CA8-85AE-8C62A2868CA2}"/>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7" name="Straight Connector 1036">
                <a:extLst>
                  <a:ext uri="{FF2B5EF4-FFF2-40B4-BE49-F238E27FC236}">
                    <a16:creationId xmlns:a16="http://schemas.microsoft.com/office/drawing/2014/main" id="{2E104405-6F21-57CE-EACA-6EA8AAA050E7}"/>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38" name="Group 1037">
              <a:extLst>
                <a:ext uri="{FF2B5EF4-FFF2-40B4-BE49-F238E27FC236}">
                  <a16:creationId xmlns:a16="http://schemas.microsoft.com/office/drawing/2014/main" id="{C4B87082-9904-2705-60DE-E803FDA3AB65}"/>
                </a:ext>
              </a:extLst>
            </p:cNvPr>
            <p:cNvGrpSpPr/>
            <p:nvPr/>
          </p:nvGrpSpPr>
          <p:grpSpPr>
            <a:xfrm>
              <a:off x="2790042" y="2825347"/>
              <a:ext cx="132078" cy="132078"/>
              <a:chOff x="2844451" y="2684339"/>
              <a:chExt cx="132078" cy="132078"/>
            </a:xfrm>
          </p:grpSpPr>
          <p:cxnSp>
            <p:nvCxnSpPr>
              <p:cNvPr id="1039" name="Straight Connector 1038">
                <a:extLst>
                  <a:ext uri="{FF2B5EF4-FFF2-40B4-BE49-F238E27FC236}">
                    <a16:creationId xmlns:a16="http://schemas.microsoft.com/office/drawing/2014/main" id="{D17F337C-A592-8F9E-3FA6-284C39E538EF}"/>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0" name="Straight Connector 1039">
                <a:extLst>
                  <a:ext uri="{FF2B5EF4-FFF2-40B4-BE49-F238E27FC236}">
                    <a16:creationId xmlns:a16="http://schemas.microsoft.com/office/drawing/2014/main" id="{B4E78EB9-3A7F-B9F8-929B-5DDA79863CC4}"/>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41" name="Group 1040">
              <a:extLst>
                <a:ext uri="{FF2B5EF4-FFF2-40B4-BE49-F238E27FC236}">
                  <a16:creationId xmlns:a16="http://schemas.microsoft.com/office/drawing/2014/main" id="{D7B379EE-806B-A666-A47F-C4C79567934C}"/>
                </a:ext>
              </a:extLst>
            </p:cNvPr>
            <p:cNvGrpSpPr/>
            <p:nvPr/>
          </p:nvGrpSpPr>
          <p:grpSpPr>
            <a:xfrm>
              <a:off x="2827309" y="2825347"/>
              <a:ext cx="132078" cy="132078"/>
              <a:chOff x="2844451" y="2684339"/>
              <a:chExt cx="132078" cy="132078"/>
            </a:xfrm>
          </p:grpSpPr>
          <p:cxnSp>
            <p:nvCxnSpPr>
              <p:cNvPr id="1042" name="Straight Connector 1041">
                <a:extLst>
                  <a:ext uri="{FF2B5EF4-FFF2-40B4-BE49-F238E27FC236}">
                    <a16:creationId xmlns:a16="http://schemas.microsoft.com/office/drawing/2014/main" id="{FEA7FF3E-31F2-815A-F17B-92746BC2588D}"/>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3" name="Straight Connector 1042">
                <a:extLst>
                  <a:ext uri="{FF2B5EF4-FFF2-40B4-BE49-F238E27FC236}">
                    <a16:creationId xmlns:a16="http://schemas.microsoft.com/office/drawing/2014/main" id="{16B3541E-75A3-7865-7146-1F5700DC71EC}"/>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44" name="Group 1043">
              <a:extLst>
                <a:ext uri="{FF2B5EF4-FFF2-40B4-BE49-F238E27FC236}">
                  <a16:creationId xmlns:a16="http://schemas.microsoft.com/office/drawing/2014/main" id="{9D617AB4-DD2A-26B3-2AF2-61F6C7FCE09C}"/>
                </a:ext>
              </a:extLst>
            </p:cNvPr>
            <p:cNvGrpSpPr/>
            <p:nvPr/>
          </p:nvGrpSpPr>
          <p:grpSpPr>
            <a:xfrm>
              <a:off x="3074454" y="2883981"/>
              <a:ext cx="132078" cy="132078"/>
              <a:chOff x="2844451" y="2684339"/>
              <a:chExt cx="132078" cy="132078"/>
            </a:xfrm>
          </p:grpSpPr>
          <p:cxnSp>
            <p:nvCxnSpPr>
              <p:cNvPr id="1045" name="Straight Connector 1044">
                <a:extLst>
                  <a:ext uri="{FF2B5EF4-FFF2-40B4-BE49-F238E27FC236}">
                    <a16:creationId xmlns:a16="http://schemas.microsoft.com/office/drawing/2014/main" id="{FA2005A0-0F29-11C3-DF90-FC07B7577F0E}"/>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6" name="Straight Connector 1045">
                <a:extLst>
                  <a:ext uri="{FF2B5EF4-FFF2-40B4-BE49-F238E27FC236}">
                    <a16:creationId xmlns:a16="http://schemas.microsoft.com/office/drawing/2014/main" id="{2FB6412C-6040-17A7-CF0A-BB5401E85AA0}"/>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47" name="Group 1046">
              <a:extLst>
                <a:ext uri="{FF2B5EF4-FFF2-40B4-BE49-F238E27FC236}">
                  <a16:creationId xmlns:a16="http://schemas.microsoft.com/office/drawing/2014/main" id="{D834CDFB-995A-A16B-DBB3-16BFC5CEBC80}"/>
                </a:ext>
              </a:extLst>
            </p:cNvPr>
            <p:cNvGrpSpPr/>
            <p:nvPr/>
          </p:nvGrpSpPr>
          <p:grpSpPr>
            <a:xfrm>
              <a:off x="3299319" y="2886665"/>
              <a:ext cx="132078" cy="132078"/>
              <a:chOff x="2844451" y="2684339"/>
              <a:chExt cx="132078" cy="132078"/>
            </a:xfrm>
          </p:grpSpPr>
          <p:cxnSp>
            <p:nvCxnSpPr>
              <p:cNvPr id="1048" name="Straight Connector 1047">
                <a:extLst>
                  <a:ext uri="{FF2B5EF4-FFF2-40B4-BE49-F238E27FC236}">
                    <a16:creationId xmlns:a16="http://schemas.microsoft.com/office/drawing/2014/main" id="{CA6B36A4-0EC9-68D2-BC3D-5E7DDC1BFE70}"/>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9" name="Straight Connector 1048">
                <a:extLst>
                  <a:ext uri="{FF2B5EF4-FFF2-40B4-BE49-F238E27FC236}">
                    <a16:creationId xmlns:a16="http://schemas.microsoft.com/office/drawing/2014/main" id="{89B5F6A3-4B2B-F801-00BB-0CA695887B20}"/>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50" name="Group 1049">
              <a:extLst>
                <a:ext uri="{FF2B5EF4-FFF2-40B4-BE49-F238E27FC236}">
                  <a16:creationId xmlns:a16="http://schemas.microsoft.com/office/drawing/2014/main" id="{66DF54CF-84BF-831D-8470-323931F15600}"/>
                </a:ext>
              </a:extLst>
            </p:cNvPr>
            <p:cNvGrpSpPr/>
            <p:nvPr/>
          </p:nvGrpSpPr>
          <p:grpSpPr>
            <a:xfrm>
              <a:off x="3358866" y="2995354"/>
              <a:ext cx="132078" cy="132078"/>
              <a:chOff x="2844451" y="2684339"/>
              <a:chExt cx="132078" cy="132078"/>
            </a:xfrm>
          </p:grpSpPr>
          <p:cxnSp>
            <p:nvCxnSpPr>
              <p:cNvPr id="1051" name="Straight Connector 1050">
                <a:extLst>
                  <a:ext uri="{FF2B5EF4-FFF2-40B4-BE49-F238E27FC236}">
                    <a16:creationId xmlns:a16="http://schemas.microsoft.com/office/drawing/2014/main" id="{3C8291EB-88D3-4CBB-F1E3-9AC7167AD8DD}"/>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52" name="Straight Connector 1051">
                <a:extLst>
                  <a:ext uri="{FF2B5EF4-FFF2-40B4-BE49-F238E27FC236}">
                    <a16:creationId xmlns:a16="http://schemas.microsoft.com/office/drawing/2014/main" id="{E4156119-833F-7C77-32DC-883010599735}"/>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53" name="Group 1052">
              <a:extLst>
                <a:ext uri="{FF2B5EF4-FFF2-40B4-BE49-F238E27FC236}">
                  <a16:creationId xmlns:a16="http://schemas.microsoft.com/office/drawing/2014/main" id="{ECC05798-53A3-5B89-C26A-C5F843A7C41C}"/>
                </a:ext>
              </a:extLst>
            </p:cNvPr>
            <p:cNvGrpSpPr/>
            <p:nvPr/>
          </p:nvGrpSpPr>
          <p:grpSpPr>
            <a:xfrm>
              <a:off x="3623186" y="3004352"/>
              <a:ext cx="132078" cy="132078"/>
              <a:chOff x="2844451" y="2684339"/>
              <a:chExt cx="132078" cy="132078"/>
            </a:xfrm>
          </p:grpSpPr>
          <p:cxnSp>
            <p:nvCxnSpPr>
              <p:cNvPr id="1054" name="Straight Connector 1053">
                <a:extLst>
                  <a:ext uri="{FF2B5EF4-FFF2-40B4-BE49-F238E27FC236}">
                    <a16:creationId xmlns:a16="http://schemas.microsoft.com/office/drawing/2014/main" id="{22DB6C67-3751-E63C-5466-F65BB9E2A91F}"/>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55" name="Straight Connector 1054">
                <a:extLst>
                  <a:ext uri="{FF2B5EF4-FFF2-40B4-BE49-F238E27FC236}">
                    <a16:creationId xmlns:a16="http://schemas.microsoft.com/office/drawing/2014/main" id="{3763DE11-140A-0245-E5B7-56C4C3642B9C}"/>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56" name="Group 1055">
              <a:extLst>
                <a:ext uri="{FF2B5EF4-FFF2-40B4-BE49-F238E27FC236}">
                  <a16:creationId xmlns:a16="http://schemas.microsoft.com/office/drawing/2014/main" id="{BA94FE07-614B-2751-74F1-4AC401A32DE9}"/>
                </a:ext>
              </a:extLst>
            </p:cNvPr>
            <p:cNvGrpSpPr/>
            <p:nvPr/>
          </p:nvGrpSpPr>
          <p:grpSpPr>
            <a:xfrm>
              <a:off x="3902344" y="3129197"/>
              <a:ext cx="132078" cy="132078"/>
              <a:chOff x="2844451" y="2684339"/>
              <a:chExt cx="132078" cy="132078"/>
            </a:xfrm>
          </p:grpSpPr>
          <p:cxnSp>
            <p:nvCxnSpPr>
              <p:cNvPr id="1057" name="Straight Connector 1056">
                <a:extLst>
                  <a:ext uri="{FF2B5EF4-FFF2-40B4-BE49-F238E27FC236}">
                    <a16:creationId xmlns:a16="http://schemas.microsoft.com/office/drawing/2014/main" id="{7D962CCD-24AE-C503-58C7-620F78F3D96E}"/>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58" name="Straight Connector 1057">
                <a:extLst>
                  <a:ext uri="{FF2B5EF4-FFF2-40B4-BE49-F238E27FC236}">
                    <a16:creationId xmlns:a16="http://schemas.microsoft.com/office/drawing/2014/main" id="{B2F12CA2-D811-015D-718F-3D88413B75F3}"/>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59" name="Group 1058">
              <a:extLst>
                <a:ext uri="{FF2B5EF4-FFF2-40B4-BE49-F238E27FC236}">
                  <a16:creationId xmlns:a16="http://schemas.microsoft.com/office/drawing/2014/main" id="{DACBF2BB-4FE8-CDD5-141D-4725432A83FB}"/>
                </a:ext>
              </a:extLst>
            </p:cNvPr>
            <p:cNvGrpSpPr/>
            <p:nvPr/>
          </p:nvGrpSpPr>
          <p:grpSpPr>
            <a:xfrm>
              <a:off x="3941473" y="3129197"/>
              <a:ext cx="132078" cy="132078"/>
              <a:chOff x="2844451" y="2684339"/>
              <a:chExt cx="132078" cy="132078"/>
            </a:xfrm>
          </p:grpSpPr>
          <p:cxnSp>
            <p:nvCxnSpPr>
              <p:cNvPr id="1060" name="Straight Connector 1059">
                <a:extLst>
                  <a:ext uri="{FF2B5EF4-FFF2-40B4-BE49-F238E27FC236}">
                    <a16:creationId xmlns:a16="http://schemas.microsoft.com/office/drawing/2014/main" id="{743CEC54-38CE-0EEB-73E2-2BCD7E6EFDFB}"/>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61" name="Straight Connector 1060">
                <a:extLst>
                  <a:ext uri="{FF2B5EF4-FFF2-40B4-BE49-F238E27FC236}">
                    <a16:creationId xmlns:a16="http://schemas.microsoft.com/office/drawing/2014/main" id="{1B792096-45E2-F18C-E290-83296F80D2A7}"/>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62" name="Group 1061">
              <a:extLst>
                <a:ext uri="{FF2B5EF4-FFF2-40B4-BE49-F238E27FC236}">
                  <a16:creationId xmlns:a16="http://schemas.microsoft.com/office/drawing/2014/main" id="{D1DFAF4B-4896-C88A-46CA-E52A8D4C35DD}"/>
                </a:ext>
              </a:extLst>
            </p:cNvPr>
            <p:cNvGrpSpPr/>
            <p:nvPr/>
          </p:nvGrpSpPr>
          <p:grpSpPr>
            <a:xfrm>
              <a:off x="3974587" y="3129197"/>
              <a:ext cx="132078" cy="132078"/>
              <a:chOff x="2844451" y="2684339"/>
              <a:chExt cx="132078" cy="132078"/>
            </a:xfrm>
          </p:grpSpPr>
          <p:cxnSp>
            <p:nvCxnSpPr>
              <p:cNvPr id="1063" name="Straight Connector 1062">
                <a:extLst>
                  <a:ext uri="{FF2B5EF4-FFF2-40B4-BE49-F238E27FC236}">
                    <a16:creationId xmlns:a16="http://schemas.microsoft.com/office/drawing/2014/main" id="{FCCE372F-308A-B9C0-CCE9-B62AEC6C5582}"/>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64" name="Straight Connector 1063">
                <a:extLst>
                  <a:ext uri="{FF2B5EF4-FFF2-40B4-BE49-F238E27FC236}">
                    <a16:creationId xmlns:a16="http://schemas.microsoft.com/office/drawing/2014/main" id="{94AA8064-DF3D-69BF-C48D-4A477D191314}"/>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65" name="Group 1064">
              <a:extLst>
                <a:ext uri="{FF2B5EF4-FFF2-40B4-BE49-F238E27FC236}">
                  <a16:creationId xmlns:a16="http://schemas.microsoft.com/office/drawing/2014/main" id="{888732B4-4DCE-CC60-FE53-D4A1641C96A9}"/>
                </a:ext>
              </a:extLst>
            </p:cNvPr>
            <p:cNvGrpSpPr/>
            <p:nvPr/>
          </p:nvGrpSpPr>
          <p:grpSpPr>
            <a:xfrm>
              <a:off x="3997600" y="3129197"/>
              <a:ext cx="132078" cy="132078"/>
              <a:chOff x="2844451" y="2684339"/>
              <a:chExt cx="132078" cy="132078"/>
            </a:xfrm>
          </p:grpSpPr>
          <p:cxnSp>
            <p:nvCxnSpPr>
              <p:cNvPr id="1066" name="Straight Connector 1065">
                <a:extLst>
                  <a:ext uri="{FF2B5EF4-FFF2-40B4-BE49-F238E27FC236}">
                    <a16:creationId xmlns:a16="http://schemas.microsoft.com/office/drawing/2014/main" id="{F633E7F9-444E-0C48-EAC0-06E85FD697DC}"/>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67" name="Straight Connector 1066">
                <a:extLst>
                  <a:ext uri="{FF2B5EF4-FFF2-40B4-BE49-F238E27FC236}">
                    <a16:creationId xmlns:a16="http://schemas.microsoft.com/office/drawing/2014/main" id="{39D4C875-67DB-B369-3093-905EFA71C115}"/>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68" name="Group 1067">
              <a:extLst>
                <a:ext uri="{FF2B5EF4-FFF2-40B4-BE49-F238E27FC236}">
                  <a16:creationId xmlns:a16="http://schemas.microsoft.com/office/drawing/2014/main" id="{F421B039-9264-CB38-826E-40594F848498}"/>
                </a:ext>
              </a:extLst>
            </p:cNvPr>
            <p:cNvGrpSpPr/>
            <p:nvPr/>
          </p:nvGrpSpPr>
          <p:grpSpPr>
            <a:xfrm>
              <a:off x="4065550" y="3129197"/>
              <a:ext cx="132078" cy="132078"/>
              <a:chOff x="2844451" y="2684339"/>
              <a:chExt cx="132078" cy="132078"/>
            </a:xfrm>
          </p:grpSpPr>
          <p:cxnSp>
            <p:nvCxnSpPr>
              <p:cNvPr id="1069" name="Straight Connector 1068">
                <a:extLst>
                  <a:ext uri="{FF2B5EF4-FFF2-40B4-BE49-F238E27FC236}">
                    <a16:creationId xmlns:a16="http://schemas.microsoft.com/office/drawing/2014/main" id="{70F7D507-658F-CB56-EC89-E93332867161}"/>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70" name="Straight Connector 1069">
                <a:extLst>
                  <a:ext uri="{FF2B5EF4-FFF2-40B4-BE49-F238E27FC236}">
                    <a16:creationId xmlns:a16="http://schemas.microsoft.com/office/drawing/2014/main" id="{A76C664D-FAF4-87D9-211B-56865C3E278B}"/>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71" name="Group 1070">
              <a:extLst>
                <a:ext uri="{FF2B5EF4-FFF2-40B4-BE49-F238E27FC236}">
                  <a16:creationId xmlns:a16="http://schemas.microsoft.com/office/drawing/2014/main" id="{9F7F3393-964F-A81E-8581-83EA5C34B14C}"/>
                </a:ext>
              </a:extLst>
            </p:cNvPr>
            <p:cNvGrpSpPr/>
            <p:nvPr/>
          </p:nvGrpSpPr>
          <p:grpSpPr>
            <a:xfrm>
              <a:off x="4182194" y="3230059"/>
              <a:ext cx="132078" cy="132078"/>
              <a:chOff x="2844451" y="2684339"/>
              <a:chExt cx="132078" cy="132078"/>
            </a:xfrm>
          </p:grpSpPr>
          <p:cxnSp>
            <p:nvCxnSpPr>
              <p:cNvPr id="1072" name="Straight Connector 1071">
                <a:extLst>
                  <a:ext uri="{FF2B5EF4-FFF2-40B4-BE49-F238E27FC236}">
                    <a16:creationId xmlns:a16="http://schemas.microsoft.com/office/drawing/2014/main" id="{6E37A17F-41B9-0FAC-E60C-50009EE97C20}"/>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73" name="Straight Connector 1072">
                <a:extLst>
                  <a:ext uri="{FF2B5EF4-FFF2-40B4-BE49-F238E27FC236}">
                    <a16:creationId xmlns:a16="http://schemas.microsoft.com/office/drawing/2014/main" id="{A8115162-7C5E-52C3-8EAE-A2F7A2095F64}"/>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74" name="Group 1073">
              <a:extLst>
                <a:ext uri="{FF2B5EF4-FFF2-40B4-BE49-F238E27FC236}">
                  <a16:creationId xmlns:a16="http://schemas.microsoft.com/office/drawing/2014/main" id="{535F20CE-BBCE-C41B-16BD-1A189F298726}"/>
                </a:ext>
              </a:extLst>
            </p:cNvPr>
            <p:cNvGrpSpPr/>
            <p:nvPr/>
          </p:nvGrpSpPr>
          <p:grpSpPr>
            <a:xfrm>
              <a:off x="4488954" y="3358521"/>
              <a:ext cx="132078" cy="132078"/>
              <a:chOff x="2844451" y="2684339"/>
              <a:chExt cx="132078" cy="132078"/>
            </a:xfrm>
          </p:grpSpPr>
          <p:cxnSp>
            <p:nvCxnSpPr>
              <p:cNvPr id="1075" name="Straight Connector 1074">
                <a:extLst>
                  <a:ext uri="{FF2B5EF4-FFF2-40B4-BE49-F238E27FC236}">
                    <a16:creationId xmlns:a16="http://schemas.microsoft.com/office/drawing/2014/main" id="{6B9193F0-FC54-4576-0E77-DEAFE9F3A599}"/>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76" name="Straight Connector 1075">
                <a:extLst>
                  <a:ext uri="{FF2B5EF4-FFF2-40B4-BE49-F238E27FC236}">
                    <a16:creationId xmlns:a16="http://schemas.microsoft.com/office/drawing/2014/main" id="{48D9307D-18AE-E4E6-6FCD-3A81E21AB23F}"/>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77" name="Group 1076">
              <a:extLst>
                <a:ext uri="{FF2B5EF4-FFF2-40B4-BE49-F238E27FC236}">
                  <a16:creationId xmlns:a16="http://schemas.microsoft.com/office/drawing/2014/main" id="{5E1F0AE1-B27F-C984-BBCA-798A225070D5}"/>
                </a:ext>
              </a:extLst>
            </p:cNvPr>
            <p:cNvGrpSpPr/>
            <p:nvPr/>
          </p:nvGrpSpPr>
          <p:grpSpPr>
            <a:xfrm>
              <a:off x="4523789" y="3358521"/>
              <a:ext cx="132078" cy="132078"/>
              <a:chOff x="2844451" y="2684339"/>
              <a:chExt cx="132078" cy="132078"/>
            </a:xfrm>
          </p:grpSpPr>
          <p:cxnSp>
            <p:nvCxnSpPr>
              <p:cNvPr id="1078" name="Straight Connector 1077">
                <a:extLst>
                  <a:ext uri="{FF2B5EF4-FFF2-40B4-BE49-F238E27FC236}">
                    <a16:creationId xmlns:a16="http://schemas.microsoft.com/office/drawing/2014/main" id="{C521A7B2-915D-846A-2CE0-081349E98BEB}"/>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79" name="Straight Connector 1078">
                <a:extLst>
                  <a:ext uri="{FF2B5EF4-FFF2-40B4-BE49-F238E27FC236}">
                    <a16:creationId xmlns:a16="http://schemas.microsoft.com/office/drawing/2014/main" id="{C3E766EE-7E35-9F58-1D30-624D8A784FE7}"/>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80" name="Group 1079">
              <a:extLst>
                <a:ext uri="{FF2B5EF4-FFF2-40B4-BE49-F238E27FC236}">
                  <a16:creationId xmlns:a16="http://schemas.microsoft.com/office/drawing/2014/main" id="{39DFAB04-A221-5D68-7382-69CD97D408CD}"/>
                </a:ext>
              </a:extLst>
            </p:cNvPr>
            <p:cNvGrpSpPr/>
            <p:nvPr/>
          </p:nvGrpSpPr>
          <p:grpSpPr>
            <a:xfrm>
              <a:off x="4553452" y="3358521"/>
              <a:ext cx="132078" cy="132078"/>
              <a:chOff x="2844451" y="2684339"/>
              <a:chExt cx="132078" cy="132078"/>
            </a:xfrm>
          </p:grpSpPr>
          <p:cxnSp>
            <p:nvCxnSpPr>
              <p:cNvPr id="1081" name="Straight Connector 1080">
                <a:extLst>
                  <a:ext uri="{FF2B5EF4-FFF2-40B4-BE49-F238E27FC236}">
                    <a16:creationId xmlns:a16="http://schemas.microsoft.com/office/drawing/2014/main" id="{98E77280-22E7-0B0A-51D9-DE097B417511}"/>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82" name="Straight Connector 1081">
                <a:extLst>
                  <a:ext uri="{FF2B5EF4-FFF2-40B4-BE49-F238E27FC236}">
                    <a16:creationId xmlns:a16="http://schemas.microsoft.com/office/drawing/2014/main" id="{9A98A840-1AAB-9C8C-46E6-15BB3F247DF6}"/>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83" name="Group 1082">
              <a:extLst>
                <a:ext uri="{FF2B5EF4-FFF2-40B4-BE49-F238E27FC236}">
                  <a16:creationId xmlns:a16="http://schemas.microsoft.com/office/drawing/2014/main" id="{5A774BE7-3442-CCAF-05CE-77A408525D28}"/>
                </a:ext>
              </a:extLst>
            </p:cNvPr>
            <p:cNvGrpSpPr/>
            <p:nvPr/>
          </p:nvGrpSpPr>
          <p:grpSpPr>
            <a:xfrm>
              <a:off x="4570121" y="3510424"/>
              <a:ext cx="132078" cy="132078"/>
              <a:chOff x="2844451" y="2684339"/>
              <a:chExt cx="132078" cy="132078"/>
            </a:xfrm>
          </p:grpSpPr>
          <p:cxnSp>
            <p:nvCxnSpPr>
              <p:cNvPr id="1084" name="Straight Connector 1083">
                <a:extLst>
                  <a:ext uri="{FF2B5EF4-FFF2-40B4-BE49-F238E27FC236}">
                    <a16:creationId xmlns:a16="http://schemas.microsoft.com/office/drawing/2014/main" id="{31CAD3DD-AA5E-16ED-677A-F6F3C3A6BE70}"/>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85" name="Straight Connector 1084">
                <a:extLst>
                  <a:ext uri="{FF2B5EF4-FFF2-40B4-BE49-F238E27FC236}">
                    <a16:creationId xmlns:a16="http://schemas.microsoft.com/office/drawing/2014/main" id="{0A761F02-A89B-C9E9-8C54-71421DFD884B}"/>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86" name="Group 1085">
              <a:extLst>
                <a:ext uri="{FF2B5EF4-FFF2-40B4-BE49-F238E27FC236}">
                  <a16:creationId xmlns:a16="http://schemas.microsoft.com/office/drawing/2014/main" id="{BC82A800-0685-6633-2E2A-F864770E1B31}"/>
                </a:ext>
              </a:extLst>
            </p:cNvPr>
            <p:cNvGrpSpPr/>
            <p:nvPr/>
          </p:nvGrpSpPr>
          <p:grpSpPr>
            <a:xfrm>
              <a:off x="4610489" y="3506152"/>
              <a:ext cx="132078" cy="132078"/>
              <a:chOff x="2844451" y="2684339"/>
              <a:chExt cx="132078" cy="132078"/>
            </a:xfrm>
          </p:grpSpPr>
          <p:cxnSp>
            <p:nvCxnSpPr>
              <p:cNvPr id="1087" name="Straight Connector 1086">
                <a:extLst>
                  <a:ext uri="{FF2B5EF4-FFF2-40B4-BE49-F238E27FC236}">
                    <a16:creationId xmlns:a16="http://schemas.microsoft.com/office/drawing/2014/main" id="{EE9FC547-69CF-19E1-556A-4A2CD241FEAD}"/>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88" name="Straight Connector 1087">
                <a:extLst>
                  <a:ext uri="{FF2B5EF4-FFF2-40B4-BE49-F238E27FC236}">
                    <a16:creationId xmlns:a16="http://schemas.microsoft.com/office/drawing/2014/main" id="{4EAD5027-6FBF-3B7C-957D-4E6B0144718F}"/>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89" name="Group 1088">
              <a:extLst>
                <a:ext uri="{FF2B5EF4-FFF2-40B4-BE49-F238E27FC236}">
                  <a16:creationId xmlns:a16="http://schemas.microsoft.com/office/drawing/2014/main" id="{5F2E7E10-EB39-5A29-F89A-8022CEBC6E08}"/>
                </a:ext>
              </a:extLst>
            </p:cNvPr>
            <p:cNvGrpSpPr/>
            <p:nvPr/>
          </p:nvGrpSpPr>
          <p:grpSpPr>
            <a:xfrm>
              <a:off x="4649023" y="3506152"/>
              <a:ext cx="132078" cy="132078"/>
              <a:chOff x="2844451" y="2684339"/>
              <a:chExt cx="132078" cy="132078"/>
            </a:xfrm>
          </p:grpSpPr>
          <p:cxnSp>
            <p:nvCxnSpPr>
              <p:cNvPr id="1090" name="Straight Connector 1089">
                <a:extLst>
                  <a:ext uri="{FF2B5EF4-FFF2-40B4-BE49-F238E27FC236}">
                    <a16:creationId xmlns:a16="http://schemas.microsoft.com/office/drawing/2014/main" id="{96C6800A-DFB6-6B2B-F224-45F4397FB2A6}"/>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91" name="Straight Connector 1090">
                <a:extLst>
                  <a:ext uri="{FF2B5EF4-FFF2-40B4-BE49-F238E27FC236}">
                    <a16:creationId xmlns:a16="http://schemas.microsoft.com/office/drawing/2014/main" id="{762E0957-E8B2-76E5-F3E6-CC3EC1E7B2F2}"/>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92" name="Group 1091">
              <a:extLst>
                <a:ext uri="{FF2B5EF4-FFF2-40B4-BE49-F238E27FC236}">
                  <a16:creationId xmlns:a16="http://schemas.microsoft.com/office/drawing/2014/main" id="{BEDFCC7C-3CD4-CAF7-F33E-20734EC3833E}"/>
                </a:ext>
              </a:extLst>
            </p:cNvPr>
            <p:cNvGrpSpPr/>
            <p:nvPr/>
          </p:nvGrpSpPr>
          <p:grpSpPr>
            <a:xfrm>
              <a:off x="5166516" y="3520586"/>
              <a:ext cx="132078" cy="132078"/>
              <a:chOff x="2844451" y="2684339"/>
              <a:chExt cx="132078" cy="132078"/>
            </a:xfrm>
          </p:grpSpPr>
          <p:cxnSp>
            <p:nvCxnSpPr>
              <p:cNvPr id="1093" name="Straight Connector 1092">
                <a:extLst>
                  <a:ext uri="{FF2B5EF4-FFF2-40B4-BE49-F238E27FC236}">
                    <a16:creationId xmlns:a16="http://schemas.microsoft.com/office/drawing/2014/main" id="{2ACBC0BD-0E99-32D7-FB99-9D8FFDB5EC32}"/>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94" name="Straight Connector 1093">
                <a:extLst>
                  <a:ext uri="{FF2B5EF4-FFF2-40B4-BE49-F238E27FC236}">
                    <a16:creationId xmlns:a16="http://schemas.microsoft.com/office/drawing/2014/main" id="{6B52BF82-35CB-D6F3-175C-64717BAE11E7}"/>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1112" name="Group 1111">
            <a:extLst>
              <a:ext uri="{FF2B5EF4-FFF2-40B4-BE49-F238E27FC236}">
                <a16:creationId xmlns:a16="http://schemas.microsoft.com/office/drawing/2014/main" id="{B63FF2B7-8B09-B3CB-3E36-77A2EF381330}"/>
              </a:ext>
            </a:extLst>
          </p:cNvPr>
          <p:cNvGrpSpPr/>
          <p:nvPr/>
        </p:nvGrpSpPr>
        <p:grpSpPr>
          <a:xfrm>
            <a:off x="1926378" y="2235200"/>
            <a:ext cx="3805021" cy="2343150"/>
            <a:chOff x="1624229" y="2235200"/>
            <a:chExt cx="3805021" cy="2343150"/>
          </a:xfrm>
        </p:grpSpPr>
        <p:sp>
          <p:nvSpPr>
            <p:cNvPr id="1096" name="Freeform: Shape 1095">
              <a:extLst>
                <a:ext uri="{FF2B5EF4-FFF2-40B4-BE49-F238E27FC236}">
                  <a16:creationId xmlns:a16="http://schemas.microsoft.com/office/drawing/2014/main" id="{A3C61C73-2453-56E0-0EC4-D1ED7DA2282D}"/>
                </a:ext>
              </a:extLst>
            </p:cNvPr>
            <p:cNvSpPr/>
            <p:nvPr/>
          </p:nvSpPr>
          <p:spPr bwMode="auto">
            <a:xfrm>
              <a:off x="1685925" y="2235200"/>
              <a:ext cx="3743325" cy="2343150"/>
            </a:xfrm>
            <a:custGeom>
              <a:avLst/>
              <a:gdLst>
                <a:gd name="connsiteX0" fmla="*/ 3743325 w 3743325"/>
                <a:gd name="connsiteY0" fmla="*/ 2343150 h 2343150"/>
                <a:gd name="connsiteX1" fmla="*/ 1736725 w 3743325"/>
                <a:gd name="connsiteY1" fmla="*/ 2343150 h 2343150"/>
                <a:gd name="connsiteX2" fmla="*/ 1736725 w 3743325"/>
                <a:gd name="connsiteY2" fmla="*/ 2022475 h 2343150"/>
                <a:gd name="connsiteX3" fmla="*/ 835025 w 3743325"/>
                <a:gd name="connsiteY3" fmla="*/ 2022475 h 2343150"/>
                <a:gd name="connsiteX4" fmla="*/ 835025 w 3743325"/>
                <a:gd name="connsiteY4" fmla="*/ 1689100 h 2343150"/>
                <a:gd name="connsiteX5" fmla="*/ 234950 w 3743325"/>
                <a:gd name="connsiteY5" fmla="*/ 1689100 h 2343150"/>
                <a:gd name="connsiteX6" fmla="*/ 234950 w 3743325"/>
                <a:gd name="connsiteY6" fmla="*/ 1247775 h 2343150"/>
                <a:gd name="connsiteX7" fmla="*/ 215900 w 3743325"/>
                <a:gd name="connsiteY7" fmla="*/ 1247775 h 2343150"/>
                <a:gd name="connsiteX8" fmla="*/ 215900 w 3743325"/>
                <a:gd name="connsiteY8" fmla="*/ 1012825 h 2343150"/>
                <a:gd name="connsiteX9" fmla="*/ 206375 w 3743325"/>
                <a:gd name="connsiteY9" fmla="*/ 1022350 h 2343150"/>
                <a:gd name="connsiteX10" fmla="*/ 206375 w 3743325"/>
                <a:gd name="connsiteY10" fmla="*/ 812800 h 2343150"/>
                <a:gd name="connsiteX11" fmla="*/ 139700 w 3743325"/>
                <a:gd name="connsiteY11" fmla="*/ 812800 h 2343150"/>
                <a:gd name="connsiteX12" fmla="*/ 139700 w 3743325"/>
                <a:gd name="connsiteY12" fmla="*/ 615950 h 2343150"/>
                <a:gd name="connsiteX13" fmla="*/ 123825 w 3743325"/>
                <a:gd name="connsiteY13" fmla="*/ 615950 h 2343150"/>
                <a:gd name="connsiteX14" fmla="*/ 123825 w 3743325"/>
                <a:gd name="connsiteY14" fmla="*/ 428625 h 2343150"/>
                <a:gd name="connsiteX15" fmla="*/ 28575 w 3743325"/>
                <a:gd name="connsiteY15" fmla="*/ 428625 h 2343150"/>
                <a:gd name="connsiteX16" fmla="*/ 28575 w 3743325"/>
                <a:gd name="connsiteY16" fmla="*/ 250825 h 2343150"/>
                <a:gd name="connsiteX17" fmla="*/ 28575 w 3743325"/>
                <a:gd name="connsiteY17" fmla="*/ 196850 h 2343150"/>
                <a:gd name="connsiteX18" fmla="*/ 0 w 3743325"/>
                <a:gd name="connsiteY18" fmla="*/ 196850 h 2343150"/>
                <a:gd name="connsiteX19" fmla="*/ 0 w 3743325"/>
                <a:gd name="connsiteY19" fmla="*/ 0 h 2343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743325" h="2343150">
                  <a:moveTo>
                    <a:pt x="3743325" y="2343150"/>
                  </a:moveTo>
                  <a:lnTo>
                    <a:pt x="1736725" y="2343150"/>
                  </a:lnTo>
                  <a:lnTo>
                    <a:pt x="1736725" y="2022475"/>
                  </a:lnTo>
                  <a:lnTo>
                    <a:pt x="835025" y="2022475"/>
                  </a:lnTo>
                  <a:lnTo>
                    <a:pt x="835025" y="1689100"/>
                  </a:lnTo>
                  <a:lnTo>
                    <a:pt x="234950" y="1689100"/>
                  </a:lnTo>
                  <a:lnTo>
                    <a:pt x="234950" y="1247775"/>
                  </a:lnTo>
                  <a:lnTo>
                    <a:pt x="215900" y="1247775"/>
                  </a:lnTo>
                  <a:lnTo>
                    <a:pt x="215900" y="1012825"/>
                  </a:lnTo>
                  <a:lnTo>
                    <a:pt x="206375" y="1022350"/>
                  </a:lnTo>
                  <a:lnTo>
                    <a:pt x="206375" y="812800"/>
                  </a:lnTo>
                  <a:lnTo>
                    <a:pt x="139700" y="812800"/>
                  </a:lnTo>
                  <a:lnTo>
                    <a:pt x="139700" y="615950"/>
                  </a:lnTo>
                  <a:lnTo>
                    <a:pt x="123825" y="615950"/>
                  </a:lnTo>
                  <a:lnTo>
                    <a:pt x="123825" y="428625"/>
                  </a:lnTo>
                  <a:lnTo>
                    <a:pt x="28575" y="428625"/>
                  </a:lnTo>
                  <a:lnTo>
                    <a:pt x="28575" y="250825"/>
                  </a:lnTo>
                  <a:lnTo>
                    <a:pt x="28575" y="196850"/>
                  </a:lnTo>
                  <a:lnTo>
                    <a:pt x="0" y="196850"/>
                  </a:lnTo>
                  <a:lnTo>
                    <a:pt x="0" y="0"/>
                  </a:lnTo>
                </a:path>
              </a:pathLst>
            </a:custGeom>
            <a:noFill/>
            <a:ln w="28575">
              <a:solidFill>
                <a:schemeClr val="accent3"/>
              </a:solidFill>
              <a:miter lim="800000"/>
              <a:headEnd/>
              <a:tailEnd/>
            </a:ln>
          </p:spPr>
          <p:txBody>
            <a:bodyPr rtlCol="0" anchor="ctr"/>
            <a:lstStyle/>
            <a:p>
              <a:pPr algn="ctr"/>
              <a:endParaRPr lang="en-US"/>
            </a:p>
          </p:txBody>
        </p:sp>
        <p:grpSp>
          <p:nvGrpSpPr>
            <p:cNvPr id="1097" name="Group 1096">
              <a:extLst>
                <a:ext uri="{FF2B5EF4-FFF2-40B4-BE49-F238E27FC236}">
                  <a16:creationId xmlns:a16="http://schemas.microsoft.com/office/drawing/2014/main" id="{7D0823E4-6412-D563-7CA7-CA4676D8BCAC}"/>
                </a:ext>
              </a:extLst>
            </p:cNvPr>
            <p:cNvGrpSpPr/>
            <p:nvPr/>
          </p:nvGrpSpPr>
          <p:grpSpPr>
            <a:xfrm>
              <a:off x="1624229" y="2279252"/>
              <a:ext cx="132078" cy="132078"/>
              <a:chOff x="2844451" y="2684339"/>
              <a:chExt cx="132078" cy="132078"/>
            </a:xfrm>
          </p:grpSpPr>
          <p:cxnSp>
            <p:nvCxnSpPr>
              <p:cNvPr id="1098" name="Straight Connector 1097">
                <a:extLst>
                  <a:ext uri="{FF2B5EF4-FFF2-40B4-BE49-F238E27FC236}">
                    <a16:creationId xmlns:a16="http://schemas.microsoft.com/office/drawing/2014/main" id="{9901C155-65B7-DFD8-D011-21DBD9AB605A}"/>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99" name="Straight Connector 1098">
                <a:extLst>
                  <a:ext uri="{FF2B5EF4-FFF2-40B4-BE49-F238E27FC236}">
                    <a16:creationId xmlns:a16="http://schemas.microsoft.com/office/drawing/2014/main" id="{D8DA871C-7324-2E37-F3FD-173241275C7E}"/>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00" name="Group 1099">
              <a:extLst>
                <a:ext uri="{FF2B5EF4-FFF2-40B4-BE49-F238E27FC236}">
                  <a16:creationId xmlns:a16="http://schemas.microsoft.com/office/drawing/2014/main" id="{8B0299BC-31C4-B46D-619F-BF0409FE2B83}"/>
                </a:ext>
              </a:extLst>
            </p:cNvPr>
            <p:cNvGrpSpPr/>
            <p:nvPr/>
          </p:nvGrpSpPr>
          <p:grpSpPr>
            <a:xfrm>
              <a:off x="1802493" y="2982570"/>
              <a:ext cx="132078" cy="132078"/>
              <a:chOff x="2844451" y="2684339"/>
              <a:chExt cx="132078" cy="132078"/>
            </a:xfrm>
          </p:grpSpPr>
          <p:cxnSp>
            <p:nvCxnSpPr>
              <p:cNvPr id="1101" name="Straight Connector 1100">
                <a:extLst>
                  <a:ext uri="{FF2B5EF4-FFF2-40B4-BE49-F238E27FC236}">
                    <a16:creationId xmlns:a16="http://schemas.microsoft.com/office/drawing/2014/main" id="{6E9EB341-0BF5-0AA7-D88E-2408203DEAB4}"/>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02" name="Straight Connector 1101">
                <a:extLst>
                  <a:ext uri="{FF2B5EF4-FFF2-40B4-BE49-F238E27FC236}">
                    <a16:creationId xmlns:a16="http://schemas.microsoft.com/office/drawing/2014/main" id="{E723E2A1-A928-B340-F1E8-3DD7CEE87C8D}"/>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03" name="Group 1102">
              <a:extLst>
                <a:ext uri="{FF2B5EF4-FFF2-40B4-BE49-F238E27FC236}">
                  <a16:creationId xmlns:a16="http://schemas.microsoft.com/office/drawing/2014/main" id="{6EA59C18-B1C6-F342-8FA7-F4AD6014E06E}"/>
                </a:ext>
              </a:extLst>
            </p:cNvPr>
            <p:cNvGrpSpPr/>
            <p:nvPr/>
          </p:nvGrpSpPr>
          <p:grpSpPr>
            <a:xfrm>
              <a:off x="1650049" y="2601927"/>
              <a:ext cx="132078" cy="132078"/>
              <a:chOff x="2844451" y="2684339"/>
              <a:chExt cx="132078" cy="132078"/>
            </a:xfrm>
          </p:grpSpPr>
          <p:cxnSp>
            <p:nvCxnSpPr>
              <p:cNvPr id="1104" name="Straight Connector 1103">
                <a:extLst>
                  <a:ext uri="{FF2B5EF4-FFF2-40B4-BE49-F238E27FC236}">
                    <a16:creationId xmlns:a16="http://schemas.microsoft.com/office/drawing/2014/main" id="{6789BA62-8597-0849-3674-27120245A0DF}"/>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05" name="Straight Connector 1104">
                <a:extLst>
                  <a:ext uri="{FF2B5EF4-FFF2-40B4-BE49-F238E27FC236}">
                    <a16:creationId xmlns:a16="http://schemas.microsoft.com/office/drawing/2014/main" id="{1D1D5CF7-9A48-1C25-C3ED-9BB80E755DBC}"/>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106" name="Group 1105">
              <a:extLst>
                <a:ext uri="{FF2B5EF4-FFF2-40B4-BE49-F238E27FC236}">
                  <a16:creationId xmlns:a16="http://schemas.microsoft.com/office/drawing/2014/main" id="{F6FF0888-D458-B8F3-24A5-AAEFFE57E6AD}"/>
                </a:ext>
              </a:extLst>
            </p:cNvPr>
            <p:cNvGrpSpPr/>
            <p:nvPr/>
          </p:nvGrpSpPr>
          <p:grpSpPr>
            <a:xfrm>
              <a:off x="2142472" y="3859502"/>
              <a:ext cx="132078" cy="132078"/>
              <a:chOff x="2844451" y="2684339"/>
              <a:chExt cx="132078" cy="132078"/>
            </a:xfrm>
          </p:grpSpPr>
          <p:cxnSp>
            <p:nvCxnSpPr>
              <p:cNvPr id="1107" name="Straight Connector 1106">
                <a:extLst>
                  <a:ext uri="{FF2B5EF4-FFF2-40B4-BE49-F238E27FC236}">
                    <a16:creationId xmlns:a16="http://schemas.microsoft.com/office/drawing/2014/main" id="{8ADBB7F1-687F-A70A-DA66-226339C65E57}"/>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108" name="Straight Connector 1107">
                <a:extLst>
                  <a:ext uri="{FF2B5EF4-FFF2-40B4-BE49-F238E27FC236}">
                    <a16:creationId xmlns:a16="http://schemas.microsoft.com/office/drawing/2014/main" id="{C8286281-46B9-A21F-CD58-463F56758DC3}"/>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1126" name="Group 1125">
            <a:extLst>
              <a:ext uri="{FF2B5EF4-FFF2-40B4-BE49-F238E27FC236}">
                <a16:creationId xmlns:a16="http://schemas.microsoft.com/office/drawing/2014/main" id="{8D5B5E7D-4E05-FD14-6A1A-A994BC22E123}"/>
              </a:ext>
            </a:extLst>
          </p:cNvPr>
          <p:cNvGrpSpPr/>
          <p:nvPr/>
        </p:nvGrpSpPr>
        <p:grpSpPr>
          <a:xfrm>
            <a:off x="1855148" y="2130814"/>
            <a:ext cx="3738138" cy="2062725"/>
            <a:chOff x="1552999" y="2130814"/>
            <a:chExt cx="3738138" cy="2062725"/>
          </a:xfrm>
        </p:grpSpPr>
        <p:sp>
          <p:nvSpPr>
            <p:cNvPr id="1113" name="Freeform: Shape 1112">
              <a:extLst>
                <a:ext uri="{FF2B5EF4-FFF2-40B4-BE49-F238E27FC236}">
                  <a16:creationId xmlns:a16="http://schemas.microsoft.com/office/drawing/2014/main" id="{F626F8AE-AF1E-BCA8-60FE-D62B9F9B5320}"/>
                </a:ext>
              </a:extLst>
            </p:cNvPr>
            <p:cNvSpPr/>
            <p:nvPr/>
          </p:nvSpPr>
          <p:spPr bwMode="auto">
            <a:xfrm>
              <a:off x="1625600" y="2197100"/>
              <a:ext cx="3600450" cy="1927225"/>
            </a:xfrm>
            <a:custGeom>
              <a:avLst/>
              <a:gdLst>
                <a:gd name="connsiteX0" fmla="*/ 0 w 3600450"/>
                <a:gd name="connsiteY0" fmla="*/ 0 h 1927225"/>
                <a:gd name="connsiteX1" fmla="*/ 0 w 3600450"/>
                <a:gd name="connsiteY1" fmla="*/ 200025 h 1927225"/>
                <a:gd name="connsiteX2" fmla="*/ 31750 w 3600450"/>
                <a:gd name="connsiteY2" fmla="*/ 200025 h 1927225"/>
                <a:gd name="connsiteX3" fmla="*/ 31750 w 3600450"/>
                <a:gd name="connsiteY3" fmla="*/ 365125 h 1927225"/>
                <a:gd name="connsiteX4" fmla="*/ 38100 w 3600450"/>
                <a:gd name="connsiteY4" fmla="*/ 365125 h 1927225"/>
                <a:gd name="connsiteX5" fmla="*/ 38100 w 3600450"/>
                <a:gd name="connsiteY5" fmla="*/ 733425 h 1927225"/>
                <a:gd name="connsiteX6" fmla="*/ 57150 w 3600450"/>
                <a:gd name="connsiteY6" fmla="*/ 733425 h 1927225"/>
                <a:gd name="connsiteX7" fmla="*/ 57150 w 3600450"/>
                <a:gd name="connsiteY7" fmla="*/ 920750 h 1927225"/>
                <a:gd name="connsiteX8" fmla="*/ 69850 w 3600450"/>
                <a:gd name="connsiteY8" fmla="*/ 920750 h 1927225"/>
                <a:gd name="connsiteX9" fmla="*/ 69850 w 3600450"/>
                <a:gd name="connsiteY9" fmla="*/ 1282700 h 1927225"/>
                <a:gd name="connsiteX10" fmla="*/ 180975 w 3600450"/>
                <a:gd name="connsiteY10" fmla="*/ 1282700 h 1927225"/>
                <a:gd name="connsiteX11" fmla="*/ 180975 w 3600450"/>
                <a:gd name="connsiteY11" fmla="*/ 1460500 h 1927225"/>
                <a:gd name="connsiteX12" fmla="*/ 825500 w 3600450"/>
                <a:gd name="connsiteY12" fmla="*/ 1460500 h 1927225"/>
                <a:gd name="connsiteX13" fmla="*/ 825500 w 3600450"/>
                <a:gd name="connsiteY13" fmla="*/ 1692275 h 1927225"/>
                <a:gd name="connsiteX14" fmla="*/ 1339850 w 3600450"/>
                <a:gd name="connsiteY14" fmla="*/ 1692275 h 1927225"/>
                <a:gd name="connsiteX15" fmla="*/ 1339850 w 3600450"/>
                <a:gd name="connsiteY15" fmla="*/ 1927225 h 1927225"/>
                <a:gd name="connsiteX16" fmla="*/ 3600450 w 3600450"/>
                <a:gd name="connsiteY16" fmla="*/ 1927225 h 1927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600450" h="1927225">
                  <a:moveTo>
                    <a:pt x="0" y="0"/>
                  </a:moveTo>
                  <a:lnTo>
                    <a:pt x="0" y="200025"/>
                  </a:lnTo>
                  <a:lnTo>
                    <a:pt x="31750" y="200025"/>
                  </a:lnTo>
                  <a:lnTo>
                    <a:pt x="31750" y="365125"/>
                  </a:lnTo>
                  <a:lnTo>
                    <a:pt x="38100" y="365125"/>
                  </a:lnTo>
                  <a:lnTo>
                    <a:pt x="38100" y="733425"/>
                  </a:lnTo>
                  <a:lnTo>
                    <a:pt x="57150" y="733425"/>
                  </a:lnTo>
                  <a:lnTo>
                    <a:pt x="57150" y="920750"/>
                  </a:lnTo>
                  <a:lnTo>
                    <a:pt x="69850" y="920750"/>
                  </a:lnTo>
                  <a:lnTo>
                    <a:pt x="69850" y="1282700"/>
                  </a:lnTo>
                  <a:lnTo>
                    <a:pt x="180975" y="1282700"/>
                  </a:lnTo>
                  <a:lnTo>
                    <a:pt x="180975" y="1460500"/>
                  </a:lnTo>
                  <a:lnTo>
                    <a:pt x="825500" y="1460500"/>
                  </a:lnTo>
                  <a:lnTo>
                    <a:pt x="825500" y="1692275"/>
                  </a:lnTo>
                  <a:lnTo>
                    <a:pt x="1339850" y="1692275"/>
                  </a:lnTo>
                  <a:lnTo>
                    <a:pt x="1339850" y="1927225"/>
                  </a:lnTo>
                  <a:lnTo>
                    <a:pt x="3600450" y="1927225"/>
                  </a:lnTo>
                </a:path>
              </a:pathLst>
            </a:custGeom>
            <a:noFill/>
            <a:ln w="28575">
              <a:solidFill>
                <a:schemeClr val="accent4"/>
              </a:solidFill>
              <a:miter lim="800000"/>
              <a:headEnd/>
              <a:tailEnd/>
            </a:ln>
          </p:spPr>
          <p:txBody>
            <a:bodyPr rtlCol="0" anchor="ctr"/>
            <a:lstStyle/>
            <a:p>
              <a:pPr algn="ctr"/>
              <a:endParaRPr lang="en-US"/>
            </a:p>
          </p:txBody>
        </p:sp>
        <p:grpSp>
          <p:nvGrpSpPr>
            <p:cNvPr id="1114" name="Group 1113">
              <a:extLst>
                <a:ext uri="{FF2B5EF4-FFF2-40B4-BE49-F238E27FC236}">
                  <a16:creationId xmlns:a16="http://schemas.microsoft.com/office/drawing/2014/main" id="{0ED6E526-3C52-D2F6-6143-949FD8ABD0AB}"/>
                </a:ext>
              </a:extLst>
            </p:cNvPr>
            <p:cNvGrpSpPr/>
            <p:nvPr/>
          </p:nvGrpSpPr>
          <p:grpSpPr>
            <a:xfrm>
              <a:off x="1552999" y="2130814"/>
              <a:ext cx="132078" cy="132078"/>
              <a:chOff x="2844451" y="2684339"/>
              <a:chExt cx="132078" cy="132078"/>
            </a:xfrm>
          </p:grpSpPr>
          <p:cxnSp>
            <p:nvCxnSpPr>
              <p:cNvPr id="1115" name="Straight Connector 1114">
                <a:extLst>
                  <a:ext uri="{FF2B5EF4-FFF2-40B4-BE49-F238E27FC236}">
                    <a16:creationId xmlns:a16="http://schemas.microsoft.com/office/drawing/2014/main" id="{E2F75696-7038-6892-939E-DFF4AB939F55}"/>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16" name="Straight Connector 1115">
                <a:extLst>
                  <a:ext uri="{FF2B5EF4-FFF2-40B4-BE49-F238E27FC236}">
                    <a16:creationId xmlns:a16="http://schemas.microsoft.com/office/drawing/2014/main" id="{CACEBC16-2D1E-1DB3-D8EB-2075B83BF642}"/>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117" name="Group 1116">
              <a:extLst>
                <a:ext uri="{FF2B5EF4-FFF2-40B4-BE49-F238E27FC236}">
                  <a16:creationId xmlns:a16="http://schemas.microsoft.com/office/drawing/2014/main" id="{27A3FC40-6583-586A-D983-6295E1404059}"/>
                </a:ext>
              </a:extLst>
            </p:cNvPr>
            <p:cNvGrpSpPr/>
            <p:nvPr/>
          </p:nvGrpSpPr>
          <p:grpSpPr>
            <a:xfrm>
              <a:off x="1810626" y="3588392"/>
              <a:ext cx="132078" cy="132078"/>
              <a:chOff x="2844451" y="2684339"/>
              <a:chExt cx="132078" cy="132078"/>
            </a:xfrm>
          </p:grpSpPr>
          <p:cxnSp>
            <p:nvCxnSpPr>
              <p:cNvPr id="1118" name="Straight Connector 1117">
                <a:extLst>
                  <a:ext uri="{FF2B5EF4-FFF2-40B4-BE49-F238E27FC236}">
                    <a16:creationId xmlns:a16="http://schemas.microsoft.com/office/drawing/2014/main" id="{D06F88D0-B17C-BE6D-3523-D64DDEAC61AB}"/>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19" name="Straight Connector 1118">
                <a:extLst>
                  <a:ext uri="{FF2B5EF4-FFF2-40B4-BE49-F238E27FC236}">
                    <a16:creationId xmlns:a16="http://schemas.microsoft.com/office/drawing/2014/main" id="{59B0DA88-0F6B-1A4F-31F1-52EFB9F49588}"/>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120" name="Group 1119">
              <a:extLst>
                <a:ext uri="{FF2B5EF4-FFF2-40B4-BE49-F238E27FC236}">
                  <a16:creationId xmlns:a16="http://schemas.microsoft.com/office/drawing/2014/main" id="{F6E58560-7E13-4AB3-A161-3195C8163C37}"/>
                </a:ext>
              </a:extLst>
            </p:cNvPr>
            <p:cNvGrpSpPr/>
            <p:nvPr/>
          </p:nvGrpSpPr>
          <p:grpSpPr>
            <a:xfrm>
              <a:off x="3338894" y="4061461"/>
              <a:ext cx="132078" cy="132078"/>
              <a:chOff x="2844451" y="2684339"/>
              <a:chExt cx="132078" cy="132078"/>
            </a:xfrm>
          </p:grpSpPr>
          <p:cxnSp>
            <p:nvCxnSpPr>
              <p:cNvPr id="1121" name="Straight Connector 1120">
                <a:extLst>
                  <a:ext uri="{FF2B5EF4-FFF2-40B4-BE49-F238E27FC236}">
                    <a16:creationId xmlns:a16="http://schemas.microsoft.com/office/drawing/2014/main" id="{71823200-CAEA-E83E-C658-CC210637C959}"/>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22" name="Straight Connector 1121">
                <a:extLst>
                  <a:ext uri="{FF2B5EF4-FFF2-40B4-BE49-F238E27FC236}">
                    <a16:creationId xmlns:a16="http://schemas.microsoft.com/office/drawing/2014/main" id="{FD0FCD2D-5E7A-6D7B-B916-88AE55D9A819}"/>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123" name="Group 1122">
              <a:extLst>
                <a:ext uri="{FF2B5EF4-FFF2-40B4-BE49-F238E27FC236}">
                  <a16:creationId xmlns:a16="http://schemas.microsoft.com/office/drawing/2014/main" id="{F118E168-BEC0-DA15-9C1A-E6E649EFD7B4}"/>
                </a:ext>
              </a:extLst>
            </p:cNvPr>
            <p:cNvGrpSpPr/>
            <p:nvPr/>
          </p:nvGrpSpPr>
          <p:grpSpPr>
            <a:xfrm>
              <a:off x="5159059" y="4058286"/>
              <a:ext cx="132078" cy="132078"/>
              <a:chOff x="2844451" y="2684339"/>
              <a:chExt cx="132078" cy="132078"/>
            </a:xfrm>
          </p:grpSpPr>
          <p:cxnSp>
            <p:nvCxnSpPr>
              <p:cNvPr id="1124" name="Straight Connector 1123">
                <a:extLst>
                  <a:ext uri="{FF2B5EF4-FFF2-40B4-BE49-F238E27FC236}">
                    <a16:creationId xmlns:a16="http://schemas.microsoft.com/office/drawing/2014/main" id="{87DA3EDA-AFE4-C8C0-CE38-BA81448016F3}"/>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25" name="Straight Connector 1124">
                <a:extLst>
                  <a:ext uri="{FF2B5EF4-FFF2-40B4-BE49-F238E27FC236}">
                    <a16:creationId xmlns:a16="http://schemas.microsoft.com/office/drawing/2014/main" id="{0B8B26C4-1A05-3B62-5E60-D5A1093D07B4}"/>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grpSp>
        <p:nvGrpSpPr>
          <p:cNvPr id="1209" name="Group 1208">
            <a:extLst>
              <a:ext uri="{FF2B5EF4-FFF2-40B4-BE49-F238E27FC236}">
                <a16:creationId xmlns:a16="http://schemas.microsoft.com/office/drawing/2014/main" id="{990E16E2-8C77-CBFF-9969-4D7C17339D2B}"/>
              </a:ext>
            </a:extLst>
          </p:cNvPr>
          <p:cNvGrpSpPr/>
          <p:nvPr/>
        </p:nvGrpSpPr>
        <p:grpSpPr>
          <a:xfrm>
            <a:off x="1922387" y="2206625"/>
            <a:ext cx="4199537" cy="2368550"/>
            <a:chOff x="1620238" y="2206625"/>
            <a:chExt cx="4199537" cy="2368550"/>
          </a:xfrm>
        </p:grpSpPr>
        <p:sp>
          <p:nvSpPr>
            <p:cNvPr id="1127" name="Freeform: Shape 1126">
              <a:extLst>
                <a:ext uri="{FF2B5EF4-FFF2-40B4-BE49-F238E27FC236}">
                  <a16:creationId xmlns:a16="http://schemas.microsoft.com/office/drawing/2014/main" id="{AD37497D-366A-07E5-34C2-D3E90DDA2DA0}"/>
                </a:ext>
              </a:extLst>
            </p:cNvPr>
            <p:cNvSpPr/>
            <p:nvPr/>
          </p:nvSpPr>
          <p:spPr bwMode="auto">
            <a:xfrm>
              <a:off x="1638300" y="2206625"/>
              <a:ext cx="4181475" cy="2368550"/>
            </a:xfrm>
            <a:custGeom>
              <a:avLst/>
              <a:gdLst>
                <a:gd name="connsiteX0" fmla="*/ 4181475 w 4181475"/>
                <a:gd name="connsiteY0" fmla="*/ 2368550 h 2368550"/>
                <a:gd name="connsiteX1" fmla="*/ 3794125 w 4181475"/>
                <a:gd name="connsiteY1" fmla="*/ 2368550 h 2368550"/>
                <a:gd name="connsiteX2" fmla="*/ 3794125 w 4181475"/>
                <a:gd name="connsiteY2" fmla="*/ 1600200 h 2368550"/>
                <a:gd name="connsiteX3" fmla="*/ 2994025 w 4181475"/>
                <a:gd name="connsiteY3" fmla="*/ 1600200 h 2368550"/>
                <a:gd name="connsiteX4" fmla="*/ 2994025 w 4181475"/>
                <a:gd name="connsiteY4" fmla="*/ 1489075 h 2368550"/>
                <a:gd name="connsiteX5" fmla="*/ 2667000 w 4181475"/>
                <a:gd name="connsiteY5" fmla="*/ 1489075 h 2368550"/>
                <a:gd name="connsiteX6" fmla="*/ 2667000 w 4181475"/>
                <a:gd name="connsiteY6" fmla="*/ 1403350 h 2368550"/>
                <a:gd name="connsiteX7" fmla="*/ 2590800 w 4181475"/>
                <a:gd name="connsiteY7" fmla="*/ 1403350 h 2368550"/>
                <a:gd name="connsiteX8" fmla="*/ 2590800 w 4181475"/>
                <a:gd name="connsiteY8" fmla="*/ 1327150 h 2368550"/>
                <a:gd name="connsiteX9" fmla="*/ 2187575 w 4181475"/>
                <a:gd name="connsiteY9" fmla="*/ 1327150 h 2368550"/>
                <a:gd name="connsiteX10" fmla="*/ 2187575 w 4181475"/>
                <a:gd name="connsiteY10" fmla="*/ 1282700 h 2368550"/>
                <a:gd name="connsiteX11" fmla="*/ 2092325 w 4181475"/>
                <a:gd name="connsiteY11" fmla="*/ 1282700 h 2368550"/>
                <a:gd name="connsiteX12" fmla="*/ 2092325 w 4181475"/>
                <a:gd name="connsiteY12" fmla="*/ 1244600 h 2368550"/>
                <a:gd name="connsiteX13" fmla="*/ 1771650 w 4181475"/>
                <a:gd name="connsiteY13" fmla="*/ 1244600 h 2368550"/>
                <a:gd name="connsiteX14" fmla="*/ 1771650 w 4181475"/>
                <a:gd name="connsiteY14" fmla="*/ 1162050 h 2368550"/>
                <a:gd name="connsiteX15" fmla="*/ 1765300 w 4181475"/>
                <a:gd name="connsiteY15" fmla="*/ 1162050 h 2368550"/>
                <a:gd name="connsiteX16" fmla="*/ 1765300 w 4181475"/>
                <a:gd name="connsiteY16" fmla="*/ 1123950 h 2368550"/>
                <a:gd name="connsiteX17" fmla="*/ 1327150 w 4181475"/>
                <a:gd name="connsiteY17" fmla="*/ 1123950 h 2368550"/>
                <a:gd name="connsiteX18" fmla="*/ 1327150 w 4181475"/>
                <a:gd name="connsiteY18" fmla="*/ 1085850 h 2368550"/>
                <a:gd name="connsiteX19" fmla="*/ 1301750 w 4181475"/>
                <a:gd name="connsiteY19" fmla="*/ 1085850 h 2368550"/>
                <a:gd name="connsiteX20" fmla="*/ 1301750 w 4181475"/>
                <a:gd name="connsiteY20" fmla="*/ 1050925 h 2368550"/>
                <a:gd name="connsiteX21" fmla="*/ 1187450 w 4181475"/>
                <a:gd name="connsiteY21" fmla="*/ 1050925 h 2368550"/>
                <a:gd name="connsiteX22" fmla="*/ 1187450 w 4181475"/>
                <a:gd name="connsiteY22" fmla="*/ 1012825 h 2368550"/>
                <a:gd name="connsiteX23" fmla="*/ 1174750 w 4181475"/>
                <a:gd name="connsiteY23" fmla="*/ 1012825 h 2368550"/>
                <a:gd name="connsiteX24" fmla="*/ 1174750 w 4181475"/>
                <a:gd name="connsiteY24" fmla="*/ 981075 h 2368550"/>
                <a:gd name="connsiteX25" fmla="*/ 1174750 w 4181475"/>
                <a:gd name="connsiteY25" fmla="*/ 949325 h 2368550"/>
                <a:gd name="connsiteX26" fmla="*/ 1009650 w 4181475"/>
                <a:gd name="connsiteY26" fmla="*/ 949325 h 2368550"/>
                <a:gd name="connsiteX27" fmla="*/ 1009650 w 4181475"/>
                <a:gd name="connsiteY27" fmla="*/ 914400 h 2368550"/>
                <a:gd name="connsiteX28" fmla="*/ 920750 w 4181475"/>
                <a:gd name="connsiteY28" fmla="*/ 914400 h 2368550"/>
                <a:gd name="connsiteX29" fmla="*/ 920750 w 4181475"/>
                <a:gd name="connsiteY29" fmla="*/ 879475 h 2368550"/>
                <a:gd name="connsiteX30" fmla="*/ 901700 w 4181475"/>
                <a:gd name="connsiteY30" fmla="*/ 879475 h 2368550"/>
                <a:gd name="connsiteX31" fmla="*/ 901700 w 4181475"/>
                <a:gd name="connsiteY31" fmla="*/ 844550 h 2368550"/>
                <a:gd name="connsiteX32" fmla="*/ 885825 w 4181475"/>
                <a:gd name="connsiteY32" fmla="*/ 844550 h 2368550"/>
                <a:gd name="connsiteX33" fmla="*/ 885825 w 4181475"/>
                <a:gd name="connsiteY33" fmla="*/ 812800 h 2368550"/>
                <a:gd name="connsiteX34" fmla="*/ 815975 w 4181475"/>
                <a:gd name="connsiteY34" fmla="*/ 812800 h 2368550"/>
                <a:gd name="connsiteX35" fmla="*/ 815975 w 4181475"/>
                <a:gd name="connsiteY35" fmla="*/ 781050 h 2368550"/>
                <a:gd name="connsiteX36" fmla="*/ 622300 w 4181475"/>
                <a:gd name="connsiteY36" fmla="*/ 781050 h 2368550"/>
                <a:gd name="connsiteX37" fmla="*/ 622300 w 4181475"/>
                <a:gd name="connsiteY37" fmla="*/ 742950 h 2368550"/>
                <a:gd name="connsiteX38" fmla="*/ 612775 w 4181475"/>
                <a:gd name="connsiteY38" fmla="*/ 742950 h 2368550"/>
                <a:gd name="connsiteX39" fmla="*/ 612775 w 4181475"/>
                <a:gd name="connsiteY39" fmla="*/ 717550 h 2368550"/>
                <a:gd name="connsiteX40" fmla="*/ 558800 w 4181475"/>
                <a:gd name="connsiteY40" fmla="*/ 717550 h 2368550"/>
                <a:gd name="connsiteX41" fmla="*/ 558800 w 4181475"/>
                <a:gd name="connsiteY41" fmla="*/ 669925 h 2368550"/>
                <a:gd name="connsiteX42" fmla="*/ 542925 w 4181475"/>
                <a:gd name="connsiteY42" fmla="*/ 669925 h 2368550"/>
                <a:gd name="connsiteX43" fmla="*/ 552450 w 4181475"/>
                <a:gd name="connsiteY43" fmla="*/ 660400 h 2368550"/>
                <a:gd name="connsiteX44" fmla="*/ 533400 w 4181475"/>
                <a:gd name="connsiteY44" fmla="*/ 660400 h 2368550"/>
                <a:gd name="connsiteX45" fmla="*/ 533400 w 4181475"/>
                <a:gd name="connsiteY45" fmla="*/ 615950 h 2368550"/>
                <a:gd name="connsiteX46" fmla="*/ 438150 w 4181475"/>
                <a:gd name="connsiteY46" fmla="*/ 615950 h 2368550"/>
                <a:gd name="connsiteX47" fmla="*/ 438150 w 4181475"/>
                <a:gd name="connsiteY47" fmla="*/ 590550 h 2368550"/>
                <a:gd name="connsiteX48" fmla="*/ 342900 w 4181475"/>
                <a:gd name="connsiteY48" fmla="*/ 590550 h 2368550"/>
                <a:gd name="connsiteX49" fmla="*/ 342900 w 4181475"/>
                <a:gd name="connsiteY49" fmla="*/ 555625 h 2368550"/>
                <a:gd name="connsiteX50" fmla="*/ 282575 w 4181475"/>
                <a:gd name="connsiteY50" fmla="*/ 555625 h 2368550"/>
                <a:gd name="connsiteX51" fmla="*/ 282575 w 4181475"/>
                <a:gd name="connsiteY51" fmla="*/ 501650 h 2368550"/>
                <a:gd name="connsiteX52" fmla="*/ 263525 w 4181475"/>
                <a:gd name="connsiteY52" fmla="*/ 501650 h 2368550"/>
                <a:gd name="connsiteX53" fmla="*/ 263525 w 4181475"/>
                <a:gd name="connsiteY53" fmla="*/ 457200 h 2368550"/>
                <a:gd name="connsiteX54" fmla="*/ 250825 w 4181475"/>
                <a:gd name="connsiteY54" fmla="*/ 457200 h 2368550"/>
                <a:gd name="connsiteX55" fmla="*/ 250825 w 4181475"/>
                <a:gd name="connsiteY55" fmla="*/ 425450 h 2368550"/>
                <a:gd name="connsiteX56" fmla="*/ 228600 w 4181475"/>
                <a:gd name="connsiteY56" fmla="*/ 425450 h 2368550"/>
                <a:gd name="connsiteX57" fmla="*/ 228600 w 4181475"/>
                <a:gd name="connsiteY57" fmla="*/ 393700 h 2368550"/>
                <a:gd name="connsiteX58" fmla="*/ 215900 w 4181475"/>
                <a:gd name="connsiteY58" fmla="*/ 393700 h 2368550"/>
                <a:gd name="connsiteX59" fmla="*/ 215900 w 4181475"/>
                <a:gd name="connsiteY59" fmla="*/ 365125 h 2368550"/>
                <a:gd name="connsiteX60" fmla="*/ 184150 w 4181475"/>
                <a:gd name="connsiteY60" fmla="*/ 365125 h 2368550"/>
                <a:gd name="connsiteX61" fmla="*/ 184150 w 4181475"/>
                <a:gd name="connsiteY61" fmla="*/ 336550 h 2368550"/>
                <a:gd name="connsiteX62" fmla="*/ 168275 w 4181475"/>
                <a:gd name="connsiteY62" fmla="*/ 336550 h 2368550"/>
                <a:gd name="connsiteX63" fmla="*/ 168275 w 4181475"/>
                <a:gd name="connsiteY63" fmla="*/ 279400 h 2368550"/>
                <a:gd name="connsiteX64" fmla="*/ 63500 w 4181475"/>
                <a:gd name="connsiteY64" fmla="*/ 279400 h 2368550"/>
                <a:gd name="connsiteX65" fmla="*/ 63500 w 4181475"/>
                <a:gd name="connsiteY65" fmla="*/ 231775 h 2368550"/>
                <a:gd name="connsiteX66" fmla="*/ 44450 w 4181475"/>
                <a:gd name="connsiteY66" fmla="*/ 231775 h 2368550"/>
                <a:gd name="connsiteX67" fmla="*/ 44450 w 4181475"/>
                <a:gd name="connsiteY67" fmla="*/ 107950 h 2368550"/>
                <a:gd name="connsiteX68" fmla="*/ 44450 w 4181475"/>
                <a:gd name="connsiteY68" fmla="*/ 107950 h 2368550"/>
                <a:gd name="connsiteX69" fmla="*/ 44450 w 4181475"/>
                <a:gd name="connsiteY69" fmla="*/ 47625 h 2368550"/>
                <a:gd name="connsiteX70" fmla="*/ 12700 w 4181475"/>
                <a:gd name="connsiteY70" fmla="*/ 47625 h 2368550"/>
                <a:gd name="connsiteX71" fmla="*/ 12700 w 4181475"/>
                <a:gd name="connsiteY71" fmla="*/ 22225 h 2368550"/>
                <a:gd name="connsiteX72" fmla="*/ 0 w 4181475"/>
                <a:gd name="connsiteY72" fmla="*/ 22225 h 2368550"/>
                <a:gd name="connsiteX73" fmla="*/ 0 w 4181475"/>
                <a:gd name="connsiteY73" fmla="*/ 0 h 2368550"/>
                <a:gd name="connsiteX0" fmla="*/ 4181475 w 4181475"/>
                <a:gd name="connsiteY0" fmla="*/ 2368550 h 2368550"/>
                <a:gd name="connsiteX1" fmla="*/ 3794125 w 4181475"/>
                <a:gd name="connsiteY1" fmla="*/ 2368550 h 2368550"/>
                <a:gd name="connsiteX2" fmla="*/ 3794125 w 4181475"/>
                <a:gd name="connsiteY2" fmla="*/ 1600200 h 2368550"/>
                <a:gd name="connsiteX3" fmla="*/ 2994025 w 4181475"/>
                <a:gd name="connsiteY3" fmla="*/ 1600200 h 2368550"/>
                <a:gd name="connsiteX4" fmla="*/ 2994025 w 4181475"/>
                <a:gd name="connsiteY4" fmla="*/ 1489075 h 2368550"/>
                <a:gd name="connsiteX5" fmla="*/ 2667000 w 4181475"/>
                <a:gd name="connsiteY5" fmla="*/ 1489075 h 2368550"/>
                <a:gd name="connsiteX6" fmla="*/ 2667000 w 4181475"/>
                <a:gd name="connsiteY6" fmla="*/ 1403350 h 2368550"/>
                <a:gd name="connsiteX7" fmla="*/ 2590800 w 4181475"/>
                <a:gd name="connsiteY7" fmla="*/ 1403350 h 2368550"/>
                <a:gd name="connsiteX8" fmla="*/ 2590800 w 4181475"/>
                <a:gd name="connsiteY8" fmla="*/ 1327150 h 2368550"/>
                <a:gd name="connsiteX9" fmla="*/ 2187575 w 4181475"/>
                <a:gd name="connsiteY9" fmla="*/ 1327150 h 2368550"/>
                <a:gd name="connsiteX10" fmla="*/ 2187575 w 4181475"/>
                <a:gd name="connsiteY10" fmla="*/ 1282700 h 2368550"/>
                <a:gd name="connsiteX11" fmla="*/ 2092325 w 4181475"/>
                <a:gd name="connsiteY11" fmla="*/ 1282700 h 2368550"/>
                <a:gd name="connsiteX12" fmla="*/ 2092325 w 4181475"/>
                <a:gd name="connsiteY12" fmla="*/ 1244600 h 2368550"/>
                <a:gd name="connsiteX13" fmla="*/ 1771650 w 4181475"/>
                <a:gd name="connsiteY13" fmla="*/ 1244600 h 2368550"/>
                <a:gd name="connsiteX14" fmla="*/ 1771650 w 4181475"/>
                <a:gd name="connsiteY14" fmla="*/ 1162050 h 2368550"/>
                <a:gd name="connsiteX15" fmla="*/ 1765300 w 4181475"/>
                <a:gd name="connsiteY15" fmla="*/ 1162050 h 2368550"/>
                <a:gd name="connsiteX16" fmla="*/ 1765300 w 4181475"/>
                <a:gd name="connsiteY16" fmla="*/ 1123950 h 2368550"/>
                <a:gd name="connsiteX17" fmla="*/ 1327150 w 4181475"/>
                <a:gd name="connsiteY17" fmla="*/ 1123950 h 2368550"/>
                <a:gd name="connsiteX18" fmla="*/ 1327150 w 4181475"/>
                <a:gd name="connsiteY18" fmla="*/ 1085850 h 2368550"/>
                <a:gd name="connsiteX19" fmla="*/ 1301750 w 4181475"/>
                <a:gd name="connsiteY19" fmla="*/ 1085850 h 2368550"/>
                <a:gd name="connsiteX20" fmla="*/ 1301750 w 4181475"/>
                <a:gd name="connsiteY20" fmla="*/ 1050925 h 2368550"/>
                <a:gd name="connsiteX21" fmla="*/ 1187450 w 4181475"/>
                <a:gd name="connsiteY21" fmla="*/ 1050925 h 2368550"/>
                <a:gd name="connsiteX22" fmla="*/ 1187450 w 4181475"/>
                <a:gd name="connsiteY22" fmla="*/ 1012825 h 2368550"/>
                <a:gd name="connsiteX23" fmla="*/ 1174750 w 4181475"/>
                <a:gd name="connsiteY23" fmla="*/ 1012825 h 2368550"/>
                <a:gd name="connsiteX24" fmla="*/ 1174750 w 4181475"/>
                <a:gd name="connsiteY24" fmla="*/ 981075 h 2368550"/>
                <a:gd name="connsiteX25" fmla="*/ 1174750 w 4181475"/>
                <a:gd name="connsiteY25" fmla="*/ 949325 h 2368550"/>
                <a:gd name="connsiteX26" fmla="*/ 1009650 w 4181475"/>
                <a:gd name="connsiteY26" fmla="*/ 949325 h 2368550"/>
                <a:gd name="connsiteX27" fmla="*/ 1009650 w 4181475"/>
                <a:gd name="connsiteY27" fmla="*/ 914400 h 2368550"/>
                <a:gd name="connsiteX28" fmla="*/ 920750 w 4181475"/>
                <a:gd name="connsiteY28" fmla="*/ 914400 h 2368550"/>
                <a:gd name="connsiteX29" fmla="*/ 920750 w 4181475"/>
                <a:gd name="connsiteY29" fmla="*/ 879475 h 2368550"/>
                <a:gd name="connsiteX30" fmla="*/ 901700 w 4181475"/>
                <a:gd name="connsiteY30" fmla="*/ 879475 h 2368550"/>
                <a:gd name="connsiteX31" fmla="*/ 901700 w 4181475"/>
                <a:gd name="connsiteY31" fmla="*/ 844550 h 2368550"/>
                <a:gd name="connsiteX32" fmla="*/ 885825 w 4181475"/>
                <a:gd name="connsiteY32" fmla="*/ 844550 h 2368550"/>
                <a:gd name="connsiteX33" fmla="*/ 885825 w 4181475"/>
                <a:gd name="connsiteY33" fmla="*/ 812800 h 2368550"/>
                <a:gd name="connsiteX34" fmla="*/ 815975 w 4181475"/>
                <a:gd name="connsiteY34" fmla="*/ 812800 h 2368550"/>
                <a:gd name="connsiteX35" fmla="*/ 815975 w 4181475"/>
                <a:gd name="connsiteY35" fmla="*/ 781050 h 2368550"/>
                <a:gd name="connsiteX36" fmla="*/ 622300 w 4181475"/>
                <a:gd name="connsiteY36" fmla="*/ 781050 h 2368550"/>
                <a:gd name="connsiteX37" fmla="*/ 622300 w 4181475"/>
                <a:gd name="connsiteY37" fmla="*/ 742950 h 2368550"/>
                <a:gd name="connsiteX38" fmla="*/ 612775 w 4181475"/>
                <a:gd name="connsiteY38" fmla="*/ 742950 h 2368550"/>
                <a:gd name="connsiteX39" fmla="*/ 612775 w 4181475"/>
                <a:gd name="connsiteY39" fmla="*/ 717550 h 2368550"/>
                <a:gd name="connsiteX40" fmla="*/ 558800 w 4181475"/>
                <a:gd name="connsiteY40" fmla="*/ 717550 h 2368550"/>
                <a:gd name="connsiteX41" fmla="*/ 558800 w 4181475"/>
                <a:gd name="connsiteY41" fmla="*/ 669925 h 2368550"/>
                <a:gd name="connsiteX42" fmla="*/ 542925 w 4181475"/>
                <a:gd name="connsiteY42" fmla="*/ 669925 h 2368550"/>
                <a:gd name="connsiteX43" fmla="*/ 552450 w 4181475"/>
                <a:gd name="connsiteY43" fmla="*/ 660400 h 2368550"/>
                <a:gd name="connsiteX44" fmla="*/ 533400 w 4181475"/>
                <a:gd name="connsiteY44" fmla="*/ 660400 h 2368550"/>
                <a:gd name="connsiteX45" fmla="*/ 533400 w 4181475"/>
                <a:gd name="connsiteY45" fmla="*/ 615950 h 2368550"/>
                <a:gd name="connsiteX46" fmla="*/ 438150 w 4181475"/>
                <a:gd name="connsiteY46" fmla="*/ 615950 h 2368550"/>
                <a:gd name="connsiteX47" fmla="*/ 438150 w 4181475"/>
                <a:gd name="connsiteY47" fmla="*/ 590550 h 2368550"/>
                <a:gd name="connsiteX48" fmla="*/ 342900 w 4181475"/>
                <a:gd name="connsiteY48" fmla="*/ 590550 h 2368550"/>
                <a:gd name="connsiteX49" fmla="*/ 342900 w 4181475"/>
                <a:gd name="connsiteY49" fmla="*/ 555625 h 2368550"/>
                <a:gd name="connsiteX50" fmla="*/ 282575 w 4181475"/>
                <a:gd name="connsiteY50" fmla="*/ 555625 h 2368550"/>
                <a:gd name="connsiteX51" fmla="*/ 282575 w 4181475"/>
                <a:gd name="connsiteY51" fmla="*/ 501650 h 2368550"/>
                <a:gd name="connsiteX52" fmla="*/ 263525 w 4181475"/>
                <a:gd name="connsiteY52" fmla="*/ 501650 h 2368550"/>
                <a:gd name="connsiteX53" fmla="*/ 263525 w 4181475"/>
                <a:gd name="connsiteY53" fmla="*/ 457200 h 2368550"/>
                <a:gd name="connsiteX54" fmla="*/ 250825 w 4181475"/>
                <a:gd name="connsiteY54" fmla="*/ 457200 h 2368550"/>
                <a:gd name="connsiteX55" fmla="*/ 250825 w 4181475"/>
                <a:gd name="connsiteY55" fmla="*/ 425450 h 2368550"/>
                <a:gd name="connsiteX56" fmla="*/ 228600 w 4181475"/>
                <a:gd name="connsiteY56" fmla="*/ 425450 h 2368550"/>
                <a:gd name="connsiteX57" fmla="*/ 228600 w 4181475"/>
                <a:gd name="connsiteY57" fmla="*/ 393700 h 2368550"/>
                <a:gd name="connsiteX58" fmla="*/ 215900 w 4181475"/>
                <a:gd name="connsiteY58" fmla="*/ 393700 h 2368550"/>
                <a:gd name="connsiteX59" fmla="*/ 215900 w 4181475"/>
                <a:gd name="connsiteY59" fmla="*/ 365125 h 2368550"/>
                <a:gd name="connsiteX60" fmla="*/ 184150 w 4181475"/>
                <a:gd name="connsiteY60" fmla="*/ 365125 h 2368550"/>
                <a:gd name="connsiteX61" fmla="*/ 184150 w 4181475"/>
                <a:gd name="connsiteY61" fmla="*/ 336550 h 2368550"/>
                <a:gd name="connsiteX62" fmla="*/ 168275 w 4181475"/>
                <a:gd name="connsiteY62" fmla="*/ 336550 h 2368550"/>
                <a:gd name="connsiteX63" fmla="*/ 168275 w 4181475"/>
                <a:gd name="connsiteY63" fmla="*/ 279400 h 2368550"/>
                <a:gd name="connsiteX64" fmla="*/ 63500 w 4181475"/>
                <a:gd name="connsiteY64" fmla="*/ 279400 h 2368550"/>
                <a:gd name="connsiteX65" fmla="*/ 63500 w 4181475"/>
                <a:gd name="connsiteY65" fmla="*/ 231775 h 2368550"/>
                <a:gd name="connsiteX66" fmla="*/ 44450 w 4181475"/>
                <a:gd name="connsiteY66" fmla="*/ 231775 h 2368550"/>
                <a:gd name="connsiteX67" fmla="*/ 44450 w 4181475"/>
                <a:gd name="connsiteY67" fmla="*/ 107950 h 2368550"/>
                <a:gd name="connsiteX68" fmla="*/ 25400 w 4181475"/>
                <a:gd name="connsiteY68" fmla="*/ 107950 h 2368550"/>
                <a:gd name="connsiteX69" fmla="*/ 44450 w 4181475"/>
                <a:gd name="connsiteY69" fmla="*/ 47625 h 2368550"/>
                <a:gd name="connsiteX70" fmla="*/ 12700 w 4181475"/>
                <a:gd name="connsiteY70" fmla="*/ 47625 h 2368550"/>
                <a:gd name="connsiteX71" fmla="*/ 12700 w 4181475"/>
                <a:gd name="connsiteY71" fmla="*/ 22225 h 2368550"/>
                <a:gd name="connsiteX72" fmla="*/ 0 w 4181475"/>
                <a:gd name="connsiteY72" fmla="*/ 22225 h 2368550"/>
                <a:gd name="connsiteX73" fmla="*/ 0 w 4181475"/>
                <a:gd name="connsiteY73" fmla="*/ 0 h 2368550"/>
                <a:gd name="connsiteX0" fmla="*/ 4181475 w 4181475"/>
                <a:gd name="connsiteY0" fmla="*/ 2368550 h 2368550"/>
                <a:gd name="connsiteX1" fmla="*/ 3794125 w 4181475"/>
                <a:gd name="connsiteY1" fmla="*/ 2368550 h 2368550"/>
                <a:gd name="connsiteX2" fmla="*/ 3794125 w 4181475"/>
                <a:gd name="connsiteY2" fmla="*/ 1600200 h 2368550"/>
                <a:gd name="connsiteX3" fmla="*/ 2994025 w 4181475"/>
                <a:gd name="connsiteY3" fmla="*/ 1600200 h 2368550"/>
                <a:gd name="connsiteX4" fmla="*/ 2994025 w 4181475"/>
                <a:gd name="connsiteY4" fmla="*/ 1489075 h 2368550"/>
                <a:gd name="connsiteX5" fmla="*/ 2667000 w 4181475"/>
                <a:gd name="connsiteY5" fmla="*/ 1489075 h 2368550"/>
                <a:gd name="connsiteX6" fmla="*/ 2667000 w 4181475"/>
                <a:gd name="connsiteY6" fmla="*/ 1403350 h 2368550"/>
                <a:gd name="connsiteX7" fmla="*/ 2590800 w 4181475"/>
                <a:gd name="connsiteY7" fmla="*/ 1403350 h 2368550"/>
                <a:gd name="connsiteX8" fmla="*/ 2590800 w 4181475"/>
                <a:gd name="connsiteY8" fmla="*/ 1327150 h 2368550"/>
                <a:gd name="connsiteX9" fmla="*/ 2187575 w 4181475"/>
                <a:gd name="connsiteY9" fmla="*/ 1327150 h 2368550"/>
                <a:gd name="connsiteX10" fmla="*/ 2187575 w 4181475"/>
                <a:gd name="connsiteY10" fmla="*/ 1282700 h 2368550"/>
                <a:gd name="connsiteX11" fmla="*/ 2092325 w 4181475"/>
                <a:gd name="connsiteY11" fmla="*/ 1282700 h 2368550"/>
                <a:gd name="connsiteX12" fmla="*/ 2092325 w 4181475"/>
                <a:gd name="connsiteY12" fmla="*/ 1244600 h 2368550"/>
                <a:gd name="connsiteX13" fmla="*/ 1771650 w 4181475"/>
                <a:gd name="connsiteY13" fmla="*/ 1244600 h 2368550"/>
                <a:gd name="connsiteX14" fmla="*/ 1771650 w 4181475"/>
                <a:gd name="connsiteY14" fmla="*/ 1162050 h 2368550"/>
                <a:gd name="connsiteX15" fmla="*/ 1765300 w 4181475"/>
                <a:gd name="connsiteY15" fmla="*/ 1162050 h 2368550"/>
                <a:gd name="connsiteX16" fmla="*/ 1765300 w 4181475"/>
                <a:gd name="connsiteY16" fmla="*/ 1123950 h 2368550"/>
                <a:gd name="connsiteX17" fmla="*/ 1327150 w 4181475"/>
                <a:gd name="connsiteY17" fmla="*/ 1123950 h 2368550"/>
                <a:gd name="connsiteX18" fmla="*/ 1327150 w 4181475"/>
                <a:gd name="connsiteY18" fmla="*/ 1085850 h 2368550"/>
                <a:gd name="connsiteX19" fmla="*/ 1301750 w 4181475"/>
                <a:gd name="connsiteY19" fmla="*/ 1085850 h 2368550"/>
                <a:gd name="connsiteX20" fmla="*/ 1301750 w 4181475"/>
                <a:gd name="connsiteY20" fmla="*/ 1050925 h 2368550"/>
                <a:gd name="connsiteX21" fmla="*/ 1187450 w 4181475"/>
                <a:gd name="connsiteY21" fmla="*/ 1050925 h 2368550"/>
                <a:gd name="connsiteX22" fmla="*/ 1187450 w 4181475"/>
                <a:gd name="connsiteY22" fmla="*/ 1012825 h 2368550"/>
                <a:gd name="connsiteX23" fmla="*/ 1174750 w 4181475"/>
                <a:gd name="connsiteY23" fmla="*/ 1012825 h 2368550"/>
                <a:gd name="connsiteX24" fmla="*/ 1174750 w 4181475"/>
                <a:gd name="connsiteY24" fmla="*/ 981075 h 2368550"/>
                <a:gd name="connsiteX25" fmla="*/ 1174750 w 4181475"/>
                <a:gd name="connsiteY25" fmla="*/ 949325 h 2368550"/>
                <a:gd name="connsiteX26" fmla="*/ 1009650 w 4181475"/>
                <a:gd name="connsiteY26" fmla="*/ 949325 h 2368550"/>
                <a:gd name="connsiteX27" fmla="*/ 1009650 w 4181475"/>
                <a:gd name="connsiteY27" fmla="*/ 914400 h 2368550"/>
                <a:gd name="connsiteX28" fmla="*/ 920750 w 4181475"/>
                <a:gd name="connsiteY28" fmla="*/ 914400 h 2368550"/>
                <a:gd name="connsiteX29" fmla="*/ 920750 w 4181475"/>
                <a:gd name="connsiteY29" fmla="*/ 879475 h 2368550"/>
                <a:gd name="connsiteX30" fmla="*/ 901700 w 4181475"/>
                <a:gd name="connsiteY30" fmla="*/ 879475 h 2368550"/>
                <a:gd name="connsiteX31" fmla="*/ 901700 w 4181475"/>
                <a:gd name="connsiteY31" fmla="*/ 844550 h 2368550"/>
                <a:gd name="connsiteX32" fmla="*/ 885825 w 4181475"/>
                <a:gd name="connsiteY32" fmla="*/ 844550 h 2368550"/>
                <a:gd name="connsiteX33" fmla="*/ 885825 w 4181475"/>
                <a:gd name="connsiteY33" fmla="*/ 812800 h 2368550"/>
                <a:gd name="connsiteX34" fmla="*/ 815975 w 4181475"/>
                <a:gd name="connsiteY34" fmla="*/ 812800 h 2368550"/>
                <a:gd name="connsiteX35" fmla="*/ 815975 w 4181475"/>
                <a:gd name="connsiteY35" fmla="*/ 781050 h 2368550"/>
                <a:gd name="connsiteX36" fmla="*/ 622300 w 4181475"/>
                <a:gd name="connsiteY36" fmla="*/ 781050 h 2368550"/>
                <a:gd name="connsiteX37" fmla="*/ 622300 w 4181475"/>
                <a:gd name="connsiteY37" fmla="*/ 742950 h 2368550"/>
                <a:gd name="connsiteX38" fmla="*/ 612775 w 4181475"/>
                <a:gd name="connsiteY38" fmla="*/ 742950 h 2368550"/>
                <a:gd name="connsiteX39" fmla="*/ 612775 w 4181475"/>
                <a:gd name="connsiteY39" fmla="*/ 717550 h 2368550"/>
                <a:gd name="connsiteX40" fmla="*/ 558800 w 4181475"/>
                <a:gd name="connsiteY40" fmla="*/ 717550 h 2368550"/>
                <a:gd name="connsiteX41" fmla="*/ 558800 w 4181475"/>
                <a:gd name="connsiteY41" fmla="*/ 669925 h 2368550"/>
                <a:gd name="connsiteX42" fmla="*/ 542925 w 4181475"/>
                <a:gd name="connsiteY42" fmla="*/ 669925 h 2368550"/>
                <a:gd name="connsiteX43" fmla="*/ 552450 w 4181475"/>
                <a:gd name="connsiteY43" fmla="*/ 660400 h 2368550"/>
                <a:gd name="connsiteX44" fmla="*/ 533400 w 4181475"/>
                <a:gd name="connsiteY44" fmla="*/ 660400 h 2368550"/>
                <a:gd name="connsiteX45" fmla="*/ 533400 w 4181475"/>
                <a:gd name="connsiteY45" fmla="*/ 615950 h 2368550"/>
                <a:gd name="connsiteX46" fmla="*/ 438150 w 4181475"/>
                <a:gd name="connsiteY46" fmla="*/ 615950 h 2368550"/>
                <a:gd name="connsiteX47" fmla="*/ 438150 w 4181475"/>
                <a:gd name="connsiteY47" fmla="*/ 590550 h 2368550"/>
                <a:gd name="connsiteX48" fmla="*/ 342900 w 4181475"/>
                <a:gd name="connsiteY48" fmla="*/ 590550 h 2368550"/>
                <a:gd name="connsiteX49" fmla="*/ 342900 w 4181475"/>
                <a:gd name="connsiteY49" fmla="*/ 555625 h 2368550"/>
                <a:gd name="connsiteX50" fmla="*/ 282575 w 4181475"/>
                <a:gd name="connsiteY50" fmla="*/ 555625 h 2368550"/>
                <a:gd name="connsiteX51" fmla="*/ 282575 w 4181475"/>
                <a:gd name="connsiteY51" fmla="*/ 501650 h 2368550"/>
                <a:gd name="connsiteX52" fmla="*/ 263525 w 4181475"/>
                <a:gd name="connsiteY52" fmla="*/ 501650 h 2368550"/>
                <a:gd name="connsiteX53" fmla="*/ 263525 w 4181475"/>
                <a:gd name="connsiteY53" fmla="*/ 457200 h 2368550"/>
                <a:gd name="connsiteX54" fmla="*/ 250825 w 4181475"/>
                <a:gd name="connsiteY54" fmla="*/ 457200 h 2368550"/>
                <a:gd name="connsiteX55" fmla="*/ 250825 w 4181475"/>
                <a:gd name="connsiteY55" fmla="*/ 425450 h 2368550"/>
                <a:gd name="connsiteX56" fmla="*/ 228600 w 4181475"/>
                <a:gd name="connsiteY56" fmla="*/ 425450 h 2368550"/>
                <a:gd name="connsiteX57" fmla="*/ 228600 w 4181475"/>
                <a:gd name="connsiteY57" fmla="*/ 393700 h 2368550"/>
                <a:gd name="connsiteX58" fmla="*/ 215900 w 4181475"/>
                <a:gd name="connsiteY58" fmla="*/ 393700 h 2368550"/>
                <a:gd name="connsiteX59" fmla="*/ 215900 w 4181475"/>
                <a:gd name="connsiteY59" fmla="*/ 365125 h 2368550"/>
                <a:gd name="connsiteX60" fmla="*/ 184150 w 4181475"/>
                <a:gd name="connsiteY60" fmla="*/ 365125 h 2368550"/>
                <a:gd name="connsiteX61" fmla="*/ 184150 w 4181475"/>
                <a:gd name="connsiteY61" fmla="*/ 336550 h 2368550"/>
                <a:gd name="connsiteX62" fmla="*/ 168275 w 4181475"/>
                <a:gd name="connsiteY62" fmla="*/ 336550 h 2368550"/>
                <a:gd name="connsiteX63" fmla="*/ 168275 w 4181475"/>
                <a:gd name="connsiteY63" fmla="*/ 279400 h 2368550"/>
                <a:gd name="connsiteX64" fmla="*/ 63500 w 4181475"/>
                <a:gd name="connsiteY64" fmla="*/ 279400 h 2368550"/>
                <a:gd name="connsiteX65" fmla="*/ 63500 w 4181475"/>
                <a:gd name="connsiteY65" fmla="*/ 231775 h 2368550"/>
                <a:gd name="connsiteX66" fmla="*/ 44450 w 4181475"/>
                <a:gd name="connsiteY66" fmla="*/ 231775 h 2368550"/>
                <a:gd name="connsiteX67" fmla="*/ 44450 w 4181475"/>
                <a:gd name="connsiteY67" fmla="*/ 107950 h 2368550"/>
                <a:gd name="connsiteX68" fmla="*/ 25400 w 4181475"/>
                <a:gd name="connsiteY68" fmla="*/ 107950 h 2368550"/>
                <a:gd name="connsiteX69" fmla="*/ 22225 w 4181475"/>
                <a:gd name="connsiteY69" fmla="*/ 47625 h 2368550"/>
                <a:gd name="connsiteX70" fmla="*/ 12700 w 4181475"/>
                <a:gd name="connsiteY70" fmla="*/ 47625 h 2368550"/>
                <a:gd name="connsiteX71" fmla="*/ 12700 w 4181475"/>
                <a:gd name="connsiteY71" fmla="*/ 22225 h 2368550"/>
                <a:gd name="connsiteX72" fmla="*/ 0 w 4181475"/>
                <a:gd name="connsiteY72" fmla="*/ 22225 h 2368550"/>
                <a:gd name="connsiteX73" fmla="*/ 0 w 4181475"/>
                <a:gd name="connsiteY73" fmla="*/ 0 h 2368550"/>
                <a:gd name="connsiteX0" fmla="*/ 4181475 w 4181475"/>
                <a:gd name="connsiteY0" fmla="*/ 2368550 h 2368550"/>
                <a:gd name="connsiteX1" fmla="*/ 3794125 w 4181475"/>
                <a:gd name="connsiteY1" fmla="*/ 2368550 h 2368550"/>
                <a:gd name="connsiteX2" fmla="*/ 3794125 w 4181475"/>
                <a:gd name="connsiteY2" fmla="*/ 1600200 h 2368550"/>
                <a:gd name="connsiteX3" fmla="*/ 2994025 w 4181475"/>
                <a:gd name="connsiteY3" fmla="*/ 1600200 h 2368550"/>
                <a:gd name="connsiteX4" fmla="*/ 2994025 w 4181475"/>
                <a:gd name="connsiteY4" fmla="*/ 1489075 h 2368550"/>
                <a:gd name="connsiteX5" fmla="*/ 2667000 w 4181475"/>
                <a:gd name="connsiteY5" fmla="*/ 1489075 h 2368550"/>
                <a:gd name="connsiteX6" fmla="*/ 2667000 w 4181475"/>
                <a:gd name="connsiteY6" fmla="*/ 1403350 h 2368550"/>
                <a:gd name="connsiteX7" fmla="*/ 2590800 w 4181475"/>
                <a:gd name="connsiteY7" fmla="*/ 1403350 h 2368550"/>
                <a:gd name="connsiteX8" fmla="*/ 2590800 w 4181475"/>
                <a:gd name="connsiteY8" fmla="*/ 1327150 h 2368550"/>
                <a:gd name="connsiteX9" fmla="*/ 2187575 w 4181475"/>
                <a:gd name="connsiteY9" fmla="*/ 1327150 h 2368550"/>
                <a:gd name="connsiteX10" fmla="*/ 2187575 w 4181475"/>
                <a:gd name="connsiteY10" fmla="*/ 1282700 h 2368550"/>
                <a:gd name="connsiteX11" fmla="*/ 2092325 w 4181475"/>
                <a:gd name="connsiteY11" fmla="*/ 1282700 h 2368550"/>
                <a:gd name="connsiteX12" fmla="*/ 2092325 w 4181475"/>
                <a:gd name="connsiteY12" fmla="*/ 1244600 h 2368550"/>
                <a:gd name="connsiteX13" fmla="*/ 1771650 w 4181475"/>
                <a:gd name="connsiteY13" fmla="*/ 1244600 h 2368550"/>
                <a:gd name="connsiteX14" fmla="*/ 1771650 w 4181475"/>
                <a:gd name="connsiteY14" fmla="*/ 1162050 h 2368550"/>
                <a:gd name="connsiteX15" fmla="*/ 1765300 w 4181475"/>
                <a:gd name="connsiteY15" fmla="*/ 1162050 h 2368550"/>
                <a:gd name="connsiteX16" fmla="*/ 1765300 w 4181475"/>
                <a:gd name="connsiteY16" fmla="*/ 1123950 h 2368550"/>
                <a:gd name="connsiteX17" fmla="*/ 1327150 w 4181475"/>
                <a:gd name="connsiteY17" fmla="*/ 1123950 h 2368550"/>
                <a:gd name="connsiteX18" fmla="*/ 1327150 w 4181475"/>
                <a:gd name="connsiteY18" fmla="*/ 1085850 h 2368550"/>
                <a:gd name="connsiteX19" fmla="*/ 1301750 w 4181475"/>
                <a:gd name="connsiteY19" fmla="*/ 1085850 h 2368550"/>
                <a:gd name="connsiteX20" fmla="*/ 1301750 w 4181475"/>
                <a:gd name="connsiteY20" fmla="*/ 1050925 h 2368550"/>
                <a:gd name="connsiteX21" fmla="*/ 1187450 w 4181475"/>
                <a:gd name="connsiteY21" fmla="*/ 1050925 h 2368550"/>
                <a:gd name="connsiteX22" fmla="*/ 1187450 w 4181475"/>
                <a:gd name="connsiteY22" fmla="*/ 1012825 h 2368550"/>
                <a:gd name="connsiteX23" fmla="*/ 1174750 w 4181475"/>
                <a:gd name="connsiteY23" fmla="*/ 1012825 h 2368550"/>
                <a:gd name="connsiteX24" fmla="*/ 1174750 w 4181475"/>
                <a:gd name="connsiteY24" fmla="*/ 981075 h 2368550"/>
                <a:gd name="connsiteX25" fmla="*/ 1174750 w 4181475"/>
                <a:gd name="connsiteY25" fmla="*/ 949325 h 2368550"/>
                <a:gd name="connsiteX26" fmla="*/ 1009650 w 4181475"/>
                <a:gd name="connsiteY26" fmla="*/ 949325 h 2368550"/>
                <a:gd name="connsiteX27" fmla="*/ 1009650 w 4181475"/>
                <a:gd name="connsiteY27" fmla="*/ 914400 h 2368550"/>
                <a:gd name="connsiteX28" fmla="*/ 920750 w 4181475"/>
                <a:gd name="connsiteY28" fmla="*/ 914400 h 2368550"/>
                <a:gd name="connsiteX29" fmla="*/ 920750 w 4181475"/>
                <a:gd name="connsiteY29" fmla="*/ 879475 h 2368550"/>
                <a:gd name="connsiteX30" fmla="*/ 901700 w 4181475"/>
                <a:gd name="connsiteY30" fmla="*/ 879475 h 2368550"/>
                <a:gd name="connsiteX31" fmla="*/ 901700 w 4181475"/>
                <a:gd name="connsiteY31" fmla="*/ 844550 h 2368550"/>
                <a:gd name="connsiteX32" fmla="*/ 885825 w 4181475"/>
                <a:gd name="connsiteY32" fmla="*/ 844550 h 2368550"/>
                <a:gd name="connsiteX33" fmla="*/ 885825 w 4181475"/>
                <a:gd name="connsiteY33" fmla="*/ 812800 h 2368550"/>
                <a:gd name="connsiteX34" fmla="*/ 815975 w 4181475"/>
                <a:gd name="connsiteY34" fmla="*/ 812800 h 2368550"/>
                <a:gd name="connsiteX35" fmla="*/ 815975 w 4181475"/>
                <a:gd name="connsiteY35" fmla="*/ 781050 h 2368550"/>
                <a:gd name="connsiteX36" fmla="*/ 622300 w 4181475"/>
                <a:gd name="connsiteY36" fmla="*/ 781050 h 2368550"/>
                <a:gd name="connsiteX37" fmla="*/ 622300 w 4181475"/>
                <a:gd name="connsiteY37" fmla="*/ 742950 h 2368550"/>
                <a:gd name="connsiteX38" fmla="*/ 612775 w 4181475"/>
                <a:gd name="connsiteY38" fmla="*/ 742950 h 2368550"/>
                <a:gd name="connsiteX39" fmla="*/ 612775 w 4181475"/>
                <a:gd name="connsiteY39" fmla="*/ 717550 h 2368550"/>
                <a:gd name="connsiteX40" fmla="*/ 558800 w 4181475"/>
                <a:gd name="connsiteY40" fmla="*/ 717550 h 2368550"/>
                <a:gd name="connsiteX41" fmla="*/ 558800 w 4181475"/>
                <a:gd name="connsiteY41" fmla="*/ 669925 h 2368550"/>
                <a:gd name="connsiteX42" fmla="*/ 542925 w 4181475"/>
                <a:gd name="connsiteY42" fmla="*/ 669925 h 2368550"/>
                <a:gd name="connsiteX43" fmla="*/ 552450 w 4181475"/>
                <a:gd name="connsiteY43" fmla="*/ 660400 h 2368550"/>
                <a:gd name="connsiteX44" fmla="*/ 533400 w 4181475"/>
                <a:gd name="connsiteY44" fmla="*/ 660400 h 2368550"/>
                <a:gd name="connsiteX45" fmla="*/ 533400 w 4181475"/>
                <a:gd name="connsiteY45" fmla="*/ 615950 h 2368550"/>
                <a:gd name="connsiteX46" fmla="*/ 438150 w 4181475"/>
                <a:gd name="connsiteY46" fmla="*/ 615950 h 2368550"/>
                <a:gd name="connsiteX47" fmla="*/ 438150 w 4181475"/>
                <a:gd name="connsiteY47" fmla="*/ 590550 h 2368550"/>
                <a:gd name="connsiteX48" fmla="*/ 342900 w 4181475"/>
                <a:gd name="connsiteY48" fmla="*/ 590550 h 2368550"/>
                <a:gd name="connsiteX49" fmla="*/ 342900 w 4181475"/>
                <a:gd name="connsiteY49" fmla="*/ 555625 h 2368550"/>
                <a:gd name="connsiteX50" fmla="*/ 282575 w 4181475"/>
                <a:gd name="connsiteY50" fmla="*/ 555625 h 2368550"/>
                <a:gd name="connsiteX51" fmla="*/ 282575 w 4181475"/>
                <a:gd name="connsiteY51" fmla="*/ 501650 h 2368550"/>
                <a:gd name="connsiteX52" fmla="*/ 263525 w 4181475"/>
                <a:gd name="connsiteY52" fmla="*/ 501650 h 2368550"/>
                <a:gd name="connsiteX53" fmla="*/ 263525 w 4181475"/>
                <a:gd name="connsiteY53" fmla="*/ 457200 h 2368550"/>
                <a:gd name="connsiteX54" fmla="*/ 250825 w 4181475"/>
                <a:gd name="connsiteY54" fmla="*/ 457200 h 2368550"/>
                <a:gd name="connsiteX55" fmla="*/ 250825 w 4181475"/>
                <a:gd name="connsiteY55" fmla="*/ 425450 h 2368550"/>
                <a:gd name="connsiteX56" fmla="*/ 228600 w 4181475"/>
                <a:gd name="connsiteY56" fmla="*/ 425450 h 2368550"/>
                <a:gd name="connsiteX57" fmla="*/ 228600 w 4181475"/>
                <a:gd name="connsiteY57" fmla="*/ 393700 h 2368550"/>
                <a:gd name="connsiteX58" fmla="*/ 215900 w 4181475"/>
                <a:gd name="connsiteY58" fmla="*/ 393700 h 2368550"/>
                <a:gd name="connsiteX59" fmla="*/ 215900 w 4181475"/>
                <a:gd name="connsiteY59" fmla="*/ 365125 h 2368550"/>
                <a:gd name="connsiteX60" fmla="*/ 184150 w 4181475"/>
                <a:gd name="connsiteY60" fmla="*/ 365125 h 2368550"/>
                <a:gd name="connsiteX61" fmla="*/ 184150 w 4181475"/>
                <a:gd name="connsiteY61" fmla="*/ 336550 h 2368550"/>
                <a:gd name="connsiteX62" fmla="*/ 168275 w 4181475"/>
                <a:gd name="connsiteY62" fmla="*/ 336550 h 2368550"/>
                <a:gd name="connsiteX63" fmla="*/ 168275 w 4181475"/>
                <a:gd name="connsiteY63" fmla="*/ 279400 h 2368550"/>
                <a:gd name="connsiteX64" fmla="*/ 63500 w 4181475"/>
                <a:gd name="connsiteY64" fmla="*/ 279400 h 2368550"/>
                <a:gd name="connsiteX65" fmla="*/ 63500 w 4181475"/>
                <a:gd name="connsiteY65" fmla="*/ 231775 h 2368550"/>
                <a:gd name="connsiteX66" fmla="*/ 44450 w 4181475"/>
                <a:gd name="connsiteY66" fmla="*/ 231775 h 2368550"/>
                <a:gd name="connsiteX67" fmla="*/ 44450 w 4181475"/>
                <a:gd name="connsiteY67" fmla="*/ 107950 h 2368550"/>
                <a:gd name="connsiteX68" fmla="*/ 25400 w 4181475"/>
                <a:gd name="connsiteY68" fmla="*/ 107950 h 2368550"/>
                <a:gd name="connsiteX69" fmla="*/ 38894 w 4181475"/>
                <a:gd name="connsiteY69" fmla="*/ 50006 h 2368550"/>
                <a:gd name="connsiteX70" fmla="*/ 12700 w 4181475"/>
                <a:gd name="connsiteY70" fmla="*/ 47625 h 2368550"/>
                <a:gd name="connsiteX71" fmla="*/ 12700 w 4181475"/>
                <a:gd name="connsiteY71" fmla="*/ 22225 h 2368550"/>
                <a:gd name="connsiteX72" fmla="*/ 0 w 4181475"/>
                <a:gd name="connsiteY72" fmla="*/ 22225 h 2368550"/>
                <a:gd name="connsiteX73" fmla="*/ 0 w 4181475"/>
                <a:gd name="connsiteY73" fmla="*/ 0 h 2368550"/>
                <a:gd name="connsiteX0" fmla="*/ 4181475 w 4181475"/>
                <a:gd name="connsiteY0" fmla="*/ 2368550 h 2368550"/>
                <a:gd name="connsiteX1" fmla="*/ 3794125 w 4181475"/>
                <a:gd name="connsiteY1" fmla="*/ 2368550 h 2368550"/>
                <a:gd name="connsiteX2" fmla="*/ 3794125 w 4181475"/>
                <a:gd name="connsiteY2" fmla="*/ 1600200 h 2368550"/>
                <a:gd name="connsiteX3" fmla="*/ 2994025 w 4181475"/>
                <a:gd name="connsiteY3" fmla="*/ 1600200 h 2368550"/>
                <a:gd name="connsiteX4" fmla="*/ 2994025 w 4181475"/>
                <a:gd name="connsiteY4" fmla="*/ 1489075 h 2368550"/>
                <a:gd name="connsiteX5" fmla="*/ 2667000 w 4181475"/>
                <a:gd name="connsiteY5" fmla="*/ 1489075 h 2368550"/>
                <a:gd name="connsiteX6" fmla="*/ 2667000 w 4181475"/>
                <a:gd name="connsiteY6" fmla="*/ 1403350 h 2368550"/>
                <a:gd name="connsiteX7" fmla="*/ 2590800 w 4181475"/>
                <a:gd name="connsiteY7" fmla="*/ 1403350 h 2368550"/>
                <a:gd name="connsiteX8" fmla="*/ 2590800 w 4181475"/>
                <a:gd name="connsiteY8" fmla="*/ 1327150 h 2368550"/>
                <a:gd name="connsiteX9" fmla="*/ 2187575 w 4181475"/>
                <a:gd name="connsiteY9" fmla="*/ 1327150 h 2368550"/>
                <a:gd name="connsiteX10" fmla="*/ 2187575 w 4181475"/>
                <a:gd name="connsiteY10" fmla="*/ 1282700 h 2368550"/>
                <a:gd name="connsiteX11" fmla="*/ 2092325 w 4181475"/>
                <a:gd name="connsiteY11" fmla="*/ 1282700 h 2368550"/>
                <a:gd name="connsiteX12" fmla="*/ 2092325 w 4181475"/>
                <a:gd name="connsiteY12" fmla="*/ 1244600 h 2368550"/>
                <a:gd name="connsiteX13" fmla="*/ 1771650 w 4181475"/>
                <a:gd name="connsiteY13" fmla="*/ 1244600 h 2368550"/>
                <a:gd name="connsiteX14" fmla="*/ 1771650 w 4181475"/>
                <a:gd name="connsiteY14" fmla="*/ 1162050 h 2368550"/>
                <a:gd name="connsiteX15" fmla="*/ 1765300 w 4181475"/>
                <a:gd name="connsiteY15" fmla="*/ 1162050 h 2368550"/>
                <a:gd name="connsiteX16" fmla="*/ 1765300 w 4181475"/>
                <a:gd name="connsiteY16" fmla="*/ 1123950 h 2368550"/>
                <a:gd name="connsiteX17" fmla="*/ 1327150 w 4181475"/>
                <a:gd name="connsiteY17" fmla="*/ 1123950 h 2368550"/>
                <a:gd name="connsiteX18" fmla="*/ 1327150 w 4181475"/>
                <a:gd name="connsiteY18" fmla="*/ 1085850 h 2368550"/>
                <a:gd name="connsiteX19" fmla="*/ 1301750 w 4181475"/>
                <a:gd name="connsiteY19" fmla="*/ 1085850 h 2368550"/>
                <a:gd name="connsiteX20" fmla="*/ 1301750 w 4181475"/>
                <a:gd name="connsiteY20" fmla="*/ 1050925 h 2368550"/>
                <a:gd name="connsiteX21" fmla="*/ 1187450 w 4181475"/>
                <a:gd name="connsiteY21" fmla="*/ 1050925 h 2368550"/>
                <a:gd name="connsiteX22" fmla="*/ 1187450 w 4181475"/>
                <a:gd name="connsiteY22" fmla="*/ 1012825 h 2368550"/>
                <a:gd name="connsiteX23" fmla="*/ 1174750 w 4181475"/>
                <a:gd name="connsiteY23" fmla="*/ 1012825 h 2368550"/>
                <a:gd name="connsiteX24" fmla="*/ 1174750 w 4181475"/>
                <a:gd name="connsiteY24" fmla="*/ 981075 h 2368550"/>
                <a:gd name="connsiteX25" fmla="*/ 1174750 w 4181475"/>
                <a:gd name="connsiteY25" fmla="*/ 949325 h 2368550"/>
                <a:gd name="connsiteX26" fmla="*/ 1009650 w 4181475"/>
                <a:gd name="connsiteY26" fmla="*/ 949325 h 2368550"/>
                <a:gd name="connsiteX27" fmla="*/ 1009650 w 4181475"/>
                <a:gd name="connsiteY27" fmla="*/ 914400 h 2368550"/>
                <a:gd name="connsiteX28" fmla="*/ 920750 w 4181475"/>
                <a:gd name="connsiteY28" fmla="*/ 914400 h 2368550"/>
                <a:gd name="connsiteX29" fmla="*/ 920750 w 4181475"/>
                <a:gd name="connsiteY29" fmla="*/ 879475 h 2368550"/>
                <a:gd name="connsiteX30" fmla="*/ 901700 w 4181475"/>
                <a:gd name="connsiteY30" fmla="*/ 879475 h 2368550"/>
                <a:gd name="connsiteX31" fmla="*/ 901700 w 4181475"/>
                <a:gd name="connsiteY31" fmla="*/ 844550 h 2368550"/>
                <a:gd name="connsiteX32" fmla="*/ 885825 w 4181475"/>
                <a:gd name="connsiteY32" fmla="*/ 844550 h 2368550"/>
                <a:gd name="connsiteX33" fmla="*/ 885825 w 4181475"/>
                <a:gd name="connsiteY33" fmla="*/ 812800 h 2368550"/>
                <a:gd name="connsiteX34" fmla="*/ 815975 w 4181475"/>
                <a:gd name="connsiteY34" fmla="*/ 812800 h 2368550"/>
                <a:gd name="connsiteX35" fmla="*/ 815975 w 4181475"/>
                <a:gd name="connsiteY35" fmla="*/ 781050 h 2368550"/>
                <a:gd name="connsiteX36" fmla="*/ 622300 w 4181475"/>
                <a:gd name="connsiteY36" fmla="*/ 781050 h 2368550"/>
                <a:gd name="connsiteX37" fmla="*/ 622300 w 4181475"/>
                <a:gd name="connsiteY37" fmla="*/ 742950 h 2368550"/>
                <a:gd name="connsiteX38" fmla="*/ 612775 w 4181475"/>
                <a:gd name="connsiteY38" fmla="*/ 742950 h 2368550"/>
                <a:gd name="connsiteX39" fmla="*/ 612775 w 4181475"/>
                <a:gd name="connsiteY39" fmla="*/ 717550 h 2368550"/>
                <a:gd name="connsiteX40" fmla="*/ 558800 w 4181475"/>
                <a:gd name="connsiteY40" fmla="*/ 717550 h 2368550"/>
                <a:gd name="connsiteX41" fmla="*/ 558800 w 4181475"/>
                <a:gd name="connsiteY41" fmla="*/ 669925 h 2368550"/>
                <a:gd name="connsiteX42" fmla="*/ 542925 w 4181475"/>
                <a:gd name="connsiteY42" fmla="*/ 669925 h 2368550"/>
                <a:gd name="connsiteX43" fmla="*/ 552450 w 4181475"/>
                <a:gd name="connsiteY43" fmla="*/ 660400 h 2368550"/>
                <a:gd name="connsiteX44" fmla="*/ 533400 w 4181475"/>
                <a:gd name="connsiteY44" fmla="*/ 660400 h 2368550"/>
                <a:gd name="connsiteX45" fmla="*/ 533400 w 4181475"/>
                <a:gd name="connsiteY45" fmla="*/ 615950 h 2368550"/>
                <a:gd name="connsiteX46" fmla="*/ 438150 w 4181475"/>
                <a:gd name="connsiteY46" fmla="*/ 615950 h 2368550"/>
                <a:gd name="connsiteX47" fmla="*/ 438150 w 4181475"/>
                <a:gd name="connsiteY47" fmla="*/ 590550 h 2368550"/>
                <a:gd name="connsiteX48" fmla="*/ 342900 w 4181475"/>
                <a:gd name="connsiteY48" fmla="*/ 590550 h 2368550"/>
                <a:gd name="connsiteX49" fmla="*/ 342900 w 4181475"/>
                <a:gd name="connsiteY49" fmla="*/ 555625 h 2368550"/>
                <a:gd name="connsiteX50" fmla="*/ 282575 w 4181475"/>
                <a:gd name="connsiteY50" fmla="*/ 555625 h 2368550"/>
                <a:gd name="connsiteX51" fmla="*/ 282575 w 4181475"/>
                <a:gd name="connsiteY51" fmla="*/ 501650 h 2368550"/>
                <a:gd name="connsiteX52" fmla="*/ 263525 w 4181475"/>
                <a:gd name="connsiteY52" fmla="*/ 501650 h 2368550"/>
                <a:gd name="connsiteX53" fmla="*/ 263525 w 4181475"/>
                <a:gd name="connsiteY53" fmla="*/ 457200 h 2368550"/>
                <a:gd name="connsiteX54" fmla="*/ 250825 w 4181475"/>
                <a:gd name="connsiteY54" fmla="*/ 457200 h 2368550"/>
                <a:gd name="connsiteX55" fmla="*/ 250825 w 4181475"/>
                <a:gd name="connsiteY55" fmla="*/ 425450 h 2368550"/>
                <a:gd name="connsiteX56" fmla="*/ 228600 w 4181475"/>
                <a:gd name="connsiteY56" fmla="*/ 425450 h 2368550"/>
                <a:gd name="connsiteX57" fmla="*/ 228600 w 4181475"/>
                <a:gd name="connsiteY57" fmla="*/ 393700 h 2368550"/>
                <a:gd name="connsiteX58" fmla="*/ 215900 w 4181475"/>
                <a:gd name="connsiteY58" fmla="*/ 393700 h 2368550"/>
                <a:gd name="connsiteX59" fmla="*/ 215900 w 4181475"/>
                <a:gd name="connsiteY59" fmla="*/ 365125 h 2368550"/>
                <a:gd name="connsiteX60" fmla="*/ 184150 w 4181475"/>
                <a:gd name="connsiteY60" fmla="*/ 365125 h 2368550"/>
                <a:gd name="connsiteX61" fmla="*/ 184150 w 4181475"/>
                <a:gd name="connsiteY61" fmla="*/ 336550 h 2368550"/>
                <a:gd name="connsiteX62" fmla="*/ 168275 w 4181475"/>
                <a:gd name="connsiteY62" fmla="*/ 336550 h 2368550"/>
                <a:gd name="connsiteX63" fmla="*/ 168275 w 4181475"/>
                <a:gd name="connsiteY63" fmla="*/ 279400 h 2368550"/>
                <a:gd name="connsiteX64" fmla="*/ 63500 w 4181475"/>
                <a:gd name="connsiteY64" fmla="*/ 279400 h 2368550"/>
                <a:gd name="connsiteX65" fmla="*/ 63500 w 4181475"/>
                <a:gd name="connsiteY65" fmla="*/ 231775 h 2368550"/>
                <a:gd name="connsiteX66" fmla="*/ 44450 w 4181475"/>
                <a:gd name="connsiteY66" fmla="*/ 231775 h 2368550"/>
                <a:gd name="connsiteX67" fmla="*/ 44450 w 4181475"/>
                <a:gd name="connsiteY67" fmla="*/ 107950 h 2368550"/>
                <a:gd name="connsiteX68" fmla="*/ 25400 w 4181475"/>
                <a:gd name="connsiteY68" fmla="*/ 107950 h 2368550"/>
                <a:gd name="connsiteX69" fmla="*/ 26988 w 4181475"/>
                <a:gd name="connsiteY69" fmla="*/ 50006 h 2368550"/>
                <a:gd name="connsiteX70" fmla="*/ 12700 w 4181475"/>
                <a:gd name="connsiteY70" fmla="*/ 47625 h 2368550"/>
                <a:gd name="connsiteX71" fmla="*/ 12700 w 4181475"/>
                <a:gd name="connsiteY71" fmla="*/ 22225 h 2368550"/>
                <a:gd name="connsiteX72" fmla="*/ 0 w 4181475"/>
                <a:gd name="connsiteY72" fmla="*/ 22225 h 2368550"/>
                <a:gd name="connsiteX73" fmla="*/ 0 w 4181475"/>
                <a:gd name="connsiteY73" fmla="*/ 0 h 2368550"/>
                <a:gd name="connsiteX0" fmla="*/ 4181475 w 4181475"/>
                <a:gd name="connsiteY0" fmla="*/ 2368550 h 2368550"/>
                <a:gd name="connsiteX1" fmla="*/ 3794125 w 4181475"/>
                <a:gd name="connsiteY1" fmla="*/ 2368550 h 2368550"/>
                <a:gd name="connsiteX2" fmla="*/ 3794125 w 4181475"/>
                <a:gd name="connsiteY2" fmla="*/ 1600200 h 2368550"/>
                <a:gd name="connsiteX3" fmla="*/ 2994025 w 4181475"/>
                <a:gd name="connsiteY3" fmla="*/ 1600200 h 2368550"/>
                <a:gd name="connsiteX4" fmla="*/ 2994025 w 4181475"/>
                <a:gd name="connsiteY4" fmla="*/ 1489075 h 2368550"/>
                <a:gd name="connsiteX5" fmla="*/ 2667000 w 4181475"/>
                <a:gd name="connsiteY5" fmla="*/ 1489075 h 2368550"/>
                <a:gd name="connsiteX6" fmla="*/ 2667000 w 4181475"/>
                <a:gd name="connsiteY6" fmla="*/ 1403350 h 2368550"/>
                <a:gd name="connsiteX7" fmla="*/ 2590800 w 4181475"/>
                <a:gd name="connsiteY7" fmla="*/ 1403350 h 2368550"/>
                <a:gd name="connsiteX8" fmla="*/ 2590800 w 4181475"/>
                <a:gd name="connsiteY8" fmla="*/ 1327150 h 2368550"/>
                <a:gd name="connsiteX9" fmla="*/ 2187575 w 4181475"/>
                <a:gd name="connsiteY9" fmla="*/ 1327150 h 2368550"/>
                <a:gd name="connsiteX10" fmla="*/ 2187575 w 4181475"/>
                <a:gd name="connsiteY10" fmla="*/ 1282700 h 2368550"/>
                <a:gd name="connsiteX11" fmla="*/ 2092325 w 4181475"/>
                <a:gd name="connsiteY11" fmla="*/ 1282700 h 2368550"/>
                <a:gd name="connsiteX12" fmla="*/ 2092325 w 4181475"/>
                <a:gd name="connsiteY12" fmla="*/ 1244600 h 2368550"/>
                <a:gd name="connsiteX13" fmla="*/ 1771650 w 4181475"/>
                <a:gd name="connsiteY13" fmla="*/ 1244600 h 2368550"/>
                <a:gd name="connsiteX14" fmla="*/ 1771650 w 4181475"/>
                <a:gd name="connsiteY14" fmla="*/ 1162050 h 2368550"/>
                <a:gd name="connsiteX15" fmla="*/ 1765300 w 4181475"/>
                <a:gd name="connsiteY15" fmla="*/ 1162050 h 2368550"/>
                <a:gd name="connsiteX16" fmla="*/ 1765300 w 4181475"/>
                <a:gd name="connsiteY16" fmla="*/ 1123950 h 2368550"/>
                <a:gd name="connsiteX17" fmla="*/ 1327150 w 4181475"/>
                <a:gd name="connsiteY17" fmla="*/ 1123950 h 2368550"/>
                <a:gd name="connsiteX18" fmla="*/ 1327150 w 4181475"/>
                <a:gd name="connsiteY18" fmla="*/ 1085850 h 2368550"/>
                <a:gd name="connsiteX19" fmla="*/ 1301750 w 4181475"/>
                <a:gd name="connsiteY19" fmla="*/ 1085850 h 2368550"/>
                <a:gd name="connsiteX20" fmla="*/ 1301750 w 4181475"/>
                <a:gd name="connsiteY20" fmla="*/ 1050925 h 2368550"/>
                <a:gd name="connsiteX21" fmla="*/ 1187450 w 4181475"/>
                <a:gd name="connsiteY21" fmla="*/ 1050925 h 2368550"/>
                <a:gd name="connsiteX22" fmla="*/ 1187450 w 4181475"/>
                <a:gd name="connsiteY22" fmla="*/ 1012825 h 2368550"/>
                <a:gd name="connsiteX23" fmla="*/ 1174750 w 4181475"/>
                <a:gd name="connsiteY23" fmla="*/ 1012825 h 2368550"/>
                <a:gd name="connsiteX24" fmla="*/ 1174750 w 4181475"/>
                <a:gd name="connsiteY24" fmla="*/ 981075 h 2368550"/>
                <a:gd name="connsiteX25" fmla="*/ 1174750 w 4181475"/>
                <a:gd name="connsiteY25" fmla="*/ 949325 h 2368550"/>
                <a:gd name="connsiteX26" fmla="*/ 1009650 w 4181475"/>
                <a:gd name="connsiteY26" fmla="*/ 949325 h 2368550"/>
                <a:gd name="connsiteX27" fmla="*/ 1009650 w 4181475"/>
                <a:gd name="connsiteY27" fmla="*/ 914400 h 2368550"/>
                <a:gd name="connsiteX28" fmla="*/ 920750 w 4181475"/>
                <a:gd name="connsiteY28" fmla="*/ 914400 h 2368550"/>
                <a:gd name="connsiteX29" fmla="*/ 920750 w 4181475"/>
                <a:gd name="connsiteY29" fmla="*/ 879475 h 2368550"/>
                <a:gd name="connsiteX30" fmla="*/ 901700 w 4181475"/>
                <a:gd name="connsiteY30" fmla="*/ 879475 h 2368550"/>
                <a:gd name="connsiteX31" fmla="*/ 901700 w 4181475"/>
                <a:gd name="connsiteY31" fmla="*/ 844550 h 2368550"/>
                <a:gd name="connsiteX32" fmla="*/ 885825 w 4181475"/>
                <a:gd name="connsiteY32" fmla="*/ 844550 h 2368550"/>
                <a:gd name="connsiteX33" fmla="*/ 885825 w 4181475"/>
                <a:gd name="connsiteY33" fmla="*/ 812800 h 2368550"/>
                <a:gd name="connsiteX34" fmla="*/ 815975 w 4181475"/>
                <a:gd name="connsiteY34" fmla="*/ 812800 h 2368550"/>
                <a:gd name="connsiteX35" fmla="*/ 815975 w 4181475"/>
                <a:gd name="connsiteY35" fmla="*/ 781050 h 2368550"/>
                <a:gd name="connsiteX36" fmla="*/ 622300 w 4181475"/>
                <a:gd name="connsiteY36" fmla="*/ 781050 h 2368550"/>
                <a:gd name="connsiteX37" fmla="*/ 622300 w 4181475"/>
                <a:gd name="connsiteY37" fmla="*/ 742950 h 2368550"/>
                <a:gd name="connsiteX38" fmla="*/ 612775 w 4181475"/>
                <a:gd name="connsiteY38" fmla="*/ 742950 h 2368550"/>
                <a:gd name="connsiteX39" fmla="*/ 612775 w 4181475"/>
                <a:gd name="connsiteY39" fmla="*/ 717550 h 2368550"/>
                <a:gd name="connsiteX40" fmla="*/ 558800 w 4181475"/>
                <a:gd name="connsiteY40" fmla="*/ 717550 h 2368550"/>
                <a:gd name="connsiteX41" fmla="*/ 558800 w 4181475"/>
                <a:gd name="connsiteY41" fmla="*/ 669925 h 2368550"/>
                <a:gd name="connsiteX42" fmla="*/ 542925 w 4181475"/>
                <a:gd name="connsiteY42" fmla="*/ 669925 h 2368550"/>
                <a:gd name="connsiteX43" fmla="*/ 547687 w 4181475"/>
                <a:gd name="connsiteY43" fmla="*/ 660400 h 2368550"/>
                <a:gd name="connsiteX44" fmla="*/ 533400 w 4181475"/>
                <a:gd name="connsiteY44" fmla="*/ 660400 h 2368550"/>
                <a:gd name="connsiteX45" fmla="*/ 533400 w 4181475"/>
                <a:gd name="connsiteY45" fmla="*/ 615950 h 2368550"/>
                <a:gd name="connsiteX46" fmla="*/ 438150 w 4181475"/>
                <a:gd name="connsiteY46" fmla="*/ 615950 h 2368550"/>
                <a:gd name="connsiteX47" fmla="*/ 438150 w 4181475"/>
                <a:gd name="connsiteY47" fmla="*/ 590550 h 2368550"/>
                <a:gd name="connsiteX48" fmla="*/ 342900 w 4181475"/>
                <a:gd name="connsiteY48" fmla="*/ 590550 h 2368550"/>
                <a:gd name="connsiteX49" fmla="*/ 342900 w 4181475"/>
                <a:gd name="connsiteY49" fmla="*/ 555625 h 2368550"/>
                <a:gd name="connsiteX50" fmla="*/ 282575 w 4181475"/>
                <a:gd name="connsiteY50" fmla="*/ 555625 h 2368550"/>
                <a:gd name="connsiteX51" fmla="*/ 282575 w 4181475"/>
                <a:gd name="connsiteY51" fmla="*/ 501650 h 2368550"/>
                <a:gd name="connsiteX52" fmla="*/ 263525 w 4181475"/>
                <a:gd name="connsiteY52" fmla="*/ 501650 h 2368550"/>
                <a:gd name="connsiteX53" fmla="*/ 263525 w 4181475"/>
                <a:gd name="connsiteY53" fmla="*/ 457200 h 2368550"/>
                <a:gd name="connsiteX54" fmla="*/ 250825 w 4181475"/>
                <a:gd name="connsiteY54" fmla="*/ 457200 h 2368550"/>
                <a:gd name="connsiteX55" fmla="*/ 250825 w 4181475"/>
                <a:gd name="connsiteY55" fmla="*/ 425450 h 2368550"/>
                <a:gd name="connsiteX56" fmla="*/ 228600 w 4181475"/>
                <a:gd name="connsiteY56" fmla="*/ 425450 h 2368550"/>
                <a:gd name="connsiteX57" fmla="*/ 228600 w 4181475"/>
                <a:gd name="connsiteY57" fmla="*/ 393700 h 2368550"/>
                <a:gd name="connsiteX58" fmla="*/ 215900 w 4181475"/>
                <a:gd name="connsiteY58" fmla="*/ 393700 h 2368550"/>
                <a:gd name="connsiteX59" fmla="*/ 215900 w 4181475"/>
                <a:gd name="connsiteY59" fmla="*/ 365125 h 2368550"/>
                <a:gd name="connsiteX60" fmla="*/ 184150 w 4181475"/>
                <a:gd name="connsiteY60" fmla="*/ 365125 h 2368550"/>
                <a:gd name="connsiteX61" fmla="*/ 184150 w 4181475"/>
                <a:gd name="connsiteY61" fmla="*/ 336550 h 2368550"/>
                <a:gd name="connsiteX62" fmla="*/ 168275 w 4181475"/>
                <a:gd name="connsiteY62" fmla="*/ 336550 h 2368550"/>
                <a:gd name="connsiteX63" fmla="*/ 168275 w 4181475"/>
                <a:gd name="connsiteY63" fmla="*/ 279400 h 2368550"/>
                <a:gd name="connsiteX64" fmla="*/ 63500 w 4181475"/>
                <a:gd name="connsiteY64" fmla="*/ 279400 h 2368550"/>
                <a:gd name="connsiteX65" fmla="*/ 63500 w 4181475"/>
                <a:gd name="connsiteY65" fmla="*/ 231775 h 2368550"/>
                <a:gd name="connsiteX66" fmla="*/ 44450 w 4181475"/>
                <a:gd name="connsiteY66" fmla="*/ 231775 h 2368550"/>
                <a:gd name="connsiteX67" fmla="*/ 44450 w 4181475"/>
                <a:gd name="connsiteY67" fmla="*/ 107950 h 2368550"/>
                <a:gd name="connsiteX68" fmla="*/ 25400 w 4181475"/>
                <a:gd name="connsiteY68" fmla="*/ 107950 h 2368550"/>
                <a:gd name="connsiteX69" fmla="*/ 26988 w 4181475"/>
                <a:gd name="connsiteY69" fmla="*/ 50006 h 2368550"/>
                <a:gd name="connsiteX70" fmla="*/ 12700 w 4181475"/>
                <a:gd name="connsiteY70" fmla="*/ 47625 h 2368550"/>
                <a:gd name="connsiteX71" fmla="*/ 12700 w 4181475"/>
                <a:gd name="connsiteY71" fmla="*/ 22225 h 2368550"/>
                <a:gd name="connsiteX72" fmla="*/ 0 w 4181475"/>
                <a:gd name="connsiteY72" fmla="*/ 22225 h 2368550"/>
                <a:gd name="connsiteX73" fmla="*/ 0 w 4181475"/>
                <a:gd name="connsiteY73" fmla="*/ 0 h 2368550"/>
                <a:gd name="connsiteX0" fmla="*/ 4181475 w 4181475"/>
                <a:gd name="connsiteY0" fmla="*/ 2368550 h 2368550"/>
                <a:gd name="connsiteX1" fmla="*/ 3794125 w 4181475"/>
                <a:gd name="connsiteY1" fmla="*/ 2368550 h 2368550"/>
                <a:gd name="connsiteX2" fmla="*/ 3794125 w 4181475"/>
                <a:gd name="connsiteY2" fmla="*/ 1600200 h 2368550"/>
                <a:gd name="connsiteX3" fmla="*/ 2994025 w 4181475"/>
                <a:gd name="connsiteY3" fmla="*/ 1600200 h 2368550"/>
                <a:gd name="connsiteX4" fmla="*/ 2994025 w 4181475"/>
                <a:gd name="connsiteY4" fmla="*/ 1489075 h 2368550"/>
                <a:gd name="connsiteX5" fmla="*/ 2667000 w 4181475"/>
                <a:gd name="connsiteY5" fmla="*/ 1489075 h 2368550"/>
                <a:gd name="connsiteX6" fmla="*/ 2667000 w 4181475"/>
                <a:gd name="connsiteY6" fmla="*/ 1403350 h 2368550"/>
                <a:gd name="connsiteX7" fmla="*/ 2590800 w 4181475"/>
                <a:gd name="connsiteY7" fmla="*/ 1403350 h 2368550"/>
                <a:gd name="connsiteX8" fmla="*/ 2590800 w 4181475"/>
                <a:gd name="connsiteY8" fmla="*/ 1327150 h 2368550"/>
                <a:gd name="connsiteX9" fmla="*/ 2187575 w 4181475"/>
                <a:gd name="connsiteY9" fmla="*/ 1327150 h 2368550"/>
                <a:gd name="connsiteX10" fmla="*/ 2187575 w 4181475"/>
                <a:gd name="connsiteY10" fmla="*/ 1282700 h 2368550"/>
                <a:gd name="connsiteX11" fmla="*/ 2092325 w 4181475"/>
                <a:gd name="connsiteY11" fmla="*/ 1282700 h 2368550"/>
                <a:gd name="connsiteX12" fmla="*/ 2092325 w 4181475"/>
                <a:gd name="connsiteY12" fmla="*/ 1244600 h 2368550"/>
                <a:gd name="connsiteX13" fmla="*/ 1771650 w 4181475"/>
                <a:gd name="connsiteY13" fmla="*/ 1244600 h 2368550"/>
                <a:gd name="connsiteX14" fmla="*/ 1771650 w 4181475"/>
                <a:gd name="connsiteY14" fmla="*/ 1162050 h 2368550"/>
                <a:gd name="connsiteX15" fmla="*/ 1765300 w 4181475"/>
                <a:gd name="connsiteY15" fmla="*/ 1162050 h 2368550"/>
                <a:gd name="connsiteX16" fmla="*/ 1765300 w 4181475"/>
                <a:gd name="connsiteY16" fmla="*/ 1123950 h 2368550"/>
                <a:gd name="connsiteX17" fmla="*/ 1327150 w 4181475"/>
                <a:gd name="connsiteY17" fmla="*/ 1123950 h 2368550"/>
                <a:gd name="connsiteX18" fmla="*/ 1327150 w 4181475"/>
                <a:gd name="connsiteY18" fmla="*/ 1085850 h 2368550"/>
                <a:gd name="connsiteX19" fmla="*/ 1301750 w 4181475"/>
                <a:gd name="connsiteY19" fmla="*/ 1085850 h 2368550"/>
                <a:gd name="connsiteX20" fmla="*/ 1301750 w 4181475"/>
                <a:gd name="connsiteY20" fmla="*/ 1050925 h 2368550"/>
                <a:gd name="connsiteX21" fmla="*/ 1187450 w 4181475"/>
                <a:gd name="connsiteY21" fmla="*/ 1050925 h 2368550"/>
                <a:gd name="connsiteX22" fmla="*/ 1187450 w 4181475"/>
                <a:gd name="connsiteY22" fmla="*/ 1012825 h 2368550"/>
                <a:gd name="connsiteX23" fmla="*/ 1174750 w 4181475"/>
                <a:gd name="connsiteY23" fmla="*/ 1012825 h 2368550"/>
                <a:gd name="connsiteX24" fmla="*/ 1174750 w 4181475"/>
                <a:gd name="connsiteY24" fmla="*/ 981075 h 2368550"/>
                <a:gd name="connsiteX25" fmla="*/ 1174750 w 4181475"/>
                <a:gd name="connsiteY25" fmla="*/ 949325 h 2368550"/>
                <a:gd name="connsiteX26" fmla="*/ 1009650 w 4181475"/>
                <a:gd name="connsiteY26" fmla="*/ 949325 h 2368550"/>
                <a:gd name="connsiteX27" fmla="*/ 1009650 w 4181475"/>
                <a:gd name="connsiteY27" fmla="*/ 914400 h 2368550"/>
                <a:gd name="connsiteX28" fmla="*/ 920750 w 4181475"/>
                <a:gd name="connsiteY28" fmla="*/ 914400 h 2368550"/>
                <a:gd name="connsiteX29" fmla="*/ 920750 w 4181475"/>
                <a:gd name="connsiteY29" fmla="*/ 879475 h 2368550"/>
                <a:gd name="connsiteX30" fmla="*/ 901700 w 4181475"/>
                <a:gd name="connsiteY30" fmla="*/ 879475 h 2368550"/>
                <a:gd name="connsiteX31" fmla="*/ 901700 w 4181475"/>
                <a:gd name="connsiteY31" fmla="*/ 844550 h 2368550"/>
                <a:gd name="connsiteX32" fmla="*/ 885825 w 4181475"/>
                <a:gd name="connsiteY32" fmla="*/ 844550 h 2368550"/>
                <a:gd name="connsiteX33" fmla="*/ 885825 w 4181475"/>
                <a:gd name="connsiteY33" fmla="*/ 812800 h 2368550"/>
                <a:gd name="connsiteX34" fmla="*/ 815975 w 4181475"/>
                <a:gd name="connsiteY34" fmla="*/ 812800 h 2368550"/>
                <a:gd name="connsiteX35" fmla="*/ 815975 w 4181475"/>
                <a:gd name="connsiteY35" fmla="*/ 781050 h 2368550"/>
                <a:gd name="connsiteX36" fmla="*/ 622300 w 4181475"/>
                <a:gd name="connsiteY36" fmla="*/ 781050 h 2368550"/>
                <a:gd name="connsiteX37" fmla="*/ 622300 w 4181475"/>
                <a:gd name="connsiteY37" fmla="*/ 742950 h 2368550"/>
                <a:gd name="connsiteX38" fmla="*/ 612775 w 4181475"/>
                <a:gd name="connsiteY38" fmla="*/ 742950 h 2368550"/>
                <a:gd name="connsiteX39" fmla="*/ 612775 w 4181475"/>
                <a:gd name="connsiteY39" fmla="*/ 717550 h 2368550"/>
                <a:gd name="connsiteX40" fmla="*/ 558800 w 4181475"/>
                <a:gd name="connsiteY40" fmla="*/ 717550 h 2368550"/>
                <a:gd name="connsiteX41" fmla="*/ 558800 w 4181475"/>
                <a:gd name="connsiteY41" fmla="*/ 669925 h 2368550"/>
                <a:gd name="connsiteX42" fmla="*/ 542925 w 4181475"/>
                <a:gd name="connsiteY42" fmla="*/ 669925 h 2368550"/>
                <a:gd name="connsiteX43" fmla="*/ 540543 w 4181475"/>
                <a:gd name="connsiteY43" fmla="*/ 658018 h 2368550"/>
                <a:gd name="connsiteX44" fmla="*/ 533400 w 4181475"/>
                <a:gd name="connsiteY44" fmla="*/ 660400 h 2368550"/>
                <a:gd name="connsiteX45" fmla="*/ 533400 w 4181475"/>
                <a:gd name="connsiteY45" fmla="*/ 615950 h 2368550"/>
                <a:gd name="connsiteX46" fmla="*/ 438150 w 4181475"/>
                <a:gd name="connsiteY46" fmla="*/ 615950 h 2368550"/>
                <a:gd name="connsiteX47" fmla="*/ 438150 w 4181475"/>
                <a:gd name="connsiteY47" fmla="*/ 590550 h 2368550"/>
                <a:gd name="connsiteX48" fmla="*/ 342900 w 4181475"/>
                <a:gd name="connsiteY48" fmla="*/ 590550 h 2368550"/>
                <a:gd name="connsiteX49" fmla="*/ 342900 w 4181475"/>
                <a:gd name="connsiteY49" fmla="*/ 555625 h 2368550"/>
                <a:gd name="connsiteX50" fmla="*/ 282575 w 4181475"/>
                <a:gd name="connsiteY50" fmla="*/ 555625 h 2368550"/>
                <a:gd name="connsiteX51" fmla="*/ 282575 w 4181475"/>
                <a:gd name="connsiteY51" fmla="*/ 501650 h 2368550"/>
                <a:gd name="connsiteX52" fmla="*/ 263525 w 4181475"/>
                <a:gd name="connsiteY52" fmla="*/ 501650 h 2368550"/>
                <a:gd name="connsiteX53" fmla="*/ 263525 w 4181475"/>
                <a:gd name="connsiteY53" fmla="*/ 457200 h 2368550"/>
                <a:gd name="connsiteX54" fmla="*/ 250825 w 4181475"/>
                <a:gd name="connsiteY54" fmla="*/ 457200 h 2368550"/>
                <a:gd name="connsiteX55" fmla="*/ 250825 w 4181475"/>
                <a:gd name="connsiteY55" fmla="*/ 425450 h 2368550"/>
                <a:gd name="connsiteX56" fmla="*/ 228600 w 4181475"/>
                <a:gd name="connsiteY56" fmla="*/ 425450 h 2368550"/>
                <a:gd name="connsiteX57" fmla="*/ 228600 w 4181475"/>
                <a:gd name="connsiteY57" fmla="*/ 393700 h 2368550"/>
                <a:gd name="connsiteX58" fmla="*/ 215900 w 4181475"/>
                <a:gd name="connsiteY58" fmla="*/ 393700 h 2368550"/>
                <a:gd name="connsiteX59" fmla="*/ 215900 w 4181475"/>
                <a:gd name="connsiteY59" fmla="*/ 365125 h 2368550"/>
                <a:gd name="connsiteX60" fmla="*/ 184150 w 4181475"/>
                <a:gd name="connsiteY60" fmla="*/ 365125 h 2368550"/>
                <a:gd name="connsiteX61" fmla="*/ 184150 w 4181475"/>
                <a:gd name="connsiteY61" fmla="*/ 336550 h 2368550"/>
                <a:gd name="connsiteX62" fmla="*/ 168275 w 4181475"/>
                <a:gd name="connsiteY62" fmla="*/ 336550 h 2368550"/>
                <a:gd name="connsiteX63" fmla="*/ 168275 w 4181475"/>
                <a:gd name="connsiteY63" fmla="*/ 279400 h 2368550"/>
                <a:gd name="connsiteX64" fmla="*/ 63500 w 4181475"/>
                <a:gd name="connsiteY64" fmla="*/ 279400 h 2368550"/>
                <a:gd name="connsiteX65" fmla="*/ 63500 w 4181475"/>
                <a:gd name="connsiteY65" fmla="*/ 231775 h 2368550"/>
                <a:gd name="connsiteX66" fmla="*/ 44450 w 4181475"/>
                <a:gd name="connsiteY66" fmla="*/ 231775 h 2368550"/>
                <a:gd name="connsiteX67" fmla="*/ 44450 w 4181475"/>
                <a:gd name="connsiteY67" fmla="*/ 107950 h 2368550"/>
                <a:gd name="connsiteX68" fmla="*/ 25400 w 4181475"/>
                <a:gd name="connsiteY68" fmla="*/ 107950 h 2368550"/>
                <a:gd name="connsiteX69" fmla="*/ 26988 w 4181475"/>
                <a:gd name="connsiteY69" fmla="*/ 50006 h 2368550"/>
                <a:gd name="connsiteX70" fmla="*/ 12700 w 4181475"/>
                <a:gd name="connsiteY70" fmla="*/ 47625 h 2368550"/>
                <a:gd name="connsiteX71" fmla="*/ 12700 w 4181475"/>
                <a:gd name="connsiteY71" fmla="*/ 22225 h 2368550"/>
                <a:gd name="connsiteX72" fmla="*/ 0 w 4181475"/>
                <a:gd name="connsiteY72" fmla="*/ 22225 h 2368550"/>
                <a:gd name="connsiteX73" fmla="*/ 0 w 4181475"/>
                <a:gd name="connsiteY73" fmla="*/ 0 h 236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4181475" h="2368550">
                  <a:moveTo>
                    <a:pt x="4181475" y="2368550"/>
                  </a:moveTo>
                  <a:lnTo>
                    <a:pt x="3794125" y="2368550"/>
                  </a:lnTo>
                  <a:lnTo>
                    <a:pt x="3794125" y="1600200"/>
                  </a:lnTo>
                  <a:lnTo>
                    <a:pt x="2994025" y="1600200"/>
                  </a:lnTo>
                  <a:lnTo>
                    <a:pt x="2994025" y="1489075"/>
                  </a:lnTo>
                  <a:lnTo>
                    <a:pt x="2667000" y="1489075"/>
                  </a:lnTo>
                  <a:lnTo>
                    <a:pt x="2667000" y="1403350"/>
                  </a:lnTo>
                  <a:lnTo>
                    <a:pt x="2590800" y="1403350"/>
                  </a:lnTo>
                  <a:lnTo>
                    <a:pt x="2590800" y="1327150"/>
                  </a:lnTo>
                  <a:lnTo>
                    <a:pt x="2187575" y="1327150"/>
                  </a:lnTo>
                  <a:lnTo>
                    <a:pt x="2187575" y="1282700"/>
                  </a:lnTo>
                  <a:lnTo>
                    <a:pt x="2092325" y="1282700"/>
                  </a:lnTo>
                  <a:lnTo>
                    <a:pt x="2092325" y="1244600"/>
                  </a:lnTo>
                  <a:lnTo>
                    <a:pt x="1771650" y="1244600"/>
                  </a:lnTo>
                  <a:lnTo>
                    <a:pt x="1771650" y="1162050"/>
                  </a:lnTo>
                  <a:lnTo>
                    <a:pt x="1765300" y="1162050"/>
                  </a:lnTo>
                  <a:lnTo>
                    <a:pt x="1765300" y="1123950"/>
                  </a:lnTo>
                  <a:lnTo>
                    <a:pt x="1327150" y="1123950"/>
                  </a:lnTo>
                  <a:lnTo>
                    <a:pt x="1327150" y="1085850"/>
                  </a:lnTo>
                  <a:lnTo>
                    <a:pt x="1301750" y="1085850"/>
                  </a:lnTo>
                  <a:lnTo>
                    <a:pt x="1301750" y="1050925"/>
                  </a:lnTo>
                  <a:lnTo>
                    <a:pt x="1187450" y="1050925"/>
                  </a:lnTo>
                  <a:lnTo>
                    <a:pt x="1187450" y="1012825"/>
                  </a:lnTo>
                  <a:lnTo>
                    <a:pt x="1174750" y="1012825"/>
                  </a:lnTo>
                  <a:lnTo>
                    <a:pt x="1174750" y="981075"/>
                  </a:lnTo>
                  <a:lnTo>
                    <a:pt x="1174750" y="949325"/>
                  </a:lnTo>
                  <a:lnTo>
                    <a:pt x="1009650" y="949325"/>
                  </a:lnTo>
                  <a:lnTo>
                    <a:pt x="1009650" y="914400"/>
                  </a:lnTo>
                  <a:lnTo>
                    <a:pt x="920750" y="914400"/>
                  </a:lnTo>
                  <a:lnTo>
                    <a:pt x="920750" y="879475"/>
                  </a:lnTo>
                  <a:lnTo>
                    <a:pt x="901700" y="879475"/>
                  </a:lnTo>
                  <a:lnTo>
                    <a:pt x="901700" y="844550"/>
                  </a:lnTo>
                  <a:lnTo>
                    <a:pt x="885825" y="844550"/>
                  </a:lnTo>
                  <a:lnTo>
                    <a:pt x="885825" y="812800"/>
                  </a:lnTo>
                  <a:lnTo>
                    <a:pt x="815975" y="812800"/>
                  </a:lnTo>
                  <a:lnTo>
                    <a:pt x="815975" y="781050"/>
                  </a:lnTo>
                  <a:lnTo>
                    <a:pt x="622300" y="781050"/>
                  </a:lnTo>
                  <a:lnTo>
                    <a:pt x="622300" y="742950"/>
                  </a:lnTo>
                  <a:lnTo>
                    <a:pt x="612775" y="742950"/>
                  </a:lnTo>
                  <a:lnTo>
                    <a:pt x="612775" y="717550"/>
                  </a:lnTo>
                  <a:lnTo>
                    <a:pt x="558800" y="717550"/>
                  </a:lnTo>
                  <a:lnTo>
                    <a:pt x="558800" y="669925"/>
                  </a:lnTo>
                  <a:lnTo>
                    <a:pt x="542925" y="669925"/>
                  </a:lnTo>
                  <a:lnTo>
                    <a:pt x="540543" y="658018"/>
                  </a:lnTo>
                  <a:lnTo>
                    <a:pt x="533400" y="660400"/>
                  </a:lnTo>
                  <a:lnTo>
                    <a:pt x="533400" y="615950"/>
                  </a:lnTo>
                  <a:lnTo>
                    <a:pt x="438150" y="615950"/>
                  </a:lnTo>
                  <a:lnTo>
                    <a:pt x="438150" y="590550"/>
                  </a:lnTo>
                  <a:lnTo>
                    <a:pt x="342900" y="590550"/>
                  </a:lnTo>
                  <a:lnTo>
                    <a:pt x="342900" y="555625"/>
                  </a:lnTo>
                  <a:lnTo>
                    <a:pt x="282575" y="555625"/>
                  </a:lnTo>
                  <a:lnTo>
                    <a:pt x="282575" y="501650"/>
                  </a:lnTo>
                  <a:lnTo>
                    <a:pt x="263525" y="501650"/>
                  </a:lnTo>
                  <a:lnTo>
                    <a:pt x="263525" y="457200"/>
                  </a:lnTo>
                  <a:lnTo>
                    <a:pt x="250825" y="457200"/>
                  </a:lnTo>
                  <a:lnTo>
                    <a:pt x="250825" y="425450"/>
                  </a:lnTo>
                  <a:lnTo>
                    <a:pt x="228600" y="425450"/>
                  </a:lnTo>
                  <a:lnTo>
                    <a:pt x="228600" y="393700"/>
                  </a:lnTo>
                  <a:lnTo>
                    <a:pt x="215900" y="393700"/>
                  </a:lnTo>
                  <a:lnTo>
                    <a:pt x="215900" y="365125"/>
                  </a:lnTo>
                  <a:lnTo>
                    <a:pt x="184150" y="365125"/>
                  </a:lnTo>
                  <a:lnTo>
                    <a:pt x="184150" y="336550"/>
                  </a:lnTo>
                  <a:lnTo>
                    <a:pt x="168275" y="336550"/>
                  </a:lnTo>
                  <a:lnTo>
                    <a:pt x="168275" y="279400"/>
                  </a:lnTo>
                  <a:lnTo>
                    <a:pt x="63500" y="279400"/>
                  </a:lnTo>
                  <a:lnTo>
                    <a:pt x="63500" y="231775"/>
                  </a:lnTo>
                  <a:lnTo>
                    <a:pt x="44450" y="231775"/>
                  </a:lnTo>
                  <a:lnTo>
                    <a:pt x="44450" y="107950"/>
                  </a:lnTo>
                  <a:lnTo>
                    <a:pt x="25400" y="107950"/>
                  </a:lnTo>
                  <a:cubicBezTo>
                    <a:pt x="25929" y="88635"/>
                    <a:pt x="26459" y="69321"/>
                    <a:pt x="26988" y="50006"/>
                  </a:cubicBezTo>
                  <a:lnTo>
                    <a:pt x="12700" y="47625"/>
                  </a:lnTo>
                  <a:lnTo>
                    <a:pt x="12700" y="22225"/>
                  </a:lnTo>
                  <a:lnTo>
                    <a:pt x="0" y="22225"/>
                  </a:lnTo>
                  <a:lnTo>
                    <a:pt x="0" y="0"/>
                  </a:lnTo>
                </a:path>
              </a:pathLst>
            </a:custGeom>
            <a:noFill/>
            <a:ln w="28575">
              <a:solidFill>
                <a:schemeClr val="accent6"/>
              </a:solidFill>
              <a:miter lim="800000"/>
              <a:headEnd/>
              <a:tailEnd/>
            </a:ln>
          </p:spPr>
          <p:txBody>
            <a:bodyPr rtlCol="0" anchor="ctr"/>
            <a:lstStyle/>
            <a:p>
              <a:pPr algn="ctr"/>
              <a:endParaRPr lang="en-US"/>
            </a:p>
          </p:txBody>
        </p:sp>
        <p:grpSp>
          <p:nvGrpSpPr>
            <p:cNvPr id="1131" name="Group 1130">
              <a:extLst>
                <a:ext uri="{FF2B5EF4-FFF2-40B4-BE49-F238E27FC236}">
                  <a16:creationId xmlns:a16="http://schemas.microsoft.com/office/drawing/2014/main" id="{E0A4AB77-E08F-9A36-401D-F90B20250F83}"/>
                </a:ext>
              </a:extLst>
            </p:cNvPr>
            <p:cNvGrpSpPr/>
            <p:nvPr/>
          </p:nvGrpSpPr>
          <p:grpSpPr>
            <a:xfrm>
              <a:off x="1641094" y="2410152"/>
              <a:ext cx="132078" cy="132078"/>
              <a:chOff x="2844451" y="2684339"/>
              <a:chExt cx="132078" cy="132078"/>
            </a:xfrm>
          </p:grpSpPr>
          <p:cxnSp>
            <p:nvCxnSpPr>
              <p:cNvPr id="1132" name="Straight Connector 1131">
                <a:extLst>
                  <a:ext uri="{FF2B5EF4-FFF2-40B4-BE49-F238E27FC236}">
                    <a16:creationId xmlns:a16="http://schemas.microsoft.com/office/drawing/2014/main" id="{CE55BEFA-16D5-B8BB-6FB6-76E0211D4F1D}"/>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33" name="Straight Connector 1132">
                <a:extLst>
                  <a:ext uri="{FF2B5EF4-FFF2-40B4-BE49-F238E27FC236}">
                    <a16:creationId xmlns:a16="http://schemas.microsoft.com/office/drawing/2014/main" id="{88667DC7-A480-4891-F19D-065175BF9760}"/>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34" name="Group 1133">
              <a:extLst>
                <a:ext uri="{FF2B5EF4-FFF2-40B4-BE49-F238E27FC236}">
                  <a16:creationId xmlns:a16="http://schemas.microsoft.com/office/drawing/2014/main" id="{39653DCF-E2EB-D663-E30D-0FAEA5EC60E8}"/>
                </a:ext>
              </a:extLst>
            </p:cNvPr>
            <p:cNvGrpSpPr/>
            <p:nvPr/>
          </p:nvGrpSpPr>
          <p:grpSpPr>
            <a:xfrm>
              <a:off x="1620238" y="2361654"/>
              <a:ext cx="132078" cy="132078"/>
              <a:chOff x="2844451" y="2684339"/>
              <a:chExt cx="132078" cy="132078"/>
            </a:xfrm>
          </p:grpSpPr>
          <p:cxnSp>
            <p:nvCxnSpPr>
              <p:cNvPr id="1135" name="Straight Connector 1134">
                <a:extLst>
                  <a:ext uri="{FF2B5EF4-FFF2-40B4-BE49-F238E27FC236}">
                    <a16:creationId xmlns:a16="http://schemas.microsoft.com/office/drawing/2014/main" id="{EA6B7765-D358-B069-01A7-EFC094FDA5A5}"/>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36" name="Straight Connector 1135">
                <a:extLst>
                  <a:ext uri="{FF2B5EF4-FFF2-40B4-BE49-F238E27FC236}">
                    <a16:creationId xmlns:a16="http://schemas.microsoft.com/office/drawing/2014/main" id="{09EF3815-4630-8CEB-6B92-9020EB0138B5}"/>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37" name="Group 1136">
              <a:extLst>
                <a:ext uri="{FF2B5EF4-FFF2-40B4-BE49-F238E27FC236}">
                  <a16:creationId xmlns:a16="http://schemas.microsoft.com/office/drawing/2014/main" id="{3392E8BC-A8A6-23BC-CDAC-2486520DBDF5}"/>
                </a:ext>
              </a:extLst>
            </p:cNvPr>
            <p:cNvGrpSpPr/>
            <p:nvPr/>
          </p:nvGrpSpPr>
          <p:grpSpPr>
            <a:xfrm>
              <a:off x="1812110" y="2561844"/>
              <a:ext cx="132078" cy="132078"/>
              <a:chOff x="2844451" y="2684339"/>
              <a:chExt cx="132078" cy="132078"/>
            </a:xfrm>
          </p:grpSpPr>
          <p:cxnSp>
            <p:nvCxnSpPr>
              <p:cNvPr id="1138" name="Straight Connector 1137">
                <a:extLst>
                  <a:ext uri="{FF2B5EF4-FFF2-40B4-BE49-F238E27FC236}">
                    <a16:creationId xmlns:a16="http://schemas.microsoft.com/office/drawing/2014/main" id="{90C0F07B-4A7B-EC40-0DAE-4597302884B0}"/>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39" name="Straight Connector 1138">
                <a:extLst>
                  <a:ext uri="{FF2B5EF4-FFF2-40B4-BE49-F238E27FC236}">
                    <a16:creationId xmlns:a16="http://schemas.microsoft.com/office/drawing/2014/main" id="{4F13415B-D94C-ECFC-D442-B2DD078D7430}"/>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40" name="Group 1139">
              <a:extLst>
                <a:ext uri="{FF2B5EF4-FFF2-40B4-BE49-F238E27FC236}">
                  <a16:creationId xmlns:a16="http://schemas.microsoft.com/office/drawing/2014/main" id="{D44B6E5B-1C70-199B-6C87-2081684E04F7}"/>
                </a:ext>
              </a:extLst>
            </p:cNvPr>
            <p:cNvGrpSpPr/>
            <p:nvPr/>
          </p:nvGrpSpPr>
          <p:grpSpPr>
            <a:xfrm>
              <a:off x="1846529" y="2647417"/>
              <a:ext cx="132078" cy="132078"/>
              <a:chOff x="2844451" y="2684339"/>
              <a:chExt cx="132078" cy="132078"/>
            </a:xfrm>
          </p:grpSpPr>
          <p:cxnSp>
            <p:nvCxnSpPr>
              <p:cNvPr id="1141" name="Straight Connector 1140">
                <a:extLst>
                  <a:ext uri="{FF2B5EF4-FFF2-40B4-BE49-F238E27FC236}">
                    <a16:creationId xmlns:a16="http://schemas.microsoft.com/office/drawing/2014/main" id="{F7C33A95-0CDB-6A22-EFAF-EB0BC9FB5070}"/>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42" name="Straight Connector 1141">
                <a:extLst>
                  <a:ext uri="{FF2B5EF4-FFF2-40B4-BE49-F238E27FC236}">
                    <a16:creationId xmlns:a16="http://schemas.microsoft.com/office/drawing/2014/main" id="{E298A268-9BB4-CFB2-F2AD-2CCE6F6E9414}"/>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43" name="Group 1142">
              <a:extLst>
                <a:ext uri="{FF2B5EF4-FFF2-40B4-BE49-F238E27FC236}">
                  <a16:creationId xmlns:a16="http://schemas.microsoft.com/office/drawing/2014/main" id="{046208D0-C8BC-E0DD-B3A6-A112E49E6924}"/>
                </a:ext>
              </a:extLst>
            </p:cNvPr>
            <p:cNvGrpSpPr/>
            <p:nvPr/>
          </p:nvGrpSpPr>
          <p:grpSpPr>
            <a:xfrm>
              <a:off x="1862774" y="2699658"/>
              <a:ext cx="132078" cy="132078"/>
              <a:chOff x="2844451" y="2684339"/>
              <a:chExt cx="132078" cy="132078"/>
            </a:xfrm>
          </p:grpSpPr>
          <p:cxnSp>
            <p:nvCxnSpPr>
              <p:cNvPr id="1144" name="Straight Connector 1143">
                <a:extLst>
                  <a:ext uri="{FF2B5EF4-FFF2-40B4-BE49-F238E27FC236}">
                    <a16:creationId xmlns:a16="http://schemas.microsoft.com/office/drawing/2014/main" id="{0A051A58-04C1-60D4-DF2D-B10CF14206F5}"/>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45" name="Straight Connector 1144">
                <a:extLst>
                  <a:ext uri="{FF2B5EF4-FFF2-40B4-BE49-F238E27FC236}">
                    <a16:creationId xmlns:a16="http://schemas.microsoft.com/office/drawing/2014/main" id="{66DE53A4-7B0D-9B79-9871-97C0C8257761}"/>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46" name="Group 1145">
              <a:extLst>
                <a:ext uri="{FF2B5EF4-FFF2-40B4-BE49-F238E27FC236}">
                  <a16:creationId xmlns:a16="http://schemas.microsoft.com/office/drawing/2014/main" id="{567CBACC-92F0-7C4F-1B49-3BEB90080026}"/>
                </a:ext>
              </a:extLst>
            </p:cNvPr>
            <p:cNvGrpSpPr/>
            <p:nvPr/>
          </p:nvGrpSpPr>
          <p:grpSpPr>
            <a:xfrm>
              <a:off x="2138925" y="2851965"/>
              <a:ext cx="132078" cy="132078"/>
              <a:chOff x="2844451" y="2684339"/>
              <a:chExt cx="132078" cy="132078"/>
            </a:xfrm>
          </p:grpSpPr>
          <p:cxnSp>
            <p:nvCxnSpPr>
              <p:cNvPr id="1147" name="Straight Connector 1146">
                <a:extLst>
                  <a:ext uri="{FF2B5EF4-FFF2-40B4-BE49-F238E27FC236}">
                    <a16:creationId xmlns:a16="http://schemas.microsoft.com/office/drawing/2014/main" id="{5B8D7832-79F0-FC5E-8823-1138048A43D2}"/>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48" name="Straight Connector 1147">
                <a:extLst>
                  <a:ext uri="{FF2B5EF4-FFF2-40B4-BE49-F238E27FC236}">
                    <a16:creationId xmlns:a16="http://schemas.microsoft.com/office/drawing/2014/main" id="{5ADDFEAE-2E33-844C-F4FE-9CC9B686F21B}"/>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49" name="Group 1148">
              <a:extLst>
                <a:ext uri="{FF2B5EF4-FFF2-40B4-BE49-F238E27FC236}">
                  <a16:creationId xmlns:a16="http://schemas.microsoft.com/office/drawing/2014/main" id="{31F387C9-1778-8757-4B86-D15A402E3046}"/>
                </a:ext>
              </a:extLst>
            </p:cNvPr>
            <p:cNvGrpSpPr/>
            <p:nvPr/>
          </p:nvGrpSpPr>
          <p:grpSpPr>
            <a:xfrm>
              <a:off x="2440529" y="2957285"/>
              <a:ext cx="132078" cy="132078"/>
              <a:chOff x="2844451" y="2684339"/>
              <a:chExt cx="132078" cy="132078"/>
            </a:xfrm>
          </p:grpSpPr>
          <p:cxnSp>
            <p:nvCxnSpPr>
              <p:cNvPr id="1150" name="Straight Connector 1149">
                <a:extLst>
                  <a:ext uri="{FF2B5EF4-FFF2-40B4-BE49-F238E27FC236}">
                    <a16:creationId xmlns:a16="http://schemas.microsoft.com/office/drawing/2014/main" id="{D443C6E4-8801-2668-0390-A2E64B1AF3FB}"/>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51" name="Straight Connector 1150">
                <a:extLst>
                  <a:ext uri="{FF2B5EF4-FFF2-40B4-BE49-F238E27FC236}">
                    <a16:creationId xmlns:a16="http://schemas.microsoft.com/office/drawing/2014/main" id="{F1A84D82-B134-596E-5A45-3AB148AB7ED0}"/>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52" name="Group 1151">
              <a:extLst>
                <a:ext uri="{FF2B5EF4-FFF2-40B4-BE49-F238E27FC236}">
                  <a16:creationId xmlns:a16="http://schemas.microsoft.com/office/drawing/2014/main" id="{A9409261-4BC6-C532-D458-F2E14EFF735E}"/>
                </a:ext>
              </a:extLst>
            </p:cNvPr>
            <p:cNvGrpSpPr/>
            <p:nvPr/>
          </p:nvGrpSpPr>
          <p:grpSpPr>
            <a:xfrm>
              <a:off x="2802978" y="3195236"/>
              <a:ext cx="132078" cy="132078"/>
              <a:chOff x="2844451" y="2684339"/>
              <a:chExt cx="132078" cy="132078"/>
            </a:xfrm>
          </p:grpSpPr>
          <p:cxnSp>
            <p:nvCxnSpPr>
              <p:cNvPr id="1153" name="Straight Connector 1152">
                <a:extLst>
                  <a:ext uri="{FF2B5EF4-FFF2-40B4-BE49-F238E27FC236}">
                    <a16:creationId xmlns:a16="http://schemas.microsoft.com/office/drawing/2014/main" id="{C1F6AB1C-F656-3558-6676-D9FE579C71E8}"/>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54" name="Straight Connector 1153">
                <a:extLst>
                  <a:ext uri="{FF2B5EF4-FFF2-40B4-BE49-F238E27FC236}">
                    <a16:creationId xmlns:a16="http://schemas.microsoft.com/office/drawing/2014/main" id="{A6990157-D783-B937-DEA9-22B340F3FB20}"/>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55" name="Group 1154">
              <a:extLst>
                <a:ext uri="{FF2B5EF4-FFF2-40B4-BE49-F238E27FC236}">
                  <a16:creationId xmlns:a16="http://schemas.microsoft.com/office/drawing/2014/main" id="{6431DB57-1E34-4BEC-F4E1-6A3E798103F1}"/>
                </a:ext>
              </a:extLst>
            </p:cNvPr>
            <p:cNvGrpSpPr/>
            <p:nvPr/>
          </p:nvGrpSpPr>
          <p:grpSpPr>
            <a:xfrm>
              <a:off x="3070318" y="3269300"/>
              <a:ext cx="132078" cy="132078"/>
              <a:chOff x="2844451" y="2684339"/>
              <a:chExt cx="132078" cy="132078"/>
            </a:xfrm>
          </p:grpSpPr>
          <p:cxnSp>
            <p:nvCxnSpPr>
              <p:cNvPr id="1156" name="Straight Connector 1155">
                <a:extLst>
                  <a:ext uri="{FF2B5EF4-FFF2-40B4-BE49-F238E27FC236}">
                    <a16:creationId xmlns:a16="http://schemas.microsoft.com/office/drawing/2014/main" id="{361CF14E-38F7-3AFA-91CE-5821E5787A90}"/>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57" name="Straight Connector 1156">
                <a:extLst>
                  <a:ext uri="{FF2B5EF4-FFF2-40B4-BE49-F238E27FC236}">
                    <a16:creationId xmlns:a16="http://schemas.microsoft.com/office/drawing/2014/main" id="{87F521B0-D769-42EE-B387-EBE46DD9B119}"/>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58" name="Group 1157">
              <a:extLst>
                <a:ext uri="{FF2B5EF4-FFF2-40B4-BE49-F238E27FC236}">
                  <a16:creationId xmlns:a16="http://schemas.microsoft.com/office/drawing/2014/main" id="{9AAE02A2-3DF6-8EA0-8E8D-A8880518ABA5}"/>
                </a:ext>
              </a:extLst>
            </p:cNvPr>
            <p:cNvGrpSpPr/>
            <p:nvPr/>
          </p:nvGrpSpPr>
          <p:grpSpPr>
            <a:xfrm>
              <a:off x="3307152" y="3269300"/>
              <a:ext cx="132078" cy="132078"/>
              <a:chOff x="2844451" y="2684339"/>
              <a:chExt cx="132078" cy="132078"/>
            </a:xfrm>
          </p:grpSpPr>
          <p:cxnSp>
            <p:nvCxnSpPr>
              <p:cNvPr id="1159" name="Straight Connector 1158">
                <a:extLst>
                  <a:ext uri="{FF2B5EF4-FFF2-40B4-BE49-F238E27FC236}">
                    <a16:creationId xmlns:a16="http://schemas.microsoft.com/office/drawing/2014/main" id="{14F0DA4C-ABA9-B9B8-7617-C6691C9EA0D0}"/>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60" name="Straight Connector 1159">
                <a:extLst>
                  <a:ext uri="{FF2B5EF4-FFF2-40B4-BE49-F238E27FC236}">
                    <a16:creationId xmlns:a16="http://schemas.microsoft.com/office/drawing/2014/main" id="{4D57FC9A-09F6-E5D1-3ACA-8F88B493F9E5}"/>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61" name="Group 1160">
              <a:extLst>
                <a:ext uri="{FF2B5EF4-FFF2-40B4-BE49-F238E27FC236}">
                  <a16:creationId xmlns:a16="http://schemas.microsoft.com/office/drawing/2014/main" id="{012EA0C5-D9F7-3CA6-BB5B-3F66F2762E02}"/>
                </a:ext>
              </a:extLst>
            </p:cNvPr>
            <p:cNvGrpSpPr/>
            <p:nvPr/>
          </p:nvGrpSpPr>
          <p:grpSpPr>
            <a:xfrm>
              <a:off x="3341526" y="3376889"/>
              <a:ext cx="132078" cy="132078"/>
              <a:chOff x="2844451" y="2684339"/>
              <a:chExt cx="132078" cy="132078"/>
            </a:xfrm>
          </p:grpSpPr>
          <p:cxnSp>
            <p:nvCxnSpPr>
              <p:cNvPr id="1162" name="Straight Connector 1161">
                <a:extLst>
                  <a:ext uri="{FF2B5EF4-FFF2-40B4-BE49-F238E27FC236}">
                    <a16:creationId xmlns:a16="http://schemas.microsoft.com/office/drawing/2014/main" id="{A9AC590B-08CA-2CEF-0B00-057E5FDD18BA}"/>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63" name="Straight Connector 1162">
                <a:extLst>
                  <a:ext uri="{FF2B5EF4-FFF2-40B4-BE49-F238E27FC236}">
                    <a16:creationId xmlns:a16="http://schemas.microsoft.com/office/drawing/2014/main" id="{C3956D7E-2C2E-D384-A74C-EF43AE90A47F}"/>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64" name="Group 1163">
              <a:extLst>
                <a:ext uri="{FF2B5EF4-FFF2-40B4-BE49-F238E27FC236}">
                  <a16:creationId xmlns:a16="http://schemas.microsoft.com/office/drawing/2014/main" id="{0E052681-87CB-C521-3732-4114CC4709B8}"/>
                </a:ext>
              </a:extLst>
            </p:cNvPr>
            <p:cNvGrpSpPr/>
            <p:nvPr/>
          </p:nvGrpSpPr>
          <p:grpSpPr>
            <a:xfrm>
              <a:off x="3365263" y="3376889"/>
              <a:ext cx="132078" cy="132078"/>
              <a:chOff x="2844451" y="2684339"/>
              <a:chExt cx="132078" cy="132078"/>
            </a:xfrm>
          </p:grpSpPr>
          <p:cxnSp>
            <p:nvCxnSpPr>
              <p:cNvPr id="1165" name="Straight Connector 1164">
                <a:extLst>
                  <a:ext uri="{FF2B5EF4-FFF2-40B4-BE49-F238E27FC236}">
                    <a16:creationId xmlns:a16="http://schemas.microsoft.com/office/drawing/2014/main" id="{4FABA0DC-66CE-DA35-2F6F-DFBA17648C05}"/>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66" name="Straight Connector 1165">
                <a:extLst>
                  <a:ext uri="{FF2B5EF4-FFF2-40B4-BE49-F238E27FC236}">
                    <a16:creationId xmlns:a16="http://schemas.microsoft.com/office/drawing/2014/main" id="{C7BC19DB-7285-C3FB-477F-716F0E3F0B61}"/>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67" name="Group 1166">
              <a:extLst>
                <a:ext uri="{FF2B5EF4-FFF2-40B4-BE49-F238E27FC236}">
                  <a16:creationId xmlns:a16="http://schemas.microsoft.com/office/drawing/2014/main" id="{0639CD88-1625-421B-5F72-AC4DB1B1B16F}"/>
                </a:ext>
              </a:extLst>
            </p:cNvPr>
            <p:cNvGrpSpPr/>
            <p:nvPr/>
          </p:nvGrpSpPr>
          <p:grpSpPr>
            <a:xfrm>
              <a:off x="3624737" y="3376889"/>
              <a:ext cx="132078" cy="132078"/>
              <a:chOff x="2844451" y="2684339"/>
              <a:chExt cx="132078" cy="132078"/>
            </a:xfrm>
          </p:grpSpPr>
          <p:cxnSp>
            <p:nvCxnSpPr>
              <p:cNvPr id="1168" name="Straight Connector 1167">
                <a:extLst>
                  <a:ext uri="{FF2B5EF4-FFF2-40B4-BE49-F238E27FC236}">
                    <a16:creationId xmlns:a16="http://schemas.microsoft.com/office/drawing/2014/main" id="{5DA17074-D4CC-4DD6-0C69-D4CAF1DE9992}"/>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69" name="Straight Connector 1168">
                <a:extLst>
                  <a:ext uri="{FF2B5EF4-FFF2-40B4-BE49-F238E27FC236}">
                    <a16:creationId xmlns:a16="http://schemas.microsoft.com/office/drawing/2014/main" id="{C2DBAF8F-0EF7-4640-2A4B-1B7D3BA64AB1}"/>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70" name="Group 1169">
              <a:extLst>
                <a:ext uri="{FF2B5EF4-FFF2-40B4-BE49-F238E27FC236}">
                  <a16:creationId xmlns:a16="http://schemas.microsoft.com/office/drawing/2014/main" id="{6B805B8F-E438-0713-D99A-B079DD87A162}"/>
                </a:ext>
              </a:extLst>
            </p:cNvPr>
            <p:cNvGrpSpPr/>
            <p:nvPr/>
          </p:nvGrpSpPr>
          <p:grpSpPr>
            <a:xfrm>
              <a:off x="3917231" y="3472250"/>
              <a:ext cx="132078" cy="132078"/>
              <a:chOff x="2844451" y="2684339"/>
              <a:chExt cx="132078" cy="132078"/>
            </a:xfrm>
          </p:grpSpPr>
          <p:cxnSp>
            <p:nvCxnSpPr>
              <p:cNvPr id="1171" name="Straight Connector 1170">
                <a:extLst>
                  <a:ext uri="{FF2B5EF4-FFF2-40B4-BE49-F238E27FC236}">
                    <a16:creationId xmlns:a16="http://schemas.microsoft.com/office/drawing/2014/main" id="{30200A49-5940-83A3-05A8-59540599AD0B}"/>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72" name="Straight Connector 1171">
                <a:extLst>
                  <a:ext uri="{FF2B5EF4-FFF2-40B4-BE49-F238E27FC236}">
                    <a16:creationId xmlns:a16="http://schemas.microsoft.com/office/drawing/2014/main" id="{30E414C2-A49C-078F-3513-7CAAB4165AE7}"/>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73" name="Group 1172">
              <a:extLst>
                <a:ext uri="{FF2B5EF4-FFF2-40B4-BE49-F238E27FC236}">
                  <a16:creationId xmlns:a16="http://schemas.microsoft.com/office/drawing/2014/main" id="{3A12083C-17B8-3083-84AF-DF4347D4A97D}"/>
                </a:ext>
              </a:extLst>
            </p:cNvPr>
            <p:cNvGrpSpPr/>
            <p:nvPr/>
          </p:nvGrpSpPr>
          <p:grpSpPr>
            <a:xfrm>
              <a:off x="3937892" y="3472250"/>
              <a:ext cx="132078" cy="132078"/>
              <a:chOff x="2844451" y="2684339"/>
              <a:chExt cx="132078" cy="132078"/>
            </a:xfrm>
          </p:grpSpPr>
          <p:cxnSp>
            <p:nvCxnSpPr>
              <p:cNvPr id="1174" name="Straight Connector 1173">
                <a:extLst>
                  <a:ext uri="{FF2B5EF4-FFF2-40B4-BE49-F238E27FC236}">
                    <a16:creationId xmlns:a16="http://schemas.microsoft.com/office/drawing/2014/main" id="{E3F62896-D6FF-9AAB-61E5-39EE83C174D1}"/>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75" name="Straight Connector 1174">
                <a:extLst>
                  <a:ext uri="{FF2B5EF4-FFF2-40B4-BE49-F238E27FC236}">
                    <a16:creationId xmlns:a16="http://schemas.microsoft.com/office/drawing/2014/main" id="{E31B27C7-8D2F-EDAF-E1CC-00E769482A7F}"/>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76" name="Group 1175">
              <a:extLst>
                <a:ext uri="{FF2B5EF4-FFF2-40B4-BE49-F238E27FC236}">
                  <a16:creationId xmlns:a16="http://schemas.microsoft.com/office/drawing/2014/main" id="{1A1D89DE-1B2F-70C1-9D26-7EA0D9FB89AB}"/>
                </a:ext>
              </a:extLst>
            </p:cNvPr>
            <p:cNvGrpSpPr/>
            <p:nvPr/>
          </p:nvGrpSpPr>
          <p:grpSpPr>
            <a:xfrm>
              <a:off x="3975894" y="3472250"/>
              <a:ext cx="132078" cy="132078"/>
              <a:chOff x="2844451" y="2684339"/>
              <a:chExt cx="132078" cy="132078"/>
            </a:xfrm>
          </p:grpSpPr>
          <p:cxnSp>
            <p:nvCxnSpPr>
              <p:cNvPr id="1177" name="Straight Connector 1176">
                <a:extLst>
                  <a:ext uri="{FF2B5EF4-FFF2-40B4-BE49-F238E27FC236}">
                    <a16:creationId xmlns:a16="http://schemas.microsoft.com/office/drawing/2014/main" id="{84978503-1C79-7514-794E-093C90D36EB6}"/>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78" name="Straight Connector 1177">
                <a:extLst>
                  <a:ext uri="{FF2B5EF4-FFF2-40B4-BE49-F238E27FC236}">
                    <a16:creationId xmlns:a16="http://schemas.microsoft.com/office/drawing/2014/main" id="{2D7511F8-E131-C9F6-2A54-EF93DFEC840A}"/>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79" name="Group 1178">
              <a:extLst>
                <a:ext uri="{FF2B5EF4-FFF2-40B4-BE49-F238E27FC236}">
                  <a16:creationId xmlns:a16="http://schemas.microsoft.com/office/drawing/2014/main" id="{3E9B0BAE-74CF-7B19-65BE-5C4D78CECC52}"/>
                </a:ext>
              </a:extLst>
            </p:cNvPr>
            <p:cNvGrpSpPr/>
            <p:nvPr/>
          </p:nvGrpSpPr>
          <p:grpSpPr>
            <a:xfrm>
              <a:off x="4002537" y="3472250"/>
              <a:ext cx="132078" cy="132078"/>
              <a:chOff x="2844451" y="2684339"/>
              <a:chExt cx="132078" cy="132078"/>
            </a:xfrm>
          </p:grpSpPr>
          <p:cxnSp>
            <p:nvCxnSpPr>
              <p:cNvPr id="1180" name="Straight Connector 1179">
                <a:extLst>
                  <a:ext uri="{FF2B5EF4-FFF2-40B4-BE49-F238E27FC236}">
                    <a16:creationId xmlns:a16="http://schemas.microsoft.com/office/drawing/2014/main" id="{4E64858B-0793-CDCB-44EA-5B4CC3FF4CCC}"/>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81" name="Straight Connector 1180">
                <a:extLst>
                  <a:ext uri="{FF2B5EF4-FFF2-40B4-BE49-F238E27FC236}">
                    <a16:creationId xmlns:a16="http://schemas.microsoft.com/office/drawing/2014/main" id="{66BFBAFD-DD89-9126-0387-F19812FB055F}"/>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82" name="Group 1181">
              <a:extLst>
                <a:ext uri="{FF2B5EF4-FFF2-40B4-BE49-F238E27FC236}">
                  <a16:creationId xmlns:a16="http://schemas.microsoft.com/office/drawing/2014/main" id="{148D6A9B-E3F6-9569-232D-1B544B64FF24}"/>
                </a:ext>
              </a:extLst>
            </p:cNvPr>
            <p:cNvGrpSpPr/>
            <p:nvPr/>
          </p:nvGrpSpPr>
          <p:grpSpPr>
            <a:xfrm>
              <a:off x="4076811" y="3472250"/>
              <a:ext cx="132078" cy="132078"/>
              <a:chOff x="2844451" y="2684339"/>
              <a:chExt cx="132078" cy="132078"/>
            </a:xfrm>
          </p:grpSpPr>
          <p:cxnSp>
            <p:nvCxnSpPr>
              <p:cNvPr id="1183" name="Straight Connector 1182">
                <a:extLst>
                  <a:ext uri="{FF2B5EF4-FFF2-40B4-BE49-F238E27FC236}">
                    <a16:creationId xmlns:a16="http://schemas.microsoft.com/office/drawing/2014/main" id="{B666E6D6-16CE-C0FF-D193-7DDDC87D469F}"/>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84" name="Straight Connector 1183">
                <a:extLst>
                  <a:ext uri="{FF2B5EF4-FFF2-40B4-BE49-F238E27FC236}">
                    <a16:creationId xmlns:a16="http://schemas.microsoft.com/office/drawing/2014/main" id="{90FBFB9B-4907-A41A-58F5-C126DBD919F0}"/>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85" name="Group 1184">
              <a:extLst>
                <a:ext uri="{FF2B5EF4-FFF2-40B4-BE49-F238E27FC236}">
                  <a16:creationId xmlns:a16="http://schemas.microsoft.com/office/drawing/2014/main" id="{60BB2542-1F67-6F69-A803-00C13C842E9D}"/>
                </a:ext>
              </a:extLst>
            </p:cNvPr>
            <p:cNvGrpSpPr/>
            <p:nvPr/>
          </p:nvGrpSpPr>
          <p:grpSpPr>
            <a:xfrm>
              <a:off x="4185728" y="3543768"/>
              <a:ext cx="132078" cy="132078"/>
              <a:chOff x="2844451" y="2684339"/>
              <a:chExt cx="132078" cy="132078"/>
            </a:xfrm>
          </p:grpSpPr>
          <p:cxnSp>
            <p:nvCxnSpPr>
              <p:cNvPr id="1186" name="Straight Connector 1185">
                <a:extLst>
                  <a:ext uri="{FF2B5EF4-FFF2-40B4-BE49-F238E27FC236}">
                    <a16:creationId xmlns:a16="http://schemas.microsoft.com/office/drawing/2014/main" id="{6C60D9DE-F087-6D4E-549D-21F2E9EA40EC}"/>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87" name="Straight Connector 1186">
                <a:extLst>
                  <a:ext uri="{FF2B5EF4-FFF2-40B4-BE49-F238E27FC236}">
                    <a16:creationId xmlns:a16="http://schemas.microsoft.com/office/drawing/2014/main" id="{5DFCA3AB-C361-EFF1-E90D-386E78486BA9}"/>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88" name="Group 1187">
              <a:extLst>
                <a:ext uri="{FF2B5EF4-FFF2-40B4-BE49-F238E27FC236}">
                  <a16:creationId xmlns:a16="http://schemas.microsoft.com/office/drawing/2014/main" id="{2A4D65AD-2850-D13B-E019-C6881A0C9280}"/>
                </a:ext>
              </a:extLst>
            </p:cNvPr>
            <p:cNvGrpSpPr/>
            <p:nvPr/>
          </p:nvGrpSpPr>
          <p:grpSpPr>
            <a:xfrm>
              <a:off x="4480270" y="3630347"/>
              <a:ext cx="132078" cy="132078"/>
              <a:chOff x="2844451" y="2684339"/>
              <a:chExt cx="132078" cy="132078"/>
            </a:xfrm>
          </p:grpSpPr>
          <p:cxnSp>
            <p:nvCxnSpPr>
              <p:cNvPr id="1189" name="Straight Connector 1188">
                <a:extLst>
                  <a:ext uri="{FF2B5EF4-FFF2-40B4-BE49-F238E27FC236}">
                    <a16:creationId xmlns:a16="http://schemas.microsoft.com/office/drawing/2014/main" id="{0448F863-7AC7-EF51-C298-21DC7749AD0E}"/>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90" name="Straight Connector 1189">
                <a:extLst>
                  <a:ext uri="{FF2B5EF4-FFF2-40B4-BE49-F238E27FC236}">
                    <a16:creationId xmlns:a16="http://schemas.microsoft.com/office/drawing/2014/main" id="{7566A718-030F-3B55-FDDF-261A18234F5E}"/>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91" name="Group 1190">
              <a:extLst>
                <a:ext uri="{FF2B5EF4-FFF2-40B4-BE49-F238E27FC236}">
                  <a16:creationId xmlns:a16="http://schemas.microsoft.com/office/drawing/2014/main" id="{6CAD582D-8D73-2EEA-B760-7E7B91F908A9}"/>
                </a:ext>
              </a:extLst>
            </p:cNvPr>
            <p:cNvGrpSpPr/>
            <p:nvPr/>
          </p:nvGrpSpPr>
          <p:grpSpPr>
            <a:xfrm>
              <a:off x="4512364" y="3630347"/>
              <a:ext cx="132078" cy="132078"/>
              <a:chOff x="2844451" y="2684339"/>
              <a:chExt cx="132078" cy="132078"/>
            </a:xfrm>
          </p:grpSpPr>
          <p:cxnSp>
            <p:nvCxnSpPr>
              <p:cNvPr id="1192" name="Straight Connector 1191">
                <a:extLst>
                  <a:ext uri="{FF2B5EF4-FFF2-40B4-BE49-F238E27FC236}">
                    <a16:creationId xmlns:a16="http://schemas.microsoft.com/office/drawing/2014/main" id="{4CFAD89B-315A-ACB3-C2CC-8F8F4C0C491D}"/>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93" name="Straight Connector 1192">
                <a:extLst>
                  <a:ext uri="{FF2B5EF4-FFF2-40B4-BE49-F238E27FC236}">
                    <a16:creationId xmlns:a16="http://schemas.microsoft.com/office/drawing/2014/main" id="{EEC2D33A-BCFD-C9F0-B2EA-132F651E22BD}"/>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94" name="Group 1193">
              <a:extLst>
                <a:ext uri="{FF2B5EF4-FFF2-40B4-BE49-F238E27FC236}">
                  <a16:creationId xmlns:a16="http://schemas.microsoft.com/office/drawing/2014/main" id="{21340F2B-5AC5-ED30-ED63-A58FDC690BD6}"/>
                </a:ext>
              </a:extLst>
            </p:cNvPr>
            <p:cNvGrpSpPr/>
            <p:nvPr/>
          </p:nvGrpSpPr>
          <p:grpSpPr>
            <a:xfrm>
              <a:off x="4544450" y="3630347"/>
              <a:ext cx="132078" cy="132078"/>
              <a:chOff x="2844451" y="2684339"/>
              <a:chExt cx="132078" cy="132078"/>
            </a:xfrm>
          </p:grpSpPr>
          <p:cxnSp>
            <p:nvCxnSpPr>
              <p:cNvPr id="1195" name="Straight Connector 1194">
                <a:extLst>
                  <a:ext uri="{FF2B5EF4-FFF2-40B4-BE49-F238E27FC236}">
                    <a16:creationId xmlns:a16="http://schemas.microsoft.com/office/drawing/2014/main" id="{E1B2539E-FC84-C117-6059-06BCE3F7298A}"/>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96" name="Straight Connector 1195">
                <a:extLst>
                  <a:ext uri="{FF2B5EF4-FFF2-40B4-BE49-F238E27FC236}">
                    <a16:creationId xmlns:a16="http://schemas.microsoft.com/office/drawing/2014/main" id="{C7BC405C-3F36-570E-CA04-8275BF4FE5AB}"/>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97" name="Group 1196">
              <a:extLst>
                <a:ext uri="{FF2B5EF4-FFF2-40B4-BE49-F238E27FC236}">
                  <a16:creationId xmlns:a16="http://schemas.microsoft.com/office/drawing/2014/main" id="{EFBC6393-85B0-0DD6-D07B-E33F52B7338E}"/>
                </a:ext>
              </a:extLst>
            </p:cNvPr>
            <p:cNvGrpSpPr/>
            <p:nvPr/>
          </p:nvGrpSpPr>
          <p:grpSpPr>
            <a:xfrm>
              <a:off x="4560917" y="3735098"/>
              <a:ext cx="132078" cy="132078"/>
              <a:chOff x="2844451" y="2684339"/>
              <a:chExt cx="132078" cy="132078"/>
            </a:xfrm>
          </p:grpSpPr>
          <p:cxnSp>
            <p:nvCxnSpPr>
              <p:cNvPr id="1198" name="Straight Connector 1197">
                <a:extLst>
                  <a:ext uri="{FF2B5EF4-FFF2-40B4-BE49-F238E27FC236}">
                    <a16:creationId xmlns:a16="http://schemas.microsoft.com/office/drawing/2014/main" id="{5473A0F3-B83F-5AA9-92F0-F24E465199B2}"/>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99" name="Straight Connector 1198">
                <a:extLst>
                  <a:ext uri="{FF2B5EF4-FFF2-40B4-BE49-F238E27FC236}">
                    <a16:creationId xmlns:a16="http://schemas.microsoft.com/office/drawing/2014/main" id="{A55ED9C8-34CC-1633-3044-8529E7C10797}"/>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00" name="Group 1199">
              <a:extLst>
                <a:ext uri="{FF2B5EF4-FFF2-40B4-BE49-F238E27FC236}">
                  <a16:creationId xmlns:a16="http://schemas.microsoft.com/office/drawing/2014/main" id="{09EA37B8-2829-D9DD-3F21-A2A89C37DF48}"/>
                </a:ext>
              </a:extLst>
            </p:cNvPr>
            <p:cNvGrpSpPr/>
            <p:nvPr/>
          </p:nvGrpSpPr>
          <p:grpSpPr>
            <a:xfrm>
              <a:off x="4607512" y="3735098"/>
              <a:ext cx="132078" cy="132078"/>
              <a:chOff x="2844451" y="2684339"/>
              <a:chExt cx="132078" cy="132078"/>
            </a:xfrm>
          </p:grpSpPr>
          <p:cxnSp>
            <p:nvCxnSpPr>
              <p:cNvPr id="1201" name="Straight Connector 1200">
                <a:extLst>
                  <a:ext uri="{FF2B5EF4-FFF2-40B4-BE49-F238E27FC236}">
                    <a16:creationId xmlns:a16="http://schemas.microsoft.com/office/drawing/2014/main" id="{A94FB969-0C54-5165-D30F-18B78C6ECB46}"/>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02" name="Straight Connector 1201">
                <a:extLst>
                  <a:ext uri="{FF2B5EF4-FFF2-40B4-BE49-F238E27FC236}">
                    <a16:creationId xmlns:a16="http://schemas.microsoft.com/office/drawing/2014/main" id="{5D895DC8-3D35-3E6A-5344-888ECDE5410E}"/>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03" name="Group 1202">
              <a:extLst>
                <a:ext uri="{FF2B5EF4-FFF2-40B4-BE49-F238E27FC236}">
                  <a16:creationId xmlns:a16="http://schemas.microsoft.com/office/drawing/2014/main" id="{0373FFD5-F574-1703-ED13-1817F823BFEC}"/>
                </a:ext>
              </a:extLst>
            </p:cNvPr>
            <p:cNvGrpSpPr/>
            <p:nvPr/>
          </p:nvGrpSpPr>
          <p:grpSpPr>
            <a:xfrm>
              <a:off x="4640558" y="3735098"/>
              <a:ext cx="132078" cy="132078"/>
              <a:chOff x="2844451" y="2684339"/>
              <a:chExt cx="132078" cy="132078"/>
            </a:xfrm>
          </p:grpSpPr>
          <p:cxnSp>
            <p:nvCxnSpPr>
              <p:cNvPr id="1204" name="Straight Connector 1203">
                <a:extLst>
                  <a:ext uri="{FF2B5EF4-FFF2-40B4-BE49-F238E27FC236}">
                    <a16:creationId xmlns:a16="http://schemas.microsoft.com/office/drawing/2014/main" id="{1DBCBB2F-3B82-0ABD-E67A-9FE332C1F90D}"/>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05" name="Straight Connector 1204">
                <a:extLst>
                  <a:ext uri="{FF2B5EF4-FFF2-40B4-BE49-F238E27FC236}">
                    <a16:creationId xmlns:a16="http://schemas.microsoft.com/office/drawing/2014/main" id="{47F6FDD2-407B-757B-FCF6-D3FE925FE703}"/>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06" name="Group 1205">
              <a:extLst>
                <a:ext uri="{FF2B5EF4-FFF2-40B4-BE49-F238E27FC236}">
                  <a16:creationId xmlns:a16="http://schemas.microsoft.com/office/drawing/2014/main" id="{FD1750C9-CEB4-FDF8-575C-42BC3989A5A8}"/>
                </a:ext>
              </a:extLst>
            </p:cNvPr>
            <p:cNvGrpSpPr/>
            <p:nvPr/>
          </p:nvGrpSpPr>
          <p:grpSpPr>
            <a:xfrm>
              <a:off x="5152112" y="3735098"/>
              <a:ext cx="132078" cy="132078"/>
              <a:chOff x="2844451" y="2684339"/>
              <a:chExt cx="132078" cy="132078"/>
            </a:xfrm>
          </p:grpSpPr>
          <p:cxnSp>
            <p:nvCxnSpPr>
              <p:cNvPr id="1207" name="Straight Connector 1206">
                <a:extLst>
                  <a:ext uri="{FF2B5EF4-FFF2-40B4-BE49-F238E27FC236}">
                    <a16:creationId xmlns:a16="http://schemas.microsoft.com/office/drawing/2014/main" id="{CFCD71EE-DD96-ADF3-977A-CB1AD61B79B8}"/>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08" name="Straight Connector 1207">
                <a:extLst>
                  <a:ext uri="{FF2B5EF4-FFF2-40B4-BE49-F238E27FC236}">
                    <a16:creationId xmlns:a16="http://schemas.microsoft.com/office/drawing/2014/main" id="{D23DD1D2-6624-DB95-3205-AC62E3060F5E}"/>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grpSp>
        <p:nvGrpSpPr>
          <p:cNvPr id="1248" name="Group 1247">
            <a:extLst>
              <a:ext uri="{FF2B5EF4-FFF2-40B4-BE49-F238E27FC236}">
                <a16:creationId xmlns:a16="http://schemas.microsoft.com/office/drawing/2014/main" id="{AF8B3359-D08D-B5E5-D2B1-7E10D6CD2945}"/>
              </a:ext>
            </a:extLst>
          </p:cNvPr>
          <p:cNvGrpSpPr/>
          <p:nvPr/>
        </p:nvGrpSpPr>
        <p:grpSpPr>
          <a:xfrm>
            <a:off x="6403094" y="1994140"/>
            <a:ext cx="5241085" cy="3166679"/>
            <a:chOff x="782998" y="1994140"/>
            <a:chExt cx="5241085" cy="3166679"/>
          </a:xfrm>
        </p:grpSpPr>
        <p:sp>
          <p:nvSpPr>
            <p:cNvPr id="1249" name="TextBox 1248">
              <a:extLst>
                <a:ext uri="{FF2B5EF4-FFF2-40B4-BE49-F238E27FC236}">
                  <a16:creationId xmlns:a16="http://schemas.microsoft.com/office/drawing/2014/main" id="{B98DC1F7-04A1-627C-10D6-5939C819D510}"/>
                </a:ext>
              </a:extLst>
            </p:cNvPr>
            <p:cNvSpPr txBox="1"/>
            <p:nvPr/>
          </p:nvSpPr>
          <p:spPr bwMode="auto">
            <a:xfrm rot="16200000">
              <a:off x="567458" y="3142624"/>
              <a:ext cx="800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a:t>
              </a:r>
            </a:p>
          </p:txBody>
        </p:sp>
        <p:sp>
          <p:nvSpPr>
            <p:cNvPr id="1250" name="TextBox 1249">
              <a:extLst>
                <a:ext uri="{FF2B5EF4-FFF2-40B4-BE49-F238E27FC236}">
                  <a16:creationId xmlns:a16="http://schemas.microsoft.com/office/drawing/2014/main" id="{E6CF3343-F41F-F22B-B856-6B2602E2BB7B}"/>
                </a:ext>
              </a:extLst>
            </p:cNvPr>
            <p:cNvSpPr txBox="1"/>
            <p:nvPr/>
          </p:nvSpPr>
          <p:spPr bwMode="auto">
            <a:xfrm>
              <a:off x="3431397" y="4791487"/>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1251" name="Group 1250">
              <a:extLst>
                <a:ext uri="{FF2B5EF4-FFF2-40B4-BE49-F238E27FC236}">
                  <a16:creationId xmlns:a16="http://schemas.microsoft.com/office/drawing/2014/main" id="{837CFA7C-14BD-BEA5-496F-914FBDA1EE79}"/>
                </a:ext>
              </a:extLst>
            </p:cNvPr>
            <p:cNvGrpSpPr/>
            <p:nvPr/>
          </p:nvGrpSpPr>
          <p:grpSpPr>
            <a:xfrm>
              <a:off x="993644" y="1994140"/>
              <a:ext cx="535724" cy="2726016"/>
              <a:chOff x="995371" y="1994140"/>
              <a:chExt cx="535724" cy="2726016"/>
            </a:xfrm>
          </p:grpSpPr>
          <p:sp>
            <p:nvSpPr>
              <p:cNvPr id="1278" name="TextBox 1277">
                <a:extLst>
                  <a:ext uri="{FF2B5EF4-FFF2-40B4-BE49-F238E27FC236}">
                    <a16:creationId xmlns:a16="http://schemas.microsoft.com/office/drawing/2014/main" id="{1CBE1D1D-CB6D-9288-C2DD-2604F4679AD8}"/>
                  </a:ext>
                </a:extLst>
              </p:cNvPr>
              <p:cNvSpPr txBox="1"/>
              <p:nvPr/>
            </p:nvSpPr>
            <p:spPr bwMode="auto">
              <a:xfrm>
                <a:off x="995371" y="199414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279" name="TextBox 1278">
                <a:extLst>
                  <a:ext uri="{FF2B5EF4-FFF2-40B4-BE49-F238E27FC236}">
                    <a16:creationId xmlns:a16="http://schemas.microsoft.com/office/drawing/2014/main" id="{E5D0009D-7567-F089-F3D7-A68309FDEE33}"/>
                  </a:ext>
                </a:extLst>
              </p:cNvPr>
              <p:cNvSpPr txBox="1"/>
              <p:nvPr/>
            </p:nvSpPr>
            <p:spPr bwMode="auto">
              <a:xfrm>
                <a:off x="1112391" y="245471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280" name="TextBox 1279">
                <a:extLst>
                  <a:ext uri="{FF2B5EF4-FFF2-40B4-BE49-F238E27FC236}">
                    <a16:creationId xmlns:a16="http://schemas.microsoft.com/office/drawing/2014/main" id="{39F6F29F-4896-2ACD-4EA4-F3DF17D6591C}"/>
                  </a:ext>
                </a:extLst>
              </p:cNvPr>
              <p:cNvSpPr txBox="1"/>
              <p:nvPr/>
            </p:nvSpPr>
            <p:spPr bwMode="auto">
              <a:xfrm>
                <a:off x="1112391" y="295814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281" name="TextBox 1280">
                <a:extLst>
                  <a:ext uri="{FF2B5EF4-FFF2-40B4-BE49-F238E27FC236}">
                    <a16:creationId xmlns:a16="http://schemas.microsoft.com/office/drawing/2014/main" id="{6C2AB8A8-BA39-D627-6BBE-7A7FF358C272}"/>
                  </a:ext>
                </a:extLst>
              </p:cNvPr>
              <p:cNvSpPr txBox="1"/>
              <p:nvPr/>
            </p:nvSpPr>
            <p:spPr bwMode="auto">
              <a:xfrm>
                <a:off x="1112391" y="341872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282" name="TextBox 1281">
                <a:extLst>
                  <a:ext uri="{FF2B5EF4-FFF2-40B4-BE49-F238E27FC236}">
                    <a16:creationId xmlns:a16="http://schemas.microsoft.com/office/drawing/2014/main" id="{C1E17E52-608E-D328-CEE5-6E3ACE4B0556}"/>
                  </a:ext>
                </a:extLst>
              </p:cNvPr>
              <p:cNvSpPr txBox="1"/>
              <p:nvPr/>
            </p:nvSpPr>
            <p:spPr bwMode="auto">
              <a:xfrm>
                <a:off x="1112391" y="389024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283" name="TextBox 1282">
                <a:extLst>
                  <a:ext uri="{FF2B5EF4-FFF2-40B4-BE49-F238E27FC236}">
                    <a16:creationId xmlns:a16="http://schemas.microsoft.com/office/drawing/2014/main" id="{FF5350E5-030F-7BC5-1992-F2FF9F54FBFF}"/>
                  </a:ext>
                </a:extLst>
              </p:cNvPr>
              <p:cNvSpPr txBox="1"/>
              <p:nvPr/>
            </p:nvSpPr>
            <p:spPr bwMode="auto">
              <a:xfrm>
                <a:off x="1229410" y="435082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1252" name="Group 1251">
              <a:extLst>
                <a:ext uri="{FF2B5EF4-FFF2-40B4-BE49-F238E27FC236}">
                  <a16:creationId xmlns:a16="http://schemas.microsoft.com/office/drawing/2014/main" id="{0800107E-25C6-7B36-9348-8215ECB0BE10}"/>
                </a:ext>
              </a:extLst>
            </p:cNvPr>
            <p:cNvGrpSpPr/>
            <p:nvPr/>
          </p:nvGrpSpPr>
          <p:grpSpPr>
            <a:xfrm>
              <a:off x="1485900" y="4597585"/>
              <a:ext cx="4538183" cy="369332"/>
              <a:chOff x="1462352" y="4597585"/>
              <a:chExt cx="5233253" cy="369332"/>
            </a:xfrm>
          </p:grpSpPr>
          <p:sp>
            <p:nvSpPr>
              <p:cNvPr id="1270" name="TextBox 1269">
                <a:extLst>
                  <a:ext uri="{FF2B5EF4-FFF2-40B4-BE49-F238E27FC236}">
                    <a16:creationId xmlns:a16="http://schemas.microsoft.com/office/drawing/2014/main" id="{F78CA6D0-F3A1-9E55-D0B7-F7FE0068BF01}"/>
                  </a:ext>
                </a:extLst>
              </p:cNvPr>
              <p:cNvSpPr txBox="1"/>
              <p:nvPr/>
            </p:nvSpPr>
            <p:spPr bwMode="auto">
              <a:xfrm>
                <a:off x="1462352"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271" name="TextBox 1270">
                <a:extLst>
                  <a:ext uri="{FF2B5EF4-FFF2-40B4-BE49-F238E27FC236}">
                    <a16:creationId xmlns:a16="http://schemas.microsoft.com/office/drawing/2014/main" id="{ED7899C1-4526-46D5-FF3F-AA26270112AE}"/>
                  </a:ext>
                </a:extLst>
              </p:cNvPr>
              <p:cNvSpPr txBox="1"/>
              <p:nvPr/>
            </p:nvSpPr>
            <p:spPr bwMode="auto">
              <a:xfrm>
                <a:off x="2164230"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272" name="TextBox 1271">
                <a:extLst>
                  <a:ext uri="{FF2B5EF4-FFF2-40B4-BE49-F238E27FC236}">
                    <a16:creationId xmlns:a16="http://schemas.microsoft.com/office/drawing/2014/main" id="{19DE2449-8450-7536-B984-BDE19B91098A}"/>
                  </a:ext>
                </a:extLst>
              </p:cNvPr>
              <p:cNvSpPr txBox="1"/>
              <p:nvPr/>
            </p:nvSpPr>
            <p:spPr bwMode="auto">
              <a:xfrm>
                <a:off x="2789127"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1273" name="TextBox 1272">
                <a:extLst>
                  <a:ext uri="{FF2B5EF4-FFF2-40B4-BE49-F238E27FC236}">
                    <a16:creationId xmlns:a16="http://schemas.microsoft.com/office/drawing/2014/main" id="{D742AE34-DD51-D59D-305C-ECFD9A122808}"/>
                  </a:ext>
                </a:extLst>
              </p:cNvPr>
              <p:cNvSpPr txBox="1"/>
              <p:nvPr/>
            </p:nvSpPr>
            <p:spPr bwMode="auto">
              <a:xfrm>
                <a:off x="3491005"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1274" name="TextBox 1273">
                <a:extLst>
                  <a:ext uri="{FF2B5EF4-FFF2-40B4-BE49-F238E27FC236}">
                    <a16:creationId xmlns:a16="http://schemas.microsoft.com/office/drawing/2014/main" id="{B340F2A1-6179-0024-7D65-07DA32A26ECC}"/>
                  </a:ext>
                </a:extLst>
              </p:cNvPr>
              <p:cNvSpPr txBox="1"/>
              <p:nvPr/>
            </p:nvSpPr>
            <p:spPr bwMode="auto">
              <a:xfrm>
                <a:off x="4166138"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1275" name="TextBox 1274">
                <a:extLst>
                  <a:ext uri="{FF2B5EF4-FFF2-40B4-BE49-F238E27FC236}">
                    <a16:creationId xmlns:a16="http://schemas.microsoft.com/office/drawing/2014/main" id="{A5DD724D-552C-4098-533A-4468A8A8CB34}"/>
                  </a:ext>
                </a:extLst>
              </p:cNvPr>
              <p:cNvSpPr txBox="1"/>
              <p:nvPr/>
            </p:nvSpPr>
            <p:spPr bwMode="auto">
              <a:xfrm>
                <a:off x="4849544"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1276" name="TextBox 1275">
                <a:extLst>
                  <a:ext uri="{FF2B5EF4-FFF2-40B4-BE49-F238E27FC236}">
                    <a16:creationId xmlns:a16="http://schemas.microsoft.com/office/drawing/2014/main" id="{8C75AEE3-1454-1790-A41B-CF1B232BA118}"/>
                  </a:ext>
                </a:extLst>
              </p:cNvPr>
              <p:cNvSpPr txBox="1"/>
              <p:nvPr/>
            </p:nvSpPr>
            <p:spPr bwMode="auto">
              <a:xfrm>
                <a:off x="5551422"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1277" name="TextBox 1276">
                <a:extLst>
                  <a:ext uri="{FF2B5EF4-FFF2-40B4-BE49-F238E27FC236}">
                    <a16:creationId xmlns:a16="http://schemas.microsoft.com/office/drawing/2014/main" id="{D12B5AA3-CB29-8D38-27DC-9BE36C15B0D1}"/>
                  </a:ext>
                </a:extLst>
              </p:cNvPr>
              <p:cNvSpPr txBox="1"/>
              <p:nvPr/>
            </p:nvSpPr>
            <p:spPr bwMode="auto">
              <a:xfrm>
                <a:off x="6212772" y="4597585"/>
                <a:ext cx="482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grpSp>
        <p:sp>
          <p:nvSpPr>
            <p:cNvPr id="1253" name="Freeform: Shape 1252">
              <a:extLst>
                <a:ext uri="{FF2B5EF4-FFF2-40B4-BE49-F238E27FC236}">
                  <a16:creationId xmlns:a16="http://schemas.microsoft.com/office/drawing/2014/main" id="{BD2A45C8-F6CF-4F4A-6753-CB0FF06E5265}"/>
                </a:ext>
              </a:extLst>
            </p:cNvPr>
            <p:cNvSpPr/>
            <p:nvPr/>
          </p:nvSpPr>
          <p:spPr bwMode="auto">
            <a:xfrm>
              <a:off x="1524000" y="2186940"/>
              <a:ext cx="4400550" cy="2438400"/>
            </a:xfrm>
            <a:custGeom>
              <a:avLst/>
              <a:gdLst>
                <a:gd name="connsiteX0" fmla="*/ 0 w 4335780"/>
                <a:gd name="connsiteY0" fmla="*/ 0 h 2377440"/>
                <a:gd name="connsiteX1" fmla="*/ 0 w 4335780"/>
                <a:gd name="connsiteY1" fmla="*/ 2377440 h 2377440"/>
                <a:gd name="connsiteX2" fmla="*/ 4335780 w 4335780"/>
                <a:gd name="connsiteY2" fmla="*/ 2377440 h 2377440"/>
              </a:gdLst>
              <a:ahLst/>
              <a:cxnLst>
                <a:cxn ang="0">
                  <a:pos x="connsiteX0" y="connsiteY0"/>
                </a:cxn>
                <a:cxn ang="0">
                  <a:pos x="connsiteX1" y="connsiteY1"/>
                </a:cxn>
                <a:cxn ang="0">
                  <a:pos x="connsiteX2" y="connsiteY2"/>
                </a:cxn>
              </a:cxnLst>
              <a:rect l="l" t="t" r="r" b="b"/>
              <a:pathLst>
                <a:path w="4335780" h="2377440">
                  <a:moveTo>
                    <a:pt x="0" y="0"/>
                  </a:moveTo>
                  <a:lnTo>
                    <a:pt x="0" y="2377440"/>
                  </a:lnTo>
                  <a:lnTo>
                    <a:pt x="4335780" y="2377440"/>
                  </a:lnTo>
                </a:path>
              </a:pathLst>
            </a:custGeom>
            <a:noFill/>
            <a:ln w="28575">
              <a:solidFill>
                <a:schemeClr val="bg1"/>
              </a:solidFill>
              <a:miter lim="800000"/>
              <a:headEnd/>
              <a:tailEnd/>
            </a:ln>
          </p:spPr>
          <p:txBody>
            <a:bodyPr rtlCol="0" anchor="ctr"/>
            <a:lstStyle/>
            <a:p>
              <a:pPr algn="ctr"/>
              <a:endParaRPr lang="en-US"/>
            </a:p>
          </p:txBody>
        </p:sp>
        <p:grpSp>
          <p:nvGrpSpPr>
            <p:cNvPr id="1254" name="Group 1253">
              <a:extLst>
                <a:ext uri="{FF2B5EF4-FFF2-40B4-BE49-F238E27FC236}">
                  <a16:creationId xmlns:a16="http://schemas.microsoft.com/office/drawing/2014/main" id="{5E3EA38D-CD27-1F01-DE20-0EAA65966774}"/>
                </a:ext>
              </a:extLst>
            </p:cNvPr>
            <p:cNvGrpSpPr/>
            <p:nvPr/>
          </p:nvGrpSpPr>
          <p:grpSpPr>
            <a:xfrm rot="5400000">
              <a:off x="3678124" y="2565020"/>
              <a:ext cx="76203" cy="4196843"/>
              <a:chOff x="1039296" y="1237425"/>
              <a:chExt cx="983605" cy="3334265"/>
            </a:xfrm>
          </p:grpSpPr>
          <p:cxnSp>
            <p:nvCxnSpPr>
              <p:cNvPr id="1262" name="Straight Connector 1261">
                <a:extLst>
                  <a:ext uri="{FF2B5EF4-FFF2-40B4-BE49-F238E27FC236}">
                    <a16:creationId xmlns:a16="http://schemas.microsoft.com/office/drawing/2014/main" id="{F5A8989D-4EFD-41BC-DCC6-C72BB0C59B23}"/>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63" name="Straight Connector 1262">
                <a:extLst>
                  <a:ext uri="{FF2B5EF4-FFF2-40B4-BE49-F238E27FC236}">
                    <a16:creationId xmlns:a16="http://schemas.microsoft.com/office/drawing/2014/main" id="{AC257E8C-7DFD-CB56-9BA8-8BB5D67D61CB}"/>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64" name="Straight Connector 1263">
                <a:extLst>
                  <a:ext uri="{FF2B5EF4-FFF2-40B4-BE49-F238E27FC236}">
                    <a16:creationId xmlns:a16="http://schemas.microsoft.com/office/drawing/2014/main" id="{15C93EBC-6C64-48BE-2991-C2704C37FF24}"/>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65" name="Straight Connector 1264">
                <a:extLst>
                  <a:ext uri="{FF2B5EF4-FFF2-40B4-BE49-F238E27FC236}">
                    <a16:creationId xmlns:a16="http://schemas.microsoft.com/office/drawing/2014/main" id="{871A3D8C-9D66-FC8E-9F54-8BD54F323109}"/>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66" name="Straight Connector 1265">
                <a:extLst>
                  <a:ext uri="{FF2B5EF4-FFF2-40B4-BE49-F238E27FC236}">
                    <a16:creationId xmlns:a16="http://schemas.microsoft.com/office/drawing/2014/main" id="{8ECB49A4-EFAB-9CC1-4DE8-EB879A435885}"/>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67" name="Straight Connector 1266">
                <a:extLst>
                  <a:ext uri="{FF2B5EF4-FFF2-40B4-BE49-F238E27FC236}">
                    <a16:creationId xmlns:a16="http://schemas.microsoft.com/office/drawing/2014/main" id="{119DB813-DA34-E53F-63CD-C667EE1020CB}"/>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68" name="Straight Connector 1267">
                <a:extLst>
                  <a:ext uri="{FF2B5EF4-FFF2-40B4-BE49-F238E27FC236}">
                    <a16:creationId xmlns:a16="http://schemas.microsoft.com/office/drawing/2014/main" id="{494F4BB8-DF72-886D-26DE-E264EBFE1732}"/>
                  </a:ext>
                </a:extLst>
              </p:cNvPr>
              <p:cNvCxnSpPr>
                <a:cxnSpLocks/>
              </p:cNvCxnSpPr>
              <p:nvPr/>
            </p:nvCxnSpPr>
            <p:spPr bwMode="auto">
              <a:xfrm>
                <a:off x="1039300" y="1705048"/>
                <a:ext cx="983597" cy="0"/>
              </a:xfrm>
              <a:prstGeom prst="line">
                <a:avLst/>
              </a:prstGeom>
              <a:noFill/>
              <a:ln w="28575" cap="flat" cmpd="sng" algn="ctr">
                <a:solidFill>
                  <a:schemeClr val="bg1"/>
                </a:solidFill>
                <a:prstDash val="solid"/>
                <a:round/>
                <a:headEnd type="none" w="med" len="med"/>
                <a:tailEnd type="none" w="med" len="med"/>
              </a:ln>
              <a:effectLst/>
            </p:spPr>
          </p:cxnSp>
          <p:cxnSp>
            <p:nvCxnSpPr>
              <p:cNvPr id="1269" name="Straight Connector 1268">
                <a:extLst>
                  <a:ext uri="{FF2B5EF4-FFF2-40B4-BE49-F238E27FC236}">
                    <a16:creationId xmlns:a16="http://schemas.microsoft.com/office/drawing/2014/main" id="{13396940-EEFD-A5E8-E3F0-40EF2D694DEF}"/>
                  </a:ext>
                </a:extLst>
              </p:cNvPr>
              <p:cNvCxnSpPr>
                <a:cxnSpLocks/>
              </p:cNvCxnSpPr>
              <p:nvPr/>
            </p:nvCxnSpPr>
            <p:spPr bwMode="auto">
              <a:xfrm>
                <a:off x="1039305" y="1237425"/>
                <a:ext cx="98359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255" name="Group 1254">
              <a:extLst>
                <a:ext uri="{FF2B5EF4-FFF2-40B4-BE49-F238E27FC236}">
                  <a16:creationId xmlns:a16="http://schemas.microsoft.com/office/drawing/2014/main" id="{BA3BE706-231C-AFB5-0CBF-5160854A4207}"/>
                </a:ext>
              </a:extLst>
            </p:cNvPr>
            <p:cNvGrpSpPr/>
            <p:nvPr/>
          </p:nvGrpSpPr>
          <p:grpSpPr>
            <a:xfrm>
              <a:off x="1447800" y="2186940"/>
              <a:ext cx="91440" cy="2384750"/>
              <a:chOff x="1039296" y="2186940"/>
              <a:chExt cx="983598" cy="2384750"/>
            </a:xfrm>
          </p:grpSpPr>
          <p:cxnSp>
            <p:nvCxnSpPr>
              <p:cNvPr id="1256" name="Straight Connector 1255">
                <a:extLst>
                  <a:ext uri="{FF2B5EF4-FFF2-40B4-BE49-F238E27FC236}">
                    <a16:creationId xmlns:a16="http://schemas.microsoft.com/office/drawing/2014/main" id="{1366930F-FF8F-86EF-55CD-909914C7CB5C}"/>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57" name="Straight Connector 1256">
                <a:extLst>
                  <a:ext uri="{FF2B5EF4-FFF2-40B4-BE49-F238E27FC236}">
                    <a16:creationId xmlns:a16="http://schemas.microsoft.com/office/drawing/2014/main" id="{57B476B4-752C-35AD-90EC-85D4BE45513B}"/>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58" name="Straight Connector 1257">
                <a:extLst>
                  <a:ext uri="{FF2B5EF4-FFF2-40B4-BE49-F238E27FC236}">
                    <a16:creationId xmlns:a16="http://schemas.microsoft.com/office/drawing/2014/main" id="{11F8BF1D-019A-28E6-D4DB-4018A3F45256}"/>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59" name="Straight Connector 1258">
                <a:extLst>
                  <a:ext uri="{FF2B5EF4-FFF2-40B4-BE49-F238E27FC236}">
                    <a16:creationId xmlns:a16="http://schemas.microsoft.com/office/drawing/2014/main" id="{99CCE749-1F49-E7E5-05E5-1C8F9F698D86}"/>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60" name="Straight Connector 1259">
                <a:extLst>
                  <a:ext uri="{FF2B5EF4-FFF2-40B4-BE49-F238E27FC236}">
                    <a16:creationId xmlns:a16="http://schemas.microsoft.com/office/drawing/2014/main" id="{C4276366-14B3-404A-0082-262CCD7C8169}"/>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261" name="Straight Connector 1260">
                <a:extLst>
                  <a:ext uri="{FF2B5EF4-FFF2-40B4-BE49-F238E27FC236}">
                    <a16:creationId xmlns:a16="http://schemas.microsoft.com/office/drawing/2014/main" id="{4AA3D663-CA12-FD80-DC97-937A33F13F59}"/>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1284" name="Group 1283">
            <a:extLst>
              <a:ext uri="{FF2B5EF4-FFF2-40B4-BE49-F238E27FC236}">
                <a16:creationId xmlns:a16="http://schemas.microsoft.com/office/drawing/2014/main" id="{BDB2D950-C7E6-A8CB-0EF2-237A456BDFB2}"/>
              </a:ext>
            </a:extLst>
          </p:cNvPr>
          <p:cNvGrpSpPr/>
          <p:nvPr/>
        </p:nvGrpSpPr>
        <p:grpSpPr>
          <a:xfrm>
            <a:off x="7040277" y="5083507"/>
            <a:ext cx="4538981" cy="1077218"/>
            <a:chOff x="1386568" y="4597585"/>
            <a:chExt cx="5234173" cy="1077218"/>
          </a:xfrm>
        </p:grpSpPr>
        <p:sp>
          <p:nvSpPr>
            <p:cNvPr id="1285" name="TextBox 1284">
              <a:extLst>
                <a:ext uri="{FF2B5EF4-FFF2-40B4-BE49-F238E27FC236}">
                  <a16:creationId xmlns:a16="http://schemas.microsoft.com/office/drawing/2014/main" id="{A9AA3058-2A1F-B648-2EC4-62ED2C01C48A}"/>
                </a:ext>
              </a:extLst>
            </p:cNvPr>
            <p:cNvSpPr txBox="1"/>
            <p:nvPr/>
          </p:nvSpPr>
          <p:spPr bwMode="auto">
            <a:xfrm>
              <a:off x="1386568"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49</a:t>
              </a:r>
            </a:p>
          </p:txBody>
        </p:sp>
        <p:sp>
          <p:nvSpPr>
            <p:cNvPr id="1286" name="TextBox 1285">
              <a:extLst>
                <a:ext uri="{FF2B5EF4-FFF2-40B4-BE49-F238E27FC236}">
                  <a16:creationId xmlns:a16="http://schemas.microsoft.com/office/drawing/2014/main" id="{ABAAB8C6-C6CA-3617-D61C-842D6E539484}"/>
                </a:ext>
              </a:extLst>
            </p:cNvPr>
            <p:cNvSpPr txBox="1"/>
            <p:nvPr/>
          </p:nvSpPr>
          <p:spPr bwMode="auto">
            <a:xfrm>
              <a:off x="2088446"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26</a:t>
              </a:r>
            </a:p>
          </p:txBody>
        </p:sp>
        <p:sp>
          <p:nvSpPr>
            <p:cNvPr id="1287" name="TextBox 1286">
              <a:extLst>
                <a:ext uri="{FF2B5EF4-FFF2-40B4-BE49-F238E27FC236}">
                  <a16:creationId xmlns:a16="http://schemas.microsoft.com/office/drawing/2014/main" id="{76559481-A634-6E51-5A30-9CCC6AC532CA}"/>
                </a:ext>
              </a:extLst>
            </p:cNvPr>
            <p:cNvSpPr txBox="1"/>
            <p:nvPr/>
          </p:nvSpPr>
          <p:spPr bwMode="auto">
            <a:xfrm>
              <a:off x="2771851"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19</a:t>
              </a:r>
            </a:p>
          </p:txBody>
        </p:sp>
        <p:sp>
          <p:nvSpPr>
            <p:cNvPr id="1288" name="TextBox 1287">
              <a:extLst>
                <a:ext uri="{FF2B5EF4-FFF2-40B4-BE49-F238E27FC236}">
                  <a16:creationId xmlns:a16="http://schemas.microsoft.com/office/drawing/2014/main" id="{CF7A64AD-E8D9-3682-6E82-9A241DAC0895}"/>
                </a:ext>
              </a:extLst>
            </p:cNvPr>
            <p:cNvSpPr txBox="1"/>
            <p:nvPr/>
          </p:nvSpPr>
          <p:spPr bwMode="auto">
            <a:xfrm>
              <a:off x="3473729" y="4597585"/>
              <a:ext cx="45325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13</a:t>
              </a:r>
            </a:p>
          </p:txBody>
        </p:sp>
        <p:sp>
          <p:nvSpPr>
            <p:cNvPr id="1289" name="TextBox 1288">
              <a:extLst>
                <a:ext uri="{FF2B5EF4-FFF2-40B4-BE49-F238E27FC236}">
                  <a16:creationId xmlns:a16="http://schemas.microsoft.com/office/drawing/2014/main" id="{7E1E257D-F560-0611-0BF4-F49B5AB672B1}"/>
                </a:ext>
              </a:extLst>
            </p:cNvPr>
            <p:cNvSpPr txBox="1"/>
            <p:nvPr/>
          </p:nvSpPr>
          <p:spPr bwMode="auto">
            <a:xfrm>
              <a:off x="4208940" y="4597585"/>
              <a:ext cx="3331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a:t>
              </a:r>
            </a:p>
          </p:txBody>
        </p:sp>
        <p:sp>
          <p:nvSpPr>
            <p:cNvPr id="1290" name="TextBox 1289">
              <a:extLst>
                <a:ext uri="{FF2B5EF4-FFF2-40B4-BE49-F238E27FC236}">
                  <a16:creationId xmlns:a16="http://schemas.microsoft.com/office/drawing/2014/main" id="{6D0F8F7F-E147-02A0-3D6E-008F714C5190}"/>
                </a:ext>
              </a:extLst>
            </p:cNvPr>
            <p:cNvSpPr txBox="1"/>
            <p:nvPr/>
          </p:nvSpPr>
          <p:spPr bwMode="auto">
            <a:xfrm>
              <a:off x="4892345" y="4597585"/>
              <a:ext cx="3331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p:txBody>
        </p:sp>
        <p:sp>
          <p:nvSpPr>
            <p:cNvPr id="1291" name="TextBox 1290">
              <a:extLst>
                <a:ext uri="{FF2B5EF4-FFF2-40B4-BE49-F238E27FC236}">
                  <a16:creationId xmlns:a16="http://schemas.microsoft.com/office/drawing/2014/main" id="{DC912CF1-D7E7-288D-6A55-62BBCF00544E}"/>
                </a:ext>
              </a:extLst>
            </p:cNvPr>
            <p:cNvSpPr txBox="1"/>
            <p:nvPr/>
          </p:nvSpPr>
          <p:spPr bwMode="auto">
            <a:xfrm>
              <a:off x="5594223" y="4597585"/>
              <a:ext cx="3331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p:txBody>
        </p:sp>
        <p:sp>
          <p:nvSpPr>
            <p:cNvPr id="1292" name="TextBox 1291">
              <a:extLst>
                <a:ext uri="{FF2B5EF4-FFF2-40B4-BE49-F238E27FC236}">
                  <a16:creationId xmlns:a16="http://schemas.microsoft.com/office/drawing/2014/main" id="{2064F0B3-8B3D-F0B4-C739-579B33A1CA76}"/>
                </a:ext>
              </a:extLst>
            </p:cNvPr>
            <p:cNvSpPr txBox="1"/>
            <p:nvPr/>
          </p:nvSpPr>
          <p:spPr bwMode="auto">
            <a:xfrm>
              <a:off x="6287637" y="4597585"/>
              <a:ext cx="33310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grpSp>
      <p:sp>
        <p:nvSpPr>
          <p:cNvPr id="1293" name="TextBox 1292">
            <a:extLst>
              <a:ext uri="{FF2B5EF4-FFF2-40B4-BE49-F238E27FC236}">
                <a16:creationId xmlns:a16="http://schemas.microsoft.com/office/drawing/2014/main" id="{8DCF1370-659E-CA2B-1BAE-740471E51E8B}"/>
              </a:ext>
            </a:extLst>
          </p:cNvPr>
          <p:cNvSpPr txBox="1"/>
          <p:nvPr/>
        </p:nvSpPr>
        <p:spPr bwMode="auto">
          <a:xfrm>
            <a:off x="9893971" y="3246276"/>
            <a:ext cx="144783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1"/>
                </a:solidFill>
                <a:latin typeface="+mn-lt"/>
              </a:rPr>
              <a:t>26.2 (10.3‒NR)</a:t>
            </a:r>
          </a:p>
        </p:txBody>
      </p:sp>
      <p:sp>
        <p:nvSpPr>
          <p:cNvPr id="1294" name="TextBox 1293">
            <a:extLst>
              <a:ext uri="{FF2B5EF4-FFF2-40B4-BE49-F238E27FC236}">
                <a16:creationId xmlns:a16="http://schemas.microsoft.com/office/drawing/2014/main" id="{E342160E-60CA-67F7-D6DC-EA1F87C68ACD}"/>
              </a:ext>
            </a:extLst>
          </p:cNvPr>
          <p:cNvSpPr txBox="1"/>
          <p:nvPr/>
        </p:nvSpPr>
        <p:spPr bwMode="auto">
          <a:xfrm>
            <a:off x="9046753" y="4049794"/>
            <a:ext cx="18886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4"/>
                </a:solidFill>
                <a:latin typeface="+mn-lt"/>
              </a:rPr>
              <a:t>0.79 </a:t>
            </a:r>
            <a:r>
              <a:rPr lang="en-US" sz="1600" dirty="0" err="1">
                <a:solidFill>
                  <a:schemeClr val="accent4"/>
                </a:solidFill>
                <a:latin typeface="+mn-lt"/>
              </a:rPr>
              <a:t>mo</a:t>
            </a:r>
            <a:r>
              <a:rPr lang="en-US" sz="1600" dirty="0">
                <a:solidFill>
                  <a:schemeClr val="accent4"/>
                </a:solidFill>
                <a:latin typeface="+mn-lt"/>
              </a:rPr>
              <a:t> (0.13‒13.4)</a:t>
            </a:r>
          </a:p>
        </p:txBody>
      </p:sp>
      <p:sp>
        <p:nvSpPr>
          <p:cNvPr id="1295" name="TextBox 1294">
            <a:extLst>
              <a:ext uri="{FF2B5EF4-FFF2-40B4-BE49-F238E27FC236}">
                <a16:creationId xmlns:a16="http://schemas.microsoft.com/office/drawing/2014/main" id="{F1603483-693C-CCB0-A909-CFDDEE1A8C84}"/>
              </a:ext>
            </a:extLst>
          </p:cNvPr>
          <p:cNvSpPr txBox="1"/>
          <p:nvPr/>
        </p:nvSpPr>
        <p:spPr bwMode="auto">
          <a:xfrm>
            <a:off x="7520025" y="4236621"/>
            <a:ext cx="16674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3"/>
                </a:solidFill>
                <a:latin typeface="+mn-lt"/>
              </a:rPr>
              <a:t>2.8 </a:t>
            </a:r>
            <a:r>
              <a:rPr lang="en-US" sz="1600" dirty="0" err="1">
                <a:solidFill>
                  <a:schemeClr val="accent3"/>
                </a:solidFill>
                <a:latin typeface="+mn-lt"/>
              </a:rPr>
              <a:t>mo</a:t>
            </a:r>
            <a:r>
              <a:rPr lang="en-US" sz="1600" dirty="0">
                <a:solidFill>
                  <a:schemeClr val="accent3"/>
                </a:solidFill>
                <a:latin typeface="+mn-lt"/>
              </a:rPr>
              <a:t> (0.76‒NR)</a:t>
            </a:r>
          </a:p>
        </p:txBody>
      </p:sp>
      <p:sp>
        <p:nvSpPr>
          <p:cNvPr id="1296" name="TextBox 1295">
            <a:extLst>
              <a:ext uri="{FF2B5EF4-FFF2-40B4-BE49-F238E27FC236}">
                <a16:creationId xmlns:a16="http://schemas.microsoft.com/office/drawing/2014/main" id="{0B5E2229-5F48-0249-9A77-267824C83C53}"/>
              </a:ext>
            </a:extLst>
          </p:cNvPr>
          <p:cNvSpPr txBox="1"/>
          <p:nvPr/>
        </p:nvSpPr>
        <p:spPr bwMode="auto">
          <a:xfrm>
            <a:off x="9392243" y="3825024"/>
            <a:ext cx="17844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6"/>
                </a:solidFill>
                <a:latin typeface="+mn-lt"/>
              </a:rPr>
              <a:t>11.9 </a:t>
            </a:r>
            <a:r>
              <a:rPr lang="en-US" sz="1600" dirty="0" err="1">
                <a:solidFill>
                  <a:schemeClr val="accent6"/>
                </a:solidFill>
                <a:latin typeface="+mn-lt"/>
              </a:rPr>
              <a:t>mo</a:t>
            </a:r>
            <a:r>
              <a:rPr lang="en-US" sz="1600" dirty="0">
                <a:solidFill>
                  <a:schemeClr val="accent6"/>
                </a:solidFill>
                <a:latin typeface="+mn-lt"/>
              </a:rPr>
              <a:t> (5.7‒26.2)</a:t>
            </a:r>
          </a:p>
        </p:txBody>
      </p:sp>
      <p:grpSp>
        <p:nvGrpSpPr>
          <p:cNvPr id="1305" name="Group 1304">
            <a:extLst>
              <a:ext uri="{FF2B5EF4-FFF2-40B4-BE49-F238E27FC236}">
                <a16:creationId xmlns:a16="http://schemas.microsoft.com/office/drawing/2014/main" id="{498073F8-D3C3-1431-A26C-F08C8B2E3600}"/>
              </a:ext>
            </a:extLst>
          </p:cNvPr>
          <p:cNvGrpSpPr/>
          <p:nvPr/>
        </p:nvGrpSpPr>
        <p:grpSpPr>
          <a:xfrm>
            <a:off x="7236349" y="2200275"/>
            <a:ext cx="4243388" cy="2390775"/>
            <a:chOff x="6934200" y="2200275"/>
            <a:chExt cx="4243388" cy="2390775"/>
          </a:xfrm>
        </p:grpSpPr>
        <p:sp>
          <p:nvSpPr>
            <p:cNvPr id="1298" name="Freeform: Shape 1297">
              <a:extLst>
                <a:ext uri="{FF2B5EF4-FFF2-40B4-BE49-F238E27FC236}">
                  <a16:creationId xmlns:a16="http://schemas.microsoft.com/office/drawing/2014/main" id="{7E5DCC9E-7A85-9C8C-63B9-61648334FF8A}"/>
                </a:ext>
              </a:extLst>
            </p:cNvPr>
            <p:cNvSpPr/>
            <p:nvPr/>
          </p:nvSpPr>
          <p:spPr bwMode="auto">
            <a:xfrm>
              <a:off x="6934200" y="2200275"/>
              <a:ext cx="4243388" cy="2390775"/>
            </a:xfrm>
            <a:custGeom>
              <a:avLst/>
              <a:gdLst>
                <a:gd name="connsiteX0" fmla="*/ 0 w 4243388"/>
                <a:gd name="connsiteY0" fmla="*/ 0 h 2390775"/>
                <a:gd name="connsiteX1" fmla="*/ 85725 w 4243388"/>
                <a:gd name="connsiteY1" fmla="*/ 0 h 2390775"/>
                <a:gd name="connsiteX2" fmla="*/ 85725 w 4243388"/>
                <a:gd name="connsiteY2" fmla="*/ 242888 h 2390775"/>
                <a:gd name="connsiteX3" fmla="*/ 104775 w 4243388"/>
                <a:gd name="connsiteY3" fmla="*/ 242888 h 2390775"/>
                <a:gd name="connsiteX4" fmla="*/ 104775 w 4243388"/>
                <a:gd name="connsiteY4" fmla="*/ 481013 h 2390775"/>
                <a:gd name="connsiteX5" fmla="*/ 195263 w 4243388"/>
                <a:gd name="connsiteY5" fmla="*/ 481013 h 2390775"/>
                <a:gd name="connsiteX6" fmla="*/ 195263 w 4243388"/>
                <a:gd name="connsiteY6" fmla="*/ 795338 h 2390775"/>
                <a:gd name="connsiteX7" fmla="*/ 219075 w 4243388"/>
                <a:gd name="connsiteY7" fmla="*/ 795338 h 2390775"/>
                <a:gd name="connsiteX8" fmla="*/ 219075 w 4243388"/>
                <a:gd name="connsiteY8" fmla="*/ 1119188 h 2390775"/>
                <a:gd name="connsiteX9" fmla="*/ 285750 w 4243388"/>
                <a:gd name="connsiteY9" fmla="*/ 1119188 h 2390775"/>
                <a:gd name="connsiteX10" fmla="*/ 285750 w 4243388"/>
                <a:gd name="connsiteY10" fmla="*/ 1533525 h 2390775"/>
                <a:gd name="connsiteX11" fmla="*/ 309563 w 4243388"/>
                <a:gd name="connsiteY11" fmla="*/ 1533525 h 2390775"/>
                <a:gd name="connsiteX12" fmla="*/ 309563 w 4243388"/>
                <a:gd name="connsiteY12" fmla="*/ 2390775 h 2390775"/>
                <a:gd name="connsiteX13" fmla="*/ 4243388 w 4243388"/>
                <a:gd name="connsiteY13" fmla="*/ 2390775 h 239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243388" h="2390775">
                  <a:moveTo>
                    <a:pt x="0" y="0"/>
                  </a:moveTo>
                  <a:lnTo>
                    <a:pt x="85725" y="0"/>
                  </a:lnTo>
                  <a:lnTo>
                    <a:pt x="85725" y="242888"/>
                  </a:lnTo>
                  <a:lnTo>
                    <a:pt x="104775" y="242888"/>
                  </a:lnTo>
                  <a:lnTo>
                    <a:pt x="104775" y="481013"/>
                  </a:lnTo>
                  <a:lnTo>
                    <a:pt x="195263" y="481013"/>
                  </a:lnTo>
                  <a:lnTo>
                    <a:pt x="195263" y="795338"/>
                  </a:lnTo>
                  <a:lnTo>
                    <a:pt x="219075" y="795338"/>
                  </a:lnTo>
                  <a:lnTo>
                    <a:pt x="219075" y="1119188"/>
                  </a:lnTo>
                  <a:lnTo>
                    <a:pt x="285750" y="1119188"/>
                  </a:lnTo>
                  <a:lnTo>
                    <a:pt x="285750" y="1533525"/>
                  </a:lnTo>
                  <a:lnTo>
                    <a:pt x="309563" y="1533525"/>
                  </a:lnTo>
                  <a:lnTo>
                    <a:pt x="309563" y="2390775"/>
                  </a:lnTo>
                  <a:lnTo>
                    <a:pt x="4243388" y="2390775"/>
                  </a:lnTo>
                </a:path>
              </a:pathLst>
            </a:custGeom>
            <a:noFill/>
            <a:ln w="28575">
              <a:solidFill>
                <a:schemeClr val="accent3"/>
              </a:solidFill>
              <a:miter lim="800000"/>
              <a:headEnd/>
              <a:tailEnd/>
            </a:ln>
          </p:spPr>
          <p:txBody>
            <a:bodyPr rtlCol="0" anchor="ctr"/>
            <a:lstStyle/>
            <a:p>
              <a:pPr algn="ctr"/>
              <a:endParaRPr lang="en-US"/>
            </a:p>
          </p:txBody>
        </p:sp>
        <p:grpSp>
          <p:nvGrpSpPr>
            <p:cNvPr id="1299" name="Group 1298">
              <a:extLst>
                <a:ext uri="{FF2B5EF4-FFF2-40B4-BE49-F238E27FC236}">
                  <a16:creationId xmlns:a16="http://schemas.microsoft.com/office/drawing/2014/main" id="{8507C2C8-74AA-E6E6-A511-756087873ACD}"/>
                </a:ext>
              </a:extLst>
            </p:cNvPr>
            <p:cNvGrpSpPr/>
            <p:nvPr/>
          </p:nvGrpSpPr>
          <p:grpSpPr>
            <a:xfrm>
              <a:off x="6970489" y="2612248"/>
              <a:ext cx="132078" cy="132078"/>
              <a:chOff x="2844451" y="2684339"/>
              <a:chExt cx="132078" cy="132078"/>
            </a:xfrm>
          </p:grpSpPr>
          <p:cxnSp>
            <p:nvCxnSpPr>
              <p:cNvPr id="1300" name="Straight Connector 1299">
                <a:extLst>
                  <a:ext uri="{FF2B5EF4-FFF2-40B4-BE49-F238E27FC236}">
                    <a16:creationId xmlns:a16="http://schemas.microsoft.com/office/drawing/2014/main" id="{CAD5E418-CD38-F711-B4AF-0C06F4744A85}"/>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301" name="Straight Connector 1300">
                <a:extLst>
                  <a:ext uri="{FF2B5EF4-FFF2-40B4-BE49-F238E27FC236}">
                    <a16:creationId xmlns:a16="http://schemas.microsoft.com/office/drawing/2014/main" id="{42F6D2C7-7745-BBF2-8DCE-8260E46E93BC}"/>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302" name="Group 1301">
              <a:extLst>
                <a:ext uri="{FF2B5EF4-FFF2-40B4-BE49-F238E27FC236}">
                  <a16:creationId xmlns:a16="http://schemas.microsoft.com/office/drawing/2014/main" id="{CE4983A9-3EA4-F346-D480-E5955379BFA0}"/>
                </a:ext>
              </a:extLst>
            </p:cNvPr>
            <p:cNvGrpSpPr/>
            <p:nvPr/>
          </p:nvGrpSpPr>
          <p:grpSpPr>
            <a:xfrm>
              <a:off x="7123958" y="3256870"/>
              <a:ext cx="132078" cy="132078"/>
              <a:chOff x="2844451" y="2684339"/>
              <a:chExt cx="132078" cy="132078"/>
            </a:xfrm>
          </p:grpSpPr>
          <p:cxnSp>
            <p:nvCxnSpPr>
              <p:cNvPr id="1303" name="Straight Connector 1302">
                <a:extLst>
                  <a:ext uri="{FF2B5EF4-FFF2-40B4-BE49-F238E27FC236}">
                    <a16:creationId xmlns:a16="http://schemas.microsoft.com/office/drawing/2014/main" id="{646AFB72-4653-59EE-2C80-44B08656B4BF}"/>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304" name="Straight Connector 1303">
                <a:extLst>
                  <a:ext uri="{FF2B5EF4-FFF2-40B4-BE49-F238E27FC236}">
                    <a16:creationId xmlns:a16="http://schemas.microsoft.com/office/drawing/2014/main" id="{D8144469-1B2E-4100-A0BF-5626A3776E4E}"/>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1349" name="Group 1348">
            <a:extLst>
              <a:ext uri="{FF2B5EF4-FFF2-40B4-BE49-F238E27FC236}">
                <a16:creationId xmlns:a16="http://schemas.microsoft.com/office/drawing/2014/main" id="{1E36BC96-7FB2-D9C8-8CF0-7FABC0783DFB}"/>
              </a:ext>
            </a:extLst>
          </p:cNvPr>
          <p:cNvGrpSpPr/>
          <p:nvPr/>
        </p:nvGrpSpPr>
        <p:grpSpPr>
          <a:xfrm>
            <a:off x="7236349" y="2203449"/>
            <a:ext cx="3841750" cy="2368551"/>
            <a:chOff x="6934200" y="2203449"/>
            <a:chExt cx="3841750" cy="2368551"/>
          </a:xfrm>
        </p:grpSpPr>
        <p:sp>
          <p:nvSpPr>
            <p:cNvPr id="1306" name="Freeform: Shape 1305">
              <a:extLst>
                <a:ext uri="{FF2B5EF4-FFF2-40B4-BE49-F238E27FC236}">
                  <a16:creationId xmlns:a16="http://schemas.microsoft.com/office/drawing/2014/main" id="{AA41ECB1-AB6E-D07E-2EAF-6578AFC18433}"/>
                </a:ext>
              </a:extLst>
            </p:cNvPr>
            <p:cNvSpPr/>
            <p:nvPr/>
          </p:nvSpPr>
          <p:spPr bwMode="auto">
            <a:xfrm>
              <a:off x="6934200" y="2203450"/>
              <a:ext cx="3841750" cy="2368550"/>
            </a:xfrm>
            <a:custGeom>
              <a:avLst/>
              <a:gdLst>
                <a:gd name="connsiteX0" fmla="*/ 0 w 3854450"/>
                <a:gd name="connsiteY0" fmla="*/ 0 h 2368550"/>
                <a:gd name="connsiteX1" fmla="*/ 260350 w 3854450"/>
                <a:gd name="connsiteY1" fmla="*/ 0 h 2368550"/>
                <a:gd name="connsiteX2" fmla="*/ 260350 w 3854450"/>
                <a:gd name="connsiteY2" fmla="*/ 73025 h 2368550"/>
                <a:gd name="connsiteX3" fmla="*/ 371475 w 3854450"/>
                <a:gd name="connsiteY3" fmla="*/ 73025 h 2368550"/>
                <a:gd name="connsiteX4" fmla="*/ 371475 w 3854450"/>
                <a:gd name="connsiteY4" fmla="*/ 165100 h 2368550"/>
                <a:gd name="connsiteX5" fmla="*/ 473075 w 3854450"/>
                <a:gd name="connsiteY5" fmla="*/ 165100 h 2368550"/>
                <a:gd name="connsiteX6" fmla="*/ 473075 w 3854450"/>
                <a:gd name="connsiteY6" fmla="*/ 241300 h 2368550"/>
                <a:gd name="connsiteX7" fmla="*/ 561975 w 3854450"/>
                <a:gd name="connsiteY7" fmla="*/ 241300 h 2368550"/>
                <a:gd name="connsiteX8" fmla="*/ 561975 w 3854450"/>
                <a:gd name="connsiteY8" fmla="*/ 327025 h 2368550"/>
                <a:gd name="connsiteX9" fmla="*/ 584200 w 3854450"/>
                <a:gd name="connsiteY9" fmla="*/ 327025 h 2368550"/>
                <a:gd name="connsiteX10" fmla="*/ 584200 w 3854450"/>
                <a:gd name="connsiteY10" fmla="*/ 422275 h 2368550"/>
                <a:gd name="connsiteX11" fmla="*/ 641350 w 3854450"/>
                <a:gd name="connsiteY11" fmla="*/ 422275 h 2368550"/>
                <a:gd name="connsiteX12" fmla="*/ 641350 w 3854450"/>
                <a:gd name="connsiteY12" fmla="*/ 498475 h 2368550"/>
                <a:gd name="connsiteX13" fmla="*/ 923925 w 3854450"/>
                <a:gd name="connsiteY13" fmla="*/ 498475 h 2368550"/>
                <a:gd name="connsiteX14" fmla="*/ 923925 w 3854450"/>
                <a:gd name="connsiteY14" fmla="*/ 590550 h 2368550"/>
                <a:gd name="connsiteX15" fmla="*/ 952500 w 3854450"/>
                <a:gd name="connsiteY15" fmla="*/ 590550 h 2368550"/>
                <a:gd name="connsiteX16" fmla="*/ 952500 w 3854450"/>
                <a:gd name="connsiteY16" fmla="*/ 676275 h 2368550"/>
                <a:gd name="connsiteX17" fmla="*/ 1035050 w 3854450"/>
                <a:gd name="connsiteY17" fmla="*/ 676275 h 2368550"/>
                <a:gd name="connsiteX18" fmla="*/ 1035050 w 3854450"/>
                <a:gd name="connsiteY18" fmla="*/ 758825 h 2368550"/>
                <a:gd name="connsiteX19" fmla="*/ 1200150 w 3854450"/>
                <a:gd name="connsiteY19" fmla="*/ 758825 h 2368550"/>
                <a:gd name="connsiteX20" fmla="*/ 1200150 w 3854450"/>
                <a:gd name="connsiteY20" fmla="*/ 936625 h 2368550"/>
                <a:gd name="connsiteX21" fmla="*/ 1219200 w 3854450"/>
                <a:gd name="connsiteY21" fmla="*/ 936625 h 2368550"/>
                <a:gd name="connsiteX22" fmla="*/ 1219200 w 3854450"/>
                <a:gd name="connsiteY22" fmla="*/ 1022350 h 2368550"/>
                <a:gd name="connsiteX23" fmla="*/ 2235200 w 3854450"/>
                <a:gd name="connsiteY23" fmla="*/ 1022350 h 2368550"/>
                <a:gd name="connsiteX24" fmla="*/ 2235200 w 3854450"/>
                <a:gd name="connsiteY24" fmla="*/ 1152525 h 2368550"/>
                <a:gd name="connsiteX25" fmla="*/ 2644775 w 3854450"/>
                <a:gd name="connsiteY25" fmla="*/ 1152525 h 2368550"/>
                <a:gd name="connsiteX26" fmla="*/ 2644775 w 3854450"/>
                <a:gd name="connsiteY26" fmla="*/ 1390650 h 2368550"/>
                <a:gd name="connsiteX27" fmla="*/ 3841750 w 3854450"/>
                <a:gd name="connsiteY27" fmla="*/ 1390650 h 2368550"/>
                <a:gd name="connsiteX28" fmla="*/ 3841750 w 3854450"/>
                <a:gd name="connsiteY28" fmla="*/ 2368550 h 2368550"/>
                <a:gd name="connsiteX29" fmla="*/ 3841750 w 3854450"/>
                <a:gd name="connsiteY29" fmla="*/ 2368550 h 2368550"/>
                <a:gd name="connsiteX30" fmla="*/ 3854450 w 3854450"/>
                <a:gd name="connsiteY30" fmla="*/ 2355850 h 2368550"/>
                <a:gd name="connsiteX0" fmla="*/ 0 w 3854450"/>
                <a:gd name="connsiteY0" fmla="*/ 0 h 2368550"/>
                <a:gd name="connsiteX1" fmla="*/ 260350 w 3854450"/>
                <a:gd name="connsiteY1" fmla="*/ 0 h 2368550"/>
                <a:gd name="connsiteX2" fmla="*/ 260350 w 3854450"/>
                <a:gd name="connsiteY2" fmla="*/ 73025 h 2368550"/>
                <a:gd name="connsiteX3" fmla="*/ 371475 w 3854450"/>
                <a:gd name="connsiteY3" fmla="*/ 73025 h 2368550"/>
                <a:gd name="connsiteX4" fmla="*/ 371475 w 3854450"/>
                <a:gd name="connsiteY4" fmla="*/ 165100 h 2368550"/>
                <a:gd name="connsiteX5" fmla="*/ 473075 w 3854450"/>
                <a:gd name="connsiteY5" fmla="*/ 165100 h 2368550"/>
                <a:gd name="connsiteX6" fmla="*/ 473075 w 3854450"/>
                <a:gd name="connsiteY6" fmla="*/ 241300 h 2368550"/>
                <a:gd name="connsiteX7" fmla="*/ 561975 w 3854450"/>
                <a:gd name="connsiteY7" fmla="*/ 241300 h 2368550"/>
                <a:gd name="connsiteX8" fmla="*/ 561975 w 3854450"/>
                <a:gd name="connsiteY8" fmla="*/ 327025 h 2368550"/>
                <a:gd name="connsiteX9" fmla="*/ 584200 w 3854450"/>
                <a:gd name="connsiteY9" fmla="*/ 327025 h 2368550"/>
                <a:gd name="connsiteX10" fmla="*/ 584200 w 3854450"/>
                <a:gd name="connsiteY10" fmla="*/ 422275 h 2368550"/>
                <a:gd name="connsiteX11" fmla="*/ 641350 w 3854450"/>
                <a:gd name="connsiteY11" fmla="*/ 422275 h 2368550"/>
                <a:gd name="connsiteX12" fmla="*/ 641350 w 3854450"/>
                <a:gd name="connsiteY12" fmla="*/ 498475 h 2368550"/>
                <a:gd name="connsiteX13" fmla="*/ 923925 w 3854450"/>
                <a:gd name="connsiteY13" fmla="*/ 498475 h 2368550"/>
                <a:gd name="connsiteX14" fmla="*/ 923925 w 3854450"/>
                <a:gd name="connsiteY14" fmla="*/ 590550 h 2368550"/>
                <a:gd name="connsiteX15" fmla="*/ 952500 w 3854450"/>
                <a:gd name="connsiteY15" fmla="*/ 590550 h 2368550"/>
                <a:gd name="connsiteX16" fmla="*/ 952500 w 3854450"/>
                <a:gd name="connsiteY16" fmla="*/ 676275 h 2368550"/>
                <a:gd name="connsiteX17" fmla="*/ 1035050 w 3854450"/>
                <a:gd name="connsiteY17" fmla="*/ 676275 h 2368550"/>
                <a:gd name="connsiteX18" fmla="*/ 1035050 w 3854450"/>
                <a:gd name="connsiteY18" fmla="*/ 758825 h 2368550"/>
                <a:gd name="connsiteX19" fmla="*/ 1200150 w 3854450"/>
                <a:gd name="connsiteY19" fmla="*/ 758825 h 2368550"/>
                <a:gd name="connsiteX20" fmla="*/ 1200150 w 3854450"/>
                <a:gd name="connsiteY20" fmla="*/ 936625 h 2368550"/>
                <a:gd name="connsiteX21" fmla="*/ 1219200 w 3854450"/>
                <a:gd name="connsiteY21" fmla="*/ 936625 h 2368550"/>
                <a:gd name="connsiteX22" fmla="*/ 1219200 w 3854450"/>
                <a:gd name="connsiteY22" fmla="*/ 1022350 h 2368550"/>
                <a:gd name="connsiteX23" fmla="*/ 2235200 w 3854450"/>
                <a:gd name="connsiteY23" fmla="*/ 1022350 h 2368550"/>
                <a:gd name="connsiteX24" fmla="*/ 2235200 w 3854450"/>
                <a:gd name="connsiteY24" fmla="*/ 1152525 h 2368550"/>
                <a:gd name="connsiteX25" fmla="*/ 2644775 w 3854450"/>
                <a:gd name="connsiteY25" fmla="*/ 1152525 h 2368550"/>
                <a:gd name="connsiteX26" fmla="*/ 2644775 w 3854450"/>
                <a:gd name="connsiteY26" fmla="*/ 1390650 h 2368550"/>
                <a:gd name="connsiteX27" fmla="*/ 3841750 w 3854450"/>
                <a:gd name="connsiteY27" fmla="*/ 1390650 h 2368550"/>
                <a:gd name="connsiteX28" fmla="*/ 3841750 w 3854450"/>
                <a:gd name="connsiteY28" fmla="*/ 2368550 h 2368550"/>
                <a:gd name="connsiteX29" fmla="*/ 3854450 w 3854450"/>
                <a:gd name="connsiteY29" fmla="*/ 2355850 h 2368550"/>
                <a:gd name="connsiteX0" fmla="*/ 0 w 3841750"/>
                <a:gd name="connsiteY0" fmla="*/ 0 h 2368550"/>
                <a:gd name="connsiteX1" fmla="*/ 260350 w 3841750"/>
                <a:gd name="connsiteY1" fmla="*/ 0 h 2368550"/>
                <a:gd name="connsiteX2" fmla="*/ 260350 w 3841750"/>
                <a:gd name="connsiteY2" fmla="*/ 73025 h 2368550"/>
                <a:gd name="connsiteX3" fmla="*/ 371475 w 3841750"/>
                <a:gd name="connsiteY3" fmla="*/ 73025 h 2368550"/>
                <a:gd name="connsiteX4" fmla="*/ 371475 w 3841750"/>
                <a:gd name="connsiteY4" fmla="*/ 165100 h 2368550"/>
                <a:gd name="connsiteX5" fmla="*/ 473075 w 3841750"/>
                <a:gd name="connsiteY5" fmla="*/ 165100 h 2368550"/>
                <a:gd name="connsiteX6" fmla="*/ 473075 w 3841750"/>
                <a:gd name="connsiteY6" fmla="*/ 241300 h 2368550"/>
                <a:gd name="connsiteX7" fmla="*/ 561975 w 3841750"/>
                <a:gd name="connsiteY7" fmla="*/ 241300 h 2368550"/>
                <a:gd name="connsiteX8" fmla="*/ 561975 w 3841750"/>
                <a:gd name="connsiteY8" fmla="*/ 327025 h 2368550"/>
                <a:gd name="connsiteX9" fmla="*/ 584200 w 3841750"/>
                <a:gd name="connsiteY9" fmla="*/ 327025 h 2368550"/>
                <a:gd name="connsiteX10" fmla="*/ 584200 w 3841750"/>
                <a:gd name="connsiteY10" fmla="*/ 422275 h 2368550"/>
                <a:gd name="connsiteX11" fmla="*/ 641350 w 3841750"/>
                <a:gd name="connsiteY11" fmla="*/ 422275 h 2368550"/>
                <a:gd name="connsiteX12" fmla="*/ 641350 w 3841750"/>
                <a:gd name="connsiteY12" fmla="*/ 498475 h 2368550"/>
                <a:gd name="connsiteX13" fmla="*/ 923925 w 3841750"/>
                <a:gd name="connsiteY13" fmla="*/ 498475 h 2368550"/>
                <a:gd name="connsiteX14" fmla="*/ 923925 w 3841750"/>
                <a:gd name="connsiteY14" fmla="*/ 590550 h 2368550"/>
                <a:gd name="connsiteX15" fmla="*/ 952500 w 3841750"/>
                <a:gd name="connsiteY15" fmla="*/ 590550 h 2368550"/>
                <a:gd name="connsiteX16" fmla="*/ 952500 w 3841750"/>
                <a:gd name="connsiteY16" fmla="*/ 676275 h 2368550"/>
                <a:gd name="connsiteX17" fmla="*/ 1035050 w 3841750"/>
                <a:gd name="connsiteY17" fmla="*/ 676275 h 2368550"/>
                <a:gd name="connsiteX18" fmla="*/ 1035050 w 3841750"/>
                <a:gd name="connsiteY18" fmla="*/ 758825 h 2368550"/>
                <a:gd name="connsiteX19" fmla="*/ 1200150 w 3841750"/>
                <a:gd name="connsiteY19" fmla="*/ 758825 h 2368550"/>
                <a:gd name="connsiteX20" fmla="*/ 1200150 w 3841750"/>
                <a:gd name="connsiteY20" fmla="*/ 936625 h 2368550"/>
                <a:gd name="connsiteX21" fmla="*/ 1219200 w 3841750"/>
                <a:gd name="connsiteY21" fmla="*/ 936625 h 2368550"/>
                <a:gd name="connsiteX22" fmla="*/ 1219200 w 3841750"/>
                <a:gd name="connsiteY22" fmla="*/ 1022350 h 2368550"/>
                <a:gd name="connsiteX23" fmla="*/ 2235200 w 3841750"/>
                <a:gd name="connsiteY23" fmla="*/ 1022350 h 2368550"/>
                <a:gd name="connsiteX24" fmla="*/ 2235200 w 3841750"/>
                <a:gd name="connsiteY24" fmla="*/ 1152525 h 2368550"/>
                <a:gd name="connsiteX25" fmla="*/ 2644775 w 3841750"/>
                <a:gd name="connsiteY25" fmla="*/ 1152525 h 2368550"/>
                <a:gd name="connsiteX26" fmla="*/ 2644775 w 3841750"/>
                <a:gd name="connsiteY26" fmla="*/ 1390650 h 2368550"/>
                <a:gd name="connsiteX27" fmla="*/ 3841750 w 3841750"/>
                <a:gd name="connsiteY27" fmla="*/ 1390650 h 2368550"/>
                <a:gd name="connsiteX28" fmla="*/ 3841750 w 3841750"/>
                <a:gd name="connsiteY28" fmla="*/ 2368550 h 2368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841750" h="2368550">
                  <a:moveTo>
                    <a:pt x="0" y="0"/>
                  </a:moveTo>
                  <a:lnTo>
                    <a:pt x="260350" y="0"/>
                  </a:lnTo>
                  <a:lnTo>
                    <a:pt x="260350" y="73025"/>
                  </a:lnTo>
                  <a:lnTo>
                    <a:pt x="371475" y="73025"/>
                  </a:lnTo>
                  <a:lnTo>
                    <a:pt x="371475" y="165100"/>
                  </a:lnTo>
                  <a:lnTo>
                    <a:pt x="473075" y="165100"/>
                  </a:lnTo>
                  <a:lnTo>
                    <a:pt x="473075" y="241300"/>
                  </a:lnTo>
                  <a:lnTo>
                    <a:pt x="561975" y="241300"/>
                  </a:lnTo>
                  <a:lnTo>
                    <a:pt x="561975" y="327025"/>
                  </a:lnTo>
                  <a:lnTo>
                    <a:pt x="584200" y="327025"/>
                  </a:lnTo>
                  <a:lnTo>
                    <a:pt x="584200" y="422275"/>
                  </a:lnTo>
                  <a:lnTo>
                    <a:pt x="641350" y="422275"/>
                  </a:lnTo>
                  <a:lnTo>
                    <a:pt x="641350" y="498475"/>
                  </a:lnTo>
                  <a:lnTo>
                    <a:pt x="923925" y="498475"/>
                  </a:lnTo>
                  <a:lnTo>
                    <a:pt x="923925" y="590550"/>
                  </a:lnTo>
                  <a:lnTo>
                    <a:pt x="952500" y="590550"/>
                  </a:lnTo>
                  <a:lnTo>
                    <a:pt x="952500" y="676275"/>
                  </a:lnTo>
                  <a:lnTo>
                    <a:pt x="1035050" y="676275"/>
                  </a:lnTo>
                  <a:lnTo>
                    <a:pt x="1035050" y="758825"/>
                  </a:lnTo>
                  <a:lnTo>
                    <a:pt x="1200150" y="758825"/>
                  </a:lnTo>
                  <a:lnTo>
                    <a:pt x="1200150" y="936625"/>
                  </a:lnTo>
                  <a:lnTo>
                    <a:pt x="1219200" y="936625"/>
                  </a:lnTo>
                  <a:lnTo>
                    <a:pt x="1219200" y="1022350"/>
                  </a:lnTo>
                  <a:lnTo>
                    <a:pt x="2235200" y="1022350"/>
                  </a:lnTo>
                  <a:lnTo>
                    <a:pt x="2235200" y="1152525"/>
                  </a:lnTo>
                  <a:lnTo>
                    <a:pt x="2644775" y="1152525"/>
                  </a:lnTo>
                  <a:lnTo>
                    <a:pt x="2644775" y="1390650"/>
                  </a:lnTo>
                  <a:lnTo>
                    <a:pt x="3841750" y="1390650"/>
                  </a:lnTo>
                  <a:lnTo>
                    <a:pt x="3841750" y="2368550"/>
                  </a:lnTo>
                </a:path>
              </a:pathLst>
            </a:custGeom>
            <a:noFill/>
            <a:ln w="28575">
              <a:solidFill>
                <a:schemeClr val="accent1"/>
              </a:solidFill>
              <a:miter lim="800000"/>
              <a:headEnd/>
              <a:tailEnd/>
            </a:ln>
          </p:spPr>
          <p:txBody>
            <a:bodyPr rtlCol="0" anchor="ctr"/>
            <a:lstStyle/>
            <a:p>
              <a:pPr algn="ctr"/>
              <a:endParaRPr lang="en-US"/>
            </a:p>
          </p:txBody>
        </p:sp>
        <p:grpSp>
          <p:nvGrpSpPr>
            <p:cNvPr id="1307" name="Group 1306">
              <a:extLst>
                <a:ext uri="{FF2B5EF4-FFF2-40B4-BE49-F238E27FC236}">
                  <a16:creationId xmlns:a16="http://schemas.microsoft.com/office/drawing/2014/main" id="{C5A62DBE-D972-7F25-11A0-16CDF88C49FE}"/>
                </a:ext>
              </a:extLst>
            </p:cNvPr>
            <p:cNvGrpSpPr/>
            <p:nvPr/>
          </p:nvGrpSpPr>
          <p:grpSpPr>
            <a:xfrm>
              <a:off x="7123958" y="2203449"/>
              <a:ext cx="132078" cy="132078"/>
              <a:chOff x="2844451" y="2684339"/>
              <a:chExt cx="132078" cy="132078"/>
            </a:xfrm>
          </p:grpSpPr>
          <p:cxnSp>
            <p:nvCxnSpPr>
              <p:cNvPr id="1308" name="Straight Connector 1307">
                <a:extLst>
                  <a:ext uri="{FF2B5EF4-FFF2-40B4-BE49-F238E27FC236}">
                    <a16:creationId xmlns:a16="http://schemas.microsoft.com/office/drawing/2014/main" id="{BC3E926E-375A-35F5-71F5-D40A5AF52BEB}"/>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09" name="Straight Connector 1308">
                <a:extLst>
                  <a:ext uri="{FF2B5EF4-FFF2-40B4-BE49-F238E27FC236}">
                    <a16:creationId xmlns:a16="http://schemas.microsoft.com/office/drawing/2014/main" id="{A52C8FC5-BBB6-7FC0-5C0A-0774D6929726}"/>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10" name="Group 1309">
              <a:extLst>
                <a:ext uri="{FF2B5EF4-FFF2-40B4-BE49-F238E27FC236}">
                  <a16:creationId xmlns:a16="http://schemas.microsoft.com/office/drawing/2014/main" id="{CCB2E5AD-9AC0-8829-F095-B7ABFA3D92D4}"/>
                </a:ext>
              </a:extLst>
            </p:cNvPr>
            <p:cNvGrpSpPr/>
            <p:nvPr/>
          </p:nvGrpSpPr>
          <p:grpSpPr>
            <a:xfrm>
              <a:off x="7156452" y="2205740"/>
              <a:ext cx="132078" cy="132078"/>
              <a:chOff x="2844451" y="2684339"/>
              <a:chExt cx="132078" cy="132078"/>
            </a:xfrm>
          </p:grpSpPr>
          <p:cxnSp>
            <p:nvCxnSpPr>
              <p:cNvPr id="1311" name="Straight Connector 1310">
                <a:extLst>
                  <a:ext uri="{FF2B5EF4-FFF2-40B4-BE49-F238E27FC236}">
                    <a16:creationId xmlns:a16="http://schemas.microsoft.com/office/drawing/2014/main" id="{15C72008-B984-9D58-0773-B90415E66F05}"/>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12" name="Straight Connector 1311">
                <a:extLst>
                  <a:ext uri="{FF2B5EF4-FFF2-40B4-BE49-F238E27FC236}">
                    <a16:creationId xmlns:a16="http://schemas.microsoft.com/office/drawing/2014/main" id="{D52ABC7A-9B60-D271-2E12-0AF79F22AD37}"/>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13" name="Group 1312">
              <a:extLst>
                <a:ext uri="{FF2B5EF4-FFF2-40B4-BE49-F238E27FC236}">
                  <a16:creationId xmlns:a16="http://schemas.microsoft.com/office/drawing/2014/main" id="{D2B7F084-655F-836E-6219-C0F02C2B2858}"/>
                </a:ext>
              </a:extLst>
            </p:cNvPr>
            <p:cNvGrpSpPr/>
            <p:nvPr/>
          </p:nvGrpSpPr>
          <p:grpSpPr>
            <a:xfrm>
              <a:off x="7193209" y="2205740"/>
              <a:ext cx="132078" cy="132078"/>
              <a:chOff x="2844451" y="2684339"/>
              <a:chExt cx="132078" cy="132078"/>
            </a:xfrm>
          </p:grpSpPr>
          <p:cxnSp>
            <p:nvCxnSpPr>
              <p:cNvPr id="1314" name="Straight Connector 1313">
                <a:extLst>
                  <a:ext uri="{FF2B5EF4-FFF2-40B4-BE49-F238E27FC236}">
                    <a16:creationId xmlns:a16="http://schemas.microsoft.com/office/drawing/2014/main" id="{E05F8A3D-B21C-9B5A-66FA-D83890EE0C3D}"/>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15" name="Straight Connector 1314">
                <a:extLst>
                  <a:ext uri="{FF2B5EF4-FFF2-40B4-BE49-F238E27FC236}">
                    <a16:creationId xmlns:a16="http://schemas.microsoft.com/office/drawing/2014/main" id="{F6ADB73A-4E48-191C-CE1C-8B4476AC8F85}"/>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16" name="Group 1315">
              <a:extLst>
                <a:ext uri="{FF2B5EF4-FFF2-40B4-BE49-F238E27FC236}">
                  <a16:creationId xmlns:a16="http://schemas.microsoft.com/office/drawing/2014/main" id="{A738CB45-E3EA-27CE-2324-127C95AE8715}"/>
                </a:ext>
              </a:extLst>
            </p:cNvPr>
            <p:cNvGrpSpPr/>
            <p:nvPr/>
          </p:nvGrpSpPr>
          <p:grpSpPr>
            <a:xfrm>
              <a:off x="8126839" y="3160712"/>
              <a:ext cx="132078" cy="132078"/>
              <a:chOff x="2844451" y="2684339"/>
              <a:chExt cx="132078" cy="132078"/>
            </a:xfrm>
          </p:grpSpPr>
          <p:cxnSp>
            <p:nvCxnSpPr>
              <p:cNvPr id="1317" name="Straight Connector 1316">
                <a:extLst>
                  <a:ext uri="{FF2B5EF4-FFF2-40B4-BE49-F238E27FC236}">
                    <a16:creationId xmlns:a16="http://schemas.microsoft.com/office/drawing/2014/main" id="{BA536801-54C8-D867-CE8C-6514CFA7FAE3}"/>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18" name="Straight Connector 1317">
                <a:extLst>
                  <a:ext uri="{FF2B5EF4-FFF2-40B4-BE49-F238E27FC236}">
                    <a16:creationId xmlns:a16="http://schemas.microsoft.com/office/drawing/2014/main" id="{848CBBC6-9053-F789-D50F-BDE621F90D24}"/>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19" name="Group 1318">
              <a:extLst>
                <a:ext uri="{FF2B5EF4-FFF2-40B4-BE49-F238E27FC236}">
                  <a16:creationId xmlns:a16="http://schemas.microsoft.com/office/drawing/2014/main" id="{859D6AD8-3FF8-C8AB-6B31-F81838012A60}"/>
                </a:ext>
              </a:extLst>
            </p:cNvPr>
            <p:cNvGrpSpPr/>
            <p:nvPr/>
          </p:nvGrpSpPr>
          <p:grpSpPr>
            <a:xfrm>
              <a:off x="8404576" y="3160712"/>
              <a:ext cx="132078" cy="132078"/>
              <a:chOff x="2844451" y="2684339"/>
              <a:chExt cx="132078" cy="132078"/>
            </a:xfrm>
          </p:grpSpPr>
          <p:cxnSp>
            <p:nvCxnSpPr>
              <p:cNvPr id="1320" name="Straight Connector 1319">
                <a:extLst>
                  <a:ext uri="{FF2B5EF4-FFF2-40B4-BE49-F238E27FC236}">
                    <a16:creationId xmlns:a16="http://schemas.microsoft.com/office/drawing/2014/main" id="{B110C434-EC02-EDBC-114D-CE5D5ED7565F}"/>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21" name="Straight Connector 1320">
                <a:extLst>
                  <a:ext uri="{FF2B5EF4-FFF2-40B4-BE49-F238E27FC236}">
                    <a16:creationId xmlns:a16="http://schemas.microsoft.com/office/drawing/2014/main" id="{093A808E-5E66-CCEE-64F2-ABBCAA2B8709}"/>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22" name="Group 1321">
              <a:extLst>
                <a:ext uri="{FF2B5EF4-FFF2-40B4-BE49-F238E27FC236}">
                  <a16:creationId xmlns:a16="http://schemas.microsoft.com/office/drawing/2014/main" id="{8A3B3D99-86D1-614F-A608-DAF9D06FC060}"/>
                </a:ext>
              </a:extLst>
            </p:cNvPr>
            <p:cNvGrpSpPr/>
            <p:nvPr/>
          </p:nvGrpSpPr>
          <p:grpSpPr>
            <a:xfrm>
              <a:off x="8630587" y="3160712"/>
              <a:ext cx="132078" cy="132078"/>
              <a:chOff x="2844451" y="2684339"/>
              <a:chExt cx="132078" cy="132078"/>
            </a:xfrm>
          </p:grpSpPr>
          <p:cxnSp>
            <p:nvCxnSpPr>
              <p:cNvPr id="1323" name="Straight Connector 1322">
                <a:extLst>
                  <a:ext uri="{FF2B5EF4-FFF2-40B4-BE49-F238E27FC236}">
                    <a16:creationId xmlns:a16="http://schemas.microsoft.com/office/drawing/2014/main" id="{924BB35F-5140-17EB-A637-87F298745137}"/>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24" name="Straight Connector 1323">
                <a:extLst>
                  <a:ext uri="{FF2B5EF4-FFF2-40B4-BE49-F238E27FC236}">
                    <a16:creationId xmlns:a16="http://schemas.microsoft.com/office/drawing/2014/main" id="{9000672A-11F3-D57F-24B2-785FBE5EBBAC}"/>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25" name="Group 1324">
              <a:extLst>
                <a:ext uri="{FF2B5EF4-FFF2-40B4-BE49-F238E27FC236}">
                  <a16:creationId xmlns:a16="http://schemas.microsoft.com/office/drawing/2014/main" id="{480AFCD1-4A90-A3B8-5E70-C7D9FC072A43}"/>
                </a:ext>
              </a:extLst>
            </p:cNvPr>
            <p:cNvGrpSpPr/>
            <p:nvPr/>
          </p:nvGrpSpPr>
          <p:grpSpPr>
            <a:xfrm>
              <a:off x="8699942" y="3160712"/>
              <a:ext cx="132078" cy="132078"/>
              <a:chOff x="2844451" y="2684339"/>
              <a:chExt cx="132078" cy="132078"/>
            </a:xfrm>
          </p:grpSpPr>
          <p:cxnSp>
            <p:nvCxnSpPr>
              <p:cNvPr id="1326" name="Straight Connector 1325">
                <a:extLst>
                  <a:ext uri="{FF2B5EF4-FFF2-40B4-BE49-F238E27FC236}">
                    <a16:creationId xmlns:a16="http://schemas.microsoft.com/office/drawing/2014/main" id="{ADD55D97-6811-89E4-714A-1FA9671AA0CE}"/>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27" name="Straight Connector 1326">
                <a:extLst>
                  <a:ext uri="{FF2B5EF4-FFF2-40B4-BE49-F238E27FC236}">
                    <a16:creationId xmlns:a16="http://schemas.microsoft.com/office/drawing/2014/main" id="{400222F6-8D60-4CCC-DC68-0A43FFD8FEAE}"/>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28" name="Group 1327">
              <a:extLst>
                <a:ext uri="{FF2B5EF4-FFF2-40B4-BE49-F238E27FC236}">
                  <a16:creationId xmlns:a16="http://schemas.microsoft.com/office/drawing/2014/main" id="{675D0C83-4C43-435E-E0A6-6FAC35286712}"/>
                </a:ext>
              </a:extLst>
            </p:cNvPr>
            <p:cNvGrpSpPr/>
            <p:nvPr/>
          </p:nvGrpSpPr>
          <p:grpSpPr>
            <a:xfrm>
              <a:off x="8968020" y="3160712"/>
              <a:ext cx="132078" cy="132078"/>
              <a:chOff x="2844451" y="2684339"/>
              <a:chExt cx="132078" cy="132078"/>
            </a:xfrm>
          </p:grpSpPr>
          <p:cxnSp>
            <p:nvCxnSpPr>
              <p:cNvPr id="1329" name="Straight Connector 1328">
                <a:extLst>
                  <a:ext uri="{FF2B5EF4-FFF2-40B4-BE49-F238E27FC236}">
                    <a16:creationId xmlns:a16="http://schemas.microsoft.com/office/drawing/2014/main" id="{E4B8FD84-0CBF-196C-16D2-9CE5AEAC79E2}"/>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30" name="Straight Connector 1329">
                <a:extLst>
                  <a:ext uri="{FF2B5EF4-FFF2-40B4-BE49-F238E27FC236}">
                    <a16:creationId xmlns:a16="http://schemas.microsoft.com/office/drawing/2014/main" id="{4390A927-06F1-3CF5-17D6-9E865D514C16}"/>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31" name="Group 1330">
              <a:extLst>
                <a:ext uri="{FF2B5EF4-FFF2-40B4-BE49-F238E27FC236}">
                  <a16:creationId xmlns:a16="http://schemas.microsoft.com/office/drawing/2014/main" id="{A83AA7D8-A7B2-99EE-7E50-A1B0947686B0}"/>
                </a:ext>
              </a:extLst>
            </p:cNvPr>
            <p:cNvGrpSpPr/>
            <p:nvPr/>
          </p:nvGrpSpPr>
          <p:grpSpPr>
            <a:xfrm>
              <a:off x="9264029" y="3296922"/>
              <a:ext cx="132078" cy="132078"/>
              <a:chOff x="2844451" y="2684339"/>
              <a:chExt cx="132078" cy="132078"/>
            </a:xfrm>
          </p:grpSpPr>
          <p:cxnSp>
            <p:nvCxnSpPr>
              <p:cNvPr id="1332" name="Straight Connector 1331">
                <a:extLst>
                  <a:ext uri="{FF2B5EF4-FFF2-40B4-BE49-F238E27FC236}">
                    <a16:creationId xmlns:a16="http://schemas.microsoft.com/office/drawing/2014/main" id="{366B5845-61F3-2162-304C-C904E53EA1E9}"/>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33" name="Straight Connector 1332">
                <a:extLst>
                  <a:ext uri="{FF2B5EF4-FFF2-40B4-BE49-F238E27FC236}">
                    <a16:creationId xmlns:a16="http://schemas.microsoft.com/office/drawing/2014/main" id="{71B26C73-59B6-D600-600D-4B287C8BB608}"/>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34" name="Group 1333">
              <a:extLst>
                <a:ext uri="{FF2B5EF4-FFF2-40B4-BE49-F238E27FC236}">
                  <a16:creationId xmlns:a16="http://schemas.microsoft.com/office/drawing/2014/main" id="{2D53081C-D854-F2AF-FD6A-103530E44AED}"/>
                </a:ext>
              </a:extLst>
            </p:cNvPr>
            <p:cNvGrpSpPr/>
            <p:nvPr/>
          </p:nvGrpSpPr>
          <p:grpSpPr>
            <a:xfrm>
              <a:off x="9299772" y="3296922"/>
              <a:ext cx="132078" cy="132078"/>
              <a:chOff x="2844451" y="2684339"/>
              <a:chExt cx="132078" cy="132078"/>
            </a:xfrm>
          </p:grpSpPr>
          <p:cxnSp>
            <p:nvCxnSpPr>
              <p:cNvPr id="1335" name="Straight Connector 1334">
                <a:extLst>
                  <a:ext uri="{FF2B5EF4-FFF2-40B4-BE49-F238E27FC236}">
                    <a16:creationId xmlns:a16="http://schemas.microsoft.com/office/drawing/2014/main" id="{127F8D0F-B176-2EB0-8710-AF0C9524F4C5}"/>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36" name="Straight Connector 1335">
                <a:extLst>
                  <a:ext uri="{FF2B5EF4-FFF2-40B4-BE49-F238E27FC236}">
                    <a16:creationId xmlns:a16="http://schemas.microsoft.com/office/drawing/2014/main" id="{C0814E27-500C-1FC3-E48D-7D7B0C5F9059}"/>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37" name="Group 1336">
              <a:extLst>
                <a:ext uri="{FF2B5EF4-FFF2-40B4-BE49-F238E27FC236}">
                  <a16:creationId xmlns:a16="http://schemas.microsoft.com/office/drawing/2014/main" id="{18639CDE-758D-D072-F107-C717728475E7}"/>
                </a:ext>
              </a:extLst>
            </p:cNvPr>
            <p:cNvGrpSpPr/>
            <p:nvPr/>
          </p:nvGrpSpPr>
          <p:grpSpPr>
            <a:xfrm>
              <a:off x="9408345" y="3296922"/>
              <a:ext cx="132078" cy="132078"/>
              <a:chOff x="2844451" y="2684339"/>
              <a:chExt cx="132078" cy="132078"/>
            </a:xfrm>
          </p:grpSpPr>
          <p:cxnSp>
            <p:nvCxnSpPr>
              <p:cNvPr id="1338" name="Straight Connector 1337">
                <a:extLst>
                  <a:ext uri="{FF2B5EF4-FFF2-40B4-BE49-F238E27FC236}">
                    <a16:creationId xmlns:a16="http://schemas.microsoft.com/office/drawing/2014/main" id="{B180EB87-7159-A5A8-25B2-BEB79BEBF661}"/>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39" name="Straight Connector 1338">
                <a:extLst>
                  <a:ext uri="{FF2B5EF4-FFF2-40B4-BE49-F238E27FC236}">
                    <a16:creationId xmlns:a16="http://schemas.microsoft.com/office/drawing/2014/main" id="{CAB45C5E-0C65-38F6-D16A-57215E6300E5}"/>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40" name="Group 1339">
              <a:extLst>
                <a:ext uri="{FF2B5EF4-FFF2-40B4-BE49-F238E27FC236}">
                  <a16:creationId xmlns:a16="http://schemas.microsoft.com/office/drawing/2014/main" id="{28DE7135-287E-A9ED-36CE-223150579F03}"/>
                </a:ext>
              </a:extLst>
            </p:cNvPr>
            <p:cNvGrpSpPr/>
            <p:nvPr/>
          </p:nvGrpSpPr>
          <p:grpSpPr>
            <a:xfrm>
              <a:off x="9830075" y="3532126"/>
              <a:ext cx="132078" cy="132078"/>
              <a:chOff x="2844451" y="2684339"/>
              <a:chExt cx="132078" cy="132078"/>
            </a:xfrm>
          </p:grpSpPr>
          <p:cxnSp>
            <p:nvCxnSpPr>
              <p:cNvPr id="1341" name="Straight Connector 1340">
                <a:extLst>
                  <a:ext uri="{FF2B5EF4-FFF2-40B4-BE49-F238E27FC236}">
                    <a16:creationId xmlns:a16="http://schemas.microsoft.com/office/drawing/2014/main" id="{FDBD61BC-FDC8-D7BF-2A4E-FAA338D36577}"/>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42" name="Straight Connector 1341">
                <a:extLst>
                  <a:ext uri="{FF2B5EF4-FFF2-40B4-BE49-F238E27FC236}">
                    <a16:creationId xmlns:a16="http://schemas.microsoft.com/office/drawing/2014/main" id="{757782AF-E3B6-A53D-EEC2-EEFCD0499972}"/>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43" name="Group 1342">
              <a:extLst>
                <a:ext uri="{FF2B5EF4-FFF2-40B4-BE49-F238E27FC236}">
                  <a16:creationId xmlns:a16="http://schemas.microsoft.com/office/drawing/2014/main" id="{A83677F0-527A-1CC3-70E0-412CB6814E30}"/>
                </a:ext>
              </a:extLst>
            </p:cNvPr>
            <p:cNvGrpSpPr/>
            <p:nvPr/>
          </p:nvGrpSpPr>
          <p:grpSpPr>
            <a:xfrm>
              <a:off x="9881474" y="3535936"/>
              <a:ext cx="132078" cy="132078"/>
              <a:chOff x="2844451" y="2684339"/>
              <a:chExt cx="132078" cy="132078"/>
            </a:xfrm>
          </p:grpSpPr>
          <p:cxnSp>
            <p:nvCxnSpPr>
              <p:cNvPr id="1344" name="Straight Connector 1343">
                <a:extLst>
                  <a:ext uri="{FF2B5EF4-FFF2-40B4-BE49-F238E27FC236}">
                    <a16:creationId xmlns:a16="http://schemas.microsoft.com/office/drawing/2014/main" id="{ACD8C2DE-F44D-80B9-96FA-950917EFEAC1}"/>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45" name="Straight Connector 1344">
                <a:extLst>
                  <a:ext uri="{FF2B5EF4-FFF2-40B4-BE49-F238E27FC236}">
                    <a16:creationId xmlns:a16="http://schemas.microsoft.com/office/drawing/2014/main" id="{E45829F1-C18E-4500-3FF7-8761214D93D9}"/>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346" name="Group 1345">
              <a:extLst>
                <a:ext uri="{FF2B5EF4-FFF2-40B4-BE49-F238E27FC236}">
                  <a16:creationId xmlns:a16="http://schemas.microsoft.com/office/drawing/2014/main" id="{035A1422-B05A-7FD3-2215-7B018B5B9E3B}"/>
                </a:ext>
              </a:extLst>
            </p:cNvPr>
            <p:cNvGrpSpPr/>
            <p:nvPr/>
          </p:nvGrpSpPr>
          <p:grpSpPr>
            <a:xfrm>
              <a:off x="9916286" y="3535936"/>
              <a:ext cx="132078" cy="132078"/>
              <a:chOff x="2844451" y="2684339"/>
              <a:chExt cx="132078" cy="132078"/>
            </a:xfrm>
          </p:grpSpPr>
          <p:cxnSp>
            <p:nvCxnSpPr>
              <p:cNvPr id="1347" name="Straight Connector 1346">
                <a:extLst>
                  <a:ext uri="{FF2B5EF4-FFF2-40B4-BE49-F238E27FC236}">
                    <a16:creationId xmlns:a16="http://schemas.microsoft.com/office/drawing/2014/main" id="{A687083F-8AEE-801F-2AEF-8B93BDF7CE55}"/>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348" name="Straight Connector 1347">
                <a:extLst>
                  <a:ext uri="{FF2B5EF4-FFF2-40B4-BE49-F238E27FC236}">
                    <a16:creationId xmlns:a16="http://schemas.microsoft.com/office/drawing/2014/main" id="{051D40A8-1D96-3E8D-D14C-F509151CF2EF}"/>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1399" name="Group 1398">
            <a:extLst>
              <a:ext uri="{FF2B5EF4-FFF2-40B4-BE49-F238E27FC236}">
                <a16:creationId xmlns:a16="http://schemas.microsoft.com/office/drawing/2014/main" id="{4AD5F2A4-7C0B-6017-2D29-BD21FC73CFEC}"/>
              </a:ext>
            </a:extLst>
          </p:cNvPr>
          <p:cNvGrpSpPr/>
          <p:nvPr/>
        </p:nvGrpSpPr>
        <p:grpSpPr>
          <a:xfrm>
            <a:off x="7252224" y="2247900"/>
            <a:ext cx="3829050" cy="2327275"/>
            <a:chOff x="6950075" y="2247900"/>
            <a:chExt cx="3829050" cy="2327275"/>
          </a:xfrm>
        </p:grpSpPr>
        <p:sp>
          <p:nvSpPr>
            <p:cNvPr id="1350" name="Freeform: Shape 1349">
              <a:extLst>
                <a:ext uri="{FF2B5EF4-FFF2-40B4-BE49-F238E27FC236}">
                  <a16:creationId xmlns:a16="http://schemas.microsoft.com/office/drawing/2014/main" id="{5F50900A-6987-9AAF-8155-4855D748821A}"/>
                </a:ext>
              </a:extLst>
            </p:cNvPr>
            <p:cNvSpPr/>
            <p:nvPr/>
          </p:nvSpPr>
          <p:spPr bwMode="auto">
            <a:xfrm>
              <a:off x="6950075" y="2247900"/>
              <a:ext cx="3829050" cy="2327275"/>
            </a:xfrm>
            <a:custGeom>
              <a:avLst/>
              <a:gdLst>
                <a:gd name="connsiteX0" fmla="*/ 3829050 w 3829050"/>
                <a:gd name="connsiteY0" fmla="*/ 2327275 h 2327275"/>
                <a:gd name="connsiteX1" fmla="*/ 3829050 w 3829050"/>
                <a:gd name="connsiteY1" fmla="*/ 1612900 h 2327275"/>
                <a:gd name="connsiteX2" fmla="*/ 2628900 w 3829050"/>
                <a:gd name="connsiteY2" fmla="*/ 1612900 h 2327275"/>
                <a:gd name="connsiteX3" fmla="*/ 2628900 w 3829050"/>
                <a:gd name="connsiteY3" fmla="*/ 1450975 h 2327275"/>
                <a:gd name="connsiteX4" fmla="*/ 2228850 w 3829050"/>
                <a:gd name="connsiteY4" fmla="*/ 1450975 h 2327275"/>
                <a:gd name="connsiteX5" fmla="*/ 2228850 w 3829050"/>
                <a:gd name="connsiteY5" fmla="*/ 1349375 h 2327275"/>
                <a:gd name="connsiteX6" fmla="*/ 1330325 w 3829050"/>
                <a:gd name="connsiteY6" fmla="*/ 1349375 h 2327275"/>
                <a:gd name="connsiteX7" fmla="*/ 1330325 w 3829050"/>
                <a:gd name="connsiteY7" fmla="*/ 1282700 h 2327275"/>
                <a:gd name="connsiteX8" fmla="*/ 1216025 w 3829050"/>
                <a:gd name="connsiteY8" fmla="*/ 1282700 h 2327275"/>
                <a:gd name="connsiteX9" fmla="*/ 1216025 w 3829050"/>
                <a:gd name="connsiteY9" fmla="*/ 1222375 h 2327275"/>
                <a:gd name="connsiteX10" fmla="*/ 1200150 w 3829050"/>
                <a:gd name="connsiteY10" fmla="*/ 1222375 h 2327275"/>
                <a:gd name="connsiteX11" fmla="*/ 1200150 w 3829050"/>
                <a:gd name="connsiteY11" fmla="*/ 1158875 h 2327275"/>
                <a:gd name="connsiteX12" fmla="*/ 1190625 w 3829050"/>
                <a:gd name="connsiteY12" fmla="*/ 1158875 h 2327275"/>
                <a:gd name="connsiteX13" fmla="*/ 1190625 w 3829050"/>
                <a:gd name="connsiteY13" fmla="*/ 1111250 h 2327275"/>
                <a:gd name="connsiteX14" fmla="*/ 1028700 w 3829050"/>
                <a:gd name="connsiteY14" fmla="*/ 1111250 h 2327275"/>
                <a:gd name="connsiteX15" fmla="*/ 1028700 w 3829050"/>
                <a:gd name="connsiteY15" fmla="*/ 1047750 h 2327275"/>
                <a:gd name="connsiteX16" fmla="*/ 942975 w 3829050"/>
                <a:gd name="connsiteY16" fmla="*/ 1047750 h 2327275"/>
                <a:gd name="connsiteX17" fmla="*/ 942975 w 3829050"/>
                <a:gd name="connsiteY17" fmla="*/ 990600 h 2327275"/>
                <a:gd name="connsiteX18" fmla="*/ 914400 w 3829050"/>
                <a:gd name="connsiteY18" fmla="*/ 990600 h 2327275"/>
                <a:gd name="connsiteX19" fmla="*/ 914400 w 3829050"/>
                <a:gd name="connsiteY19" fmla="*/ 933450 h 2327275"/>
                <a:gd name="connsiteX20" fmla="*/ 822325 w 3829050"/>
                <a:gd name="connsiteY20" fmla="*/ 933450 h 2327275"/>
                <a:gd name="connsiteX21" fmla="*/ 822325 w 3829050"/>
                <a:gd name="connsiteY21" fmla="*/ 869950 h 2327275"/>
                <a:gd name="connsiteX22" fmla="*/ 635000 w 3829050"/>
                <a:gd name="connsiteY22" fmla="*/ 869950 h 2327275"/>
                <a:gd name="connsiteX23" fmla="*/ 635000 w 3829050"/>
                <a:gd name="connsiteY23" fmla="*/ 812800 h 2327275"/>
                <a:gd name="connsiteX24" fmla="*/ 561975 w 3829050"/>
                <a:gd name="connsiteY24" fmla="*/ 812800 h 2327275"/>
                <a:gd name="connsiteX25" fmla="*/ 561975 w 3829050"/>
                <a:gd name="connsiteY25" fmla="*/ 752475 h 2327275"/>
                <a:gd name="connsiteX26" fmla="*/ 549275 w 3829050"/>
                <a:gd name="connsiteY26" fmla="*/ 752475 h 2327275"/>
                <a:gd name="connsiteX27" fmla="*/ 549275 w 3829050"/>
                <a:gd name="connsiteY27" fmla="*/ 701675 h 2327275"/>
                <a:gd name="connsiteX28" fmla="*/ 454025 w 3829050"/>
                <a:gd name="connsiteY28" fmla="*/ 701675 h 2327275"/>
                <a:gd name="connsiteX29" fmla="*/ 454025 w 3829050"/>
                <a:gd name="connsiteY29" fmla="*/ 635000 h 2327275"/>
                <a:gd name="connsiteX30" fmla="*/ 352425 w 3829050"/>
                <a:gd name="connsiteY30" fmla="*/ 635000 h 2327275"/>
                <a:gd name="connsiteX31" fmla="*/ 352425 w 3829050"/>
                <a:gd name="connsiteY31" fmla="*/ 571500 h 2327275"/>
                <a:gd name="connsiteX32" fmla="*/ 304800 w 3829050"/>
                <a:gd name="connsiteY32" fmla="*/ 571500 h 2327275"/>
                <a:gd name="connsiteX33" fmla="*/ 304800 w 3829050"/>
                <a:gd name="connsiteY33" fmla="*/ 482600 h 2327275"/>
                <a:gd name="connsiteX34" fmla="*/ 279400 w 3829050"/>
                <a:gd name="connsiteY34" fmla="*/ 482600 h 2327275"/>
                <a:gd name="connsiteX35" fmla="*/ 279400 w 3829050"/>
                <a:gd name="connsiteY35" fmla="*/ 441325 h 2327275"/>
                <a:gd name="connsiteX36" fmla="*/ 244475 w 3829050"/>
                <a:gd name="connsiteY36" fmla="*/ 441325 h 2327275"/>
                <a:gd name="connsiteX37" fmla="*/ 244475 w 3829050"/>
                <a:gd name="connsiteY37" fmla="*/ 355600 h 2327275"/>
                <a:gd name="connsiteX38" fmla="*/ 196850 w 3829050"/>
                <a:gd name="connsiteY38" fmla="*/ 355600 h 2327275"/>
                <a:gd name="connsiteX39" fmla="*/ 196850 w 3829050"/>
                <a:gd name="connsiteY39" fmla="*/ 304800 h 2327275"/>
                <a:gd name="connsiteX40" fmla="*/ 177800 w 3829050"/>
                <a:gd name="connsiteY40" fmla="*/ 304800 h 2327275"/>
                <a:gd name="connsiteX41" fmla="*/ 177800 w 3829050"/>
                <a:gd name="connsiteY41" fmla="*/ 250825 h 2327275"/>
                <a:gd name="connsiteX42" fmla="*/ 82550 w 3829050"/>
                <a:gd name="connsiteY42" fmla="*/ 250825 h 2327275"/>
                <a:gd name="connsiteX43" fmla="*/ 82550 w 3829050"/>
                <a:gd name="connsiteY43" fmla="*/ 187325 h 2327275"/>
                <a:gd name="connsiteX44" fmla="*/ 57150 w 3829050"/>
                <a:gd name="connsiteY44" fmla="*/ 187325 h 2327275"/>
                <a:gd name="connsiteX45" fmla="*/ 57150 w 3829050"/>
                <a:gd name="connsiteY45" fmla="*/ 114300 h 2327275"/>
                <a:gd name="connsiteX46" fmla="*/ 41275 w 3829050"/>
                <a:gd name="connsiteY46" fmla="*/ 114300 h 2327275"/>
                <a:gd name="connsiteX47" fmla="*/ 41275 w 3829050"/>
                <a:gd name="connsiteY47" fmla="*/ 50800 h 2327275"/>
                <a:gd name="connsiteX48" fmla="*/ 25400 w 3829050"/>
                <a:gd name="connsiteY48" fmla="*/ 50800 h 2327275"/>
                <a:gd name="connsiteX49" fmla="*/ 25400 w 3829050"/>
                <a:gd name="connsiteY49" fmla="*/ 0 h 2327275"/>
                <a:gd name="connsiteX50" fmla="*/ 0 w 3829050"/>
                <a:gd name="connsiteY50" fmla="*/ 0 h 2327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829050" h="2327275">
                  <a:moveTo>
                    <a:pt x="3829050" y="2327275"/>
                  </a:moveTo>
                  <a:lnTo>
                    <a:pt x="3829050" y="1612900"/>
                  </a:lnTo>
                  <a:lnTo>
                    <a:pt x="2628900" y="1612900"/>
                  </a:lnTo>
                  <a:lnTo>
                    <a:pt x="2628900" y="1450975"/>
                  </a:lnTo>
                  <a:lnTo>
                    <a:pt x="2228850" y="1450975"/>
                  </a:lnTo>
                  <a:lnTo>
                    <a:pt x="2228850" y="1349375"/>
                  </a:lnTo>
                  <a:lnTo>
                    <a:pt x="1330325" y="1349375"/>
                  </a:lnTo>
                  <a:lnTo>
                    <a:pt x="1330325" y="1282700"/>
                  </a:lnTo>
                  <a:lnTo>
                    <a:pt x="1216025" y="1282700"/>
                  </a:lnTo>
                  <a:lnTo>
                    <a:pt x="1216025" y="1222375"/>
                  </a:lnTo>
                  <a:lnTo>
                    <a:pt x="1200150" y="1222375"/>
                  </a:lnTo>
                  <a:lnTo>
                    <a:pt x="1200150" y="1158875"/>
                  </a:lnTo>
                  <a:lnTo>
                    <a:pt x="1190625" y="1158875"/>
                  </a:lnTo>
                  <a:lnTo>
                    <a:pt x="1190625" y="1111250"/>
                  </a:lnTo>
                  <a:lnTo>
                    <a:pt x="1028700" y="1111250"/>
                  </a:lnTo>
                  <a:lnTo>
                    <a:pt x="1028700" y="1047750"/>
                  </a:lnTo>
                  <a:lnTo>
                    <a:pt x="942975" y="1047750"/>
                  </a:lnTo>
                  <a:lnTo>
                    <a:pt x="942975" y="990600"/>
                  </a:lnTo>
                  <a:lnTo>
                    <a:pt x="914400" y="990600"/>
                  </a:lnTo>
                  <a:lnTo>
                    <a:pt x="914400" y="933450"/>
                  </a:lnTo>
                  <a:lnTo>
                    <a:pt x="822325" y="933450"/>
                  </a:lnTo>
                  <a:lnTo>
                    <a:pt x="822325" y="869950"/>
                  </a:lnTo>
                  <a:lnTo>
                    <a:pt x="635000" y="869950"/>
                  </a:lnTo>
                  <a:lnTo>
                    <a:pt x="635000" y="812800"/>
                  </a:lnTo>
                  <a:lnTo>
                    <a:pt x="561975" y="812800"/>
                  </a:lnTo>
                  <a:lnTo>
                    <a:pt x="561975" y="752475"/>
                  </a:lnTo>
                  <a:lnTo>
                    <a:pt x="549275" y="752475"/>
                  </a:lnTo>
                  <a:lnTo>
                    <a:pt x="549275" y="701675"/>
                  </a:lnTo>
                  <a:lnTo>
                    <a:pt x="454025" y="701675"/>
                  </a:lnTo>
                  <a:lnTo>
                    <a:pt x="454025" y="635000"/>
                  </a:lnTo>
                  <a:lnTo>
                    <a:pt x="352425" y="635000"/>
                  </a:lnTo>
                  <a:lnTo>
                    <a:pt x="352425" y="571500"/>
                  </a:lnTo>
                  <a:lnTo>
                    <a:pt x="304800" y="571500"/>
                  </a:lnTo>
                  <a:lnTo>
                    <a:pt x="304800" y="482600"/>
                  </a:lnTo>
                  <a:lnTo>
                    <a:pt x="279400" y="482600"/>
                  </a:lnTo>
                  <a:lnTo>
                    <a:pt x="279400" y="441325"/>
                  </a:lnTo>
                  <a:lnTo>
                    <a:pt x="244475" y="441325"/>
                  </a:lnTo>
                  <a:lnTo>
                    <a:pt x="244475" y="355600"/>
                  </a:lnTo>
                  <a:lnTo>
                    <a:pt x="196850" y="355600"/>
                  </a:lnTo>
                  <a:lnTo>
                    <a:pt x="196850" y="304800"/>
                  </a:lnTo>
                  <a:lnTo>
                    <a:pt x="177800" y="304800"/>
                  </a:lnTo>
                  <a:lnTo>
                    <a:pt x="177800" y="250825"/>
                  </a:lnTo>
                  <a:lnTo>
                    <a:pt x="82550" y="250825"/>
                  </a:lnTo>
                  <a:lnTo>
                    <a:pt x="82550" y="187325"/>
                  </a:lnTo>
                  <a:lnTo>
                    <a:pt x="57150" y="187325"/>
                  </a:lnTo>
                  <a:lnTo>
                    <a:pt x="57150" y="114300"/>
                  </a:lnTo>
                  <a:lnTo>
                    <a:pt x="41275" y="114300"/>
                  </a:lnTo>
                  <a:lnTo>
                    <a:pt x="41275" y="50800"/>
                  </a:lnTo>
                  <a:lnTo>
                    <a:pt x="25400" y="50800"/>
                  </a:lnTo>
                  <a:lnTo>
                    <a:pt x="25400" y="0"/>
                  </a:lnTo>
                  <a:lnTo>
                    <a:pt x="0" y="0"/>
                  </a:lnTo>
                </a:path>
              </a:pathLst>
            </a:custGeom>
            <a:noFill/>
            <a:ln w="28575">
              <a:solidFill>
                <a:schemeClr val="accent6"/>
              </a:solidFill>
              <a:miter lim="800000"/>
              <a:headEnd/>
              <a:tailEnd/>
            </a:ln>
          </p:spPr>
          <p:txBody>
            <a:bodyPr rtlCol="0" anchor="ctr"/>
            <a:lstStyle/>
            <a:p>
              <a:pPr algn="ctr"/>
              <a:endParaRPr lang="en-US"/>
            </a:p>
          </p:txBody>
        </p:sp>
        <p:grpSp>
          <p:nvGrpSpPr>
            <p:cNvPr id="1351" name="Group 1350">
              <a:extLst>
                <a:ext uri="{FF2B5EF4-FFF2-40B4-BE49-F238E27FC236}">
                  <a16:creationId xmlns:a16="http://schemas.microsoft.com/office/drawing/2014/main" id="{6A05C07C-D099-83C7-03C0-3D48E8D168B4}"/>
                </a:ext>
              </a:extLst>
            </p:cNvPr>
            <p:cNvGrpSpPr/>
            <p:nvPr/>
          </p:nvGrpSpPr>
          <p:grpSpPr>
            <a:xfrm>
              <a:off x="6980507" y="2421875"/>
              <a:ext cx="132078" cy="132078"/>
              <a:chOff x="2844451" y="2684339"/>
              <a:chExt cx="132078" cy="132078"/>
            </a:xfrm>
          </p:grpSpPr>
          <p:cxnSp>
            <p:nvCxnSpPr>
              <p:cNvPr id="1352" name="Straight Connector 1351">
                <a:extLst>
                  <a:ext uri="{FF2B5EF4-FFF2-40B4-BE49-F238E27FC236}">
                    <a16:creationId xmlns:a16="http://schemas.microsoft.com/office/drawing/2014/main" id="{C095C8E2-FFE3-243C-E230-1A54FC8CF6AD}"/>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53" name="Straight Connector 1352">
                <a:extLst>
                  <a:ext uri="{FF2B5EF4-FFF2-40B4-BE49-F238E27FC236}">
                    <a16:creationId xmlns:a16="http://schemas.microsoft.com/office/drawing/2014/main" id="{C6EE63F9-C76A-F7C1-67AC-5B8ECFBDAC8C}"/>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54" name="Group 1353">
              <a:extLst>
                <a:ext uri="{FF2B5EF4-FFF2-40B4-BE49-F238E27FC236}">
                  <a16:creationId xmlns:a16="http://schemas.microsoft.com/office/drawing/2014/main" id="{CC5441F2-2510-9CDB-2A0D-34CC57731BE0}"/>
                </a:ext>
              </a:extLst>
            </p:cNvPr>
            <p:cNvGrpSpPr/>
            <p:nvPr/>
          </p:nvGrpSpPr>
          <p:grpSpPr>
            <a:xfrm>
              <a:off x="7123709" y="2594265"/>
              <a:ext cx="132078" cy="132078"/>
              <a:chOff x="2844451" y="2684339"/>
              <a:chExt cx="132078" cy="132078"/>
            </a:xfrm>
          </p:grpSpPr>
          <p:cxnSp>
            <p:nvCxnSpPr>
              <p:cNvPr id="1355" name="Straight Connector 1354">
                <a:extLst>
                  <a:ext uri="{FF2B5EF4-FFF2-40B4-BE49-F238E27FC236}">
                    <a16:creationId xmlns:a16="http://schemas.microsoft.com/office/drawing/2014/main" id="{E555F363-AAFA-47E6-1B1D-7F0EBACA2F9E}"/>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56" name="Straight Connector 1355">
                <a:extLst>
                  <a:ext uri="{FF2B5EF4-FFF2-40B4-BE49-F238E27FC236}">
                    <a16:creationId xmlns:a16="http://schemas.microsoft.com/office/drawing/2014/main" id="{02FC3BDE-AB7F-5D91-F338-DA34B777EC50}"/>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57" name="Group 1356">
              <a:extLst>
                <a:ext uri="{FF2B5EF4-FFF2-40B4-BE49-F238E27FC236}">
                  <a16:creationId xmlns:a16="http://schemas.microsoft.com/office/drawing/2014/main" id="{F8E32C67-CC55-49D6-0616-CBD3AAD8A3D8}"/>
                </a:ext>
              </a:extLst>
            </p:cNvPr>
            <p:cNvGrpSpPr/>
            <p:nvPr/>
          </p:nvGrpSpPr>
          <p:grpSpPr>
            <a:xfrm>
              <a:off x="7169720" y="2643526"/>
              <a:ext cx="132078" cy="132078"/>
              <a:chOff x="2844451" y="2684339"/>
              <a:chExt cx="132078" cy="132078"/>
            </a:xfrm>
          </p:grpSpPr>
          <p:cxnSp>
            <p:nvCxnSpPr>
              <p:cNvPr id="1358" name="Straight Connector 1357">
                <a:extLst>
                  <a:ext uri="{FF2B5EF4-FFF2-40B4-BE49-F238E27FC236}">
                    <a16:creationId xmlns:a16="http://schemas.microsoft.com/office/drawing/2014/main" id="{C4EF085B-B937-1BE8-B270-A992B97B7B5A}"/>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59" name="Straight Connector 1358">
                <a:extLst>
                  <a:ext uri="{FF2B5EF4-FFF2-40B4-BE49-F238E27FC236}">
                    <a16:creationId xmlns:a16="http://schemas.microsoft.com/office/drawing/2014/main" id="{E3539F9C-5612-023C-930B-D721D7AA1856}"/>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60" name="Group 1359">
              <a:extLst>
                <a:ext uri="{FF2B5EF4-FFF2-40B4-BE49-F238E27FC236}">
                  <a16:creationId xmlns:a16="http://schemas.microsoft.com/office/drawing/2014/main" id="{772DF47B-0002-7321-77B0-EF1CAA782C81}"/>
                </a:ext>
              </a:extLst>
            </p:cNvPr>
            <p:cNvGrpSpPr/>
            <p:nvPr/>
          </p:nvGrpSpPr>
          <p:grpSpPr>
            <a:xfrm>
              <a:off x="7185257" y="2757301"/>
              <a:ext cx="132078" cy="132078"/>
              <a:chOff x="2844451" y="2684339"/>
              <a:chExt cx="132078" cy="132078"/>
            </a:xfrm>
          </p:grpSpPr>
          <p:cxnSp>
            <p:nvCxnSpPr>
              <p:cNvPr id="1361" name="Straight Connector 1360">
                <a:extLst>
                  <a:ext uri="{FF2B5EF4-FFF2-40B4-BE49-F238E27FC236}">
                    <a16:creationId xmlns:a16="http://schemas.microsoft.com/office/drawing/2014/main" id="{9EF2AE2B-1C7C-DAEB-3625-7B7A6C383662}"/>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62" name="Straight Connector 1361">
                <a:extLst>
                  <a:ext uri="{FF2B5EF4-FFF2-40B4-BE49-F238E27FC236}">
                    <a16:creationId xmlns:a16="http://schemas.microsoft.com/office/drawing/2014/main" id="{956A9312-05C7-8764-9A6E-2C16EE27FCA4}"/>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63" name="Group 1362">
              <a:extLst>
                <a:ext uri="{FF2B5EF4-FFF2-40B4-BE49-F238E27FC236}">
                  <a16:creationId xmlns:a16="http://schemas.microsoft.com/office/drawing/2014/main" id="{C5452F3A-76F4-47AC-84B2-877EEFC5471B}"/>
                </a:ext>
              </a:extLst>
            </p:cNvPr>
            <p:cNvGrpSpPr/>
            <p:nvPr/>
          </p:nvGrpSpPr>
          <p:grpSpPr>
            <a:xfrm>
              <a:off x="8118032" y="3458482"/>
              <a:ext cx="132078" cy="132078"/>
              <a:chOff x="2844451" y="2684339"/>
              <a:chExt cx="132078" cy="132078"/>
            </a:xfrm>
          </p:grpSpPr>
          <p:cxnSp>
            <p:nvCxnSpPr>
              <p:cNvPr id="1364" name="Straight Connector 1363">
                <a:extLst>
                  <a:ext uri="{FF2B5EF4-FFF2-40B4-BE49-F238E27FC236}">
                    <a16:creationId xmlns:a16="http://schemas.microsoft.com/office/drawing/2014/main" id="{A4FF6418-1919-AEC0-4412-EA05E8B0A037}"/>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65" name="Straight Connector 1364">
                <a:extLst>
                  <a:ext uri="{FF2B5EF4-FFF2-40B4-BE49-F238E27FC236}">
                    <a16:creationId xmlns:a16="http://schemas.microsoft.com/office/drawing/2014/main" id="{849DE980-79A8-10EB-FFE5-F7D9C41ECBA2}"/>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66" name="Group 1365">
              <a:extLst>
                <a:ext uri="{FF2B5EF4-FFF2-40B4-BE49-F238E27FC236}">
                  <a16:creationId xmlns:a16="http://schemas.microsoft.com/office/drawing/2014/main" id="{60BDFEE8-EDA0-D75F-E21F-69C632276F12}"/>
                </a:ext>
              </a:extLst>
            </p:cNvPr>
            <p:cNvGrpSpPr/>
            <p:nvPr/>
          </p:nvGrpSpPr>
          <p:grpSpPr>
            <a:xfrm>
              <a:off x="8404576" y="3543768"/>
              <a:ext cx="132078" cy="132078"/>
              <a:chOff x="2844451" y="2684339"/>
              <a:chExt cx="132078" cy="132078"/>
            </a:xfrm>
          </p:grpSpPr>
          <p:cxnSp>
            <p:nvCxnSpPr>
              <p:cNvPr id="1367" name="Straight Connector 1366">
                <a:extLst>
                  <a:ext uri="{FF2B5EF4-FFF2-40B4-BE49-F238E27FC236}">
                    <a16:creationId xmlns:a16="http://schemas.microsoft.com/office/drawing/2014/main" id="{EF948381-7CC3-C1C7-B7DC-C722F12C38F4}"/>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68" name="Straight Connector 1367">
                <a:extLst>
                  <a:ext uri="{FF2B5EF4-FFF2-40B4-BE49-F238E27FC236}">
                    <a16:creationId xmlns:a16="http://schemas.microsoft.com/office/drawing/2014/main" id="{8B4279EA-ABEA-8B80-4826-417C70531837}"/>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69" name="Group 1368">
              <a:extLst>
                <a:ext uri="{FF2B5EF4-FFF2-40B4-BE49-F238E27FC236}">
                  <a16:creationId xmlns:a16="http://schemas.microsoft.com/office/drawing/2014/main" id="{04668FDA-20DA-6775-BF28-F1373B455507}"/>
                </a:ext>
              </a:extLst>
            </p:cNvPr>
            <p:cNvGrpSpPr/>
            <p:nvPr/>
          </p:nvGrpSpPr>
          <p:grpSpPr>
            <a:xfrm>
              <a:off x="8630587" y="3543768"/>
              <a:ext cx="132078" cy="132078"/>
              <a:chOff x="2844451" y="2684339"/>
              <a:chExt cx="132078" cy="132078"/>
            </a:xfrm>
          </p:grpSpPr>
          <p:cxnSp>
            <p:nvCxnSpPr>
              <p:cNvPr id="1370" name="Straight Connector 1369">
                <a:extLst>
                  <a:ext uri="{FF2B5EF4-FFF2-40B4-BE49-F238E27FC236}">
                    <a16:creationId xmlns:a16="http://schemas.microsoft.com/office/drawing/2014/main" id="{F390238F-291D-4AAB-71E1-95716CBF33AF}"/>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71" name="Straight Connector 1370">
                <a:extLst>
                  <a:ext uri="{FF2B5EF4-FFF2-40B4-BE49-F238E27FC236}">
                    <a16:creationId xmlns:a16="http://schemas.microsoft.com/office/drawing/2014/main" id="{6EF8BE3E-08FB-3118-5D73-5D6F98F7EF1D}"/>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72" name="Group 1371">
              <a:extLst>
                <a:ext uri="{FF2B5EF4-FFF2-40B4-BE49-F238E27FC236}">
                  <a16:creationId xmlns:a16="http://schemas.microsoft.com/office/drawing/2014/main" id="{4A7017B3-E6A8-3F7A-1E4A-86DBA8FC0118}"/>
                </a:ext>
              </a:extLst>
            </p:cNvPr>
            <p:cNvGrpSpPr/>
            <p:nvPr/>
          </p:nvGrpSpPr>
          <p:grpSpPr>
            <a:xfrm>
              <a:off x="8683305" y="3543768"/>
              <a:ext cx="132078" cy="132078"/>
              <a:chOff x="2844451" y="2684339"/>
              <a:chExt cx="132078" cy="132078"/>
            </a:xfrm>
          </p:grpSpPr>
          <p:cxnSp>
            <p:nvCxnSpPr>
              <p:cNvPr id="1373" name="Straight Connector 1372">
                <a:extLst>
                  <a:ext uri="{FF2B5EF4-FFF2-40B4-BE49-F238E27FC236}">
                    <a16:creationId xmlns:a16="http://schemas.microsoft.com/office/drawing/2014/main" id="{D1A009DB-6F15-7B0B-DBAA-68F8CBB642BC}"/>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74" name="Straight Connector 1373">
                <a:extLst>
                  <a:ext uri="{FF2B5EF4-FFF2-40B4-BE49-F238E27FC236}">
                    <a16:creationId xmlns:a16="http://schemas.microsoft.com/office/drawing/2014/main" id="{6BE91533-F6A0-4CB2-24B5-1B1B53D6D9B4}"/>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75" name="Group 1374">
              <a:extLst>
                <a:ext uri="{FF2B5EF4-FFF2-40B4-BE49-F238E27FC236}">
                  <a16:creationId xmlns:a16="http://schemas.microsoft.com/office/drawing/2014/main" id="{FDED3105-D0C0-8226-7D12-F146B2F0EECA}"/>
                </a:ext>
              </a:extLst>
            </p:cNvPr>
            <p:cNvGrpSpPr/>
            <p:nvPr/>
          </p:nvGrpSpPr>
          <p:grpSpPr>
            <a:xfrm>
              <a:off x="8714004" y="3543768"/>
              <a:ext cx="132078" cy="132078"/>
              <a:chOff x="2844451" y="2684339"/>
              <a:chExt cx="132078" cy="132078"/>
            </a:xfrm>
          </p:grpSpPr>
          <p:cxnSp>
            <p:nvCxnSpPr>
              <p:cNvPr id="1376" name="Straight Connector 1375">
                <a:extLst>
                  <a:ext uri="{FF2B5EF4-FFF2-40B4-BE49-F238E27FC236}">
                    <a16:creationId xmlns:a16="http://schemas.microsoft.com/office/drawing/2014/main" id="{8E98CB49-7871-88C4-896A-D767409D17CF}"/>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77" name="Straight Connector 1376">
                <a:extLst>
                  <a:ext uri="{FF2B5EF4-FFF2-40B4-BE49-F238E27FC236}">
                    <a16:creationId xmlns:a16="http://schemas.microsoft.com/office/drawing/2014/main" id="{EF30E57C-E1A4-23C5-CD8D-1697D56467A6}"/>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78" name="Group 1377">
              <a:extLst>
                <a:ext uri="{FF2B5EF4-FFF2-40B4-BE49-F238E27FC236}">
                  <a16:creationId xmlns:a16="http://schemas.microsoft.com/office/drawing/2014/main" id="{889C441F-BD15-79DE-2DF8-C1253EBF6777}"/>
                </a:ext>
              </a:extLst>
            </p:cNvPr>
            <p:cNvGrpSpPr/>
            <p:nvPr/>
          </p:nvGrpSpPr>
          <p:grpSpPr>
            <a:xfrm>
              <a:off x="8963390" y="3538757"/>
              <a:ext cx="132078" cy="132078"/>
              <a:chOff x="2844451" y="2684339"/>
              <a:chExt cx="132078" cy="132078"/>
            </a:xfrm>
          </p:grpSpPr>
          <p:cxnSp>
            <p:nvCxnSpPr>
              <p:cNvPr id="1379" name="Straight Connector 1378">
                <a:extLst>
                  <a:ext uri="{FF2B5EF4-FFF2-40B4-BE49-F238E27FC236}">
                    <a16:creationId xmlns:a16="http://schemas.microsoft.com/office/drawing/2014/main" id="{75CC5EA9-6EB0-F710-9298-9416D1614873}"/>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80" name="Straight Connector 1379">
                <a:extLst>
                  <a:ext uri="{FF2B5EF4-FFF2-40B4-BE49-F238E27FC236}">
                    <a16:creationId xmlns:a16="http://schemas.microsoft.com/office/drawing/2014/main" id="{DE299B17-B979-175B-9689-C2C5B5606507}"/>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81" name="Group 1380">
              <a:extLst>
                <a:ext uri="{FF2B5EF4-FFF2-40B4-BE49-F238E27FC236}">
                  <a16:creationId xmlns:a16="http://schemas.microsoft.com/office/drawing/2014/main" id="{14078FF6-C8D7-B873-7CD5-A469FBE14B7F}"/>
                </a:ext>
              </a:extLst>
            </p:cNvPr>
            <p:cNvGrpSpPr/>
            <p:nvPr/>
          </p:nvGrpSpPr>
          <p:grpSpPr>
            <a:xfrm>
              <a:off x="9267998" y="3636002"/>
              <a:ext cx="132078" cy="132078"/>
              <a:chOff x="2844451" y="2684339"/>
              <a:chExt cx="132078" cy="132078"/>
            </a:xfrm>
          </p:grpSpPr>
          <p:cxnSp>
            <p:nvCxnSpPr>
              <p:cNvPr id="1382" name="Straight Connector 1381">
                <a:extLst>
                  <a:ext uri="{FF2B5EF4-FFF2-40B4-BE49-F238E27FC236}">
                    <a16:creationId xmlns:a16="http://schemas.microsoft.com/office/drawing/2014/main" id="{93ADCF5F-9F0D-9A0B-A97C-2ED516BA343C}"/>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83" name="Straight Connector 1382">
                <a:extLst>
                  <a:ext uri="{FF2B5EF4-FFF2-40B4-BE49-F238E27FC236}">
                    <a16:creationId xmlns:a16="http://schemas.microsoft.com/office/drawing/2014/main" id="{0E73FA0B-B51C-5382-CF61-24C230418B8F}"/>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84" name="Group 1383">
              <a:extLst>
                <a:ext uri="{FF2B5EF4-FFF2-40B4-BE49-F238E27FC236}">
                  <a16:creationId xmlns:a16="http://schemas.microsoft.com/office/drawing/2014/main" id="{5EA9C0EA-9BC8-1E11-E0DF-B2878809EBCC}"/>
                </a:ext>
              </a:extLst>
            </p:cNvPr>
            <p:cNvGrpSpPr/>
            <p:nvPr/>
          </p:nvGrpSpPr>
          <p:grpSpPr>
            <a:xfrm>
              <a:off x="9304995" y="3636002"/>
              <a:ext cx="132078" cy="132078"/>
              <a:chOff x="2844451" y="2684339"/>
              <a:chExt cx="132078" cy="132078"/>
            </a:xfrm>
          </p:grpSpPr>
          <p:cxnSp>
            <p:nvCxnSpPr>
              <p:cNvPr id="1385" name="Straight Connector 1384">
                <a:extLst>
                  <a:ext uri="{FF2B5EF4-FFF2-40B4-BE49-F238E27FC236}">
                    <a16:creationId xmlns:a16="http://schemas.microsoft.com/office/drawing/2014/main" id="{0BA5E43E-22A5-7AF0-803B-095EC5D2B684}"/>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86" name="Straight Connector 1385">
                <a:extLst>
                  <a:ext uri="{FF2B5EF4-FFF2-40B4-BE49-F238E27FC236}">
                    <a16:creationId xmlns:a16="http://schemas.microsoft.com/office/drawing/2014/main" id="{A7A9D9ED-59F0-45A8-BE6F-3CC1BA4E20CC}"/>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87" name="Group 1386">
              <a:extLst>
                <a:ext uri="{FF2B5EF4-FFF2-40B4-BE49-F238E27FC236}">
                  <a16:creationId xmlns:a16="http://schemas.microsoft.com/office/drawing/2014/main" id="{59814DA3-24F8-01C4-5A69-5B992A33DDA1}"/>
                </a:ext>
              </a:extLst>
            </p:cNvPr>
            <p:cNvGrpSpPr/>
            <p:nvPr/>
          </p:nvGrpSpPr>
          <p:grpSpPr>
            <a:xfrm>
              <a:off x="9398892" y="3636002"/>
              <a:ext cx="132078" cy="132078"/>
              <a:chOff x="2844451" y="2684339"/>
              <a:chExt cx="132078" cy="132078"/>
            </a:xfrm>
          </p:grpSpPr>
          <p:cxnSp>
            <p:nvCxnSpPr>
              <p:cNvPr id="1388" name="Straight Connector 1387">
                <a:extLst>
                  <a:ext uri="{FF2B5EF4-FFF2-40B4-BE49-F238E27FC236}">
                    <a16:creationId xmlns:a16="http://schemas.microsoft.com/office/drawing/2014/main" id="{E19FA0B5-2783-3986-CA57-67841CE89BD6}"/>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89" name="Straight Connector 1388">
                <a:extLst>
                  <a:ext uri="{FF2B5EF4-FFF2-40B4-BE49-F238E27FC236}">
                    <a16:creationId xmlns:a16="http://schemas.microsoft.com/office/drawing/2014/main" id="{983BB90D-8D10-2E87-7127-D1FABF20C26C}"/>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90" name="Group 1389">
              <a:extLst>
                <a:ext uri="{FF2B5EF4-FFF2-40B4-BE49-F238E27FC236}">
                  <a16:creationId xmlns:a16="http://schemas.microsoft.com/office/drawing/2014/main" id="{C261A869-1375-58D8-4BFF-7A7938E43F30}"/>
                </a:ext>
              </a:extLst>
            </p:cNvPr>
            <p:cNvGrpSpPr/>
            <p:nvPr/>
          </p:nvGrpSpPr>
          <p:grpSpPr>
            <a:xfrm>
              <a:off x="9830075" y="3797603"/>
              <a:ext cx="132078" cy="132078"/>
              <a:chOff x="2844451" y="2684339"/>
              <a:chExt cx="132078" cy="132078"/>
            </a:xfrm>
          </p:grpSpPr>
          <p:cxnSp>
            <p:nvCxnSpPr>
              <p:cNvPr id="1391" name="Straight Connector 1390">
                <a:extLst>
                  <a:ext uri="{FF2B5EF4-FFF2-40B4-BE49-F238E27FC236}">
                    <a16:creationId xmlns:a16="http://schemas.microsoft.com/office/drawing/2014/main" id="{98BDB509-0EC8-169C-0058-8056BB462B37}"/>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92" name="Straight Connector 1391">
                <a:extLst>
                  <a:ext uri="{FF2B5EF4-FFF2-40B4-BE49-F238E27FC236}">
                    <a16:creationId xmlns:a16="http://schemas.microsoft.com/office/drawing/2014/main" id="{BA4F31EF-6410-70DB-86C0-368448730D1F}"/>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93" name="Group 1392">
              <a:extLst>
                <a:ext uri="{FF2B5EF4-FFF2-40B4-BE49-F238E27FC236}">
                  <a16:creationId xmlns:a16="http://schemas.microsoft.com/office/drawing/2014/main" id="{58BCF296-2DCF-47F7-C16C-E263ADBD98E5}"/>
                </a:ext>
              </a:extLst>
            </p:cNvPr>
            <p:cNvGrpSpPr/>
            <p:nvPr/>
          </p:nvGrpSpPr>
          <p:grpSpPr>
            <a:xfrm>
              <a:off x="9874763" y="3797603"/>
              <a:ext cx="132078" cy="132078"/>
              <a:chOff x="2844451" y="2684339"/>
              <a:chExt cx="132078" cy="132078"/>
            </a:xfrm>
          </p:grpSpPr>
          <p:cxnSp>
            <p:nvCxnSpPr>
              <p:cNvPr id="1394" name="Straight Connector 1393">
                <a:extLst>
                  <a:ext uri="{FF2B5EF4-FFF2-40B4-BE49-F238E27FC236}">
                    <a16:creationId xmlns:a16="http://schemas.microsoft.com/office/drawing/2014/main" id="{F63DF6AA-25A7-5C39-1407-3DA7C18582BA}"/>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95" name="Straight Connector 1394">
                <a:extLst>
                  <a:ext uri="{FF2B5EF4-FFF2-40B4-BE49-F238E27FC236}">
                    <a16:creationId xmlns:a16="http://schemas.microsoft.com/office/drawing/2014/main" id="{68A21660-5BFF-0026-34FB-0AE92CBDAC76}"/>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396" name="Group 1395">
              <a:extLst>
                <a:ext uri="{FF2B5EF4-FFF2-40B4-BE49-F238E27FC236}">
                  <a16:creationId xmlns:a16="http://schemas.microsoft.com/office/drawing/2014/main" id="{12A3FFCB-EB5E-CDF5-697E-A28970789688}"/>
                </a:ext>
              </a:extLst>
            </p:cNvPr>
            <p:cNvGrpSpPr/>
            <p:nvPr/>
          </p:nvGrpSpPr>
          <p:grpSpPr>
            <a:xfrm>
              <a:off x="9916593" y="3797603"/>
              <a:ext cx="132078" cy="132078"/>
              <a:chOff x="2844451" y="2684339"/>
              <a:chExt cx="132078" cy="132078"/>
            </a:xfrm>
          </p:grpSpPr>
          <p:cxnSp>
            <p:nvCxnSpPr>
              <p:cNvPr id="1397" name="Straight Connector 1396">
                <a:extLst>
                  <a:ext uri="{FF2B5EF4-FFF2-40B4-BE49-F238E27FC236}">
                    <a16:creationId xmlns:a16="http://schemas.microsoft.com/office/drawing/2014/main" id="{9B07BA6E-AB07-F867-8018-A6C61D45DD24}"/>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398" name="Straight Connector 1397">
                <a:extLst>
                  <a:ext uri="{FF2B5EF4-FFF2-40B4-BE49-F238E27FC236}">
                    <a16:creationId xmlns:a16="http://schemas.microsoft.com/office/drawing/2014/main" id="{3FE73462-DF9E-4C09-5C32-30CB35944DC6}"/>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grpSp>
        <p:nvGrpSpPr>
          <p:cNvPr id="1407" name="Group 1406">
            <a:extLst>
              <a:ext uri="{FF2B5EF4-FFF2-40B4-BE49-F238E27FC236}">
                <a16:creationId xmlns:a16="http://schemas.microsoft.com/office/drawing/2014/main" id="{BC21B4AB-7398-1626-3846-835F47192378}"/>
              </a:ext>
            </a:extLst>
          </p:cNvPr>
          <p:cNvGrpSpPr/>
          <p:nvPr/>
        </p:nvGrpSpPr>
        <p:grpSpPr>
          <a:xfrm>
            <a:off x="7177230" y="2143760"/>
            <a:ext cx="1925920" cy="2158899"/>
            <a:chOff x="6875081" y="2143760"/>
            <a:chExt cx="1925920" cy="2158899"/>
          </a:xfrm>
        </p:grpSpPr>
        <p:sp>
          <p:nvSpPr>
            <p:cNvPr id="1400" name="Freeform: Shape 1399">
              <a:extLst>
                <a:ext uri="{FF2B5EF4-FFF2-40B4-BE49-F238E27FC236}">
                  <a16:creationId xmlns:a16="http://schemas.microsoft.com/office/drawing/2014/main" id="{97A8BAD4-FDA7-706B-BE4E-F8B7FD825F03}"/>
                </a:ext>
              </a:extLst>
            </p:cNvPr>
            <p:cNvSpPr/>
            <p:nvPr/>
          </p:nvSpPr>
          <p:spPr bwMode="auto">
            <a:xfrm>
              <a:off x="6946900" y="2197100"/>
              <a:ext cx="1797050" cy="2044700"/>
            </a:xfrm>
            <a:custGeom>
              <a:avLst/>
              <a:gdLst>
                <a:gd name="connsiteX0" fmla="*/ 0 w 1797050"/>
                <a:gd name="connsiteY0" fmla="*/ 0 h 2044700"/>
                <a:gd name="connsiteX1" fmla="*/ 0 w 1797050"/>
                <a:gd name="connsiteY1" fmla="*/ 342900 h 2044700"/>
                <a:gd name="connsiteX2" fmla="*/ 34925 w 1797050"/>
                <a:gd name="connsiteY2" fmla="*/ 342900 h 2044700"/>
                <a:gd name="connsiteX3" fmla="*/ 34925 w 1797050"/>
                <a:gd name="connsiteY3" fmla="*/ 685800 h 2044700"/>
                <a:gd name="connsiteX4" fmla="*/ 53975 w 1797050"/>
                <a:gd name="connsiteY4" fmla="*/ 685800 h 2044700"/>
                <a:gd name="connsiteX5" fmla="*/ 53975 w 1797050"/>
                <a:gd name="connsiteY5" fmla="*/ 1031875 h 2044700"/>
                <a:gd name="connsiteX6" fmla="*/ 73025 w 1797050"/>
                <a:gd name="connsiteY6" fmla="*/ 1031875 h 2044700"/>
                <a:gd name="connsiteX7" fmla="*/ 73025 w 1797050"/>
                <a:gd name="connsiteY7" fmla="*/ 1362075 h 2044700"/>
                <a:gd name="connsiteX8" fmla="*/ 828675 w 1797050"/>
                <a:gd name="connsiteY8" fmla="*/ 1362075 h 2044700"/>
                <a:gd name="connsiteX9" fmla="*/ 828675 w 1797050"/>
                <a:gd name="connsiteY9" fmla="*/ 1701800 h 2044700"/>
                <a:gd name="connsiteX10" fmla="*/ 1339850 w 1797050"/>
                <a:gd name="connsiteY10" fmla="*/ 1701800 h 2044700"/>
                <a:gd name="connsiteX11" fmla="*/ 1339850 w 1797050"/>
                <a:gd name="connsiteY11" fmla="*/ 2044700 h 2044700"/>
                <a:gd name="connsiteX12" fmla="*/ 1797050 w 1797050"/>
                <a:gd name="connsiteY12" fmla="*/ 2044700 h 2044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97050" h="2044700">
                  <a:moveTo>
                    <a:pt x="0" y="0"/>
                  </a:moveTo>
                  <a:lnTo>
                    <a:pt x="0" y="342900"/>
                  </a:lnTo>
                  <a:lnTo>
                    <a:pt x="34925" y="342900"/>
                  </a:lnTo>
                  <a:lnTo>
                    <a:pt x="34925" y="685800"/>
                  </a:lnTo>
                  <a:lnTo>
                    <a:pt x="53975" y="685800"/>
                  </a:lnTo>
                  <a:lnTo>
                    <a:pt x="53975" y="1031875"/>
                  </a:lnTo>
                  <a:lnTo>
                    <a:pt x="73025" y="1031875"/>
                  </a:lnTo>
                  <a:lnTo>
                    <a:pt x="73025" y="1362075"/>
                  </a:lnTo>
                  <a:lnTo>
                    <a:pt x="828675" y="1362075"/>
                  </a:lnTo>
                  <a:lnTo>
                    <a:pt x="828675" y="1701800"/>
                  </a:lnTo>
                  <a:lnTo>
                    <a:pt x="1339850" y="1701800"/>
                  </a:lnTo>
                  <a:lnTo>
                    <a:pt x="1339850" y="2044700"/>
                  </a:lnTo>
                  <a:lnTo>
                    <a:pt x="1797050" y="2044700"/>
                  </a:lnTo>
                </a:path>
              </a:pathLst>
            </a:custGeom>
            <a:noFill/>
            <a:ln w="28575">
              <a:solidFill>
                <a:schemeClr val="accent4"/>
              </a:solidFill>
              <a:miter lim="800000"/>
              <a:headEnd/>
              <a:tailEnd/>
            </a:ln>
          </p:spPr>
          <p:txBody>
            <a:bodyPr rtlCol="0" anchor="ctr"/>
            <a:lstStyle/>
            <a:p>
              <a:pPr algn="ctr"/>
              <a:endParaRPr lang="en-US"/>
            </a:p>
          </p:txBody>
        </p:sp>
        <p:grpSp>
          <p:nvGrpSpPr>
            <p:cNvPr id="1401" name="Group 1400">
              <a:extLst>
                <a:ext uri="{FF2B5EF4-FFF2-40B4-BE49-F238E27FC236}">
                  <a16:creationId xmlns:a16="http://schemas.microsoft.com/office/drawing/2014/main" id="{17B06F06-550A-6008-CB95-BA40796572F7}"/>
                </a:ext>
              </a:extLst>
            </p:cNvPr>
            <p:cNvGrpSpPr/>
            <p:nvPr/>
          </p:nvGrpSpPr>
          <p:grpSpPr>
            <a:xfrm>
              <a:off x="6875081" y="2143760"/>
              <a:ext cx="132078" cy="132078"/>
              <a:chOff x="2844451" y="2684339"/>
              <a:chExt cx="132078" cy="132078"/>
            </a:xfrm>
          </p:grpSpPr>
          <p:cxnSp>
            <p:nvCxnSpPr>
              <p:cNvPr id="1402" name="Straight Connector 1401">
                <a:extLst>
                  <a:ext uri="{FF2B5EF4-FFF2-40B4-BE49-F238E27FC236}">
                    <a16:creationId xmlns:a16="http://schemas.microsoft.com/office/drawing/2014/main" id="{DAD50BCD-8D90-0436-B2B4-DEC81B95D9CC}"/>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403" name="Straight Connector 1402">
                <a:extLst>
                  <a:ext uri="{FF2B5EF4-FFF2-40B4-BE49-F238E27FC236}">
                    <a16:creationId xmlns:a16="http://schemas.microsoft.com/office/drawing/2014/main" id="{7C919802-DA2F-26D7-C97A-1D655E2EBBA0}"/>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404" name="Group 1403">
              <a:extLst>
                <a:ext uri="{FF2B5EF4-FFF2-40B4-BE49-F238E27FC236}">
                  <a16:creationId xmlns:a16="http://schemas.microsoft.com/office/drawing/2014/main" id="{EA9C99EF-2F44-3EAC-04AF-34AE3B45E039}"/>
                </a:ext>
              </a:extLst>
            </p:cNvPr>
            <p:cNvGrpSpPr/>
            <p:nvPr/>
          </p:nvGrpSpPr>
          <p:grpSpPr>
            <a:xfrm>
              <a:off x="8668923" y="4170581"/>
              <a:ext cx="132078" cy="132078"/>
              <a:chOff x="2844451" y="2684339"/>
              <a:chExt cx="132078" cy="132078"/>
            </a:xfrm>
          </p:grpSpPr>
          <p:cxnSp>
            <p:nvCxnSpPr>
              <p:cNvPr id="1405" name="Straight Connector 1404">
                <a:extLst>
                  <a:ext uri="{FF2B5EF4-FFF2-40B4-BE49-F238E27FC236}">
                    <a16:creationId xmlns:a16="http://schemas.microsoft.com/office/drawing/2014/main" id="{AC2E8F49-83D6-5B3F-4458-50C6615D805C}"/>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406" name="Straight Connector 1405">
                <a:extLst>
                  <a:ext uri="{FF2B5EF4-FFF2-40B4-BE49-F238E27FC236}">
                    <a16:creationId xmlns:a16="http://schemas.microsoft.com/office/drawing/2014/main" id="{5ECED596-94E5-1CAF-4798-212E1ED7C8C6}"/>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grpSp>
        <p:nvGrpSpPr>
          <p:cNvPr id="1408" name="Group 1407">
            <a:extLst>
              <a:ext uri="{FF2B5EF4-FFF2-40B4-BE49-F238E27FC236}">
                <a16:creationId xmlns:a16="http://schemas.microsoft.com/office/drawing/2014/main" id="{9DE31760-4B24-97B3-7BF4-2AE7B6F26D40}"/>
              </a:ext>
            </a:extLst>
          </p:cNvPr>
          <p:cNvGrpSpPr/>
          <p:nvPr/>
        </p:nvGrpSpPr>
        <p:grpSpPr>
          <a:xfrm>
            <a:off x="7329630" y="2296160"/>
            <a:ext cx="1925920" cy="2158899"/>
            <a:chOff x="6875081" y="2143760"/>
            <a:chExt cx="1925920" cy="2158899"/>
          </a:xfrm>
        </p:grpSpPr>
        <p:grpSp>
          <p:nvGrpSpPr>
            <p:cNvPr id="1410" name="Group 1409">
              <a:extLst>
                <a:ext uri="{FF2B5EF4-FFF2-40B4-BE49-F238E27FC236}">
                  <a16:creationId xmlns:a16="http://schemas.microsoft.com/office/drawing/2014/main" id="{ECEDF93A-9AB3-EBDA-6F47-636331716E85}"/>
                </a:ext>
              </a:extLst>
            </p:cNvPr>
            <p:cNvGrpSpPr/>
            <p:nvPr/>
          </p:nvGrpSpPr>
          <p:grpSpPr>
            <a:xfrm>
              <a:off x="6875081" y="2143760"/>
              <a:ext cx="132078" cy="132078"/>
              <a:chOff x="2844451" y="2684339"/>
              <a:chExt cx="132078" cy="132078"/>
            </a:xfrm>
          </p:grpSpPr>
          <p:cxnSp>
            <p:nvCxnSpPr>
              <p:cNvPr id="1414" name="Straight Connector 1413">
                <a:extLst>
                  <a:ext uri="{FF2B5EF4-FFF2-40B4-BE49-F238E27FC236}">
                    <a16:creationId xmlns:a16="http://schemas.microsoft.com/office/drawing/2014/main" id="{E6C0DBBA-E97F-2B6E-BA95-734FB9075B66}"/>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415" name="Straight Connector 1414">
                <a:extLst>
                  <a:ext uri="{FF2B5EF4-FFF2-40B4-BE49-F238E27FC236}">
                    <a16:creationId xmlns:a16="http://schemas.microsoft.com/office/drawing/2014/main" id="{A978DE78-B923-AA4C-F4E9-6EE8D803D14B}"/>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411" name="Group 1410">
              <a:extLst>
                <a:ext uri="{FF2B5EF4-FFF2-40B4-BE49-F238E27FC236}">
                  <a16:creationId xmlns:a16="http://schemas.microsoft.com/office/drawing/2014/main" id="{07C144AE-9D6E-923E-D30C-FCCB21E3A768}"/>
                </a:ext>
              </a:extLst>
            </p:cNvPr>
            <p:cNvGrpSpPr/>
            <p:nvPr/>
          </p:nvGrpSpPr>
          <p:grpSpPr>
            <a:xfrm>
              <a:off x="8668923" y="4170581"/>
              <a:ext cx="132078" cy="132078"/>
              <a:chOff x="2844451" y="2684339"/>
              <a:chExt cx="132078" cy="132078"/>
            </a:xfrm>
          </p:grpSpPr>
          <p:cxnSp>
            <p:nvCxnSpPr>
              <p:cNvPr id="1412" name="Straight Connector 1411">
                <a:extLst>
                  <a:ext uri="{FF2B5EF4-FFF2-40B4-BE49-F238E27FC236}">
                    <a16:creationId xmlns:a16="http://schemas.microsoft.com/office/drawing/2014/main" id="{3CB62E5D-BBC3-4793-B486-467D9115BFAF}"/>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413" name="Straight Connector 1412">
                <a:extLst>
                  <a:ext uri="{FF2B5EF4-FFF2-40B4-BE49-F238E27FC236}">
                    <a16:creationId xmlns:a16="http://schemas.microsoft.com/office/drawing/2014/main" id="{F88954C5-29FF-FE84-353F-8F6ED203B12F}"/>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sp>
        <p:nvSpPr>
          <p:cNvPr id="6" name="TextBox 5">
            <a:extLst>
              <a:ext uri="{FF2B5EF4-FFF2-40B4-BE49-F238E27FC236}">
                <a16:creationId xmlns:a16="http://schemas.microsoft.com/office/drawing/2014/main" id="{F9599AC5-BAC2-16D3-E915-D5AB74C45393}"/>
              </a:ext>
            </a:extLst>
          </p:cNvPr>
          <p:cNvSpPr txBox="1"/>
          <p:nvPr/>
        </p:nvSpPr>
        <p:spPr bwMode="auto">
          <a:xfrm>
            <a:off x="1827695" y="1218607"/>
            <a:ext cx="36355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Full Study Population at DL2 (n = 87)</a:t>
            </a:r>
          </a:p>
        </p:txBody>
      </p:sp>
      <p:sp>
        <p:nvSpPr>
          <p:cNvPr id="56" name="TextBox 55">
            <a:extLst>
              <a:ext uri="{FF2B5EF4-FFF2-40B4-BE49-F238E27FC236}">
                <a16:creationId xmlns:a16="http://schemas.microsoft.com/office/drawing/2014/main" id="{E5DF13AA-409C-7A33-A90A-08D45EEF3265}"/>
              </a:ext>
            </a:extLst>
          </p:cNvPr>
          <p:cNvSpPr txBox="1"/>
          <p:nvPr/>
        </p:nvSpPr>
        <p:spPr bwMode="auto">
          <a:xfrm>
            <a:off x="6235895" y="1226125"/>
            <a:ext cx="510435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dirty="0">
                <a:solidFill>
                  <a:schemeClr val="bg1"/>
                </a:solidFill>
                <a:latin typeface="Calibri" panose="020F0502020204030204" pitchFamily="34" charset="0"/>
              </a:rPr>
              <a:t>Primary Efficacy Analysis Set (BTKi Progression/</a:t>
            </a:r>
            <a:r>
              <a:rPr lang="en-US" dirty="0" err="1">
                <a:solidFill>
                  <a:schemeClr val="bg1"/>
                </a:solidFill>
                <a:latin typeface="Calibri" panose="020F0502020204030204" pitchFamily="34" charset="0"/>
              </a:rPr>
              <a:t>Venetoclax</a:t>
            </a:r>
            <a:r>
              <a:rPr lang="en-US" dirty="0">
                <a:solidFill>
                  <a:schemeClr val="bg1"/>
                </a:solidFill>
                <a:latin typeface="Calibri" panose="020F0502020204030204" pitchFamily="34" charset="0"/>
              </a:rPr>
              <a:t> Failure) at DL2 (n = 49)</a:t>
            </a:r>
          </a:p>
        </p:txBody>
      </p:sp>
      <p:sp>
        <p:nvSpPr>
          <p:cNvPr id="57" name="Text Box 11">
            <a:extLst>
              <a:ext uri="{FF2B5EF4-FFF2-40B4-BE49-F238E27FC236}">
                <a16:creationId xmlns:a16="http://schemas.microsoft.com/office/drawing/2014/main" id="{8071E839-5AC1-3272-237F-D3287818F74E}"/>
              </a:ext>
            </a:extLst>
          </p:cNvPr>
          <p:cNvSpPr txBox="1">
            <a:spLocks noChangeArrowheads="1"/>
          </p:cNvSpPr>
          <p:nvPr/>
        </p:nvSpPr>
        <p:spPr bwMode="auto">
          <a:xfrm>
            <a:off x="414338" y="6132377"/>
            <a:ext cx="80105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spc="-10" dirty="0" err="1">
                <a:solidFill>
                  <a:schemeClr val="bg1"/>
                </a:solidFill>
                <a:latin typeface="Calibri" panose="020F0502020204030204" pitchFamily="34" charset="0"/>
                <a:cs typeface="+mn-cs"/>
              </a:rPr>
              <a:t>uMRD</a:t>
            </a:r>
            <a:r>
              <a:rPr lang="en-US" altLang="en-US" sz="1400" b="0" spc="-10" dirty="0">
                <a:solidFill>
                  <a:schemeClr val="bg1"/>
                </a:solidFill>
                <a:latin typeface="Calibri" panose="020F0502020204030204" pitchFamily="34" charset="0"/>
                <a:cs typeface="+mn-cs"/>
              </a:rPr>
              <a:t> in blood assessed by NGS with 10</a:t>
            </a:r>
            <a:r>
              <a:rPr lang="en-US" altLang="en-US" sz="1400" b="0" spc="-10" baseline="30000" dirty="0">
                <a:solidFill>
                  <a:schemeClr val="bg1"/>
                </a:solidFill>
                <a:latin typeface="Calibri" panose="020F0502020204030204" pitchFamily="34" charset="0"/>
                <a:cs typeface="+mn-cs"/>
              </a:rPr>
              <a:t>−4 </a:t>
            </a:r>
            <a:r>
              <a:rPr lang="en-US" altLang="en-US" sz="1400" b="0" spc="-10" dirty="0">
                <a:solidFill>
                  <a:schemeClr val="bg1"/>
                </a:solidFill>
                <a:latin typeface="Calibri" panose="020F0502020204030204" pitchFamily="34" charset="0"/>
                <a:cs typeface="+mn-cs"/>
              </a:rPr>
              <a:t>sensitivity.</a:t>
            </a:r>
            <a:endParaRPr lang="en-US" altLang="en-US" sz="1400" b="0" dirty="0">
              <a:solidFill>
                <a:schemeClr val="bg1"/>
              </a:solidFill>
              <a:latin typeface="Calibri" panose="020F0502020204030204" pitchFamily="34" charset="0"/>
            </a:endParaRPr>
          </a:p>
        </p:txBody>
      </p:sp>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TRANSCEND CLL 004: </a:t>
            </a:r>
            <a:r>
              <a:rPr lang="en-US" b="1" kern="1200" dirty="0">
                <a:latin typeface="+mn-lt"/>
                <a:ea typeface="+mn-ea"/>
                <a:cs typeface="+mn-cs"/>
              </a:rPr>
              <a:t>PFS by BOR and </a:t>
            </a:r>
            <a:r>
              <a:rPr lang="en-US" b="1" kern="1200" dirty="0" err="1">
                <a:latin typeface="+mn-lt"/>
                <a:ea typeface="+mn-ea"/>
                <a:cs typeface="+mn-cs"/>
              </a:rPr>
              <a:t>uMRD</a:t>
            </a:r>
            <a:endParaRPr lang="en-US" b="1" kern="1200" dirty="0">
              <a:latin typeface="+mn-lt"/>
              <a:ea typeface="+mn-ea"/>
              <a:cs typeface="+mn-cs"/>
            </a:endParaRPr>
          </a:p>
        </p:txBody>
      </p:sp>
      <p:grpSp>
        <p:nvGrpSpPr>
          <p:cNvPr id="59" name="Group 58">
            <a:extLst>
              <a:ext uri="{FF2B5EF4-FFF2-40B4-BE49-F238E27FC236}">
                <a16:creationId xmlns:a16="http://schemas.microsoft.com/office/drawing/2014/main" id="{79D2C7EF-E403-2DA5-2FD5-C2202B74F414}"/>
              </a:ext>
            </a:extLst>
          </p:cNvPr>
          <p:cNvGrpSpPr>
            <a:grpSpLocks/>
          </p:cNvGrpSpPr>
          <p:nvPr/>
        </p:nvGrpSpPr>
        <p:grpSpPr>
          <a:xfrm>
            <a:off x="12302470" y="457200"/>
            <a:ext cx="11528612" cy="6015318"/>
            <a:chOff x="395141" y="0"/>
            <a:chExt cx="11403205" cy="6420242"/>
          </a:xfrm>
        </p:grpSpPr>
        <p:pic>
          <p:nvPicPr>
            <p:cNvPr id="1026" name="Picture 2"/>
            <p:cNvPicPr>
              <a:picLocks noChangeAspect="1"/>
            </p:cNvPicPr>
            <p:nvPr/>
          </p:nvPicPr>
          <p:blipFill>
            <a:blip r:embed="rId3">
              <a:alphaModFix amt="70000"/>
              <a:extLst>
                <a:ext uri="{28A0092B-C50C-407E-A947-70E740481C1C}">
                  <a14:useLocalDpi xmlns:a14="http://schemas.microsoft.com/office/drawing/2010/main" val="0"/>
                </a:ext>
              </a:extLst>
            </a:blip>
            <a:srcRect/>
            <a:stretch>
              <a:fillRect/>
            </a:stretch>
          </p:blipFill>
          <p:spPr bwMode="auto">
            <a:xfrm>
              <a:off x="395141" y="0"/>
              <a:ext cx="11403205" cy="6420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a:extLst>
                <a:ext uri="{FF2B5EF4-FFF2-40B4-BE49-F238E27FC236}">
                  <a16:creationId xmlns:a16="http://schemas.microsoft.com/office/drawing/2014/main" id="{150E7F00-DEFF-45DF-B58B-8702DD8C1065}"/>
                </a:ext>
              </a:extLst>
            </p:cNvPr>
            <p:cNvSpPr>
              <a:spLocks/>
            </p:cNvSpPr>
            <p:nvPr/>
          </p:nvSpPr>
          <p:spPr bwMode="auto">
            <a:xfrm>
              <a:off x="1073426" y="917713"/>
              <a:ext cx="268356" cy="37768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bg1"/>
                </a:solidFill>
                <a:effectLst/>
                <a:latin typeface="Times New Roman" pitchFamily="16" charset="0"/>
              </a:endParaRPr>
            </a:p>
          </p:txBody>
        </p:sp>
        <p:sp>
          <p:nvSpPr>
            <p:cNvPr id="4" name="Rectangle 3">
              <a:extLst>
                <a:ext uri="{FF2B5EF4-FFF2-40B4-BE49-F238E27FC236}">
                  <a16:creationId xmlns:a16="http://schemas.microsoft.com/office/drawing/2014/main" id="{BCAB373C-1145-0909-3FE9-A5E4EDDBDE56}"/>
                </a:ext>
              </a:extLst>
            </p:cNvPr>
            <p:cNvSpPr>
              <a:spLocks/>
            </p:cNvSpPr>
            <p:nvPr/>
          </p:nvSpPr>
          <p:spPr bwMode="auto">
            <a:xfrm>
              <a:off x="6517055" y="930965"/>
              <a:ext cx="268356" cy="37768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bg1"/>
                </a:solidFill>
                <a:effectLst/>
                <a:latin typeface="Times New Roman" pitchFamily="16" charset="0"/>
              </a:endParaRPr>
            </a:p>
          </p:txBody>
        </p:sp>
        <p:sp>
          <p:nvSpPr>
            <p:cNvPr id="5" name="Rectangle 4">
              <a:extLst>
                <a:ext uri="{FF2B5EF4-FFF2-40B4-BE49-F238E27FC236}">
                  <a16:creationId xmlns:a16="http://schemas.microsoft.com/office/drawing/2014/main" id="{FBEFB57F-E3D5-67FD-198E-9FE5A6B3386D}"/>
                </a:ext>
              </a:extLst>
            </p:cNvPr>
            <p:cNvSpPr>
              <a:spLocks/>
            </p:cNvSpPr>
            <p:nvPr/>
          </p:nvSpPr>
          <p:spPr bwMode="auto">
            <a:xfrm>
              <a:off x="589720" y="6042555"/>
              <a:ext cx="6195691" cy="377687"/>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bg1"/>
                </a:solidFill>
                <a:effectLst/>
                <a:latin typeface="Times New Roman" pitchFamily="16" charset="0"/>
              </a:endParaRPr>
            </a:p>
          </p:txBody>
        </p:sp>
      </p:grpSp>
      <p:sp>
        <p:nvSpPr>
          <p:cNvPr id="6" name="Text Box 11">
            <a:extLst>
              <a:ext uri="{FF2B5EF4-FFF2-40B4-BE49-F238E27FC236}">
                <a16:creationId xmlns:a16="http://schemas.microsoft.com/office/drawing/2014/main" id="{EBEC3988-96BA-BF2E-DFA9-30725008B63E}"/>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spc="-10" dirty="0">
                <a:solidFill>
                  <a:schemeClr val="bg2"/>
                </a:solidFill>
                <a:latin typeface="Calibri" panose="020F0502020204030204" pitchFamily="34" charset="0"/>
                <a:cs typeface="+mn-cs"/>
              </a:rPr>
              <a:t>Siddiqi. ASCO 2023. Abstr 7501. Siddiqi. Lancet. 2023;[Epub]. Reproduced with permission.</a:t>
            </a:r>
            <a:endParaRPr lang="en-US" altLang="en-US" sz="1200" b="0" dirty="0">
              <a:solidFill>
                <a:schemeClr val="bg2"/>
              </a:solidFill>
              <a:latin typeface="Calibri" panose="020F0502020204030204" pitchFamily="34" charset="0"/>
            </a:endParaRPr>
          </a:p>
        </p:txBody>
      </p:sp>
      <p:sp>
        <p:nvSpPr>
          <p:cNvPr id="9" name="TextBox 8">
            <a:extLst>
              <a:ext uri="{FF2B5EF4-FFF2-40B4-BE49-F238E27FC236}">
                <a16:creationId xmlns:a16="http://schemas.microsoft.com/office/drawing/2014/main" id="{5F121BD8-381F-BF3F-FB2D-C12583F3AC9A}"/>
              </a:ext>
            </a:extLst>
          </p:cNvPr>
          <p:cNvSpPr txBox="1"/>
          <p:nvPr/>
        </p:nvSpPr>
        <p:spPr bwMode="auto">
          <a:xfrm>
            <a:off x="171629" y="4837286"/>
            <a:ext cx="163666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ts val="0"/>
              </a:spcBef>
              <a:spcAft>
                <a:spcPct val="0"/>
              </a:spcAft>
              <a:buClrTx/>
              <a:buFontTx/>
              <a:buNone/>
            </a:pPr>
            <a:r>
              <a:rPr lang="en-US" sz="1400" dirty="0">
                <a:solidFill>
                  <a:schemeClr val="bg1"/>
                </a:solidFill>
                <a:latin typeface="Calibri" panose="020F0502020204030204" pitchFamily="34" charset="0"/>
              </a:rPr>
              <a:t>No. at Risk</a:t>
            </a:r>
          </a:p>
          <a:p>
            <a:pPr algn="r">
              <a:lnSpc>
                <a:spcPct val="100000"/>
              </a:lnSpc>
              <a:spcBef>
                <a:spcPts val="0"/>
              </a:spcBef>
              <a:spcAft>
                <a:spcPct val="0"/>
              </a:spcAft>
              <a:buClrTx/>
              <a:buFontTx/>
              <a:buNone/>
            </a:pPr>
            <a:r>
              <a:rPr lang="en-US" sz="1400" dirty="0">
                <a:solidFill>
                  <a:schemeClr val="accent1"/>
                </a:solidFill>
                <a:latin typeface="Calibri" panose="020F0502020204030204" pitchFamily="34" charset="0"/>
              </a:rPr>
              <a:t>CR/</a:t>
            </a:r>
            <a:r>
              <a:rPr lang="en-US" sz="1400" dirty="0" err="1">
                <a:solidFill>
                  <a:schemeClr val="accent1"/>
                </a:solidFill>
                <a:latin typeface="Calibri" panose="020F0502020204030204" pitchFamily="34" charset="0"/>
              </a:rPr>
              <a:t>CRi</a:t>
            </a:r>
            <a:r>
              <a:rPr lang="en-US" sz="1400" dirty="0">
                <a:solidFill>
                  <a:schemeClr val="accent1"/>
                </a:solidFill>
                <a:latin typeface="Calibri" panose="020F0502020204030204" pitchFamily="34" charset="0"/>
              </a:rPr>
              <a:t> </a:t>
            </a:r>
            <a:r>
              <a:rPr lang="en-US" sz="1400" dirty="0" err="1">
                <a:solidFill>
                  <a:schemeClr val="accent1"/>
                </a:solidFill>
                <a:latin typeface="Calibri" panose="020F0502020204030204" pitchFamily="34" charset="0"/>
              </a:rPr>
              <a:t>uMRD</a:t>
            </a:r>
            <a:endParaRPr lang="en-US" sz="1400" dirty="0">
              <a:solidFill>
                <a:schemeClr val="accent1"/>
              </a:solidFill>
              <a:latin typeface="Calibri" panose="020F0502020204030204" pitchFamily="34" charset="0"/>
            </a:endParaRPr>
          </a:p>
          <a:p>
            <a:pPr algn="r">
              <a:lnSpc>
                <a:spcPct val="100000"/>
              </a:lnSpc>
              <a:spcBef>
                <a:spcPts val="0"/>
              </a:spcBef>
              <a:spcAft>
                <a:spcPct val="0"/>
              </a:spcAft>
              <a:buClrTx/>
              <a:buFontTx/>
              <a:buNone/>
            </a:pPr>
            <a:r>
              <a:rPr lang="en-US" sz="1400" dirty="0">
                <a:solidFill>
                  <a:schemeClr val="accent3"/>
                </a:solidFill>
                <a:latin typeface="Calibri" panose="020F0502020204030204" pitchFamily="34" charset="0"/>
              </a:rPr>
              <a:t>PR/</a:t>
            </a:r>
            <a:r>
              <a:rPr lang="en-US" sz="1400" dirty="0" err="1">
                <a:solidFill>
                  <a:schemeClr val="accent3"/>
                </a:solidFill>
                <a:latin typeface="Calibri" panose="020F0502020204030204" pitchFamily="34" charset="0"/>
              </a:rPr>
              <a:t>nPR</a:t>
            </a:r>
            <a:r>
              <a:rPr lang="en-US" sz="1400" dirty="0">
                <a:solidFill>
                  <a:schemeClr val="accent3"/>
                </a:solidFill>
                <a:latin typeface="Calibri" panose="020F0502020204030204" pitchFamily="34" charset="0"/>
              </a:rPr>
              <a:t> </a:t>
            </a:r>
            <a:r>
              <a:rPr lang="en-US" sz="1400" dirty="0" err="1">
                <a:solidFill>
                  <a:schemeClr val="accent3"/>
                </a:solidFill>
                <a:latin typeface="Calibri" panose="020F0502020204030204" pitchFamily="34" charset="0"/>
              </a:rPr>
              <a:t>uMRD</a:t>
            </a:r>
            <a:endParaRPr lang="en-US" sz="1400" dirty="0">
              <a:solidFill>
                <a:schemeClr val="accent3"/>
              </a:solidFill>
              <a:latin typeface="Calibri" panose="020F0502020204030204" pitchFamily="34" charset="0"/>
            </a:endParaRPr>
          </a:p>
          <a:p>
            <a:pPr algn="r">
              <a:lnSpc>
                <a:spcPct val="100000"/>
              </a:lnSpc>
              <a:spcBef>
                <a:spcPts val="0"/>
              </a:spcBef>
              <a:spcAft>
                <a:spcPct val="0"/>
              </a:spcAft>
              <a:buClrTx/>
              <a:buFontTx/>
              <a:buNone/>
            </a:pPr>
            <a:r>
              <a:rPr lang="en-US" sz="1400" dirty="0">
                <a:solidFill>
                  <a:schemeClr val="accent4"/>
                </a:solidFill>
                <a:latin typeface="Calibri" panose="020F0502020204030204" pitchFamily="34" charset="0"/>
              </a:rPr>
              <a:t>SD </a:t>
            </a:r>
            <a:r>
              <a:rPr lang="en-US" sz="1400" dirty="0" err="1">
                <a:solidFill>
                  <a:schemeClr val="accent4"/>
                </a:solidFill>
                <a:latin typeface="Calibri" panose="020F0502020204030204" pitchFamily="34" charset="0"/>
              </a:rPr>
              <a:t>uMRD</a:t>
            </a:r>
            <a:endParaRPr lang="en-US" sz="1400" dirty="0">
              <a:solidFill>
                <a:schemeClr val="accent4"/>
              </a:solidFill>
              <a:latin typeface="Calibri" panose="020F0502020204030204" pitchFamily="34" charset="0"/>
            </a:endParaRPr>
          </a:p>
          <a:p>
            <a:pPr algn="r">
              <a:lnSpc>
                <a:spcPct val="100000"/>
              </a:lnSpc>
              <a:spcBef>
                <a:spcPts val="0"/>
              </a:spcBef>
              <a:spcAft>
                <a:spcPct val="0"/>
              </a:spcAft>
              <a:buClrTx/>
              <a:buFontTx/>
              <a:buNone/>
            </a:pPr>
            <a:r>
              <a:rPr lang="en-US" sz="1400" dirty="0">
                <a:solidFill>
                  <a:schemeClr val="accent6"/>
                </a:solidFill>
                <a:latin typeface="Calibri" panose="020F0502020204030204" pitchFamily="34" charset="0"/>
              </a:rPr>
              <a:t>SD detectable MRD</a:t>
            </a:r>
          </a:p>
          <a:p>
            <a:pPr algn="r">
              <a:lnSpc>
                <a:spcPct val="100000"/>
              </a:lnSpc>
              <a:spcBef>
                <a:spcPts val="0"/>
              </a:spcBef>
              <a:spcAft>
                <a:spcPct val="0"/>
              </a:spcAft>
              <a:buClrTx/>
              <a:buFontTx/>
              <a:buNone/>
            </a:pPr>
            <a:r>
              <a:rPr lang="en-US" sz="1400" dirty="0">
                <a:solidFill>
                  <a:schemeClr val="accent5">
                    <a:lumMod val="75000"/>
                  </a:schemeClr>
                </a:solidFill>
                <a:latin typeface="Calibri" panose="020F0502020204030204" pitchFamily="34" charset="0"/>
              </a:rPr>
              <a:t>PD detectable MRD</a:t>
            </a:r>
          </a:p>
        </p:txBody>
      </p:sp>
      <p:grpSp>
        <p:nvGrpSpPr>
          <p:cNvPr id="10" name="Group 9">
            <a:extLst>
              <a:ext uri="{FF2B5EF4-FFF2-40B4-BE49-F238E27FC236}">
                <a16:creationId xmlns:a16="http://schemas.microsoft.com/office/drawing/2014/main" id="{AEFB04D1-4846-8BA1-3612-F0D9F36E03C2}"/>
              </a:ext>
            </a:extLst>
          </p:cNvPr>
          <p:cNvGrpSpPr/>
          <p:nvPr/>
        </p:nvGrpSpPr>
        <p:grpSpPr>
          <a:xfrm>
            <a:off x="1008670" y="1994140"/>
            <a:ext cx="5241085" cy="3166679"/>
            <a:chOff x="782998" y="1994140"/>
            <a:chExt cx="5241085" cy="3166679"/>
          </a:xfrm>
        </p:grpSpPr>
        <p:sp>
          <p:nvSpPr>
            <p:cNvPr id="11" name="TextBox 10">
              <a:extLst>
                <a:ext uri="{FF2B5EF4-FFF2-40B4-BE49-F238E27FC236}">
                  <a16:creationId xmlns:a16="http://schemas.microsoft.com/office/drawing/2014/main" id="{9BFFC396-7A26-B7FF-E7A5-BFFAC07F6649}"/>
                </a:ext>
              </a:extLst>
            </p:cNvPr>
            <p:cNvSpPr txBox="1"/>
            <p:nvPr/>
          </p:nvSpPr>
          <p:spPr bwMode="auto">
            <a:xfrm rot="16200000">
              <a:off x="567458" y="3142624"/>
              <a:ext cx="800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a:t>
              </a:r>
            </a:p>
          </p:txBody>
        </p:sp>
        <p:sp>
          <p:nvSpPr>
            <p:cNvPr id="12" name="TextBox 11">
              <a:extLst>
                <a:ext uri="{FF2B5EF4-FFF2-40B4-BE49-F238E27FC236}">
                  <a16:creationId xmlns:a16="http://schemas.microsoft.com/office/drawing/2014/main" id="{2702D4CF-BB98-B441-4028-4E3FFD87405B}"/>
                </a:ext>
              </a:extLst>
            </p:cNvPr>
            <p:cNvSpPr txBox="1"/>
            <p:nvPr/>
          </p:nvSpPr>
          <p:spPr bwMode="auto">
            <a:xfrm>
              <a:off x="3431397" y="4791487"/>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13" name="Group 12">
              <a:extLst>
                <a:ext uri="{FF2B5EF4-FFF2-40B4-BE49-F238E27FC236}">
                  <a16:creationId xmlns:a16="http://schemas.microsoft.com/office/drawing/2014/main" id="{C4871118-1182-B6FA-A2DE-3C49137D5ED6}"/>
                </a:ext>
              </a:extLst>
            </p:cNvPr>
            <p:cNvGrpSpPr/>
            <p:nvPr/>
          </p:nvGrpSpPr>
          <p:grpSpPr>
            <a:xfrm>
              <a:off x="993644" y="1994140"/>
              <a:ext cx="535724" cy="2726016"/>
              <a:chOff x="995371" y="1994140"/>
              <a:chExt cx="535724" cy="2726016"/>
            </a:xfrm>
          </p:grpSpPr>
          <p:sp>
            <p:nvSpPr>
              <p:cNvPr id="40" name="TextBox 39">
                <a:extLst>
                  <a:ext uri="{FF2B5EF4-FFF2-40B4-BE49-F238E27FC236}">
                    <a16:creationId xmlns:a16="http://schemas.microsoft.com/office/drawing/2014/main" id="{E78D41B6-6DBC-BF34-4EB6-B5B665500250}"/>
                  </a:ext>
                </a:extLst>
              </p:cNvPr>
              <p:cNvSpPr txBox="1"/>
              <p:nvPr/>
            </p:nvSpPr>
            <p:spPr bwMode="auto">
              <a:xfrm>
                <a:off x="995371" y="199414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41" name="TextBox 40">
                <a:extLst>
                  <a:ext uri="{FF2B5EF4-FFF2-40B4-BE49-F238E27FC236}">
                    <a16:creationId xmlns:a16="http://schemas.microsoft.com/office/drawing/2014/main" id="{2AFEBEED-2B35-0A6F-0D12-ABA2FC8320A8}"/>
                  </a:ext>
                </a:extLst>
              </p:cNvPr>
              <p:cNvSpPr txBox="1"/>
              <p:nvPr/>
            </p:nvSpPr>
            <p:spPr bwMode="auto">
              <a:xfrm>
                <a:off x="1112391" y="245471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42" name="TextBox 41">
                <a:extLst>
                  <a:ext uri="{FF2B5EF4-FFF2-40B4-BE49-F238E27FC236}">
                    <a16:creationId xmlns:a16="http://schemas.microsoft.com/office/drawing/2014/main" id="{491AF929-58D3-4855-FF2F-FDF1C0F2EAA9}"/>
                  </a:ext>
                </a:extLst>
              </p:cNvPr>
              <p:cNvSpPr txBox="1"/>
              <p:nvPr/>
            </p:nvSpPr>
            <p:spPr bwMode="auto">
              <a:xfrm>
                <a:off x="1112391" y="295814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43" name="TextBox 42">
                <a:extLst>
                  <a:ext uri="{FF2B5EF4-FFF2-40B4-BE49-F238E27FC236}">
                    <a16:creationId xmlns:a16="http://schemas.microsoft.com/office/drawing/2014/main" id="{993B3B52-AC52-4FEF-A3C6-E1153DB17720}"/>
                  </a:ext>
                </a:extLst>
              </p:cNvPr>
              <p:cNvSpPr txBox="1"/>
              <p:nvPr/>
            </p:nvSpPr>
            <p:spPr bwMode="auto">
              <a:xfrm>
                <a:off x="1112391" y="341872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44" name="TextBox 43">
                <a:extLst>
                  <a:ext uri="{FF2B5EF4-FFF2-40B4-BE49-F238E27FC236}">
                    <a16:creationId xmlns:a16="http://schemas.microsoft.com/office/drawing/2014/main" id="{53464177-301E-F638-A032-BAB6A83D188E}"/>
                  </a:ext>
                </a:extLst>
              </p:cNvPr>
              <p:cNvSpPr txBox="1"/>
              <p:nvPr/>
            </p:nvSpPr>
            <p:spPr bwMode="auto">
              <a:xfrm>
                <a:off x="1112391" y="389024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45" name="TextBox 44">
                <a:extLst>
                  <a:ext uri="{FF2B5EF4-FFF2-40B4-BE49-F238E27FC236}">
                    <a16:creationId xmlns:a16="http://schemas.microsoft.com/office/drawing/2014/main" id="{DB74F7BC-997E-5672-C375-43627A18C758}"/>
                  </a:ext>
                </a:extLst>
              </p:cNvPr>
              <p:cNvSpPr txBox="1"/>
              <p:nvPr/>
            </p:nvSpPr>
            <p:spPr bwMode="auto">
              <a:xfrm>
                <a:off x="1229410" y="435082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14" name="Group 13">
              <a:extLst>
                <a:ext uri="{FF2B5EF4-FFF2-40B4-BE49-F238E27FC236}">
                  <a16:creationId xmlns:a16="http://schemas.microsoft.com/office/drawing/2014/main" id="{38986C33-1397-A905-7E32-E2A5876012E1}"/>
                </a:ext>
              </a:extLst>
            </p:cNvPr>
            <p:cNvGrpSpPr/>
            <p:nvPr/>
          </p:nvGrpSpPr>
          <p:grpSpPr>
            <a:xfrm>
              <a:off x="1485900" y="4597585"/>
              <a:ext cx="4538183" cy="369332"/>
              <a:chOff x="1462352" y="4597585"/>
              <a:chExt cx="5233253" cy="369332"/>
            </a:xfrm>
          </p:grpSpPr>
          <p:sp>
            <p:nvSpPr>
              <p:cNvPr id="32" name="TextBox 31">
                <a:extLst>
                  <a:ext uri="{FF2B5EF4-FFF2-40B4-BE49-F238E27FC236}">
                    <a16:creationId xmlns:a16="http://schemas.microsoft.com/office/drawing/2014/main" id="{9A2CCA71-12B9-36A8-893F-44DC48B69E5B}"/>
                  </a:ext>
                </a:extLst>
              </p:cNvPr>
              <p:cNvSpPr txBox="1"/>
              <p:nvPr/>
            </p:nvSpPr>
            <p:spPr bwMode="auto">
              <a:xfrm>
                <a:off x="1462352"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3" name="TextBox 32">
                <a:extLst>
                  <a:ext uri="{FF2B5EF4-FFF2-40B4-BE49-F238E27FC236}">
                    <a16:creationId xmlns:a16="http://schemas.microsoft.com/office/drawing/2014/main" id="{16FA63B1-09CD-469F-45EC-1E3FC56CB3F1}"/>
                  </a:ext>
                </a:extLst>
              </p:cNvPr>
              <p:cNvSpPr txBox="1"/>
              <p:nvPr/>
            </p:nvSpPr>
            <p:spPr bwMode="auto">
              <a:xfrm>
                <a:off x="2164230"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34" name="TextBox 33">
                <a:extLst>
                  <a:ext uri="{FF2B5EF4-FFF2-40B4-BE49-F238E27FC236}">
                    <a16:creationId xmlns:a16="http://schemas.microsoft.com/office/drawing/2014/main" id="{5E1171BB-61B5-DA3E-96A2-69033AD0945E}"/>
                  </a:ext>
                </a:extLst>
              </p:cNvPr>
              <p:cNvSpPr txBox="1"/>
              <p:nvPr/>
            </p:nvSpPr>
            <p:spPr bwMode="auto">
              <a:xfrm>
                <a:off x="2789127"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5" name="TextBox 34">
                <a:extLst>
                  <a:ext uri="{FF2B5EF4-FFF2-40B4-BE49-F238E27FC236}">
                    <a16:creationId xmlns:a16="http://schemas.microsoft.com/office/drawing/2014/main" id="{7C29F4AB-E556-EA2F-026E-E4C8F6DD5B9D}"/>
                  </a:ext>
                </a:extLst>
              </p:cNvPr>
              <p:cNvSpPr txBox="1"/>
              <p:nvPr/>
            </p:nvSpPr>
            <p:spPr bwMode="auto">
              <a:xfrm>
                <a:off x="3491005"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36" name="TextBox 35">
                <a:extLst>
                  <a:ext uri="{FF2B5EF4-FFF2-40B4-BE49-F238E27FC236}">
                    <a16:creationId xmlns:a16="http://schemas.microsoft.com/office/drawing/2014/main" id="{40EE9F08-3243-6F19-203E-6C13FFDD1596}"/>
                  </a:ext>
                </a:extLst>
              </p:cNvPr>
              <p:cNvSpPr txBox="1"/>
              <p:nvPr/>
            </p:nvSpPr>
            <p:spPr bwMode="auto">
              <a:xfrm>
                <a:off x="4166138"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7" name="TextBox 36">
                <a:extLst>
                  <a:ext uri="{FF2B5EF4-FFF2-40B4-BE49-F238E27FC236}">
                    <a16:creationId xmlns:a16="http://schemas.microsoft.com/office/drawing/2014/main" id="{A6138054-FCAE-ED1C-BC42-EEDFFF8887EE}"/>
                  </a:ext>
                </a:extLst>
              </p:cNvPr>
              <p:cNvSpPr txBox="1"/>
              <p:nvPr/>
            </p:nvSpPr>
            <p:spPr bwMode="auto">
              <a:xfrm>
                <a:off x="4849544"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38" name="TextBox 37">
                <a:extLst>
                  <a:ext uri="{FF2B5EF4-FFF2-40B4-BE49-F238E27FC236}">
                    <a16:creationId xmlns:a16="http://schemas.microsoft.com/office/drawing/2014/main" id="{2F86931C-E24A-D425-BEFE-C8A4FF80928E}"/>
                  </a:ext>
                </a:extLst>
              </p:cNvPr>
              <p:cNvSpPr txBox="1"/>
              <p:nvPr/>
            </p:nvSpPr>
            <p:spPr bwMode="auto">
              <a:xfrm>
                <a:off x="5551422"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39" name="TextBox 38">
                <a:extLst>
                  <a:ext uri="{FF2B5EF4-FFF2-40B4-BE49-F238E27FC236}">
                    <a16:creationId xmlns:a16="http://schemas.microsoft.com/office/drawing/2014/main" id="{7CB84850-F3C7-188C-0273-95021FA9EC4C}"/>
                  </a:ext>
                </a:extLst>
              </p:cNvPr>
              <p:cNvSpPr txBox="1"/>
              <p:nvPr/>
            </p:nvSpPr>
            <p:spPr bwMode="auto">
              <a:xfrm>
                <a:off x="6212772" y="4597585"/>
                <a:ext cx="482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grpSp>
        <p:sp>
          <p:nvSpPr>
            <p:cNvPr id="15" name="Freeform: Shape 14">
              <a:extLst>
                <a:ext uri="{FF2B5EF4-FFF2-40B4-BE49-F238E27FC236}">
                  <a16:creationId xmlns:a16="http://schemas.microsoft.com/office/drawing/2014/main" id="{159DBEDD-B4EA-6BF3-FA8A-F1E2F9BE6703}"/>
                </a:ext>
              </a:extLst>
            </p:cNvPr>
            <p:cNvSpPr/>
            <p:nvPr/>
          </p:nvSpPr>
          <p:spPr bwMode="auto">
            <a:xfrm>
              <a:off x="1524000" y="2186940"/>
              <a:ext cx="4400550" cy="2438400"/>
            </a:xfrm>
            <a:custGeom>
              <a:avLst/>
              <a:gdLst>
                <a:gd name="connsiteX0" fmla="*/ 0 w 4335780"/>
                <a:gd name="connsiteY0" fmla="*/ 0 h 2377440"/>
                <a:gd name="connsiteX1" fmla="*/ 0 w 4335780"/>
                <a:gd name="connsiteY1" fmla="*/ 2377440 h 2377440"/>
                <a:gd name="connsiteX2" fmla="*/ 4335780 w 4335780"/>
                <a:gd name="connsiteY2" fmla="*/ 2377440 h 2377440"/>
              </a:gdLst>
              <a:ahLst/>
              <a:cxnLst>
                <a:cxn ang="0">
                  <a:pos x="connsiteX0" y="connsiteY0"/>
                </a:cxn>
                <a:cxn ang="0">
                  <a:pos x="connsiteX1" y="connsiteY1"/>
                </a:cxn>
                <a:cxn ang="0">
                  <a:pos x="connsiteX2" y="connsiteY2"/>
                </a:cxn>
              </a:cxnLst>
              <a:rect l="l" t="t" r="r" b="b"/>
              <a:pathLst>
                <a:path w="4335780" h="2377440">
                  <a:moveTo>
                    <a:pt x="0" y="0"/>
                  </a:moveTo>
                  <a:lnTo>
                    <a:pt x="0" y="2377440"/>
                  </a:lnTo>
                  <a:lnTo>
                    <a:pt x="4335780" y="2377440"/>
                  </a:lnTo>
                </a:path>
              </a:pathLst>
            </a:custGeom>
            <a:noFill/>
            <a:ln w="28575">
              <a:solidFill>
                <a:schemeClr val="bg1"/>
              </a:solidFill>
              <a:miter lim="800000"/>
              <a:headEnd/>
              <a:tailEnd/>
            </a:ln>
          </p:spPr>
          <p:txBody>
            <a:bodyPr rtlCol="0" anchor="ctr"/>
            <a:lstStyle/>
            <a:p>
              <a:pPr algn="ctr"/>
              <a:endParaRPr lang="en-US"/>
            </a:p>
          </p:txBody>
        </p:sp>
        <p:grpSp>
          <p:nvGrpSpPr>
            <p:cNvPr id="16" name="Group 15">
              <a:extLst>
                <a:ext uri="{FF2B5EF4-FFF2-40B4-BE49-F238E27FC236}">
                  <a16:creationId xmlns:a16="http://schemas.microsoft.com/office/drawing/2014/main" id="{FC1409B0-4392-567C-AAF3-105C0D4FC3B2}"/>
                </a:ext>
              </a:extLst>
            </p:cNvPr>
            <p:cNvGrpSpPr/>
            <p:nvPr/>
          </p:nvGrpSpPr>
          <p:grpSpPr>
            <a:xfrm rot="5400000">
              <a:off x="3678124" y="2565020"/>
              <a:ext cx="76203" cy="4196843"/>
              <a:chOff x="1039296" y="1237425"/>
              <a:chExt cx="983605" cy="3334265"/>
            </a:xfrm>
          </p:grpSpPr>
          <p:cxnSp>
            <p:nvCxnSpPr>
              <p:cNvPr id="24" name="Straight Connector 23">
                <a:extLst>
                  <a:ext uri="{FF2B5EF4-FFF2-40B4-BE49-F238E27FC236}">
                    <a16:creationId xmlns:a16="http://schemas.microsoft.com/office/drawing/2014/main" id="{8C2BFD48-4721-0BD5-EF20-8A44EAF03037}"/>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8C7E7C96-0862-71A4-25E9-7C9D8B51BB66}"/>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F83A8FC2-B839-C733-BF6F-3CB6A7B59045}"/>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91E77375-405A-2787-410D-FA3318212AB6}"/>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6EC4A0FE-6BC5-28C9-BB68-30973654D033}"/>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416EC680-50D0-AF1C-5B59-CF3405E6814A}"/>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4B0A0945-0AFB-5716-CF96-68B6AE28D054}"/>
                  </a:ext>
                </a:extLst>
              </p:cNvPr>
              <p:cNvCxnSpPr>
                <a:cxnSpLocks/>
              </p:cNvCxnSpPr>
              <p:nvPr/>
            </p:nvCxnSpPr>
            <p:spPr bwMode="auto">
              <a:xfrm>
                <a:off x="1039300" y="1705048"/>
                <a:ext cx="983597"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88B9B599-8E3D-3227-2A54-1D3D566D7337}"/>
                  </a:ext>
                </a:extLst>
              </p:cNvPr>
              <p:cNvCxnSpPr>
                <a:cxnSpLocks/>
              </p:cNvCxnSpPr>
              <p:nvPr/>
            </p:nvCxnSpPr>
            <p:spPr bwMode="auto">
              <a:xfrm>
                <a:off x="1039305" y="1237425"/>
                <a:ext cx="98359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7" name="Group 16">
              <a:extLst>
                <a:ext uri="{FF2B5EF4-FFF2-40B4-BE49-F238E27FC236}">
                  <a16:creationId xmlns:a16="http://schemas.microsoft.com/office/drawing/2014/main" id="{349A5837-0341-BB18-7916-8CC8381A134E}"/>
                </a:ext>
              </a:extLst>
            </p:cNvPr>
            <p:cNvGrpSpPr/>
            <p:nvPr/>
          </p:nvGrpSpPr>
          <p:grpSpPr>
            <a:xfrm>
              <a:off x="1447800" y="2186940"/>
              <a:ext cx="91440" cy="2384750"/>
              <a:chOff x="1039296" y="2186940"/>
              <a:chExt cx="983598" cy="2384750"/>
            </a:xfrm>
          </p:grpSpPr>
          <p:cxnSp>
            <p:nvCxnSpPr>
              <p:cNvPr id="18" name="Straight Connector 17">
                <a:extLst>
                  <a:ext uri="{FF2B5EF4-FFF2-40B4-BE49-F238E27FC236}">
                    <a16:creationId xmlns:a16="http://schemas.microsoft.com/office/drawing/2014/main" id="{CBD9D333-0C64-4EC1-9A68-5998AB53F942}"/>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85ED6087-DAC9-816C-14A0-26F2C30418FE}"/>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7C2D4BDD-980D-2BA4-4412-4633C2AA2868}"/>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963F08A0-AC62-442F-6DCF-76B0A315DC3A}"/>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486B00A7-250E-5EE2-5CE9-D04843BFF355}"/>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293DFC1B-44AE-8D0B-CFF9-E893C4FABE31}"/>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46" name="Group 45">
            <a:extLst>
              <a:ext uri="{FF2B5EF4-FFF2-40B4-BE49-F238E27FC236}">
                <a16:creationId xmlns:a16="http://schemas.microsoft.com/office/drawing/2014/main" id="{D51A5336-0628-E0B0-72D5-F6169FD79139}"/>
              </a:ext>
            </a:extLst>
          </p:cNvPr>
          <p:cNvGrpSpPr/>
          <p:nvPr/>
        </p:nvGrpSpPr>
        <p:grpSpPr>
          <a:xfrm>
            <a:off x="1658677" y="5052730"/>
            <a:ext cx="4519745" cy="1169551"/>
            <a:chOff x="1401356" y="4597585"/>
            <a:chExt cx="5211991" cy="1169551"/>
          </a:xfrm>
        </p:grpSpPr>
        <p:sp>
          <p:nvSpPr>
            <p:cNvPr id="47" name="TextBox 46">
              <a:extLst>
                <a:ext uri="{FF2B5EF4-FFF2-40B4-BE49-F238E27FC236}">
                  <a16:creationId xmlns:a16="http://schemas.microsoft.com/office/drawing/2014/main" id="{34BE20CA-0245-F123-499F-AEB028F740FA}"/>
                </a:ext>
              </a:extLst>
            </p:cNvPr>
            <p:cNvSpPr txBox="1"/>
            <p:nvPr/>
          </p:nvSpPr>
          <p:spPr bwMode="auto">
            <a:xfrm>
              <a:off x="1401356" y="4597585"/>
              <a:ext cx="4236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p:txBody>
        </p:sp>
        <p:sp>
          <p:nvSpPr>
            <p:cNvPr id="48" name="TextBox 47">
              <a:extLst>
                <a:ext uri="{FF2B5EF4-FFF2-40B4-BE49-F238E27FC236}">
                  <a16:creationId xmlns:a16="http://schemas.microsoft.com/office/drawing/2014/main" id="{8D13DD9C-0860-625F-9FFE-4E84A4CC323E}"/>
                </a:ext>
              </a:extLst>
            </p:cNvPr>
            <p:cNvSpPr txBox="1"/>
            <p:nvPr/>
          </p:nvSpPr>
          <p:spPr bwMode="auto">
            <a:xfrm>
              <a:off x="2103234" y="4597585"/>
              <a:ext cx="4236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sp>
          <p:nvSpPr>
            <p:cNvPr id="49" name="TextBox 48">
              <a:extLst>
                <a:ext uri="{FF2B5EF4-FFF2-40B4-BE49-F238E27FC236}">
                  <a16:creationId xmlns:a16="http://schemas.microsoft.com/office/drawing/2014/main" id="{27795F01-AC7C-0D8B-FD9C-C2A58FEB1140}"/>
                </a:ext>
              </a:extLst>
            </p:cNvPr>
            <p:cNvSpPr txBox="1"/>
            <p:nvPr/>
          </p:nvSpPr>
          <p:spPr bwMode="auto">
            <a:xfrm>
              <a:off x="2786640" y="4597585"/>
              <a:ext cx="4236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sp>
          <p:nvSpPr>
            <p:cNvPr id="50" name="TextBox 49">
              <a:extLst>
                <a:ext uri="{FF2B5EF4-FFF2-40B4-BE49-F238E27FC236}">
                  <a16:creationId xmlns:a16="http://schemas.microsoft.com/office/drawing/2014/main" id="{52C84999-CB83-CEBF-E2F6-376785CB702F}"/>
                </a:ext>
              </a:extLst>
            </p:cNvPr>
            <p:cNvSpPr txBox="1"/>
            <p:nvPr/>
          </p:nvSpPr>
          <p:spPr bwMode="auto">
            <a:xfrm>
              <a:off x="3488518" y="4597585"/>
              <a:ext cx="4236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sp>
          <p:nvSpPr>
            <p:cNvPr id="51" name="TextBox 50">
              <a:extLst>
                <a:ext uri="{FF2B5EF4-FFF2-40B4-BE49-F238E27FC236}">
                  <a16:creationId xmlns:a16="http://schemas.microsoft.com/office/drawing/2014/main" id="{88640C03-09BD-C02F-A065-5A2A1B52BF88}"/>
                </a:ext>
              </a:extLst>
            </p:cNvPr>
            <p:cNvSpPr txBox="1"/>
            <p:nvPr/>
          </p:nvSpPr>
          <p:spPr bwMode="auto">
            <a:xfrm>
              <a:off x="4163651" y="4597585"/>
              <a:ext cx="4236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sp>
          <p:nvSpPr>
            <p:cNvPr id="52" name="TextBox 51">
              <a:extLst>
                <a:ext uri="{FF2B5EF4-FFF2-40B4-BE49-F238E27FC236}">
                  <a16:creationId xmlns:a16="http://schemas.microsoft.com/office/drawing/2014/main" id="{6789342D-7FC5-2E75-1AAF-FAC1337CAB06}"/>
                </a:ext>
              </a:extLst>
            </p:cNvPr>
            <p:cNvSpPr txBox="1"/>
            <p:nvPr/>
          </p:nvSpPr>
          <p:spPr bwMode="auto">
            <a:xfrm>
              <a:off x="4899739" y="4597585"/>
              <a:ext cx="31831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sp>
          <p:nvSpPr>
            <p:cNvPr id="53" name="TextBox 52">
              <a:extLst>
                <a:ext uri="{FF2B5EF4-FFF2-40B4-BE49-F238E27FC236}">
                  <a16:creationId xmlns:a16="http://schemas.microsoft.com/office/drawing/2014/main" id="{AEB98888-816B-AE59-B299-AD09CD85FCB8}"/>
                </a:ext>
              </a:extLst>
            </p:cNvPr>
            <p:cNvSpPr txBox="1"/>
            <p:nvPr/>
          </p:nvSpPr>
          <p:spPr bwMode="auto">
            <a:xfrm>
              <a:off x="5601617" y="4597585"/>
              <a:ext cx="31831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sp>
          <p:nvSpPr>
            <p:cNvPr id="54" name="TextBox 53">
              <a:extLst>
                <a:ext uri="{FF2B5EF4-FFF2-40B4-BE49-F238E27FC236}">
                  <a16:creationId xmlns:a16="http://schemas.microsoft.com/office/drawing/2014/main" id="{2EC51921-77E7-53B4-9FFF-568F443EC79D}"/>
                </a:ext>
              </a:extLst>
            </p:cNvPr>
            <p:cNvSpPr txBox="1"/>
            <p:nvPr/>
          </p:nvSpPr>
          <p:spPr bwMode="auto">
            <a:xfrm>
              <a:off x="6295031" y="4597585"/>
              <a:ext cx="31831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grpSp>
      <p:sp>
        <p:nvSpPr>
          <p:cNvPr id="55" name="TextBox 54">
            <a:extLst>
              <a:ext uri="{FF2B5EF4-FFF2-40B4-BE49-F238E27FC236}">
                <a16:creationId xmlns:a16="http://schemas.microsoft.com/office/drawing/2014/main" id="{0F86A35F-9677-D201-F668-ED252A7838F5}"/>
              </a:ext>
            </a:extLst>
          </p:cNvPr>
          <p:cNvSpPr txBox="1"/>
          <p:nvPr/>
        </p:nvSpPr>
        <p:spPr bwMode="auto">
          <a:xfrm>
            <a:off x="1680785" y="1818490"/>
            <a:ext cx="41405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Median (95% CI) follow-up: 24.0 </a:t>
            </a:r>
            <a:r>
              <a:rPr lang="en-US" sz="1600" b="0" dirty="0" err="1">
                <a:solidFill>
                  <a:schemeClr val="bg1"/>
                </a:solidFill>
                <a:latin typeface="Calibri" panose="020F0502020204030204" pitchFamily="34" charset="0"/>
              </a:rPr>
              <a:t>mo</a:t>
            </a:r>
            <a:r>
              <a:rPr lang="en-US" sz="1600" b="0" dirty="0">
                <a:solidFill>
                  <a:schemeClr val="bg1"/>
                </a:solidFill>
                <a:latin typeface="Calibri" panose="020F0502020204030204" pitchFamily="34" charset="0"/>
              </a:rPr>
              <a:t> (18.3-26.4)</a:t>
            </a:r>
          </a:p>
        </p:txBody>
      </p:sp>
      <p:sp>
        <p:nvSpPr>
          <p:cNvPr id="60" name="TextBox 59">
            <a:extLst>
              <a:ext uri="{FF2B5EF4-FFF2-40B4-BE49-F238E27FC236}">
                <a16:creationId xmlns:a16="http://schemas.microsoft.com/office/drawing/2014/main" id="{19FAEC52-2E49-0355-4E30-A72F7E379FAE}"/>
              </a:ext>
            </a:extLst>
          </p:cNvPr>
          <p:cNvSpPr txBox="1"/>
          <p:nvPr/>
        </p:nvSpPr>
        <p:spPr bwMode="auto">
          <a:xfrm>
            <a:off x="3226780" y="2186281"/>
            <a:ext cx="165462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1"/>
                </a:solidFill>
                <a:latin typeface="+mn-lt"/>
              </a:rPr>
              <a:t>NR (30.1 </a:t>
            </a:r>
            <a:r>
              <a:rPr lang="en-US" sz="1600" dirty="0" err="1">
                <a:solidFill>
                  <a:schemeClr val="accent1"/>
                </a:solidFill>
                <a:latin typeface="+mn-lt"/>
              </a:rPr>
              <a:t>mo</a:t>
            </a:r>
            <a:r>
              <a:rPr lang="en-US" sz="1600" dirty="0">
                <a:solidFill>
                  <a:schemeClr val="accent1"/>
                </a:solidFill>
                <a:latin typeface="+mn-lt"/>
              </a:rPr>
              <a:t>‒NR)</a:t>
            </a:r>
          </a:p>
        </p:txBody>
      </p:sp>
      <p:sp>
        <p:nvSpPr>
          <p:cNvPr id="61" name="TextBox 60">
            <a:extLst>
              <a:ext uri="{FF2B5EF4-FFF2-40B4-BE49-F238E27FC236}">
                <a16:creationId xmlns:a16="http://schemas.microsoft.com/office/drawing/2014/main" id="{D098784F-C57F-9D10-4FD8-1B1824B5BBF6}"/>
              </a:ext>
            </a:extLst>
          </p:cNvPr>
          <p:cNvSpPr txBox="1"/>
          <p:nvPr/>
        </p:nvSpPr>
        <p:spPr bwMode="auto">
          <a:xfrm>
            <a:off x="4025723" y="3890245"/>
            <a:ext cx="16802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4"/>
                </a:solidFill>
                <a:latin typeface="+mn-lt"/>
              </a:rPr>
              <a:t>6.3 </a:t>
            </a:r>
            <a:r>
              <a:rPr lang="en-US" sz="1600" dirty="0" err="1">
                <a:solidFill>
                  <a:schemeClr val="accent4"/>
                </a:solidFill>
                <a:latin typeface="+mn-lt"/>
              </a:rPr>
              <a:t>mo</a:t>
            </a:r>
            <a:r>
              <a:rPr lang="en-US" sz="1600" dirty="0">
                <a:solidFill>
                  <a:schemeClr val="accent4"/>
                </a:solidFill>
                <a:latin typeface="+mn-lt"/>
              </a:rPr>
              <a:t> (4.6‒12.0)</a:t>
            </a:r>
          </a:p>
        </p:txBody>
      </p:sp>
      <p:sp>
        <p:nvSpPr>
          <p:cNvPr id="62" name="TextBox 61">
            <a:extLst>
              <a:ext uri="{FF2B5EF4-FFF2-40B4-BE49-F238E27FC236}">
                <a16:creationId xmlns:a16="http://schemas.microsoft.com/office/drawing/2014/main" id="{C9F88410-9C03-7417-E54B-00FD1E5B5207}"/>
              </a:ext>
            </a:extLst>
          </p:cNvPr>
          <p:cNvSpPr txBox="1"/>
          <p:nvPr/>
        </p:nvSpPr>
        <p:spPr bwMode="auto">
          <a:xfrm>
            <a:off x="4478116" y="3053379"/>
            <a:ext cx="177163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3"/>
                </a:solidFill>
                <a:latin typeface="+mn-lt"/>
              </a:rPr>
              <a:t>26.9 </a:t>
            </a:r>
            <a:r>
              <a:rPr lang="en-US" sz="1600" dirty="0" err="1">
                <a:solidFill>
                  <a:schemeClr val="accent3"/>
                </a:solidFill>
                <a:latin typeface="+mn-lt"/>
              </a:rPr>
              <a:t>mo</a:t>
            </a:r>
            <a:r>
              <a:rPr lang="en-US" sz="1600" dirty="0">
                <a:solidFill>
                  <a:schemeClr val="accent3"/>
                </a:solidFill>
                <a:latin typeface="+mn-lt"/>
              </a:rPr>
              <a:t> (18.0‒NR)</a:t>
            </a:r>
          </a:p>
        </p:txBody>
      </p:sp>
      <p:sp>
        <p:nvSpPr>
          <p:cNvPr id="63" name="TextBox 62">
            <a:extLst>
              <a:ext uri="{FF2B5EF4-FFF2-40B4-BE49-F238E27FC236}">
                <a16:creationId xmlns:a16="http://schemas.microsoft.com/office/drawing/2014/main" id="{9C451671-F8B2-E237-FA19-476CF0B89C25}"/>
              </a:ext>
            </a:extLst>
          </p:cNvPr>
          <p:cNvSpPr txBox="1"/>
          <p:nvPr/>
        </p:nvSpPr>
        <p:spPr bwMode="auto">
          <a:xfrm>
            <a:off x="3652329" y="4243880"/>
            <a:ext cx="156324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6"/>
                </a:solidFill>
                <a:latin typeface="+mn-lt"/>
              </a:rPr>
              <a:t>3.0 </a:t>
            </a:r>
            <a:r>
              <a:rPr lang="en-US" sz="1600" dirty="0" err="1">
                <a:solidFill>
                  <a:schemeClr val="accent6"/>
                </a:solidFill>
                <a:latin typeface="+mn-lt"/>
              </a:rPr>
              <a:t>mo</a:t>
            </a:r>
            <a:r>
              <a:rPr lang="en-US" sz="1600" dirty="0">
                <a:solidFill>
                  <a:schemeClr val="accent6"/>
                </a:solidFill>
                <a:latin typeface="+mn-lt"/>
              </a:rPr>
              <a:t> (1.9‒NR)</a:t>
            </a:r>
          </a:p>
        </p:txBody>
      </p:sp>
      <p:sp>
        <p:nvSpPr>
          <p:cNvPr id="1024" name="TextBox 1023">
            <a:extLst>
              <a:ext uri="{FF2B5EF4-FFF2-40B4-BE49-F238E27FC236}">
                <a16:creationId xmlns:a16="http://schemas.microsoft.com/office/drawing/2014/main" id="{F25EB1E9-16F8-06E9-81B1-8894AA8F89CA}"/>
              </a:ext>
            </a:extLst>
          </p:cNvPr>
          <p:cNvSpPr txBox="1"/>
          <p:nvPr/>
        </p:nvSpPr>
        <p:spPr bwMode="auto">
          <a:xfrm>
            <a:off x="2013497" y="4251456"/>
            <a:ext cx="156324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5">
                    <a:lumMod val="75000"/>
                  </a:schemeClr>
                </a:solidFill>
                <a:latin typeface="+mn-lt"/>
              </a:rPr>
              <a:t>1.0 </a:t>
            </a:r>
            <a:r>
              <a:rPr lang="en-US" sz="1600" dirty="0" err="1">
                <a:solidFill>
                  <a:schemeClr val="accent5">
                    <a:lumMod val="75000"/>
                  </a:schemeClr>
                </a:solidFill>
                <a:latin typeface="+mn-lt"/>
              </a:rPr>
              <a:t>mo</a:t>
            </a:r>
            <a:r>
              <a:rPr lang="en-US" sz="1600" dirty="0">
                <a:solidFill>
                  <a:schemeClr val="accent5">
                    <a:lumMod val="75000"/>
                  </a:schemeClr>
                </a:solidFill>
                <a:latin typeface="+mn-lt"/>
              </a:rPr>
              <a:t> (0.8‒NR)</a:t>
            </a:r>
          </a:p>
        </p:txBody>
      </p:sp>
      <p:grpSp>
        <p:nvGrpSpPr>
          <p:cNvPr id="1066" name="Group 1065">
            <a:extLst>
              <a:ext uri="{FF2B5EF4-FFF2-40B4-BE49-F238E27FC236}">
                <a16:creationId xmlns:a16="http://schemas.microsoft.com/office/drawing/2014/main" id="{21060D7D-CA7E-9822-5A80-E678CABF7DCA}"/>
              </a:ext>
            </a:extLst>
          </p:cNvPr>
          <p:cNvGrpSpPr/>
          <p:nvPr/>
        </p:nvGrpSpPr>
        <p:grpSpPr>
          <a:xfrm>
            <a:off x="2077118" y="2133408"/>
            <a:ext cx="2934668" cy="719404"/>
            <a:chOff x="1851446" y="2133408"/>
            <a:chExt cx="2934668" cy="719404"/>
          </a:xfrm>
        </p:grpSpPr>
        <p:sp>
          <p:nvSpPr>
            <p:cNvPr id="1025" name="Freeform: Shape 1024">
              <a:extLst>
                <a:ext uri="{FF2B5EF4-FFF2-40B4-BE49-F238E27FC236}">
                  <a16:creationId xmlns:a16="http://schemas.microsoft.com/office/drawing/2014/main" id="{36A74894-67D9-1ACF-58CD-AEF9F48E99D4}"/>
                </a:ext>
              </a:extLst>
            </p:cNvPr>
            <p:cNvSpPr/>
            <p:nvPr/>
          </p:nvSpPr>
          <p:spPr bwMode="auto">
            <a:xfrm>
              <a:off x="2505075" y="2200275"/>
              <a:ext cx="2228850" cy="581025"/>
            </a:xfrm>
            <a:custGeom>
              <a:avLst/>
              <a:gdLst>
                <a:gd name="connsiteX0" fmla="*/ 2228850 w 2228850"/>
                <a:gd name="connsiteY0" fmla="*/ 581025 h 581025"/>
                <a:gd name="connsiteX1" fmla="*/ 2133600 w 2228850"/>
                <a:gd name="connsiteY1" fmla="*/ 581025 h 581025"/>
                <a:gd name="connsiteX2" fmla="*/ 2133600 w 2228850"/>
                <a:gd name="connsiteY2" fmla="*/ 0 h 581025"/>
                <a:gd name="connsiteX3" fmla="*/ 0 w 2228850"/>
                <a:gd name="connsiteY3" fmla="*/ 0 h 581025"/>
              </a:gdLst>
              <a:ahLst/>
              <a:cxnLst>
                <a:cxn ang="0">
                  <a:pos x="connsiteX0" y="connsiteY0"/>
                </a:cxn>
                <a:cxn ang="0">
                  <a:pos x="connsiteX1" y="connsiteY1"/>
                </a:cxn>
                <a:cxn ang="0">
                  <a:pos x="connsiteX2" y="connsiteY2"/>
                </a:cxn>
                <a:cxn ang="0">
                  <a:pos x="connsiteX3" y="connsiteY3"/>
                </a:cxn>
              </a:cxnLst>
              <a:rect l="l" t="t" r="r" b="b"/>
              <a:pathLst>
                <a:path w="2228850" h="581025">
                  <a:moveTo>
                    <a:pt x="2228850" y="581025"/>
                  </a:moveTo>
                  <a:lnTo>
                    <a:pt x="2133600" y="581025"/>
                  </a:lnTo>
                  <a:lnTo>
                    <a:pt x="2133600" y="0"/>
                  </a:lnTo>
                  <a:lnTo>
                    <a:pt x="0" y="0"/>
                  </a:lnTo>
                </a:path>
              </a:pathLst>
            </a:custGeom>
            <a:noFill/>
            <a:ln w="28575">
              <a:solidFill>
                <a:schemeClr val="accent1"/>
              </a:solidFill>
              <a:miter lim="800000"/>
              <a:headEnd/>
              <a:tailEnd/>
            </a:ln>
          </p:spPr>
          <p:txBody>
            <a:bodyPr rtlCol="0" anchor="ctr"/>
            <a:lstStyle/>
            <a:p>
              <a:pPr algn="ctr"/>
              <a:endParaRPr lang="en-US"/>
            </a:p>
          </p:txBody>
        </p:sp>
        <p:grpSp>
          <p:nvGrpSpPr>
            <p:cNvPr id="1027" name="Group 1026">
              <a:extLst>
                <a:ext uri="{FF2B5EF4-FFF2-40B4-BE49-F238E27FC236}">
                  <a16:creationId xmlns:a16="http://schemas.microsoft.com/office/drawing/2014/main" id="{704536F6-5D19-4FFA-CD7B-E367A9D4D1BC}"/>
                </a:ext>
              </a:extLst>
            </p:cNvPr>
            <p:cNvGrpSpPr/>
            <p:nvPr/>
          </p:nvGrpSpPr>
          <p:grpSpPr>
            <a:xfrm>
              <a:off x="1851446" y="2133408"/>
              <a:ext cx="132078" cy="132078"/>
              <a:chOff x="2844451" y="2684339"/>
              <a:chExt cx="132078" cy="132078"/>
            </a:xfrm>
          </p:grpSpPr>
          <p:cxnSp>
            <p:nvCxnSpPr>
              <p:cNvPr id="1028" name="Straight Connector 1027">
                <a:extLst>
                  <a:ext uri="{FF2B5EF4-FFF2-40B4-BE49-F238E27FC236}">
                    <a16:creationId xmlns:a16="http://schemas.microsoft.com/office/drawing/2014/main" id="{F68D5C03-C573-327D-8F32-77CB903864ED}"/>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29" name="Straight Connector 1028">
                <a:extLst>
                  <a:ext uri="{FF2B5EF4-FFF2-40B4-BE49-F238E27FC236}">
                    <a16:creationId xmlns:a16="http://schemas.microsoft.com/office/drawing/2014/main" id="{CC3E7688-ECEF-B0AF-8CCB-51B8AAF84B6F}"/>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30" name="Group 1029">
              <a:extLst>
                <a:ext uri="{FF2B5EF4-FFF2-40B4-BE49-F238E27FC236}">
                  <a16:creationId xmlns:a16="http://schemas.microsoft.com/office/drawing/2014/main" id="{51E37A3E-E40A-E680-C078-FA11AFE829FD}"/>
                </a:ext>
              </a:extLst>
            </p:cNvPr>
            <p:cNvGrpSpPr/>
            <p:nvPr/>
          </p:nvGrpSpPr>
          <p:grpSpPr>
            <a:xfrm>
              <a:off x="2444532" y="2133408"/>
              <a:ext cx="132078" cy="132078"/>
              <a:chOff x="2844451" y="2684339"/>
              <a:chExt cx="132078" cy="132078"/>
            </a:xfrm>
          </p:grpSpPr>
          <p:cxnSp>
            <p:nvCxnSpPr>
              <p:cNvPr id="1031" name="Straight Connector 1030">
                <a:extLst>
                  <a:ext uri="{FF2B5EF4-FFF2-40B4-BE49-F238E27FC236}">
                    <a16:creationId xmlns:a16="http://schemas.microsoft.com/office/drawing/2014/main" id="{34A71B0C-BAC2-BED8-81C8-A8BE536A6077}"/>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2" name="Straight Connector 1031">
                <a:extLst>
                  <a:ext uri="{FF2B5EF4-FFF2-40B4-BE49-F238E27FC236}">
                    <a16:creationId xmlns:a16="http://schemas.microsoft.com/office/drawing/2014/main" id="{274FBB52-918A-CB4C-C606-6247FCFA72E1}"/>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33" name="Group 1032">
              <a:extLst>
                <a:ext uri="{FF2B5EF4-FFF2-40B4-BE49-F238E27FC236}">
                  <a16:creationId xmlns:a16="http://schemas.microsoft.com/office/drawing/2014/main" id="{14778955-D13E-55F9-594B-AD40BF48E88E}"/>
                </a:ext>
              </a:extLst>
            </p:cNvPr>
            <p:cNvGrpSpPr/>
            <p:nvPr/>
          </p:nvGrpSpPr>
          <p:grpSpPr>
            <a:xfrm>
              <a:off x="2801909" y="2133408"/>
              <a:ext cx="132078" cy="132078"/>
              <a:chOff x="2844451" y="2684339"/>
              <a:chExt cx="132078" cy="132078"/>
            </a:xfrm>
          </p:grpSpPr>
          <p:cxnSp>
            <p:nvCxnSpPr>
              <p:cNvPr id="1034" name="Straight Connector 1033">
                <a:extLst>
                  <a:ext uri="{FF2B5EF4-FFF2-40B4-BE49-F238E27FC236}">
                    <a16:creationId xmlns:a16="http://schemas.microsoft.com/office/drawing/2014/main" id="{EA616549-70F9-1978-792F-1EBA2F73A04E}"/>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5" name="Straight Connector 1034">
                <a:extLst>
                  <a:ext uri="{FF2B5EF4-FFF2-40B4-BE49-F238E27FC236}">
                    <a16:creationId xmlns:a16="http://schemas.microsoft.com/office/drawing/2014/main" id="{F7ECFBB9-FD43-6174-CDB6-3C8204439F16}"/>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36" name="Group 1035">
              <a:extLst>
                <a:ext uri="{FF2B5EF4-FFF2-40B4-BE49-F238E27FC236}">
                  <a16:creationId xmlns:a16="http://schemas.microsoft.com/office/drawing/2014/main" id="{B3805630-6B3F-9876-A903-F6F0AA0DA17A}"/>
                </a:ext>
              </a:extLst>
            </p:cNvPr>
            <p:cNvGrpSpPr/>
            <p:nvPr/>
          </p:nvGrpSpPr>
          <p:grpSpPr>
            <a:xfrm>
              <a:off x="3075111" y="2133408"/>
              <a:ext cx="132078" cy="132078"/>
              <a:chOff x="2844451" y="2684339"/>
              <a:chExt cx="132078" cy="132078"/>
            </a:xfrm>
          </p:grpSpPr>
          <p:cxnSp>
            <p:nvCxnSpPr>
              <p:cNvPr id="1037" name="Straight Connector 1036">
                <a:extLst>
                  <a:ext uri="{FF2B5EF4-FFF2-40B4-BE49-F238E27FC236}">
                    <a16:creationId xmlns:a16="http://schemas.microsoft.com/office/drawing/2014/main" id="{2F403A31-0B43-1786-D5FA-2C50EA482614}"/>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38" name="Straight Connector 1037">
                <a:extLst>
                  <a:ext uri="{FF2B5EF4-FFF2-40B4-BE49-F238E27FC236}">
                    <a16:creationId xmlns:a16="http://schemas.microsoft.com/office/drawing/2014/main" id="{1AE6B0B9-0A10-64BE-F023-02DDD342BAB8}"/>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39" name="Group 1038">
              <a:extLst>
                <a:ext uri="{FF2B5EF4-FFF2-40B4-BE49-F238E27FC236}">
                  <a16:creationId xmlns:a16="http://schemas.microsoft.com/office/drawing/2014/main" id="{095296E4-3EE0-9C91-4D05-C5B5C32197E8}"/>
                </a:ext>
              </a:extLst>
            </p:cNvPr>
            <p:cNvGrpSpPr/>
            <p:nvPr/>
          </p:nvGrpSpPr>
          <p:grpSpPr>
            <a:xfrm>
              <a:off x="3292445" y="2133408"/>
              <a:ext cx="132078" cy="132078"/>
              <a:chOff x="2844451" y="2684339"/>
              <a:chExt cx="132078" cy="132078"/>
            </a:xfrm>
          </p:grpSpPr>
          <p:cxnSp>
            <p:nvCxnSpPr>
              <p:cNvPr id="1040" name="Straight Connector 1039">
                <a:extLst>
                  <a:ext uri="{FF2B5EF4-FFF2-40B4-BE49-F238E27FC236}">
                    <a16:creationId xmlns:a16="http://schemas.microsoft.com/office/drawing/2014/main" id="{610C2FEB-C5E8-A814-C336-DFE08D80C9FC}"/>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1" name="Straight Connector 1040">
                <a:extLst>
                  <a:ext uri="{FF2B5EF4-FFF2-40B4-BE49-F238E27FC236}">
                    <a16:creationId xmlns:a16="http://schemas.microsoft.com/office/drawing/2014/main" id="{02169875-6A7C-93E5-283F-66223F06C2B2}"/>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42" name="Group 1041">
              <a:extLst>
                <a:ext uri="{FF2B5EF4-FFF2-40B4-BE49-F238E27FC236}">
                  <a16:creationId xmlns:a16="http://schemas.microsoft.com/office/drawing/2014/main" id="{81D693BC-E3AD-476A-8E9D-5901BC91D90E}"/>
                </a:ext>
              </a:extLst>
            </p:cNvPr>
            <p:cNvGrpSpPr/>
            <p:nvPr/>
          </p:nvGrpSpPr>
          <p:grpSpPr>
            <a:xfrm>
              <a:off x="3347593" y="2133408"/>
              <a:ext cx="132078" cy="132078"/>
              <a:chOff x="2844451" y="2684339"/>
              <a:chExt cx="132078" cy="132078"/>
            </a:xfrm>
          </p:grpSpPr>
          <p:cxnSp>
            <p:nvCxnSpPr>
              <p:cNvPr id="1043" name="Straight Connector 1042">
                <a:extLst>
                  <a:ext uri="{FF2B5EF4-FFF2-40B4-BE49-F238E27FC236}">
                    <a16:creationId xmlns:a16="http://schemas.microsoft.com/office/drawing/2014/main" id="{715F0641-78F5-1E23-EC63-C109B0E27029}"/>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4" name="Straight Connector 1043">
                <a:extLst>
                  <a:ext uri="{FF2B5EF4-FFF2-40B4-BE49-F238E27FC236}">
                    <a16:creationId xmlns:a16="http://schemas.microsoft.com/office/drawing/2014/main" id="{F6012D5C-B68C-C76C-E417-FBF090559C9E}"/>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45" name="Group 1044">
              <a:extLst>
                <a:ext uri="{FF2B5EF4-FFF2-40B4-BE49-F238E27FC236}">
                  <a16:creationId xmlns:a16="http://schemas.microsoft.com/office/drawing/2014/main" id="{63A74694-0E5A-9679-5E36-55FF97140AF7}"/>
                </a:ext>
              </a:extLst>
            </p:cNvPr>
            <p:cNvGrpSpPr/>
            <p:nvPr/>
          </p:nvGrpSpPr>
          <p:grpSpPr>
            <a:xfrm>
              <a:off x="3384776" y="2133408"/>
              <a:ext cx="132078" cy="132078"/>
              <a:chOff x="2844451" y="2684339"/>
              <a:chExt cx="132078" cy="132078"/>
            </a:xfrm>
          </p:grpSpPr>
          <p:cxnSp>
            <p:nvCxnSpPr>
              <p:cNvPr id="1046" name="Straight Connector 1045">
                <a:extLst>
                  <a:ext uri="{FF2B5EF4-FFF2-40B4-BE49-F238E27FC236}">
                    <a16:creationId xmlns:a16="http://schemas.microsoft.com/office/drawing/2014/main" id="{59E7F8E1-E96A-52D1-A08F-5B82D68F6A55}"/>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47" name="Straight Connector 1046">
                <a:extLst>
                  <a:ext uri="{FF2B5EF4-FFF2-40B4-BE49-F238E27FC236}">
                    <a16:creationId xmlns:a16="http://schemas.microsoft.com/office/drawing/2014/main" id="{6864B018-F0D8-CAE6-ED84-54A47566A029}"/>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48" name="Group 1047">
              <a:extLst>
                <a:ext uri="{FF2B5EF4-FFF2-40B4-BE49-F238E27FC236}">
                  <a16:creationId xmlns:a16="http://schemas.microsoft.com/office/drawing/2014/main" id="{2A1371D4-93CB-90A8-79D7-298E55F5749B}"/>
                </a:ext>
              </a:extLst>
            </p:cNvPr>
            <p:cNvGrpSpPr/>
            <p:nvPr/>
          </p:nvGrpSpPr>
          <p:grpSpPr>
            <a:xfrm>
              <a:off x="3637183" y="2133408"/>
              <a:ext cx="132078" cy="132078"/>
              <a:chOff x="2844451" y="2684339"/>
              <a:chExt cx="132078" cy="132078"/>
            </a:xfrm>
          </p:grpSpPr>
          <p:cxnSp>
            <p:nvCxnSpPr>
              <p:cNvPr id="1049" name="Straight Connector 1048">
                <a:extLst>
                  <a:ext uri="{FF2B5EF4-FFF2-40B4-BE49-F238E27FC236}">
                    <a16:creationId xmlns:a16="http://schemas.microsoft.com/office/drawing/2014/main" id="{84C245F1-C75E-6C35-5B94-55B530D26853}"/>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50" name="Straight Connector 1049">
                <a:extLst>
                  <a:ext uri="{FF2B5EF4-FFF2-40B4-BE49-F238E27FC236}">
                    <a16:creationId xmlns:a16="http://schemas.microsoft.com/office/drawing/2014/main" id="{5519FA06-AF02-F7D7-531A-A37BA89DD476}"/>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51" name="Group 1050">
              <a:extLst>
                <a:ext uri="{FF2B5EF4-FFF2-40B4-BE49-F238E27FC236}">
                  <a16:creationId xmlns:a16="http://schemas.microsoft.com/office/drawing/2014/main" id="{0DB96093-ECCF-7197-0756-6CE8EE437FE0}"/>
                </a:ext>
              </a:extLst>
            </p:cNvPr>
            <p:cNvGrpSpPr/>
            <p:nvPr/>
          </p:nvGrpSpPr>
          <p:grpSpPr>
            <a:xfrm>
              <a:off x="3944210" y="2133408"/>
              <a:ext cx="132078" cy="132078"/>
              <a:chOff x="2844451" y="2684339"/>
              <a:chExt cx="132078" cy="132078"/>
            </a:xfrm>
          </p:grpSpPr>
          <p:cxnSp>
            <p:nvCxnSpPr>
              <p:cNvPr id="1052" name="Straight Connector 1051">
                <a:extLst>
                  <a:ext uri="{FF2B5EF4-FFF2-40B4-BE49-F238E27FC236}">
                    <a16:creationId xmlns:a16="http://schemas.microsoft.com/office/drawing/2014/main" id="{B31E28EF-5499-A75D-3A26-386ECD32F79B}"/>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53" name="Straight Connector 1052">
                <a:extLst>
                  <a:ext uri="{FF2B5EF4-FFF2-40B4-BE49-F238E27FC236}">
                    <a16:creationId xmlns:a16="http://schemas.microsoft.com/office/drawing/2014/main" id="{8E522F20-6FAE-1E14-4946-8EFDD91C47BB}"/>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54" name="Group 1053">
              <a:extLst>
                <a:ext uri="{FF2B5EF4-FFF2-40B4-BE49-F238E27FC236}">
                  <a16:creationId xmlns:a16="http://schemas.microsoft.com/office/drawing/2014/main" id="{EE8D35B2-59E1-F47B-A5A6-91B4011E7B47}"/>
                </a:ext>
              </a:extLst>
            </p:cNvPr>
            <p:cNvGrpSpPr/>
            <p:nvPr/>
          </p:nvGrpSpPr>
          <p:grpSpPr>
            <a:xfrm>
              <a:off x="3978323" y="2133408"/>
              <a:ext cx="132078" cy="132078"/>
              <a:chOff x="2844451" y="2684339"/>
              <a:chExt cx="132078" cy="132078"/>
            </a:xfrm>
          </p:grpSpPr>
          <p:cxnSp>
            <p:nvCxnSpPr>
              <p:cNvPr id="1055" name="Straight Connector 1054">
                <a:extLst>
                  <a:ext uri="{FF2B5EF4-FFF2-40B4-BE49-F238E27FC236}">
                    <a16:creationId xmlns:a16="http://schemas.microsoft.com/office/drawing/2014/main" id="{12A8C704-7F3F-9FB5-3C17-7DAE922FAD0D}"/>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56" name="Straight Connector 1055">
                <a:extLst>
                  <a:ext uri="{FF2B5EF4-FFF2-40B4-BE49-F238E27FC236}">
                    <a16:creationId xmlns:a16="http://schemas.microsoft.com/office/drawing/2014/main" id="{88625308-7679-7AF2-50DE-60BEFC24BC36}"/>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57" name="Group 1056">
              <a:extLst>
                <a:ext uri="{FF2B5EF4-FFF2-40B4-BE49-F238E27FC236}">
                  <a16:creationId xmlns:a16="http://schemas.microsoft.com/office/drawing/2014/main" id="{ED68A5D4-770B-A30B-4606-C24465345A94}"/>
                </a:ext>
              </a:extLst>
            </p:cNvPr>
            <p:cNvGrpSpPr/>
            <p:nvPr/>
          </p:nvGrpSpPr>
          <p:grpSpPr>
            <a:xfrm>
              <a:off x="4574146" y="2720734"/>
              <a:ext cx="132078" cy="132078"/>
              <a:chOff x="2844451" y="2684339"/>
              <a:chExt cx="132078" cy="132078"/>
            </a:xfrm>
          </p:grpSpPr>
          <p:cxnSp>
            <p:nvCxnSpPr>
              <p:cNvPr id="1058" name="Straight Connector 1057">
                <a:extLst>
                  <a:ext uri="{FF2B5EF4-FFF2-40B4-BE49-F238E27FC236}">
                    <a16:creationId xmlns:a16="http://schemas.microsoft.com/office/drawing/2014/main" id="{9AF74E49-E9BF-E10F-DB7B-35F5C4208EF3}"/>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59" name="Straight Connector 1058">
                <a:extLst>
                  <a:ext uri="{FF2B5EF4-FFF2-40B4-BE49-F238E27FC236}">
                    <a16:creationId xmlns:a16="http://schemas.microsoft.com/office/drawing/2014/main" id="{1D63ABFB-9006-1EB1-0CAC-55071B0346EC}"/>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60" name="Group 1059">
              <a:extLst>
                <a:ext uri="{FF2B5EF4-FFF2-40B4-BE49-F238E27FC236}">
                  <a16:creationId xmlns:a16="http://schemas.microsoft.com/office/drawing/2014/main" id="{F39B225C-0426-C31B-FC39-A1A12B40D6DD}"/>
                </a:ext>
              </a:extLst>
            </p:cNvPr>
            <p:cNvGrpSpPr/>
            <p:nvPr/>
          </p:nvGrpSpPr>
          <p:grpSpPr>
            <a:xfrm>
              <a:off x="4621001" y="2720734"/>
              <a:ext cx="132078" cy="132078"/>
              <a:chOff x="2844451" y="2684339"/>
              <a:chExt cx="132078" cy="132078"/>
            </a:xfrm>
          </p:grpSpPr>
          <p:cxnSp>
            <p:nvCxnSpPr>
              <p:cNvPr id="1061" name="Straight Connector 1060">
                <a:extLst>
                  <a:ext uri="{FF2B5EF4-FFF2-40B4-BE49-F238E27FC236}">
                    <a16:creationId xmlns:a16="http://schemas.microsoft.com/office/drawing/2014/main" id="{AA460D20-7B7E-E666-1F54-705EF56D353C}"/>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62" name="Straight Connector 1061">
                <a:extLst>
                  <a:ext uri="{FF2B5EF4-FFF2-40B4-BE49-F238E27FC236}">
                    <a16:creationId xmlns:a16="http://schemas.microsoft.com/office/drawing/2014/main" id="{9C13B6F4-9EDF-9736-F644-CAAE5CEBB108}"/>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063" name="Group 1062">
              <a:extLst>
                <a:ext uri="{FF2B5EF4-FFF2-40B4-BE49-F238E27FC236}">
                  <a16:creationId xmlns:a16="http://schemas.microsoft.com/office/drawing/2014/main" id="{E2CF5BF4-425F-593B-A91B-1F3FAA3F76C3}"/>
                </a:ext>
              </a:extLst>
            </p:cNvPr>
            <p:cNvGrpSpPr/>
            <p:nvPr/>
          </p:nvGrpSpPr>
          <p:grpSpPr>
            <a:xfrm>
              <a:off x="4654036" y="2720734"/>
              <a:ext cx="132078" cy="132078"/>
              <a:chOff x="2844451" y="2684339"/>
              <a:chExt cx="132078" cy="132078"/>
            </a:xfrm>
          </p:grpSpPr>
          <p:cxnSp>
            <p:nvCxnSpPr>
              <p:cNvPr id="1064" name="Straight Connector 1063">
                <a:extLst>
                  <a:ext uri="{FF2B5EF4-FFF2-40B4-BE49-F238E27FC236}">
                    <a16:creationId xmlns:a16="http://schemas.microsoft.com/office/drawing/2014/main" id="{6F816400-6898-913C-7740-4F95FCA1380C}"/>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065" name="Straight Connector 1064">
                <a:extLst>
                  <a:ext uri="{FF2B5EF4-FFF2-40B4-BE49-F238E27FC236}">
                    <a16:creationId xmlns:a16="http://schemas.microsoft.com/office/drawing/2014/main" id="{D5B6B33C-6CCD-8F90-EEEF-EDDD2ABADC24}"/>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1098" name="Group 1097">
            <a:extLst>
              <a:ext uri="{FF2B5EF4-FFF2-40B4-BE49-F238E27FC236}">
                <a16:creationId xmlns:a16="http://schemas.microsoft.com/office/drawing/2014/main" id="{D91C897F-0CDB-B95C-7AA9-E576A42C972E}"/>
              </a:ext>
            </a:extLst>
          </p:cNvPr>
          <p:cNvGrpSpPr/>
          <p:nvPr/>
        </p:nvGrpSpPr>
        <p:grpSpPr>
          <a:xfrm>
            <a:off x="2087810" y="2195513"/>
            <a:ext cx="3576637" cy="2371725"/>
            <a:chOff x="1862138" y="2195513"/>
            <a:chExt cx="3576637" cy="2371725"/>
          </a:xfrm>
        </p:grpSpPr>
        <p:sp>
          <p:nvSpPr>
            <p:cNvPr id="1067" name="Freeform: Shape 1066">
              <a:extLst>
                <a:ext uri="{FF2B5EF4-FFF2-40B4-BE49-F238E27FC236}">
                  <a16:creationId xmlns:a16="http://schemas.microsoft.com/office/drawing/2014/main" id="{0E65218A-AAF0-670B-8FAB-466C50D18300}"/>
                </a:ext>
              </a:extLst>
            </p:cNvPr>
            <p:cNvSpPr/>
            <p:nvPr/>
          </p:nvSpPr>
          <p:spPr bwMode="auto">
            <a:xfrm>
              <a:off x="1862138" y="2195513"/>
              <a:ext cx="3576637" cy="2371725"/>
            </a:xfrm>
            <a:custGeom>
              <a:avLst/>
              <a:gdLst>
                <a:gd name="connsiteX0" fmla="*/ 3576637 w 3576637"/>
                <a:gd name="connsiteY0" fmla="*/ 2371725 h 2371725"/>
                <a:gd name="connsiteX1" fmla="*/ 3576637 w 3576637"/>
                <a:gd name="connsiteY1" fmla="*/ 1214437 h 2371725"/>
                <a:gd name="connsiteX2" fmla="*/ 2452687 w 3576637"/>
                <a:gd name="connsiteY2" fmla="*/ 1214437 h 2371725"/>
                <a:gd name="connsiteX3" fmla="*/ 2452687 w 3576637"/>
                <a:gd name="connsiteY3" fmla="*/ 1014412 h 2371725"/>
                <a:gd name="connsiteX4" fmla="*/ 2381250 w 3576637"/>
                <a:gd name="connsiteY4" fmla="*/ 1014412 h 2371725"/>
                <a:gd name="connsiteX5" fmla="*/ 2381250 w 3576637"/>
                <a:gd name="connsiteY5" fmla="*/ 857250 h 2371725"/>
                <a:gd name="connsiteX6" fmla="*/ 1871662 w 3576637"/>
                <a:gd name="connsiteY6" fmla="*/ 857250 h 2371725"/>
                <a:gd name="connsiteX7" fmla="*/ 1871662 w 3576637"/>
                <a:gd name="connsiteY7" fmla="*/ 742950 h 2371725"/>
                <a:gd name="connsiteX8" fmla="*/ 1547812 w 3576637"/>
                <a:gd name="connsiteY8" fmla="*/ 742950 h 2371725"/>
                <a:gd name="connsiteX9" fmla="*/ 1547812 w 3576637"/>
                <a:gd name="connsiteY9" fmla="*/ 614362 h 2371725"/>
                <a:gd name="connsiteX10" fmla="*/ 1538287 w 3576637"/>
                <a:gd name="connsiteY10" fmla="*/ 614362 h 2371725"/>
                <a:gd name="connsiteX11" fmla="*/ 1538287 w 3576637"/>
                <a:gd name="connsiteY11" fmla="*/ 523875 h 2371725"/>
                <a:gd name="connsiteX12" fmla="*/ 1081087 w 3576637"/>
                <a:gd name="connsiteY12" fmla="*/ 523875 h 2371725"/>
                <a:gd name="connsiteX13" fmla="*/ 1081087 w 3576637"/>
                <a:gd name="connsiteY13" fmla="*/ 419100 h 2371725"/>
                <a:gd name="connsiteX14" fmla="*/ 957262 w 3576637"/>
                <a:gd name="connsiteY14" fmla="*/ 419100 h 2371725"/>
                <a:gd name="connsiteX15" fmla="*/ 957262 w 3576637"/>
                <a:gd name="connsiteY15" fmla="*/ 309562 h 2371725"/>
                <a:gd name="connsiteX16" fmla="*/ 942975 w 3576637"/>
                <a:gd name="connsiteY16" fmla="*/ 309562 h 2371725"/>
                <a:gd name="connsiteX17" fmla="*/ 942975 w 3576637"/>
                <a:gd name="connsiteY17" fmla="*/ 219075 h 2371725"/>
                <a:gd name="connsiteX18" fmla="*/ 776287 w 3576637"/>
                <a:gd name="connsiteY18" fmla="*/ 219075 h 2371725"/>
                <a:gd name="connsiteX19" fmla="*/ 776287 w 3576637"/>
                <a:gd name="connsiteY19" fmla="*/ 104775 h 2371725"/>
                <a:gd name="connsiteX20" fmla="*/ 690562 w 3576637"/>
                <a:gd name="connsiteY20" fmla="*/ 104775 h 2371725"/>
                <a:gd name="connsiteX21" fmla="*/ 690562 w 3576637"/>
                <a:gd name="connsiteY21" fmla="*/ 0 h 2371725"/>
                <a:gd name="connsiteX22" fmla="*/ 0 w 3576637"/>
                <a:gd name="connsiteY22" fmla="*/ 0 h 2371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576637" h="2371725">
                  <a:moveTo>
                    <a:pt x="3576637" y="2371725"/>
                  </a:moveTo>
                  <a:lnTo>
                    <a:pt x="3576637" y="1214437"/>
                  </a:lnTo>
                  <a:lnTo>
                    <a:pt x="2452687" y="1214437"/>
                  </a:lnTo>
                  <a:lnTo>
                    <a:pt x="2452687" y="1014412"/>
                  </a:lnTo>
                  <a:lnTo>
                    <a:pt x="2381250" y="1014412"/>
                  </a:lnTo>
                  <a:lnTo>
                    <a:pt x="2381250" y="857250"/>
                  </a:lnTo>
                  <a:lnTo>
                    <a:pt x="1871662" y="857250"/>
                  </a:lnTo>
                  <a:lnTo>
                    <a:pt x="1871662" y="742950"/>
                  </a:lnTo>
                  <a:lnTo>
                    <a:pt x="1547812" y="742950"/>
                  </a:lnTo>
                  <a:lnTo>
                    <a:pt x="1547812" y="614362"/>
                  </a:lnTo>
                  <a:lnTo>
                    <a:pt x="1538287" y="614362"/>
                  </a:lnTo>
                  <a:lnTo>
                    <a:pt x="1538287" y="523875"/>
                  </a:lnTo>
                  <a:lnTo>
                    <a:pt x="1081087" y="523875"/>
                  </a:lnTo>
                  <a:lnTo>
                    <a:pt x="1081087" y="419100"/>
                  </a:lnTo>
                  <a:lnTo>
                    <a:pt x="957262" y="419100"/>
                  </a:lnTo>
                  <a:lnTo>
                    <a:pt x="957262" y="309562"/>
                  </a:lnTo>
                  <a:lnTo>
                    <a:pt x="942975" y="309562"/>
                  </a:lnTo>
                  <a:lnTo>
                    <a:pt x="942975" y="219075"/>
                  </a:lnTo>
                  <a:lnTo>
                    <a:pt x="776287" y="219075"/>
                  </a:lnTo>
                  <a:lnTo>
                    <a:pt x="776287" y="104775"/>
                  </a:lnTo>
                  <a:lnTo>
                    <a:pt x="690562" y="104775"/>
                  </a:lnTo>
                  <a:lnTo>
                    <a:pt x="690562" y="0"/>
                  </a:lnTo>
                  <a:lnTo>
                    <a:pt x="0" y="0"/>
                  </a:lnTo>
                </a:path>
              </a:pathLst>
            </a:custGeom>
            <a:noFill/>
            <a:ln w="28575">
              <a:solidFill>
                <a:schemeClr val="accent3"/>
              </a:solidFill>
              <a:miter lim="800000"/>
              <a:headEnd/>
              <a:tailEnd/>
            </a:ln>
          </p:spPr>
          <p:txBody>
            <a:bodyPr rtlCol="0" anchor="ctr"/>
            <a:lstStyle/>
            <a:p>
              <a:pPr algn="ctr"/>
              <a:endParaRPr lang="en-US"/>
            </a:p>
          </p:txBody>
        </p:sp>
        <p:grpSp>
          <p:nvGrpSpPr>
            <p:cNvPr id="1068" name="Group 1067">
              <a:extLst>
                <a:ext uri="{FF2B5EF4-FFF2-40B4-BE49-F238E27FC236}">
                  <a16:creationId xmlns:a16="http://schemas.microsoft.com/office/drawing/2014/main" id="{AD18B76C-ABCF-A8DD-9015-8A0BE2B7418D}"/>
                </a:ext>
              </a:extLst>
            </p:cNvPr>
            <p:cNvGrpSpPr/>
            <p:nvPr/>
          </p:nvGrpSpPr>
          <p:grpSpPr>
            <a:xfrm>
              <a:off x="3299319" y="2655662"/>
              <a:ext cx="132078" cy="132078"/>
              <a:chOff x="2844451" y="2684339"/>
              <a:chExt cx="132078" cy="132078"/>
            </a:xfrm>
          </p:grpSpPr>
          <p:cxnSp>
            <p:nvCxnSpPr>
              <p:cNvPr id="1069" name="Straight Connector 1068">
                <a:extLst>
                  <a:ext uri="{FF2B5EF4-FFF2-40B4-BE49-F238E27FC236}">
                    <a16:creationId xmlns:a16="http://schemas.microsoft.com/office/drawing/2014/main" id="{52BDD93F-6A05-6367-BF18-31DEC6D26289}"/>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70" name="Straight Connector 1069">
                <a:extLst>
                  <a:ext uri="{FF2B5EF4-FFF2-40B4-BE49-F238E27FC236}">
                    <a16:creationId xmlns:a16="http://schemas.microsoft.com/office/drawing/2014/main" id="{52E1A98B-7029-210F-3939-4D60F369FE56}"/>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71" name="Group 1070">
              <a:extLst>
                <a:ext uri="{FF2B5EF4-FFF2-40B4-BE49-F238E27FC236}">
                  <a16:creationId xmlns:a16="http://schemas.microsoft.com/office/drawing/2014/main" id="{DEBA5C7D-7D12-1727-A846-47B54CD8108F}"/>
                </a:ext>
              </a:extLst>
            </p:cNvPr>
            <p:cNvGrpSpPr/>
            <p:nvPr/>
          </p:nvGrpSpPr>
          <p:grpSpPr>
            <a:xfrm>
              <a:off x="3951297" y="2987340"/>
              <a:ext cx="132078" cy="132078"/>
              <a:chOff x="2844451" y="2684339"/>
              <a:chExt cx="132078" cy="132078"/>
            </a:xfrm>
          </p:grpSpPr>
          <p:cxnSp>
            <p:nvCxnSpPr>
              <p:cNvPr id="1072" name="Straight Connector 1071">
                <a:extLst>
                  <a:ext uri="{FF2B5EF4-FFF2-40B4-BE49-F238E27FC236}">
                    <a16:creationId xmlns:a16="http://schemas.microsoft.com/office/drawing/2014/main" id="{70A1EEBE-F7AA-7CC4-8902-8C7A0D5F16D4}"/>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73" name="Straight Connector 1072">
                <a:extLst>
                  <a:ext uri="{FF2B5EF4-FFF2-40B4-BE49-F238E27FC236}">
                    <a16:creationId xmlns:a16="http://schemas.microsoft.com/office/drawing/2014/main" id="{B8D693F8-AC01-75F4-75D6-0447ADDDCDB6}"/>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74" name="Group 1073">
              <a:extLst>
                <a:ext uri="{FF2B5EF4-FFF2-40B4-BE49-F238E27FC236}">
                  <a16:creationId xmlns:a16="http://schemas.microsoft.com/office/drawing/2014/main" id="{E5F21AEE-8D75-DB31-1A59-48E87BFA0F38}"/>
                </a:ext>
              </a:extLst>
            </p:cNvPr>
            <p:cNvGrpSpPr/>
            <p:nvPr/>
          </p:nvGrpSpPr>
          <p:grpSpPr>
            <a:xfrm>
              <a:off x="4001154" y="2987340"/>
              <a:ext cx="132078" cy="132078"/>
              <a:chOff x="2844451" y="2684339"/>
              <a:chExt cx="132078" cy="132078"/>
            </a:xfrm>
          </p:grpSpPr>
          <p:cxnSp>
            <p:nvCxnSpPr>
              <p:cNvPr id="1075" name="Straight Connector 1074">
                <a:extLst>
                  <a:ext uri="{FF2B5EF4-FFF2-40B4-BE49-F238E27FC236}">
                    <a16:creationId xmlns:a16="http://schemas.microsoft.com/office/drawing/2014/main" id="{9B6511E3-64B1-D72D-5701-CD5CA432E5F4}"/>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76" name="Straight Connector 1075">
                <a:extLst>
                  <a:ext uri="{FF2B5EF4-FFF2-40B4-BE49-F238E27FC236}">
                    <a16:creationId xmlns:a16="http://schemas.microsoft.com/office/drawing/2014/main" id="{08F676A1-3D39-B603-DE85-8B1E33071844}"/>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77" name="Group 1076">
              <a:extLst>
                <a:ext uri="{FF2B5EF4-FFF2-40B4-BE49-F238E27FC236}">
                  <a16:creationId xmlns:a16="http://schemas.microsoft.com/office/drawing/2014/main" id="{F4FE0C88-915C-04EE-C63B-4E79E8E7921D}"/>
                </a:ext>
              </a:extLst>
            </p:cNvPr>
            <p:cNvGrpSpPr/>
            <p:nvPr/>
          </p:nvGrpSpPr>
          <p:grpSpPr>
            <a:xfrm>
              <a:off x="4076288" y="2987340"/>
              <a:ext cx="132078" cy="132078"/>
              <a:chOff x="2844451" y="2684339"/>
              <a:chExt cx="132078" cy="132078"/>
            </a:xfrm>
          </p:grpSpPr>
          <p:cxnSp>
            <p:nvCxnSpPr>
              <p:cNvPr id="1078" name="Straight Connector 1077">
                <a:extLst>
                  <a:ext uri="{FF2B5EF4-FFF2-40B4-BE49-F238E27FC236}">
                    <a16:creationId xmlns:a16="http://schemas.microsoft.com/office/drawing/2014/main" id="{F85CFB3E-285A-E53E-E9E6-12FD9FB024FB}"/>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79" name="Straight Connector 1078">
                <a:extLst>
                  <a:ext uri="{FF2B5EF4-FFF2-40B4-BE49-F238E27FC236}">
                    <a16:creationId xmlns:a16="http://schemas.microsoft.com/office/drawing/2014/main" id="{7B7471F0-F892-E4EA-6E1B-B250FCC07664}"/>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80" name="Group 1079">
              <a:extLst>
                <a:ext uri="{FF2B5EF4-FFF2-40B4-BE49-F238E27FC236}">
                  <a16:creationId xmlns:a16="http://schemas.microsoft.com/office/drawing/2014/main" id="{08D8FFE6-3D61-1B2B-0905-9462D9995014}"/>
                </a:ext>
              </a:extLst>
            </p:cNvPr>
            <p:cNvGrpSpPr/>
            <p:nvPr/>
          </p:nvGrpSpPr>
          <p:grpSpPr>
            <a:xfrm>
              <a:off x="4203686" y="3159167"/>
              <a:ext cx="132078" cy="132078"/>
              <a:chOff x="2844451" y="2684339"/>
              <a:chExt cx="132078" cy="132078"/>
            </a:xfrm>
          </p:grpSpPr>
          <p:cxnSp>
            <p:nvCxnSpPr>
              <p:cNvPr id="1081" name="Straight Connector 1080">
                <a:extLst>
                  <a:ext uri="{FF2B5EF4-FFF2-40B4-BE49-F238E27FC236}">
                    <a16:creationId xmlns:a16="http://schemas.microsoft.com/office/drawing/2014/main" id="{0B60AA57-D2C5-309E-2AA3-7D1EE012A9CB}"/>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82" name="Straight Connector 1081">
                <a:extLst>
                  <a:ext uri="{FF2B5EF4-FFF2-40B4-BE49-F238E27FC236}">
                    <a16:creationId xmlns:a16="http://schemas.microsoft.com/office/drawing/2014/main" id="{52CBB0AD-EDBB-8B60-760C-D8F883F684F6}"/>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83" name="Group 1082">
              <a:extLst>
                <a:ext uri="{FF2B5EF4-FFF2-40B4-BE49-F238E27FC236}">
                  <a16:creationId xmlns:a16="http://schemas.microsoft.com/office/drawing/2014/main" id="{D45CA8A1-F217-5F09-60F2-D798D12A5657}"/>
                </a:ext>
              </a:extLst>
            </p:cNvPr>
            <p:cNvGrpSpPr/>
            <p:nvPr/>
          </p:nvGrpSpPr>
          <p:grpSpPr>
            <a:xfrm>
              <a:off x="4487413" y="3339349"/>
              <a:ext cx="132078" cy="132078"/>
              <a:chOff x="2844451" y="2684339"/>
              <a:chExt cx="132078" cy="132078"/>
            </a:xfrm>
          </p:grpSpPr>
          <p:cxnSp>
            <p:nvCxnSpPr>
              <p:cNvPr id="1084" name="Straight Connector 1083">
                <a:extLst>
                  <a:ext uri="{FF2B5EF4-FFF2-40B4-BE49-F238E27FC236}">
                    <a16:creationId xmlns:a16="http://schemas.microsoft.com/office/drawing/2014/main" id="{9D225635-79B9-11B0-C962-AE406B63F50F}"/>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85" name="Straight Connector 1084">
                <a:extLst>
                  <a:ext uri="{FF2B5EF4-FFF2-40B4-BE49-F238E27FC236}">
                    <a16:creationId xmlns:a16="http://schemas.microsoft.com/office/drawing/2014/main" id="{F7C90903-6672-2A71-6375-197F9BA33CAA}"/>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86" name="Group 1085">
              <a:extLst>
                <a:ext uri="{FF2B5EF4-FFF2-40B4-BE49-F238E27FC236}">
                  <a16:creationId xmlns:a16="http://schemas.microsoft.com/office/drawing/2014/main" id="{5B8EFEE7-252C-E68B-7661-80C6E41E9A97}"/>
                </a:ext>
              </a:extLst>
            </p:cNvPr>
            <p:cNvGrpSpPr/>
            <p:nvPr/>
          </p:nvGrpSpPr>
          <p:grpSpPr>
            <a:xfrm>
              <a:off x="4529303" y="3339349"/>
              <a:ext cx="132078" cy="132078"/>
              <a:chOff x="2844451" y="2684339"/>
              <a:chExt cx="132078" cy="132078"/>
            </a:xfrm>
          </p:grpSpPr>
          <p:cxnSp>
            <p:nvCxnSpPr>
              <p:cNvPr id="1087" name="Straight Connector 1086">
                <a:extLst>
                  <a:ext uri="{FF2B5EF4-FFF2-40B4-BE49-F238E27FC236}">
                    <a16:creationId xmlns:a16="http://schemas.microsoft.com/office/drawing/2014/main" id="{1A80C1B6-7CF8-94E1-F10F-85C749A5D970}"/>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88" name="Straight Connector 1087">
                <a:extLst>
                  <a:ext uri="{FF2B5EF4-FFF2-40B4-BE49-F238E27FC236}">
                    <a16:creationId xmlns:a16="http://schemas.microsoft.com/office/drawing/2014/main" id="{55581783-5D75-9C14-6D59-3565BF67EAA4}"/>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89" name="Group 1088">
              <a:extLst>
                <a:ext uri="{FF2B5EF4-FFF2-40B4-BE49-F238E27FC236}">
                  <a16:creationId xmlns:a16="http://schemas.microsoft.com/office/drawing/2014/main" id="{FD459814-0073-F912-11A0-5C114401D8D6}"/>
                </a:ext>
              </a:extLst>
            </p:cNvPr>
            <p:cNvGrpSpPr/>
            <p:nvPr/>
          </p:nvGrpSpPr>
          <p:grpSpPr>
            <a:xfrm>
              <a:off x="4553452" y="3339349"/>
              <a:ext cx="132078" cy="132078"/>
              <a:chOff x="2844451" y="2684339"/>
              <a:chExt cx="132078" cy="132078"/>
            </a:xfrm>
          </p:grpSpPr>
          <p:cxnSp>
            <p:nvCxnSpPr>
              <p:cNvPr id="1090" name="Straight Connector 1089">
                <a:extLst>
                  <a:ext uri="{FF2B5EF4-FFF2-40B4-BE49-F238E27FC236}">
                    <a16:creationId xmlns:a16="http://schemas.microsoft.com/office/drawing/2014/main" id="{17F9F7FB-94B3-3E2B-9881-E75EEF301BD5}"/>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91" name="Straight Connector 1090">
                <a:extLst>
                  <a:ext uri="{FF2B5EF4-FFF2-40B4-BE49-F238E27FC236}">
                    <a16:creationId xmlns:a16="http://schemas.microsoft.com/office/drawing/2014/main" id="{950E4E7F-303D-11FC-2F43-68156A21C206}"/>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92" name="Group 1091">
              <a:extLst>
                <a:ext uri="{FF2B5EF4-FFF2-40B4-BE49-F238E27FC236}">
                  <a16:creationId xmlns:a16="http://schemas.microsoft.com/office/drawing/2014/main" id="{BEDDB030-7D1F-6CAF-7819-87AC3274E857}"/>
                </a:ext>
              </a:extLst>
            </p:cNvPr>
            <p:cNvGrpSpPr/>
            <p:nvPr/>
          </p:nvGrpSpPr>
          <p:grpSpPr>
            <a:xfrm>
              <a:off x="4582689" y="3339349"/>
              <a:ext cx="132078" cy="132078"/>
              <a:chOff x="2844451" y="2684339"/>
              <a:chExt cx="132078" cy="132078"/>
            </a:xfrm>
          </p:grpSpPr>
          <p:cxnSp>
            <p:nvCxnSpPr>
              <p:cNvPr id="1093" name="Straight Connector 1092">
                <a:extLst>
                  <a:ext uri="{FF2B5EF4-FFF2-40B4-BE49-F238E27FC236}">
                    <a16:creationId xmlns:a16="http://schemas.microsoft.com/office/drawing/2014/main" id="{C4133C00-1314-44CB-64BC-FF918DBF87EA}"/>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94" name="Straight Connector 1093">
                <a:extLst>
                  <a:ext uri="{FF2B5EF4-FFF2-40B4-BE49-F238E27FC236}">
                    <a16:creationId xmlns:a16="http://schemas.microsoft.com/office/drawing/2014/main" id="{96867DDE-30A6-A9DC-2B2C-172658F35EF0}"/>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095" name="Group 1094">
              <a:extLst>
                <a:ext uri="{FF2B5EF4-FFF2-40B4-BE49-F238E27FC236}">
                  <a16:creationId xmlns:a16="http://schemas.microsoft.com/office/drawing/2014/main" id="{72768A00-7649-7489-FBFF-06A32C5063EF}"/>
                </a:ext>
              </a:extLst>
            </p:cNvPr>
            <p:cNvGrpSpPr/>
            <p:nvPr/>
          </p:nvGrpSpPr>
          <p:grpSpPr>
            <a:xfrm>
              <a:off x="5188484" y="3339349"/>
              <a:ext cx="132078" cy="132078"/>
              <a:chOff x="2844451" y="2684339"/>
              <a:chExt cx="132078" cy="132078"/>
            </a:xfrm>
          </p:grpSpPr>
          <p:cxnSp>
            <p:nvCxnSpPr>
              <p:cNvPr id="1096" name="Straight Connector 1095">
                <a:extLst>
                  <a:ext uri="{FF2B5EF4-FFF2-40B4-BE49-F238E27FC236}">
                    <a16:creationId xmlns:a16="http://schemas.microsoft.com/office/drawing/2014/main" id="{167DDD81-1304-ABF1-6336-25DF783013BA}"/>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097" name="Straight Connector 1096">
                <a:extLst>
                  <a:ext uri="{FF2B5EF4-FFF2-40B4-BE49-F238E27FC236}">
                    <a16:creationId xmlns:a16="http://schemas.microsoft.com/office/drawing/2014/main" id="{FDED9257-C537-9D3B-90FE-4484202B6241}"/>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1112" name="Group 1111">
            <a:extLst>
              <a:ext uri="{FF2B5EF4-FFF2-40B4-BE49-F238E27FC236}">
                <a16:creationId xmlns:a16="http://schemas.microsoft.com/office/drawing/2014/main" id="{9A1BFD9B-D0B4-42E9-CA4C-D584480ADD9A}"/>
              </a:ext>
            </a:extLst>
          </p:cNvPr>
          <p:cNvGrpSpPr/>
          <p:nvPr/>
        </p:nvGrpSpPr>
        <p:grpSpPr>
          <a:xfrm>
            <a:off x="1853466" y="2142940"/>
            <a:ext cx="2446055" cy="2156802"/>
            <a:chOff x="1627794" y="2142940"/>
            <a:chExt cx="2446055" cy="2156802"/>
          </a:xfrm>
        </p:grpSpPr>
        <p:sp>
          <p:nvSpPr>
            <p:cNvPr id="1099" name="Freeform: Shape 1098">
              <a:extLst>
                <a:ext uri="{FF2B5EF4-FFF2-40B4-BE49-F238E27FC236}">
                  <a16:creationId xmlns:a16="http://schemas.microsoft.com/office/drawing/2014/main" id="{4A6F0C05-3111-B58A-2827-91FB3E115AEC}"/>
                </a:ext>
              </a:extLst>
            </p:cNvPr>
            <p:cNvSpPr/>
            <p:nvPr/>
          </p:nvSpPr>
          <p:spPr bwMode="auto">
            <a:xfrm>
              <a:off x="1762125" y="2195513"/>
              <a:ext cx="2257425" cy="2043112"/>
            </a:xfrm>
            <a:custGeom>
              <a:avLst/>
              <a:gdLst>
                <a:gd name="connsiteX0" fmla="*/ 0 w 2257425"/>
                <a:gd name="connsiteY0" fmla="*/ 0 h 2043112"/>
                <a:gd name="connsiteX1" fmla="*/ 80963 w 2257425"/>
                <a:gd name="connsiteY1" fmla="*/ 0 h 2043112"/>
                <a:gd name="connsiteX2" fmla="*/ 80963 w 2257425"/>
                <a:gd name="connsiteY2" fmla="*/ 142875 h 2043112"/>
                <a:gd name="connsiteX3" fmla="*/ 100013 w 2257425"/>
                <a:gd name="connsiteY3" fmla="*/ 142875 h 2043112"/>
                <a:gd name="connsiteX4" fmla="*/ 100013 w 2257425"/>
                <a:gd name="connsiteY4" fmla="*/ 295275 h 2043112"/>
                <a:gd name="connsiteX5" fmla="*/ 204788 w 2257425"/>
                <a:gd name="connsiteY5" fmla="*/ 295275 h 2043112"/>
                <a:gd name="connsiteX6" fmla="*/ 204788 w 2257425"/>
                <a:gd name="connsiteY6" fmla="*/ 466725 h 2043112"/>
                <a:gd name="connsiteX7" fmla="*/ 295275 w 2257425"/>
                <a:gd name="connsiteY7" fmla="*/ 466725 h 2043112"/>
                <a:gd name="connsiteX8" fmla="*/ 295275 w 2257425"/>
                <a:gd name="connsiteY8" fmla="*/ 638175 h 2043112"/>
                <a:gd name="connsiteX9" fmla="*/ 385763 w 2257425"/>
                <a:gd name="connsiteY9" fmla="*/ 638175 h 2043112"/>
                <a:gd name="connsiteX10" fmla="*/ 385763 w 2257425"/>
                <a:gd name="connsiteY10" fmla="*/ 814387 h 2043112"/>
                <a:gd name="connsiteX11" fmla="*/ 414338 w 2257425"/>
                <a:gd name="connsiteY11" fmla="*/ 814387 h 2043112"/>
                <a:gd name="connsiteX12" fmla="*/ 414338 w 2257425"/>
                <a:gd name="connsiteY12" fmla="*/ 1166812 h 2043112"/>
                <a:gd name="connsiteX13" fmla="*/ 461963 w 2257425"/>
                <a:gd name="connsiteY13" fmla="*/ 1166812 h 2043112"/>
                <a:gd name="connsiteX14" fmla="*/ 461963 w 2257425"/>
                <a:gd name="connsiteY14" fmla="*/ 1319212 h 2043112"/>
                <a:gd name="connsiteX15" fmla="*/ 490538 w 2257425"/>
                <a:gd name="connsiteY15" fmla="*/ 1319212 h 2043112"/>
                <a:gd name="connsiteX16" fmla="*/ 490538 w 2257425"/>
                <a:gd name="connsiteY16" fmla="*/ 1519237 h 2043112"/>
                <a:gd name="connsiteX17" fmla="*/ 771525 w 2257425"/>
                <a:gd name="connsiteY17" fmla="*/ 1519237 h 2043112"/>
                <a:gd name="connsiteX18" fmla="*/ 771525 w 2257425"/>
                <a:gd name="connsiteY18" fmla="*/ 1690687 h 2043112"/>
                <a:gd name="connsiteX19" fmla="*/ 1052513 w 2257425"/>
                <a:gd name="connsiteY19" fmla="*/ 1690687 h 2043112"/>
                <a:gd name="connsiteX20" fmla="*/ 1052513 w 2257425"/>
                <a:gd name="connsiteY20" fmla="*/ 1876425 h 2043112"/>
                <a:gd name="connsiteX21" fmla="*/ 2062163 w 2257425"/>
                <a:gd name="connsiteY21" fmla="*/ 1876425 h 2043112"/>
                <a:gd name="connsiteX22" fmla="*/ 2062163 w 2257425"/>
                <a:gd name="connsiteY22" fmla="*/ 2043112 h 2043112"/>
                <a:gd name="connsiteX23" fmla="*/ 2257425 w 2257425"/>
                <a:gd name="connsiteY23" fmla="*/ 2043112 h 2043112"/>
                <a:gd name="connsiteX0" fmla="*/ 0 w 2257425"/>
                <a:gd name="connsiteY0" fmla="*/ 0 h 2043112"/>
                <a:gd name="connsiteX1" fmla="*/ 80963 w 2257425"/>
                <a:gd name="connsiteY1" fmla="*/ 0 h 2043112"/>
                <a:gd name="connsiteX2" fmla="*/ 80963 w 2257425"/>
                <a:gd name="connsiteY2" fmla="*/ 142875 h 2043112"/>
                <a:gd name="connsiteX3" fmla="*/ 100013 w 2257425"/>
                <a:gd name="connsiteY3" fmla="*/ 142875 h 2043112"/>
                <a:gd name="connsiteX4" fmla="*/ 100013 w 2257425"/>
                <a:gd name="connsiteY4" fmla="*/ 295275 h 2043112"/>
                <a:gd name="connsiteX5" fmla="*/ 204788 w 2257425"/>
                <a:gd name="connsiteY5" fmla="*/ 295275 h 2043112"/>
                <a:gd name="connsiteX6" fmla="*/ 204788 w 2257425"/>
                <a:gd name="connsiteY6" fmla="*/ 466725 h 2043112"/>
                <a:gd name="connsiteX7" fmla="*/ 295275 w 2257425"/>
                <a:gd name="connsiteY7" fmla="*/ 466725 h 2043112"/>
                <a:gd name="connsiteX8" fmla="*/ 295275 w 2257425"/>
                <a:gd name="connsiteY8" fmla="*/ 638175 h 2043112"/>
                <a:gd name="connsiteX9" fmla="*/ 385763 w 2257425"/>
                <a:gd name="connsiteY9" fmla="*/ 638175 h 2043112"/>
                <a:gd name="connsiteX10" fmla="*/ 385763 w 2257425"/>
                <a:gd name="connsiteY10" fmla="*/ 814387 h 2043112"/>
                <a:gd name="connsiteX11" fmla="*/ 414338 w 2257425"/>
                <a:gd name="connsiteY11" fmla="*/ 814387 h 2043112"/>
                <a:gd name="connsiteX12" fmla="*/ 414338 w 2257425"/>
                <a:gd name="connsiteY12" fmla="*/ 1166812 h 2043112"/>
                <a:gd name="connsiteX13" fmla="*/ 481013 w 2257425"/>
                <a:gd name="connsiteY13" fmla="*/ 1171575 h 2043112"/>
                <a:gd name="connsiteX14" fmla="*/ 461963 w 2257425"/>
                <a:gd name="connsiteY14" fmla="*/ 1319212 h 2043112"/>
                <a:gd name="connsiteX15" fmla="*/ 490538 w 2257425"/>
                <a:gd name="connsiteY15" fmla="*/ 1319212 h 2043112"/>
                <a:gd name="connsiteX16" fmla="*/ 490538 w 2257425"/>
                <a:gd name="connsiteY16" fmla="*/ 1519237 h 2043112"/>
                <a:gd name="connsiteX17" fmla="*/ 771525 w 2257425"/>
                <a:gd name="connsiteY17" fmla="*/ 1519237 h 2043112"/>
                <a:gd name="connsiteX18" fmla="*/ 771525 w 2257425"/>
                <a:gd name="connsiteY18" fmla="*/ 1690687 h 2043112"/>
                <a:gd name="connsiteX19" fmla="*/ 1052513 w 2257425"/>
                <a:gd name="connsiteY19" fmla="*/ 1690687 h 2043112"/>
                <a:gd name="connsiteX20" fmla="*/ 1052513 w 2257425"/>
                <a:gd name="connsiteY20" fmla="*/ 1876425 h 2043112"/>
                <a:gd name="connsiteX21" fmla="*/ 2062163 w 2257425"/>
                <a:gd name="connsiteY21" fmla="*/ 1876425 h 2043112"/>
                <a:gd name="connsiteX22" fmla="*/ 2062163 w 2257425"/>
                <a:gd name="connsiteY22" fmla="*/ 2043112 h 2043112"/>
                <a:gd name="connsiteX23" fmla="*/ 2257425 w 2257425"/>
                <a:gd name="connsiteY23" fmla="*/ 2043112 h 2043112"/>
                <a:gd name="connsiteX0" fmla="*/ 0 w 2257425"/>
                <a:gd name="connsiteY0" fmla="*/ 0 h 2043112"/>
                <a:gd name="connsiteX1" fmla="*/ 80963 w 2257425"/>
                <a:gd name="connsiteY1" fmla="*/ 0 h 2043112"/>
                <a:gd name="connsiteX2" fmla="*/ 80963 w 2257425"/>
                <a:gd name="connsiteY2" fmla="*/ 142875 h 2043112"/>
                <a:gd name="connsiteX3" fmla="*/ 100013 w 2257425"/>
                <a:gd name="connsiteY3" fmla="*/ 142875 h 2043112"/>
                <a:gd name="connsiteX4" fmla="*/ 100013 w 2257425"/>
                <a:gd name="connsiteY4" fmla="*/ 295275 h 2043112"/>
                <a:gd name="connsiteX5" fmla="*/ 204788 w 2257425"/>
                <a:gd name="connsiteY5" fmla="*/ 295275 h 2043112"/>
                <a:gd name="connsiteX6" fmla="*/ 204788 w 2257425"/>
                <a:gd name="connsiteY6" fmla="*/ 466725 h 2043112"/>
                <a:gd name="connsiteX7" fmla="*/ 295275 w 2257425"/>
                <a:gd name="connsiteY7" fmla="*/ 466725 h 2043112"/>
                <a:gd name="connsiteX8" fmla="*/ 295275 w 2257425"/>
                <a:gd name="connsiteY8" fmla="*/ 638175 h 2043112"/>
                <a:gd name="connsiteX9" fmla="*/ 385763 w 2257425"/>
                <a:gd name="connsiteY9" fmla="*/ 638175 h 2043112"/>
                <a:gd name="connsiteX10" fmla="*/ 385763 w 2257425"/>
                <a:gd name="connsiteY10" fmla="*/ 814387 h 2043112"/>
                <a:gd name="connsiteX11" fmla="*/ 414338 w 2257425"/>
                <a:gd name="connsiteY11" fmla="*/ 814387 h 2043112"/>
                <a:gd name="connsiteX12" fmla="*/ 414338 w 2257425"/>
                <a:gd name="connsiteY12" fmla="*/ 1166812 h 2043112"/>
                <a:gd name="connsiteX13" fmla="*/ 481013 w 2257425"/>
                <a:gd name="connsiteY13" fmla="*/ 1171575 h 2043112"/>
                <a:gd name="connsiteX14" fmla="*/ 471488 w 2257425"/>
                <a:gd name="connsiteY14" fmla="*/ 1333499 h 2043112"/>
                <a:gd name="connsiteX15" fmla="*/ 490538 w 2257425"/>
                <a:gd name="connsiteY15" fmla="*/ 1319212 h 2043112"/>
                <a:gd name="connsiteX16" fmla="*/ 490538 w 2257425"/>
                <a:gd name="connsiteY16" fmla="*/ 1519237 h 2043112"/>
                <a:gd name="connsiteX17" fmla="*/ 771525 w 2257425"/>
                <a:gd name="connsiteY17" fmla="*/ 1519237 h 2043112"/>
                <a:gd name="connsiteX18" fmla="*/ 771525 w 2257425"/>
                <a:gd name="connsiteY18" fmla="*/ 1690687 h 2043112"/>
                <a:gd name="connsiteX19" fmla="*/ 1052513 w 2257425"/>
                <a:gd name="connsiteY19" fmla="*/ 1690687 h 2043112"/>
                <a:gd name="connsiteX20" fmla="*/ 1052513 w 2257425"/>
                <a:gd name="connsiteY20" fmla="*/ 1876425 h 2043112"/>
                <a:gd name="connsiteX21" fmla="*/ 2062163 w 2257425"/>
                <a:gd name="connsiteY21" fmla="*/ 1876425 h 2043112"/>
                <a:gd name="connsiteX22" fmla="*/ 2062163 w 2257425"/>
                <a:gd name="connsiteY22" fmla="*/ 2043112 h 2043112"/>
                <a:gd name="connsiteX23" fmla="*/ 2257425 w 2257425"/>
                <a:gd name="connsiteY23" fmla="*/ 2043112 h 2043112"/>
                <a:gd name="connsiteX0" fmla="*/ 0 w 2257425"/>
                <a:gd name="connsiteY0" fmla="*/ 0 h 2043112"/>
                <a:gd name="connsiteX1" fmla="*/ 80963 w 2257425"/>
                <a:gd name="connsiteY1" fmla="*/ 0 h 2043112"/>
                <a:gd name="connsiteX2" fmla="*/ 80963 w 2257425"/>
                <a:gd name="connsiteY2" fmla="*/ 142875 h 2043112"/>
                <a:gd name="connsiteX3" fmla="*/ 100013 w 2257425"/>
                <a:gd name="connsiteY3" fmla="*/ 142875 h 2043112"/>
                <a:gd name="connsiteX4" fmla="*/ 100013 w 2257425"/>
                <a:gd name="connsiteY4" fmla="*/ 295275 h 2043112"/>
                <a:gd name="connsiteX5" fmla="*/ 204788 w 2257425"/>
                <a:gd name="connsiteY5" fmla="*/ 295275 h 2043112"/>
                <a:gd name="connsiteX6" fmla="*/ 204788 w 2257425"/>
                <a:gd name="connsiteY6" fmla="*/ 466725 h 2043112"/>
                <a:gd name="connsiteX7" fmla="*/ 295275 w 2257425"/>
                <a:gd name="connsiteY7" fmla="*/ 466725 h 2043112"/>
                <a:gd name="connsiteX8" fmla="*/ 295275 w 2257425"/>
                <a:gd name="connsiteY8" fmla="*/ 638175 h 2043112"/>
                <a:gd name="connsiteX9" fmla="*/ 385763 w 2257425"/>
                <a:gd name="connsiteY9" fmla="*/ 638175 h 2043112"/>
                <a:gd name="connsiteX10" fmla="*/ 385763 w 2257425"/>
                <a:gd name="connsiteY10" fmla="*/ 814387 h 2043112"/>
                <a:gd name="connsiteX11" fmla="*/ 414338 w 2257425"/>
                <a:gd name="connsiteY11" fmla="*/ 814387 h 2043112"/>
                <a:gd name="connsiteX12" fmla="*/ 414338 w 2257425"/>
                <a:gd name="connsiteY12" fmla="*/ 1166812 h 2043112"/>
                <a:gd name="connsiteX13" fmla="*/ 469107 w 2257425"/>
                <a:gd name="connsiteY13" fmla="*/ 1169194 h 2043112"/>
                <a:gd name="connsiteX14" fmla="*/ 471488 w 2257425"/>
                <a:gd name="connsiteY14" fmla="*/ 1333499 h 2043112"/>
                <a:gd name="connsiteX15" fmla="*/ 490538 w 2257425"/>
                <a:gd name="connsiteY15" fmla="*/ 1319212 h 2043112"/>
                <a:gd name="connsiteX16" fmla="*/ 490538 w 2257425"/>
                <a:gd name="connsiteY16" fmla="*/ 1519237 h 2043112"/>
                <a:gd name="connsiteX17" fmla="*/ 771525 w 2257425"/>
                <a:gd name="connsiteY17" fmla="*/ 1519237 h 2043112"/>
                <a:gd name="connsiteX18" fmla="*/ 771525 w 2257425"/>
                <a:gd name="connsiteY18" fmla="*/ 1690687 h 2043112"/>
                <a:gd name="connsiteX19" fmla="*/ 1052513 w 2257425"/>
                <a:gd name="connsiteY19" fmla="*/ 1690687 h 2043112"/>
                <a:gd name="connsiteX20" fmla="*/ 1052513 w 2257425"/>
                <a:gd name="connsiteY20" fmla="*/ 1876425 h 2043112"/>
                <a:gd name="connsiteX21" fmla="*/ 2062163 w 2257425"/>
                <a:gd name="connsiteY21" fmla="*/ 1876425 h 2043112"/>
                <a:gd name="connsiteX22" fmla="*/ 2062163 w 2257425"/>
                <a:gd name="connsiteY22" fmla="*/ 2043112 h 2043112"/>
                <a:gd name="connsiteX23" fmla="*/ 2257425 w 2257425"/>
                <a:gd name="connsiteY23" fmla="*/ 2043112 h 2043112"/>
                <a:gd name="connsiteX0" fmla="*/ 0 w 2257425"/>
                <a:gd name="connsiteY0" fmla="*/ 0 h 2043112"/>
                <a:gd name="connsiteX1" fmla="*/ 80963 w 2257425"/>
                <a:gd name="connsiteY1" fmla="*/ 0 h 2043112"/>
                <a:gd name="connsiteX2" fmla="*/ 80963 w 2257425"/>
                <a:gd name="connsiteY2" fmla="*/ 142875 h 2043112"/>
                <a:gd name="connsiteX3" fmla="*/ 100013 w 2257425"/>
                <a:gd name="connsiteY3" fmla="*/ 142875 h 2043112"/>
                <a:gd name="connsiteX4" fmla="*/ 100013 w 2257425"/>
                <a:gd name="connsiteY4" fmla="*/ 295275 h 2043112"/>
                <a:gd name="connsiteX5" fmla="*/ 204788 w 2257425"/>
                <a:gd name="connsiteY5" fmla="*/ 295275 h 2043112"/>
                <a:gd name="connsiteX6" fmla="*/ 204788 w 2257425"/>
                <a:gd name="connsiteY6" fmla="*/ 466725 h 2043112"/>
                <a:gd name="connsiteX7" fmla="*/ 295275 w 2257425"/>
                <a:gd name="connsiteY7" fmla="*/ 466725 h 2043112"/>
                <a:gd name="connsiteX8" fmla="*/ 295275 w 2257425"/>
                <a:gd name="connsiteY8" fmla="*/ 638175 h 2043112"/>
                <a:gd name="connsiteX9" fmla="*/ 385763 w 2257425"/>
                <a:gd name="connsiteY9" fmla="*/ 638175 h 2043112"/>
                <a:gd name="connsiteX10" fmla="*/ 385763 w 2257425"/>
                <a:gd name="connsiteY10" fmla="*/ 814387 h 2043112"/>
                <a:gd name="connsiteX11" fmla="*/ 414338 w 2257425"/>
                <a:gd name="connsiteY11" fmla="*/ 814387 h 2043112"/>
                <a:gd name="connsiteX12" fmla="*/ 414338 w 2257425"/>
                <a:gd name="connsiteY12" fmla="*/ 1166812 h 2043112"/>
                <a:gd name="connsiteX13" fmla="*/ 469107 w 2257425"/>
                <a:gd name="connsiteY13" fmla="*/ 1169194 h 2043112"/>
                <a:gd name="connsiteX14" fmla="*/ 469106 w 2257425"/>
                <a:gd name="connsiteY14" fmla="*/ 1316831 h 2043112"/>
                <a:gd name="connsiteX15" fmla="*/ 490538 w 2257425"/>
                <a:gd name="connsiteY15" fmla="*/ 1319212 h 2043112"/>
                <a:gd name="connsiteX16" fmla="*/ 490538 w 2257425"/>
                <a:gd name="connsiteY16" fmla="*/ 1519237 h 2043112"/>
                <a:gd name="connsiteX17" fmla="*/ 771525 w 2257425"/>
                <a:gd name="connsiteY17" fmla="*/ 1519237 h 2043112"/>
                <a:gd name="connsiteX18" fmla="*/ 771525 w 2257425"/>
                <a:gd name="connsiteY18" fmla="*/ 1690687 h 2043112"/>
                <a:gd name="connsiteX19" fmla="*/ 1052513 w 2257425"/>
                <a:gd name="connsiteY19" fmla="*/ 1690687 h 2043112"/>
                <a:gd name="connsiteX20" fmla="*/ 1052513 w 2257425"/>
                <a:gd name="connsiteY20" fmla="*/ 1876425 h 2043112"/>
                <a:gd name="connsiteX21" fmla="*/ 2062163 w 2257425"/>
                <a:gd name="connsiteY21" fmla="*/ 1876425 h 2043112"/>
                <a:gd name="connsiteX22" fmla="*/ 2062163 w 2257425"/>
                <a:gd name="connsiteY22" fmla="*/ 2043112 h 2043112"/>
                <a:gd name="connsiteX23" fmla="*/ 2257425 w 2257425"/>
                <a:gd name="connsiteY23" fmla="*/ 2043112 h 2043112"/>
                <a:gd name="connsiteX0" fmla="*/ 0 w 2257425"/>
                <a:gd name="connsiteY0" fmla="*/ 0 h 2043112"/>
                <a:gd name="connsiteX1" fmla="*/ 80963 w 2257425"/>
                <a:gd name="connsiteY1" fmla="*/ 0 h 2043112"/>
                <a:gd name="connsiteX2" fmla="*/ 80963 w 2257425"/>
                <a:gd name="connsiteY2" fmla="*/ 142875 h 2043112"/>
                <a:gd name="connsiteX3" fmla="*/ 100013 w 2257425"/>
                <a:gd name="connsiteY3" fmla="*/ 142875 h 2043112"/>
                <a:gd name="connsiteX4" fmla="*/ 100013 w 2257425"/>
                <a:gd name="connsiteY4" fmla="*/ 295275 h 2043112"/>
                <a:gd name="connsiteX5" fmla="*/ 204788 w 2257425"/>
                <a:gd name="connsiteY5" fmla="*/ 295275 h 2043112"/>
                <a:gd name="connsiteX6" fmla="*/ 204788 w 2257425"/>
                <a:gd name="connsiteY6" fmla="*/ 466725 h 2043112"/>
                <a:gd name="connsiteX7" fmla="*/ 295275 w 2257425"/>
                <a:gd name="connsiteY7" fmla="*/ 466725 h 2043112"/>
                <a:gd name="connsiteX8" fmla="*/ 295275 w 2257425"/>
                <a:gd name="connsiteY8" fmla="*/ 638175 h 2043112"/>
                <a:gd name="connsiteX9" fmla="*/ 385763 w 2257425"/>
                <a:gd name="connsiteY9" fmla="*/ 638175 h 2043112"/>
                <a:gd name="connsiteX10" fmla="*/ 385763 w 2257425"/>
                <a:gd name="connsiteY10" fmla="*/ 814387 h 2043112"/>
                <a:gd name="connsiteX11" fmla="*/ 414338 w 2257425"/>
                <a:gd name="connsiteY11" fmla="*/ 814387 h 2043112"/>
                <a:gd name="connsiteX12" fmla="*/ 414338 w 2257425"/>
                <a:gd name="connsiteY12" fmla="*/ 1166812 h 2043112"/>
                <a:gd name="connsiteX13" fmla="*/ 469107 w 2257425"/>
                <a:gd name="connsiteY13" fmla="*/ 1169194 h 2043112"/>
                <a:gd name="connsiteX14" fmla="*/ 469106 w 2257425"/>
                <a:gd name="connsiteY14" fmla="*/ 1333500 h 2043112"/>
                <a:gd name="connsiteX15" fmla="*/ 490538 w 2257425"/>
                <a:gd name="connsiteY15" fmla="*/ 1319212 h 2043112"/>
                <a:gd name="connsiteX16" fmla="*/ 490538 w 2257425"/>
                <a:gd name="connsiteY16" fmla="*/ 1519237 h 2043112"/>
                <a:gd name="connsiteX17" fmla="*/ 771525 w 2257425"/>
                <a:gd name="connsiteY17" fmla="*/ 1519237 h 2043112"/>
                <a:gd name="connsiteX18" fmla="*/ 771525 w 2257425"/>
                <a:gd name="connsiteY18" fmla="*/ 1690687 h 2043112"/>
                <a:gd name="connsiteX19" fmla="*/ 1052513 w 2257425"/>
                <a:gd name="connsiteY19" fmla="*/ 1690687 h 2043112"/>
                <a:gd name="connsiteX20" fmla="*/ 1052513 w 2257425"/>
                <a:gd name="connsiteY20" fmla="*/ 1876425 h 2043112"/>
                <a:gd name="connsiteX21" fmla="*/ 2062163 w 2257425"/>
                <a:gd name="connsiteY21" fmla="*/ 1876425 h 2043112"/>
                <a:gd name="connsiteX22" fmla="*/ 2062163 w 2257425"/>
                <a:gd name="connsiteY22" fmla="*/ 2043112 h 2043112"/>
                <a:gd name="connsiteX23" fmla="*/ 2257425 w 2257425"/>
                <a:gd name="connsiteY23" fmla="*/ 2043112 h 2043112"/>
                <a:gd name="connsiteX0" fmla="*/ 0 w 2257425"/>
                <a:gd name="connsiteY0" fmla="*/ 0 h 2043112"/>
                <a:gd name="connsiteX1" fmla="*/ 80963 w 2257425"/>
                <a:gd name="connsiteY1" fmla="*/ 0 h 2043112"/>
                <a:gd name="connsiteX2" fmla="*/ 80963 w 2257425"/>
                <a:gd name="connsiteY2" fmla="*/ 142875 h 2043112"/>
                <a:gd name="connsiteX3" fmla="*/ 100013 w 2257425"/>
                <a:gd name="connsiteY3" fmla="*/ 142875 h 2043112"/>
                <a:gd name="connsiteX4" fmla="*/ 100013 w 2257425"/>
                <a:gd name="connsiteY4" fmla="*/ 295275 h 2043112"/>
                <a:gd name="connsiteX5" fmla="*/ 204788 w 2257425"/>
                <a:gd name="connsiteY5" fmla="*/ 295275 h 2043112"/>
                <a:gd name="connsiteX6" fmla="*/ 204788 w 2257425"/>
                <a:gd name="connsiteY6" fmla="*/ 466725 h 2043112"/>
                <a:gd name="connsiteX7" fmla="*/ 295275 w 2257425"/>
                <a:gd name="connsiteY7" fmla="*/ 466725 h 2043112"/>
                <a:gd name="connsiteX8" fmla="*/ 295275 w 2257425"/>
                <a:gd name="connsiteY8" fmla="*/ 638175 h 2043112"/>
                <a:gd name="connsiteX9" fmla="*/ 385763 w 2257425"/>
                <a:gd name="connsiteY9" fmla="*/ 638175 h 2043112"/>
                <a:gd name="connsiteX10" fmla="*/ 385763 w 2257425"/>
                <a:gd name="connsiteY10" fmla="*/ 814387 h 2043112"/>
                <a:gd name="connsiteX11" fmla="*/ 414338 w 2257425"/>
                <a:gd name="connsiteY11" fmla="*/ 814387 h 2043112"/>
                <a:gd name="connsiteX12" fmla="*/ 414338 w 2257425"/>
                <a:gd name="connsiteY12" fmla="*/ 1166812 h 2043112"/>
                <a:gd name="connsiteX13" fmla="*/ 469107 w 2257425"/>
                <a:gd name="connsiteY13" fmla="*/ 1169194 h 2043112"/>
                <a:gd name="connsiteX14" fmla="*/ 469106 w 2257425"/>
                <a:gd name="connsiteY14" fmla="*/ 1333500 h 2043112"/>
                <a:gd name="connsiteX15" fmla="*/ 492919 w 2257425"/>
                <a:gd name="connsiteY15" fmla="*/ 1333500 h 2043112"/>
                <a:gd name="connsiteX16" fmla="*/ 490538 w 2257425"/>
                <a:gd name="connsiteY16" fmla="*/ 1519237 h 2043112"/>
                <a:gd name="connsiteX17" fmla="*/ 771525 w 2257425"/>
                <a:gd name="connsiteY17" fmla="*/ 1519237 h 2043112"/>
                <a:gd name="connsiteX18" fmla="*/ 771525 w 2257425"/>
                <a:gd name="connsiteY18" fmla="*/ 1690687 h 2043112"/>
                <a:gd name="connsiteX19" fmla="*/ 1052513 w 2257425"/>
                <a:gd name="connsiteY19" fmla="*/ 1690687 h 2043112"/>
                <a:gd name="connsiteX20" fmla="*/ 1052513 w 2257425"/>
                <a:gd name="connsiteY20" fmla="*/ 1876425 h 2043112"/>
                <a:gd name="connsiteX21" fmla="*/ 2062163 w 2257425"/>
                <a:gd name="connsiteY21" fmla="*/ 1876425 h 2043112"/>
                <a:gd name="connsiteX22" fmla="*/ 2062163 w 2257425"/>
                <a:gd name="connsiteY22" fmla="*/ 2043112 h 2043112"/>
                <a:gd name="connsiteX23" fmla="*/ 2257425 w 2257425"/>
                <a:gd name="connsiteY23" fmla="*/ 2043112 h 2043112"/>
                <a:gd name="connsiteX0" fmla="*/ 0 w 2257425"/>
                <a:gd name="connsiteY0" fmla="*/ 0 h 2043112"/>
                <a:gd name="connsiteX1" fmla="*/ 80963 w 2257425"/>
                <a:gd name="connsiteY1" fmla="*/ 0 h 2043112"/>
                <a:gd name="connsiteX2" fmla="*/ 80963 w 2257425"/>
                <a:gd name="connsiteY2" fmla="*/ 142875 h 2043112"/>
                <a:gd name="connsiteX3" fmla="*/ 100013 w 2257425"/>
                <a:gd name="connsiteY3" fmla="*/ 142875 h 2043112"/>
                <a:gd name="connsiteX4" fmla="*/ 100013 w 2257425"/>
                <a:gd name="connsiteY4" fmla="*/ 295275 h 2043112"/>
                <a:gd name="connsiteX5" fmla="*/ 204788 w 2257425"/>
                <a:gd name="connsiteY5" fmla="*/ 295275 h 2043112"/>
                <a:gd name="connsiteX6" fmla="*/ 204788 w 2257425"/>
                <a:gd name="connsiteY6" fmla="*/ 466725 h 2043112"/>
                <a:gd name="connsiteX7" fmla="*/ 295275 w 2257425"/>
                <a:gd name="connsiteY7" fmla="*/ 466725 h 2043112"/>
                <a:gd name="connsiteX8" fmla="*/ 307181 w 2257425"/>
                <a:gd name="connsiteY8" fmla="*/ 638175 h 2043112"/>
                <a:gd name="connsiteX9" fmla="*/ 385763 w 2257425"/>
                <a:gd name="connsiteY9" fmla="*/ 638175 h 2043112"/>
                <a:gd name="connsiteX10" fmla="*/ 385763 w 2257425"/>
                <a:gd name="connsiteY10" fmla="*/ 814387 h 2043112"/>
                <a:gd name="connsiteX11" fmla="*/ 414338 w 2257425"/>
                <a:gd name="connsiteY11" fmla="*/ 814387 h 2043112"/>
                <a:gd name="connsiteX12" fmla="*/ 414338 w 2257425"/>
                <a:gd name="connsiteY12" fmla="*/ 1166812 h 2043112"/>
                <a:gd name="connsiteX13" fmla="*/ 469107 w 2257425"/>
                <a:gd name="connsiteY13" fmla="*/ 1169194 h 2043112"/>
                <a:gd name="connsiteX14" fmla="*/ 469106 w 2257425"/>
                <a:gd name="connsiteY14" fmla="*/ 1333500 h 2043112"/>
                <a:gd name="connsiteX15" fmla="*/ 492919 w 2257425"/>
                <a:gd name="connsiteY15" fmla="*/ 1333500 h 2043112"/>
                <a:gd name="connsiteX16" fmla="*/ 490538 w 2257425"/>
                <a:gd name="connsiteY16" fmla="*/ 1519237 h 2043112"/>
                <a:gd name="connsiteX17" fmla="*/ 771525 w 2257425"/>
                <a:gd name="connsiteY17" fmla="*/ 1519237 h 2043112"/>
                <a:gd name="connsiteX18" fmla="*/ 771525 w 2257425"/>
                <a:gd name="connsiteY18" fmla="*/ 1690687 h 2043112"/>
                <a:gd name="connsiteX19" fmla="*/ 1052513 w 2257425"/>
                <a:gd name="connsiteY19" fmla="*/ 1690687 h 2043112"/>
                <a:gd name="connsiteX20" fmla="*/ 1052513 w 2257425"/>
                <a:gd name="connsiteY20" fmla="*/ 1876425 h 2043112"/>
                <a:gd name="connsiteX21" fmla="*/ 2062163 w 2257425"/>
                <a:gd name="connsiteY21" fmla="*/ 1876425 h 2043112"/>
                <a:gd name="connsiteX22" fmla="*/ 2062163 w 2257425"/>
                <a:gd name="connsiteY22" fmla="*/ 2043112 h 2043112"/>
                <a:gd name="connsiteX23" fmla="*/ 2257425 w 2257425"/>
                <a:gd name="connsiteY23" fmla="*/ 2043112 h 2043112"/>
                <a:gd name="connsiteX0" fmla="*/ 0 w 2257425"/>
                <a:gd name="connsiteY0" fmla="*/ 0 h 2043112"/>
                <a:gd name="connsiteX1" fmla="*/ 80963 w 2257425"/>
                <a:gd name="connsiteY1" fmla="*/ 0 h 2043112"/>
                <a:gd name="connsiteX2" fmla="*/ 80963 w 2257425"/>
                <a:gd name="connsiteY2" fmla="*/ 142875 h 2043112"/>
                <a:gd name="connsiteX3" fmla="*/ 100013 w 2257425"/>
                <a:gd name="connsiteY3" fmla="*/ 142875 h 2043112"/>
                <a:gd name="connsiteX4" fmla="*/ 100013 w 2257425"/>
                <a:gd name="connsiteY4" fmla="*/ 295275 h 2043112"/>
                <a:gd name="connsiteX5" fmla="*/ 204788 w 2257425"/>
                <a:gd name="connsiteY5" fmla="*/ 295275 h 2043112"/>
                <a:gd name="connsiteX6" fmla="*/ 204788 w 2257425"/>
                <a:gd name="connsiteY6" fmla="*/ 466725 h 2043112"/>
                <a:gd name="connsiteX7" fmla="*/ 309563 w 2257425"/>
                <a:gd name="connsiteY7" fmla="*/ 466725 h 2043112"/>
                <a:gd name="connsiteX8" fmla="*/ 307181 w 2257425"/>
                <a:gd name="connsiteY8" fmla="*/ 638175 h 2043112"/>
                <a:gd name="connsiteX9" fmla="*/ 385763 w 2257425"/>
                <a:gd name="connsiteY9" fmla="*/ 638175 h 2043112"/>
                <a:gd name="connsiteX10" fmla="*/ 385763 w 2257425"/>
                <a:gd name="connsiteY10" fmla="*/ 814387 h 2043112"/>
                <a:gd name="connsiteX11" fmla="*/ 414338 w 2257425"/>
                <a:gd name="connsiteY11" fmla="*/ 814387 h 2043112"/>
                <a:gd name="connsiteX12" fmla="*/ 414338 w 2257425"/>
                <a:gd name="connsiteY12" fmla="*/ 1166812 h 2043112"/>
                <a:gd name="connsiteX13" fmla="*/ 469107 w 2257425"/>
                <a:gd name="connsiteY13" fmla="*/ 1169194 h 2043112"/>
                <a:gd name="connsiteX14" fmla="*/ 469106 w 2257425"/>
                <a:gd name="connsiteY14" fmla="*/ 1333500 h 2043112"/>
                <a:gd name="connsiteX15" fmla="*/ 492919 w 2257425"/>
                <a:gd name="connsiteY15" fmla="*/ 1333500 h 2043112"/>
                <a:gd name="connsiteX16" fmla="*/ 490538 w 2257425"/>
                <a:gd name="connsiteY16" fmla="*/ 1519237 h 2043112"/>
                <a:gd name="connsiteX17" fmla="*/ 771525 w 2257425"/>
                <a:gd name="connsiteY17" fmla="*/ 1519237 h 2043112"/>
                <a:gd name="connsiteX18" fmla="*/ 771525 w 2257425"/>
                <a:gd name="connsiteY18" fmla="*/ 1690687 h 2043112"/>
                <a:gd name="connsiteX19" fmla="*/ 1052513 w 2257425"/>
                <a:gd name="connsiteY19" fmla="*/ 1690687 h 2043112"/>
                <a:gd name="connsiteX20" fmla="*/ 1052513 w 2257425"/>
                <a:gd name="connsiteY20" fmla="*/ 1876425 h 2043112"/>
                <a:gd name="connsiteX21" fmla="*/ 2062163 w 2257425"/>
                <a:gd name="connsiteY21" fmla="*/ 1876425 h 2043112"/>
                <a:gd name="connsiteX22" fmla="*/ 2062163 w 2257425"/>
                <a:gd name="connsiteY22" fmla="*/ 2043112 h 2043112"/>
                <a:gd name="connsiteX23" fmla="*/ 2257425 w 2257425"/>
                <a:gd name="connsiteY23" fmla="*/ 2043112 h 20431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257425" h="2043112">
                  <a:moveTo>
                    <a:pt x="0" y="0"/>
                  </a:moveTo>
                  <a:lnTo>
                    <a:pt x="80963" y="0"/>
                  </a:lnTo>
                  <a:lnTo>
                    <a:pt x="80963" y="142875"/>
                  </a:lnTo>
                  <a:lnTo>
                    <a:pt x="100013" y="142875"/>
                  </a:lnTo>
                  <a:lnTo>
                    <a:pt x="100013" y="295275"/>
                  </a:lnTo>
                  <a:lnTo>
                    <a:pt x="204788" y="295275"/>
                  </a:lnTo>
                  <a:lnTo>
                    <a:pt x="204788" y="466725"/>
                  </a:lnTo>
                  <a:lnTo>
                    <a:pt x="309563" y="466725"/>
                  </a:lnTo>
                  <a:lnTo>
                    <a:pt x="307181" y="638175"/>
                  </a:lnTo>
                  <a:lnTo>
                    <a:pt x="385763" y="638175"/>
                  </a:lnTo>
                  <a:lnTo>
                    <a:pt x="385763" y="814387"/>
                  </a:lnTo>
                  <a:lnTo>
                    <a:pt x="414338" y="814387"/>
                  </a:lnTo>
                  <a:lnTo>
                    <a:pt x="414338" y="1166812"/>
                  </a:lnTo>
                  <a:lnTo>
                    <a:pt x="469107" y="1169194"/>
                  </a:lnTo>
                  <a:cubicBezTo>
                    <a:pt x="469901" y="1223962"/>
                    <a:pt x="468312" y="1278732"/>
                    <a:pt x="469106" y="1333500"/>
                  </a:cubicBezTo>
                  <a:lnTo>
                    <a:pt x="492919" y="1333500"/>
                  </a:lnTo>
                  <a:cubicBezTo>
                    <a:pt x="492125" y="1395412"/>
                    <a:pt x="491332" y="1457325"/>
                    <a:pt x="490538" y="1519237"/>
                  </a:cubicBezTo>
                  <a:lnTo>
                    <a:pt x="771525" y="1519237"/>
                  </a:lnTo>
                  <a:lnTo>
                    <a:pt x="771525" y="1690687"/>
                  </a:lnTo>
                  <a:lnTo>
                    <a:pt x="1052513" y="1690687"/>
                  </a:lnTo>
                  <a:lnTo>
                    <a:pt x="1052513" y="1876425"/>
                  </a:lnTo>
                  <a:lnTo>
                    <a:pt x="2062163" y="1876425"/>
                  </a:lnTo>
                  <a:lnTo>
                    <a:pt x="2062163" y="2043112"/>
                  </a:lnTo>
                  <a:lnTo>
                    <a:pt x="2257425" y="2043112"/>
                  </a:lnTo>
                </a:path>
              </a:pathLst>
            </a:custGeom>
            <a:noFill/>
            <a:ln w="28575">
              <a:solidFill>
                <a:schemeClr val="accent4"/>
              </a:solidFill>
              <a:miter lim="800000"/>
              <a:headEnd/>
              <a:tailEnd/>
            </a:ln>
          </p:spPr>
          <p:txBody>
            <a:bodyPr rtlCol="0" anchor="ctr"/>
            <a:lstStyle/>
            <a:p>
              <a:pPr algn="ctr"/>
              <a:endParaRPr lang="en-US"/>
            </a:p>
          </p:txBody>
        </p:sp>
        <p:grpSp>
          <p:nvGrpSpPr>
            <p:cNvPr id="1100" name="Group 1099">
              <a:extLst>
                <a:ext uri="{FF2B5EF4-FFF2-40B4-BE49-F238E27FC236}">
                  <a16:creationId xmlns:a16="http://schemas.microsoft.com/office/drawing/2014/main" id="{D1427156-75A3-9E05-5C6C-1E4F71238F41}"/>
                </a:ext>
              </a:extLst>
            </p:cNvPr>
            <p:cNvGrpSpPr/>
            <p:nvPr/>
          </p:nvGrpSpPr>
          <p:grpSpPr>
            <a:xfrm>
              <a:off x="1627794" y="2142940"/>
              <a:ext cx="132078" cy="132078"/>
              <a:chOff x="2844451" y="2684339"/>
              <a:chExt cx="132078" cy="132078"/>
            </a:xfrm>
          </p:grpSpPr>
          <p:cxnSp>
            <p:nvCxnSpPr>
              <p:cNvPr id="1101" name="Straight Connector 1100">
                <a:extLst>
                  <a:ext uri="{FF2B5EF4-FFF2-40B4-BE49-F238E27FC236}">
                    <a16:creationId xmlns:a16="http://schemas.microsoft.com/office/drawing/2014/main" id="{4F0B04EA-9AC6-2489-1977-2F027389FCFD}"/>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02" name="Straight Connector 1101">
                <a:extLst>
                  <a:ext uri="{FF2B5EF4-FFF2-40B4-BE49-F238E27FC236}">
                    <a16:creationId xmlns:a16="http://schemas.microsoft.com/office/drawing/2014/main" id="{34AA57FA-EAE8-B745-175F-F2F68334AE7F}"/>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103" name="Group 1102">
              <a:extLst>
                <a:ext uri="{FF2B5EF4-FFF2-40B4-BE49-F238E27FC236}">
                  <a16:creationId xmlns:a16="http://schemas.microsoft.com/office/drawing/2014/main" id="{215FE538-8E1B-A02D-8790-492EEB451AE2}"/>
                </a:ext>
              </a:extLst>
            </p:cNvPr>
            <p:cNvGrpSpPr/>
            <p:nvPr/>
          </p:nvGrpSpPr>
          <p:grpSpPr>
            <a:xfrm>
              <a:off x="1795474" y="2424132"/>
              <a:ext cx="132078" cy="132078"/>
              <a:chOff x="2844451" y="2684339"/>
              <a:chExt cx="132078" cy="132078"/>
            </a:xfrm>
          </p:grpSpPr>
          <p:cxnSp>
            <p:nvCxnSpPr>
              <p:cNvPr id="1104" name="Straight Connector 1103">
                <a:extLst>
                  <a:ext uri="{FF2B5EF4-FFF2-40B4-BE49-F238E27FC236}">
                    <a16:creationId xmlns:a16="http://schemas.microsoft.com/office/drawing/2014/main" id="{17CE6AD9-7582-6A75-CF27-3D50F3BF4B90}"/>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05" name="Straight Connector 1104">
                <a:extLst>
                  <a:ext uri="{FF2B5EF4-FFF2-40B4-BE49-F238E27FC236}">
                    <a16:creationId xmlns:a16="http://schemas.microsoft.com/office/drawing/2014/main" id="{34B8169E-EF99-C4EC-72AD-CB945DB977A2}"/>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106" name="Group 1105">
              <a:extLst>
                <a:ext uri="{FF2B5EF4-FFF2-40B4-BE49-F238E27FC236}">
                  <a16:creationId xmlns:a16="http://schemas.microsoft.com/office/drawing/2014/main" id="{8DF98FF9-CA43-735A-33AA-12341013A11E}"/>
                </a:ext>
              </a:extLst>
            </p:cNvPr>
            <p:cNvGrpSpPr/>
            <p:nvPr/>
          </p:nvGrpSpPr>
          <p:grpSpPr>
            <a:xfrm>
              <a:off x="1837585" y="2424132"/>
              <a:ext cx="132078" cy="132078"/>
              <a:chOff x="2844451" y="2684339"/>
              <a:chExt cx="132078" cy="132078"/>
            </a:xfrm>
          </p:grpSpPr>
          <p:cxnSp>
            <p:nvCxnSpPr>
              <p:cNvPr id="1107" name="Straight Connector 1106">
                <a:extLst>
                  <a:ext uri="{FF2B5EF4-FFF2-40B4-BE49-F238E27FC236}">
                    <a16:creationId xmlns:a16="http://schemas.microsoft.com/office/drawing/2014/main" id="{B13984D9-E357-C592-6F01-91B3ECAEB545}"/>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08" name="Straight Connector 1107">
                <a:extLst>
                  <a:ext uri="{FF2B5EF4-FFF2-40B4-BE49-F238E27FC236}">
                    <a16:creationId xmlns:a16="http://schemas.microsoft.com/office/drawing/2014/main" id="{B7801E1C-6183-7246-1A2C-FF3627207CC6}"/>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109" name="Group 1108">
              <a:extLst>
                <a:ext uri="{FF2B5EF4-FFF2-40B4-BE49-F238E27FC236}">
                  <a16:creationId xmlns:a16="http://schemas.microsoft.com/office/drawing/2014/main" id="{26A70A9A-AC59-1406-F4DC-9CD34560E3AA}"/>
                </a:ext>
              </a:extLst>
            </p:cNvPr>
            <p:cNvGrpSpPr/>
            <p:nvPr/>
          </p:nvGrpSpPr>
          <p:grpSpPr>
            <a:xfrm>
              <a:off x="3941771" y="4167664"/>
              <a:ext cx="132078" cy="132078"/>
              <a:chOff x="2844451" y="2684339"/>
              <a:chExt cx="132078" cy="132078"/>
            </a:xfrm>
          </p:grpSpPr>
          <p:cxnSp>
            <p:nvCxnSpPr>
              <p:cNvPr id="1110" name="Straight Connector 1109">
                <a:extLst>
                  <a:ext uri="{FF2B5EF4-FFF2-40B4-BE49-F238E27FC236}">
                    <a16:creationId xmlns:a16="http://schemas.microsoft.com/office/drawing/2014/main" id="{04813A31-2795-EA6E-DA66-A1A5C9B30198}"/>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111" name="Straight Connector 1110">
                <a:extLst>
                  <a:ext uri="{FF2B5EF4-FFF2-40B4-BE49-F238E27FC236}">
                    <a16:creationId xmlns:a16="http://schemas.microsoft.com/office/drawing/2014/main" id="{B68F0344-349F-D9EB-A49D-9A5A5CEC228B}"/>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grpSp>
        <p:nvGrpSpPr>
          <p:cNvPr id="1120" name="Group 1119">
            <a:extLst>
              <a:ext uri="{FF2B5EF4-FFF2-40B4-BE49-F238E27FC236}">
                <a16:creationId xmlns:a16="http://schemas.microsoft.com/office/drawing/2014/main" id="{621824AB-D4B1-1101-FA09-B125BA3A4D85}"/>
              </a:ext>
            </a:extLst>
          </p:cNvPr>
          <p:cNvGrpSpPr/>
          <p:nvPr/>
        </p:nvGrpSpPr>
        <p:grpSpPr>
          <a:xfrm>
            <a:off x="1902072" y="2185988"/>
            <a:ext cx="1728788" cy="2395537"/>
            <a:chOff x="1676400" y="2185988"/>
            <a:chExt cx="1728788" cy="2395537"/>
          </a:xfrm>
        </p:grpSpPr>
        <p:sp>
          <p:nvSpPr>
            <p:cNvPr id="1113" name="Freeform: Shape 1112">
              <a:extLst>
                <a:ext uri="{FF2B5EF4-FFF2-40B4-BE49-F238E27FC236}">
                  <a16:creationId xmlns:a16="http://schemas.microsoft.com/office/drawing/2014/main" id="{48A3468B-2B83-23DC-39E8-42B9F7A7DA11}"/>
                </a:ext>
              </a:extLst>
            </p:cNvPr>
            <p:cNvSpPr/>
            <p:nvPr/>
          </p:nvSpPr>
          <p:spPr bwMode="auto">
            <a:xfrm>
              <a:off x="1676400" y="2185988"/>
              <a:ext cx="1728788" cy="2395537"/>
            </a:xfrm>
            <a:custGeom>
              <a:avLst/>
              <a:gdLst>
                <a:gd name="connsiteX0" fmla="*/ 0 w 1728788"/>
                <a:gd name="connsiteY0" fmla="*/ 0 h 2395537"/>
                <a:gd name="connsiteX1" fmla="*/ 109538 w 1728788"/>
                <a:gd name="connsiteY1" fmla="*/ 0 h 2395537"/>
                <a:gd name="connsiteX2" fmla="*/ 109538 w 1728788"/>
                <a:gd name="connsiteY2" fmla="*/ 261937 h 2395537"/>
                <a:gd name="connsiteX3" fmla="*/ 128588 w 1728788"/>
                <a:gd name="connsiteY3" fmla="*/ 261937 h 2395537"/>
                <a:gd name="connsiteX4" fmla="*/ 128588 w 1728788"/>
                <a:gd name="connsiteY4" fmla="*/ 485775 h 2395537"/>
                <a:gd name="connsiteX5" fmla="*/ 209550 w 1728788"/>
                <a:gd name="connsiteY5" fmla="*/ 485775 h 2395537"/>
                <a:gd name="connsiteX6" fmla="*/ 209550 w 1728788"/>
                <a:gd name="connsiteY6" fmla="*/ 1033462 h 2395537"/>
                <a:gd name="connsiteX7" fmla="*/ 233363 w 1728788"/>
                <a:gd name="connsiteY7" fmla="*/ 1033462 h 2395537"/>
                <a:gd name="connsiteX8" fmla="*/ 233363 w 1728788"/>
                <a:gd name="connsiteY8" fmla="*/ 1590675 h 2395537"/>
                <a:gd name="connsiteX9" fmla="*/ 828675 w 1728788"/>
                <a:gd name="connsiteY9" fmla="*/ 1590675 h 2395537"/>
                <a:gd name="connsiteX10" fmla="*/ 828675 w 1728788"/>
                <a:gd name="connsiteY10" fmla="*/ 1990725 h 2395537"/>
                <a:gd name="connsiteX11" fmla="*/ 1728788 w 1728788"/>
                <a:gd name="connsiteY11" fmla="*/ 1990725 h 2395537"/>
                <a:gd name="connsiteX12" fmla="*/ 1728788 w 1728788"/>
                <a:gd name="connsiteY12" fmla="*/ 2395537 h 2395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728788" h="2395537">
                  <a:moveTo>
                    <a:pt x="0" y="0"/>
                  </a:moveTo>
                  <a:lnTo>
                    <a:pt x="109538" y="0"/>
                  </a:lnTo>
                  <a:lnTo>
                    <a:pt x="109538" y="261937"/>
                  </a:lnTo>
                  <a:lnTo>
                    <a:pt x="128588" y="261937"/>
                  </a:lnTo>
                  <a:lnTo>
                    <a:pt x="128588" y="485775"/>
                  </a:lnTo>
                  <a:lnTo>
                    <a:pt x="209550" y="485775"/>
                  </a:lnTo>
                  <a:lnTo>
                    <a:pt x="209550" y="1033462"/>
                  </a:lnTo>
                  <a:lnTo>
                    <a:pt x="233363" y="1033462"/>
                  </a:lnTo>
                  <a:lnTo>
                    <a:pt x="233363" y="1590675"/>
                  </a:lnTo>
                  <a:lnTo>
                    <a:pt x="828675" y="1590675"/>
                  </a:lnTo>
                  <a:lnTo>
                    <a:pt x="828675" y="1990725"/>
                  </a:lnTo>
                  <a:lnTo>
                    <a:pt x="1728788" y="1990725"/>
                  </a:lnTo>
                  <a:lnTo>
                    <a:pt x="1728788" y="2395537"/>
                  </a:lnTo>
                </a:path>
              </a:pathLst>
            </a:custGeom>
            <a:noFill/>
            <a:ln w="28575">
              <a:solidFill>
                <a:schemeClr val="accent6"/>
              </a:solidFill>
              <a:miter lim="800000"/>
              <a:headEnd/>
              <a:tailEnd/>
            </a:ln>
          </p:spPr>
          <p:txBody>
            <a:bodyPr rtlCol="0" anchor="ctr"/>
            <a:lstStyle/>
            <a:p>
              <a:pPr algn="ctr"/>
              <a:endParaRPr lang="en-US"/>
            </a:p>
          </p:txBody>
        </p:sp>
        <p:grpSp>
          <p:nvGrpSpPr>
            <p:cNvPr id="1114" name="Group 1113">
              <a:extLst>
                <a:ext uri="{FF2B5EF4-FFF2-40B4-BE49-F238E27FC236}">
                  <a16:creationId xmlns:a16="http://schemas.microsoft.com/office/drawing/2014/main" id="{3A5A27A1-44D6-5D4B-E0B8-A63FFC6752E4}"/>
                </a:ext>
              </a:extLst>
            </p:cNvPr>
            <p:cNvGrpSpPr/>
            <p:nvPr/>
          </p:nvGrpSpPr>
          <p:grpSpPr>
            <a:xfrm>
              <a:off x="1790700" y="2611376"/>
              <a:ext cx="132078" cy="132078"/>
              <a:chOff x="2844451" y="2684339"/>
              <a:chExt cx="132078" cy="132078"/>
            </a:xfrm>
          </p:grpSpPr>
          <p:cxnSp>
            <p:nvCxnSpPr>
              <p:cNvPr id="1115" name="Straight Connector 1114">
                <a:extLst>
                  <a:ext uri="{FF2B5EF4-FFF2-40B4-BE49-F238E27FC236}">
                    <a16:creationId xmlns:a16="http://schemas.microsoft.com/office/drawing/2014/main" id="{BA9E8AF4-66B8-0E5C-5CFD-F5322DD3B7DF}"/>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16" name="Straight Connector 1115">
                <a:extLst>
                  <a:ext uri="{FF2B5EF4-FFF2-40B4-BE49-F238E27FC236}">
                    <a16:creationId xmlns:a16="http://schemas.microsoft.com/office/drawing/2014/main" id="{B2B892B0-76A6-2013-CB6C-928136425F5E}"/>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117" name="Group 1116">
              <a:extLst>
                <a:ext uri="{FF2B5EF4-FFF2-40B4-BE49-F238E27FC236}">
                  <a16:creationId xmlns:a16="http://schemas.microsoft.com/office/drawing/2014/main" id="{EE76AE0A-C1F9-74D1-36A4-D75653ABC754}"/>
                </a:ext>
              </a:extLst>
            </p:cNvPr>
            <p:cNvGrpSpPr/>
            <p:nvPr/>
          </p:nvGrpSpPr>
          <p:grpSpPr>
            <a:xfrm>
              <a:off x="2142472" y="3712393"/>
              <a:ext cx="132078" cy="132078"/>
              <a:chOff x="2844451" y="2684339"/>
              <a:chExt cx="132078" cy="132078"/>
            </a:xfrm>
          </p:grpSpPr>
          <p:cxnSp>
            <p:nvCxnSpPr>
              <p:cNvPr id="1118" name="Straight Connector 1117">
                <a:extLst>
                  <a:ext uri="{FF2B5EF4-FFF2-40B4-BE49-F238E27FC236}">
                    <a16:creationId xmlns:a16="http://schemas.microsoft.com/office/drawing/2014/main" id="{1A2C998B-39B6-DB29-4A86-6E1048198173}"/>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119" name="Straight Connector 1118">
                <a:extLst>
                  <a:ext uri="{FF2B5EF4-FFF2-40B4-BE49-F238E27FC236}">
                    <a16:creationId xmlns:a16="http://schemas.microsoft.com/office/drawing/2014/main" id="{3519E286-735C-6602-037B-F0DBED8F2B01}"/>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grpSp>
        <p:nvGrpSpPr>
          <p:cNvPr id="1125" name="Group 1124">
            <a:extLst>
              <a:ext uri="{FF2B5EF4-FFF2-40B4-BE49-F238E27FC236}">
                <a16:creationId xmlns:a16="http://schemas.microsoft.com/office/drawing/2014/main" id="{4DEEA481-71F8-E226-FC65-ADB03972BE35}"/>
              </a:ext>
            </a:extLst>
          </p:cNvPr>
          <p:cNvGrpSpPr/>
          <p:nvPr/>
        </p:nvGrpSpPr>
        <p:grpSpPr>
          <a:xfrm>
            <a:off x="1835936" y="2142031"/>
            <a:ext cx="4223799" cy="2439494"/>
            <a:chOff x="1610264" y="2142031"/>
            <a:chExt cx="4223799" cy="2439494"/>
          </a:xfrm>
        </p:grpSpPr>
        <p:sp>
          <p:nvSpPr>
            <p:cNvPr id="1121" name="Freeform: Shape 1120">
              <a:extLst>
                <a:ext uri="{FF2B5EF4-FFF2-40B4-BE49-F238E27FC236}">
                  <a16:creationId xmlns:a16="http://schemas.microsoft.com/office/drawing/2014/main" id="{DE8951E3-DBDF-AFE5-64BE-99F642F7B9EB}"/>
                </a:ext>
              </a:extLst>
            </p:cNvPr>
            <p:cNvSpPr/>
            <p:nvPr/>
          </p:nvSpPr>
          <p:spPr bwMode="auto">
            <a:xfrm>
              <a:off x="1676400" y="2200275"/>
              <a:ext cx="4157663" cy="2381250"/>
            </a:xfrm>
            <a:custGeom>
              <a:avLst/>
              <a:gdLst>
                <a:gd name="connsiteX0" fmla="*/ 0 w 4157663"/>
                <a:gd name="connsiteY0" fmla="*/ 0 h 2381250"/>
                <a:gd name="connsiteX1" fmla="*/ 0 w 4157663"/>
                <a:gd name="connsiteY1" fmla="*/ 795338 h 2381250"/>
                <a:gd name="connsiteX2" fmla="*/ 28575 w 4157663"/>
                <a:gd name="connsiteY2" fmla="*/ 795338 h 2381250"/>
                <a:gd name="connsiteX3" fmla="*/ 28575 w 4157663"/>
                <a:gd name="connsiteY3" fmla="*/ 2381250 h 2381250"/>
                <a:gd name="connsiteX4" fmla="*/ 4157663 w 4157663"/>
                <a:gd name="connsiteY4" fmla="*/ 2381250 h 23812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57663" h="2381250">
                  <a:moveTo>
                    <a:pt x="0" y="0"/>
                  </a:moveTo>
                  <a:lnTo>
                    <a:pt x="0" y="795338"/>
                  </a:lnTo>
                  <a:lnTo>
                    <a:pt x="28575" y="795338"/>
                  </a:lnTo>
                  <a:lnTo>
                    <a:pt x="28575" y="2381250"/>
                  </a:lnTo>
                  <a:lnTo>
                    <a:pt x="4157663" y="2381250"/>
                  </a:lnTo>
                </a:path>
              </a:pathLst>
            </a:custGeom>
            <a:noFill/>
            <a:ln w="28575">
              <a:solidFill>
                <a:schemeClr val="accent5"/>
              </a:solidFill>
              <a:miter lim="800000"/>
              <a:headEnd/>
              <a:tailEnd/>
            </a:ln>
          </p:spPr>
          <p:txBody>
            <a:bodyPr rtlCol="0" anchor="ctr"/>
            <a:lstStyle/>
            <a:p>
              <a:pPr algn="ctr"/>
              <a:endParaRPr lang="en-US"/>
            </a:p>
          </p:txBody>
        </p:sp>
        <p:grpSp>
          <p:nvGrpSpPr>
            <p:cNvPr id="1122" name="Group 1121">
              <a:extLst>
                <a:ext uri="{FF2B5EF4-FFF2-40B4-BE49-F238E27FC236}">
                  <a16:creationId xmlns:a16="http://schemas.microsoft.com/office/drawing/2014/main" id="{BA3B03C6-6287-6493-B7C8-B0B7AE7730EC}"/>
                </a:ext>
              </a:extLst>
            </p:cNvPr>
            <p:cNvGrpSpPr/>
            <p:nvPr/>
          </p:nvGrpSpPr>
          <p:grpSpPr>
            <a:xfrm>
              <a:off x="1610264" y="2142031"/>
              <a:ext cx="132078" cy="132078"/>
              <a:chOff x="2844451" y="2684339"/>
              <a:chExt cx="132078" cy="132078"/>
            </a:xfrm>
          </p:grpSpPr>
          <p:cxnSp>
            <p:nvCxnSpPr>
              <p:cNvPr id="1123" name="Straight Connector 1122">
                <a:extLst>
                  <a:ext uri="{FF2B5EF4-FFF2-40B4-BE49-F238E27FC236}">
                    <a16:creationId xmlns:a16="http://schemas.microsoft.com/office/drawing/2014/main" id="{20FE5A9F-5309-6368-CCA5-4BDBAB0271B0}"/>
                  </a:ext>
                </a:extLst>
              </p:cNvPr>
              <p:cNvCxnSpPr>
                <a:cxnSpLocks/>
              </p:cNvCxnSpPr>
              <p:nvPr/>
            </p:nvCxnSpPr>
            <p:spPr bwMode="auto">
              <a:xfrm>
                <a:off x="2910490" y="2684339"/>
                <a:ext cx="0" cy="132078"/>
              </a:xfrm>
              <a:prstGeom prst="line">
                <a:avLst/>
              </a:prstGeom>
              <a:noFill/>
              <a:ln w="28575" cap="flat" cmpd="sng" algn="ctr">
                <a:solidFill>
                  <a:schemeClr val="accent5"/>
                </a:solidFill>
                <a:prstDash val="solid"/>
                <a:round/>
                <a:headEnd type="none" w="med" len="med"/>
                <a:tailEnd type="none" w="med" len="med"/>
              </a:ln>
              <a:effectLst/>
            </p:spPr>
          </p:cxnSp>
          <p:cxnSp>
            <p:nvCxnSpPr>
              <p:cNvPr id="1124" name="Straight Connector 1123">
                <a:extLst>
                  <a:ext uri="{FF2B5EF4-FFF2-40B4-BE49-F238E27FC236}">
                    <a16:creationId xmlns:a16="http://schemas.microsoft.com/office/drawing/2014/main" id="{60A94FE6-C190-7B6E-8795-FA4BE4B4FEAF}"/>
                  </a:ext>
                </a:extLst>
              </p:cNvPr>
              <p:cNvCxnSpPr>
                <a:cxnSpLocks/>
              </p:cNvCxnSpPr>
              <p:nvPr/>
            </p:nvCxnSpPr>
            <p:spPr bwMode="auto">
              <a:xfrm rot="16200000">
                <a:off x="2910490" y="2684340"/>
                <a:ext cx="0" cy="132078"/>
              </a:xfrm>
              <a:prstGeom prst="line">
                <a:avLst/>
              </a:prstGeom>
              <a:noFill/>
              <a:ln w="28575" cap="flat" cmpd="sng" algn="ctr">
                <a:solidFill>
                  <a:schemeClr val="accent5"/>
                </a:solidFill>
                <a:prstDash val="solid"/>
                <a:round/>
                <a:headEnd type="none" w="med" len="med"/>
                <a:tailEnd type="none" w="med" len="med"/>
              </a:ln>
              <a:effectLst/>
            </p:spPr>
          </p:cxnSp>
        </p:grpSp>
      </p:grpSp>
      <p:sp>
        <p:nvSpPr>
          <p:cNvPr id="1126" name="TextBox 1125">
            <a:extLst>
              <a:ext uri="{FF2B5EF4-FFF2-40B4-BE49-F238E27FC236}">
                <a16:creationId xmlns:a16="http://schemas.microsoft.com/office/drawing/2014/main" id="{2CA8CB4B-2A55-F372-4C50-5DA6411514BC}"/>
              </a:ext>
            </a:extLst>
          </p:cNvPr>
          <p:cNvSpPr txBox="1"/>
          <p:nvPr/>
        </p:nvSpPr>
        <p:spPr bwMode="auto">
          <a:xfrm>
            <a:off x="7131464" y="1818490"/>
            <a:ext cx="41405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Median (95% CI) follow-up: 20.8 </a:t>
            </a:r>
            <a:r>
              <a:rPr lang="en-US" sz="1600" b="0" dirty="0" err="1">
                <a:solidFill>
                  <a:schemeClr val="bg1"/>
                </a:solidFill>
                <a:latin typeface="Calibri" panose="020F0502020204030204" pitchFamily="34" charset="0"/>
              </a:rPr>
              <a:t>mo</a:t>
            </a:r>
            <a:r>
              <a:rPr lang="en-US" sz="1600" b="0" dirty="0">
                <a:solidFill>
                  <a:schemeClr val="bg1"/>
                </a:solidFill>
                <a:latin typeface="Calibri" panose="020F0502020204030204" pitchFamily="34" charset="0"/>
              </a:rPr>
              <a:t> (17.6-25.2)</a:t>
            </a:r>
          </a:p>
        </p:txBody>
      </p:sp>
      <p:grpSp>
        <p:nvGrpSpPr>
          <p:cNvPr id="1164" name="Group 1163">
            <a:extLst>
              <a:ext uri="{FF2B5EF4-FFF2-40B4-BE49-F238E27FC236}">
                <a16:creationId xmlns:a16="http://schemas.microsoft.com/office/drawing/2014/main" id="{81F11F89-BBEF-35AD-34B6-AED9594A7062}"/>
              </a:ext>
            </a:extLst>
          </p:cNvPr>
          <p:cNvGrpSpPr/>
          <p:nvPr/>
        </p:nvGrpSpPr>
        <p:grpSpPr>
          <a:xfrm>
            <a:off x="6340556" y="1994140"/>
            <a:ext cx="5241085" cy="3166679"/>
            <a:chOff x="782998" y="1994140"/>
            <a:chExt cx="5241085" cy="3166679"/>
          </a:xfrm>
        </p:grpSpPr>
        <p:sp>
          <p:nvSpPr>
            <p:cNvPr id="1165" name="TextBox 1164">
              <a:extLst>
                <a:ext uri="{FF2B5EF4-FFF2-40B4-BE49-F238E27FC236}">
                  <a16:creationId xmlns:a16="http://schemas.microsoft.com/office/drawing/2014/main" id="{D80BC716-2698-E3AB-1EA4-8BCFB192FF88}"/>
                </a:ext>
              </a:extLst>
            </p:cNvPr>
            <p:cNvSpPr txBox="1"/>
            <p:nvPr/>
          </p:nvSpPr>
          <p:spPr bwMode="auto">
            <a:xfrm rot="16200000">
              <a:off x="567458" y="3142624"/>
              <a:ext cx="800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PFS, %</a:t>
              </a:r>
            </a:p>
          </p:txBody>
        </p:sp>
        <p:sp>
          <p:nvSpPr>
            <p:cNvPr id="1166" name="TextBox 1165">
              <a:extLst>
                <a:ext uri="{FF2B5EF4-FFF2-40B4-BE49-F238E27FC236}">
                  <a16:creationId xmlns:a16="http://schemas.microsoft.com/office/drawing/2014/main" id="{2A7D0E70-CF47-9EFD-7CA7-08291C075520}"/>
                </a:ext>
              </a:extLst>
            </p:cNvPr>
            <p:cNvSpPr txBox="1"/>
            <p:nvPr/>
          </p:nvSpPr>
          <p:spPr bwMode="auto">
            <a:xfrm>
              <a:off x="3431397" y="4791487"/>
              <a:ext cx="5100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a:t>
              </a:r>
            </a:p>
          </p:txBody>
        </p:sp>
        <p:grpSp>
          <p:nvGrpSpPr>
            <p:cNvPr id="1167" name="Group 1166">
              <a:extLst>
                <a:ext uri="{FF2B5EF4-FFF2-40B4-BE49-F238E27FC236}">
                  <a16:creationId xmlns:a16="http://schemas.microsoft.com/office/drawing/2014/main" id="{0421EDEE-C4F9-FD61-6824-750DADDA2974}"/>
                </a:ext>
              </a:extLst>
            </p:cNvPr>
            <p:cNvGrpSpPr/>
            <p:nvPr/>
          </p:nvGrpSpPr>
          <p:grpSpPr>
            <a:xfrm>
              <a:off x="993644" y="1994140"/>
              <a:ext cx="535724" cy="2726016"/>
              <a:chOff x="995371" y="1994140"/>
              <a:chExt cx="535724" cy="2726016"/>
            </a:xfrm>
          </p:grpSpPr>
          <p:sp>
            <p:nvSpPr>
              <p:cNvPr id="1194" name="TextBox 1193">
                <a:extLst>
                  <a:ext uri="{FF2B5EF4-FFF2-40B4-BE49-F238E27FC236}">
                    <a16:creationId xmlns:a16="http://schemas.microsoft.com/office/drawing/2014/main" id="{51DCA8D7-6050-FE80-DA40-A00BBEA9ECB8}"/>
                  </a:ext>
                </a:extLst>
              </p:cNvPr>
              <p:cNvSpPr txBox="1"/>
              <p:nvPr/>
            </p:nvSpPr>
            <p:spPr bwMode="auto">
              <a:xfrm>
                <a:off x="995371" y="1994140"/>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195" name="TextBox 1194">
                <a:extLst>
                  <a:ext uri="{FF2B5EF4-FFF2-40B4-BE49-F238E27FC236}">
                    <a16:creationId xmlns:a16="http://schemas.microsoft.com/office/drawing/2014/main" id="{D2A78041-4158-1883-DDB3-0A00AAE9687A}"/>
                  </a:ext>
                </a:extLst>
              </p:cNvPr>
              <p:cNvSpPr txBox="1"/>
              <p:nvPr/>
            </p:nvSpPr>
            <p:spPr bwMode="auto">
              <a:xfrm>
                <a:off x="1112391" y="245471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196" name="TextBox 1195">
                <a:extLst>
                  <a:ext uri="{FF2B5EF4-FFF2-40B4-BE49-F238E27FC236}">
                    <a16:creationId xmlns:a16="http://schemas.microsoft.com/office/drawing/2014/main" id="{B8A29B44-3244-5FCA-1918-15E0D5552B79}"/>
                  </a:ext>
                </a:extLst>
              </p:cNvPr>
              <p:cNvSpPr txBox="1"/>
              <p:nvPr/>
            </p:nvSpPr>
            <p:spPr bwMode="auto">
              <a:xfrm>
                <a:off x="1112391" y="295814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197" name="TextBox 1196">
                <a:extLst>
                  <a:ext uri="{FF2B5EF4-FFF2-40B4-BE49-F238E27FC236}">
                    <a16:creationId xmlns:a16="http://schemas.microsoft.com/office/drawing/2014/main" id="{D4D2C48A-2823-CA2A-111E-CE0B85DA355D}"/>
                  </a:ext>
                </a:extLst>
              </p:cNvPr>
              <p:cNvSpPr txBox="1"/>
              <p:nvPr/>
            </p:nvSpPr>
            <p:spPr bwMode="auto">
              <a:xfrm>
                <a:off x="1112391" y="3418726"/>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198" name="TextBox 1197">
                <a:extLst>
                  <a:ext uri="{FF2B5EF4-FFF2-40B4-BE49-F238E27FC236}">
                    <a16:creationId xmlns:a16="http://schemas.microsoft.com/office/drawing/2014/main" id="{F538379E-5143-1467-6276-5F6162EA7AD2}"/>
                  </a:ext>
                </a:extLst>
              </p:cNvPr>
              <p:cNvSpPr txBox="1"/>
              <p:nvPr/>
            </p:nvSpPr>
            <p:spPr bwMode="auto">
              <a:xfrm>
                <a:off x="1112391" y="389024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199" name="TextBox 1198">
                <a:extLst>
                  <a:ext uri="{FF2B5EF4-FFF2-40B4-BE49-F238E27FC236}">
                    <a16:creationId xmlns:a16="http://schemas.microsoft.com/office/drawing/2014/main" id="{FD45DF17-1F8B-1C45-0BFB-439262BBA8EA}"/>
                  </a:ext>
                </a:extLst>
              </p:cNvPr>
              <p:cNvSpPr txBox="1"/>
              <p:nvPr/>
            </p:nvSpPr>
            <p:spPr bwMode="auto">
              <a:xfrm>
                <a:off x="1229410" y="4350824"/>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grpSp>
          <p:nvGrpSpPr>
            <p:cNvPr id="1168" name="Group 1167">
              <a:extLst>
                <a:ext uri="{FF2B5EF4-FFF2-40B4-BE49-F238E27FC236}">
                  <a16:creationId xmlns:a16="http://schemas.microsoft.com/office/drawing/2014/main" id="{E6ED725D-6D52-5633-2C16-050476A1BA19}"/>
                </a:ext>
              </a:extLst>
            </p:cNvPr>
            <p:cNvGrpSpPr/>
            <p:nvPr/>
          </p:nvGrpSpPr>
          <p:grpSpPr>
            <a:xfrm>
              <a:off x="1485900" y="4597585"/>
              <a:ext cx="4538183" cy="369332"/>
              <a:chOff x="1462352" y="4597585"/>
              <a:chExt cx="5233253" cy="369332"/>
            </a:xfrm>
          </p:grpSpPr>
          <p:sp>
            <p:nvSpPr>
              <p:cNvPr id="1186" name="TextBox 1185">
                <a:extLst>
                  <a:ext uri="{FF2B5EF4-FFF2-40B4-BE49-F238E27FC236}">
                    <a16:creationId xmlns:a16="http://schemas.microsoft.com/office/drawing/2014/main" id="{8B5BA10A-B3E3-4E4F-D663-D565E45154F4}"/>
                  </a:ext>
                </a:extLst>
              </p:cNvPr>
              <p:cNvSpPr txBox="1"/>
              <p:nvPr/>
            </p:nvSpPr>
            <p:spPr bwMode="auto">
              <a:xfrm>
                <a:off x="1462352"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187" name="TextBox 1186">
                <a:extLst>
                  <a:ext uri="{FF2B5EF4-FFF2-40B4-BE49-F238E27FC236}">
                    <a16:creationId xmlns:a16="http://schemas.microsoft.com/office/drawing/2014/main" id="{184C0491-97E6-F6AA-2F3C-5E8351F419B6}"/>
                  </a:ext>
                </a:extLst>
              </p:cNvPr>
              <p:cNvSpPr txBox="1"/>
              <p:nvPr/>
            </p:nvSpPr>
            <p:spPr bwMode="auto">
              <a:xfrm>
                <a:off x="2164230" y="4597585"/>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1188" name="TextBox 1187">
                <a:extLst>
                  <a:ext uri="{FF2B5EF4-FFF2-40B4-BE49-F238E27FC236}">
                    <a16:creationId xmlns:a16="http://schemas.microsoft.com/office/drawing/2014/main" id="{8AABAB2F-3BA9-961A-3970-A5CBA28D3C36}"/>
                  </a:ext>
                </a:extLst>
              </p:cNvPr>
              <p:cNvSpPr txBox="1"/>
              <p:nvPr/>
            </p:nvSpPr>
            <p:spPr bwMode="auto">
              <a:xfrm>
                <a:off x="2789127"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1189" name="TextBox 1188">
                <a:extLst>
                  <a:ext uri="{FF2B5EF4-FFF2-40B4-BE49-F238E27FC236}">
                    <a16:creationId xmlns:a16="http://schemas.microsoft.com/office/drawing/2014/main" id="{9300A79C-4D6D-8B27-54CA-5EF75FA8E8BC}"/>
                  </a:ext>
                </a:extLst>
              </p:cNvPr>
              <p:cNvSpPr txBox="1"/>
              <p:nvPr/>
            </p:nvSpPr>
            <p:spPr bwMode="auto">
              <a:xfrm>
                <a:off x="3491005"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1190" name="TextBox 1189">
                <a:extLst>
                  <a:ext uri="{FF2B5EF4-FFF2-40B4-BE49-F238E27FC236}">
                    <a16:creationId xmlns:a16="http://schemas.microsoft.com/office/drawing/2014/main" id="{D385121A-7D85-7CE5-15DD-98446BA53530}"/>
                  </a:ext>
                </a:extLst>
              </p:cNvPr>
              <p:cNvSpPr txBox="1"/>
              <p:nvPr/>
            </p:nvSpPr>
            <p:spPr bwMode="auto">
              <a:xfrm>
                <a:off x="4166138"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1191" name="TextBox 1190">
                <a:extLst>
                  <a:ext uri="{FF2B5EF4-FFF2-40B4-BE49-F238E27FC236}">
                    <a16:creationId xmlns:a16="http://schemas.microsoft.com/office/drawing/2014/main" id="{DDEC28AD-08CE-3128-69B0-D92DB61BA481}"/>
                  </a:ext>
                </a:extLst>
              </p:cNvPr>
              <p:cNvSpPr txBox="1"/>
              <p:nvPr/>
            </p:nvSpPr>
            <p:spPr bwMode="auto">
              <a:xfrm>
                <a:off x="4849544"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1192" name="TextBox 1191">
                <a:extLst>
                  <a:ext uri="{FF2B5EF4-FFF2-40B4-BE49-F238E27FC236}">
                    <a16:creationId xmlns:a16="http://schemas.microsoft.com/office/drawing/2014/main" id="{0CB6491A-D6DD-9AF3-838F-7BAE72FB5A2B}"/>
                  </a:ext>
                </a:extLst>
              </p:cNvPr>
              <p:cNvSpPr txBox="1"/>
              <p:nvPr/>
            </p:nvSpPr>
            <p:spPr bwMode="auto">
              <a:xfrm>
                <a:off x="5551422" y="4597585"/>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1193" name="TextBox 1192">
                <a:extLst>
                  <a:ext uri="{FF2B5EF4-FFF2-40B4-BE49-F238E27FC236}">
                    <a16:creationId xmlns:a16="http://schemas.microsoft.com/office/drawing/2014/main" id="{D40E5134-E008-F27B-631C-D75D0FF0BE16}"/>
                  </a:ext>
                </a:extLst>
              </p:cNvPr>
              <p:cNvSpPr txBox="1"/>
              <p:nvPr/>
            </p:nvSpPr>
            <p:spPr bwMode="auto">
              <a:xfrm>
                <a:off x="6212772" y="4597585"/>
                <a:ext cx="4828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grpSp>
        <p:sp>
          <p:nvSpPr>
            <p:cNvPr id="1169" name="Freeform: Shape 1168">
              <a:extLst>
                <a:ext uri="{FF2B5EF4-FFF2-40B4-BE49-F238E27FC236}">
                  <a16:creationId xmlns:a16="http://schemas.microsoft.com/office/drawing/2014/main" id="{59D30913-C795-8014-49EE-97957BF8BEEC}"/>
                </a:ext>
              </a:extLst>
            </p:cNvPr>
            <p:cNvSpPr/>
            <p:nvPr/>
          </p:nvSpPr>
          <p:spPr bwMode="auto">
            <a:xfrm>
              <a:off x="1524000" y="2186940"/>
              <a:ext cx="4400550" cy="2438400"/>
            </a:xfrm>
            <a:custGeom>
              <a:avLst/>
              <a:gdLst>
                <a:gd name="connsiteX0" fmla="*/ 0 w 4335780"/>
                <a:gd name="connsiteY0" fmla="*/ 0 h 2377440"/>
                <a:gd name="connsiteX1" fmla="*/ 0 w 4335780"/>
                <a:gd name="connsiteY1" fmla="*/ 2377440 h 2377440"/>
                <a:gd name="connsiteX2" fmla="*/ 4335780 w 4335780"/>
                <a:gd name="connsiteY2" fmla="*/ 2377440 h 2377440"/>
              </a:gdLst>
              <a:ahLst/>
              <a:cxnLst>
                <a:cxn ang="0">
                  <a:pos x="connsiteX0" y="connsiteY0"/>
                </a:cxn>
                <a:cxn ang="0">
                  <a:pos x="connsiteX1" y="connsiteY1"/>
                </a:cxn>
                <a:cxn ang="0">
                  <a:pos x="connsiteX2" y="connsiteY2"/>
                </a:cxn>
              </a:cxnLst>
              <a:rect l="l" t="t" r="r" b="b"/>
              <a:pathLst>
                <a:path w="4335780" h="2377440">
                  <a:moveTo>
                    <a:pt x="0" y="0"/>
                  </a:moveTo>
                  <a:lnTo>
                    <a:pt x="0" y="2377440"/>
                  </a:lnTo>
                  <a:lnTo>
                    <a:pt x="4335780" y="2377440"/>
                  </a:lnTo>
                </a:path>
              </a:pathLst>
            </a:custGeom>
            <a:noFill/>
            <a:ln w="28575">
              <a:solidFill>
                <a:schemeClr val="bg1"/>
              </a:solidFill>
              <a:miter lim="800000"/>
              <a:headEnd/>
              <a:tailEnd/>
            </a:ln>
          </p:spPr>
          <p:txBody>
            <a:bodyPr rtlCol="0" anchor="ctr"/>
            <a:lstStyle/>
            <a:p>
              <a:pPr algn="ctr"/>
              <a:endParaRPr lang="en-US"/>
            </a:p>
          </p:txBody>
        </p:sp>
        <p:grpSp>
          <p:nvGrpSpPr>
            <p:cNvPr id="1170" name="Group 1169">
              <a:extLst>
                <a:ext uri="{FF2B5EF4-FFF2-40B4-BE49-F238E27FC236}">
                  <a16:creationId xmlns:a16="http://schemas.microsoft.com/office/drawing/2014/main" id="{D72A85AA-070E-286A-24FD-D2A5FABFA965}"/>
                </a:ext>
              </a:extLst>
            </p:cNvPr>
            <p:cNvGrpSpPr/>
            <p:nvPr/>
          </p:nvGrpSpPr>
          <p:grpSpPr>
            <a:xfrm rot="5400000">
              <a:off x="3678124" y="2565020"/>
              <a:ext cx="76203" cy="4196843"/>
              <a:chOff x="1039296" y="1237425"/>
              <a:chExt cx="983605" cy="3334265"/>
            </a:xfrm>
          </p:grpSpPr>
          <p:cxnSp>
            <p:nvCxnSpPr>
              <p:cNvPr id="1178" name="Straight Connector 1177">
                <a:extLst>
                  <a:ext uri="{FF2B5EF4-FFF2-40B4-BE49-F238E27FC236}">
                    <a16:creationId xmlns:a16="http://schemas.microsoft.com/office/drawing/2014/main" id="{2F5A168E-260E-9AD0-2A57-99363196131B}"/>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179" name="Straight Connector 1178">
                <a:extLst>
                  <a:ext uri="{FF2B5EF4-FFF2-40B4-BE49-F238E27FC236}">
                    <a16:creationId xmlns:a16="http://schemas.microsoft.com/office/drawing/2014/main" id="{86A488FD-4F60-C810-912E-073B074C1A1E}"/>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180" name="Straight Connector 1179">
                <a:extLst>
                  <a:ext uri="{FF2B5EF4-FFF2-40B4-BE49-F238E27FC236}">
                    <a16:creationId xmlns:a16="http://schemas.microsoft.com/office/drawing/2014/main" id="{38378733-E59F-350C-7247-7168156FB3E3}"/>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181" name="Straight Connector 1180">
                <a:extLst>
                  <a:ext uri="{FF2B5EF4-FFF2-40B4-BE49-F238E27FC236}">
                    <a16:creationId xmlns:a16="http://schemas.microsoft.com/office/drawing/2014/main" id="{16A0C383-7C3E-EB52-AFCD-1299AF9DFE42}"/>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182" name="Straight Connector 1181">
                <a:extLst>
                  <a:ext uri="{FF2B5EF4-FFF2-40B4-BE49-F238E27FC236}">
                    <a16:creationId xmlns:a16="http://schemas.microsoft.com/office/drawing/2014/main" id="{0944C637-D3EB-E25F-0688-2338CECD91AB}"/>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183" name="Straight Connector 1182">
                <a:extLst>
                  <a:ext uri="{FF2B5EF4-FFF2-40B4-BE49-F238E27FC236}">
                    <a16:creationId xmlns:a16="http://schemas.microsoft.com/office/drawing/2014/main" id="{D2690B3C-E76A-E006-B9CB-9D63BFC5B029}"/>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184" name="Straight Connector 1183">
                <a:extLst>
                  <a:ext uri="{FF2B5EF4-FFF2-40B4-BE49-F238E27FC236}">
                    <a16:creationId xmlns:a16="http://schemas.microsoft.com/office/drawing/2014/main" id="{90991D9B-E565-C35D-0242-05E7702530EF}"/>
                  </a:ext>
                </a:extLst>
              </p:cNvPr>
              <p:cNvCxnSpPr>
                <a:cxnSpLocks/>
              </p:cNvCxnSpPr>
              <p:nvPr/>
            </p:nvCxnSpPr>
            <p:spPr bwMode="auto">
              <a:xfrm>
                <a:off x="1039300" y="1705048"/>
                <a:ext cx="983597" cy="0"/>
              </a:xfrm>
              <a:prstGeom prst="line">
                <a:avLst/>
              </a:prstGeom>
              <a:noFill/>
              <a:ln w="28575" cap="flat" cmpd="sng" algn="ctr">
                <a:solidFill>
                  <a:schemeClr val="bg1"/>
                </a:solidFill>
                <a:prstDash val="solid"/>
                <a:round/>
                <a:headEnd type="none" w="med" len="med"/>
                <a:tailEnd type="none" w="med" len="med"/>
              </a:ln>
              <a:effectLst/>
            </p:spPr>
          </p:cxnSp>
          <p:cxnSp>
            <p:nvCxnSpPr>
              <p:cNvPr id="1185" name="Straight Connector 1184">
                <a:extLst>
                  <a:ext uri="{FF2B5EF4-FFF2-40B4-BE49-F238E27FC236}">
                    <a16:creationId xmlns:a16="http://schemas.microsoft.com/office/drawing/2014/main" id="{C2C3AAB1-F35B-412E-BF37-1D49FBF02EFB}"/>
                  </a:ext>
                </a:extLst>
              </p:cNvPr>
              <p:cNvCxnSpPr>
                <a:cxnSpLocks/>
              </p:cNvCxnSpPr>
              <p:nvPr/>
            </p:nvCxnSpPr>
            <p:spPr bwMode="auto">
              <a:xfrm>
                <a:off x="1039305" y="1237425"/>
                <a:ext cx="983596" cy="0"/>
              </a:xfrm>
              <a:prstGeom prst="line">
                <a:avLst/>
              </a:prstGeom>
              <a:noFill/>
              <a:ln w="28575" cap="flat" cmpd="sng" algn="ctr">
                <a:solidFill>
                  <a:schemeClr val="bg1"/>
                </a:solidFill>
                <a:prstDash val="solid"/>
                <a:round/>
                <a:headEnd type="none" w="med" len="med"/>
                <a:tailEnd type="none" w="med" len="med"/>
              </a:ln>
              <a:effectLst/>
            </p:spPr>
          </p:cxnSp>
        </p:grpSp>
        <p:grpSp>
          <p:nvGrpSpPr>
            <p:cNvPr id="1171" name="Group 1170">
              <a:extLst>
                <a:ext uri="{FF2B5EF4-FFF2-40B4-BE49-F238E27FC236}">
                  <a16:creationId xmlns:a16="http://schemas.microsoft.com/office/drawing/2014/main" id="{C13E5091-6CF7-874B-0663-3DB68BD61E37}"/>
                </a:ext>
              </a:extLst>
            </p:cNvPr>
            <p:cNvGrpSpPr/>
            <p:nvPr/>
          </p:nvGrpSpPr>
          <p:grpSpPr>
            <a:xfrm>
              <a:off x="1447800" y="2186940"/>
              <a:ext cx="91440" cy="2384750"/>
              <a:chOff x="1039296" y="2186940"/>
              <a:chExt cx="983598" cy="2384750"/>
            </a:xfrm>
          </p:grpSpPr>
          <p:cxnSp>
            <p:nvCxnSpPr>
              <p:cNvPr id="1172" name="Straight Connector 1171">
                <a:extLst>
                  <a:ext uri="{FF2B5EF4-FFF2-40B4-BE49-F238E27FC236}">
                    <a16:creationId xmlns:a16="http://schemas.microsoft.com/office/drawing/2014/main" id="{3E8CBA4F-C07E-2ACB-FD46-0C8A26E4C9E5}"/>
                  </a:ext>
                </a:extLst>
              </p:cNvPr>
              <p:cNvCxnSpPr>
                <a:cxnSpLocks/>
              </p:cNvCxnSpPr>
              <p:nvPr/>
            </p:nvCxnSpPr>
            <p:spPr bwMode="auto">
              <a:xfrm>
                <a:off x="1039296" y="265176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173" name="Straight Connector 1172">
                <a:extLst>
                  <a:ext uri="{FF2B5EF4-FFF2-40B4-BE49-F238E27FC236}">
                    <a16:creationId xmlns:a16="http://schemas.microsoft.com/office/drawing/2014/main" id="{5DCCAA20-C47F-7E74-4219-1FE7128376B6}"/>
                  </a:ext>
                </a:extLst>
              </p:cNvPr>
              <p:cNvCxnSpPr>
                <a:cxnSpLocks/>
              </p:cNvCxnSpPr>
              <p:nvPr/>
            </p:nvCxnSpPr>
            <p:spPr bwMode="auto">
              <a:xfrm>
                <a:off x="1039296" y="2186940"/>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174" name="Straight Connector 1173">
                <a:extLst>
                  <a:ext uri="{FF2B5EF4-FFF2-40B4-BE49-F238E27FC236}">
                    <a16:creationId xmlns:a16="http://schemas.microsoft.com/office/drawing/2014/main" id="{F54FF924-A2EE-0F6A-ADDD-6FEBDE183CE2}"/>
                  </a:ext>
                </a:extLst>
              </p:cNvPr>
              <p:cNvCxnSpPr>
                <a:cxnSpLocks/>
              </p:cNvCxnSpPr>
              <p:nvPr/>
            </p:nvCxnSpPr>
            <p:spPr bwMode="auto">
              <a:xfrm>
                <a:off x="1039296" y="314227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175" name="Straight Connector 1174">
                <a:extLst>
                  <a:ext uri="{FF2B5EF4-FFF2-40B4-BE49-F238E27FC236}">
                    <a16:creationId xmlns:a16="http://schemas.microsoft.com/office/drawing/2014/main" id="{4592F8C6-D01B-0287-C682-8E789788012B}"/>
                  </a:ext>
                </a:extLst>
              </p:cNvPr>
              <p:cNvCxnSpPr>
                <a:cxnSpLocks/>
              </p:cNvCxnSpPr>
              <p:nvPr/>
            </p:nvCxnSpPr>
            <p:spPr bwMode="auto">
              <a:xfrm>
                <a:off x="1039296" y="361471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176" name="Straight Connector 1175">
                <a:extLst>
                  <a:ext uri="{FF2B5EF4-FFF2-40B4-BE49-F238E27FC236}">
                    <a16:creationId xmlns:a16="http://schemas.microsoft.com/office/drawing/2014/main" id="{FD1B2D03-1DA0-2C54-F5BB-74F1B050B816}"/>
                  </a:ext>
                </a:extLst>
              </p:cNvPr>
              <p:cNvCxnSpPr>
                <a:cxnSpLocks/>
              </p:cNvCxnSpPr>
              <p:nvPr/>
            </p:nvCxnSpPr>
            <p:spPr bwMode="auto">
              <a:xfrm>
                <a:off x="1039296" y="4102391"/>
                <a:ext cx="983598" cy="0"/>
              </a:xfrm>
              <a:prstGeom prst="line">
                <a:avLst/>
              </a:prstGeom>
              <a:noFill/>
              <a:ln w="28575" cap="flat" cmpd="sng" algn="ctr">
                <a:solidFill>
                  <a:schemeClr val="bg1"/>
                </a:solidFill>
                <a:prstDash val="solid"/>
                <a:round/>
                <a:headEnd type="none" w="med" len="med"/>
                <a:tailEnd type="none" w="med" len="med"/>
              </a:ln>
              <a:effectLst/>
            </p:spPr>
          </p:cxnSp>
          <p:cxnSp>
            <p:nvCxnSpPr>
              <p:cNvPr id="1177" name="Straight Connector 1176">
                <a:extLst>
                  <a:ext uri="{FF2B5EF4-FFF2-40B4-BE49-F238E27FC236}">
                    <a16:creationId xmlns:a16="http://schemas.microsoft.com/office/drawing/2014/main" id="{DFDF4B5E-A63E-F537-D484-1672B7F605CC}"/>
                  </a:ext>
                </a:extLst>
              </p:cNvPr>
              <p:cNvCxnSpPr>
                <a:cxnSpLocks/>
              </p:cNvCxnSpPr>
              <p:nvPr/>
            </p:nvCxnSpPr>
            <p:spPr bwMode="auto">
              <a:xfrm>
                <a:off x="1039296" y="4571690"/>
                <a:ext cx="983598"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1200" name="Group 1199">
            <a:extLst>
              <a:ext uri="{FF2B5EF4-FFF2-40B4-BE49-F238E27FC236}">
                <a16:creationId xmlns:a16="http://schemas.microsoft.com/office/drawing/2014/main" id="{469530B1-D49D-0243-3EAA-7E55A575CE1F}"/>
              </a:ext>
            </a:extLst>
          </p:cNvPr>
          <p:cNvGrpSpPr/>
          <p:nvPr/>
        </p:nvGrpSpPr>
        <p:grpSpPr>
          <a:xfrm>
            <a:off x="6990563" y="5052730"/>
            <a:ext cx="4519745" cy="1169551"/>
            <a:chOff x="1401356" y="4597585"/>
            <a:chExt cx="5211991" cy="1169551"/>
          </a:xfrm>
        </p:grpSpPr>
        <p:sp>
          <p:nvSpPr>
            <p:cNvPr id="1201" name="TextBox 1200">
              <a:extLst>
                <a:ext uri="{FF2B5EF4-FFF2-40B4-BE49-F238E27FC236}">
                  <a16:creationId xmlns:a16="http://schemas.microsoft.com/office/drawing/2014/main" id="{EA30A894-9272-0CA5-A398-798BC701A916}"/>
                </a:ext>
              </a:extLst>
            </p:cNvPr>
            <p:cNvSpPr txBox="1"/>
            <p:nvPr/>
          </p:nvSpPr>
          <p:spPr bwMode="auto">
            <a:xfrm>
              <a:off x="1401356" y="4597585"/>
              <a:ext cx="4236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a:t>
              </a:r>
            </a:p>
          </p:txBody>
        </p:sp>
        <p:sp>
          <p:nvSpPr>
            <p:cNvPr id="1202" name="TextBox 1201">
              <a:extLst>
                <a:ext uri="{FF2B5EF4-FFF2-40B4-BE49-F238E27FC236}">
                  <a16:creationId xmlns:a16="http://schemas.microsoft.com/office/drawing/2014/main" id="{5D6229A0-5CFF-D864-F879-3DE8216E42D0}"/>
                </a:ext>
              </a:extLst>
            </p:cNvPr>
            <p:cNvSpPr txBox="1"/>
            <p:nvPr/>
          </p:nvSpPr>
          <p:spPr bwMode="auto">
            <a:xfrm>
              <a:off x="2103234" y="4597585"/>
              <a:ext cx="423680"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sp>
          <p:nvSpPr>
            <p:cNvPr id="1203" name="TextBox 1202">
              <a:extLst>
                <a:ext uri="{FF2B5EF4-FFF2-40B4-BE49-F238E27FC236}">
                  <a16:creationId xmlns:a16="http://schemas.microsoft.com/office/drawing/2014/main" id="{F039085F-112F-EEEC-5385-73199DEB0EB4}"/>
                </a:ext>
              </a:extLst>
            </p:cNvPr>
            <p:cNvSpPr txBox="1"/>
            <p:nvPr/>
          </p:nvSpPr>
          <p:spPr bwMode="auto">
            <a:xfrm>
              <a:off x="2839322" y="4597585"/>
              <a:ext cx="31831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sp>
          <p:nvSpPr>
            <p:cNvPr id="1204" name="TextBox 1203">
              <a:extLst>
                <a:ext uri="{FF2B5EF4-FFF2-40B4-BE49-F238E27FC236}">
                  <a16:creationId xmlns:a16="http://schemas.microsoft.com/office/drawing/2014/main" id="{8200CFCD-9117-5A9A-6967-A38AEFA4020B}"/>
                </a:ext>
              </a:extLst>
            </p:cNvPr>
            <p:cNvSpPr txBox="1"/>
            <p:nvPr/>
          </p:nvSpPr>
          <p:spPr bwMode="auto">
            <a:xfrm>
              <a:off x="3541200" y="4597585"/>
              <a:ext cx="31831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sp>
          <p:nvSpPr>
            <p:cNvPr id="1205" name="TextBox 1204">
              <a:extLst>
                <a:ext uri="{FF2B5EF4-FFF2-40B4-BE49-F238E27FC236}">
                  <a16:creationId xmlns:a16="http://schemas.microsoft.com/office/drawing/2014/main" id="{E3C0EC8B-5B45-839F-0305-AA448CCA299F}"/>
                </a:ext>
              </a:extLst>
            </p:cNvPr>
            <p:cNvSpPr txBox="1"/>
            <p:nvPr/>
          </p:nvSpPr>
          <p:spPr bwMode="auto">
            <a:xfrm>
              <a:off x="4216334" y="4597585"/>
              <a:ext cx="31831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sp>
          <p:nvSpPr>
            <p:cNvPr id="1206" name="TextBox 1205">
              <a:extLst>
                <a:ext uri="{FF2B5EF4-FFF2-40B4-BE49-F238E27FC236}">
                  <a16:creationId xmlns:a16="http://schemas.microsoft.com/office/drawing/2014/main" id="{1724247C-A97C-DB79-F4CF-242C01FDD2B9}"/>
                </a:ext>
              </a:extLst>
            </p:cNvPr>
            <p:cNvSpPr txBox="1"/>
            <p:nvPr/>
          </p:nvSpPr>
          <p:spPr bwMode="auto">
            <a:xfrm>
              <a:off x="4899739" y="4597585"/>
              <a:ext cx="31831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sp>
          <p:nvSpPr>
            <p:cNvPr id="1207" name="TextBox 1206">
              <a:extLst>
                <a:ext uri="{FF2B5EF4-FFF2-40B4-BE49-F238E27FC236}">
                  <a16:creationId xmlns:a16="http://schemas.microsoft.com/office/drawing/2014/main" id="{1BECD58A-527D-7CF4-34DD-DEA0B65D0123}"/>
                </a:ext>
              </a:extLst>
            </p:cNvPr>
            <p:cNvSpPr txBox="1"/>
            <p:nvPr/>
          </p:nvSpPr>
          <p:spPr bwMode="auto">
            <a:xfrm>
              <a:off x="5601617" y="4597585"/>
              <a:ext cx="31831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sp>
          <p:nvSpPr>
            <p:cNvPr id="1208" name="TextBox 1207">
              <a:extLst>
                <a:ext uri="{FF2B5EF4-FFF2-40B4-BE49-F238E27FC236}">
                  <a16:creationId xmlns:a16="http://schemas.microsoft.com/office/drawing/2014/main" id="{46A78117-F4A5-E5E5-201C-459B7E310577}"/>
                </a:ext>
              </a:extLst>
            </p:cNvPr>
            <p:cNvSpPr txBox="1"/>
            <p:nvPr/>
          </p:nvSpPr>
          <p:spPr bwMode="auto">
            <a:xfrm>
              <a:off x="6295031" y="4597585"/>
              <a:ext cx="31831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a:t>
              </a:r>
            </a:p>
          </p:txBody>
        </p:sp>
      </p:grpSp>
      <p:sp>
        <p:nvSpPr>
          <p:cNvPr id="1209" name="TextBox 1208">
            <a:extLst>
              <a:ext uri="{FF2B5EF4-FFF2-40B4-BE49-F238E27FC236}">
                <a16:creationId xmlns:a16="http://schemas.microsoft.com/office/drawing/2014/main" id="{249B1242-6FF5-A21C-40B5-BFEC1155540B}"/>
              </a:ext>
            </a:extLst>
          </p:cNvPr>
          <p:cNvSpPr txBox="1"/>
          <p:nvPr/>
        </p:nvSpPr>
        <p:spPr bwMode="auto">
          <a:xfrm>
            <a:off x="10223528" y="2009529"/>
            <a:ext cx="4347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1"/>
                </a:solidFill>
                <a:latin typeface="+mn-lt"/>
              </a:rPr>
              <a:t>NR</a:t>
            </a:r>
          </a:p>
        </p:txBody>
      </p:sp>
      <p:sp>
        <p:nvSpPr>
          <p:cNvPr id="1210" name="TextBox 1209">
            <a:extLst>
              <a:ext uri="{FF2B5EF4-FFF2-40B4-BE49-F238E27FC236}">
                <a16:creationId xmlns:a16="http://schemas.microsoft.com/office/drawing/2014/main" id="{CDA260E8-53DA-074B-629F-9AC677A3D5EB}"/>
              </a:ext>
            </a:extLst>
          </p:cNvPr>
          <p:cNvSpPr txBox="1"/>
          <p:nvPr/>
        </p:nvSpPr>
        <p:spPr bwMode="auto">
          <a:xfrm>
            <a:off x="8403859" y="3738550"/>
            <a:ext cx="168026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4"/>
                </a:solidFill>
                <a:latin typeface="+mn-lt"/>
              </a:rPr>
              <a:t>6.4 </a:t>
            </a:r>
            <a:r>
              <a:rPr lang="en-US" sz="1600" dirty="0" err="1">
                <a:solidFill>
                  <a:schemeClr val="accent4"/>
                </a:solidFill>
                <a:latin typeface="+mn-lt"/>
              </a:rPr>
              <a:t>mo</a:t>
            </a:r>
            <a:r>
              <a:rPr lang="en-US" sz="1600" dirty="0">
                <a:solidFill>
                  <a:schemeClr val="accent4"/>
                </a:solidFill>
                <a:latin typeface="+mn-lt"/>
              </a:rPr>
              <a:t> (3.7‒12.0)</a:t>
            </a:r>
          </a:p>
        </p:txBody>
      </p:sp>
      <p:sp>
        <p:nvSpPr>
          <p:cNvPr id="1211" name="TextBox 1210">
            <a:extLst>
              <a:ext uri="{FF2B5EF4-FFF2-40B4-BE49-F238E27FC236}">
                <a16:creationId xmlns:a16="http://schemas.microsoft.com/office/drawing/2014/main" id="{15DD9DD2-6B40-2B1A-2624-2CB901D1A5C1}"/>
              </a:ext>
            </a:extLst>
          </p:cNvPr>
          <p:cNvSpPr txBox="1"/>
          <p:nvPr/>
        </p:nvSpPr>
        <p:spPr bwMode="auto">
          <a:xfrm>
            <a:off x="9821825" y="3155027"/>
            <a:ext cx="166744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3"/>
                </a:solidFill>
                <a:latin typeface="+mn-lt"/>
              </a:rPr>
              <a:t>26.9 </a:t>
            </a:r>
            <a:r>
              <a:rPr lang="en-US" sz="1600" dirty="0" err="1">
                <a:solidFill>
                  <a:schemeClr val="accent3"/>
                </a:solidFill>
                <a:latin typeface="+mn-lt"/>
              </a:rPr>
              <a:t>mo</a:t>
            </a:r>
            <a:r>
              <a:rPr lang="en-US" sz="1600" dirty="0">
                <a:solidFill>
                  <a:schemeClr val="accent3"/>
                </a:solidFill>
                <a:latin typeface="+mn-lt"/>
              </a:rPr>
              <a:t> (9.4‒NR)</a:t>
            </a:r>
          </a:p>
        </p:txBody>
      </p:sp>
      <p:sp>
        <p:nvSpPr>
          <p:cNvPr id="1212" name="TextBox 1211">
            <a:extLst>
              <a:ext uri="{FF2B5EF4-FFF2-40B4-BE49-F238E27FC236}">
                <a16:creationId xmlns:a16="http://schemas.microsoft.com/office/drawing/2014/main" id="{D03F62AB-DF06-1E8F-6A22-AE0DA2A1CD39}"/>
              </a:ext>
            </a:extLst>
          </p:cNvPr>
          <p:cNvSpPr txBox="1"/>
          <p:nvPr/>
        </p:nvSpPr>
        <p:spPr bwMode="auto">
          <a:xfrm>
            <a:off x="7521822" y="4212620"/>
            <a:ext cx="156324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6"/>
                </a:solidFill>
                <a:latin typeface="+mn-lt"/>
              </a:rPr>
              <a:t>2.8 </a:t>
            </a:r>
            <a:r>
              <a:rPr lang="en-US" sz="1600" dirty="0" err="1">
                <a:solidFill>
                  <a:schemeClr val="accent6"/>
                </a:solidFill>
                <a:latin typeface="+mn-lt"/>
              </a:rPr>
              <a:t>mo</a:t>
            </a:r>
            <a:r>
              <a:rPr lang="en-US" sz="1600" dirty="0">
                <a:solidFill>
                  <a:schemeClr val="accent6"/>
                </a:solidFill>
                <a:latin typeface="+mn-lt"/>
              </a:rPr>
              <a:t> (1.9‒NR)</a:t>
            </a:r>
          </a:p>
        </p:txBody>
      </p:sp>
      <p:sp>
        <p:nvSpPr>
          <p:cNvPr id="1213" name="TextBox 1212">
            <a:extLst>
              <a:ext uri="{FF2B5EF4-FFF2-40B4-BE49-F238E27FC236}">
                <a16:creationId xmlns:a16="http://schemas.microsoft.com/office/drawing/2014/main" id="{ED3AE6CA-61EE-59AF-8D00-A2D162F5C6B7}"/>
              </a:ext>
            </a:extLst>
          </p:cNvPr>
          <p:cNvSpPr txBox="1"/>
          <p:nvPr/>
        </p:nvSpPr>
        <p:spPr bwMode="auto">
          <a:xfrm>
            <a:off x="9533952" y="4276880"/>
            <a:ext cx="156324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accent5">
                    <a:lumMod val="75000"/>
                  </a:schemeClr>
                </a:solidFill>
                <a:latin typeface="+mn-lt"/>
              </a:rPr>
              <a:t>0.9 </a:t>
            </a:r>
            <a:r>
              <a:rPr lang="en-US" sz="1600" dirty="0" err="1">
                <a:solidFill>
                  <a:schemeClr val="accent5">
                    <a:lumMod val="75000"/>
                  </a:schemeClr>
                </a:solidFill>
                <a:latin typeface="+mn-lt"/>
              </a:rPr>
              <a:t>mo</a:t>
            </a:r>
            <a:r>
              <a:rPr lang="en-US" sz="1600" dirty="0">
                <a:solidFill>
                  <a:schemeClr val="accent5">
                    <a:lumMod val="75000"/>
                  </a:schemeClr>
                </a:solidFill>
                <a:latin typeface="+mn-lt"/>
              </a:rPr>
              <a:t> (0.8‒NR)</a:t>
            </a:r>
          </a:p>
        </p:txBody>
      </p:sp>
      <p:grpSp>
        <p:nvGrpSpPr>
          <p:cNvPr id="1243" name="Group 1242">
            <a:extLst>
              <a:ext uri="{FF2B5EF4-FFF2-40B4-BE49-F238E27FC236}">
                <a16:creationId xmlns:a16="http://schemas.microsoft.com/office/drawing/2014/main" id="{DC370D4B-9E30-DFA6-67C7-A3965B819634}"/>
              </a:ext>
            </a:extLst>
          </p:cNvPr>
          <p:cNvGrpSpPr/>
          <p:nvPr/>
        </p:nvGrpSpPr>
        <p:grpSpPr>
          <a:xfrm>
            <a:off x="7421867" y="2128500"/>
            <a:ext cx="2841845" cy="132078"/>
            <a:chOff x="7196195" y="2128500"/>
            <a:chExt cx="2841845" cy="132078"/>
          </a:xfrm>
        </p:grpSpPr>
        <p:cxnSp>
          <p:nvCxnSpPr>
            <p:cNvPr id="1218" name="Straight Connector 1217">
              <a:extLst>
                <a:ext uri="{FF2B5EF4-FFF2-40B4-BE49-F238E27FC236}">
                  <a16:creationId xmlns:a16="http://schemas.microsoft.com/office/drawing/2014/main" id="{69666AD4-451F-FEC3-D430-47D525AF62F1}"/>
                </a:ext>
              </a:extLst>
            </p:cNvPr>
            <p:cNvCxnSpPr/>
            <p:nvPr/>
          </p:nvCxnSpPr>
          <p:spPr bwMode="auto">
            <a:xfrm>
              <a:off x="7610475" y="2195513"/>
              <a:ext cx="2366963" cy="0"/>
            </a:xfrm>
            <a:prstGeom prst="line">
              <a:avLst/>
            </a:prstGeom>
            <a:noFill/>
            <a:ln w="28575" cap="flat" cmpd="sng" algn="ctr">
              <a:solidFill>
                <a:schemeClr val="accent1"/>
              </a:solidFill>
              <a:prstDash val="solid"/>
              <a:round/>
              <a:headEnd type="none" w="med" len="med"/>
              <a:tailEnd type="none" w="med" len="med"/>
            </a:ln>
            <a:effectLst/>
          </p:spPr>
        </p:cxnSp>
        <p:grpSp>
          <p:nvGrpSpPr>
            <p:cNvPr id="1219" name="Group 1218">
              <a:extLst>
                <a:ext uri="{FF2B5EF4-FFF2-40B4-BE49-F238E27FC236}">
                  <a16:creationId xmlns:a16="http://schemas.microsoft.com/office/drawing/2014/main" id="{800FDF94-E3E4-8E40-446F-3D15382A527F}"/>
                </a:ext>
              </a:extLst>
            </p:cNvPr>
            <p:cNvGrpSpPr/>
            <p:nvPr/>
          </p:nvGrpSpPr>
          <p:grpSpPr>
            <a:xfrm>
              <a:off x="7196195" y="2128500"/>
              <a:ext cx="132078" cy="132078"/>
              <a:chOff x="2844451" y="2684339"/>
              <a:chExt cx="132078" cy="132078"/>
            </a:xfrm>
          </p:grpSpPr>
          <p:cxnSp>
            <p:nvCxnSpPr>
              <p:cNvPr id="1220" name="Straight Connector 1219">
                <a:extLst>
                  <a:ext uri="{FF2B5EF4-FFF2-40B4-BE49-F238E27FC236}">
                    <a16:creationId xmlns:a16="http://schemas.microsoft.com/office/drawing/2014/main" id="{E5F472E1-6670-2455-3342-E62D172715E3}"/>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221" name="Straight Connector 1220">
                <a:extLst>
                  <a:ext uri="{FF2B5EF4-FFF2-40B4-BE49-F238E27FC236}">
                    <a16:creationId xmlns:a16="http://schemas.microsoft.com/office/drawing/2014/main" id="{A410A33E-FDA9-2F57-29CC-259372BE8C9C}"/>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22" name="Group 1221">
              <a:extLst>
                <a:ext uri="{FF2B5EF4-FFF2-40B4-BE49-F238E27FC236}">
                  <a16:creationId xmlns:a16="http://schemas.microsoft.com/office/drawing/2014/main" id="{B428B687-2014-27B8-1DB9-C90ADF950C81}"/>
                </a:ext>
              </a:extLst>
            </p:cNvPr>
            <p:cNvGrpSpPr/>
            <p:nvPr/>
          </p:nvGrpSpPr>
          <p:grpSpPr>
            <a:xfrm>
              <a:off x="8149887" y="2128500"/>
              <a:ext cx="132078" cy="132078"/>
              <a:chOff x="2844451" y="2684339"/>
              <a:chExt cx="132078" cy="132078"/>
            </a:xfrm>
          </p:grpSpPr>
          <p:cxnSp>
            <p:nvCxnSpPr>
              <p:cNvPr id="1223" name="Straight Connector 1222">
                <a:extLst>
                  <a:ext uri="{FF2B5EF4-FFF2-40B4-BE49-F238E27FC236}">
                    <a16:creationId xmlns:a16="http://schemas.microsoft.com/office/drawing/2014/main" id="{FCFC0B2D-BBD1-FA64-95A8-423E27E9398B}"/>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224" name="Straight Connector 1223">
                <a:extLst>
                  <a:ext uri="{FF2B5EF4-FFF2-40B4-BE49-F238E27FC236}">
                    <a16:creationId xmlns:a16="http://schemas.microsoft.com/office/drawing/2014/main" id="{190DAD35-DF95-432F-B6E4-6959AB0F1694}"/>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25" name="Group 1224">
              <a:extLst>
                <a:ext uri="{FF2B5EF4-FFF2-40B4-BE49-F238E27FC236}">
                  <a16:creationId xmlns:a16="http://schemas.microsoft.com/office/drawing/2014/main" id="{00D9E5F8-8C1B-E12B-152D-55FF3F21F946}"/>
                </a:ext>
              </a:extLst>
            </p:cNvPr>
            <p:cNvGrpSpPr/>
            <p:nvPr/>
          </p:nvGrpSpPr>
          <p:grpSpPr>
            <a:xfrm>
              <a:off x="8424864" y="2128500"/>
              <a:ext cx="132078" cy="132078"/>
              <a:chOff x="2844451" y="2684339"/>
              <a:chExt cx="132078" cy="132078"/>
            </a:xfrm>
          </p:grpSpPr>
          <p:cxnSp>
            <p:nvCxnSpPr>
              <p:cNvPr id="1226" name="Straight Connector 1225">
                <a:extLst>
                  <a:ext uri="{FF2B5EF4-FFF2-40B4-BE49-F238E27FC236}">
                    <a16:creationId xmlns:a16="http://schemas.microsoft.com/office/drawing/2014/main" id="{B0CC0E07-A4B1-0353-6159-A0458911C97C}"/>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227" name="Straight Connector 1226">
                <a:extLst>
                  <a:ext uri="{FF2B5EF4-FFF2-40B4-BE49-F238E27FC236}">
                    <a16:creationId xmlns:a16="http://schemas.microsoft.com/office/drawing/2014/main" id="{6F60B5EB-AA01-BF73-7745-AAB07D41C3B9}"/>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28" name="Group 1227">
              <a:extLst>
                <a:ext uri="{FF2B5EF4-FFF2-40B4-BE49-F238E27FC236}">
                  <a16:creationId xmlns:a16="http://schemas.microsoft.com/office/drawing/2014/main" id="{A15F18EB-CCEC-56E9-012D-3E409B98D0E2}"/>
                </a:ext>
              </a:extLst>
            </p:cNvPr>
            <p:cNvGrpSpPr/>
            <p:nvPr/>
          </p:nvGrpSpPr>
          <p:grpSpPr>
            <a:xfrm>
              <a:off x="8661878" y="2128500"/>
              <a:ext cx="132078" cy="132078"/>
              <a:chOff x="2844451" y="2684339"/>
              <a:chExt cx="132078" cy="132078"/>
            </a:xfrm>
          </p:grpSpPr>
          <p:cxnSp>
            <p:nvCxnSpPr>
              <p:cNvPr id="1229" name="Straight Connector 1228">
                <a:extLst>
                  <a:ext uri="{FF2B5EF4-FFF2-40B4-BE49-F238E27FC236}">
                    <a16:creationId xmlns:a16="http://schemas.microsoft.com/office/drawing/2014/main" id="{36B0F1D1-BB40-06E9-0DD3-DE73EEA85091}"/>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230" name="Straight Connector 1229">
                <a:extLst>
                  <a:ext uri="{FF2B5EF4-FFF2-40B4-BE49-F238E27FC236}">
                    <a16:creationId xmlns:a16="http://schemas.microsoft.com/office/drawing/2014/main" id="{D03A4DF2-9468-CADF-EE20-382143DF85E0}"/>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31" name="Group 1230">
              <a:extLst>
                <a:ext uri="{FF2B5EF4-FFF2-40B4-BE49-F238E27FC236}">
                  <a16:creationId xmlns:a16="http://schemas.microsoft.com/office/drawing/2014/main" id="{69E736A0-8D5F-156B-A433-3780E62F8A8C}"/>
                </a:ext>
              </a:extLst>
            </p:cNvPr>
            <p:cNvGrpSpPr/>
            <p:nvPr/>
          </p:nvGrpSpPr>
          <p:grpSpPr>
            <a:xfrm>
              <a:off x="8728058" y="2128500"/>
              <a:ext cx="132078" cy="132078"/>
              <a:chOff x="2844451" y="2684339"/>
              <a:chExt cx="132078" cy="132078"/>
            </a:xfrm>
          </p:grpSpPr>
          <p:cxnSp>
            <p:nvCxnSpPr>
              <p:cNvPr id="1232" name="Straight Connector 1231">
                <a:extLst>
                  <a:ext uri="{FF2B5EF4-FFF2-40B4-BE49-F238E27FC236}">
                    <a16:creationId xmlns:a16="http://schemas.microsoft.com/office/drawing/2014/main" id="{8804D354-420F-57A7-3D4D-DF406C3A53CB}"/>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233" name="Straight Connector 1232">
                <a:extLst>
                  <a:ext uri="{FF2B5EF4-FFF2-40B4-BE49-F238E27FC236}">
                    <a16:creationId xmlns:a16="http://schemas.microsoft.com/office/drawing/2014/main" id="{6AEC4E55-0377-A76D-AFBC-AC1D478171A4}"/>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34" name="Group 1233">
              <a:extLst>
                <a:ext uri="{FF2B5EF4-FFF2-40B4-BE49-F238E27FC236}">
                  <a16:creationId xmlns:a16="http://schemas.microsoft.com/office/drawing/2014/main" id="{41998EB2-DB92-5481-A407-91B8FD935ECD}"/>
                </a:ext>
              </a:extLst>
            </p:cNvPr>
            <p:cNvGrpSpPr/>
            <p:nvPr/>
          </p:nvGrpSpPr>
          <p:grpSpPr>
            <a:xfrm>
              <a:off x="8990122" y="2128500"/>
              <a:ext cx="132078" cy="132078"/>
              <a:chOff x="2844451" y="2684339"/>
              <a:chExt cx="132078" cy="132078"/>
            </a:xfrm>
          </p:grpSpPr>
          <p:cxnSp>
            <p:nvCxnSpPr>
              <p:cNvPr id="1235" name="Straight Connector 1234">
                <a:extLst>
                  <a:ext uri="{FF2B5EF4-FFF2-40B4-BE49-F238E27FC236}">
                    <a16:creationId xmlns:a16="http://schemas.microsoft.com/office/drawing/2014/main" id="{C3405489-6F5F-BFF7-8A2C-6C48225C0154}"/>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236" name="Straight Connector 1235">
                <a:extLst>
                  <a:ext uri="{FF2B5EF4-FFF2-40B4-BE49-F238E27FC236}">
                    <a16:creationId xmlns:a16="http://schemas.microsoft.com/office/drawing/2014/main" id="{D6E35FD8-D35D-530E-9795-6377080250CF}"/>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37" name="Group 1236">
              <a:extLst>
                <a:ext uri="{FF2B5EF4-FFF2-40B4-BE49-F238E27FC236}">
                  <a16:creationId xmlns:a16="http://schemas.microsoft.com/office/drawing/2014/main" id="{24084C7A-490F-5E50-C236-4F9FF72EC234}"/>
                </a:ext>
              </a:extLst>
            </p:cNvPr>
            <p:cNvGrpSpPr/>
            <p:nvPr/>
          </p:nvGrpSpPr>
          <p:grpSpPr>
            <a:xfrm>
              <a:off x="9329796" y="2128500"/>
              <a:ext cx="132078" cy="132078"/>
              <a:chOff x="2844451" y="2684339"/>
              <a:chExt cx="132078" cy="132078"/>
            </a:xfrm>
          </p:grpSpPr>
          <p:cxnSp>
            <p:nvCxnSpPr>
              <p:cNvPr id="1238" name="Straight Connector 1237">
                <a:extLst>
                  <a:ext uri="{FF2B5EF4-FFF2-40B4-BE49-F238E27FC236}">
                    <a16:creationId xmlns:a16="http://schemas.microsoft.com/office/drawing/2014/main" id="{4D2C8BE0-033A-D932-D6A2-AD2F641EB09B}"/>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239" name="Straight Connector 1238">
                <a:extLst>
                  <a:ext uri="{FF2B5EF4-FFF2-40B4-BE49-F238E27FC236}">
                    <a16:creationId xmlns:a16="http://schemas.microsoft.com/office/drawing/2014/main" id="{B0EF4317-9F8B-393D-E776-934E22DB1032}"/>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nvGrpSpPr>
            <p:cNvPr id="1240" name="Group 1239">
              <a:extLst>
                <a:ext uri="{FF2B5EF4-FFF2-40B4-BE49-F238E27FC236}">
                  <a16:creationId xmlns:a16="http://schemas.microsoft.com/office/drawing/2014/main" id="{3DB2AFB4-1053-DA01-EB9E-D8C56AA5802A}"/>
                </a:ext>
              </a:extLst>
            </p:cNvPr>
            <p:cNvGrpSpPr/>
            <p:nvPr/>
          </p:nvGrpSpPr>
          <p:grpSpPr>
            <a:xfrm>
              <a:off x="9905962" y="2128500"/>
              <a:ext cx="132078" cy="132078"/>
              <a:chOff x="2844451" y="2684339"/>
              <a:chExt cx="132078" cy="132078"/>
            </a:xfrm>
          </p:grpSpPr>
          <p:cxnSp>
            <p:nvCxnSpPr>
              <p:cNvPr id="1241" name="Straight Connector 1240">
                <a:extLst>
                  <a:ext uri="{FF2B5EF4-FFF2-40B4-BE49-F238E27FC236}">
                    <a16:creationId xmlns:a16="http://schemas.microsoft.com/office/drawing/2014/main" id="{FAB28877-F16C-5F2C-F0EA-9D3644F88F20}"/>
                  </a:ext>
                </a:extLst>
              </p:cNvPr>
              <p:cNvCxnSpPr>
                <a:cxnSpLocks/>
              </p:cNvCxnSpPr>
              <p:nvPr/>
            </p:nvCxnSpPr>
            <p:spPr bwMode="auto">
              <a:xfrm>
                <a:off x="2910490" y="2684339"/>
                <a:ext cx="0" cy="132078"/>
              </a:xfrm>
              <a:prstGeom prst="line">
                <a:avLst/>
              </a:prstGeom>
              <a:noFill/>
              <a:ln w="28575" cap="flat" cmpd="sng" algn="ctr">
                <a:solidFill>
                  <a:schemeClr val="accent1"/>
                </a:solidFill>
                <a:prstDash val="solid"/>
                <a:round/>
                <a:headEnd type="none" w="med" len="med"/>
                <a:tailEnd type="none" w="med" len="med"/>
              </a:ln>
              <a:effectLst/>
            </p:spPr>
          </p:cxnSp>
          <p:cxnSp>
            <p:nvCxnSpPr>
              <p:cNvPr id="1242" name="Straight Connector 1241">
                <a:extLst>
                  <a:ext uri="{FF2B5EF4-FFF2-40B4-BE49-F238E27FC236}">
                    <a16:creationId xmlns:a16="http://schemas.microsoft.com/office/drawing/2014/main" id="{43C0D20B-0C3D-7873-FD01-8AFB1BB357A7}"/>
                  </a:ext>
                </a:extLst>
              </p:cNvPr>
              <p:cNvCxnSpPr>
                <a:cxnSpLocks/>
              </p:cNvCxnSpPr>
              <p:nvPr/>
            </p:nvCxnSpPr>
            <p:spPr bwMode="auto">
              <a:xfrm rot="16200000">
                <a:off x="2910490" y="2684340"/>
                <a:ext cx="0" cy="132078"/>
              </a:xfrm>
              <a:prstGeom prst="line">
                <a:avLst/>
              </a:prstGeom>
              <a:noFill/>
              <a:ln w="28575" cap="flat" cmpd="sng" algn="ctr">
                <a:solidFill>
                  <a:schemeClr val="accent1"/>
                </a:solidFill>
                <a:prstDash val="solid"/>
                <a:round/>
                <a:headEnd type="none" w="med" len="med"/>
                <a:tailEnd type="none" w="med" len="med"/>
              </a:ln>
              <a:effectLst/>
            </p:spPr>
          </p:cxnSp>
        </p:grpSp>
      </p:grpSp>
      <p:grpSp>
        <p:nvGrpSpPr>
          <p:cNvPr id="1257" name="Group 1256">
            <a:extLst>
              <a:ext uri="{FF2B5EF4-FFF2-40B4-BE49-F238E27FC236}">
                <a16:creationId xmlns:a16="http://schemas.microsoft.com/office/drawing/2014/main" id="{6020792E-271D-6419-6DCB-4A365D78A632}"/>
              </a:ext>
            </a:extLst>
          </p:cNvPr>
          <p:cNvGrpSpPr/>
          <p:nvPr/>
        </p:nvGrpSpPr>
        <p:grpSpPr>
          <a:xfrm>
            <a:off x="7455147" y="2195513"/>
            <a:ext cx="3557588" cy="2381250"/>
            <a:chOff x="7229475" y="2195513"/>
            <a:chExt cx="3557588" cy="2381250"/>
          </a:xfrm>
        </p:grpSpPr>
        <p:sp>
          <p:nvSpPr>
            <p:cNvPr id="1244" name="Freeform: Shape 1243">
              <a:extLst>
                <a:ext uri="{FF2B5EF4-FFF2-40B4-BE49-F238E27FC236}">
                  <a16:creationId xmlns:a16="http://schemas.microsoft.com/office/drawing/2014/main" id="{BB403F8A-F7CB-B069-E2E0-8A6C3BC890A4}"/>
                </a:ext>
              </a:extLst>
            </p:cNvPr>
            <p:cNvSpPr/>
            <p:nvPr/>
          </p:nvSpPr>
          <p:spPr bwMode="auto">
            <a:xfrm>
              <a:off x="7229475" y="2195513"/>
              <a:ext cx="3557588" cy="2381250"/>
            </a:xfrm>
            <a:custGeom>
              <a:avLst/>
              <a:gdLst>
                <a:gd name="connsiteX0" fmla="*/ 3557588 w 3557588"/>
                <a:gd name="connsiteY0" fmla="*/ 2381250 h 2381250"/>
                <a:gd name="connsiteX1" fmla="*/ 3557588 w 3557588"/>
                <a:gd name="connsiteY1" fmla="*/ 1314450 h 2381250"/>
                <a:gd name="connsiteX2" fmla="*/ 2357438 w 3557588"/>
                <a:gd name="connsiteY2" fmla="*/ 1314450 h 2381250"/>
                <a:gd name="connsiteX3" fmla="*/ 2357438 w 3557588"/>
                <a:gd name="connsiteY3" fmla="*/ 962025 h 2381250"/>
                <a:gd name="connsiteX4" fmla="*/ 952500 w 3557588"/>
                <a:gd name="connsiteY4" fmla="*/ 962025 h 2381250"/>
                <a:gd name="connsiteX5" fmla="*/ 952500 w 3557588"/>
                <a:gd name="connsiteY5" fmla="*/ 714375 h 2381250"/>
                <a:gd name="connsiteX6" fmla="*/ 923925 w 3557588"/>
                <a:gd name="connsiteY6" fmla="*/ 714375 h 2381250"/>
                <a:gd name="connsiteX7" fmla="*/ 923925 w 3557588"/>
                <a:gd name="connsiteY7" fmla="*/ 481012 h 2381250"/>
                <a:gd name="connsiteX8" fmla="*/ 757238 w 3557588"/>
                <a:gd name="connsiteY8" fmla="*/ 481012 h 2381250"/>
                <a:gd name="connsiteX9" fmla="*/ 757238 w 3557588"/>
                <a:gd name="connsiteY9" fmla="*/ 242887 h 2381250"/>
                <a:gd name="connsiteX10" fmla="*/ 666750 w 3557588"/>
                <a:gd name="connsiteY10" fmla="*/ 242887 h 2381250"/>
                <a:gd name="connsiteX11" fmla="*/ 666750 w 3557588"/>
                <a:gd name="connsiteY11" fmla="*/ 0 h 2381250"/>
                <a:gd name="connsiteX12" fmla="*/ 0 w 3557588"/>
                <a:gd name="connsiteY12" fmla="*/ 0 h 2381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557588" h="2381250">
                  <a:moveTo>
                    <a:pt x="3557588" y="2381250"/>
                  </a:moveTo>
                  <a:lnTo>
                    <a:pt x="3557588" y="1314450"/>
                  </a:lnTo>
                  <a:lnTo>
                    <a:pt x="2357438" y="1314450"/>
                  </a:lnTo>
                  <a:lnTo>
                    <a:pt x="2357438" y="962025"/>
                  </a:lnTo>
                  <a:lnTo>
                    <a:pt x="952500" y="962025"/>
                  </a:lnTo>
                  <a:lnTo>
                    <a:pt x="952500" y="714375"/>
                  </a:lnTo>
                  <a:lnTo>
                    <a:pt x="923925" y="714375"/>
                  </a:lnTo>
                  <a:lnTo>
                    <a:pt x="923925" y="481012"/>
                  </a:lnTo>
                  <a:lnTo>
                    <a:pt x="757238" y="481012"/>
                  </a:lnTo>
                  <a:lnTo>
                    <a:pt x="757238" y="242887"/>
                  </a:lnTo>
                  <a:lnTo>
                    <a:pt x="666750" y="242887"/>
                  </a:lnTo>
                  <a:lnTo>
                    <a:pt x="666750" y="0"/>
                  </a:lnTo>
                  <a:lnTo>
                    <a:pt x="0" y="0"/>
                  </a:lnTo>
                </a:path>
              </a:pathLst>
            </a:custGeom>
            <a:noFill/>
            <a:ln w="28575">
              <a:solidFill>
                <a:schemeClr val="accent3"/>
              </a:solidFill>
              <a:miter lim="800000"/>
              <a:headEnd/>
              <a:tailEnd/>
            </a:ln>
          </p:spPr>
          <p:txBody>
            <a:bodyPr rtlCol="0" anchor="ctr"/>
            <a:lstStyle/>
            <a:p>
              <a:pPr algn="ctr"/>
              <a:endParaRPr lang="en-US"/>
            </a:p>
          </p:txBody>
        </p:sp>
        <p:grpSp>
          <p:nvGrpSpPr>
            <p:cNvPr id="1245" name="Group 1244">
              <a:extLst>
                <a:ext uri="{FF2B5EF4-FFF2-40B4-BE49-F238E27FC236}">
                  <a16:creationId xmlns:a16="http://schemas.microsoft.com/office/drawing/2014/main" id="{33D37216-FCFA-63A5-0822-A1D63089AAC5}"/>
                </a:ext>
              </a:extLst>
            </p:cNvPr>
            <p:cNvGrpSpPr/>
            <p:nvPr/>
          </p:nvGrpSpPr>
          <p:grpSpPr>
            <a:xfrm>
              <a:off x="9294815" y="3093128"/>
              <a:ext cx="132078" cy="132078"/>
              <a:chOff x="2844451" y="2684339"/>
              <a:chExt cx="132078" cy="132078"/>
            </a:xfrm>
          </p:grpSpPr>
          <p:cxnSp>
            <p:nvCxnSpPr>
              <p:cNvPr id="1246" name="Straight Connector 1245">
                <a:extLst>
                  <a:ext uri="{FF2B5EF4-FFF2-40B4-BE49-F238E27FC236}">
                    <a16:creationId xmlns:a16="http://schemas.microsoft.com/office/drawing/2014/main" id="{E1DB59A7-9A4F-4618-CE49-6D43F40E2584}"/>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247" name="Straight Connector 1246">
                <a:extLst>
                  <a:ext uri="{FF2B5EF4-FFF2-40B4-BE49-F238E27FC236}">
                    <a16:creationId xmlns:a16="http://schemas.microsoft.com/office/drawing/2014/main" id="{E5F38A5B-C97D-610F-D699-E4CC6EBF661E}"/>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248" name="Group 1247">
              <a:extLst>
                <a:ext uri="{FF2B5EF4-FFF2-40B4-BE49-F238E27FC236}">
                  <a16:creationId xmlns:a16="http://schemas.microsoft.com/office/drawing/2014/main" id="{0C590346-E0DD-03C9-6C61-556C332D178F}"/>
                </a:ext>
              </a:extLst>
            </p:cNvPr>
            <p:cNvGrpSpPr/>
            <p:nvPr/>
          </p:nvGrpSpPr>
          <p:grpSpPr>
            <a:xfrm>
              <a:off x="9415988" y="3093128"/>
              <a:ext cx="132078" cy="132078"/>
              <a:chOff x="2844451" y="2684339"/>
              <a:chExt cx="132078" cy="132078"/>
            </a:xfrm>
          </p:grpSpPr>
          <p:cxnSp>
            <p:nvCxnSpPr>
              <p:cNvPr id="1249" name="Straight Connector 1248">
                <a:extLst>
                  <a:ext uri="{FF2B5EF4-FFF2-40B4-BE49-F238E27FC236}">
                    <a16:creationId xmlns:a16="http://schemas.microsoft.com/office/drawing/2014/main" id="{26B4C100-9189-5EEF-E9A9-905BD8D91267}"/>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250" name="Straight Connector 1249">
                <a:extLst>
                  <a:ext uri="{FF2B5EF4-FFF2-40B4-BE49-F238E27FC236}">
                    <a16:creationId xmlns:a16="http://schemas.microsoft.com/office/drawing/2014/main" id="{CCB9D70C-5061-99B9-D740-26152F5CA529}"/>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251" name="Group 1250">
              <a:extLst>
                <a:ext uri="{FF2B5EF4-FFF2-40B4-BE49-F238E27FC236}">
                  <a16:creationId xmlns:a16="http://schemas.microsoft.com/office/drawing/2014/main" id="{B03433D1-23BB-4B38-E694-233CAB0CA0AC}"/>
                </a:ext>
              </a:extLst>
            </p:cNvPr>
            <p:cNvGrpSpPr/>
            <p:nvPr/>
          </p:nvGrpSpPr>
          <p:grpSpPr>
            <a:xfrm>
              <a:off x="9839923" y="3445924"/>
              <a:ext cx="132078" cy="132078"/>
              <a:chOff x="2844451" y="2684339"/>
              <a:chExt cx="132078" cy="132078"/>
            </a:xfrm>
          </p:grpSpPr>
          <p:cxnSp>
            <p:nvCxnSpPr>
              <p:cNvPr id="1252" name="Straight Connector 1251">
                <a:extLst>
                  <a:ext uri="{FF2B5EF4-FFF2-40B4-BE49-F238E27FC236}">
                    <a16:creationId xmlns:a16="http://schemas.microsoft.com/office/drawing/2014/main" id="{DC0C6C7C-A013-B17B-F4AC-9F6704CDC325}"/>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253" name="Straight Connector 1252">
                <a:extLst>
                  <a:ext uri="{FF2B5EF4-FFF2-40B4-BE49-F238E27FC236}">
                    <a16:creationId xmlns:a16="http://schemas.microsoft.com/office/drawing/2014/main" id="{5A34E8DF-169F-71F3-D391-304B35C75EEE}"/>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nvGrpSpPr>
            <p:cNvPr id="1254" name="Group 1253">
              <a:extLst>
                <a:ext uri="{FF2B5EF4-FFF2-40B4-BE49-F238E27FC236}">
                  <a16:creationId xmlns:a16="http://schemas.microsoft.com/office/drawing/2014/main" id="{29504D8B-2C6D-A684-F052-53D9A8B4F9BB}"/>
                </a:ext>
              </a:extLst>
            </p:cNvPr>
            <p:cNvGrpSpPr/>
            <p:nvPr/>
          </p:nvGrpSpPr>
          <p:grpSpPr>
            <a:xfrm>
              <a:off x="9905962" y="3445924"/>
              <a:ext cx="132078" cy="132078"/>
              <a:chOff x="2844451" y="2684339"/>
              <a:chExt cx="132078" cy="132078"/>
            </a:xfrm>
          </p:grpSpPr>
          <p:cxnSp>
            <p:nvCxnSpPr>
              <p:cNvPr id="1255" name="Straight Connector 1254">
                <a:extLst>
                  <a:ext uri="{FF2B5EF4-FFF2-40B4-BE49-F238E27FC236}">
                    <a16:creationId xmlns:a16="http://schemas.microsoft.com/office/drawing/2014/main" id="{E74B6D6E-50E8-A49F-28EC-7C9AF704FD5C}"/>
                  </a:ext>
                </a:extLst>
              </p:cNvPr>
              <p:cNvCxnSpPr>
                <a:cxnSpLocks/>
              </p:cNvCxnSpPr>
              <p:nvPr/>
            </p:nvCxnSpPr>
            <p:spPr bwMode="auto">
              <a:xfrm>
                <a:off x="2910490" y="2684339"/>
                <a:ext cx="0" cy="132078"/>
              </a:xfrm>
              <a:prstGeom prst="line">
                <a:avLst/>
              </a:prstGeom>
              <a:noFill/>
              <a:ln w="28575" cap="flat" cmpd="sng" algn="ctr">
                <a:solidFill>
                  <a:schemeClr val="accent3"/>
                </a:solidFill>
                <a:prstDash val="solid"/>
                <a:round/>
                <a:headEnd type="none" w="med" len="med"/>
                <a:tailEnd type="none" w="med" len="med"/>
              </a:ln>
              <a:effectLst/>
            </p:spPr>
          </p:cxnSp>
          <p:cxnSp>
            <p:nvCxnSpPr>
              <p:cNvPr id="1256" name="Straight Connector 1255">
                <a:extLst>
                  <a:ext uri="{FF2B5EF4-FFF2-40B4-BE49-F238E27FC236}">
                    <a16:creationId xmlns:a16="http://schemas.microsoft.com/office/drawing/2014/main" id="{ED8763CA-0FFD-1178-3B6F-33FF3306983A}"/>
                  </a:ext>
                </a:extLst>
              </p:cNvPr>
              <p:cNvCxnSpPr>
                <a:cxnSpLocks/>
              </p:cNvCxnSpPr>
              <p:nvPr/>
            </p:nvCxnSpPr>
            <p:spPr bwMode="auto">
              <a:xfrm rot="16200000">
                <a:off x="2910490" y="2684340"/>
                <a:ext cx="0" cy="132078"/>
              </a:xfrm>
              <a:prstGeom prst="line">
                <a:avLst/>
              </a:prstGeom>
              <a:noFill/>
              <a:ln w="28575" cap="flat" cmpd="sng" algn="ctr">
                <a:solidFill>
                  <a:schemeClr val="accent3"/>
                </a:solidFill>
                <a:prstDash val="solid"/>
                <a:round/>
                <a:headEnd type="none" w="med" len="med"/>
                <a:tailEnd type="none" w="med" len="med"/>
              </a:ln>
              <a:effectLst/>
            </p:spPr>
          </p:cxnSp>
        </p:grpSp>
      </p:grpSp>
      <p:grpSp>
        <p:nvGrpSpPr>
          <p:cNvPr id="1268" name="Group 1267">
            <a:extLst>
              <a:ext uri="{FF2B5EF4-FFF2-40B4-BE49-F238E27FC236}">
                <a16:creationId xmlns:a16="http://schemas.microsoft.com/office/drawing/2014/main" id="{64A4B3C0-0BB4-B858-1307-5E946335AC73}"/>
              </a:ext>
            </a:extLst>
          </p:cNvPr>
          <p:cNvGrpSpPr/>
          <p:nvPr/>
        </p:nvGrpSpPr>
        <p:grpSpPr>
          <a:xfrm>
            <a:off x="7340847" y="2195513"/>
            <a:ext cx="2289637" cy="2207737"/>
            <a:chOff x="7115175" y="2195513"/>
            <a:chExt cx="2289637" cy="2207737"/>
          </a:xfrm>
        </p:grpSpPr>
        <p:sp>
          <p:nvSpPr>
            <p:cNvPr id="1258" name="Freeform: Shape 1257">
              <a:extLst>
                <a:ext uri="{FF2B5EF4-FFF2-40B4-BE49-F238E27FC236}">
                  <a16:creationId xmlns:a16="http://schemas.microsoft.com/office/drawing/2014/main" id="{97260B6E-1EAE-3571-A343-5BD5B7538203}"/>
                </a:ext>
              </a:extLst>
            </p:cNvPr>
            <p:cNvSpPr/>
            <p:nvPr/>
          </p:nvSpPr>
          <p:spPr bwMode="auto">
            <a:xfrm>
              <a:off x="7115175" y="2195513"/>
              <a:ext cx="2228850" cy="2147887"/>
            </a:xfrm>
            <a:custGeom>
              <a:avLst/>
              <a:gdLst>
                <a:gd name="connsiteX0" fmla="*/ 2228850 w 2228850"/>
                <a:gd name="connsiteY0" fmla="*/ 2147887 h 2147887"/>
                <a:gd name="connsiteX1" fmla="*/ 2057400 w 2228850"/>
                <a:gd name="connsiteY1" fmla="*/ 2147887 h 2147887"/>
                <a:gd name="connsiteX2" fmla="*/ 2057400 w 2228850"/>
                <a:gd name="connsiteY2" fmla="*/ 1909762 h 2147887"/>
                <a:gd name="connsiteX3" fmla="*/ 1042988 w 2228850"/>
                <a:gd name="connsiteY3" fmla="*/ 1909762 h 2147887"/>
                <a:gd name="connsiteX4" fmla="*/ 1042988 w 2228850"/>
                <a:gd name="connsiteY4" fmla="*/ 1657350 h 2147887"/>
                <a:gd name="connsiteX5" fmla="*/ 762000 w 2228850"/>
                <a:gd name="connsiteY5" fmla="*/ 1657350 h 2147887"/>
                <a:gd name="connsiteX6" fmla="*/ 762000 w 2228850"/>
                <a:gd name="connsiteY6" fmla="*/ 1414462 h 2147887"/>
                <a:gd name="connsiteX7" fmla="*/ 471488 w 2228850"/>
                <a:gd name="connsiteY7" fmla="*/ 1414462 h 2147887"/>
                <a:gd name="connsiteX8" fmla="*/ 471488 w 2228850"/>
                <a:gd name="connsiteY8" fmla="*/ 1176337 h 2147887"/>
                <a:gd name="connsiteX9" fmla="*/ 409575 w 2228850"/>
                <a:gd name="connsiteY9" fmla="*/ 1176337 h 2147887"/>
                <a:gd name="connsiteX10" fmla="*/ 409575 w 2228850"/>
                <a:gd name="connsiteY10" fmla="*/ 933450 h 2147887"/>
                <a:gd name="connsiteX11" fmla="*/ 395288 w 2228850"/>
                <a:gd name="connsiteY11" fmla="*/ 933450 h 2147887"/>
                <a:gd name="connsiteX12" fmla="*/ 395288 w 2228850"/>
                <a:gd name="connsiteY12" fmla="*/ 681037 h 2147887"/>
                <a:gd name="connsiteX13" fmla="*/ 300038 w 2228850"/>
                <a:gd name="connsiteY13" fmla="*/ 681037 h 2147887"/>
                <a:gd name="connsiteX14" fmla="*/ 300038 w 2228850"/>
                <a:gd name="connsiteY14" fmla="*/ 452437 h 2147887"/>
                <a:gd name="connsiteX15" fmla="*/ 204788 w 2228850"/>
                <a:gd name="connsiteY15" fmla="*/ 452437 h 2147887"/>
                <a:gd name="connsiteX16" fmla="*/ 204788 w 2228850"/>
                <a:gd name="connsiteY16" fmla="*/ 200025 h 2147887"/>
                <a:gd name="connsiteX17" fmla="*/ 95250 w 2228850"/>
                <a:gd name="connsiteY17" fmla="*/ 200025 h 2147887"/>
                <a:gd name="connsiteX18" fmla="*/ 95250 w 2228850"/>
                <a:gd name="connsiteY18" fmla="*/ 0 h 2147887"/>
                <a:gd name="connsiteX19" fmla="*/ 0 w 2228850"/>
                <a:gd name="connsiteY19" fmla="*/ 0 h 2147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28850" h="2147887">
                  <a:moveTo>
                    <a:pt x="2228850" y="2147887"/>
                  </a:moveTo>
                  <a:lnTo>
                    <a:pt x="2057400" y="2147887"/>
                  </a:lnTo>
                  <a:lnTo>
                    <a:pt x="2057400" y="1909762"/>
                  </a:lnTo>
                  <a:lnTo>
                    <a:pt x="1042988" y="1909762"/>
                  </a:lnTo>
                  <a:lnTo>
                    <a:pt x="1042988" y="1657350"/>
                  </a:lnTo>
                  <a:lnTo>
                    <a:pt x="762000" y="1657350"/>
                  </a:lnTo>
                  <a:lnTo>
                    <a:pt x="762000" y="1414462"/>
                  </a:lnTo>
                  <a:lnTo>
                    <a:pt x="471488" y="1414462"/>
                  </a:lnTo>
                  <a:lnTo>
                    <a:pt x="471488" y="1176337"/>
                  </a:lnTo>
                  <a:lnTo>
                    <a:pt x="409575" y="1176337"/>
                  </a:lnTo>
                  <a:lnTo>
                    <a:pt x="409575" y="933450"/>
                  </a:lnTo>
                  <a:lnTo>
                    <a:pt x="395288" y="933450"/>
                  </a:lnTo>
                  <a:lnTo>
                    <a:pt x="395288" y="681037"/>
                  </a:lnTo>
                  <a:lnTo>
                    <a:pt x="300038" y="681037"/>
                  </a:lnTo>
                  <a:lnTo>
                    <a:pt x="300038" y="452437"/>
                  </a:lnTo>
                  <a:lnTo>
                    <a:pt x="204788" y="452437"/>
                  </a:lnTo>
                  <a:lnTo>
                    <a:pt x="204788" y="200025"/>
                  </a:lnTo>
                  <a:lnTo>
                    <a:pt x="95250" y="200025"/>
                  </a:lnTo>
                  <a:lnTo>
                    <a:pt x="95250" y="0"/>
                  </a:lnTo>
                  <a:lnTo>
                    <a:pt x="0" y="0"/>
                  </a:lnTo>
                </a:path>
              </a:pathLst>
            </a:custGeom>
            <a:noFill/>
            <a:ln w="28575">
              <a:solidFill>
                <a:schemeClr val="accent4"/>
              </a:solidFill>
              <a:miter lim="800000"/>
              <a:headEnd/>
              <a:tailEnd/>
            </a:ln>
          </p:spPr>
          <p:txBody>
            <a:bodyPr rtlCol="0" anchor="ctr"/>
            <a:lstStyle/>
            <a:p>
              <a:pPr algn="ctr"/>
              <a:endParaRPr lang="en-US"/>
            </a:p>
          </p:txBody>
        </p:sp>
        <p:grpSp>
          <p:nvGrpSpPr>
            <p:cNvPr id="1259" name="Group 1258">
              <a:extLst>
                <a:ext uri="{FF2B5EF4-FFF2-40B4-BE49-F238E27FC236}">
                  <a16:creationId xmlns:a16="http://schemas.microsoft.com/office/drawing/2014/main" id="{F7199355-BF9F-DC90-305D-53FD66EAA54A}"/>
                </a:ext>
              </a:extLst>
            </p:cNvPr>
            <p:cNvGrpSpPr/>
            <p:nvPr/>
          </p:nvGrpSpPr>
          <p:grpSpPr>
            <a:xfrm>
              <a:off x="7144386" y="2311220"/>
              <a:ext cx="132078" cy="132078"/>
              <a:chOff x="2844451" y="2684339"/>
              <a:chExt cx="132078" cy="132078"/>
            </a:xfrm>
          </p:grpSpPr>
          <p:cxnSp>
            <p:nvCxnSpPr>
              <p:cNvPr id="1260" name="Straight Connector 1259">
                <a:extLst>
                  <a:ext uri="{FF2B5EF4-FFF2-40B4-BE49-F238E27FC236}">
                    <a16:creationId xmlns:a16="http://schemas.microsoft.com/office/drawing/2014/main" id="{2FF2F4F1-318C-C0D9-8DFD-19E4F9F3582D}"/>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61" name="Straight Connector 1260">
                <a:extLst>
                  <a:ext uri="{FF2B5EF4-FFF2-40B4-BE49-F238E27FC236}">
                    <a16:creationId xmlns:a16="http://schemas.microsoft.com/office/drawing/2014/main" id="{9EC07DA6-0B50-F58A-A819-A1B6483E3D2B}"/>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62" name="Group 1261">
              <a:extLst>
                <a:ext uri="{FF2B5EF4-FFF2-40B4-BE49-F238E27FC236}">
                  <a16:creationId xmlns:a16="http://schemas.microsoft.com/office/drawing/2014/main" id="{0B5F60EB-ABAC-85EF-0FE2-A7F2AE040FFC}"/>
                </a:ext>
              </a:extLst>
            </p:cNvPr>
            <p:cNvGrpSpPr/>
            <p:nvPr/>
          </p:nvGrpSpPr>
          <p:grpSpPr>
            <a:xfrm>
              <a:off x="7196195" y="2311220"/>
              <a:ext cx="132078" cy="132078"/>
              <a:chOff x="2844451" y="2684339"/>
              <a:chExt cx="132078" cy="132078"/>
            </a:xfrm>
          </p:grpSpPr>
          <p:cxnSp>
            <p:nvCxnSpPr>
              <p:cNvPr id="1263" name="Straight Connector 1262">
                <a:extLst>
                  <a:ext uri="{FF2B5EF4-FFF2-40B4-BE49-F238E27FC236}">
                    <a16:creationId xmlns:a16="http://schemas.microsoft.com/office/drawing/2014/main" id="{646E112D-8943-05F1-2605-1926C922EBDD}"/>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64" name="Straight Connector 1263">
                <a:extLst>
                  <a:ext uri="{FF2B5EF4-FFF2-40B4-BE49-F238E27FC236}">
                    <a16:creationId xmlns:a16="http://schemas.microsoft.com/office/drawing/2014/main" id="{062C369F-F8E3-23E1-36F5-9F25D77B849E}"/>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nvGrpSpPr>
            <p:cNvPr id="1265" name="Group 1264">
              <a:extLst>
                <a:ext uri="{FF2B5EF4-FFF2-40B4-BE49-F238E27FC236}">
                  <a16:creationId xmlns:a16="http://schemas.microsoft.com/office/drawing/2014/main" id="{6497281A-3044-C0D8-EECB-088F1DFE09E1}"/>
                </a:ext>
              </a:extLst>
            </p:cNvPr>
            <p:cNvGrpSpPr/>
            <p:nvPr/>
          </p:nvGrpSpPr>
          <p:grpSpPr>
            <a:xfrm>
              <a:off x="9272734" y="4271172"/>
              <a:ext cx="132078" cy="132078"/>
              <a:chOff x="2844451" y="2684339"/>
              <a:chExt cx="132078" cy="132078"/>
            </a:xfrm>
          </p:grpSpPr>
          <p:cxnSp>
            <p:nvCxnSpPr>
              <p:cNvPr id="1266" name="Straight Connector 1265">
                <a:extLst>
                  <a:ext uri="{FF2B5EF4-FFF2-40B4-BE49-F238E27FC236}">
                    <a16:creationId xmlns:a16="http://schemas.microsoft.com/office/drawing/2014/main" id="{F45CDB80-4216-8998-A0A3-5A93CABAC944}"/>
                  </a:ext>
                </a:extLst>
              </p:cNvPr>
              <p:cNvCxnSpPr>
                <a:cxnSpLocks/>
              </p:cNvCxnSpPr>
              <p:nvPr/>
            </p:nvCxnSpPr>
            <p:spPr bwMode="auto">
              <a:xfrm>
                <a:off x="2910490" y="2684339"/>
                <a:ext cx="0" cy="132078"/>
              </a:xfrm>
              <a:prstGeom prst="line">
                <a:avLst/>
              </a:prstGeom>
              <a:noFill/>
              <a:ln w="28575" cap="flat" cmpd="sng" algn="ctr">
                <a:solidFill>
                  <a:schemeClr val="accent4"/>
                </a:solidFill>
                <a:prstDash val="solid"/>
                <a:round/>
                <a:headEnd type="none" w="med" len="med"/>
                <a:tailEnd type="none" w="med" len="med"/>
              </a:ln>
              <a:effectLst/>
            </p:spPr>
          </p:cxnSp>
          <p:cxnSp>
            <p:nvCxnSpPr>
              <p:cNvPr id="1267" name="Straight Connector 1266">
                <a:extLst>
                  <a:ext uri="{FF2B5EF4-FFF2-40B4-BE49-F238E27FC236}">
                    <a16:creationId xmlns:a16="http://schemas.microsoft.com/office/drawing/2014/main" id="{7BFFB150-5D50-5FE4-A4CD-6FA04579F993}"/>
                  </a:ext>
                </a:extLst>
              </p:cNvPr>
              <p:cNvCxnSpPr>
                <a:cxnSpLocks/>
              </p:cNvCxnSpPr>
              <p:nvPr/>
            </p:nvCxnSpPr>
            <p:spPr bwMode="auto">
              <a:xfrm rot="16200000">
                <a:off x="2910490" y="2684340"/>
                <a:ext cx="0" cy="132078"/>
              </a:xfrm>
              <a:prstGeom prst="line">
                <a:avLst/>
              </a:prstGeom>
              <a:noFill/>
              <a:ln w="28575" cap="flat" cmpd="sng" algn="ctr">
                <a:solidFill>
                  <a:schemeClr val="accent4"/>
                </a:solidFill>
                <a:prstDash val="solid"/>
                <a:round/>
                <a:headEnd type="none" w="med" len="med"/>
                <a:tailEnd type="none" w="med" len="med"/>
              </a:ln>
              <a:effectLst/>
            </p:spPr>
          </p:cxnSp>
        </p:grpSp>
      </p:grpSp>
      <p:grpSp>
        <p:nvGrpSpPr>
          <p:cNvPr id="1276" name="Group 1275">
            <a:extLst>
              <a:ext uri="{FF2B5EF4-FFF2-40B4-BE49-F238E27FC236}">
                <a16:creationId xmlns:a16="http://schemas.microsoft.com/office/drawing/2014/main" id="{FB961CF6-3BAB-992E-B22B-2B3D1DFD9DD8}"/>
              </a:ext>
            </a:extLst>
          </p:cNvPr>
          <p:cNvGrpSpPr/>
          <p:nvPr/>
        </p:nvGrpSpPr>
        <p:grpSpPr>
          <a:xfrm>
            <a:off x="7213541" y="2128500"/>
            <a:ext cx="291005" cy="2453025"/>
            <a:chOff x="6987869" y="2128500"/>
            <a:chExt cx="291005" cy="2453025"/>
          </a:xfrm>
        </p:grpSpPr>
        <p:sp>
          <p:nvSpPr>
            <p:cNvPr id="1269" name="Freeform: Shape 1268">
              <a:extLst>
                <a:ext uri="{FF2B5EF4-FFF2-40B4-BE49-F238E27FC236}">
                  <a16:creationId xmlns:a16="http://schemas.microsoft.com/office/drawing/2014/main" id="{B4140F98-9FFF-4CA9-EFEB-0E38E5CE7525}"/>
                </a:ext>
              </a:extLst>
            </p:cNvPr>
            <p:cNvSpPr/>
            <p:nvPr/>
          </p:nvSpPr>
          <p:spPr bwMode="auto">
            <a:xfrm>
              <a:off x="7038975" y="2195513"/>
              <a:ext cx="233363" cy="2386012"/>
            </a:xfrm>
            <a:custGeom>
              <a:avLst/>
              <a:gdLst>
                <a:gd name="connsiteX0" fmla="*/ 0 w 233363"/>
                <a:gd name="connsiteY0" fmla="*/ 0 h 2386012"/>
                <a:gd name="connsiteX1" fmla="*/ 100013 w 233363"/>
                <a:gd name="connsiteY1" fmla="*/ 0 h 2386012"/>
                <a:gd name="connsiteX2" fmla="*/ 100013 w 233363"/>
                <a:gd name="connsiteY2" fmla="*/ 400050 h 2386012"/>
                <a:gd name="connsiteX3" fmla="*/ 133350 w 233363"/>
                <a:gd name="connsiteY3" fmla="*/ 400050 h 2386012"/>
                <a:gd name="connsiteX4" fmla="*/ 133350 w 233363"/>
                <a:gd name="connsiteY4" fmla="*/ 795337 h 2386012"/>
                <a:gd name="connsiteX5" fmla="*/ 204788 w 233363"/>
                <a:gd name="connsiteY5" fmla="*/ 795337 h 2386012"/>
                <a:gd name="connsiteX6" fmla="*/ 204788 w 233363"/>
                <a:gd name="connsiteY6" fmla="*/ 1328737 h 2386012"/>
                <a:gd name="connsiteX7" fmla="*/ 233363 w 233363"/>
                <a:gd name="connsiteY7" fmla="*/ 1328737 h 2386012"/>
                <a:gd name="connsiteX8" fmla="*/ 233363 w 233363"/>
                <a:gd name="connsiteY8" fmla="*/ 2386012 h 2386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3363" h="2386012">
                  <a:moveTo>
                    <a:pt x="0" y="0"/>
                  </a:moveTo>
                  <a:lnTo>
                    <a:pt x="100013" y="0"/>
                  </a:lnTo>
                  <a:lnTo>
                    <a:pt x="100013" y="400050"/>
                  </a:lnTo>
                  <a:lnTo>
                    <a:pt x="133350" y="400050"/>
                  </a:lnTo>
                  <a:lnTo>
                    <a:pt x="133350" y="795337"/>
                  </a:lnTo>
                  <a:lnTo>
                    <a:pt x="204788" y="795337"/>
                  </a:lnTo>
                  <a:lnTo>
                    <a:pt x="204788" y="1328737"/>
                  </a:lnTo>
                  <a:lnTo>
                    <a:pt x="233363" y="1328737"/>
                  </a:lnTo>
                  <a:lnTo>
                    <a:pt x="233363" y="2386012"/>
                  </a:lnTo>
                </a:path>
              </a:pathLst>
            </a:custGeom>
            <a:noFill/>
            <a:ln w="28575">
              <a:solidFill>
                <a:schemeClr val="accent6"/>
              </a:solidFill>
              <a:miter lim="800000"/>
              <a:headEnd/>
              <a:tailEnd/>
            </a:ln>
          </p:spPr>
          <p:txBody>
            <a:bodyPr rtlCol="0" anchor="ctr"/>
            <a:lstStyle/>
            <a:p>
              <a:pPr algn="ctr"/>
              <a:endParaRPr lang="en-US"/>
            </a:p>
          </p:txBody>
        </p:sp>
        <p:grpSp>
          <p:nvGrpSpPr>
            <p:cNvPr id="1270" name="Group 1269">
              <a:extLst>
                <a:ext uri="{FF2B5EF4-FFF2-40B4-BE49-F238E27FC236}">
                  <a16:creationId xmlns:a16="http://schemas.microsoft.com/office/drawing/2014/main" id="{E77532C5-8856-883F-AB9E-1845C25C6BB0}"/>
                </a:ext>
              </a:extLst>
            </p:cNvPr>
            <p:cNvGrpSpPr/>
            <p:nvPr/>
          </p:nvGrpSpPr>
          <p:grpSpPr>
            <a:xfrm>
              <a:off x="6987869" y="2128500"/>
              <a:ext cx="132078" cy="132078"/>
              <a:chOff x="2844451" y="2684339"/>
              <a:chExt cx="132078" cy="132078"/>
            </a:xfrm>
          </p:grpSpPr>
          <p:cxnSp>
            <p:nvCxnSpPr>
              <p:cNvPr id="1271" name="Straight Connector 1270">
                <a:extLst>
                  <a:ext uri="{FF2B5EF4-FFF2-40B4-BE49-F238E27FC236}">
                    <a16:creationId xmlns:a16="http://schemas.microsoft.com/office/drawing/2014/main" id="{8D385143-8258-8E2B-3B1F-BD1A740B7C76}"/>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72" name="Straight Connector 1271">
                <a:extLst>
                  <a:ext uri="{FF2B5EF4-FFF2-40B4-BE49-F238E27FC236}">
                    <a16:creationId xmlns:a16="http://schemas.microsoft.com/office/drawing/2014/main" id="{F458D17F-BFB6-5E33-1381-78D2D06D777F}"/>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nvGrpSpPr>
            <p:cNvPr id="1273" name="Group 1272">
              <a:extLst>
                <a:ext uri="{FF2B5EF4-FFF2-40B4-BE49-F238E27FC236}">
                  <a16:creationId xmlns:a16="http://schemas.microsoft.com/office/drawing/2014/main" id="{DB247A3A-227D-70B7-CB23-AEC42198AAEA}"/>
                </a:ext>
              </a:extLst>
            </p:cNvPr>
            <p:cNvGrpSpPr/>
            <p:nvPr/>
          </p:nvGrpSpPr>
          <p:grpSpPr>
            <a:xfrm>
              <a:off x="7146796" y="2927253"/>
              <a:ext cx="132078" cy="132078"/>
              <a:chOff x="2844451" y="2684339"/>
              <a:chExt cx="132078" cy="132078"/>
            </a:xfrm>
          </p:grpSpPr>
          <p:cxnSp>
            <p:nvCxnSpPr>
              <p:cNvPr id="1274" name="Straight Connector 1273">
                <a:extLst>
                  <a:ext uri="{FF2B5EF4-FFF2-40B4-BE49-F238E27FC236}">
                    <a16:creationId xmlns:a16="http://schemas.microsoft.com/office/drawing/2014/main" id="{C702CC25-08DD-7CAC-8D78-B9E66CD24D01}"/>
                  </a:ext>
                </a:extLst>
              </p:cNvPr>
              <p:cNvCxnSpPr>
                <a:cxnSpLocks/>
              </p:cNvCxnSpPr>
              <p:nvPr/>
            </p:nvCxnSpPr>
            <p:spPr bwMode="auto">
              <a:xfrm>
                <a:off x="2910490" y="2684339"/>
                <a:ext cx="0" cy="132078"/>
              </a:xfrm>
              <a:prstGeom prst="line">
                <a:avLst/>
              </a:prstGeom>
              <a:noFill/>
              <a:ln w="28575" cap="flat" cmpd="sng" algn="ctr">
                <a:solidFill>
                  <a:schemeClr val="accent6"/>
                </a:solidFill>
                <a:prstDash val="solid"/>
                <a:round/>
                <a:headEnd type="none" w="med" len="med"/>
                <a:tailEnd type="none" w="med" len="med"/>
              </a:ln>
              <a:effectLst/>
            </p:spPr>
          </p:cxnSp>
          <p:cxnSp>
            <p:nvCxnSpPr>
              <p:cNvPr id="1275" name="Straight Connector 1274">
                <a:extLst>
                  <a:ext uri="{FF2B5EF4-FFF2-40B4-BE49-F238E27FC236}">
                    <a16:creationId xmlns:a16="http://schemas.microsoft.com/office/drawing/2014/main" id="{F469A6F1-F7A0-9080-B6B0-1609801266A2}"/>
                  </a:ext>
                </a:extLst>
              </p:cNvPr>
              <p:cNvCxnSpPr>
                <a:cxnSpLocks/>
              </p:cNvCxnSpPr>
              <p:nvPr/>
            </p:nvCxnSpPr>
            <p:spPr bwMode="auto">
              <a:xfrm rot="16200000">
                <a:off x="2910490" y="2684340"/>
                <a:ext cx="0" cy="132078"/>
              </a:xfrm>
              <a:prstGeom prst="line">
                <a:avLst/>
              </a:prstGeom>
              <a:noFill/>
              <a:ln w="28575" cap="flat" cmpd="sng" algn="ctr">
                <a:solidFill>
                  <a:schemeClr val="accent6"/>
                </a:solidFill>
                <a:prstDash val="solid"/>
                <a:round/>
                <a:headEnd type="none" w="med" len="med"/>
                <a:tailEnd type="none" w="med" len="med"/>
              </a:ln>
              <a:effectLst/>
            </p:spPr>
          </p:cxnSp>
        </p:grpSp>
      </p:grpSp>
      <p:sp>
        <p:nvSpPr>
          <p:cNvPr id="1278" name="Freeform: Shape 1277">
            <a:extLst>
              <a:ext uri="{FF2B5EF4-FFF2-40B4-BE49-F238E27FC236}">
                <a16:creationId xmlns:a16="http://schemas.microsoft.com/office/drawing/2014/main" id="{B81D563E-8D21-9B11-B2AC-A12DC5042E53}"/>
              </a:ext>
            </a:extLst>
          </p:cNvPr>
          <p:cNvSpPr/>
          <p:nvPr/>
        </p:nvSpPr>
        <p:spPr bwMode="auto">
          <a:xfrm>
            <a:off x="7178922" y="2195513"/>
            <a:ext cx="4219575" cy="2390775"/>
          </a:xfrm>
          <a:custGeom>
            <a:avLst/>
            <a:gdLst>
              <a:gd name="connsiteX0" fmla="*/ 0 w 4219575"/>
              <a:gd name="connsiteY0" fmla="*/ 0 h 2390775"/>
              <a:gd name="connsiteX1" fmla="*/ 71438 w 4219575"/>
              <a:gd name="connsiteY1" fmla="*/ 0 h 2390775"/>
              <a:gd name="connsiteX2" fmla="*/ 71438 w 4219575"/>
              <a:gd name="connsiteY2" fmla="*/ 1200150 h 2390775"/>
              <a:gd name="connsiteX3" fmla="*/ 100013 w 4219575"/>
              <a:gd name="connsiteY3" fmla="*/ 1200150 h 2390775"/>
              <a:gd name="connsiteX4" fmla="*/ 100013 w 4219575"/>
              <a:gd name="connsiteY4" fmla="*/ 2390775 h 2390775"/>
              <a:gd name="connsiteX5" fmla="*/ 4219575 w 4219575"/>
              <a:gd name="connsiteY5" fmla="*/ 2390775 h 239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19575" h="2390775">
                <a:moveTo>
                  <a:pt x="0" y="0"/>
                </a:moveTo>
                <a:lnTo>
                  <a:pt x="71438" y="0"/>
                </a:lnTo>
                <a:lnTo>
                  <a:pt x="71438" y="1200150"/>
                </a:lnTo>
                <a:lnTo>
                  <a:pt x="100013" y="1200150"/>
                </a:lnTo>
                <a:lnTo>
                  <a:pt x="100013" y="2390775"/>
                </a:lnTo>
                <a:lnTo>
                  <a:pt x="4219575" y="2390775"/>
                </a:lnTo>
              </a:path>
            </a:pathLst>
          </a:custGeom>
          <a:noFill/>
          <a:ln w="28575">
            <a:solidFill>
              <a:schemeClr val="accent5"/>
            </a:solidFill>
            <a:miter lim="800000"/>
            <a:headEnd/>
            <a:tailEnd/>
          </a:ln>
        </p:spPr>
        <p:txBody>
          <a:bodyPr rtlCol="0" anchor="ctr"/>
          <a:lstStyle/>
          <a:p>
            <a:pPr algn="ctr"/>
            <a:endParaRPr lang="en-US"/>
          </a:p>
        </p:txBody>
      </p:sp>
      <p:sp>
        <p:nvSpPr>
          <p:cNvPr id="7" name="Text Box 11">
            <a:extLst>
              <a:ext uri="{FF2B5EF4-FFF2-40B4-BE49-F238E27FC236}">
                <a16:creationId xmlns:a16="http://schemas.microsoft.com/office/drawing/2014/main" id="{121CB986-96BB-82F7-9519-9819E08F76F9}"/>
              </a:ext>
            </a:extLst>
          </p:cNvPr>
          <p:cNvSpPr txBox="1">
            <a:spLocks noChangeArrowheads="1"/>
          </p:cNvSpPr>
          <p:nvPr/>
        </p:nvSpPr>
        <p:spPr bwMode="auto">
          <a:xfrm>
            <a:off x="414338" y="6132377"/>
            <a:ext cx="80105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400" b="0" spc="-10" dirty="0" err="1">
                <a:solidFill>
                  <a:schemeClr val="bg1"/>
                </a:solidFill>
                <a:latin typeface="Calibri" panose="020F0502020204030204" pitchFamily="34" charset="0"/>
                <a:cs typeface="+mn-cs"/>
              </a:rPr>
              <a:t>uMRD</a:t>
            </a:r>
            <a:r>
              <a:rPr lang="en-US" altLang="en-US" sz="1400" b="0" spc="-10" dirty="0">
                <a:solidFill>
                  <a:schemeClr val="bg1"/>
                </a:solidFill>
                <a:latin typeface="Calibri" panose="020F0502020204030204" pitchFamily="34" charset="0"/>
                <a:cs typeface="+mn-cs"/>
              </a:rPr>
              <a:t> in blood assessed by NGS with 10</a:t>
            </a:r>
            <a:r>
              <a:rPr lang="en-US" altLang="en-US" sz="1400" b="0" spc="-10" baseline="30000" dirty="0">
                <a:solidFill>
                  <a:schemeClr val="bg1"/>
                </a:solidFill>
                <a:latin typeface="Calibri" panose="020F0502020204030204" pitchFamily="34" charset="0"/>
                <a:cs typeface="+mn-cs"/>
              </a:rPr>
              <a:t>−4 </a:t>
            </a:r>
            <a:r>
              <a:rPr lang="en-US" altLang="en-US" sz="1400" b="0" spc="-10" dirty="0">
                <a:solidFill>
                  <a:schemeClr val="bg1"/>
                </a:solidFill>
                <a:latin typeface="Calibri" panose="020F0502020204030204" pitchFamily="34" charset="0"/>
                <a:cs typeface="+mn-cs"/>
              </a:rPr>
              <a:t>sensitivity.</a:t>
            </a:r>
            <a:endParaRPr lang="en-US" altLang="en-US" sz="1400" b="0" dirty="0">
              <a:solidFill>
                <a:schemeClr val="bg1"/>
              </a:solidFill>
              <a:latin typeface="Calibri" panose="020F0502020204030204" pitchFamily="34" charset="0"/>
            </a:endParaRPr>
          </a:p>
        </p:txBody>
      </p:sp>
      <p:sp>
        <p:nvSpPr>
          <p:cNvPr id="56" name="TextBox 55">
            <a:extLst>
              <a:ext uri="{FF2B5EF4-FFF2-40B4-BE49-F238E27FC236}">
                <a16:creationId xmlns:a16="http://schemas.microsoft.com/office/drawing/2014/main" id="{4DB2DF74-AE24-A707-7660-EE7ACAD39D58}"/>
              </a:ext>
            </a:extLst>
          </p:cNvPr>
          <p:cNvSpPr txBox="1"/>
          <p:nvPr/>
        </p:nvSpPr>
        <p:spPr bwMode="auto">
          <a:xfrm>
            <a:off x="1827695" y="1218607"/>
            <a:ext cx="363554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Full Study Population at DL2 (n = 87)</a:t>
            </a:r>
          </a:p>
        </p:txBody>
      </p:sp>
      <p:sp>
        <p:nvSpPr>
          <p:cNvPr id="57" name="TextBox 56">
            <a:extLst>
              <a:ext uri="{FF2B5EF4-FFF2-40B4-BE49-F238E27FC236}">
                <a16:creationId xmlns:a16="http://schemas.microsoft.com/office/drawing/2014/main" id="{1B6DD1B5-1E7B-5EF7-23C3-571837E6A9EF}"/>
              </a:ext>
            </a:extLst>
          </p:cNvPr>
          <p:cNvSpPr txBox="1"/>
          <p:nvPr/>
        </p:nvSpPr>
        <p:spPr bwMode="auto">
          <a:xfrm>
            <a:off x="6235895" y="1226125"/>
            <a:ext cx="510435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spcBef>
                <a:spcPct val="50000"/>
              </a:spcBef>
            </a:pPr>
            <a:r>
              <a:rPr lang="en-US" dirty="0">
                <a:solidFill>
                  <a:schemeClr val="bg1"/>
                </a:solidFill>
                <a:latin typeface="Calibri" panose="020F0502020204030204" pitchFamily="34" charset="0"/>
              </a:rPr>
              <a:t>Primary Efficacy Analysis Set (BTKi Progression/</a:t>
            </a:r>
            <a:r>
              <a:rPr lang="en-US" dirty="0" err="1">
                <a:solidFill>
                  <a:schemeClr val="bg1"/>
                </a:solidFill>
                <a:latin typeface="Calibri" panose="020F0502020204030204" pitchFamily="34" charset="0"/>
              </a:rPr>
              <a:t>Venetoclax</a:t>
            </a:r>
            <a:r>
              <a:rPr lang="en-US" dirty="0">
                <a:solidFill>
                  <a:schemeClr val="bg1"/>
                </a:solidFill>
                <a:latin typeface="Calibri" panose="020F0502020204030204" pitchFamily="34" charset="0"/>
              </a:rPr>
              <a:t> Failure) at DL2 (n = 49)</a:t>
            </a:r>
          </a:p>
        </p:txBody>
      </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901E4-689F-46F0-95E8-84D50B50B310}"/>
              </a:ext>
            </a:extLst>
          </p:cNvPr>
          <p:cNvSpPr>
            <a:spLocks noGrp="1"/>
          </p:cNvSpPr>
          <p:nvPr>
            <p:ph type="title"/>
          </p:nvPr>
        </p:nvSpPr>
        <p:spPr/>
        <p:txBody>
          <a:bodyPr/>
          <a:lstStyle/>
          <a:p>
            <a:r>
              <a:rPr lang="en-US" dirty="0"/>
              <a:t>TRANSCEND CLL 004: TEAEs of Special Interest</a:t>
            </a:r>
          </a:p>
        </p:txBody>
      </p:sp>
      <p:sp>
        <p:nvSpPr>
          <p:cNvPr id="4" name="Text Box 15">
            <a:extLst>
              <a:ext uri="{FF2B5EF4-FFF2-40B4-BE49-F238E27FC236}">
                <a16:creationId xmlns:a16="http://schemas.microsoft.com/office/drawing/2014/main" id="{12A67B26-D190-475B-9CA1-DA6E8255CBF5}"/>
              </a:ext>
            </a:extLst>
          </p:cNvPr>
          <p:cNvSpPr txBox="1">
            <a:spLocks noChangeArrowheads="1"/>
          </p:cNvSpPr>
          <p:nvPr/>
        </p:nvSpPr>
        <p:spPr bwMode="auto">
          <a:xfrm>
            <a:off x="412751" y="636986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Siddiqi. ASCO 2023. Abstr 7501. Siddiqi. Lancet. 2023;[Epub].</a:t>
            </a:r>
            <a:endParaRPr lang="en-US" altLang="en-US" sz="1200" b="0" dirty="0">
              <a:solidFill>
                <a:schemeClr val="bg2"/>
              </a:solidFill>
              <a:latin typeface="Calibri" panose="020F0502020204030204" pitchFamily="34" charset="0"/>
              <a:cs typeface="+mn-cs"/>
            </a:endParaRPr>
          </a:p>
        </p:txBody>
      </p:sp>
      <p:graphicFrame>
        <p:nvGraphicFramePr>
          <p:cNvPr id="8" name="Group 3">
            <a:extLst>
              <a:ext uri="{FF2B5EF4-FFF2-40B4-BE49-F238E27FC236}">
                <a16:creationId xmlns:a16="http://schemas.microsoft.com/office/drawing/2014/main" id="{718F3EF2-49C0-49FC-89CE-5F0D315EB430}"/>
              </a:ext>
            </a:extLst>
          </p:cNvPr>
          <p:cNvGraphicFramePr>
            <a:graphicFrameLocks/>
          </p:cNvGraphicFramePr>
          <p:nvPr>
            <p:extLst>
              <p:ext uri="{D42A27DB-BD31-4B8C-83A1-F6EECF244321}">
                <p14:modId xmlns:p14="http://schemas.microsoft.com/office/powerpoint/2010/main" val="424839472"/>
              </p:ext>
            </p:extLst>
          </p:nvPr>
        </p:nvGraphicFramePr>
        <p:xfrm>
          <a:off x="709796" y="1600200"/>
          <a:ext cx="5306423" cy="3931968"/>
        </p:xfrm>
        <a:graphic>
          <a:graphicData uri="http://schemas.openxmlformats.org/drawingml/2006/table">
            <a:tbl>
              <a:tblPr/>
              <a:tblGrid>
                <a:gridCol w="2788121">
                  <a:extLst>
                    <a:ext uri="{9D8B030D-6E8A-4147-A177-3AD203B41FA5}">
                      <a16:colId xmlns:a16="http://schemas.microsoft.com/office/drawing/2014/main" val="20000"/>
                    </a:ext>
                  </a:extLst>
                </a:gridCol>
                <a:gridCol w="2518302">
                  <a:extLst>
                    <a:ext uri="{9D8B030D-6E8A-4147-A177-3AD203B41FA5}">
                      <a16:colId xmlns:a16="http://schemas.microsoft.com/office/drawing/2014/main" val="20001"/>
                    </a:ext>
                  </a:extLst>
                </a:gridCol>
              </a:tblGrid>
              <a:tr h="20765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TEAEs of Special Interest,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Full Study Population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76136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Any-grade CRS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1/2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4/5</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time to first onset/resolution, d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99 (85)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43 (37)/46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 (1-18)/6.0 (2-37)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89979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Any-grade neurologic event*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1/2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4</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5</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Median time to first onset/resolution, d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53 (45)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(11)/18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 (18)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 (1-21)/7.0 (1-83)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182560844"/>
                  </a:ext>
                </a:extLst>
              </a:tr>
            </a:tbl>
          </a:graphicData>
        </a:graphic>
      </p:graphicFrame>
      <p:sp>
        <p:nvSpPr>
          <p:cNvPr id="9" name="Text Box 30">
            <a:extLst>
              <a:ext uri="{FF2B5EF4-FFF2-40B4-BE49-F238E27FC236}">
                <a16:creationId xmlns:a16="http://schemas.microsoft.com/office/drawing/2014/main" id="{3A63D811-A9AB-462B-9CF8-60DC97BEB1A9}"/>
              </a:ext>
            </a:extLst>
          </p:cNvPr>
          <p:cNvSpPr txBox="1">
            <a:spLocks noChangeArrowheads="1"/>
          </p:cNvSpPr>
          <p:nvPr/>
        </p:nvSpPr>
        <p:spPr bwMode="auto">
          <a:xfrm>
            <a:off x="604676" y="5532168"/>
            <a:ext cx="5306422" cy="274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200" b="0" dirty="0">
                <a:solidFill>
                  <a:schemeClr val="bg1"/>
                </a:solidFill>
                <a:latin typeface="Calibri" panose="020F0502020204030204" pitchFamily="34" charset="0"/>
              </a:rPr>
              <a:t>*Neurologic events defined by investigator.</a:t>
            </a:r>
          </a:p>
        </p:txBody>
      </p:sp>
      <p:sp>
        <p:nvSpPr>
          <p:cNvPr id="3" name="Content Placeholder 2">
            <a:extLst>
              <a:ext uri="{FF2B5EF4-FFF2-40B4-BE49-F238E27FC236}">
                <a16:creationId xmlns:a16="http://schemas.microsoft.com/office/drawing/2014/main" id="{1EBFCCF7-66EB-2E67-37CF-D6799326F7A6}"/>
              </a:ext>
            </a:extLst>
          </p:cNvPr>
          <p:cNvSpPr txBox="1">
            <a:spLocks/>
          </p:cNvSpPr>
          <p:nvPr/>
        </p:nvSpPr>
        <p:spPr bwMode="auto">
          <a:xfrm>
            <a:off x="6248755" y="4485328"/>
            <a:ext cx="5394960" cy="1657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Bef>
                <a:spcPts val="0"/>
              </a:spcBef>
            </a:pPr>
            <a:r>
              <a:rPr lang="en-US" sz="1600" b="0" kern="0" dirty="0"/>
              <a:t>Most common grade ≥3 TEAEs: neutropenia (61%), </a:t>
            </a:r>
            <a:br>
              <a:rPr lang="en-US" sz="1600" b="0" kern="0" dirty="0"/>
            </a:br>
            <a:r>
              <a:rPr lang="en-US" sz="1600" b="0" kern="0" dirty="0"/>
              <a:t>anemia (52%), and thrombocytopenia (41%)</a:t>
            </a:r>
          </a:p>
          <a:p>
            <a:pPr>
              <a:spcBef>
                <a:spcPts val="0"/>
              </a:spcBef>
            </a:pPr>
            <a:r>
              <a:rPr lang="en-US" sz="1600" b="0" kern="0" dirty="0"/>
              <a:t>5 deaths due to TEAEs: 4 considered unrelated, 1 related (macrophage activation syndrome) to study treatment</a:t>
            </a:r>
          </a:p>
          <a:p>
            <a:pPr>
              <a:spcBef>
                <a:spcPts val="0"/>
              </a:spcBef>
            </a:pPr>
            <a:r>
              <a:rPr lang="en-US" sz="1600" b="0" kern="0" dirty="0"/>
              <a:t>Tocilizumab and/or corticosteroids administered in n = 81 (69%) for management of CRS and/or neurologic event</a:t>
            </a:r>
          </a:p>
        </p:txBody>
      </p:sp>
      <p:graphicFrame>
        <p:nvGraphicFramePr>
          <p:cNvPr id="5" name="Group 3">
            <a:extLst>
              <a:ext uri="{FF2B5EF4-FFF2-40B4-BE49-F238E27FC236}">
                <a16:creationId xmlns:a16="http://schemas.microsoft.com/office/drawing/2014/main" id="{6F211437-CFE0-DED2-98E3-458D3CB60C90}"/>
              </a:ext>
            </a:extLst>
          </p:cNvPr>
          <p:cNvGraphicFramePr>
            <a:graphicFrameLocks/>
          </p:cNvGraphicFramePr>
          <p:nvPr>
            <p:extLst>
              <p:ext uri="{D42A27DB-BD31-4B8C-83A1-F6EECF244321}">
                <p14:modId xmlns:p14="http://schemas.microsoft.com/office/powerpoint/2010/main" val="4263534846"/>
              </p:ext>
            </p:extLst>
          </p:nvPr>
        </p:nvGraphicFramePr>
        <p:xfrm>
          <a:off x="6252634" y="1600200"/>
          <a:ext cx="5229570" cy="2865152"/>
        </p:xfrm>
        <a:graphic>
          <a:graphicData uri="http://schemas.openxmlformats.org/drawingml/2006/table">
            <a:tbl>
              <a:tblPr/>
              <a:tblGrid>
                <a:gridCol w="2684051">
                  <a:extLst>
                    <a:ext uri="{9D8B030D-6E8A-4147-A177-3AD203B41FA5}">
                      <a16:colId xmlns:a16="http://schemas.microsoft.com/office/drawing/2014/main" val="20000"/>
                    </a:ext>
                  </a:extLst>
                </a:gridCol>
                <a:gridCol w="2545519">
                  <a:extLst>
                    <a:ext uri="{9D8B030D-6E8A-4147-A177-3AD203B41FA5}">
                      <a16:colId xmlns:a16="http://schemas.microsoft.com/office/drawing/2014/main" val="20001"/>
                    </a:ext>
                  </a:extLst>
                </a:gridCol>
              </a:tblGrid>
              <a:tr h="20765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TEAEs of Special Interest,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Full Study Population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03821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Other AEs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Prolonged cytopenia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Grade ≥3 infections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Hypogammaglobulinemia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Tumor lysis syndrome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Second primary malignancy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Macrophage activation syndrome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63 (54)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 (17)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19178896"/>
                  </a:ext>
                </a:extLst>
              </a:tr>
            </a:tbl>
          </a:graphicData>
        </a:graphic>
      </p:graphicFrame>
    </p:spTree>
    <p:extLst>
      <p:ext uri="{BB962C8B-B14F-4D97-AF65-F5344CB8AC3E}">
        <p14:creationId xmlns:p14="http://schemas.microsoft.com/office/powerpoint/2010/main" val="9538906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901E4-689F-46F0-95E8-84D50B50B310}"/>
              </a:ext>
            </a:extLst>
          </p:cNvPr>
          <p:cNvSpPr>
            <a:spLocks noGrp="1"/>
          </p:cNvSpPr>
          <p:nvPr>
            <p:ph type="title"/>
          </p:nvPr>
        </p:nvSpPr>
        <p:spPr/>
        <p:txBody>
          <a:bodyPr/>
          <a:lstStyle/>
          <a:p>
            <a:r>
              <a:rPr lang="en-US" dirty="0"/>
              <a:t>TRANSCEND CLL 004: Investigators’ Conclusions</a:t>
            </a:r>
          </a:p>
        </p:txBody>
      </p:sp>
      <p:sp>
        <p:nvSpPr>
          <p:cNvPr id="3" name="Content Placeholder 2">
            <a:extLst>
              <a:ext uri="{FF2B5EF4-FFF2-40B4-BE49-F238E27FC236}">
                <a16:creationId xmlns:a16="http://schemas.microsoft.com/office/drawing/2014/main" id="{DDA865C6-494F-437E-B2A5-99071CB0AAF9}"/>
              </a:ext>
            </a:extLst>
          </p:cNvPr>
          <p:cNvSpPr>
            <a:spLocks noGrp="1"/>
          </p:cNvSpPr>
          <p:nvPr>
            <p:ph idx="1"/>
          </p:nvPr>
        </p:nvSpPr>
        <p:spPr>
          <a:xfrm>
            <a:off x="604675" y="1439477"/>
            <a:ext cx="10647525" cy="4650686"/>
          </a:xfrm>
        </p:spPr>
        <p:txBody>
          <a:bodyPr/>
          <a:lstStyle/>
          <a:p>
            <a:r>
              <a:rPr lang="en-US" dirty="0"/>
              <a:t>In this analysis of the phase I/II TRANSCEND CLL 004 trial, a single administration of </a:t>
            </a:r>
            <a:r>
              <a:rPr lang="en-US" sz="2800" dirty="0"/>
              <a:t>lisocabtagene maraleucel</a:t>
            </a:r>
            <a:r>
              <a:rPr lang="en-US" dirty="0"/>
              <a:t> was associated with manageable safety and clinical activity in patients with R/R CLL/SLL</a:t>
            </a:r>
          </a:p>
          <a:p>
            <a:pPr lvl="1"/>
            <a:r>
              <a:rPr lang="en-US" sz="2400" dirty="0"/>
              <a:t>Primary endpoint met with CR/CRi rate of 18% after BTKi progression/</a:t>
            </a:r>
            <a:br>
              <a:rPr lang="en-US" sz="2400" dirty="0"/>
            </a:br>
            <a:r>
              <a:rPr lang="en-US" sz="2400" dirty="0"/>
              <a:t>venetoclax failure</a:t>
            </a:r>
          </a:p>
          <a:p>
            <a:pPr lvl="1"/>
            <a:r>
              <a:rPr lang="en-US" sz="2400" dirty="0"/>
              <a:t>Efficacy similar in full trial population</a:t>
            </a:r>
          </a:p>
          <a:p>
            <a:r>
              <a:rPr lang="en-US" dirty="0"/>
              <a:t>Safety profile manageable; rates of grade ≥3 CRS and neurologic events low</a:t>
            </a:r>
            <a:endParaRPr lang="en-US" sz="2400" dirty="0"/>
          </a:p>
          <a:p>
            <a:r>
              <a:rPr lang="en-US" dirty="0"/>
              <a:t>Investigators concluded that data support </a:t>
            </a:r>
            <a:r>
              <a:rPr lang="en-US" sz="2800" dirty="0"/>
              <a:t>lisocabtagene maraleucel </a:t>
            </a:r>
            <a:r>
              <a:rPr lang="en-US" dirty="0"/>
              <a:t>as a potential novel treatment option for managing R/R CLL/SLL</a:t>
            </a:r>
          </a:p>
          <a:p>
            <a:pPr lvl="1"/>
            <a:endParaRPr lang="en-US" sz="2400" dirty="0"/>
          </a:p>
          <a:p>
            <a:endParaRPr lang="en-US" dirty="0"/>
          </a:p>
        </p:txBody>
      </p:sp>
      <p:sp>
        <p:nvSpPr>
          <p:cNvPr id="4" name="Text Box 15">
            <a:extLst>
              <a:ext uri="{FF2B5EF4-FFF2-40B4-BE49-F238E27FC236}">
                <a16:creationId xmlns:a16="http://schemas.microsoft.com/office/drawing/2014/main" id="{12A67B26-D190-475B-9CA1-DA6E8255CBF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Siddiqi. ASCO 2023. Abstr 7501. Siddiqi. Lancet. 2023;[Epub].</a:t>
            </a:r>
            <a:endParaRPr lang="en-US" altLang="en-US" sz="12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8388039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LongProperties xmlns="http://schemas.microsoft.com/office/2006/metadata/long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DC7B0430837904D8BA60C8FC1E42BD3" ma:contentTypeVersion="1" ma:contentTypeDescription="Create a new document." ma:contentTypeScope="" ma:versionID="9ed21dbe0ab23a65993c493d74d62efd">
  <xsd:schema xmlns:xsd="http://www.w3.org/2001/XMLSchema" xmlns:xs="http://www.w3.org/2001/XMLSchema" xmlns:p="http://schemas.microsoft.com/office/2006/metadata/properties" xmlns:ns2="d54cbe69-32bd-412a-b004-9152f949605e" xmlns:ns3="97457c92-51a0-4bd2-8572-89f6f07b55ff" targetNamespace="http://schemas.microsoft.com/office/2006/metadata/properties" ma:root="true" ma:fieldsID="0f5f4c43b850c7003c483d27ebea9820" ns2:_="" ns3:_="">
    <xsd:import namespace="d54cbe69-32bd-412a-b004-9152f949605e"/>
    <xsd:import namespace="97457c92-51a0-4bd2-8572-89f6f07b55ff"/>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97457c92-51a0-4bd2-8572-89f6f07b55ff"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4.xml><?xml version="1.0" encoding="utf-8"?>
<?mso-contentType ?>
<FormTemplates xmlns="http://schemas.microsoft.com/sharepoint/v3/contenttype/forms">
  <Display>DocumentLibraryForm</Display>
  <Edit>DocumentLibraryForm</Edit>
  <New>DocumentLibraryForm</New>
</FormTemplates>
</file>

<file path=customXml/item5.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56M7VY3CDVN5-1362444547-1</_dlc_DocId>
    <_dlc_DocIdUrl xmlns="d54cbe69-32bd-412a-b004-9152f949605e">
      <Url>https://intranet.clinicaloptions.com/mews/oncology/ONC_2023_ASCO_CF_(PRP6243)/HEME_7501_Siddiqi/_layouts/15/DocIdRedir.aspx?ID=56M7VY3CDVN5-1362444547-1</Url>
      <Description>56M7VY3CDVN5-1362444547-1</Description>
    </_dlc_DocIdUrl>
    <Document_x0020_Category xmlns="97457c92-51a0-4bd2-8572-89f6f07b55ff">Conference Capsule Slides</Document_x0020_Category>
  </documentManagement>
</p:properties>
</file>

<file path=customXml/itemProps1.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2.xml><?xml version="1.0" encoding="utf-8"?>
<ds:datastoreItem xmlns:ds="http://schemas.openxmlformats.org/officeDocument/2006/customXml" ds:itemID="{7416B62A-D717-4572-8FBB-C5F1CA3DA8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97457c92-51a0-4bd2-8572-89f6f07b55f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4.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5.xml><?xml version="1.0" encoding="utf-8"?>
<ds:datastoreItem xmlns:ds="http://schemas.openxmlformats.org/officeDocument/2006/customXml" ds:itemID="{5BA55BC3-5A03-47C2-8EC3-D964C3B5E779}">
  <ds:schemaRefs>
    <ds:schemaRef ds:uri="97457c92-51a0-4bd2-8572-89f6f07b55ff"/>
    <ds:schemaRef ds:uri="http://schemas.microsoft.com/office/infopath/2007/PartnerControls"/>
    <ds:schemaRef ds:uri="http://schemas.microsoft.com/office/2006/documentManagement/types"/>
    <ds:schemaRef ds:uri="http://purl.org/dc/terms/"/>
    <ds:schemaRef ds:uri="http://schemas.microsoft.com/office/2006/metadata/properties"/>
    <ds:schemaRef ds:uri="http://www.w3.org/XML/1998/namespace"/>
    <ds:schemaRef ds:uri="http://purl.org/dc/elements/1.1/"/>
    <ds:schemaRef ds:uri="d54cbe69-32bd-412a-b004-9152f949605e"/>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1779</TotalTime>
  <Words>3377</Words>
  <Application>Microsoft Office PowerPoint</Application>
  <PresentationFormat>Widescreen</PresentationFormat>
  <Paragraphs>827</Paragraphs>
  <Slides>14</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Times</vt:lpstr>
      <vt:lpstr>Times New Roman</vt:lpstr>
      <vt:lpstr>Wingdings</vt:lpstr>
      <vt:lpstr>2022_CCO_Template</vt:lpstr>
      <vt:lpstr>TRANSCEND CLL 004: Phase I/II Trial  of Lisocabtagene Maraleucel for  Relapsed/Refractory CLL/SLL</vt:lpstr>
      <vt:lpstr>About These Slides</vt:lpstr>
      <vt:lpstr>TRANSCEND CLL 004: Background</vt:lpstr>
      <vt:lpstr>TRANSCEND CLL 004: Study Design</vt:lpstr>
      <vt:lpstr>TRANSCEND CLL 004: Baseline Characteristics</vt:lpstr>
      <vt:lpstr>TRANSCEND CLL 004: Efficacy</vt:lpstr>
      <vt:lpstr>TRANSCEND CLL 004: Duration of Response by  Best Overall Response</vt:lpstr>
      <vt:lpstr>PowerPoint Presentation</vt:lpstr>
      <vt:lpstr>TRANSCEND CLL 004: OS by Best Overall Response</vt:lpstr>
      <vt:lpstr>TRANSCEND CLL 004: PFS by uMRD</vt:lpstr>
      <vt:lpstr>TRANSCEND CLL 004: PFS by BOR and uMRD</vt:lpstr>
      <vt:lpstr>TRANSCEND CLL 004: TEAEs of Special Interest</vt:lpstr>
      <vt:lpstr>TRANSCEND CLL 004: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TRANSCEND CLL 004: Phase I/II Trial of Lisocabtagene Maraleucel for Relapsed/Refractory CLL/SLL</dc:title>
  <dc:creator>Preferred User</dc:creator>
  <cp:lastModifiedBy>nkolenko@clinicaloptions.com</cp:lastModifiedBy>
  <cp:revision>143</cp:revision>
  <cp:lastPrinted>2016-09-26T20:21:49Z</cp:lastPrinted>
  <dcterms:created xsi:type="dcterms:W3CDTF">2005-05-27T15:08:01Z</dcterms:created>
  <dcterms:modified xsi:type="dcterms:W3CDTF">2023-06-12T18:45:00Z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dd13176e-7834-4ac2-ad4f-4981b44c8561</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0x010100CDC7B0430837904D8BA60C8FC1E42BD3</vt:lpwstr>
  </property>
  <property fmtid="{D5CDD505-2E9C-101B-9397-08002B2CF9AE}" pid="9" name="MediaServiceImageTags">
    <vt:lpwstr/>
  </property>
</Properties>
</file>