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3.xml" ContentType="application/vnd.openxmlformats-officedocument.theme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4.xml" ContentType="application/vnd.openxmlformats-officedocument.theme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5.xml" ContentType="application/vnd.openxmlformats-officedocument.theme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9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6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38" r:id="rId4"/>
    <p:sldMasterId id="2147483851" r:id="rId5"/>
    <p:sldMasterId id="2147483820" r:id="rId6"/>
    <p:sldMasterId id="2147483894" r:id="rId7"/>
    <p:sldMasterId id="2147483910" r:id="rId8"/>
    <p:sldMasterId id="2147483920" r:id="rId9"/>
  </p:sldMasterIdLst>
  <p:notesMasterIdLst>
    <p:notesMasterId r:id="rId33"/>
  </p:notesMasterIdLst>
  <p:handoutMasterIdLst>
    <p:handoutMasterId r:id="rId34"/>
  </p:handoutMasterIdLst>
  <p:sldIdLst>
    <p:sldId id="2147473663" r:id="rId10"/>
    <p:sldId id="2147483509" r:id="rId11"/>
    <p:sldId id="308" r:id="rId12"/>
    <p:sldId id="2147483510" r:id="rId13"/>
    <p:sldId id="2147473691" r:id="rId14"/>
    <p:sldId id="2037" r:id="rId15"/>
    <p:sldId id="259" r:id="rId16"/>
    <p:sldId id="260" r:id="rId17"/>
    <p:sldId id="261" r:id="rId18"/>
    <p:sldId id="2147473668" r:id="rId19"/>
    <p:sldId id="2147473726" r:id="rId20"/>
    <p:sldId id="2147473723" r:id="rId21"/>
    <p:sldId id="2147473724" r:id="rId22"/>
    <p:sldId id="2147473688" r:id="rId23"/>
    <p:sldId id="2147473722" r:id="rId24"/>
    <p:sldId id="2147473746" r:id="rId25"/>
    <p:sldId id="976" r:id="rId26"/>
    <p:sldId id="2147473731" r:id="rId27"/>
    <p:sldId id="2147473716" r:id="rId28"/>
    <p:sldId id="2147473738" r:id="rId29"/>
    <p:sldId id="2147473736" r:id="rId30"/>
    <p:sldId id="2147473741" r:id="rId31"/>
    <p:sldId id="2147483511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D2092FB-3154-457A-8570-5245ECDDF928}">
          <p14:sldIdLst>
            <p14:sldId id="2147473663"/>
            <p14:sldId id="2147483509"/>
            <p14:sldId id="308"/>
            <p14:sldId id="2147483510"/>
            <p14:sldId id="2147473691"/>
          </p14:sldIdLst>
        </p14:section>
        <p14:section name="Vaccine Hesitancy Continuum" id="{42782CD4-27D9-4C9F-9397-AA0E19931A2D}">
          <p14:sldIdLst>
            <p14:sldId id="2037"/>
            <p14:sldId id="259"/>
            <p14:sldId id="260"/>
            <p14:sldId id="261"/>
          </p14:sldIdLst>
        </p14:section>
        <p14:section name="Steps to Address Vaccine Hesitancy" id="{AE87BAA9-5CE3-4849-AAE0-E8CEE06E9356}">
          <p14:sldIdLst>
            <p14:sldId id="2147473668"/>
            <p14:sldId id="2147473726"/>
            <p14:sldId id="2147473723"/>
            <p14:sldId id="2147473724"/>
            <p14:sldId id="2147473688"/>
            <p14:sldId id="2147473722"/>
            <p14:sldId id="2147473746"/>
            <p14:sldId id="976"/>
            <p14:sldId id="2147473731"/>
            <p14:sldId id="2147473716"/>
          </p14:sldIdLst>
        </p14:section>
        <p14:section name="Addressing Vaccine Safety Concerns" id="{564DDD74-B57E-4FF9-9F4F-D30A1615AA1A}">
          <p14:sldIdLst>
            <p14:sldId id="2147473738"/>
            <p14:sldId id="2147473736"/>
            <p14:sldId id="2147473741"/>
            <p14:sldId id="2147483511"/>
          </p14:sldIdLst>
        </p14:section>
      </p14:sectionLst>
    </p:ext>
    <p:ext uri="{EFAFB233-063F-42B5-8137-9DF3F51BA10A}">
      <p15:sldGuideLst xmlns:p15="http://schemas.microsoft.com/office/powerpoint/2012/main">
        <p15:guide id="3" orient="horz" pos="2136" userDrawn="1">
          <p15:clr>
            <a:srgbClr val="A4A3A4"/>
          </p15:clr>
        </p15:guide>
        <p15:guide id="4" orient="horz" pos="3216" userDrawn="1">
          <p15:clr>
            <a:srgbClr val="A4A3A4"/>
          </p15:clr>
        </p15:guide>
        <p15:guide id="8" pos="5616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  <p188:author id="{1101E41E-6C76-D344-5A65-F3B00557F242}" name="Andrea Boecler" initials="AB" userId="S::aboecler@clinicaloptions.com::28e82037-1239-4052-943b-ae184e0bc2af" providerId="AD"/>
  <p188:author id="{9191322D-16CF-F623-9A06-CAB2F207C4DA}" name="Leo Honeywell" initials="LH" userId="Leo Honeywell" providerId="None"/>
  <p188:author id="{64B07C39-1D90-5FAD-6D40-8892F55FDE24}" name="Jennifer Eimers" initials="JE" userId="S::jeimers@clinicaloptions.com::e496f3f7-6a48-4339-9b0c-9f426a43f948" providerId="AD"/>
  <p188:author id="{4C6F9B6D-A233-9F2B-4279-1FD88595DDDE}" name="Leo Tarkovsky" initials="LT" userId="S::ltarkovsky@cealliance.com::4247ea2a-8ba1-420c-9d17-04d22e85aa10" providerId="AD"/>
  <p188:author id="{C69E76E7-AD48-C496-9EA9-9FAB380F803F}" name="Alex Parnes" initials="AP" userId="S::aparnes@clinicaloptions.com::f5203fbf-b7ef-430e-a403-4555f7e7f9f2" providerId="AD"/>
  <p188:author id="{854C9FEF-D5D1-5662-B0ED-9DD15504DC88}" name="Davidson, El (NYC-FUB)" initials="DE(F" userId="S::EDavidson@futurebrand.com::ae10976a-980b-4413-b80f-55d581501980" providerId="AD"/>
</p188:authorLst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LT Fowler" initials="LF" lastIdx="7" clrIdx="0">
    <p:extLst>
      <p:ext uri="{19B8F6BF-5375-455C-9EA6-DF929625EA0E}">
        <p15:presenceInfo xmlns:p15="http://schemas.microsoft.com/office/powerpoint/2012/main" userId="S::lfowler@practicingclinicians.com::bdc4c4d6-9ded-467c-b80c-330a0ea8ffe4" providerId="AD"/>
      </p:ext>
    </p:extLst>
  </p:cmAuthor>
  <p:cmAuthor id="2" name=" " initials="MAC" lastIdx="17" clrIdx="1"/>
  <p:cmAuthor id="3" name="Andrew Bowser" initials="AB" lastIdx="3" clrIdx="2"/>
  <p:cmAuthor id="4" name="Melanie Couton" initials="MAC" lastIdx="1" clrIdx="3"/>
  <p:cmAuthor id="5" name="Taryn Gross" initials="TG" lastIdx="7" clrIdx="4"/>
  <p:cmAuthor id="6" name="Zachary Schwartz" initials="ZS" lastIdx="14" clrIdx="5">
    <p:extLst>
      <p:ext uri="{19B8F6BF-5375-455C-9EA6-DF929625EA0E}">
        <p15:presenceInfo xmlns:p15="http://schemas.microsoft.com/office/powerpoint/2012/main" userId="S::zschwartz@clinicaloptions.com::64648e91-b212-4092-bee8-eff2e880b6f9" providerId="AD"/>
      </p:ext>
    </p:extLst>
  </p:cmAuthor>
  <p:cmAuthor id="7" name="Kristen Rosenthal" initials="KR" lastIdx="2" clrIdx="6">
    <p:extLst>
      <p:ext uri="{19B8F6BF-5375-455C-9EA6-DF929625EA0E}">
        <p15:presenceInfo xmlns:p15="http://schemas.microsoft.com/office/powerpoint/2012/main" userId="S::krosenthal@clinicaloptions.com::67a58a6d-22ff-4b03-8f01-10ea3f44af52" providerId="AD"/>
      </p:ext>
    </p:extLst>
  </p:cmAuthor>
  <p:cmAuthor id="8" name="Dussadee Royal" initials="DR" lastIdx="6" clrIdx="7">
    <p:extLst>
      <p:ext uri="{19B8F6BF-5375-455C-9EA6-DF929625EA0E}">
        <p15:presenceInfo xmlns:p15="http://schemas.microsoft.com/office/powerpoint/2012/main" userId="S::droyal@clinicaloptions.com::51beead8-6fa0-4b98-aeba-37044af35e17" providerId="AD"/>
      </p:ext>
    </p:extLst>
  </p:cmAuthor>
  <p:cmAuthor id="9" name="Leo Honeywell" initials="LH" lastIdx="11" clrIdx="8">
    <p:extLst>
      <p:ext uri="{19B8F6BF-5375-455C-9EA6-DF929625EA0E}">
        <p15:presenceInfo xmlns:p15="http://schemas.microsoft.com/office/powerpoint/2012/main" userId="Leo Honeywell" providerId="None"/>
      </p:ext>
    </p:extLst>
  </p:cmAuthor>
  <p:cmAuthor id="10" name="Liz Donohue" initials="LD" lastIdx="1" clrIdx="9">
    <p:extLst>
      <p:ext uri="{19B8F6BF-5375-455C-9EA6-DF929625EA0E}">
        <p15:presenceInfo xmlns:p15="http://schemas.microsoft.com/office/powerpoint/2012/main" userId="S::ldonohue@practicingclinicians.com::1dd2b9cf-45e8-40ae-9123-4564d15e2785" providerId="AD"/>
      </p:ext>
    </p:extLst>
  </p:cmAuthor>
  <p:cmAuthor id="11" name="Kristen Formby" initials="KF" lastIdx="105" clrIdx="10">
    <p:extLst>
      <p:ext uri="{19B8F6BF-5375-455C-9EA6-DF929625EA0E}">
        <p15:presenceInfo xmlns:p15="http://schemas.microsoft.com/office/powerpoint/2012/main" userId="S::kformby@cealliance.com::19703da7-6ffe-4e10-881a-828805b8d619" providerId="AD"/>
      </p:ext>
    </p:extLst>
  </p:cmAuthor>
  <p:cmAuthor id="12" name="Zimmerman, Richard" initials="ZR" lastIdx="4" clrIdx="11">
    <p:extLst>
      <p:ext uri="{19B8F6BF-5375-455C-9EA6-DF929625EA0E}">
        <p15:presenceInfo xmlns:p15="http://schemas.microsoft.com/office/powerpoint/2012/main" userId="S::zimmrk@upmc.edu::1648bc4a-cd0b-46c2-bdf2-b77d8ece0260" providerId="AD"/>
      </p:ext>
    </p:extLst>
  </p:cmAuthor>
  <p:cmAuthor id="13" name="Hillary Tunggal" initials="HT" lastIdx="25" clrIdx="12">
    <p:extLst>
      <p:ext uri="{19B8F6BF-5375-455C-9EA6-DF929625EA0E}">
        <p15:presenceInfo xmlns:p15="http://schemas.microsoft.com/office/powerpoint/2012/main" userId="S::htunggal@cealliance.com::ad64bda3-5530-4833-84b4-5d3ed1bf5c1c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A3000"/>
    <a:srgbClr val="EEE6CA"/>
    <a:srgbClr val="992000"/>
    <a:srgbClr val="FFFFFF"/>
    <a:srgbClr val="8B8B92"/>
    <a:srgbClr val="7D7D7D"/>
    <a:srgbClr val="B57629"/>
    <a:srgbClr val="A36DF7"/>
    <a:srgbClr val="FCB193"/>
    <a:srgbClr val="1E1E1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E86D4FB-53AD-4C78-BAB4-83D8ED9AA927}" v="59" dt="2026-03-06T19:21:02.696"/>
    <p1510:client id="{C76CCF23-EEAF-7D33-F11C-903E4A6E2585}" v="10" dt="2026-03-06T18:10:03.037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94" autoAdjust="0"/>
    <p:restoredTop sz="88324" autoAdjust="0"/>
  </p:normalViewPr>
  <p:slideViewPr>
    <p:cSldViewPr snapToGrid="0">
      <p:cViewPr varScale="1">
        <p:scale>
          <a:sx n="85" d="100"/>
          <a:sy n="85" d="100"/>
        </p:scale>
        <p:origin x="1176" y="48"/>
      </p:cViewPr>
      <p:guideLst>
        <p:guide orient="horz" pos="2136"/>
        <p:guide orient="horz" pos="3216"/>
        <p:guide pos="5616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4.xml"/><Relationship Id="rId18" Type="http://schemas.openxmlformats.org/officeDocument/2006/relationships/slide" Target="slides/slide9.xml"/><Relationship Id="rId26" Type="http://schemas.openxmlformats.org/officeDocument/2006/relationships/slide" Target="slides/slide17.xml"/><Relationship Id="rId39" Type="http://schemas.openxmlformats.org/officeDocument/2006/relationships/tableStyles" Target="tableStyles.xml"/><Relationship Id="rId21" Type="http://schemas.openxmlformats.org/officeDocument/2006/relationships/slide" Target="slides/slide12.xml"/><Relationship Id="rId34" Type="http://schemas.openxmlformats.org/officeDocument/2006/relationships/handoutMaster" Target="handoutMasters/handoutMaster1.xml"/><Relationship Id="rId42" Type="http://schemas.microsoft.com/office/2018/10/relationships/authors" Target="authors.xml"/><Relationship Id="rId7" Type="http://schemas.openxmlformats.org/officeDocument/2006/relationships/slideMaster" Target="slideMasters/slideMaster4.xml"/><Relationship Id="rId2" Type="http://schemas.openxmlformats.org/officeDocument/2006/relationships/customXml" Target="../customXml/item2.xml"/><Relationship Id="rId16" Type="http://schemas.openxmlformats.org/officeDocument/2006/relationships/slide" Target="slides/slide7.xml"/><Relationship Id="rId20" Type="http://schemas.openxmlformats.org/officeDocument/2006/relationships/slide" Target="slides/slide11.xml"/><Relationship Id="rId29" Type="http://schemas.openxmlformats.org/officeDocument/2006/relationships/slide" Target="slides/slide20.xml"/><Relationship Id="rId41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2.xml"/><Relationship Id="rId24" Type="http://schemas.openxmlformats.org/officeDocument/2006/relationships/slide" Target="slides/slide15.xml"/><Relationship Id="rId32" Type="http://schemas.openxmlformats.org/officeDocument/2006/relationships/slide" Target="slides/slide23.xml"/><Relationship Id="rId37" Type="http://schemas.openxmlformats.org/officeDocument/2006/relationships/viewProps" Target="viewProps.xml"/><Relationship Id="rId40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6.xml"/><Relationship Id="rId23" Type="http://schemas.openxmlformats.org/officeDocument/2006/relationships/slide" Target="slides/slide14.xml"/><Relationship Id="rId28" Type="http://schemas.openxmlformats.org/officeDocument/2006/relationships/slide" Target="slides/slide19.xml"/><Relationship Id="rId36" Type="http://schemas.openxmlformats.org/officeDocument/2006/relationships/presProps" Target="presProps.xml"/><Relationship Id="rId10" Type="http://schemas.openxmlformats.org/officeDocument/2006/relationships/slide" Target="slides/slide1.xml"/><Relationship Id="rId19" Type="http://schemas.openxmlformats.org/officeDocument/2006/relationships/slide" Target="slides/slide10.xml"/><Relationship Id="rId31" Type="http://schemas.openxmlformats.org/officeDocument/2006/relationships/slide" Target="slides/slide22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5.xml"/><Relationship Id="rId22" Type="http://schemas.openxmlformats.org/officeDocument/2006/relationships/slide" Target="slides/slide13.xml"/><Relationship Id="rId27" Type="http://schemas.openxmlformats.org/officeDocument/2006/relationships/slide" Target="slides/slide18.xml"/><Relationship Id="rId30" Type="http://schemas.openxmlformats.org/officeDocument/2006/relationships/slide" Target="slides/slide21.xml"/><Relationship Id="rId35" Type="http://schemas.openxmlformats.org/officeDocument/2006/relationships/commentAuthors" Target="commentAuthor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Relationship Id="rId12" Type="http://schemas.openxmlformats.org/officeDocument/2006/relationships/slide" Target="slides/slide3.xml"/><Relationship Id="rId17" Type="http://schemas.openxmlformats.org/officeDocument/2006/relationships/slide" Target="slides/slide8.xml"/><Relationship Id="rId25" Type="http://schemas.openxmlformats.org/officeDocument/2006/relationships/slide" Target="slides/slide16.xml"/><Relationship Id="rId33" Type="http://schemas.openxmlformats.org/officeDocument/2006/relationships/notesMaster" Target="notesMasters/notesMaster1.xml"/><Relationship Id="rId38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Zachary Schwartz" userId="64648e91-b212-4092-bee8-eff2e880b6f9" providerId="ADAL" clId="{5FA6E849-52D1-42CB-AD19-D119E69BA75B}"/>
    <pc:docChg chg="modSld sldOrd">
      <pc:chgData name="Zachary Schwartz" userId="64648e91-b212-4092-bee8-eff2e880b6f9" providerId="ADAL" clId="{5FA6E849-52D1-42CB-AD19-D119E69BA75B}" dt="2026-02-17T21:57:24.557" v="5"/>
      <pc:docMkLst>
        <pc:docMk/>
      </pc:docMkLst>
      <pc:sldChg chg="modCm">
        <pc:chgData name="Zachary Schwartz" userId="64648e91-b212-4092-bee8-eff2e880b6f9" providerId="ADAL" clId="{5FA6E849-52D1-42CB-AD19-D119E69BA75B}" dt="2026-02-17T21:36:29.128" v="2"/>
        <pc:sldMkLst>
          <pc:docMk/>
          <pc:sldMk cId="955452549" sldId="2147473688"/>
        </pc:sldMkLst>
      </pc:sldChg>
      <pc:sldChg chg="modCm">
        <pc:chgData name="Zachary Schwartz" userId="64648e91-b212-4092-bee8-eff2e880b6f9" providerId="ADAL" clId="{5FA6E849-52D1-42CB-AD19-D119E69BA75B}" dt="2026-02-17T21:14:34.189" v="1"/>
        <pc:sldMkLst>
          <pc:docMk/>
          <pc:sldMk cId="1163453143" sldId="2147473723"/>
        </pc:sldMkLst>
      </pc:sldChg>
      <pc:sldChg chg="modSp mod ord">
        <pc:chgData name="Zachary Schwartz" userId="64648e91-b212-4092-bee8-eff2e880b6f9" providerId="ADAL" clId="{5FA6E849-52D1-42CB-AD19-D119E69BA75B}" dt="2026-02-17T21:57:24.557" v="5"/>
        <pc:sldMkLst>
          <pc:docMk/>
          <pc:sldMk cId="2891899338" sldId="2147473731"/>
        </pc:sldMkLst>
        <pc:spChg chg="mod">
          <ac:chgData name="Zachary Schwartz" userId="64648e91-b212-4092-bee8-eff2e880b6f9" providerId="ADAL" clId="{5FA6E849-52D1-42CB-AD19-D119E69BA75B}" dt="2026-02-17T21:56:32.463" v="3" actId="20577"/>
          <ac:spMkLst>
            <pc:docMk/>
            <pc:sldMk cId="2891899338" sldId="2147473731"/>
            <ac:spMk id="3" creationId="{B51E10CB-915B-1F2C-8158-B07585502143}"/>
          </ac:spMkLst>
        </pc:spChg>
      </pc:sldChg>
    </pc:docChg>
  </pc:docChgLst>
  <pc:docChgLst>
    <pc:chgData name="Hillary Tunggal" userId="ad64bda3-5530-4833-84b4-5d3ed1bf5c1c" providerId="ADAL" clId="{C52FC0CE-7741-4671-88AF-957DA597AD3D}"/>
    <pc:docChg chg="undo redo custSel addSld delSld modSld modSection">
      <pc:chgData name="Hillary Tunggal" userId="ad64bda3-5530-4833-84b4-5d3ed1bf5c1c" providerId="ADAL" clId="{C52FC0CE-7741-4671-88AF-957DA597AD3D}" dt="2026-03-06T19:21:02.696" v="398" actId="47"/>
      <pc:docMkLst>
        <pc:docMk/>
      </pc:docMkLst>
      <pc:sldChg chg="modSp add del mod">
        <pc:chgData name="Hillary Tunggal" userId="ad64bda3-5530-4833-84b4-5d3ed1bf5c1c" providerId="ADAL" clId="{C52FC0CE-7741-4671-88AF-957DA597AD3D}" dt="2026-03-06T19:17:13.837" v="372" actId="20577"/>
        <pc:sldMkLst>
          <pc:docMk/>
          <pc:sldMk cId="2203944586" sldId="308"/>
        </pc:sldMkLst>
        <pc:spChg chg="mod">
          <ac:chgData name="Hillary Tunggal" userId="ad64bda3-5530-4833-84b4-5d3ed1bf5c1c" providerId="ADAL" clId="{C52FC0CE-7741-4671-88AF-957DA597AD3D}" dt="2026-03-06T19:17:13.837" v="372" actId="20577"/>
          <ac:spMkLst>
            <pc:docMk/>
            <pc:sldMk cId="2203944586" sldId="308"/>
            <ac:spMk id="26627" creationId="{627830F4-E071-4AE8-8343-0B4C4AA4AAAE}"/>
          </ac:spMkLst>
        </pc:spChg>
        <pc:spChg chg="mod">
          <ac:chgData name="Hillary Tunggal" userId="ad64bda3-5530-4833-84b4-5d3ed1bf5c1c" providerId="ADAL" clId="{C52FC0CE-7741-4671-88AF-957DA597AD3D}" dt="2026-03-06T19:15:39.897" v="357" actId="20577"/>
          <ac:spMkLst>
            <pc:docMk/>
            <pc:sldMk cId="2203944586" sldId="308"/>
            <ac:spMk id="36866" creationId="{FE1ADE93-F242-493E-A0A5-BCE8366B9801}"/>
          </ac:spMkLst>
        </pc:spChg>
      </pc:sldChg>
      <pc:sldChg chg="add del">
        <pc:chgData name="Hillary Tunggal" userId="ad64bda3-5530-4833-84b4-5d3ed1bf5c1c" providerId="ADAL" clId="{C52FC0CE-7741-4671-88AF-957DA597AD3D}" dt="2026-03-06T19:21:02.696" v="398" actId="47"/>
        <pc:sldMkLst>
          <pc:docMk/>
          <pc:sldMk cId="0" sldId="318"/>
        </pc:sldMkLst>
      </pc:sldChg>
      <pc:sldChg chg="modSp mod modClrScheme modCm chgLayout">
        <pc:chgData name="Hillary Tunggal" userId="ad64bda3-5530-4833-84b4-5d3ed1bf5c1c" providerId="ADAL" clId="{C52FC0CE-7741-4671-88AF-957DA597AD3D}" dt="2026-02-16T02:30:36.338" v="341" actId="255"/>
        <pc:sldMkLst>
          <pc:docMk/>
          <pc:sldMk cId="1180789391" sldId="976"/>
        </pc:sldMkLst>
        <pc:spChg chg="mod ord">
          <ac:chgData name="Hillary Tunggal" userId="ad64bda3-5530-4833-84b4-5d3ed1bf5c1c" providerId="ADAL" clId="{C52FC0CE-7741-4671-88AF-957DA597AD3D}" dt="2026-02-14T01:31:14.743" v="315" actId="700"/>
          <ac:spMkLst>
            <pc:docMk/>
            <pc:sldMk cId="1180789391" sldId="976"/>
            <ac:spMk id="2" creationId="{3CAA01B4-2AF5-D641-A208-1AAB781CD862}"/>
          </ac:spMkLst>
        </pc:spChg>
        <pc:spChg chg="mod ord">
          <ac:chgData name="Hillary Tunggal" userId="ad64bda3-5530-4833-84b4-5d3ed1bf5c1c" providerId="ADAL" clId="{C52FC0CE-7741-4671-88AF-957DA597AD3D}" dt="2026-02-16T02:30:36.338" v="341" actId="255"/>
          <ac:spMkLst>
            <pc:docMk/>
            <pc:sldMk cId="1180789391" sldId="976"/>
            <ac:spMk id="5" creationId="{6BA32E44-7F86-C500-2EAF-57049F00EBAF}"/>
          </ac:spMkLst>
        </pc:spChg>
        <pc:spChg chg="mod ord">
          <ac:chgData name="Hillary Tunggal" userId="ad64bda3-5530-4833-84b4-5d3ed1bf5c1c" providerId="ADAL" clId="{C52FC0CE-7741-4671-88AF-957DA597AD3D}" dt="2026-02-14T01:31:14.743" v="315" actId="700"/>
          <ac:spMkLst>
            <pc:docMk/>
            <pc:sldMk cId="1180789391" sldId="976"/>
            <ac:spMk id="12" creationId="{2A29B117-DC1E-7E6B-ADF8-42F890B60533}"/>
          </ac:spMkLst>
        </pc:spChg>
      </pc:sldChg>
      <pc:sldChg chg="modSp mod modCm">
        <pc:chgData name="Hillary Tunggal" userId="ad64bda3-5530-4833-84b4-5d3ed1bf5c1c" providerId="ADAL" clId="{C52FC0CE-7741-4671-88AF-957DA597AD3D}" dt="2026-02-14T01:44:20.310" v="334"/>
        <pc:sldMkLst>
          <pc:docMk/>
          <pc:sldMk cId="3787300939" sldId="2037"/>
        </pc:sldMkLst>
        <pc:spChg chg="mod">
          <ac:chgData name="Hillary Tunggal" userId="ad64bda3-5530-4833-84b4-5d3ed1bf5c1c" providerId="ADAL" clId="{C52FC0CE-7741-4671-88AF-957DA597AD3D}" dt="2026-02-13T23:04:50.398" v="5" actId="1076"/>
          <ac:spMkLst>
            <pc:docMk/>
            <pc:sldMk cId="3787300939" sldId="2037"/>
            <ac:spMk id="8" creationId="{041E4CBB-295D-ADCC-00CA-A1A77B8B9C0E}"/>
          </ac:spMkLst>
        </pc:spChg>
        <pc:spChg chg="mod">
          <ac:chgData name="Hillary Tunggal" userId="ad64bda3-5530-4833-84b4-5d3ed1bf5c1c" providerId="ADAL" clId="{C52FC0CE-7741-4671-88AF-957DA597AD3D}" dt="2026-02-13T23:04:38.573" v="2" actId="208"/>
          <ac:spMkLst>
            <pc:docMk/>
            <pc:sldMk cId="3787300939" sldId="2037"/>
            <ac:spMk id="10" creationId="{2C2FD793-A85E-71FD-CA1D-564F79D5D198}"/>
          </ac:spMkLst>
        </pc:spChg>
        <pc:cxnChg chg="mod">
          <ac:chgData name="Hillary Tunggal" userId="ad64bda3-5530-4833-84b4-5d3ed1bf5c1c" providerId="ADAL" clId="{C52FC0CE-7741-4671-88AF-957DA597AD3D}" dt="2026-02-13T23:04:43.513" v="3" actId="208"/>
          <ac:cxnSpMkLst>
            <pc:docMk/>
            <pc:sldMk cId="3787300939" sldId="2037"/>
            <ac:cxnSpMk id="12" creationId="{1E1CB4EE-832F-4E16-FB09-160AC444BC4D}"/>
          </ac:cxnSpMkLst>
        </pc:cxnChg>
        <pc:cxnChg chg="mod">
          <ac:chgData name="Hillary Tunggal" userId="ad64bda3-5530-4833-84b4-5d3ed1bf5c1c" providerId="ADAL" clId="{C52FC0CE-7741-4671-88AF-957DA597AD3D}" dt="2026-02-13T23:04:46.122" v="4" actId="208"/>
          <ac:cxnSpMkLst>
            <pc:docMk/>
            <pc:sldMk cId="3787300939" sldId="2037"/>
            <ac:cxnSpMk id="13" creationId="{0106C40E-DF30-6CC1-7130-84F458EE70B6}"/>
          </ac:cxnSpMkLst>
        </pc:cxnChg>
        <pc:cxnChg chg="mod">
          <ac:chgData name="Hillary Tunggal" userId="ad64bda3-5530-4833-84b4-5d3ed1bf5c1c" providerId="ADAL" clId="{C52FC0CE-7741-4671-88AF-957DA597AD3D}" dt="2026-02-13T23:04:36.268" v="1" actId="208"/>
          <ac:cxnSpMkLst>
            <pc:docMk/>
            <pc:sldMk cId="3787300939" sldId="2037"/>
            <ac:cxnSpMk id="14" creationId="{9EE607F9-334D-DA16-2928-A81B84441995}"/>
          </ac:cxnSpMkLst>
        </pc:cxnChg>
      </pc:sldChg>
      <pc:sldChg chg="modCm">
        <pc:chgData name="Hillary Tunggal" userId="ad64bda3-5530-4833-84b4-5d3ed1bf5c1c" providerId="ADAL" clId="{C52FC0CE-7741-4671-88AF-957DA597AD3D}" dt="2026-02-14T01:26:19.923" v="269"/>
        <pc:sldMkLst>
          <pc:docMk/>
          <pc:sldMk cId="2030540353" sldId="2147473668"/>
        </pc:sldMkLst>
      </pc:sldChg>
      <pc:sldChg chg="modCm">
        <pc:chgData name="Hillary Tunggal" userId="ad64bda3-5530-4833-84b4-5d3ed1bf5c1c" providerId="ADAL" clId="{C52FC0CE-7741-4671-88AF-957DA597AD3D}" dt="2026-02-14T01:29:46.324" v="292"/>
        <pc:sldMkLst>
          <pc:docMk/>
          <pc:sldMk cId="955452549" sldId="2147473688"/>
        </pc:sldMkLst>
      </pc:sldChg>
      <pc:sldChg chg="modSp add del mod">
        <pc:chgData name="Hillary Tunggal" userId="ad64bda3-5530-4833-84b4-5d3ed1bf5c1c" providerId="ADAL" clId="{C52FC0CE-7741-4671-88AF-957DA597AD3D}" dt="2026-03-06T19:17:44.370" v="381" actId="20577"/>
        <pc:sldMkLst>
          <pc:docMk/>
          <pc:sldMk cId="3495105408" sldId="2147473691"/>
        </pc:sldMkLst>
        <pc:spChg chg="mod">
          <ac:chgData name="Hillary Tunggal" userId="ad64bda3-5530-4833-84b4-5d3ed1bf5c1c" providerId="ADAL" clId="{C52FC0CE-7741-4671-88AF-957DA597AD3D}" dt="2026-03-06T19:17:44.370" v="381" actId="20577"/>
          <ac:spMkLst>
            <pc:docMk/>
            <pc:sldMk cId="3495105408" sldId="2147473691"/>
            <ac:spMk id="7" creationId="{F3D246A2-F519-6A09-95BB-E201D5295420}"/>
          </ac:spMkLst>
        </pc:spChg>
        <pc:spChg chg="mod">
          <ac:chgData name="Hillary Tunggal" userId="ad64bda3-5530-4833-84b4-5d3ed1bf5c1c" providerId="ADAL" clId="{C52FC0CE-7741-4671-88AF-957DA597AD3D}" dt="2026-03-06T19:14:25.620" v="346"/>
          <ac:spMkLst>
            <pc:docMk/>
            <pc:sldMk cId="3495105408" sldId="2147473691"/>
            <ac:spMk id="8" creationId="{A71721E9-BA65-F2D7-A6D8-DDE17F6C1265}"/>
          </ac:spMkLst>
        </pc:spChg>
      </pc:sldChg>
      <pc:sldChg chg="modSp mod modCm">
        <pc:chgData name="Hillary Tunggal" userId="ad64bda3-5530-4833-84b4-5d3ed1bf5c1c" providerId="ADAL" clId="{C52FC0CE-7741-4671-88AF-957DA597AD3D}" dt="2026-02-14T02:07:44.818" v="335" actId="20577"/>
        <pc:sldMkLst>
          <pc:docMk/>
          <pc:sldMk cId="1153779369" sldId="2147473716"/>
        </pc:sldMkLst>
        <pc:spChg chg="mod">
          <ac:chgData name="Hillary Tunggal" userId="ad64bda3-5530-4833-84b4-5d3ed1bf5c1c" providerId="ADAL" clId="{C52FC0CE-7741-4671-88AF-957DA597AD3D}" dt="2026-02-14T01:23:32.455" v="251" actId="947"/>
          <ac:spMkLst>
            <pc:docMk/>
            <pc:sldMk cId="1153779369" sldId="2147473716"/>
            <ac:spMk id="2" creationId="{6BC9B0A2-585C-4560-F189-C7DEFFAAB0D3}"/>
          </ac:spMkLst>
        </pc:spChg>
        <pc:spChg chg="mod">
          <ac:chgData name="Hillary Tunggal" userId="ad64bda3-5530-4833-84b4-5d3ed1bf5c1c" providerId="ADAL" clId="{C52FC0CE-7741-4671-88AF-957DA597AD3D}" dt="2026-02-14T02:07:44.818" v="335" actId="20577"/>
          <ac:spMkLst>
            <pc:docMk/>
            <pc:sldMk cId="1153779369" sldId="2147473716"/>
            <ac:spMk id="4" creationId="{33578660-F6DD-A98B-F126-2D5F9EFECC0D}"/>
          </ac:spMkLst>
        </pc:spChg>
      </pc:sldChg>
      <pc:sldChg chg="modCm">
        <pc:chgData name="Hillary Tunggal" userId="ad64bda3-5530-4833-84b4-5d3ed1bf5c1c" providerId="ADAL" clId="{C52FC0CE-7741-4671-88AF-957DA597AD3D}" dt="2026-02-14T01:29:52.842" v="293"/>
        <pc:sldMkLst>
          <pc:docMk/>
          <pc:sldMk cId="3323652684" sldId="2147473722"/>
        </pc:sldMkLst>
      </pc:sldChg>
      <pc:sldChg chg="modSp mod modCm">
        <pc:chgData name="Hillary Tunggal" userId="ad64bda3-5530-4833-84b4-5d3ed1bf5c1c" providerId="ADAL" clId="{C52FC0CE-7741-4671-88AF-957DA597AD3D}" dt="2026-02-14T01:26:47.435" v="273" actId="207"/>
        <pc:sldMkLst>
          <pc:docMk/>
          <pc:sldMk cId="1163453143" sldId="2147473723"/>
        </pc:sldMkLst>
        <pc:spChg chg="mod">
          <ac:chgData name="Hillary Tunggal" userId="ad64bda3-5530-4833-84b4-5d3ed1bf5c1c" providerId="ADAL" clId="{C52FC0CE-7741-4671-88AF-957DA597AD3D}" dt="2026-02-14T01:26:47.435" v="273" actId="207"/>
          <ac:spMkLst>
            <pc:docMk/>
            <pc:sldMk cId="1163453143" sldId="2147473723"/>
            <ac:spMk id="13" creationId="{07EC2E8D-23AF-7224-A4E3-956FA9A5D593}"/>
          </ac:spMkLst>
        </pc:spChg>
      </pc:sldChg>
      <pc:sldChg chg="modSp mod modCm">
        <pc:chgData name="Hillary Tunggal" userId="ad64bda3-5530-4833-84b4-5d3ed1bf5c1c" providerId="ADAL" clId="{C52FC0CE-7741-4671-88AF-957DA597AD3D}" dt="2026-02-14T01:29:40.771" v="291"/>
        <pc:sldMkLst>
          <pc:docMk/>
          <pc:sldMk cId="994062031" sldId="2147473724"/>
        </pc:sldMkLst>
        <pc:graphicFrameChg chg="mod modGraphic">
          <ac:chgData name="Hillary Tunggal" userId="ad64bda3-5530-4833-84b4-5d3ed1bf5c1c" providerId="ADAL" clId="{C52FC0CE-7741-4671-88AF-957DA597AD3D}" dt="2026-02-14T01:29:29.213" v="290"/>
          <ac:graphicFrameMkLst>
            <pc:docMk/>
            <pc:sldMk cId="994062031" sldId="2147473724"/>
            <ac:graphicFrameMk id="2" creationId="{1369ECCC-CCE8-8AA5-550C-6B0372FA7007}"/>
          </ac:graphicFrameMkLst>
        </pc:graphicFrameChg>
      </pc:sldChg>
      <pc:sldChg chg="modCm">
        <pc:chgData name="Hillary Tunggal" userId="ad64bda3-5530-4833-84b4-5d3ed1bf5c1c" providerId="ADAL" clId="{C52FC0CE-7741-4671-88AF-957DA597AD3D}" dt="2026-02-14T01:26:32.872" v="270"/>
        <pc:sldMkLst>
          <pc:docMk/>
          <pc:sldMk cId="3660776855" sldId="2147473726"/>
        </pc:sldMkLst>
      </pc:sldChg>
      <pc:sldChg chg="modSp mod modClrScheme modCm chgLayout">
        <pc:chgData name="Hillary Tunggal" userId="ad64bda3-5530-4833-84b4-5d3ed1bf5c1c" providerId="ADAL" clId="{C52FC0CE-7741-4671-88AF-957DA597AD3D}" dt="2026-02-14T01:30:59.483" v="310"/>
        <pc:sldMkLst>
          <pc:docMk/>
          <pc:sldMk cId="2891899338" sldId="2147473731"/>
        </pc:sldMkLst>
        <pc:spChg chg="mod ord">
          <ac:chgData name="Hillary Tunggal" userId="ad64bda3-5530-4833-84b4-5d3ed1bf5c1c" providerId="ADAL" clId="{C52FC0CE-7741-4671-88AF-957DA597AD3D}" dt="2026-02-14T01:30:52.939" v="308" actId="700"/>
          <ac:spMkLst>
            <pc:docMk/>
            <pc:sldMk cId="2891899338" sldId="2147473731"/>
            <ac:spMk id="2" creationId="{E07FCEA5-1A45-E84B-469B-E01CD611ABDB}"/>
          </ac:spMkLst>
        </pc:spChg>
        <pc:spChg chg="mod ord">
          <ac:chgData name="Hillary Tunggal" userId="ad64bda3-5530-4833-84b4-5d3ed1bf5c1c" providerId="ADAL" clId="{C52FC0CE-7741-4671-88AF-957DA597AD3D}" dt="2026-02-14T01:30:53.098" v="309" actId="20577"/>
          <ac:spMkLst>
            <pc:docMk/>
            <pc:sldMk cId="2891899338" sldId="2147473731"/>
            <ac:spMk id="3" creationId="{B51E10CB-915B-1F2C-8158-B07585502143}"/>
          </ac:spMkLst>
        </pc:spChg>
        <pc:spChg chg="mod ord">
          <ac:chgData name="Hillary Tunggal" userId="ad64bda3-5530-4833-84b4-5d3ed1bf5c1c" providerId="ADAL" clId="{C52FC0CE-7741-4671-88AF-957DA597AD3D}" dt="2026-02-14T01:30:52.939" v="308" actId="700"/>
          <ac:spMkLst>
            <pc:docMk/>
            <pc:sldMk cId="2891899338" sldId="2147473731"/>
            <ac:spMk id="4" creationId="{C86756A7-6BCC-F278-9A4D-59B50684158F}"/>
          </ac:spMkLst>
        </pc:spChg>
      </pc:sldChg>
      <pc:sldChg chg="modSp mod modCm">
        <pc:chgData name="Hillary Tunggal" userId="ad64bda3-5530-4833-84b4-5d3ed1bf5c1c" providerId="ADAL" clId="{C52FC0CE-7741-4671-88AF-957DA597AD3D}" dt="2026-02-16T03:19:33.075" v="342" actId="14100"/>
        <pc:sldMkLst>
          <pc:docMk/>
          <pc:sldMk cId="10514912" sldId="2147473741"/>
        </pc:sldMkLst>
        <pc:spChg chg="mod">
          <ac:chgData name="Hillary Tunggal" userId="ad64bda3-5530-4833-84b4-5d3ed1bf5c1c" providerId="ADAL" clId="{C52FC0CE-7741-4671-88AF-957DA597AD3D}" dt="2026-02-16T03:19:33.075" v="342" actId="14100"/>
          <ac:spMkLst>
            <pc:docMk/>
            <pc:sldMk cId="10514912" sldId="2147473741"/>
            <ac:spMk id="9" creationId="{43064C00-E884-662E-883A-F93599590467}"/>
          </ac:spMkLst>
        </pc:spChg>
        <pc:graphicFrameChg chg="mod">
          <ac:chgData name="Hillary Tunggal" userId="ad64bda3-5530-4833-84b4-5d3ed1bf5c1c" providerId="ADAL" clId="{C52FC0CE-7741-4671-88AF-957DA597AD3D}" dt="2026-02-14T01:33:10.363" v="326" actId="12100"/>
          <ac:graphicFrameMkLst>
            <pc:docMk/>
            <pc:sldMk cId="10514912" sldId="2147473741"/>
            <ac:graphicFrameMk id="11" creationId="{A9E2700B-3ABC-2EFC-7AEA-A588DB49CE49}"/>
          </ac:graphicFrameMkLst>
        </pc:graphicFrameChg>
      </pc:sldChg>
      <pc:sldChg chg="modSp mod modCm">
        <pc:chgData name="Hillary Tunggal" userId="ad64bda3-5530-4833-84b4-5d3ed1bf5c1c" providerId="ADAL" clId="{C52FC0CE-7741-4671-88AF-957DA597AD3D}" dt="2026-02-14T01:30:16.551" v="298"/>
        <pc:sldMkLst>
          <pc:docMk/>
          <pc:sldMk cId="214451466" sldId="2147473746"/>
        </pc:sldMkLst>
        <pc:spChg chg="mod">
          <ac:chgData name="Hillary Tunggal" userId="ad64bda3-5530-4833-84b4-5d3ed1bf5c1c" providerId="ADAL" clId="{C52FC0CE-7741-4671-88AF-957DA597AD3D}" dt="2026-02-14T01:30:08.417" v="297" actId="20577"/>
          <ac:spMkLst>
            <pc:docMk/>
            <pc:sldMk cId="214451466" sldId="2147473746"/>
            <ac:spMk id="19" creationId="{B8FA8475-9B47-092B-4C3B-99E876E2E339}"/>
          </ac:spMkLst>
        </pc:spChg>
      </pc:sldChg>
      <pc:sldChg chg="add del">
        <pc:chgData name="Hillary Tunggal" userId="ad64bda3-5530-4833-84b4-5d3ed1bf5c1c" providerId="ADAL" clId="{C52FC0CE-7741-4671-88AF-957DA597AD3D}" dt="2026-03-06T19:13:44.493" v="345"/>
        <pc:sldMkLst>
          <pc:docMk/>
          <pc:sldMk cId="23285879" sldId="2147483509"/>
        </pc:sldMkLst>
      </pc:sldChg>
      <pc:sldChg chg="modSp add mod">
        <pc:chgData name="Hillary Tunggal" userId="ad64bda3-5530-4833-84b4-5d3ed1bf5c1c" providerId="ADAL" clId="{C52FC0CE-7741-4671-88AF-957DA597AD3D}" dt="2026-03-06T19:17:39.290" v="380" actId="207"/>
        <pc:sldMkLst>
          <pc:docMk/>
          <pc:sldMk cId="95151536" sldId="2147483510"/>
        </pc:sldMkLst>
        <pc:spChg chg="mod">
          <ac:chgData name="Hillary Tunggal" userId="ad64bda3-5530-4833-84b4-5d3ed1bf5c1c" providerId="ADAL" clId="{C52FC0CE-7741-4671-88AF-957DA597AD3D}" dt="2026-03-06T19:17:39.290" v="380" actId="207"/>
          <ac:spMkLst>
            <pc:docMk/>
            <pc:sldMk cId="95151536" sldId="2147483510"/>
            <ac:spMk id="26627" creationId="{18B51B3F-77E0-0203-CB5A-0F33DEBDD40D}"/>
          </ac:spMkLst>
        </pc:spChg>
        <pc:spChg chg="mod">
          <ac:chgData name="Hillary Tunggal" userId="ad64bda3-5530-4833-84b4-5d3ed1bf5c1c" providerId="ADAL" clId="{C52FC0CE-7741-4671-88AF-957DA597AD3D}" dt="2026-03-06T19:15:42.361" v="358" actId="20577"/>
          <ac:spMkLst>
            <pc:docMk/>
            <pc:sldMk cId="95151536" sldId="2147483510"/>
            <ac:spMk id="36866" creationId="{E3AADC1F-48B5-6BFC-5117-43582B603EE6}"/>
          </ac:spMkLst>
        </pc:spChg>
      </pc:sldChg>
      <pc:sldChg chg="modSp add mod">
        <pc:chgData name="Hillary Tunggal" userId="ad64bda3-5530-4833-84b4-5d3ed1bf5c1c" providerId="ADAL" clId="{C52FC0CE-7741-4671-88AF-957DA597AD3D}" dt="2026-03-06T19:20:53.629" v="397"/>
        <pc:sldMkLst>
          <pc:docMk/>
          <pc:sldMk cId="0" sldId="2147483511"/>
        </pc:sldMkLst>
        <pc:spChg chg="mod">
          <ac:chgData name="Hillary Tunggal" userId="ad64bda3-5530-4833-84b4-5d3ed1bf5c1c" providerId="ADAL" clId="{C52FC0CE-7741-4671-88AF-957DA597AD3D}" dt="2026-03-06T19:20:53.629" v="397"/>
          <ac:spMkLst>
            <pc:docMk/>
            <pc:sldMk cId="0" sldId="2147483511"/>
            <ac:spMk id="39940" creationId="{8082EA74-AD3C-40A0-A143-D2201E93795E}"/>
          </ac:spMkLst>
        </pc:spChg>
        <pc:spChg chg="mod">
          <ac:chgData name="Hillary Tunggal" userId="ad64bda3-5530-4833-84b4-5d3ed1bf5c1c" providerId="ADAL" clId="{C52FC0CE-7741-4671-88AF-957DA597AD3D}" dt="2026-03-06T19:19:20.656" v="393" actId="20577"/>
          <ac:spMkLst>
            <pc:docMk/>
            <pc:sldMk cId="0" sldId="2147483511"/>
            <ac:spMk id="62467" creationId="{285A5094-ED29-4796-B20E-3FBFE4F25619}"/>
          </ac:spMkLst>
        </pc:spChg>
      </pc:sldChg>
      <pc:sldMasterChg chg="delSldLayout">
        <pc:chgData name="Hillary Tunggal" userId="ad64bda3-5530-4833-84b4-5d3ed1bf5c1c" providerId="ADAL" clId="{C52FC0CE-7741-4671-88AF-957DA597AD3D}" dt="2026-03-06T19:21:02.696" v="398" actId="47"/>
        <pc:sldMasterMkLst>
          <pc:docMk/>
          <pc:sldMasterMk cId="3770976416" sldId="2147483838"/>
        </pc:sldMasterMkLst>
        <pc:sldLayoutChg chg="del">
          <pc:chgData name="Hillary Tunggal" userId="ad64bda3-5530-4833-84b4-5d3ed1bf5c1c" providerId="ADAL" clId="{C52FC0CE-7741-4671-88AF-957DA597AD3D}" dt="2026-03-06T19:21:02.696" v="398" actId="47"/>
          <pc:sldLayoutMkLst>
            <pc:docMk/>
            <pc:sldMasterMk cId="3770976416" sldId="2147483838"/>
            <pc:sldLayoutMk cId="2959869962" sldId="2147483919"/>
          </pc:sldLayoutMkLst>
        </pc:sldLayoutChg>
      </pc:sldMasterChg>
    </pc:docChg>
  </pc:docChgLst>
  <pc:docChgLst>
    <pc:chgData name="Jennifer Eimers" userId="e496f3f7-6a48-4339-9b0c-9f426a43f948" providerId="ADAL" clId="{EA77C4EE-4DBD-4AED-BD7D-063333E8A9EF}"/>
    <pc:docChg chg="undo custSel modSld">
      <pc:chgData name="Jennifer Eimers" userId="e496f3f7-6a48-4339-9b0c-9f426a43f948" providerId="ADAL" clId="{EA77C4EE-4DBD-4AED-BD7D-063333E8A9EF}" dt="2026-02-24T18:53:25.765" v="40" actId="139"/>
      <pc:docMkLst>
        <pc:docMk/>
      </pc:docMkLst>
      <pc:sldChg chg="modSp mod">
        <pc:chgData name="Jennifer Eimers" userId="e496f3f7-6a48-4339-9b0c-9f426a43f948" providerId="ADAL" clId="{EA77C4EE-4DBD-4AED-BD7D-063333E8A9EF}" dt="2026-02-24T18:52:05.660" v="5" actId="122"/>
        <pc:sldMkLst>
          <pc:docMk/>
          <pc:sldMk cId="1982372591" sldId="259"/>
        </pc:sldMkLst>
        <pc:spChg chg="mod">
          <ac:chgData name="Jennifer Eimers" userId="e496f3f7-6a48-4339-9b0c-9f426a43f948" providerId="ADAL" clId="{EA77C4EE-4DBD-4AED-BD7D-063333E8A9EF}" dt="2026-02-24T18:52:05.660" v="5" actId="122"/>
          <ac:spMkLst>
            <pc:docMk/>
            <pc:sldMk cId="1982372591" sldId="259"/>
            <ac:spMk id="6" creationId="{FF96CBA9-D45F-4F07-BB22-9CD1DD098651}"/>
          </ac:spMkLst>
        </pc:spChg>
      </pc:sldChg>
      <pc:sldChg chg="modSp mod">
        <pc:chgData name="Jennifer Eimers" userId="e496f3f7-6a48-4339-9b0c-9f426a43f948" providerId="ADAL" clId="{EA77C4EE-4DBD-4AED-BD7D-063333E8A9EF}" dt="2026-02-24T18:52:09.622" v="6" actId="122"/>
        <pc:sldMkLst>
          <pc:docMk/>
          <pc:sldMk cId="3968743173" sldId="260"/>
        </pc:sldMkLst>
        <pc:spChg chg="mod">
          <ac:chgData name="Jennifer Eimers" userId="e496f3f7-6a48-4339-9b0c-9f426a43f948" providerId="ADAL" clId="{EA77C4EE-4DBD-4AED-BD7D-063333E8A9EF}" dt="2026-02-24T18:52:09.622" v="6" actId="122"/>
          <ac:spMkLst>
            <pc:docMk/>
            <pc:sldMk cId="3968743173" sldId="260"/>
            <ac:spMk id="5" creationId="{92FB6E48-D7A3-C57F-F548-DEB46DA3E748}"/>
          </ac:spMkLst>
        </pc:spChg>
      </pc:sldChg>
      <pc:sldChg chg="modSp mod">
        <pc:chgData name="Jennifer Eimers" userId="e496f3f7-6a48-4339-9b0c-9f426a43f948" providerId="ADAL" clId="{EA77C4EE-4DBD-4AED-BD7D-063333E8A9EF}" dt="2026-02-24T18:52:12.001" v="7" actId="122"/>
        <pc:sldMkLst>
          <pc:docMk/>
          <pc:sldMk cId="3870354469" sldId="261"/>
        </pc:sldMkLst>
        <pc:spChg chg="mod">
          <ac:chgData name="Jennifer Eimers" userId="e496f3f7-6a48-4339-9b0c-9f426a43f948" providerId="ADAL" clId="{EA77C4EE-4DBD-4AED-BD7D-063333E8A9EF}" dt="2026-02-24T18:52:12.001" v="7" actId="122"/>
          <ac:spMkLst>
            <pc:docMk/>
            <pc:sldMk cId="3870354469" sldId="261"/>
            <ac:spMk id="4" creationId="{45375B30-1145-D852-1394-D8D6B6E259A0}"/>
          </ac:spMkLst>
        </pc:spChg>
      </pc:sldChg>
      <pc:sldChg chg="modSp mod">
        <pc:chgData name="Jennifer Eimers" userId="e496f3f7-6a48-4339-9b0c-9f426a43f948" providerId="ADAL" clId="{EA77C4EE-4DBD-4AED-BD7D-063333E8A9EF}" dt="2026-02-24T18:52:35.771" v="18" actId="122"/>
        <pc:sldMkLst>
          <pc:docMk/>
          <pc:sldMk cId="1180789391" sldId="976"/>
        </pc:sldMkLst>
        <pc:spChg chg="mod">
          <ac:chgData name="Jennifer Eimers" userId="e496f3f7-6a48-4339-9b0c-9f426a43f948" providerId="ADAL" clId="{EA77C4EE-4DBD-4AED-BD7D-063333E8A9EF}" dt="2026-02-24T18:52:35.771" v="18" actId="122"/>
          <ac:spMkLst>
            <pc:docMk/>
            <pc:sldMk cId="1180789391" sldId="976"/>
            <ac:spMk id="12" creationId="{2A29B117-DC1E-7E6B-ADF8-42F890B60533}"/>
          </ac:spMkLst>
        </pc:spChg>
      </pc:sldChg>
      <pc:sldChg chg="modSp mod">
        <pc:chgData name="Jennifer Eimers" userId="e496f3f7-6a48-4339-9b0c-9f426a43f948" providerId="ADAL" clId="{EA77C4EE-4DBD-4AED-BD7D-063333E8A9EF}" dt="2026-02-24T18:52:00.496" v="4" actId="122"/>
        <pc:sldMkLst>
          <pc:docMk/>
          <pc:sldMk cId="3787300939" sldId="2037"/>
        </pc:sldMkLst>
        <pc:spChg chg="mod">
          <ac:chgData name="Jennifer Eimers" userId="e496f3f7-6a48-4339-9b0c-9f426a43f948" providerId="ADAL" clId="{EA77C4EE-4DBD-4AED-BD7D-063333E8A9EF}" dt="2026-02-24T18:52:00.496" v="4" actId="122"/>
          <ac:spMkLst>
            <pc:docMk/>
            <pc:sldMk cId="3787300939" sldId="2037"/>
            <ac:spMk id="15" creationId="{69AD9EC7-363A-65B6-7E35-30295589155C}"/>
          </ac:spMkLst>
        </pc:spChg>
      </pc:sldChg>
      <pc:sldChg chg="delSp modSp mod">
        <pc:chgData name="Jennifer Eimers" userId="e496f3f7-6a48-4339-9b0c-9f426a43f948" providerId="ADAL" clId="{EA77C4EE-4DBD-4AED-BD7D-063333E8A9EF}" dt="2026-02-24T18:51:43.561" v="3" actId="14100"/>
        <pc:sldMkLst>
          <pc:docMk/>
          <pc:sldMk cId="2634731740" sldId="2147473663"/>
        </pc:sldMkLst>
        <pc:spChg chg="mod">
          <ac:chgData name="Jennifer Eimers" userId="e496f3f7-6a48-4339-9b0c-9f426a43f948" providerId="ADAL" clId="{EA77C4EE-4DBD-4AED-BD7D-063333E8A9EF}" dt="2026-02-24T18:51:43.561" v="3" actId="14100"/>
          <ac:spMkLst>
            <pc:docMk/>
            <pc:sldMk cId="2634731740" sldId="2147473663"/>
            <ac:spMk id="3" creationId="{A9E4934B-7AD1-ED6C-2EEC-F8606C3437AC}"/>
          </ac:spMkLst>
        </pc:spChg>
        <pc:spChg chg="mod">
          <ac:chgData name="Jennifer Eimers" userId="e496f3f7-6a48-4339-9b0c-9f426a43f948" providerId="ADAL" clId="{EA77C4EE-4DBD-4AED-BD7D-063333E8A9EF}" dt="2026-02-24T18:51:37.266" v="1" actId="14100"/>
          <ac:spMkLst>
            <pc:docMk/>
            <pc:sldMk cId="2634731740" sldId="2147473663"/>
            <ac:spMk id="7171" creationId="{4D67E167-2F37-481F-AB26-A6E236679EF3}"/>
          </ac:spMkLst>
        </pc:spChg>
      </pc:sldChg>
      <pc:sldChg chg="delSp modSp mod">
        <pc:chgData name="Jennifer Eimers" userId="e496f3f7-6a48-4339-9b0c-9f426a43f948" providerId="ADAL" clId="{EA77C4EE-4DBD-4AED-BD7D-063333E8A9EF}" dt="2026-02-24T18:52:19.388" v="14" actId="1038"/>
        <pc:sldMkLst>
          <pc:docMk/>
          <pc:sldMk cId="2030540353" sldId="2147473668"/>
        </pc:sldMkLst>
        <pc:spChg chg="mod">
          <ac:chgData name="Jennifer Eimers" userId="e496f3f7-6a48-4339-9b0c-9f426a43f948" providerId="ADAL" clId="{EA77C4EE-4DBD-4AED-BD7D-063333E8A9EF}" dt="2026-02-24T18:52:19.388" v="14" actId="1038"/>
          <ac:spMkLst>
            <pc:docMk/>
            <pc:sldMk cId="2030540353" sldId="2147473668"/>
            <ac:spMk id="10" creationId="{DA4CD8EB-F901-AA92-92F1-E0A84317A9D5}"/>
          </ac:spMkLst>
        </pc:spChg>
        <pc:spChg chg="mod">
          <ac:chgData name="Jennifer Eimers" userId="e496f3f7-6a48-4339-9b0c-9f426a43f948" providerId="ADAL" clId="{EA77C4EE-4DBD-4AED-BD7D-063333E8A9EF}" dt="2026-02-24T18:52:19.388" v="14" actId="1038"/>
          <ac:spMkLst>
            <pc:docMk/>
            <pc:sldMk cId="2030540353" sldId="2147473668"/>
            <ac:spMk id="17" creationId="{6C692279-ECCA-F84C-DF8E-EEB50886CB6A}"/>
          </ac:spMkLst>
        </pc:spChg>
        <pc:spChg chg="mod">
          <ac:chgData name="Jennifer Eimers" userId="e496f3f7-6a48-4339-9b0c-9f426a43f948" providerId="ADAL" clId="{EA77C4EE-4DBD-4AED-BD7D-063333E8A9EF}" dt="2026-02-24T18:52:19.388" v="14" actId="1038"/>
          <ac:spMkLst>
            <pc:docMk/>
            <pc:sldMk cId="2030540353" sldId="2147473668"/>
            <ac:spMk id="23" creationId="{CA83FB11-DE23-388B-AC1D-959BB8EA8E5F}"/>
          </ac:spMkLst>
        </pc:spChg>
        <pc:spChg chg="mod">
          <ac:chgData name="Jennifer Eimers" userId="e496f3f7-6a48-4339-9b0c-9f426a43f948" providerId="ADAL" clId="{EA77C4EE-4DBD-4AED-BD7D-063333E8A9EF}" dt="2026-02-24T18:52:19.388" v="14" actId="1038"/>
          <ac:spMkLst>
            <pc:docMk/>
            <pc:sldMk cId="2030540353" sldId="2147473668"/>
            <ac:spMk id="40" creationId="{4BF68A76-440B-639F-562E-7FD4E0AD3280}"/>
          </ac:spMkLst>
        </pc:spChg>
        <pc:spChg chg="mod">
          <ac:chgData name="Jennifer Eimers" userId="e496f3f7-6a48-4339-9b0c-9f426a43f948" providerId="ADAL" clId="{EA77C4EE-4DBD-4AED-BD7D-063333E8A9EF}" dt="2026-02-24T18:52:19.388" v="14" actId="1038"/>
          <ac:spMkLst>
            <pc:docMk/>
            <pc:sldMk cId="2030540353" sldId="2147473668"/>
            <ac:spMk id="46" creationId="{5ED1E515-D68D-4D57-91C5-E4AF7CFB2E67}"/>
          </ac:spMkLst>
        </pc:spChg>
        <pc:grpChg chg="mod">
          <ac:chgData name="Jennifer Eimers" userId="e496f3f7-6a48-4339-9b0c-9f426a43f948" providerId="ADAL" clId="{EA77C4EE-4DBD-4AED-BD7D-063333E8A9EF}" dt="2026-02-24T18:52:19.388" v="14" actId="1038"/>
          <ac:grpSpMkLst>
            <pc:docMk/>
            <pc:sldMk cId="2030540353" sldId="2147473668"/>
            <ac:grpSpMk id="9" creationId="{211F2AED-0447-03FA-22FF-6117989F1970}"/>
          </ac:grpSpMkLst>
        </pc:grpChg>
        <pc:grpChg chg="mod">
          <ac:chgData name="Jennifer Eimers" userId="e496f3f7-6a48-4339-9b0c-9f426a43f948" providerId="ADAL" clId="{EA77C4EE-4DBD-4AED-BD7D-063333E8A9EF}" dt="2026-02-24T18:52:19.388" v="14" actId="1038"/>
          <ac:grpSpMkLst>
            <pc:docMk/>
            <pc:sldMk cId="2030540353" sldId="2147473668"/>
            <ac:grpSpMk id="12" creationId="{011F4851-29EB-77B9-FF02-AAAE6D851D58}"/>
          </ac:grpSpMkLst>
        </pc:grpChg>
        <pc:grpChg chg="mod">
          <ac:chgData name="Jennifer Eimers" userId="e496f3f7-6a48-4339-9b0c-9f426a43f948" providerId="ADAL" clId="{EA77C4EE-4DBD-4AED-BD7D-063333E8A9EF}" dt="2026-02-24T18:52:19.388" v="14" actId="1038"/>
          <ac:grpSpMkLst>
            <pc:docMk/>
            <pc:sldMk cId="2030540353" sldId="2147473668"/>
            <ac:grpSpMk id="18" creationId="{D63BCA59-72BE-7643-5475-A5C6A4CEDB33}"/>
          </ac:grpSpMkLst>
        </pc:grpChg>
        <pc:grpChg chg="mod">
          <ac:chgData name="Jennifer Eimers" userId="e496f3f7-6a48-4339-9b0c-9f426a43f948" providerId="ADAL" clId="{EA77C4EE-4DBD-4AED-BD7D-063333E8A9EF}" dt="2026-02-24T18:52:19.388" v="14" actId="1038"/>
          <ac:grpSpMkLst>
            <pc:docMk/>
            <pc:sldMk cId="2030540353" sldId="2147473668"/>
            <ac:grpSpMk id="35" creationId="{0EE8C065-B766-111D-4F3F-7526545EDE1B}"/>
          </ac:grpSpMkLst>
        </pc:grpChg>
        <pc:grpChg chg="mod">
          <ac:chgData name="Jennifer Eimers" userId="e496f3f7-6a48-4339-9b0c-9f426a43f948" providerId="ADAL" clId="{EA77C4EE-4DBD-4AED-BD7D-063333E8A9EF}" dt="2026-02-24T18:52:19.388" v="14" actId="1038"/>
          <ac:grpSpMkLst>
            <pc:docMk/>
            <pc:sldMk cId="2030540353" sldId="2147473668"/>
            <ac:grpSpMk id="41" creationId="{4003743B-A3A8-FF6E-8551-F1E2B5F0EA4F}"/>
          </ac:grpSpMkLst>
        </pc:grpChg>
      </pc:sldChg>
      <pc:sldChg chg="delSp mod">
        <pc:chgData name="Jennifer Eimers" userId="e496f3f7-6a48-4339-9b0c-9f426a43f948" providerId="ADAL" clId="{EA77C4EE-4DBD-4AED-BD7D-063333E8A9EF}" dt="2026-02-24T18:52:24.036" v="15" actId="478"/>
        <pc:sldMkLst>
          <pc:docMk/>
          <pc:sldMk cId="1163453143" sldId="2147473723"/>
        </pc:sldMkLst>
      </pc:sldChg>
      <pc:sldChg chg="delSp mod">
        <pc:chgData name="Jennifer Eimers" userId="e496f3f7-6a48-4339-9b0c-9f426a43f948" providerId="ADAL" clId="{EA77C4EE-4DBD-4AED-BD7D-063333E8A9EF}" dt="2026-02-24T18:52:25.873" v="16" actId="478"/>
        <pc:sldMkLst>
          <pc:docMk/>
          <pc:sldMk cId="994062031" sldId="2147473724"/>
        </pc:sldMkLst>
      </pc:sldChg>
      <pc:sldChg chg="modSp mod">
        <pc:chgData name="Jennifer Eimers" userId="e496f3f7-6a48-4339-9b0c-9f426a43f948" providerId="ADAL" clId="{EA77C4EE-4DBD-4AED-BD7D-063333E8A9EF}" dt="2026-02-24T18:52:48.860" v="20" actId="122"/>
        <pc:sldMkLst>
          <pc:docMk/>
          <pc:sldMk cId="2891899338" sldId="2147473731"/>
        </pc:sldMkLst>
        <pc:spChg chg="mod">
          <ac:chgData name="Jennifer Eimers" userId="e496f3f7-6a48-4339-9b0c-9f426a43f948" providerId="ADAL" clId="{EA77C4EE-4DBD-4AED-BD7D-063333E8A9EF}" dt="2026-02-24T18:52:48.860" v="20" actId="122"/>
          <ac:spMkLst>
            <pc:docMk/>
            <pc:sldMk cId="2891899338" sldId="2147473731"/>
            <ac:spMk id="4" creationId="{C86756A7-6BCC-F278-9A4D-59B50684158F}"/>
          </ac:spMkLst>
        </pc:spChg>
      </pc:sldChg>
      <pc:sldChg chg="delSp modSp mod">
        <pc:chgData name="Jennifer Eimers" userId="e496f3f7-6a48-4339-9b0c-9f426a43f948" providerId="ADAL" clId="{EA77C4EE-4DBD-4AED-BD7D-063333E8A9EF}" dt="2026-02-24T18:53:25.765" v="40" actId="139"/>
        <pc:sldMkLst>
          <pc:docMk/>
          <pc:sldMk cId="4098912793" sldId="2147473736"/>
        </pc:sldMkLst>
        <pc:spChg chg="mod">
          <ac:chgData name="Jennifer Eimers" userId="e496f3f7-6a48-4339-9b0c-9f426a43f948" providerId="ADAL" clId="{EA77C4EE-4DBD-4AED-BD7D-063333E8A9EF}" dt="2026-02-24T18:53:25.765" v="40" actId="139"/>
          <ac:spMkLst>
            <pc:docMk/>
            <pc:sldMk cId="4098912793" sldId="2147473736"/>
            <ac:spMk id="2" creationId="{7F6F59D1-4C83-0AD9-8CE0-71ACE71B7457}"/>
          </ac:spMkLst>
        </pc:spChg>
      </pc:sldChg>
      <pc:sldChg chg="delSp mod">
        <pc:chgData name="Jennifer Eimers" userId="e496f3f7-6a48-4339-9b0c-9f426a43f948" providerId="ADAL" clId="{EA77C4EE-4DBD-4AED-BD7D-063333E8A9EF}" dt="2026-02-24T18:52:54.902" v="21" actId="478"/>
        <pc:sldMkLst>
          <pc:docMk/>
          <pc:sldMk cId="3818986320" sldId="2147473738"/>
        </pc:sldMkLst>
      </pc:sldChg>
      <pc:sldChg chg="modSp mod modClrScheme chgLayout">
        <pc:chgData name="Jennifer Eimers" userId="e496f3f7-6a48-4339-9b0c-9f426a43f948" providerId="ADAL" clId="{EA77C4EE-4DBD-4AED-BD7D-063333E8A9EF}" dt="2026-02-24T18:53:09.992" v="35" actId="1038"/>
        <pc:sldMkLst>
          <pc:docMk/>
          <pc:sldMk cId="10514912" sldId="2147473741"/>
        </pc:sldMkLst>
        <pc:spChg chg="mod ord">
          <ac:chgData name="Jennifer Eimers" userId="e496f3f7-6a48-4339-9b0c-9f426a43f948" providerId="ADAL" clId="{EA77C4EE-4DBD-4AED-BD7D-063333E8A9EF}" dt="2026-02-24T18:53:04.356" v="24" actId="700"/>
          <ac:spMkLst>
            <pc:docMk/>
            <pc:sldMk cId="10514912" sldId="2147473741"/>
            <ac:spMk id="4" creationId="{B2A77313-96CD-CEBD-62D0-B0AA2C9604A1}"/>
          </ac:spMkLst>
        </pc:spChg>
        <pc:spChg chg="mod ord">
          <ac:chgData name="Jennifer Eimers" userId="e496f3f7-6a48-4339-9b0c-9f426a43f948" providerId="ADAL" clId="{EA77C4EE-4DBD-4AED-BD7D-063333E8A9EF}" dt="2026-02-24T18:53:09.992" v="35" actId="1038"/>
          <ac:spMkLst>
            <pc:docMk/>
            <pc:sldMk cId="10514912" sldId="2147473741"/>
            <ac:spMk id="9" creationId="{43064C00-E884-662E-883A-F93599590467}"/>
          </ac:spMkLst>
        </pc:spChg>
        <pc:graphicFrameChg chg="mod ord">
          <ac:chgData name="Jennifer Eimers" userId="e496f3f7-6a48-4339-9b0c-9f426a43f948" providerId="ADAL" clId="{EA77C4EE-4DBD-4AED-BD7D-063333E8A9EF}" dt="2026-02-24T18:53:04.356" v="24" actId="700"/>
          <ac:graphicFrameMkLst>
            <pc:docMk/>
            <pc:sldMk cId="10514912" sldId="2147473741"/>
            <ac:graphicFrameMk id="11" creationId="{A9E2700B-3ABC-2EFC-7AEA-A588DB49CE49}"/>
          </ac:graphicFrameMkLst>
        </pc:graphicFrameChg>
      </pc:sldChg>
      <pc:sldChg chg="modSp mod">
        <pc:chgData name="Jennifer Eimers" userId="e496f3f7-6a48-4339-9b0c-9f426a43f948" providerId="ADAL" clId="{EA77C4EE-4DBD-4AED-BD7D-063333E8A9EF}" dt="2026-02-24T18:52:44.136" v="19" actId="207"/>
        <pc:sldMkLst>
          <pc:docMk/>
          <pc:sldMk cId="214451466" sldId="2147473746"/>
        </pc:sldMkLst>
        <pc:spChg chg="mod">
          <ac:chgData name="Jennifer Eimers" userId="e496f3f7-6a48-4339-9b0c-9f426a43f948" providerId="ADAL" clId="{EA77C4EE-4DBD-4AED-BD7D-063333E8A9EF}" dt="2026-02-24T18:52:44.136" v="19" actId="207"/>
          <ac:spMkLst>
            <pc:docMk/>
            <pc:sldMk cId="214451466" sldId="2147473746"/>
            <ac:spMk id="19" creationId="{B8FA8475-9B47-092B-4C3B-99E876E2E339}"/>
          </ac:spMkLst>
        </pc:spChg>
      </pc:sldChg>
    </pc:docChg>
  </pc:docChgLst>
  <pc:docChgLst>
    <pc:chgData name="Andrea Boecler" userId="28e82037-1239-4052-943b-ae184e0bc2af" providerId="ADAL" clId="{E1C8A21F-1D01-4273-A11E-0EAA925FA0B8}"/>
    <pc:docChg chg="modSld">
      <pc:chgData name="Andrea Boecler" userId="28e82037-1239-4052-943b-ae184e0bc2af" providerId="ADAL" clId="{E1C8A21F-1D01-4273-A11E-0EAA925FA0B8}" dt="2026-02-24T20:44:30.831" v="284" actId="313"/>
      <pc:docMkLst>
        <pc:docMk/>
      </pc:docMkLst>
      <pc:sldChg chg="modNotesTx">
        <pc:chgData name="Andrea Boecler" userId="28e82037-1239-4052-943b-ae184e0bc2af" providerId="ADAL" clId="{E1C8A21F-1D01-4273-A11E-0EAA925FA0B8}" dt="2026-02-24T20:37:14.182" v="29" actId="20577"/>
        <pc:sldMkLst>
          <pc:docMk/>
          <pc:sldMk cId="3968743173" sldId="260"/>
        </pc:sldMkLst>
      </pc:sldChg>
      <pc:sldChg chg="modSp mod">
        <pc:chgData name="Andrea Boecler" userId="28e82037-1239-4052-943b-ae184e0bc2af" providerId="ADAL" clId="{E1C8A21F-1D01-4273-A11E-0EAA925FA0B8}" dt="2026-02-24T20:37:38.237" v="31" actId="20577"/>
        <pc:sldMkLst>
          <pc:docMk/>
          <pc:sldMk cId="1180789391" sldId="976"/>
        </pc:sldMkLst>
        <pc:spChg chg="mod">
          <ac:chgData name="Andrea Boecler" userId="28e82037-1239-4052-943b-ae184e0bc2af" providerId="ADAL" clId="{E1C8A21F-1D01-4273-A11E-0EAA925FA0B8}" dt="2026-02-24T20:37:38.237" v="31" actId="20577"/>
          <ac:spMkLst>
            <pc:docMk/>
            <pc:sldMk cId="1180789391" sldId="976"/>
            <ac:spMk id="2" creationId="{3CAA01B4-2AF5-D641-A208-1AAB781CD862}"/>
          </ac:spMkLst>
        </pc:spChg>
      </pc:sldChg>
      <pc:sldChg chg="modSp mod modNotesTx">
        <pc:chgData name="Andrea Boecler" userId="28e82037-1239-4052-943b-ae184e0bc2af" providerId="ADAL" clId="{E1C8A21F-1D01-4273-A11E-0EAA925FA0B8}" dt="2026-02-24T20:43:29.034" v="241" actId="114"/>
        <pc:sldMkLst>
          <pc:docMk/>
          <pc:sldMk cId="1153779369" sldId="2147473716"/>
        </pc:sldMkLst>
        <pc:spChg chg="mod">
          <ac:chgData name="Andrea Boecler" userId="28e82037-1239-4052-943b-ae184e0bc2af" providerId="ADAL" clId="{E1C8A21F-1D01-4273-A11E-0EAA925FA0B8}" dt="2026-02-24T20:39:10.230" v="42" actId="20577"/>
          <ac:spMkLst>
            <pc:docMk/>
            <pc:sldMk cId="1153779369" sldId="2147473716"/>
            <ac:spMk id="2" creationId="{6BC9B0A2-585C-4560-F189-C7DEFFAAB0D3}"/>
          </ac:spMkLst>
        </pc:spChg>
        <pc:spChg chg="mod">
          <ac:chgData name="Andrea Boecler" userId="28e82037-1239-4052-943b-ae184e0bc2af" providerId="ADAL" clId="{E1C8A21F-1D01-4273-A11E-0EAA925FA0B8}" dt="2026-02-24T20:38:31.389" v="37" actId="20577"/>
          <ac:spMkLst>
            <pc:docMk/>
            <pc:sldMk cId="1153779369" sldId="2147473716"/>
            <ac:spMk id="3" creationId="{E2B129A6-8794-16BF-1A68-70DA8FC51673}"/>
          </ac:spMkLst>
        </pc:spChg>
      </pc:sldChg>
      <pc:sldChg chg="modSp mod">
        <pc:chgData name="Andrea Boecler" userId="28e82037-1239-4052-943b-ae184e0bc2af" providerId="ADAL" clId="{E1C8A21F-1D01-4273-A11E-0EAA925FA0B8}" dt="2026-02-24T20:37:43.720" v="33" actId="20577"/>
        <pc:sldMkLst>
          <pc:docMk/>
          <pc:sldMk cId="2891899338" sldId="2147473731"/>
        </pc:sldMkLst>
        <pc:spChg chg="mod">
          <ac:chgData name="Andrea Boecler" userId="28e82037-1239-4052-943b-ae184e0bc2af" providerId="ADAL" clId="{E1C8A21F-1D01-4273-A11E-0EAA925FA0B8}" dt="2026-02-24T20:37:43.720" v="33" actId="20577"/>
          <ac:spMkLst>
            <pc:docMk/>
            <pc:sldMk cId="2891899338" sldId="2147473731"/>
            <ac:spMk id="2" creationId="{E07FCEA5-1A45-E84B-469B-E01CD611ABDB}"/>
          </ac:spMkLst>
        </pc:spChg>
      </pc:sldChg>
      <pc:sldChg chg="modSp mod modNotesTx">
        <pc:chgData name="Andrea Boecler" userId="28e82037-1239-4052-943b-ae184e0bc2af" providerId="ADAL" clId="{E1C8A21F-1D01-4273-A11E-0EAA925FA0B8}" dt="2026-02-24T20:44:16.406" v="281" actId="114"/>
        <pc:sldMkLst>
          <pc:docMk/>
          <pc:sldMk cId="4098912793" sldId="2147473736"/>
        </pc:sldMkLst>
        <pc:spChg chg="mod">
          <ac:chgData name="Andrea Boecler" userId="28e82037-1239-4052-943b-ae184e0bc2af" providerId="ADAL" clId="{E1C8A21F-1D01-4273-A11E-0EAA925FA0B8}" dt="2026-02-24T20:44:06.460" v="245" actId="20577"/>
          <ac:spMkLst>
            <pc:docMk/>
            <pc:sldMk cId="4098912793" sldId="2147473736"/>
            <ac:spMk id="2" creationId="{7F6F59D1-4C83-0AD9-8CE0-71ACE71B7457}"/>
          </ac:spMkLst>
        </pc:spChg>
      </pc:sldChg>
      <pc:sldChg chg="modSp mod">
        <pc:chgData name="Andrea Boecler" userId="28e82037-1239-4052-943b-ae184e0bc2af" providerId="ADAL" clId="{E1C8A21F-1D01-4273-A11E-0EAA925FA0B8}" dt="2026-02-24T20:44:02.883" v="243" actId="20577"/>
        <pc:sldMkLst>
          <pc:docMk/>
          <pc:sldMk cId="3818986320" sldId="2147473738"/>
        </pc:sldMkLst>
        <pc:spChg chg="mod">
          <ac:chgData name="Andrea Boecler" userId="28e82037-1239-4052-943b-ae184e0bc2af" providerId="ADAL" clId="{E1C8A21F-1D01-4273-A11E-0EAA925FA0B8}" dt="2026-02-24T20:44:02.883" v="243" actId="20577"/>
          <ac:spMkLst>
            <pc:docMk/>
            <pc:sldMk cId="3818986320" sldId="2147473738"/>
            <ac:spMk id="2" creationId="{6DC21C5A-2F2C-D0D3-FCFC-93F3637731DC}"/>
          </ac:spMkLst>
        </pc:spChg>
      </pc:sldChg>
      <pc:sldChg chg="modSp mod">
        <pc:chgData name="Andrea Boecler" userId="28e82037-1239-4052-943b-ae184e0bc2af" providerId="ADAL" clId="{E1C8A21F-1D01-4273-A11E-0EAA925FA0B8}" dt="2026-02-24T20:44:30.831" v="284" actId="313"/>
        <pc:sldMkLst>
          <pc:docMk/>
          <pc:sldMk cId="10514912" sldId="2147473741"/>
        </pc:sldMkLst>
        <pc:spChg chg="mod">
          <ac:chgData name="Andrea Boecler" userId="28e82037-1239-4052-943b-ae184e0bc2af" providerId="ADAL" clId="{E1C8A21F-1D01-4273-A11E-0EAA925FA0B8}" dt="2026-02-24T20:44:21.033" v="283" actId="20577"/>
          <ac:spMkLst>
            <pc:docMk/>
            <pc:sldMk cId="10514912" sldId="2147473741"/>
            <ac:spMk id="4" creationId="{B2A77313-96CD-CEBD-62D0-B0AA2C9604A1}"/>
          </ac:spMkLst>
        </pc:spChg>
        <pc:graphicFrameChg chg="mod">
          <ac:chgData name="Andrea Boecler" userId="28e82037-1239-4052-943b-ae184e0bc2af" providerId="ADAL" clId="{E1C8A21F-1D01-4273-A11E-0EAA925FA0B8}" dt="2026-02-24T20:44:30.831" v="284" actId="313"/>
          <ac:graphicFrameMkLst>
            <pc:docMk/>
            <pc:sldMk cId="10514912" sldId="2147473741"/>
            <ac:graphicFrameMk id="11" creationId="{A9E2700B-3ABC-2EFC-7AEA-A588DB49CE49}"/>
          </ac:graphicFrameMkLst>
        </pc:graphicFrameChg>
      </pc:sldChg>
    </pc:docChg>
  </pc:docChgLst>
  <pc:docChgLst>
    <pc:chgData name="Tara Cunningham" userId="S::tcunningham@clinicaloptions.com::9a6ac462-c5fc-4c6b-a4a7-aa9b486daad0" providerId="AD" clId="Web-{C76CCF23-EEAF-7D33-F11C-903E4A6E2585}"/>
    <pc:docChg chg="modSld">
      <pc:chgData name="Tara Cunningham" userId="S::tcunningham@clinicaloptions.com::9a6ac462-c5fc-4c6b-a4a7-aa9b486daad0" providerId="AD" clId="Web-{C76CCF23-EEAF-7D33-F11C-903E4A6E2585}" dt="2026-03-06T18:10:03.037" v="9" actId="20577"/>
      <pc:docMkLst>
        <pc:docMk/>
      </pc:docMkLst>
      <pc:sldChg chg="modSp">
        <pc:chgData name="Tara Cunningham" userId="S::tcunningham@clinicaloptions.com::9a6ac462-c5fc-4c6b-a4a7-aa9b486daad0" providerId="AD" clId="Web-{C76CCF23-EEAF-7D33-F11C-903E4A6E2585}" dt="2026-03-06T18:10:03.037" v="9" actId="20577"/>
        <pc:sldMkLst>
          <pc:docMk/>
          <pc:sldMk cId="2634731740" sldId="2147473663"/>
        </pc:sldMkLst>
        <pc:spChg chg="mod">
          <ac:chgData name="Tara Cunningham" userId="S::tcunningham@clinicaloptions.com::9a6ac462-c5fc-4c6b-a4a7-aa9b486daad0" providerId="AD" clId="Web-{C76CCF23-EEAF-7D33-F11C-903E4A6E2585}" dt="2026-03-06T18:10:03.037" v="9" actId="20577"/>
          <ac:spMkLst>
            <pc:docMk/>
            <pc:sldMk cId="2634731740" sldId="2147473663"/>
            <ac:spMk id="3" creationId="{A9E4934B-7AD1-ED6C-2EEC-F8606C3437AC}"/>
          </ac:spMkLst>
        </pc:spChg>
      </pc:sldChg>
    </pc:docChg>
  </pc:docChgLst>
  <pc:docChgLst>
    <pc:chgData name="Dussadee Royal" userId="51beead8-6fa0-4b98-aeba-37044af35e17" providerId="ADAL" clId="{65916674-3692-4E99-8AA4-5D02AA7E45A0}"/>
    <pc:docChg chg="undo custSel modSld">
      <pc:chgData name="Dussadee Royal" userId="51beead8-6fa0-4b98-aeba-37044af35e17" providerId="ADAL" clId="{65916674-3692-4E99-8AA4-5D02AA7E45A0}" dt="2026-02-24T19:48:09.712" v="178" actId="403"/>
      <pc:docMkLst>
        <pc:docMk/>
      </pc:docMkLst>
      <pc:sldChg chg="modSp">
        <pc:chgData name="Dussadee Royal" userId="51beead8-6fa0-4b98-aeba-37044af35e17" providerId="ADAL" clId="{65916674-3692-4E99-8AA4-5D02AA7E45A0}" dt="2026-02-23T20:18:47.782" v="11" actId="207"/>
        <pc:sldMkLst>
          <pc:docMk/>
          <pc:sldMk cId="1982372591" sldId="259"/>
        </pc:sldMkLst>
        <pc:graphicFrameChg chg="mod">
          <ac:chgData name="Dussadee Royal" userId="51beead8-6fa0-4b98-aeba-37044af35e17" providerId="ADAL" clId="{65916674-3692-4E99-8AA4-5D02AA7E45A0}" dt="2026-02-23T20:18:47.782" v="11" actId="207"/>
          <ac:graphicFrameMkLst>
            <pc:docMk/>
            <pc:sldMk cId="1982372591" sldId="259"/>
            <ac:graphicFrameMk id="8" creationId="{216D9768-D07F-4531-9B3B-1285C3397304}"/>
          </ac:graphicFrameMkLst>
        </pc:graphicFrameChg>
      </pc:sldChg>
      <pc:sldChg chg="modSp">
        <pc:chgData name="Dussadee Royal" userId="51beead8-6fa0-4b98-aeba-37044af35e17" providerId="ADAL" clId="{65916674-3692-4E99-8AA4-5D02AA7E45A0}" dt="2026-02-23T20:19:02.763" v="17" actId="207"/>
        <pc:sldMkLst>
          <pc:docMk/>
          <pc:sldMk cId="3968743173" sldId="260"/>
        </pc:sldMkLst>
        <pc:graphicFrameChg chg="mod">
          <ac:chgData name="Dussadee Royal" userId="51beead8-6fa0-4b98-aeba-37044af35e17" providerId="ADAL" clId="{65916674-3692-4E99-8AA4-5D02AA7E45A0}" dt="2026-02-23T20:19:02.763" v="17" actId="207"/>
          <ac:graphicFrameMkLst>
            <pc:docMk/>
            <pc:sldMk cId="3968743173" sldId="260"/>
            <ac:graphicFrameMk id="8" creationId="{74B002D0-6AA8-3B0F-980F-9EA1F2FAAF1D}"/>
          </ac:graphicFrameMkLst>
        </pc:graphicFrameChg>
      </pc:sldChg>
      <pc:sldChg chg="modSp">
        <pc:chgData name="Dussadee Royal" userId="51beead8-6fa0-4b98-aeba-37044af35e17" providerId="ADAL" clId="{65916674-3692-4E99-8AA4-5D02AA7E45A0}" dt="2026-02-23T20:19:23.906" v="24" actId="207"/>
        <pc:sldMkLst>
          <pc:docMk/>
          <pc:sldMk cId="3870354469" sldId="261"/>
        </pc:sldMkLst>
        <pc:graphicFrameChg chg="mod">
          <ac:chgData name="Dussadee Royal" userId="51beead8-6fa0-4b98-aeba-37044af35e17" providerId="ADAL" clId="{65916674-3692-4E99-8AA4-5D02AA7E45A0}" dt="2026-02-23T20:19:23.906" v="24" actId="207"/>
          <ac:graphicFrameMkLst>
            <pc:docMk/>
            <pc:sldMk cId="3870354469" sldId="261"/>
            <ac:graphicFrameMk id="6" creationId="{9B73DCAA-D4BB-4208-6CE5-C916C11C30A8}"/>
          </ac:graphicFrameMkLst>
        </pc:graphicFrameChg>
      </pc:sldChg>
      <pc:sldChg chg="modSp mod">
        <pc:chgData name="Dussadee Royal" userId="51beead8-6fa0-4b98-aeba-37044af35e17" providerId="ADAL" clId="{65916674-3692-4E99-8AA4-5D02AA7E45A0}" dt="2026-02-23T20:27:32.736" v="145" actId="14100"/>
        <pc:sldMkLst>
          <pc:docMk/>
          <pc:sldMk cId="1180789391" sldId="976"/>
        </pc:sldMkLst>
        <pc:spChg chg="mod">
          <ac:chgData name="Dussadee Royal" userId="51beead8-6fa0-4b98-aeba-37044af35e17" providerId="ADAL" clId="{65916674-3692-4E99-8AA4-5D02AA7E45A0}" dt="2026-02-23T20:27:32.736" v="145" actId="14100"/>
          <ac:spMkLst>
            <pc:docMk/>
            <pc:sldMk cId="1180789391" sldId="976"/>
            <ac:spMk id="5" creationId="{6BA32E44-7F86-C500-2EAF-57049F00EBAF}"/>
          </ac:spMkLst>
        </pc:spChg>
      </pc:sldChg>
      <pc:sldChg chg="modSp mod">
        <pc:chgData name="Dussadee Royal" userId="51beead8-6fa0-4b98-aeba-37044af35e17" providerId="ADAL" clId="{65916674-3692-4E99-8AA4-5D02AA7E45A0}" dt="2026-02-23T20:18:14.172" v="3" actId="207"/>
        <pc:sldMkLst>
          <pc:docMk/>
          <pc:sldMk cId="3787300939" sldId="2037"/>
        </pc:sldMkLst>
        <pc:spChg chg="mod">
          <ac:chgData name="Dussadee Royal" userId="51beead8-6fa0-4b98-aeba-37044af35e17" providerId="ADAL" clId="{65916674-3692-4E99-8AA4-5D02AA7E45A0}" dt="2026-02-23T20:17:34.702" v="0" actId="207"/>
          <ac:spMkLst>
            <pc:docMk/>
            <pc:sldMk cId="3787300939" sldId="2037"/>
            <ac:spMk id="3" creationId="{DF77257C-2099-067E-9FBF-D38A99A95360}"/>
          </ac:spMkLst>
        </pc:spChg>
        <pc:spChg chg="mod">
          <ac:chgData name="Dussadee Royal" userId="51beead8-6fa0-4b98-aeba-37044af35e17" providerId="ADAL" clId="{65916674-3692-4E99-8AA4-5D02AA7E45A0}" dt="2026-02-23T20:18:14.172" v="3" actId="207"/>
          <ac:spMkLst>
            <pc:docMk/>
            <pc:sldMk cId="3787300939" sldId="2037"/>
            <ac:spMk id="6" creationId="{93D6881C-4A55-B170-0E32-BBCE90829366}"/>
          </ac:spMkLst>
        </pc:spChg>
        <pc:spChg chg="mod">
          <ac:chgData name="Dussadee Royal" userId="51beead8-6fa0-4b98-aeba-37044af35e17" providerId="ADAL" clId="{65916674-3692-4E99-8AA4-5D02AA7E45A0}" dt="2026-02-23T20:18:10.278" v="2" actId="207"/>
          <ac:spMkLst>
            <pc:docMk/>
            <pc:sldMk cId="3787300939" sldId="2037"/>
            <ac:spMk id="7" creationId="{9B9E7D1D-9030-357C-D962-91A34C96B7D2}"/>
          </ac:spMkLst>
        </pc:spChg>
        <pc:spChg chg="mod">
          <ac:chgData name="Dussadee Royal" userId="51beead8-6fa0-4b98-aeba-37044af35e17" providerId="ADAL" clId="{65916674-3692-4E99-8AA4-5D02AA7E45A0}" dt="2026-02-23T20:18:14.172" v="3" actId="207"/>
          <ac:spMkLst>
            <pc:docMk/>
            <pc:sldMk cId="3787300939" sldId="2037"/>
            <ac:spMk id="8" creationId="{041E4CBB-295D-ADCC-00CA-A1A77B8B9C0E}"/>
          </ac:spMkLst>
        </pc:spChg>
        <pc:spChg chg="mod">
          <ac:chgData name="Dussadee Royal" userId="51beead8-6fa0-4b98-aeba-37044af35e17" providerId="ADAL" clId="{65916674-3692-4E99-8AA4-5D02AA7E45A0}" dt="2026-02-23T20:18:14.172" v="3" actId="207"/>
          <ac:spMkLst>
            <pc:docMk/>
            <pc:sldMk cId="3787300939" sldId="2037"/>
            <ac:spMk id="9" creationId="{DF324A85-8A51-6C1F-DE70-879E17EC043B}"/>
          </ac:spMkLst>
        </pc:spChg>
      </pc:sldChg>
      <pc:sldChg chg="modSp mod">
        <pc:chgData name="Dussadee Royal" userId="51beead8-6fa0-4b98-aeba-37044af35e17" providerId="ADAL" clId="{65916674-3692-4E99-8AA4-5D02AA7E45A0}" dt="2026-02-24T19:48:09.712" v="178" actId="403"/>
        <pc:sldMkLst>
          <pc:docMk/>
          <pc:sldMk cId="2634731740" sldId="2147473663"/>
        </pc:sldMkLst>
        <pc:spChg chg="mod">
          <ac:chgData name="Dussadee Royal" userId="51beead8-6fa0-4b98-aeba-37044af35e17" providerId="ADAL" clId="{65916674-3692-4E99-8AA4-5D02AA7E45A0}" dt="2026-02-24T19:48:09.712" v="178" actId="403"/>
          <ac:spMkLst>
            <pc:docMk/>
            <pc:sldMk cId="2634731740" sldId="2147473663"/>
            <ac:spMk id="7171" creationId="{4D67E167-2F37-481F-AB26-A6E236679EF3}"/>
          </ac:spMkLst>
        </pc:spChg>
      </pc:sldChg>
      <pc:sldChg chg="addSp delSp modSp mod">
        <pc:chgData name="Dussadee Royal" userId="51beead8-6fa0-4b98-aeba-37044af35e17" providerId="ADAL" clId="{65916674-3692-4E99-8AA4-5D02AA7E45A0}" dt="2026-02-23T20:24:58.101" v="101" actId="478"/>
        <pc:sldMkLst>
          <pc:docMk/>
          <pc:sldMk cId="2030540353" sldId="2147473668"/>
        </pc:sldMkLst>
        <pc:spChg chg="add mod">
          <ac:chgData name="Dussadee Royal" userId="51beead8-6fa0-4b98-aeba-37044af35e17" providerId="ADAL" clId="{65916674-3692-4E99-8AA4-5D02AA7E45A0}" dt="2026-02-23T20:21:35.957" v="41" actId="164"/>
          <ac:spMkLst>
            <pc:docMk/>
            <pc:sldMk cId="2030540353" sldId="2147473668"/>
            <ac:spMk id="2" creationId="{B167154F-7339-C192-1D2B-59F8198002E3}"/>
          </ac:spMkLst>
        </pc:spChg>
        <pc:spChg chg="add mod">
          <ac:chgData name="Dussadee Royal" userId="51beead8-6fa0-4b98-aeba-37044af35e17" providerId="ADAL" clId="{65916674-3692-4E99-8AA4-5D02AA7E45A0}" dt="2026-02-23T20:22:13.023" v="59" actId="164"/>
          <ac:spMkLst>
            <pc:docMk/>
            <pc:sldMk cId="2030540353" sldId="2147473668"/>
            <ac:spMk id="8" creationId="{7986E52D-718E-583A-7EA8-39C6499D0DE9}"/>
          </ac:spMkLst>
        </pc:spChg>
        <pc:spChg chg="add mod">
          <ac:chgData name="Dussadee Royal" userId="51beead8-6fa0-4b98-aeba-37044af35e17" providerId="ADAL" clId="{65916674-3692-4E99-8AA4-5D02AA7E45A0}" dt="2026-02-23T20:23:10.256" v="78" actId="1076"/>
          <ac:spMkLst>
            <pc:docMk/>
            <pc:sldMk cId="2030540353" sldId="2147473668"/>
            <ac:spMk id="10" creationId="{DA4CD8EB-F901-AA92-92F1-E0A84317A9D5}"/>
          </ac:spMkLst>
        </pc:spChg>
        <pc:spChg chg="mod">
          <ac:chgData name="Dussadee Royal" userId="51beead8-6fa0-4b98-aeba-37044af35e17" providerId="ADAL" clId="{65916674-3692-4E99-8AA4-5D02AA7E45A0}" dt="2026-02-23T20:23:46.263" v="87" actId="20577"/>
          <ac:spMkLst>
            <pc:docMk/>
            <pc:sldMk cId="2030540353" sldId="2147473668"/>
            <ac:spMk id="14" creationId="{89366772-513B-4863-8CC4-35704C23D85C}"/>
          </ac:spMkLst>
        </pc:spChg>
        <pc:spChg chg="mod">
          <ac:chgData name="Dussadee Royal" userId="51beead8-6fa0-4b98-aeba-37044af35e17" providerId="ADAL" clId="{65916674-3692-4E99-8AA4-5D02AA7E45A0}" dt="2026-02-23T20:23:14.228" v="79" actId="571"/>
          <ac:spMkLst>
            <pc:docMk/>
            <pc:sldMk cId="2030540353" sldId="2147473668"/>
            <ac:spMk id="15" creationId="{B44EAECE-B935-9104-7126-5EAAC8710AB6}"/>
          </ac:spMkLst>
        </pc:spChg>
        <pc:spChg chg="add mod">
          <ac:chgData name="Dussadee Royal" userId="51beead8-6fa0-4b98-aeba-37044af35e17" providerId="ADAL" clId="{65916674-3692-4E99-8AA4-5D02AA7E45A0}" dt="2026-02-23T20:23:43.916" v="86" actId="113"/>
          <ac:spMkLst>
            <pc:docMk/>
            <pc:sldMk cId="2030540353" sldId="2147473668"/>
            <ac:spMk id="17" creationId="{6C692279-ECCA-F84C-DF8E-EEB50886CB6A}"/>
          </ac:spMkLst>
        </pc:spChg>
        <pc:spChg chg="mod">
          <ac:chgData name="Dussadee Royal" userId="51beead8-6fa0-4b98-aeba-37044af35e17" providerId="ADAL" clId="{65916674-3692-4E99-8AA4-5D02AA7E45A0}" dt="2026-02-23T20:23:48.897" v="88" actId="20577"/>
          <ac:spMkLst>
            <pc:docMk/>
            <pc:sldMk cId="2030540353" sldId="2147473668"/>
            <ac:spMk id="20" creationId="{440173F2-54E8-B6A7-933B-4FFEE4691C47}"/>
          </ac:spMkLst>
        </pc:spChg>
        <pc:spChg chg="mod">
          <ac:chgData name="Dussadee Royal" userId="51beead8-6fa0-4b98-aeba-37044af35e17" providerId="ADAL" clId="{65916674-3692-4E99-8AA4-5D02AA7E45A0}" dt="2026-02-23T20:23:16.801" v="80" actId="571"/>
          <ac:spMkLst>
            <pc:docMk/>
            <pc:sldMk cId="2030540353" sldId="2147473668"/>
            <ac:spMk id="21" creationId="{AAB606FD-CD29-9443-8902-2C89BEA47164}"/>
          </ac:spMkLst>
        </pc:spChg>
        <pc:spChg chg="add mod">
          <ac:chgData name="Dussadee Royal" userId="51beead8-6fa0-4b98-aeba-37044af35e17" providerId="ADAL" clId="{65916674-3692-4E99-8AA4-5D02AA7E45A0}" dt="2026-02-23T20:23:59.346" v="90" actId="113"/>
          <ac:spMkLst>
            <pc:docMk/>
            <pc:sldMk cId="2030540353" sldId="2147473668"/>
            <ac:spMk id="23" creationId="{CA83FB11-DE23-388B-AC1D-959BB8EA8E5F}"/>
          </ac:spMkLst>
        </pc:spChg>
        <pc:spChg chg="mod">
          <ac:chgData name="Dussadee Royal" userId="51beead8-6fa0-4b98-aeba-37044af35e17" providerId="ADAL" clId="{65916674-3692-4E99-8AA4-5D02AA7E45A0}" dt="2026-02-23T20:24:02.954" v="91" actId="20577"/>
          <ac:spMkLst>
            <pc:docMk/>
            <pc:sldMk cId="2030540353" sldId="2147473668"/>
            <ac:spMk id="37" creationId="{571AA434-4A30-9835-91CE-876892A68F39}"/>
          </ac:spMkLst>
        </pc:spChg>
        <pc:spChg chg="mod">
          <ac:chgData name="Dussadee Royal" userId="51beead8-6fa0-4b98-aeba-37044af35e17" providerId="ADAL" clId="{65916674-3692-4E99-8AA4-5D02AA7E45A0}" dt="2026-02-23T20:23:30.344" v="83" actId="571"/>
          <ac:spMkLst>
            <pc:docMk/>
            <pc:sldMk cId="2030540353" sldId="2147473668"/>
            <ac:spMk id="38" creationId="{DE3C72FC-BF94-DFFF-458E-D0347C34CEFF}"/>
          </ac:spMkLst>
        </pc:spChg>
        <pc:spChg chg="add mod">
          <ac:chgData name="Dussadee Royal" userId="51beead8-6fa0-4b98-aeba-37044af35e17" providerId="ADAL" clId="{65916674-3692-4E99-8AA4-5D02AA7E45A0}" dt="2026-02-23T20:24:21.354" v="94" actId="113"/>
          <ac:spMkLst>
            <pc:docMk/>
            <pc:sldMk cId="2030540353" sldId="2147473668"/>
            <ac:spMk id="40" creationId="{4BF68A76-440B-639F-562E-7FD4E0AD3280}"/>
          </ac:spMkLst>
        </pc:spChg>
        <pc:spChg chg="mod">
          <ac:chgData name="Dussadee Royal" userId="51beead8-6fa0-4b98-aeba-37044af35e17" providerId="ADAL" clId="{65916674-3692-4E99-8AA4-5D02AA7E45A0}" dt="2026-02-23T20:24:31.128" v="95" actId="20577"/>
          <ac:spMkLst>
            <pc:docMk/>
            <pc:sldMk cId="2030540353" sldId="2147473668"/>
            <ac:spMk id="43" creationId="{2D15FDD1-F5BB-289D-87FB-06A2AEEB7876}"/>
          </ac:spMkLst>
        </pc:spChg>
        <pc:spChg chg="mod">
          <ac:chgData name="Dussadee Royal" userId="51beead8-6fa0-4b98-aeba-37044af35e17" providerId="ADAL" clId="{65916674-3692-4E99-8AA4-5D02AA7E45A0}" dt="2026-02-23T20:23:30.344" v="83" actId="571"/>
          <ac:spMkLst>
            <pc:docMk/>
            <pc:sldMk cId="2030540353" sldId="2147473668"/>
            <ac:spMk id="44" creationId="{96F39505-4D1B-F611-3806-9A464F145324}"/>
          </ac:spMkLst>
        </pc:spChg>
        <pc:spChg chg="add mod">
          <ac:chgData name="Dussadee Royal" userId="51beead8-6fa0-4b98-aeba-37044af35e17" providerId="ADAL" clId="{65916674-3692-4E99-8AA4-5D02AA7E45A0}" dt="2026-02-23T20:24:42.169" v="98" actId="113"/>
          <ac:spMkLst>
            <pc:docMk/>
            <pc:sldMk cId="2030540353" sldId="2147473668"/>
            <ac:spMk id="46" creationId="{5ED1E515-D68D-4D57-91C5-E4AF7CFB2E67}"/>
          </ac:spMkLst>
        </pc:spChg>
        <pc:grpChg chg="add mod">
          <ac:chgData name="Dussadee Royal" userId="51beead8-6fa0-4b98-aeba-37044af35e17" providerId="ADAL" clId="{65916674-3692-4E99-8AA4-5D02AA7E45A0}" dt="2026-02-23T20:22:13.023" v="59" actId="164"/>
          <ac:grpSpMkLst>
            <pc:docMk/>
            <pc:sldMk cId="2030540353" sldId="2147473668"/>
            <ac:grpSpMk id="6" creationId="{60025970-C961-CB58-D56E-25B50D61F785}"/>
          </ac:grpSpMkLst>
        </pc:grpChg>
        <pc:grpChg chg="add mod">
          <ac:chgData name="Dussadee Royal" userId="51beead8-6fa0-4b98-aeba-37044af35e17" providerId="ADAL" clId="{65916674-3692-4E99-8AA4-5D02AA7E45A0}" dt="2026-02-23T20:23:10.256" v="78" actId="1076"/>
          <ac:grpSpMkLst>
            <pc:docMk/>
            <pc:sldMk cId="2030540353" sldId="2147473668"/>
            <ac:grpSpMk id="9" creationId="{211F2AED-0447-03FA-22FF-6117989F1970}"/>
          </ac:grpSpMkLst>
        </pc:grpChg>
        <pc:grpChg chg="add mod">
          <ac:chgData name="Dussadee Royal" userId="51beead8-6fa0-4b98-aeba-37044af35e17" providerId="ADAL" clId="{65916674-3692-4E99-8AA4-5D02AA7E45A0}" dt="2026-02-23T20:23:14.228" v="79" actId="571"/>
          <ac:grpSpMkLst>
            <pc:docMk/>
            <pc:sldMk cId="2030540353" sldId="2147473668"/>
            <ac:grpSpMk id="12" creationId="{011F4851-29EB-77B9-FF02-AAAE6D851D58}"/>
          </ac:grpSpMkLst>
        </pc:grpChg>
        <pc:grpChg chg="mod">
          <ac:chgData name="Dussadee Royal" userId="51beead8-6fa0-4b98-aeba-37044af35e17" providerId="ADAL" clId="{65916674-3692-4E99-8AA4-5D02AA7E45A0}" dt="2026-02-23T20:23:14.228" v="79" actId="571"/>
          <ac:grpSpMkLst>
            <pc:docMk/>
            <pc:sldMk cId="2030540353" sldId="2147473668"/>
            <ac:grpSpMk id="13" creationId="{D1A12854-48C9-7D93-C840-2D9E91A4FFAC}"/>
          </ac:grpSpMkLst>
        </pc:grpChg>
        <pc:grpChg chg="add mod">
          <ac:chgData name="Dussadee Royal" userId="51beead8-6fa0-4b98-aeba-37044af35e17" providerId="ADAL" clId="{65916674-3692-4E99-8AA4-5D02AA7E45A0}" dt="2026-02-23T20:23:16.801" v="80" actId="571"/>
          <ac:grpSpMkLst>
            <pc:docMk/>
            <pc:sldMk cId="2030540353" sldId="2147473668"/>
            <ac:grpSpMk id="18" creationId="{D63BCA59-72BE-7643-5475-A5C6A4CEDB33}"/>
          </ac:grpSpMkLst>
        </pc:grpChg>
        <pc:grpChg chg="mod">
          <ac:chgData name="Dussadee Royal" userId="51beead8-6fa0-4b98-aeba-37044af35e17" providerId="ADAL" clId="{65916674-3692-4E99-8AA4-5D02AA7E45A0}" dt="2026-02-23T20:23:16.801" v="80" actId="571"/>
          <ac:grpSpMkLst>
            <pc:docMk/>
            <pc:sldMk cId="2030540353" sldId="2147473668"/>
            <ac:grpSpMk id="19" creationId="{6A3EBD1A-BD76-7C31-A791-F3AE354F2224}"/>
          </ac:grpSpMkLst>
        </pc:grpChg>
        <pc:grpChg chg="add mod">
          <ac:chgData name="Dussadee Royal" userId="51beead8-6fa0-4b98-aeba-37044af35e17" providerId="ADAL" clId="{65916674-3692-4E99-8AA4-5D02AA7E45A0}" dt="2026-02-23T20:23:30.344" v="83" actId="571"/>
          <ac:grpSpMkLst>
            <pc:docMk/>
            <pc:sldMk cId="2030540353" sldId="2147473668"/>
            <ac:grpSpMk id="35" creationId="{0EE8C065-B766-111D-4F3F-7526545EDE1B}"/>
          </ac:grpSpMkLst>
        </pc:grpChg>
        <pc:grpChg chg="mod">
          <ac:chgData name="Dussadee Royal" userId="51beead8-6fa0-4b98-aeba-37044af35e17" providerId="ADAL" clId="{65916674-3692-4E99-8AA4-5D02AA7E45A0}" dt="2026-02-23T20:23:30.344" v="83" actId="571"/>
          <ac:grpSpMkLst>
            <pc:docMk/>
            <pc:sldMk cId="2030540353" sldId="2147473668"/>
            <ac:grpSpMk id="36" creationId="{E5210FE2-EBD0-8564-EF5B-FD2525C5F5FB}"/>
          </ac:grpSpMkLst>
        </pc:grpChg>
        <pc:grpChg chg="add mod">
          <ac:chgData name="Dussadee Royal" userId="51beead8-6fa0-4b98-aeba-37044af35e17" providerId="ADAL" clId="{65916674-3692-4E99-8AA4-5D02AA7E45A0}" dt="2026-02-23T20:23:30.344" v="83" actId="571"/>
          <ac:grpSpMkLst>
            <pc:docMk/>
            <pc:sldMk cId="2030540353" sldId="2147473668"/>
            <ac:grpSpMk id="41" creationId="{4003743B-A3A8-FF6E-8551-F1E2B5F0EA4F}"/>
          </ac:grpSpMkLst>
        </pc:grpChg>
        <pc:grpChg chg="mod">
          <ac:chgData name="Dussadee Royal" userId="51beead8-6fa0-4b98-aeba-37044af35e17" providerId="ADAL" clId="{65916674-3692-4E99-8AA4-5D02AA7E45A0}" dt="2026-02-23T20:23:30.344" v="83" actId="571"/>
          <ac:grpSpMkLst>
            <pc:docMk/>
            <pc:sldMk cId="2030540353" sldId="2147473668"/>
            <ac:grpSpMk id="42" creationId="{78E9CF5E-6373-BB49-3008-484ABC5E8A98}"/>
          </ac:grpSpMkLst>
        </pc:grpChg>
        <pc:cxnChg chg="add mod">
          <ac:chgData name="Dussadee Royal" userId="51beead8-6fa0-4b98-aeba-37044af35e17" providerId="ADAL" clId="{65916674-3692-4E99-8AA4-5D02AA7E45A0}" dt="2026-02-23T20:21:35.957" v="41" actId="164"/>
          <ac:cxnSpMkLst>
            <pc:docMk/>
            <pc:sldMk cId="2030540353" sldId="2147473668"/>
            <ac:cxnSpMk id="5" creationId="{02CFC40B-9126-5792-13B7-22D075573F4D}"/>
          </ac:cxnSpMkLst>
        </pc:cxnChg>
        <pc:cxnChg chg="mod">
          <ac:chgData name="Dussadee Royal" userId="51beead8-6fa0-4b98-aeba-37044af35e17" providerId="ADAL" clId="{65916674-3692-4E99-8AA4-5D02AA7E45A0}" dt="2026-02-23T20:23:14.228" v="79" actId="571"/>
          <ac:cxnSpMkLst>
            <pc:docMk/>
            <pc:sldMk cId="2030540353" sldId="2147473668"/>
            <ac:cxnSpMk id="16" creationId="{47FAD0E0-425C-C562-D18C-8DB011192941}"/>
          </ac:cxnSpMkLst>
        </pc:cxnChg>
        <pc:cxnChg chg="mod">
          <ac:chgData name="Dussadee Royal" userId="51beead8-6fa0-4b98-aeba-37044af35e17" providerId="ADAL" clId="{65916674-3692-4E99-8AA4-5D02AA7E45A0}" dt="2026-02-23T20:23:16.801" v="80" actId="571"/>
          <ac:cxnSpMkLst>
            <pc:docMk/>
            <pc:sldMk cId="2030540353" sldId="2147473668"/>
            <ac:cxnSpMk id="22" creationId="{87C26885-3409-2988-FC1D-E64DD1D17400}"/>
          </ac:cxnSpMkLst>
        </pc:cxnChg>
      </pc:sldChg>
      <pc:sldChg chg="modSp mod">
        <pc:chgData name="Dussadee Royal" userId="51beead8-6fa0-4b98-aeba-37044af35e17" providerId="ADAL" clId="{65916674-3692-4E99-8AA4-5D02AA7E45A0}" dt="2026-02-23T20:25:41.700" v="112" actId="113"/>
        <pc:sldMkLst>
          <pc:docMk/>
          <pc:sldMk cId="955452549" sldId="2147473688"/>
        </pc:sldMkLst>
        <pc:spChg chg="mod">
          <ac:chgData name="Dussadee Royal" userId="51beead8-6fa0-4b98-aeba-37044af35e17" providerId="ADAL" clId="{65916674-3692-4E99-8AA4-5D02AA7E45A0}" dt="2026-02-23T20:25:38.368" v="110" actId="207"/>
          <ac:spMkLst>
            <pc:docMk/>
            <pc:sldMk cId="955452549" sldId="2147473688"/>
            <ac:spMk id="31" creationId="{5D8E033C-64C2-D7D0-67D5-4961CC5DDDDB}"/>
          </ac:spMkLst>
        </pc:spChg>
        <pc:spChg chg="mod">
          <ac:chgData name="Dussadee Royal" userId="51beead8-6fa0-4b98-aeba-37044af35e17" providerId="ADAL" clId="{65916674-3692-4E99-8AA4-5D02AA7E45A0}" dt="2026-02-23T20:25:41.700" v="112" actId="113"/>
          <ac:spMkLst>
            <pc:docMk/>
            <pc:sldMk cId="955452549" sldId="2147473688"/>
            <ac:spMk id="32" creationId="{22A52556-25E5-3B09-FB25-B3BAE3AB0267}"/>
          </ac:spMkLst>
        </pc:spChg>
      </pc:sldChg>
      <pc:sldChg chg="modSp mod">
        <pc:chgData name="Dussadee Royal" userId="51beead8-6fa0-4b98-aeba-37044af35e17" providerId="ADAL" clId="{65916674-3692-4E99-8AA4-5D02AA7E45A0}" dt="2026-02-23T20:25:48.960" v="115" actId="113"/>
        <pc:sldMkLst>
          <pc:docMk/>
          <pc:sldMk cId="3323652684" sldId="2147473722"/>
        </pc:sldMkLst>
        <pc:spChg chg="mod">
          <ac:chgData name="Dussadee Royal" userId="51beead8-6fa0-4b98-aeba-37044af35e17" providerId="ADAL" clId="{65916674-3692-4E99-8AA4-5D02AA7E45A0}" dt="2026-02-23T20:25:45.640" v="113" actId="207"/>
          <ac:spMkLst>
            <pc:docMk/>
            <pc:sldMk cId="3323652684" sldId="2147473722"/>
            <ac:spMk id="15" creationId="{C3061D4D-3997-DBA8-D9E6-10D1088C1E2B}"/>
          </ac:spMkLst>
        </pc:spChg>
        <pc:spChg chg="mod">
          <ac:chgData name="Dussadee Royal" userId="51beead8-6fa0-4b98-aeba-37044af35e17" providerId="ADAL" clId="{65916674-3692-4E99-8AA4-5D02AA7E45A0}" dt="2026-02-23T20:25:48.960" v="115" actId="113"/>
          <ac:spMkLst>
            <pc:docMk/>
            <pc:sldMk cId="3323652684" sldId="2147473722"/>
            <ac:spMk id="16" creationId="{400B36C4-148A-19ED-CD5B-11ABC616956A}"/>
          </ac:spMkLst>
        </pc:spChg>
      </pc:sldChg>
      <pc:sldChg chg="modSp mod">
        <pc:chgData name="Dussadee Royal" userId="51beead8-6fa0-4b98-aeba-37044af35e17" providerId="ADAL" clId="{65916674-3692-4E99-8AA4-5D02AA7E45A0}" dt="2026-02-23T20:35:48.351" v="177" actId="207"/>
        <pc:sldMkLst>
          <pc:docMk/>
          <pc:sldMk cId="1163453143" sldId="2147473723"/>
        </pc:sldMkLst>
        <pc:spChg chg="mod">
          <ac:chgData name="Dussadee Royal" userId="51beead8-6fa0-4b98-aeba-37044af35e17" providerId="ADAL" clId="{65916674-3692-4E99-8AA4-5D02AA7E45A0}" dt="2026-02-23T20:25:15.680" v="105" actId="207"/>
          <ac:spMkLst>
            <pc:docMk/>
            <pc:sldMk cId="1163453143" sldId="2147473723"/>
            <ac:spMk id="8" creationId="{443E34B7-6C1D-C517-D70E-BEF3EAEA2B20}"/>
          </ac:spMkLst>
        </pc:spChg>
        <pc:spChg chg="mod">
          <ac:chgData name="Dussadee Royal" userId="51beead8-6fa0-4b98-aeba-37044af35e17" providerId="ADAL" clId="{65916674-3692-4E99-8AA4-5D02AA7E45A0}" dt="2026-02-23T20:25:19.541" v="107" actId="113"/>
          <ac:spMkLst>
            <pc:docMk/>
            <pc:sldMk cId="1163453143" sldId="2147473723"/>
            <ac:spMk id="9" creationId="{19E4E17E-F610-30FC-AF29-310741DB15EB}"/>
          </ac:spMkLst>
        </pc:spChg>
        <pc:spChg chg="mod">
          <ac:chgData name="Dussadee Royal" userId="51beead8-6fa0-4b98-aeba-37044af35e17" providerId="ADAL" clId="{65916674-3692-4E99-8AA4-5D02AA7E45A0}" dt="2026-02-23T20:35:40.796" v="175" actId="207"/>
          <ac:spMkLst>
            <pc:docMk/>
            <pc:sldMk cId="1163453143" sldId="2147473723"/>
            <ac:spMk id="12" creationId="{A33A5697-5E86-4820-B4E3-5D79BC5080D3}"/>
          </ac:spMkLst>
        </pc:spChg>
        <pc:spChg chg="mod">
          <ac:chgData name="Dussadee Royal" userId="51beead8-6fa0-4b98-aeba-37044af35e17" providerId="ADAL" clId="{65916674-3692-4E99-8AA4-5D02AA7E45A0}" dt="2026-02-23T20:35:48.351" v="177" actId="207"/>
          <ac:spMkLst>
            <pc:docMk/>
            <pc:sldMk cId="1163453143" sldId="2147473723"/>
            <ac:spMk id="13" creationId="{07EC2E8D-23AF-7224-A4E3-956FA9A5D593}"/>
          </ac:spMkLst>
        </pc:spChg>
      </pc:sldChg>
      <pc:sldChg chg="modSp mod">
        <pc:chgData name="Dussadee Royal" userId="51beead8-6fa0-4b98-aeba-37044af35e17" providerId="ADAL" clId="{65916674-3692-4E99-8AA4-5D02AA7E45A0}" dt="2026-02-23T20:35:00.301" v="172" actId="2085"/>
        <pc:sldMkLst>
          <pc:docMk/>
          <pc:sldMk cId="994062031" sldId="2147473724"/>
        </pc:sldMkLst>
        <pc:spChg chg="mod">
          <ac:chgData name="Dussadee Royal" userId="51beead8-6fa0-4b98-aeba-37044af35e17" providerId="ADAL" clId="{65916674-3692-4E99-8AA4-5D02AA7E45A0}" dt="2026-02-23T20:25:24.777" v="108" actId="207"/>
          <ac:spMkLst>
            <pc:docMk/>
            <pc:sldMk cId="994062031" sldId="2147473724"/>
            <ac:spMk id="4" creationId="{3B33DBEB-C9D4-47F8-B0A4-840A53A909F6}"/>
          </ac:spMkLst>
        </pc:spChg>
        <pc:spChg chg="mod">
          <ac:chgData name="Dussadee Royal" userId="51beead8-6fa0-4b98-aeba-37044af35e17" providerId="ADAL" clId="{65916674-3692-4E99-8AA4-5D02AA7E45A0}" dt="2026-02-23T20:25:26.809" v="109" actId="113"/>
          <ac:spMkLst>
            <pc:docMk/>
            <pc:sldMk cId="994062031" sldId="2147473724"/>
            <ac:spMk id="5" creationId="{9805665D-4BD4-317E-9B4A-A3EF52B5C46A}"/>
          </ac:spMkLst>
        </pc:spChg>
        <pc:graphicFrameChg chg="mod">
          <ac:chgData name="Dussadee Royal" userId="51beead8-6fa0-4b98-aeba-37044af35e17" providerId="ADAL" clId="{65916674-3692-4E99-8AA4-5D02AA7E45A0}" dt="2026-02-23T20:35:00.301" v="172" actId="2085"/>
          <ac:graphicFrameMkLst>
            <pc:docMk/>
            <pc:sldMk cId="994062031" sldId="2147473724"/>
            <ac:graphicFrameMk id="2" creationId="{1369ECCC-CCE8-8AA5-550C-6B0372FA7007}"/>
          </ac:graphicFrameMkLst>
        </pc:graphicFrameChg>
      </pc:sldChg>
      <pc:sldChg chg="modSp mod">
        <pc:chgData name="Dussadee Royal" userId="51beead8-6fa0-4b98-aeba-37044af35e17" providerId="ADAL" clId="{65916674-3692-4E99-8AA4-5D02AA7E45A0}" dt="2026-02-23T20:25:08.488" v="104" actId="113"/>
        <pc:sldMkLst>
          <pc:docMk/>
          <pc:sldMk cId="3660776855" sldId="2147473726"/>
        </pc:sldMkLst>
        <pc:spChg chg="mod">
          <ac:chgData name="Dussadee Royal" userId="51beead8-6fa0-4b98-aeba-37044af35e17" providerId="ADAL" clId="{65916674-3692-4E99-8AA4-5D02AA7E45A0}" dt="2026-02-23T20:25:04.075" v="102" actId="207"/>
          <ac:spMkLst>
            <pc:docMk/>
            <pc:sldMk cId="3660776855" sldId="2147473726"/>
            <ac:spMk id="31" creationId="{39EA612C-2022-4C14-E30C-DABD1345B1F7}"/>
          </ac:spMkLst>
        </pc:spChg>
        <pc:spChg chg="mod">
          <ac:chgData name="Dussadee Royal" userId="51beead8-6fa0-4b98-aeba-37044af35e17" providerId="ADAL" clId="{65916674-3692-4E99-8AA4-5D02AA7E45A0}" dt="2026-02-23T20:25:08.488" v="104" actId="113"/>
          <ac:spMkLst>
            <pc:docMk/>
            <pc:sldMk cId="3660776855" sldId="2147473726"/>
            <ac:spMk id="32" creationId="{8DB7B591-9FB7-9297-F791-30E172A0486C}"/>
          </ac:spMkLst>
        </pc:spChg>
      </pc:sldChg>
      <pc:sldChg chg="modSp mod">
        <pc:chgData name="Dussadee Royal" userId="51beead8-6fa0-4b98-aeba-37044af35e17" providerId="ADAL" clId="{65916674-3692-4E99-8AA4-5D02AA7E45A0}" dt="2026-02-23T20:27:40.186" v="146" actId="14100"/>
        <pc:sldMkLst>
          <pc:docMk/>
          <pc:sldMk cId="2891899338" sldId="2147473731"/>
        </pc:sldMkLst>
        <pc:spChg chg="mod">
          <ac:chgData name="Dussadee Royal" userId="51beead8-6fa0-4b98-aeba-37044af35e17" providerId="ADAL" clId="{65916674-3692-4E99-8AA4-5D02AA7E45A0}" dt="2026-02-23T20:27:40.186" v="146" actId="14100"/>
          <ac:spMkLst>
            <pc:docMk/>
            <pc:sldMk cId="2891899338" sldId="2147473731"/>
            <ac:spMk id="3" creationId="{B51E10CB-915B-1F2C-8158-B07585502143}"/>
          </ac:spMkLst>
        </pc:spChg>
      </pc:sldChg>
      <pc:sldChg chg="addSp delSp modSp mod">
        <pc:chgData name="Dussadee Royal" userId="51beead8-6fa0-4b98-aeba-37044af35e17" providerId="ADAL" clId="{65916674-3692-4E99-8AA4-5D02AA7E45A0}" dt="2026-02-23T20:31:27.226" v="160"/>
        <pc:sldMkLst>
          <pc:docMk/>
          <pc:sldMk cId="3818986320" sldId="2147473738"/>
        </pc:sldMkLst>
        <pc:picChg chg="add mod">
          <ac:chgData name="Dussadee Royal" userId="51beead8-6fa0-4b98-aeba-37044af35e17" providerId="ADAL" clId="{65916674-3692-4E99-8AA4-5D02AA7E45A0}" dt="2026-02-23T20:31:27.226" v="160"/>
          <ac:picMkLst>
            <pc:docMk/>
            <pc:sldMk cId="3818986320" sldId="2147473738"/>
            <ac:picMk id="11" creationId="{F3A39F93-53A6-2A6B-14C2-6E7651AC5981}"/>
          </ac:picMkLst>
        </pc:picChg>
      </pc:sldChg>
      <pc:sldChg chg="modSp mod">
        <pc:chgData name="Dussadee Royal" userId="51beead8-6fa0-4b98-aeba-37044af35e17" providerId="ADAL" clId="{65916674-3692-4E99-8AA4-5D02AA7E45A0}" dt="2026-02-23T20:32:13.064" v="162" actId="207"/>
        <pc:sldMkLst>
          <pc:docMk/>
          <pc:sldMk cId="10514912" sldId="2147473741"/>
        </pc:sldMkLst>
        <pc:graphicFrameChg chg="modGraphic">
          <ac:chgData name="Dussadee Royal" userId="51beead8-6fa0-4b98-aeba-37044af35e17" providerId="ADAL" clId="{65916674-3692-4E99-8AA4-5D02AA7E45A0}" dt="2026-02-23T20:32:13.064" v="162" actId="207"/>
          <ac:graphicFrameMkLst>
            <pc:docMk/>
            <pc:sldMk cId="10514912" sldId="2147473741"/>
            <ac:graphicFrameMk id="11" creationId="{A9E2700B-3ABC-2EFC-7AEA-A588DB49CE49}"/>
          </ac:graphicFrameMkLst>
        </pc:graphicFrameChg>
      </pc:sldChg>
      <pc:sldChg chg="modSp">
        <pc:chgData name="Dussadee Royal" userId="51beead8-6fa0-4b98-aeba-37044af35e17" providerId="ADAL" clId="{65916674-3692-4E99-8AA4-5D02AA7E45A0}" dt="2026-02-23T20:27:24.732" v="144" actId="1038"/>
        <pc:sldMkLst>
          <pc:docMk/>
          <pc:sldMk cId="214451466" sldId="2147473746"/>
        </pc:sldMkLst>
        <pc:spChg chg="mod">
          <ac:chgData name="Dussadee Royal" userId="51beead8-6fa0-4b98-aeba-37044af35e17" providerId="ADAL" clId="{65916674-3692-4E99-8AA4-5D02AA7E45A0}" dt="2026-02-23T20:26:31.449" v="126" actId="12788"/>
          <ac:spMkLst>
            <pc:docMk/>
            <pc:sldMk cId="214451466" sldId="2147473746"/>
            <ac:spMk id="3" creationId="{F7246961-AD44-1D0F-F3C4-187808450E40}"/>
          </ac:spMkLst>
        </pc:spChg>
        <pc:spChg chg="mod">
          <ac:chgData name="Dussadee Royal" userId="51beead8-6fa0-4b98-aeba-37044af35e17" providerId="ADAL" clId="{65916674-3692-4E99-8AA4-5D02AA7E45A0}" dt="2026-02-23T20:26:31.449" v="126" actId="12788"/>
          <ac:spMkLst>
            <pc:docMk/>
            <pc:sldMk cId="214451466" sldId="2147473746"/>
            <ac:spMk id="10" creationId="{705F6054-C81C-BEC2-E928-63922AE5B5F6}"/>
          </ac:spMkLst>
        </pc:spChg>
        <pc:spChg chg="mod">
          <ac:chgData name="Dussadee Royal" userId="51beead8-6fa0-4b98-aeba-37044af35e17" providerId="ADAL" clId="{65916674-3692-4E99-8AA4-5D02AA7E45A0}" dt="2026-02-23T20:26:31.449" v="126" actId="12788"/>
          <ac:spMkLst>
            <pc:docMk/>
            <pc:sldMk cId="214451466" sldId="2147473746"/>
            <ac:spMk id="11" creationId="{6F0B11B2-7302-196B-A14A-3E0AC7780B3B}"/>
          </ac:spMkLst>
        </pc:spChg>
        <pc:spChg chg="mod">
          <ac:chgData name="Dussadee Royal" userId="51beead8-6fa0-4b98-aeba-37044af35e17" providerId="ADAL" clId="{65916674-3692-4E99-8AA4-5D02AA7E45A0}" dt="2026-02-23T20:26:31.449" v="126" actId="12788"/>
          <ac:spMkLst>
            <pc:docMk/>
            <pc:sldMk cId="214451466" sldId="2147473746"/>
            <ac:spMk id="12" creationId="{2996D679-7F20-8EA2-0EC2-001FBE0D5EFC}"/>
          </ac:spMkLst>
        </pc:spChg>
        <pc:spChg chg="mod">
          <ac:chgData name="Dussadee Royal" userId="51beead8-6fa0-4b98-aeba-37044af35e17" providerId="ADAL" clId="{65916674-3692-4E99-8AA4-5D02AA7E45A0}" dt="2026-02-23T20:26:31.449" v="126" actId="12788"/>
          <ac:spMkLst>
            <pc:docMk/>
            <pc:sldMk cId="214451466" sldId="2147473746"/>
            <ac:spMk id="13" creationId="{2580E41A-5F8A-9956-0B75-99D6AE054260}"/>
          </ac:spMkLst>
        </pc:spChg>
        <pc:spChg chg="mod">
          <ac:chgData name="Dussadee Royal" userId="51beead8-6fa0-4b98-aeba-37044af35e17" providerId="ADAL" clId="{65916674-3692-4E99-8AA4-5D02AA7E45A0}" dt="2026-02-23T20:26:59.797" v="130" actId="1038"/>
          <ac:spMkLst>
            <pc:docMk/>
            <pc:sldMk cId="214451466" sldId="2147473746"/>
            <ac:spMk id="14" creationId="{129C45A3-F7A5-215E-2809-900C8449DDAB}"/>
          </ac:spMkLst>
        </pc:spChg>
        <pc:spChg chg="mod">
          <ac:chgData name="Dussadee Royal" userId="51beead8-6fa0-4b98-aeba-37044af35e17" providerId="ADAL" clId="{65916674-3692-4E99-8AA4-5D02AA7E45A0}" dt="2026-02-23T20:27:07.525" v="132" actId="1037"/>
          <ac:spMkLst>
            <pc:docMk/>
            <pc:sldMk cId="214451466" sldId="2147473746"/>
            <ac:spMk id="15" creationId="{C526C928-DA81-2306-714F-6CDC792E3440}"/>
          </ac:spMkLst>
        </pc:spChg>
        <pc:spChg chg="mod">
          <ac:chgData name="Dussadee Royal" userId="51beead8-6fa0-4b98-aeba-37044af35e17" providerId="ADAL" clId="{65916674-3692-4E99-8AA4-5D02AA7E45A0}" dt="2026-02-23T20:27:16.240" v="136" actId="1037"/>
          <ac:spMkLst>
            <pc:docMk/>
            <pc:sldMk cId="214451466" sldId="2147473746"/>
            <ac:spMk id="16" creationId="{7E57D86C-C64B-8271-5ECA-D74040E6D696}"/>
          </ac:spMkLst>
        </pc:spChg>
        <pc:spChg chg="mod">
          <ac:chgData name="Dussadee Royal" userId="51beead8-6fa0-4b98-aeba-37044af35e17" providerId="ADAL" clId="{65916674-3692-4E99-8AA4-5D02AA7E45A0}" dt="2026-02-23T20:27:21.652" v="140" actId="1036"/>
          <ac:spMkLst>
            <pc:docMk/>
            <pc:sldMk cId="214451466" sldId="2147473746"/>
            <ac:spMk id="17" creationId="{926AB745-6F7A-57EC-7207-A3171281F62C}"/>
          </ac:spMkLst>
        </pc:spChg>
        <pc:spChg chg="mod">
          <ac:chgData name="Dussadee Royal" userId="51beead8-6fa0-4b98-aeba-37044af35e17" providerId="ADAL" clId="{65916674-3692-4E99-8AA4-5D02AA7E45A0}" dt="2026-02-23T20:27:24.732" v="144" actId="1038"/>
          <ac:spMkLst>
            <pc:docMk/>
            <pc:sldMk cId="214451466" sldId="2147473746"/>
            <ac:spMk id="18" creationId="{67D3DAD2-877B-F5C2-7294-6ADBA62A59F0}"/>
          </ac:spMkLst>
        </pc:spChg>
      </pc:sldChg>
    </pc:docChg>
  </pc:docChgLst>
  <pc:docChgLst>
    <pc:chgData name="Kristen Formby" userId="19703da7-6ffe-4e10-881a-828805b8d619" providerId="ADAL" clId="{947D43CC-7F80-472B-BD02-49123A47A94B}"/>
    <pc:docChg chg="undo redo custSel addSld delSld modSld sldOrd delMainMaster addSection delSection modSection">
      <pc:chgData name="Kristen Formby" userId="19703da7-6ffe-4e10-881a-828805b8d619" providerId="ADAL" clId="{947D43CC-7F80-472B-BD02-49123A47A94B}" dt="2026-02-18T12:55:53.663" v="12878" actId="47"/>
      <pc:docMkLst>
        <pc:docMk/>
      </pc:docMkLst>
      <pc:sldChg chg="addSp delSp modSp add mod ord modClrScheme modShow modCm chgLayout">
        <pc:chgData name="Kristen Formby" userId="19703da7-6ffe-4e10-881a-828805b8d619" providerId="ADAL" clId="{947D43CC-7F80-472B-BD02-49123A47A94B}" dt="2026-02-13T21:31:52.659" v="12751" actId="20577"/>
        <pc:sldMkLst>
          <pc:docMk/>
          <pc:sldMk cId="1982372591" sldId="259"/>
        </pc:sldMkLst>
        <pc:graphicFrameChg chg="add mod modGraphic">
          <ac:chgData name="Kristen Formby" userId="19703da7-6ffe-4e10-881a-828805b8d619" providerId="ADAL" clId="{947D43CC-7F80-472B-BD02-49123A47A94B}" dt="2026-02-13T21:31:52.659" v="12751" actId="20577"/>
          <ac:graphicFrameMkLst>
            <pc:docMk/>
            <pc:sldMk cId="1982372591" sldId="259"/>
            <ac:graphicFrameMk id="8" creationId="{216D9768-D07F-4531-9B3B-1285C3397304}"/>
          </ac:graphicFrameMkLst>
        </pc:graphicFrameChg>
      </pc:sldChg>
      <pc:sldChg chg="addSp delSp modSp add mod ord modClrScheme modShow modCm chgLayout">
        <pc:chgData name="Kristen Formby" userId="19703da7-6ffe-4e10-881a-828805b8d619" providerId="ADAL" clId="{947D43CC-7F80-472B-BD02-49123A47A94B}" dt="2026-02-18T12:15:22.819" v="12873"/>
        <pc:sldMkLst>
          <pc:docMk/>
          <pc:sldMk cId="3968743173" sldId="260"/>
        </pc:sldMkLst>
        <pc:graphicFrameChg chg="add mod modGraphic">
          <ac:chgData name="Kristen Formby" userId="19703da7-6ffe-4e10-881a-828805b8d619" providerId="ADAL" clId="{947D43CC-7F80-472B-BD02-49123A47A94B}" dt="2026-02-18T12:15:17.597" v="12872"/>
          <ac:graphicFrameMkLst>
            <pc:docMk/>
            <pc:sldMk cId="3968743173" sldId="260"/>
            <ac:graphicFrameMk id="8" creationId="{74B002D0-6AA8-3B0F-980F-9EA1F2FAAF1D}"/>
          </ac:graphicFrameMkLst>
        </pc:graphicFrameChg>
      </pc:sldChg>
      <pc:sldChg chg="addSp delSp modSp add mod ord modClrScheme modShow modCm chgLayout">
        <pc:chgData name="Kristen Formby" userId="19703da7-6ffe-4e10-881a-828805b8d619" providerId="ADAL" clId="{947D43CC-7F80-472B-BD02-49123A47A94B}" dt="2026-02-13T20:12:44.990" v="11865"/>
        <pc:sldMkLst>
          <pc:docMk/>
          <pc:sldMk cId="3870354469" sldId="261"/>
        </pc:sldMkLst>
      </pc:sldChg>
      <pc:sldChg chg="addSp delSp modSp add mod ord modClrScheme modCm chgLayout">
        <pc:chgData name="Kristen Formby" userId="19703da7-6ffe-4e10-881a-828805b8d619" providerId="ADAL" clId="{947D43CC-7F80-472B-BD02-49123A47A94B}" dt="2026-02-13T21:19:14.550" v="12505"/>
        <pc:sldMkLst>
          <pc:docMk/>
          <pc:sldMk cId="1180789391" sldId="976"/>
        </pc:sldMkLst>
        <pc:spChg chg="mod ord">
          <ac:chgData name="Kristen Formby" userId="19703da7-6ffe-4e10-881a-828805b8d619" providerId="ADAL" clId="{947D43CC-7F80-472B-BD02-49123A47A94B}" dt="2026-02-13T19:49:46.264" v="11475" actId="20577"/>
          <ac:spMkLst>
            <pc:docMk/>
            <pc:sldMk cId="1180789391" sldId="976"/>
            <ac:spMk id="2" creationId="{3CAA01B4-2AF5-D641-A208-1AAB781CD862}"/>
          </ac:spMkLst>
        </pc:spChg>
        <pc:spChg chg="add mod ord">
          <ac:chgData name="Kristen Formby" userId="19703da7-6ffe-4e10-881a-828805b8d619" providerId="ADAL" clId="{947D43CC-7F80-472B-BD02-49123A47A94B}" dt="2026-02-13T21:16:50.292" v="12501" actId="20577"/>
          <ac:spMkLst>
            <pc:docMk/>
            <pc:sldMk cId="1180789391" sldId="976"/>
            <ac:spMk id="12" creationId="{2A29B117-DC1E-7E6B-ADF8-42F890B60533}"/>
          </ac:spMkLst>
        </pc:spChg>
      </pc:sldChg>
      <pc:sldChg chg="addSp delSp modSp add del mod ord modClrScheme modCm chgLayout">
        <pc:chgData name="Kristen Formby" userId="19703da7-6ffe-4e10-881a-828805b8d619" providerId="ADAL" clId="{947D43CC-7F80-472B-BD02-49123A47A94B}" dt="2026-02-13T21:30:10.129" v="12707" actId="207"/>
        <pc:sldMkLst>
          <pc:docMk/>
          <pc:sldMk cId="3787300939" sldId="2037"/>
        </pc:sldMkLst>
        <pc:spChg chg="mod">
          <ac:chgData name="Kristen Formby" userId="19703da7-6ffe-4e10-881a-828805b8d619" providerId="ADAL" clId="{947D43CC-7F80-472B-BD02-49123A47A94B}" dt="2026-02-13T21:30:07.320" v="12705" actId="208"/>
          <ac:spMkLst>
            <pc:docMk/>
            <pc:sldMk cId="3787300939" sldId="2037"/>
            <ac:spMk id="3" creationId="{DF77257C-2099-067E-9FBF-D38A99A95360}"/>
          </ac:spMkLst>
        </pc:spChg>
        <pc:spChg chg="mod">
          <ac:chgData name="Kristen Formby" userId="19703da7-6ffe-4e10-881a-828805b8d619" providerId="ADAL" clId="{947D43CC-7F80-472B-BD02-49123A47A94B}" dt="2026-02-13T21:30:07.320" v="12705" actId="208"/>
          <ac:spMkLst>
            <pc:docMk/>
            <pc:sldMk cId="3787300939" sldId="2037"/>
            <ac:spMk id="6" creationId="{93D6881C-4A55-B170-0E32-BBCE90829366}"/>
          </ac:spMkLst>
        </pc:spChg>
        <pc:spChg chg="mod">
          <ac:chgData name="Kristen Formby" userId="19703da7-6ffe-4e10-881a-828805b8d619" providerId="ADAL" clId="{947D43CC-7F80-472B-BD02-49123A47A94B}" dt="2026-02-13T21:30:07.320" v="12705" actId="208"/>
          <ac:spMkLst>
            <pc:docMk/>
            <pc:sldMk cId="3787300939" sldId="2037"/>
            <ac:spMk id="7" creationId="{9B9E7D1D-9030-357C-D962-91A34C96B7D2}"/>
          </ac:spMkLst>
        </pc:spChg>
        <pc:spChg chg="mod">
          <ac:chgData name="Kristen Formby" userId="19703da7-6ffe-4e10-881a-828805b8d619" providerId="ADAL" clId="{947D43CC-7F80-472B-BD02-49123A47A94B}" dt="2026-02-13T21:30:07.320" v="12705" actId="208"/>
          <ac:spMkLst>
            <pc:docMk/>
            <pc:sldMk cId="3787300939" sldId="2037"/>
            <ac:spMk id="8" creationId="{041E4CBB-295D-ADCC-00CA-A1A77B8B9C0E}"/>
          </ac:spMkLst>
        </pc:spChg>
        <pc:spChg chg="mod">
          <ac:chgData name="Kristen Formby" userId="19703da7-6ffe-4e10-881a-828805b8d619" providerId="ADAL" clId="{947D43CC-7F80-472B-BD02-49123A47A94B}" dt="2026-02-13T21:30:07.320" v="12705" actId="208"/>
          <ac:spMkLst>
            <pc:docMk/>
            <pc:sldMk cId="3787300939" sldId="2037"/>
            <ac:spMk id="9" creationId="{DF324A85-8A51-6C1F-DE70-879E17EC043B}"/>
          </ac:spMkLst>
        </pc:spChg>
        <pc:spChg chg="mod">
          <ac:chgData name="Kristen Formby" userId="19703da7-6ffe-4e10-881a-828805b8d619" providerId="ADAL" clId="{947D43CC-7F80-472B-BD02-49123A47A94B}" dt="2026-02-13T21:30:10.129" v="12707" actId="207"/>
          <ac:spMkLst>
            <pc:docMk/>
            <pc:sldMk cId="3787300939" sldId="2037"/>
            <ac:spMk id="10" creationId="{2C2FD793-A85E-71FD-CA1D-564F79D5D198}"/>
          </ac:spMkLst>
        </pc:spChg>
        <pc:spChg chg="add mod ord">
          <ac:chgData name="Kristen Formby" userId="19703da7-6ffe-4e10-881a-828805b8d619" providerId="ADAL" clId="{947D43CC-7F80-472B-BD02-49123A47A94B}" dt="2026-02-13T21:30:07.320" v="12705" actId="208"/>
          <ac:spMkLst>
            <pc:docMk/>
            <pc:sldMk cId="3787300939" sldId="2037"/>
            <ac:spMk id="15" creationId="{69AD9EC7-363A-65B6-7E35-30295589155C}"/>
          </ac:spMkLst>
        </pc:spChg>
        <pc:cxnChg chg="mod">
          <ac:chgData name="Kristen Formby" userId="19703da7-6ffe-4e10-881a-828805b8d619" providerId="ADAL" clId="{947D43CC-7F80-472B-BD02-49123A47A94B}" dt="2026-02-13T21:30:07.320" v="12705" actId="208"/>
          <ac:cxnSpMkLst>
            <pc:docMk/>
            <pc:sldMk cId="3787300939" sldId="2037"/>
            <ac:cxnSpMk id="12" creationId="{1E1CB4EE-832F-4E16-FB09-160AC444BC4D}"/>
          </ac:cxnSpMkLst>
        </pc:cxnChg>
        <pc:cxnChg chg="mod">
          <ac:chgData name="Kristen Formby" userId="19703da7-6ffe-4e10-881a-828805b8d619" providerId="ADAL" clId="{947D43CC-7F80-472B-BD02-49123A47A94B}" dt="2026-02-13T21:30:07.320" v="12705" actId="208"/>
          <ac:cxnSpMkLst>
            <pc:docMk/>
            <pc:sldMk cId="3787300939" sldId="2037"/>
            <ac:cxnSpMk id="13" creationId="{0106C40E-DF30-6CC1-7130-84F458EE70B6}"/>
          </ac:cxnSpMkLst>
        </pc:cxnChg>
        <pc:cxnChg chg="mod">
          <ac:chgData name="Kristen Formby" userId="19703da7-6ffe-4e10-881a-828805b8d619" providerId="ADAL" clId="{947D43CC-7F80-472B-BD02-49123A47A94B}" dt="2026-02-13T21:30:07.774" v="12706" actId="208"/>
          <ac:cxnSpMkLst>
            <pc:docMk/>
            <pc:sldMk cId="3787300939" sldId="2037"/>
            <ac:cxnSpMk id="14" creationId="{9EE607F9-334D-DA16-2928-A81B84441995}"/>
          </ac:cxnSpMkLst>
        </pc:cxnChg>
      </pc:sldChg>
      <pc:sldChg chg="addSp modSp mod ord modCm">
        <pc:chgData name="Kristen Formby" userId="19703da7-6ffe-4e10-881a-828805b8d619" providerId="ADAL" clId="{947D43CC-7F80-472B-BD02-49123A47A94B}" dt="2026-02-13T21:32:44.615" v="12752"/>
        <pc:sldMkLst>
          <pc:docMk/>
          <pc:sldMk cId="2634731740" sldId="2147473663"/>
        </pc:sldMkLst>
        <pc:spChg chg="mod">
          <ac:chgData name="Kristen Formby" userId="19703da7-6ffe-4e10-881a-828805b8d619" providerId="ADAL" clId="{947D43CC-7F80-472B-BD02-49123A47A94B}" dt="2026-02-11T15:58:02.687" v="11123"/>
          <ac:spMkLst>
            <pc:docMk/>
            <pc:sldMk cId="2634731740" sldId="2147473663"/>
            <ac:spMk id="7171" creationId="{4D67E167-2F37-481F-AB26-A6E236679EF3}"/>
          </ac:spMkLst>
        </pc:spChg>
      </pc:sldChg>
      <pc:sldChg chg="addSp delSp modSp add mod modClrScheme modShow modCm chgLayout">
        <pc:chgData name="Kristen Formby" userId="19703da7-6ffe-4e10-881a-828805b8d619" providerId="ADAL" clId="{947D43CC-7F80-472B-BD02-49123A47A94B}" dt="2026-02-13T21:21:59.830" v="12605"/>
        <pc:sldMkLst>
          <pc:docMk/>
          <pc:sldMk cId="2030540353" sldId="2147473668"/>
        </pc:sldMkLst>
      </pc:sldChg>
      <pc:sldChg chg="addSp delSp modSp new mod ord modClrScheme modCm chgLayout">
        <pc:chgData name="Kristen Formby" userId="19703da7-6ffe-4e10-881a-828805b8d619" providerId="ADAL" clId="{947D43CC-7F80-472B-BD02-49123A47A94B}" dt="2026-02-18T12:05:10.724" v="12870" actId="1076"/>
        <pc:sldMkLst>
          <pc:docMk/>
          <pc:sldMk cId="955452549" sldId="2147473688"/>
        </pc:sldMkLst>
        <pc:spChg chg="mod">
          <ac:chgData name="Kristen Formby" userId="19703da7-6ffe-4e10-881a-828805b8d619" providerId="ADAL" clId="{947D43CC-7F80-472B-BD02-49123A47A94B}" dt="2026-02-13T19:52:33.788" v="11567" actId="20577"/>
          <ac:spMkLst>
            <pc:docMk/>
            <pc:sldMk cId="955452549" sldId="2147473688"/>
            <ac:spMk id="31" creationId="{5D8E033C-64C2-D7D0-67D5-4961CC5DDDDB}"/>
          </ac:spMkLst>
        </pc:spChg>
        <pc:picChg chg="add mod">
          <ac:chgData name="Kristen Formby" userId="19703da7-6ffe-4e10-881a-828805b8d619" providerId="ADAL" clId="{947D43CC-7F80-472B-BD02-49123A47A94B}" dt="2026-02-18T12:05:10.724" v="12870" actId="1076"/>
          <ac:picMkLst>
            <pc:docMk/>
            <pc:sldMk cId="955452549" sldId="2147473688"/>
            <ac:picMk id="3" creationId="{BF1C4E6F-294C-F759-2339-4BF4E0BE5B2F}"/>
          </ac:picMkLst>
        </pc:picChg>
      </pc:sldChg>
      <pc:sldChg chg="addSp delSp modSp add mod ord modClrScheme modShow modCm chgLayout">
        <pc:chgData name="Kristen Formby" userId="19703da7-6ffe-4e10-881a-828805b8d619" providerId="ADAL" clId="{947D43CC-7F80-472B-BD02-49123A47A94B}" dt="2026-02-18T12:50:18.364" v="12876"/>
        <pc:sldMkLst>
          <pc:docMk/>
          <pc:sldMk cId="1153779369" sldId="2147473716"/>
        </pc:sldMkLst>
        <pc:spChg chg="mod ord">
          <ac:chgData name="Kristen Formby" userId="19703da7-6ffe-4e10-881a-828805b8d619" providerId="ADAL" clId="{947D43CC-7F80-472B-BD02-49123A47A94B}" dt="2026-02-16T16:42:05.236" v="12807" actId="20577"/>
          <ac:spMkLst>
            <pc:docMk/>
            <pc:sldMk cId="1153779369" sldId="2147473716"/>
            <ac:spMk id="2" creationId="{6BC9B0A2-585C-4560-F189-C7DEFFAAB0D3}"/>
          </ac:spMkLst>
        </pc:spChg>
        <pc:spChg chg="mod ord">
          <ac:chgData name="Kristen Formby" userId="19703da7-6ffe-4e10-881a-828805b8d619" providerId="ADAL" clId="{947D43CC-7F80-472B-BD02-49123A47A94B}" dt="2026-02-16T16:43:31.233" v="12856" actId="20577"/>
          <ac:spMkLst>
            <pc:docMk/>
            <pc:sldMk cId="1153779369" sldId="2147473716"/>
            <ac:spMk id="3" creationId="{E2B129A6-8794-16BF-1A68-70DA8FC51673}"/>
          </ac:spMkLst>
        </pc:spChg>
        <pc:spChg chg="mod ord">
          <ac:chgData name="Kristen Formby" userId="19703da7-6ffe-4e10-881a-828805b8d619" providerId="ADAL" clId="{947D43CC-7F80-472B-BD02-49123A47A94B}" dt="2026-02-16T16:41:45.075" v="12764" actId="20577"/>
          <ac:spMkLst>
            <pc:docMk/>
            <pc:sldMk cId="1153779369" sldId="2147473716"/>
            <ac:spMk id="4" creationId="{33578660-F6DD-A98B-F126-2D5F9EFECC0D}"/>
          </ac:spMkLst>
        </pc:spChg>
      </pc:sldChg>
      <pc:sldChg chg="addSp delSp modSp add mod ord">
        <pc:chgData name="Kristen Formby" userId="19703da7-6ffe-4e10-881a-828805b8d619" providerId="ADAL" clId="{947D43CC-7F80-472B-BD02-49123A47A94B}" dt="2026-02-05T17:12:36.500" v="11044" actId="478"/>
        <pc:sldMkLst>
          <pc:docMk/>
          <pc:sldMk cId="3323652684" sldId="2147473722"/>
        </pc:sldMkLst>
        <pc:spChg chg="mod">
          <ac:chgData name="Kristen Formby" userId="19703da7-6ffe-4e10-881a-828805b8d619" providerId="ADAL" clId="{947D43CC-7F80-472B-BD02-49123A47A94B}" dt="2026-02-05T17:02:32.678" v="10791" actId="20577"/>
          <ac:spMkLst>
            <pc:docMk/>
            <pc:sldMk cId="3323652684" sldId="2147473722"/>
            <ac:spMk id="16" creationId="{400B36C4-148A-19ED-CD5B-11ABC616956A}"/>
          </ac:spMkLst>
        </pc:spChg>
      </pc:sldChg>
      <pc:sldChg chg="addSp delSp modSp add mod ord modCm">
        <pc:chgData name="Kristen Formby" userId="19703da7-6ffe-4e10-881a-828805b8d619" providerId="ADAL" clId="{947D43CC-7F80-472B-BD02-49123A47A94B}" dt="2026-02-13T20:06:10.382" v="11619" actId="113"/>
        <pc:sldMkLst>
          <pc:docMk/>
          <pc:sldMk cId="1163453143" sldId="2147473723"/>
        </pc:sldMkLst>
        <pc:spChg chg="mod">
          <ac:chgData name="Kristen Formby" userId="19703da7-6ffe-4e10-881a-828805b8d619" providerId="ADAL" clId="{947D43CC-7F80-472B-BD02-49123A47A94B}" dt="2026-02-13T20:06:10.382" v="11619" actId="113"/>
          <ac:spMkLst>
            <pc:docMk/>
            <pc:sldMk cId="1163453143" sldId="2147473723"/>
            <ac:spMk id="8" creationId="{443E34B7-6C1D-C517-D70E-BEF3EAEA2B20}"/>
          </ac:spMkLst>
        </pc:spChg>
      </pc:sldChg>
      <pc:sldChg chg="addSp delSp modSp add mod">
        <pc:chgData name="Kristen Formby" userId="19703da7-6ffe-4e10-881a-828805b8d619" providerId="ADAL" clId="{947D43CC-7F80-472B-BD02-49123A47A94B}" dt="2026-02-05T17:12:42.194" v="11046" actId="478"/>
        <pc:sldMkLst>
          <pc:docMk/>
          <pc:sldMk cId="994062031" sldId="2147473724"/>
        </pc:sldMkLst>
      </pc:sldChg>
      <pc:sldChg chg="addSp delSp modSp add mod ord modShow modCm">
        <pc:chgData name="Kristen Formby" userId="19703da7-6ffe-4e10-881a-828805b8d619" providerId="ADAL" clId="{947D43CC-7F80-472B-BD02-49123A47A94B}" dt="2026-02-13T21:21:36.698" v="12603" actId="20577"/>
        <pc:sldMkLst>
          <pc:docMk/>
          <pc:sldMk cId="3660776855" sldId="2147473726"/>
        </pc:sldMkLst>
        <pc:spChg chg="mod">
          <ac:chgData name="Kristen Formby" userId="19703da7-6ffe-4e10-881a-828805b8d619" providerId="ADAL" clId="{947D43CC-7F80-472B-BD02-49123A47A94B}" dt="2026-02-13T21:21:36.698" v="12603" actId="20577"/>
          <ac:spMkLst>
            <pc:docMk/>
            <pc:sldMk cId="3660776855" sldId="2147473726"/>
            <ac:spMk id="31" creationId="{39EA612C-2022-4C14-E30C-DABD1345B1F7}"/>
          </ac:spMkLst>
        </pc:spChg>
        <pc:spChg chg="mod">
          <ac:chgData name="Kristen Formby" userId="19703da7-6ffe-4e10-881a-828805b8d619" providerId="ADAL" clId="{947D43CC-7F80-472B-BD02-49123A47A94B}" dt="2026-02-05T17:02:29.044" v="10789" actId="20577"/>
          <ac:spMkLst>
            <pc:docMk/>
            <pc:sldMk cId="3660776855" sldId="2147473726"/>
            <ac:spMk id="32" creationId="{8DB7B591-9FB7-9297-F791-30E172A0486C}"/>
          </ac:spMkLst>
        </pc:spChg>
      </pc:sldChg>
      <pc:sldChg chg="addSp delSp modSp add mod ord modClrScheme modCm chgLayout">
        <pc:chgData name="Kristen Formby" userId="19703da7-6ffe-4e10-881a-828805b8d619" providerId="ADAL" clId="{947D43CC-7F80-472B-BD02-49123A47A94B}" dt="2026-02-13T21:17:13.977" v="12502"/>
        <pc:sldMkLst>
          <pc:docMk/>
          <pc:sldMk cId="2891899338" sldId="2147473731"/>
        </pc:sldMkLst>
        <pc:spChg chg="mod ord">
          <ac:chgData name="Kristen Formby" userId="19703da7-6ffe-4e10-881a-828805b8d619" providerId="ADAL" clId="{947D43CC-7F80-472B-BD02-49123A47A94B}" dt="2026-02-13T19:49:56.020" v="11482" actId="20577"/>
          <ac:spMkLst>
            <pc:docMk/>
            <pc:sldMk cId="2891899338" sldId="2147473731"/>
            <ac:spMk id="2" creationId="{E07FCEA5-1A45-E84B-469B-E01CD611ABDB}"/>
          </ac:spMkLst>
        </pc:spChg>
        <pc:spChg chg="mod ord">
          <ac:chgData name="Kristen Formby" userId="19703da7-6ffe-4e10-881a-828805b8d619" providerId="ADAL" clId="{947D43CC-7F80-472B-BD02-49123A47A94B}" dt="2026-02-13T21:16:43.430" v="12497" actId="20577"/>
          <ac:spMkLst>
            <pc:docMk/>
            <pc:sldMk cId="2891899338" sldId="2147473731"/>
            <ac:spMk id="4" creationId="{C86756A7-6BCC-F278-9A4D-59B50684158F}"/>
          </ac:spMkLst>
        </pc:spChg>
      </pc:sldChg>
      <pc:sldChg chg="addSp delSp modSp add mod modClrScheme modCm chgLayout">
        <pc:chgData name="Kristen Formby" userId="19703da7-6ffe-4e10-881a-828805b8d619" providerId="ADAL" clId="{947D43CC-7F80-472B-BD02-49123A47A94B}" dt="2026-02-13T20:53:17.797" v="12063"/>
        <pc:sldMkLst>
          <pc:docMk/>
          <pc:sldMk cId="4098912793" sldId="2147473736"/>
        </pc:sldMkLst>
        <pc:spChg chg="mod ord">
          <ac:chgData name="Kristen Formby" userId="19703da7-6ffe-4e10-881a-828805b8d619" providerId="ADAL" clId="{947D43CC-7F80-472B-BD02-49123A47A94B}" dt="2026-02-13T20:52:30.796" v="12062" actId="27636"/>
          <ac:spMkLst>
            <pc:docMk/>
            <pc:sldMk cId="4098912793" sldId="2147473736"/>
            <ac:spMk id="2" creationId="{7F6F59D1-4C83-0AD9-8CE0-71ACE71B7457}"/>
          </ac:spMkLst>
        </pc:spChg>
        <pc:picChg chg="add mod">
          <ac:chgData name="Kristen Formby" userId="19703da7-6ffe-4e10-881a-828805b8d619" providerId="ADAL" clId="{947D43CC-7F80-472B-BD02-49123A47A94B}" dt="2026-02-13T20:52:25.696" v="12059" actId="26606"/>
          <ac:picMkLst>
            <pc:docMk/>
            <pc:sldMk cId="4098912793" sldId="2147473736"/>
            <ac:picMk id="12" creationId="{8490390F-1FA1-2E5E-85CE-643A611914E6}"/>
          </ac:picMkLst>
        </pc:picChg>
      </pc:sldChg>
      <pc:sldChg chg="addSp delSp modSp add mod ord modClrScheme modCm chgLayout">
        <pc:chgData name="Kristen Formby" userId="19703da7-6ffe-4e10-881a-828805b8d619" providerId="ADAL" clId="{947D43CC-7F80-472B-BD02-49123A47A94B}" dt="2026-02-13T20:54:05.934" v="12068" actId="26606"/>
        <pc:sldMkLst>
          <pc:docMk/>
          <pc:sldMk cId="3818986320" sldId="2147473738"/>
        </pc:sldMkLst>
        <pc:spChg chg="mod ord">
          <ac:chgData name="Kristen Formby" userId="19703da7-6ffe-4e10-881a-828805b8d619" providerId="ADAL" clId="{947D43CC-7F80-472B-BD02-49123A47A94B}" dt="2026-02-13T20:54:05.934" v="12068" actId="26606"/>
          <ac:spMkLst>
            <pc:docMk/>
            <pc:sldMk cId="3818986320" sldId="2147473738"/>
            <ac:spMk id="2" creationId="{6DC21C5A-2F2C-D0D3-FCFC-93F3637731DC}"/>
          </ac:spMkLst>
        </pc:spChg>
      </pc:sldChg>
      <pc:sldChg chg="addSp delSp modSp add mod modClrScheme modShow modCm chgLayout">
        <pc:chgData name="Kristen Formby" userId="19703da7-6ffe-4e10-881a-828805b8d619" providerId="ADAL" clId="{947D43CC-7F80-472B-BD02-49123A47A94B}" dt="2026-02-13T21:16:13.983" v="12493"/>
        <pc:sldMkLst>
          <pc:docMk/>
          <pc:sldMk cId="10514912" sldId="2147473741"/>
        </pc:sldMkLst>
        <pc:spChg chg="mod ord">
          <ac:chgData name="Kristen Formby" userId="19703da7-6ffe-4e10-881a-828805b8d619" providerId="ADAL" clId="{947D43CC-7F80-472B-BD02-49123A47A94B}" dt="2026-02-13T20:57:35.046" v="12247" actId="6264"/>
          <ac:spMkLst>
            <pc:docMk/>
            <pc:sldMk cId="10514912" sldId="2147473741"/>
            <ac:spMk id="4" creationId="{B2A77313-96CD-CEBD-62D0-B0AA2C9604A1}"/>
          </ac:spMkLst>
        </pc:spChg>
        <pc:spChg chg="add mod ord">
          <ac:chgData name="Kristen Formby" userId="19703da7-6ffe-4e10-881a-828805b8d619" providerId="ADAL" clId="{947D43CC-7F80-472B-BD02-49123A47A94B}" dt="2026-02-13T21:15:09.280" v="12489" actId="20577"/>
          <ac:spMkLst>
            <pc:docMk/>
            <pc:sldMk cId="10514912" sldId="2147473741"/>
            <ac:spMk id="9" creationId="{43064C00-E884-662E-883A-F93599590467}"/>
          </ac:spMkLst>
        </pc:spChg>
        <pc:graphicFrameChg chg="add mod modGraphic">
          <ac:chgData name="Kristen Formby" userId="19703da7-6ffe-4e10-881a-828805b8d619" providerId="ADAL" clId="{947D43CC-7F80-472B-BD02-49123A47A94B}" dt="2026-02-13T21:01:54.531" v="12268"/>
          <ac:graphicFrameMkLst>
            <pc:docMk/>
            <pc:sldMk cId="10514912" sldId="2147473741"/>
            <ac:graphicFrameMk id="11" creationId="{A9E2700B-3ABC-2EFC-7AEA-A588DB49CE49}"/>
          </ac:graphicFrameMkLst>
        </pc:graphicFrameChg>
      </pc:sldChg>
      <pc:sldChg chg="addSp delSp modSp add mod modClrScheme chgLayout">
        <pc:chgData name="Kristen Formby" userId="19703da7-6ffe-4e10-881a-828805b8d619" providerId="ADAL" clId="{947D43CC-7F80-472B-BD02-49123A47A94B}" dt="2026-02-13T21:21:05.544" v="12596" actId="552"/>
        <pc:sldMkLst>
          <pc:docMk/>
          <pc:sldMk cId="214451466" sldId="2147473746"/>
        </pc:sldMkLst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3" creationId="{F7246961-AD44-1D0F-F3C4-187808450E40}"/>
          </ac:spMkLst>
        </pc:spChg>
        <pc:spChg chg="mod">
          <ac:chgData name="Kristen Formby" userId="19703da7-6ffe-4e10-881a-828805b8d619" providerId="ADAL" clId="{947D43CC-7F80-472B-BD02-49123A47A94B}" dt="2026-02-13T21:21:05.544" v="12596" actId="552"/>
          <ac:spMkLst>
            <pc:docMk/>
            <pc:sldMk cId="214451466" sldId="2147473746"/>
            <ac:spMk id="5" creationId="{2D776C0E-3349-97A5-70C5-CE16BC173B6C}"/>
          </ac:spMkLst>
        </pc:spChg>
        <pc:spChg chg="mod">
          <ac:chgData name="Kristen Formby" userId="19703da7-6ffe-4e10-881a-828805b8d619" providerId="ADAL" clId="{947D43CC-7F80-472B-BD02-49123A47A94B}" dt="2026-02-13T21:21:05.544" v="12596" actId="552"/>
          <ac:spMkLst>
            <pc:docMk/>
            <pc:sldMk cId="214451466" sldId="2147473746"/>
            <ac:spMk id="6" creationId="{3F9CE637-B4CC-AD54-188A-5EA4E7CD0997}"/>
          </ac:spMkLst>
        </pc:spChg>
        <pc:spChg chg="mod">
          <ac:chgData name="Kristen Formby" userId="19703da7-6ffe-4e10-881a-828805b8d619" providerId="ADAL" clId="{947D43CC-7F80-472B-BD02-49123A47A94B}" dt="2026-02-13T21:21:05.544" v="12596" actId="552"/>
          <ac:spMkLst>
            <pc:docMk/>
            <pc:sldMk cId="214451466" sldId="2147473746"/>
            <ac:spMk id="7" creationId="{375A58B9-DDA6-94F2-0EDF-4CAFEC6AA8B3}"/>
          </ac:spMkLst>
        </pc:spChg>
        <pc:spChg chg="mod">
          <ac:chgData name="Kristen Formby" userId="19703da7-6ffe-4e10-881a-828805b8d619" providerId="ADAL" clId="{947D43CC-7F80-472B-BD02-49123A47A94B}" dt="2026-02-13T21:21:05.544" v="12596" actId="552"/>
          <ac:spMkLst>
            <pc:docMk/>
            <pc:sldMk cId="214451466" sldId="2147473746"/>
            <ac:spMk id="8" creationId="{8ABEB396-717C-14AE-55C7-E9CD53040D3B}"/>
          </ac:spMkLst>
        </pc:spChg>
        <pc:spChg chg="mod">
          <ac:chgData name="Kristen Formby" userId="19703da7-6ffe-4e10-881a-828805b8d619" providerId="ADAL" clId="{947D43CC-7F80-472B-BD02-49123A47A94B}" dt="2026-02-13T21:21:05.544" v="12596" actId="552"/>
          <ac:spMkLst>
            <pc:docMk/>
            <pc:sldMk cId="214451466" sldId="2147473746"/>
            <ac:spMk id="9" creationId="{49241AEF-68DA-5D7D-8E12-FF83DE3CA4FD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0" creationId="{705F6054-C81C-BEC2-E928-63922AE5B5F6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1" creationId="{6F0B11B2-7302-196B-A14A-3E0AC7780B3B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2" creationId="{2996D679-7F20-8EA2-0EC2-001FBE0D5EFC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3" creationId="{2580E41A-5F8A-9956-0B75-99D6AE054260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4" creationId="{129C45A3-F7A5-215E-2809-900C8449DDAB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5" creationId="{C526C928-DA81-2306-714F-6CDC792E3440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6" creationId="{7E57D86C-C64B-8271-5ECA-D74040E6D696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7" creationId="{926AB745-6F7A-57EC-7207-A3171281F62C}"/>
          </ac:spMkLst>
        </pc:spChg>
        <pc:spChg chg="mod">
          <ac:chgData name="Kristen Formby" userId="19703da7-6ffe-4e10-881a-828805b8d619" providerId="ADAL" clId="{947D43CC-7F80-472B-BD02-49123A47A94B}" dt="2026-02-13T21:20:20.644" v="12537" actId="1035"/>
          <ac:spMkLst>
            <pc:docMk/>
            <pc:sldMk cId="214451466" sldId="2147473746"/>
            <ac:spMk id="18" creationId="{67D3DAD2-877B-F5C2-7294-6ADBA62A59F0}"/>
          </ac:spMkLst>
        </pc:spChg>
        <pc:spChg chg="add mod ord">
          <ac:chgData name="Kristen Formby" userId="19703da7-6ffe-4e10-881a-828805b8d619" providerId="ADAL" clId="{947D43CC-7F80-472B-BD02-49123A47A94B}" dt="2026-02-13T21:19:36.930" v="12512" actId="20577"/>
          <ac:spMkLst>
            <pc:docMk/>
            <pc:sldMk cId="214451466" sldId="2147473746"/>
            <ac:spMk id="19" creationId="{B8FA8475-9B47-092B-4C3B-99E876E2E339}"/>
          </ac:spMkLst>
        </pc:spChg>
        <pc:spChg chg="mod ord">
          <ac:chgData name="Kristen Formby" userId="19703da7-6ffe-4e10-881a-828805b8d619" providerId="ADAL" clId="{947D43CC-7F80-472B-BD02-49123A47A94B}" dt="2026-02-13T21:19:28.820" v="12507" actId="700"/>
          <ac:spMkLst>
            <pc:docMk/>
            <pc:sldMk cId="214451466" sldId="2147473746"/>
            <ac:spMk id="31746" creationId="{EB56241F-0AA6-8455-ECEA-91CE39E14E0A}"/>
          </ac:spMkLst>
        </pc:spChg>
      </pc:sldChg>
      <pc:sldMasterChg chg="delSldLayout">
        <pc:chgData name="Kristen Formby" userId="19703da7-6ffe-4e10-881a-828805b8d619" providerId="ADAL" clId="{947D43CC-7F80-472B-BD02-49123A47A94B}" dt="2026-02-13T21:16:16.641" v="12494" actId="47"/>
        <pc:sldMasterMkLst>
          <pc:docMk/>
          <pc:sldMasterMk cId="728000143" sldId="2147483894"/>
        </pc:sldMasterMkLst>
      </pc:sldMasterChg>
    </pc:docChg>
  </pc:docChgLst>
  <pc:docChgLst>
    <pc:chgData name="Kristen Formby" userId="S::kformby@cealliance.com::19703da7-6ffe-4e10-881a-828805b8d619" providerId="AD" clId="Web-{3E1DBB5F-5466-9ED0-245F-92C1A595934F}"/>
    <pc:docChg chg="modSld">
      <pc:chgData name="Kristen Formby" userId="S::kformby@cealliance.com::19703da7-6ffe-4e10-881a-828805b8d619" providerId="AD" clId="Web-{3E1DBB5F-5466-9ED0-245F-92C1A595934F}" dt="2026-02-23T21:24:14.527" v="0"/>
      <pc:docMkLst>
        <pc:docMk/>
      </pc:docMkLst>
      <pc:sldChg chg="delSp">
        <pc:chgData name="Kristen Formby" userId="S::kformby@cealliance.com::19703da7-6ffe-4e10-881a-828805b8d619" providerId="AD" clId="Web-{3E1DBB5F-5466-9ED0-245F-92C1A595934F}" dt="2026-02-23T21:24:14.527" v="0"/>
        <pc:sldMkLst>
          <pc:docMk/>
          <pc:sldMk cId="3818986320" sldId="2147473738"/>
        </pc:sldMkLst>
      </pc:sldChg>
    </pc:docChg>
  </pc:docChgLst>
</pc:chgInfo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image" Target="../media/image11.svg"/><Relationship Id="rId16" Type="http://schemas.openxmlformats.org/officeDocument/2006/relationships/image" Target="../media/image25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diagrams/_rels/data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sv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29.svg"/><Relationship Id="rId9" Type="http://schemas.openxmlformats.org/officeDocument/2006/relationships/image" Target="../media/image34.pn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sv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svg"/><Relationship Id="rId13" Type="http://schemas.openxmlformats.org/officeDocument/2006/relationships/image" Target="../media/image22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12" Type="http://schemas.openxmlformats.org/officeDocument/2006/relationships/image" Target="../media/image21.svg"/><Relationship Id="rId2" Type="http://schemas.openxmlformats.org/officeDocument/2006/relationships/image" Target="../media/image11.svg"/><Relationship Id="rId16" Type="http://schemas.openxmlformats.org/officeDocument/2006/relationships/image" Target="../media/image25.svg"/><Relationship Id="rId1" Type="http://schemas.openxmlformats.org/officeDocument/2006/relationships/image" Target="../media/image10.png"/><Relationship Id="rId6" Type="http://schemas.openxmlformats.org/officeDocument/2006/relationships/image" Target="../media/image15.svg"/><Relationship Id="rId11" Type="http://schemas.openxmlformats.org/officeDocument/2006/relationships/image" Target="../media/image20.png"/><Relationship Id="rId5" Type="http://schemas.openxmlformats.org/officeDocument/2006/relationships/image" Target="../media/image14.png"/><Relationship Id="rId15" Type="http://schemas.openxmlformats.org/officeDocument/2006/relationships/image" Target="../media/image24.png"/><Relationship Id="rId10" Type="http://schemas.openxmlformats.org/officeDocument/2006/relationships/image" Target="../media/image19.svg"/><Relationship Id="rId4" Type="http://schemas.openxmlformats.org/officeDocument/2006/relationships/image" Target="../media/image13.svg"/><Relationship Id="rId9" Type="http://schemas.openxmlformats.org/officeDocument/2006/relationships/image" Target="../media/image18.png"/><Relationship Id="rId14" Type="http://schemas.openxmlformats.org/officeDocument/2006/relationships/image" Target="../media/image23.svg"/></Relationships>
</file>

<file path=ppt/diagrams/_rels/drawing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sv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12" Type="http://schemas.openxmlformats.org/officeDocument/2006/relationships/image" Target="../media/image37.svg"/><Relationship Id="rId2" Type="http://schemas.openxmlformats.org/officeDocument/2006/relationships/image" Target="../media/image27.svg"/><Relationship Id="rId1" Type="http://schemas.openxmlformats.org/officeDocument/2006/relationships/image" Target="../media/image26.png"/><Relationship Id="rId6" Type="http://schemas.openxmlformats.org/officeDocument/2006/relationships/image" Target="../media/image31.svg"/><Relationship Id="rId11" Type="http://schemas.openxmlformats.org/officeDocument/2006/relationships/image" Target="../media/image36.png"/><Relationship Id="rId5" Type="http://schemas.openxmlformats.org/officeDocument/2006/relationships/image" Target="../media/image30.png"/><Relationship Id="rId10" Type="http://schemas.openxmlformats.org/officeDocument/2006/relationships/image" Target="../media/image35.svg"/><Relationship Id="rId4" Type="http://schemas.openxmlformats.org/officeDocument/2006/relationships/image" Target="../media/image29.svg"/><Relationship Id="rId9" Type="http://schemas.openxmlformats.org/officeDocument/2006/relationships/image" Target="../media/image34.pn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svg"/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12" Type="http://schemas.openxmlformats.org/officeDocument/2006/relationships/image" Target="../media/image49.svg"/><Relationship Id="rId2" Type="http://schemas.openxmlformats.org/officeDocument/2006/relationships/image" Target="../media/image39.svg"/><Relationship Id="rId1" Type="http://schemas.openxmlformats.org/officeDocument/2006/relationships/image" Target="../media/image38.png"/><Relationship Id="rId6" Type="http://schemas.openxmlformats.org/officeDocument/2006/relationships/image" Target="../media/image43.svg"/><Relationship Id="rId11" Type="http://schemas.openxmlformats.org/officeDocument/2006/relationships/image" Target="../media/image48.png"/><Relationship Id="rId5" Type="http://schemas.openxmlformats.org/officeDocument/2006/relationships/image" Target="../media/image42.png"/><Relationship Id="rId10" Type="http://schemas.openxmlformats.org/officeDocument/2006/relationships/image" Target="../media/image47.svg"/><Relationship Id="rId4" Type="http://schemas.openxmlformats.org/officeDocument/2006/relationships/image" Target="../media/image41.svg"/><Relationship Id="rId9" Type="http://schemas.openxmlformats.org/officeDocument/2006/relationships/image" Target="../media/image4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E48648C-5FE5-4C48-AE38-F8ED46B44F75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6A59370-27E2-408D-BDCC-3DB3BD0F316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Past experiences with vaccines (personal and those of others)</a:t>
          </a:r>
        </a:p>
      </dgm:t>
    </dgm:pt>
    <dgm:pt modelId="{25903DD2-D8C3-4FA5-9515-D672628B50D5}" type="parTrans" cxnId="{664171C2-8F17-4E6C-8FD1-C8C9F685541D}">
      <dgm:prSet/>
      <dgm:spPr/>
      <dgm:t>
        <a:bodyPr/>
        <a:lstStyle/>
        <a:p>
          <a:endParaRPr lang="en-US"/>
        </a:p>
      </dgm:t>
    </dgm:pt>
    <dgm:pt modelId="{6F6D6CBD-5F8A-4281-A8AD-540DF9022015}" type="sibTrans" cxnId="{664171C2-8F17-4E6C-8FD1-C8C9F685541D}">
      <dgm:prSet/>
      <dgm:spPr/>
      <dgm:t>
        <a:bodyPr/>
        <a:lstStyle/>
        <a:p>
          <a:endParaRPr lang="en-US"/>
        </a:p>
      </dgm:t>
    </dgm:pt>
    <dgm:pt modelId="{6FDB7F5C-5D7E-49CD-B45A-2C1D15D91DC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Past experiences with and trust in the health system</a:t>
          </a:r>
        </a:p>
      </dgm:t>
    </dgm:pt>
    <dgm:pt modelId="{7A94E46C-01C3-414E-8591-EDA0B3431036}" type="parTrans" cxnId="{8E592F02-9CA0-4505-863B-F624DCD80EB0}">
      <dgm:prSet/>
      <dgm:spPr/>
      <dgm:t>
        <a:bodyPr/>
        <a:lstStyle/>
        <a:p>
          <a:endParaRPr lang="en-US"/>
        </a:p>
      </dgm:t>
    </dgm:pt>
    <dgm:pt modelId="{2E883650-77B6-4549-B73C-3DAD946F4D29}" type="sibTrans" cxnId="{8E592F02-9CA0-4505-863B-F624DCD80EB0}">
      <dgm:prSet/>
      <dgm:spPr/>
      <dgm:t>
        <a:bodyPr/>
        <a:lstStyle/>
        <a:p>
          <a:endParaRPr lang="en-US"/>
        </a:p>
      </dgm:t>
    </dgm:pt>
    <dgm:pt modelId="{8A2E6BBF-CDBE-4034-8647-B0DFAC15433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Beliefs and attitudes regarding health and prevention</a:t>
          </a:r>
        </a:p>
      </dgm:t>
    </dgm:pt>
    <dgm:pt modelId="{714C1F44-8C39-4769-990E-E570699CE993}" type="parTrans" cxnId="{D57DA839-8DA8-4220-8AEA-CB6489603747}">
      <dgm:prSet/>
      <dgm:spPr/>
      <dgm:t>
        <a:bodyPr/>
        <a:lstStyle/>
        <a:p>
          <a:endParaRPr lang="en-US"/>
        </a:p>
      </dgm:t>
    </dgm:pt>
    <dgm:pt modelId="{8254ECE8-C925-4035-A2E3-CC1096AFA8EC}" type="sibTrans" cxnId="{D57DA839-8DA8-4220-8AEA-CB6489603747}">
      <dgm:prSet/>
      <dgm:spPr/>
      <dgm:t>
        <a:bodyPr/>
        <a:lstStyle/>
        <a:p>
          <a:endParaRPr lang="en-US"/>
        </a:p>
      </dgm:t>
    </dgm:pt>
    <dgm:pt modelId="{1EDB0171-2816-4D06-B8C6-9F3ADC36A6D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Perception of risks and benefits</a:t>
          </a:r>
        </a:p>
      </dgm:t>
    </dgm:pt>
    <dgm:pt modelId="{BF207FF9-D3B3-46F5-BF3E-6BF4F3D7504A}" type="parTrans" cxnId="{5F358FD5-F809-4C8D-A0E4-F1F2DD8E4570}">
      <dgm:prSet/>
      <dgm:spPr/>
      <dgm:t>
        <a:bodyPr/>
        <a:lstStyle/>
        <a:p>
          <a:endParaRPr lang="en-US"/>
        </a:p>
      </dgm:t>
    </dgm:pt>
    <dgm:pt modelId="{77954244-1D87-4E13-A2DD-A6822A41497A}" type="sibTrans" cxnId="{5F358FD5-F809-4C8D-A0E4-F1F2DD8E4570}">
      <dgm:prSet/>
      <dgm:spPr/>
      <dgm:t>
        <a:bodyPr/>
        <a:lstStyle/>
        <a:p>
          <a:endParaRPr lang="en-US"/>
        </a:p>
      </dgm:t>
    </dgm:pt>
    <dgm:pt modelId="{C3BE86C3-6E02-4033-97AC-7D84D3A1A3E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Perception of necessity and societal norms</a:t>
          </a:r>
        </a:p>
      </dgm:t>
    </dgm:pt>
    <dgm:pt modelId="{C4F736EF-4519-4608-9D4B-5EC79499D6B4}" type="parTrans" cxnId="{6F26A9AD-1AB8-412F-9858-C245B83E5AC5}">
      <dgm:prSet/>
      <dgm:spPr/>
      <dgm:t>
        <a:bodyPr/>
        <a:lstStyle/>
        <a:p>
          <a:endParaRPr lang="en-US"/>
        </a:p>
      </dgm:t>
    </dgm:pt>
    <dgm:pt modelId="{B7361C40-5888-44B8-811A-6E13262C554D}" type="sibTrans" cxnId="{6F26A9AD-1AB8-412F-9858-C245B83E5AC5}">
      <dgm:prSet/>
      <dgm:spPr/>
      <dgm:t>
        <a:bodyPr/>
        <a:lstStyle/>
        <a:p>
          <a:endParaRPr lang="en-US"/>
        </a:p>
      </dgm:t>
    </dgm:pt>
    <dgm:pt modelId="{48C9D8F2-FEF1-4900-9985-31D72551883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Knowledge and awareness</a:t>
          </a:r>
        </a:p>
      </dgm:t>
    </dgm:pt>
    <dgm:pt modelId="{2F6D538D-5507-4F7D-81C2-5A22D981F110}" type="parTrans" cxnId="{2E3DDCDE-75F7-41D5-A6C3-16F591A50718}">
      <dgm:prSet/>
      <dgm:spPr/>
      <dgm:t>
        <a:bodyPr/>
        <a:lstStyle/>
        <a:p>
          <a:endParaRPr lang="en-US"/>
        </a:p>
      </dgm:t>
    </dgm:pt>
    <dgm:pt modelId="{A73C0865-EA98-4C0A-A974-76386DEC9B99}" type="sibTrans" cxnId="{2E3DDCDE-75F7-41D5-A6C3-16F591A50718}">
      <dgm:prSet/>
      <dgm:spPr/>
      <dgm:t>
        <a:bodyPr/>
        <a:lstStyle/>
        <a:p>
          <a:endParaRPr lang="en-US"/>
        </a:p>
      </dgm:t>
    </dgm:pt>
    <dgm:pt modelId="{E74E743E-4123-41DC-9602-E4B070CBA06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Habits</a:t>
          </a:r>
        </a:p>
      </dgm:t>
    </dgm:pt>
    <dgm:pt modelId="{AB7F6185-60B7-4842-ADED-CAD980508D12}" type="parTrans" cxnId="{E1EFC14D-3802-4E1E-905C-FFB609CF5E8D}">
      <dgm:prSet/>
      <dgm:spPr/>
      <dgm:t>
        <a:bodyPr/>
        <a:lstStyle/>
        <a:p>
          <a:endParaRPr lang="en-US"/>
        </a:p>
      </dgm:t>
    </dgm:pt>
    <dgm:pt modelId="{6F4C7812-995E-4CDD-98C2-810DD3C1EDAE}" type="sibTrans" cxnId="{E1EFC14D-3802-4E1E-905C-FFB609CF5E8D}">
      <dgm:prSet/>
      <dgm:spPr/>
      <dgm:t>
        <a:bodyPr/>
        <a:lstStyle/>
        <a:p>
          <a:endParaRPr lang="en-US"/>
        </a:p>
      </dgm:t>
    </dgm:pt>
    <dgm:pt modelId="{5481D4FD-6807-47FF-B3BB-3457070DB5F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Convenience</a:t>
          </a:r>
        </a:p>
      </dgm:t>
    </dgm:pt>
    <dgm:pt modelId="{ACB6EDD7-D9DE-40E7-8511-422D88D7F5C1}" type="parTrans" cxnId="{4655A201-CEB6-42CE-897B-4D29F3CAD95E}">
      <dgm:prSet/>
      <dgm:spPr/>
      <dgm:t>
        <a:bodyPr/>
        <a:lstStyle/>
        <a:p>
          <a:endParaRPr lang="en-US"/>
        </a:p>
      </dgm:t>
    </dgm:pt>
    <dgm:pt modelId="{A6DCD156-4912-4419-9DD6-C5927E706C09}" type="sibTrans" cxnId="{4655A201-CEB6-42CE-897B-4D29F3CAD95E}">
      <dgm:prSet/>
      <dgm:spPr/>
      <dgm:t>
        <a:bodyPr/>
        <a:lstStyle/>
        <a:p>
          <a:endParaRPr lang="en-US"/>
        </a:p>
      </dgm:t>
    </dgm:pt>
    <dgm:pt modelId="{5A26C738-9B73-4DCF-BF4F-2D2D80FE454C}" type="pres">
      <dgm:prSet presAssocID="{DE48648C-5FE5-4C48-AE38-F8ED46B44F75}" presName="root" presStyleCnt="0">
        <dgm:presLayoutVars>
          <dgm:dir/>
          <dgm:resizeHandles val="exact"/>
        </dgm:presLayoutVars>
      </dgm:prSet>
      <dgm:spPr/>
    </dgm:pt>
    <dgm:pt modelId="{90C2FB86-FD8B-458C-97DB-53D15EBB1FD8}" type="pres">
      <dgm:prSet presAssocID="{86A59370-27E2-408D-BDCC-3DB3BD0F3169}" presName="compNode" presStyleCnt="0"/>
      <dgm:spPr/>
    </dgm:pt>
    <dgm:pt modelId="{7BA69A4E-5478-43C4-9D4E-056EA1D19A6C}" type="pres">
      <dgm:prSet presAssocID="{86A59370-27E2-408D-BDCC-3DB3BD0F3169}" presName="bgRect" presStyleLbl="bgShp" presStyleIdx="0" presStyleCnt="8"/>
      <dgm:spPr>
        <a:solidFill>
          <a:schemeClr val="bg2"/>
        </a:solidFill>
      </dgm:spPr>
    </dgm:pt>
    <dgm:pt modelId="{762F57C7-BAD9-4E39-A390-E1F586BB60FA}" type="pres">
      <dgm:prSet presAssocID="{86A59370-27E2-408D-BDCC-3DB3BD0F3169}" presName="iconRect" presStyleLbl="node1" presStyleIdx="0" presStyleCnt="8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edle"/>
        </a:ext>
      </dgm:extLst>
    </dgm:pt>
    <dgm:pt modelId="{76B230EE-73ED-4A0B-967D-CF8C978424D9}" type="pres">
      <dgm:prSet presAssocID="{86A59370-27E2-408D-BDCC-3DB3BD0F3169}" presName="spaceRect" presStyleCnt="0"/>
      <dgm:spPr/>
    </dgm:pt>
    <dgm:pt modelId="{061A7FED-963D-4C0B-87DB-50BB6432B423}" type="pres">
      <dgm:prSet presAssocID="{86A59370-27E2-408D-BDCC-3DB3BD0F3169}" presName="parTx" presStyleLbl="revTx" presStyleIdx="0" presStyleCnt="8">
        <dgm:presLayoutVars>
          <dgm:chMax val="0"/>
          <dgm:chPref val="0"/>
        </dgm:presLayoutVars>
      </dgm:prSet>
      <dgm:spPr/>
    </dgm:pt>
    <dgm:pt modelId="{F8A1844F-C697-417E-98E9-3CE20285C44A}" type="pres">
      <dgm:prSet presAssocID="{6F6D6CBD-5F8A-4281-A8AD-540DF9022015}" presName="sibTrans" presStyleCnt="0"/>
      <dgm:spPr/>
    </dgm:pt>
    <dgm:pt modelId="{6C5AC32E-13B3-45E6-A2EB-A58D79787558}" type="pres">
      <dgm:prSet presAssocID="{6FDB7F5C-5D7E-49CD-B45A-2C1D15D91DC1}" presName="compNode" presStyleCnt="0"/>
      <dgm:spPr/>
    </dgm:pt>
    <dgm:pt modelId="{487E7274-9501-4CF1-8AAB-2FB8F4DE2264}" type="pres">
      <dgm:prSet presAssocID="{6FDB7F5C-5D7E-49CD-B45A-2C1D15D91DC1}" presName="bgRect" presStyleLbl="bgShp" presStyleIdx="1" presStyleCnt="8"/>
      <dgm:spPr>
        <a:solidFill>
          <a:schemeClr val="bg2"/>
        </a:solidFill>
      </dgm:spPr>
    </dgm:pt>
    <dgm:pt modelId="{25F5C57D-E1F6-4557-90E7-31DB31D08393}" type="pres">
      <dgm:prSet presAssocID="{6FDB7F5C-5D7E-49CD-B45A-2C1D15D91DC1}" presName="iconRect" presStyleLbl="node1" presStyleIdx="1" presStyleCnt="8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ethoscope"/>
        </a:ext>
      </dgm:extLst>
    </dgm:pt>
    <dgm:pt modelId="{DCAA17E0-C746-4266-862B-0C2B55A17413}" type="pres">
      <dgm:prSet presAssocID="{6FDB7F5C-5D7E-49CD-B45A-2C1D15D91DC1}" presName="spaceRect" presStyleCnt="0"/>
      <dgm:spPr/>
    </dgm:pt>
    <dgm:pt modelId="{BFA6676E-139B-4EA7-B480-6899E4C30439}" type="pres">
      <dgm:prSet presAssocID="{6FDB7F5C-5D7E-49CD-B45A-2C1D15D91DC1}" presName="parTx" presStyleLbl="revTx" presStyleIdx="1" presStyleCnt="8">
        <dgm:presLayoutVars>
          <dgm:chMax val="0"/>
          <dgm:chPref val="0"/>
        </dgm:presLayoutVars>
      </dgm:prSet>
      <dgm:spPr/>
    </dgm:pt>
    <dgm:pt modelId="{0224B3C4-5116-47B6-A9CE-35CF5CFD0BF2}" type="pres">
      <dgm:prSet presAssocID="{2E883650-77B6-4549-B73C-3DAD946F4D29}" presName="sibTrans" presStyleCnt="0"/>
      <dgm:spPr/>
    </dgm:pt>
    <dgm:pt modelId="{58A4C5BC-6CC7-45B1-8A9E-A48010A99C17}" type="pres">
      <dgm:prSet presAssocID="{8A2E6BBF-CDBE-4034-8647-B0DFAC154336}" presName="compNode" presStyleCnt="0"/>
      <dgm:spPr/>
    </dgm:pt>
    <dgm:pt modelId="{E08BA9B5-DA6F-4CFD-BD01-8EEBBF9C2CFA}" type="pres">
      <dgm:prSet presAssocID="{8A2E6BBF-CDBE-4034-8647-B0DFAC154336}" presName="bgRect" presStyleLbl="bgShp" presStyleIdx="2" presStyleCnt="8"/>
      <dgm:spPr>
        <a:solidFill>
          <a:schemeClr val="bg2"/>
        </a:solidFill>
      </dgm:spPr>
    </dgm:pt>
    <dgm:pt modelId="{8F3E54D6-03E8-4C82-ACF7-C4B4060C537A}" type="pres">
      <dgm:prSet presAssocID="{8A2E6BBF-CDBE-4034-8647-B0DFAC154336}" presName="iconRect" presStyleLbl="node1" presStyleIdx="2" presStyleCnt="8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al"/>
        </a:ext>
      </dgm:extLst>
    </dgm:pt>
    <dgm:pt modelId="{6EECC668-A5E9-4121-A24D-904DC32842D2}" type="pres">
      <dgm:prSet presAssocID="{8A2E6BBF-CDBE-4034-8647-B0DFAC154336}" presName="spaceRect" presStyleCnt="0"/>
      <dgm:spPr/>
    </dgm:pt>
    <dgm:pt modelId="{7E2AC931-2873-4616-B019-CB992D7BEB79}" type="pres">
      <dgm:prSet presAssocID="{8A2E6BBF-CDBE-4034-8647-B0DFAC154336}" presName="parTx" presStyleLbl="revTx" presStyleIdx="2" presStyleCnt="8">
        <dgm:presLayoutVars>
          <dgm:chMax val="0"/>
          <dgm:chPref val="0"/>
        </dgm:presLayoutVars>
      </dgm:prSet>
      <dgm:spPr/>
    </dgm:pt>
    <dgm:pt modelId="{7F2223CD-4B72-48EE-BE6E-CDB2F3881360}" type="pres">
      <dgm:prSet presAssocID="{8254ECE8-C925-4035-A2E3-CC1096AFA8EC}" presName="sibTrans" presStyleCnt="0"/>
      <dgm:spPr/>
    </dgm:pt>
    <dgm:pt modelId="{FE088F3F-9DE6-470A-A62E-684A6D594618}" type="pres">
      <dgm:prSet presAssocID="{1EDB0171-2816-4D06-B8C6-9F3ADC36A6D4}" presName="compNode" presStyleCnt="0"/>
      <dgm:spPr/>
    </dgm:pt>
    <dgm:pt modelId="{C0A8DE21-8DF1-4878-A35A-A1FBEA6067FE}" type="pres">
      <dgm:prSet presAssocID="{1EDB0171-2816-4D06-B8C6-9F3ADC36A6D4}" presName="bgRect" presStyleLbl="bgShp" presStyleIdx="3" presStyleCnt="8"/>
      <dgm:spPr>
        <a:solidFill>
          <a:schemeClr val="bg2"/>
        </a:solidFill>
      </dgm:spPr>
    </dgm:pt>
    <dgm:pt modelId="{29ECD90F-5A4E-4FA8-B4F0-108B56EB5E8D}" type="pres">
      <dgm:prSet presAssocID="{1EDB0171-2816-4D06-B8C6-9F3ADC36A6D4}" presName="iconRect" presStyleLbl="node1" presStyleIdx="3" presStyleCnt="8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407FA402-CD66-4624-AC3B-669419F79F78}" type="pres">
      <dgm:prSet presAssocID="{1EDB0171-2816-4D06-B8C6-9F3ADC36A6D4}" presName="spaceRect" presStyleCnt="0"/>
      <dgm:spPr/>
    </dgm:pt>
    <dgm:pt modelId="{5CDFE3C0-7BBD-4745-96E7-EAC02730BDD3}" type="pres">
      <dgm:prSet presAssocID="{1EDB0171-2816-4D06-B8C6-9F3ADC36A6D4}" presName="parTx" presStyleLbl="revTx" presStyleIdx="3" presStyleCnt="8">
        <dgm:presLayoutVars>
          <dgm:chMax val="0"/>
          <dgm:chPref val="0"/>
        </dgm:presLayoutVars>
      </dgm:prSet>
      <dgm:spPr/>
    </dgm:pt>
    <dgm:pt modelId="{961C70F2-5764-49FB-960D-AB67B2CD5BCD}" type="pres">
      <dgm:prSet presAssocID="{77954244-1D87-4E13-A2DD-A6822A41497A}" presName="sibTrans" presStyleCnt="0"/>
      <dgm:spPr/>
    </dgm:pt>
    <dgm:pt modelId="{2631DDB1-4112-4477-A313-E32CC7243DC0}" type="pres">
      <dgm:prSet presAssocID="{C3BE86C3-6E02-4033-97AC-7D84D3A1A3EA}" presName="compNode" presStyleCnt="0"/>
      <dgm:spPr/>
    </dgm:pt>
    <dgm:pt modelId="{CC816AD4-F425-414D-BEC9-A5E794A24F5D}" type="pres">
      <dgm:prSet presAssocID="{C3BE86C3-6E02-4033-97AC-7D84D3A1A3EA}" presName="bgRect" presStyleLbl="bgShp" presStyleIdx="4" presStyleCnt="8"/>
      <dgm:spPr>
        <a:solidFill>
          <a:schemeClr val="bg2"/>
        </a:solidFill>
      </dgm:spPr>
    </dgm:pt>
    <dgm:pt modelId="{47363C3C-6E6C-439A-8194-ED3608445992}" type="pres">
      <dgm:prSet presAssocID="{C3BE86C3-6E02-4033-97AC-7D84D3A1A3EA}" presName="iconRect" presStyleLbl="node1" presStyleIdx="4" presStyleCnt="8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6DAF70BE-D2BA-4829-BCC5-66C68A78D871}" type="pres">
      <dgm:prSet presAssocID="{C3BE86C3-6E02-4033-97AC-7D84D3A1A3EA}" presName="spaceRect" presStyleCnt="0"/>
      <dgm:spPr/>
    </dgm:pt>
    <dgm:pt modelId="{E06104A5-B35D-4FD4-B969-CC9C3061786E}" type="pres">
      <dgm:prSet presAssocID="{C3BE86C3-6E02-4033-97AC-7D84D3A1A3EA}" presName="parTx" presStyleLbl="revTx" presStyleIdx="4" presStyleCnt="8">
        <dgm:presLayoutVars>
          <dgm:chMax val="0"/>
          <dgm:chPref val="0"/>
        </dgm:presLayoutVars>
      </dgm:prSet>
      <dgm:spPr/>
    </dgm:pt>
    <dgm:pt modelId="{E563406F-E176-4B45-8914-15500CAA4350}" type="pres">
      <dgm:prSet presAssocID="{B7361C40-5888-44B8-811A-6E13262C554D}" presName="sibTrans" presStyleCnt="0"/>
      <dgm:spPr/>
    </dgm:pt>
    <dgm:pt modelId="{41C8C447-458B-4379-A5FD-B0EA4C198F74}" type="pres">
      <dgm:prSet presAssocID="{48C9D8F2-FEF1-4900-9985-31D72551883B}" presName="compNode" presStyleCnt="0"/>
      <dgm:spPr/>
    </dgm:pt>
    <dgm:pt modelId="{037B7073-0C9B-46CF-93C2-1CBB39B9ED95}" type="pres">
      <dgm:prSet presAssocID="{48C9D8F2-FEF1-4900-9985-31D72551883B}" presName="bgRect" presStyleLbl="bgShp" presStyleIdx="5" presStyleCnt="8"/>
      <dgm:spPr>
        <a:solidFill>
          <a:schemeClr val="bg2"/>
        </a:solidFill>
      </dgm:spPr>
    </dgm:pt>
    <dgm:pt modelId="{DB8FE108-54EB-4930-8E28-2DA201C369FE}" type="pres">
      <dgm:prSet presAssocID="{48C9D8F2-FEF1-4900-9985-31D72551883B}" presName="iconRect" presStyleLbl="node1" presStyleIdx="5" presStyleCnt="8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D6A56C08-4DA3-44BA-9354-DD6FBEE759F5}" type="pres">
      <dgm:prSet presAssocID="{48C9D8F2-FEF1-4900-9985-31D72551883B}" presName="spaceRect" presStyleCnt="0"/>
      <dgm:spPr/>
    </dgm:pt>
    <dgm:pt modelId="{1DEA2AE5-4B88-463F-A23D-8C720743CCDD}" type="pres">
      <dgm:prSet presAssocID="{48C9D8F2-FEF1-4900-9985-31D72551883B}" presName="parTx" presStyleLbl="revTx" presStyleIdx="5" presStyleCnt="8">
        <dgm:presLayoutVars>
          <dgm:chMax val="0"/>
          <dgm:chPref val="0"/>
        </dgm:presLayoutVars>
      </dgm:prSet>
      <dgm:spPr/>
    </dgm:pt>
    <dgm:pt modelId="{468E17C0-9C42-4B7E-AC2E-48C1EB398F91}" type="pres">
      <dgm:prSet presAssocID="{A73C0865-EA98-4C0A-A974-76386DEC9B99}" presName="sibTrans" presStyleCnt="0"/>
      <dgm:spPr/>
    </dgm:pt>
    <dgm:pt modelId="{B628A1BA-BFC1-41A4-A2E5-D11CE24D698B}" type="pres">
      <dgm:prSet presAssocID="{E74E743E-4123-41DC-9602-E4B070CBA064}" presName="compNode" presStyleCnt="0"/>
      <dgm:spPr/>
    </dgm:pt>
    <dgm:pt modelId="{0C12BF6C-DCC8-4DC7-A9BC-F3C6E9327854}" type="pres">
      <dgm:prSet presAssocID="{E74E743E-4123-41DC-9602-E4B070CBA064}" presName="bgRect" presStyleLbl="bgShp" presStyleIdx="6" presStyleCnt="8"/>
      <dgm:spPr>
        <a:solidFill>
          <a:schemeClr val="bg2"/>
        </a:solidFill>
      </dgm:spPr>
    </dgm:pt>
    <dgm:pt modelId="{AE1CD0A1-A04B-4C63-9EAD-0BFFB25753C7}" type="pres">
      <dgm:prSet presAssocID="{E74E743E-4123-41DC-9602-E4B070CBA064}" presName="iconRect" presStyleLbl="node1" presStyleIdx="6" presStyleCnt="8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F3BE1C5C-2E36-49D7-80C6-55F39B43F629}" type="pres">
      <dgm:prSet presAssocID="{E74E743E-4123-41DC-9602-E4B070CBA064}" presName="spaceRect" presStyleCnt="0"/>
      <dgm:spPr/>
    </dgm:pt>
    <dgm:pt modelId="{AB5EB688-9AF9-458D-84D5-6A96B6BBD7C9}" type="pres">
      <dgm:prSet presAssocID="{E74E743E-4123-41DC-9602-E4B070CBA064}" presName="parTx" presStyleLbl="revTx" presStyleIdx="6" presStyleCnt="8">
        <dgm:presLayoutVars>
          <dgm:chMax val="0"/>
          <dgm:chPref val="0"/>
        </dgm:presLayoutVars>
      </dgm:prSet>
      <dgm:spPr/>
    </dgm:pt>
    <dgm:pt modelId="{14696E8F-40F0-4330-B96B-5D292DEE15B6}" type="pres">
      <dgm:prSet presAssocID="{6F4C7812-995E-4CDD-98C2-810DD3C1EDAE}" presName="sibTrans" presStyleCnt="0"/>
      <dgm:spPr/>
    </dgm:pt>
    <dgm:pt modelId="{ECF0928D-11E7-4F19-9DE4-CCF779E28ADC}" type="pres">
      <dgm:prSet presAssocID="{5481D4FD-6807-47FF-B3BB-3457070DB5FB}" presName="compNode" presStyleCnt="0"/>
      <dgm:spPr/>
    </dgm:pt>
    <dgm:pt modelId="{7E90965E-2ECA-44E9-9786-AF32B6646DF8}" type="pres">
      <dgm:prSet presAssocID="{5481D4FD-6807-47FF-B3BB-3457070DB5FB}" presName="bgRect" presStyleLbl="bgShp" presStyleIdx="7" presStyleCnt="8"/>
      <dgm:spPr>
        <a:solidFill>
          <a:schemeClr val="bg2"/>
        </a:solidFill>
      </dgm:spPr>
    </dgm:pt>
    <dgm:pt modelId="{7D081881-13E4-4EAF-BF65-D7D46B76D596}" type="pres">
      <dgm:prSet presAssocID="{5481D4FD-6807-47FF-B3BB-3457070DB5FB}" presName="iconRect" presStyleLbl="node1" presStyleIdx="7" presStyleCnt="8"/>
      <dgm:spPr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D9D06CDF-2AA1-4545-8EA5-0CB629F09ADE}" type="pres">
      <dgm:prSet presAssocID="{5481D4FD-6807-47FF-B3BB-3457070DB5FB}" presName="spaceRect" presStyleCnt="0"/>
      <dgm:spPr/>
    </dgm:pt>
    <dgm:pt modelId="{F23A16EB-3CCA-4970-A445-5E04C0D7C028}" type="pres">
      <dgm:prSet presAssocID="{5481D4FD-6807-47FF-B3BB-3457070DB5FB}" presName="parTx" presStyleLbl="revTx" presStyleIdx="7" presStyleCnt="8">
        <dgm:presLayoutVars>
          <dgm:chMax val="0"/>
          <dgm:chPref val="0"/>
        </dgm:presLayoutVars>
      </dgm:prSet>
      <dgm:spPr/>
    </dgm:pt>
  </dgm:ptLst>
  <dgm:cxnLst>
    <dgm:cxn modelId="{4655A201-CEB6-42CE-897B-4D29F3CAD95E}" srcId="{DE48648C-5FE5-4C48-AE38-F8ED46B44F75}" destId="{5481D4FD-6807-47FF-B3BB-3457070DB5FB}" srcOrd="7" destOrd="0" parTransId="{ACB6EDD7-D9DE-40E7-8511-422D88D7F5C1}" sibTransId="{A6DCD156-4912-4419-9DD6-C5927E706C09}"/>
    <dgm:cxn modelId="{8E592F02-9CA0-4505-863B-F624DCD80EB0}" srcId="{DE48648C-5FE5-4C48-AE38-F8ED46B44F75}" destId="{6FDB7F5C-5D7E-49CD-B45A-2C1D15D91DC1}" srcOrd="1" destOrd="0" parTransId="{7A94E46C-01C3-414E-8591-EDA0B3431036}" sibTransId="{2E883650-77B6-4549-B73C-3DAD946F4D29}"/>
    <dgm:cxn modelId="{D57DA839-8DA8-4220-8AEA-CB6489603747}" srcId="{DE48648C-5FE5-4C48-AE38-F8ED46B44F75}" destId="{8A2E6BBF-CDBE-4034-8647-B0DFAC154336}" srcOrd="2" destOrd="0" parTransId="{714C1F44-8C39-4769-990E-E570699CE993}" sibTransId="{8254ECE8-C925-4035-A2E3-CC1096AFA8EC}"/>
    <dgm:cxn modelId="{2B376568-FD1D-46E3-9075-7ACD2C56CEF0}" type="presOf" srcId="{86A59370-27E2-408D-BDCC-3DB3BD0F3169}" destId="{061A7FED-963D-4C0B-87DB-50BB6432B423}" srcOrd="0" destOrd="0" presId="urn:microsoft.com/office/officeart/2018/2/layout/IconVerticalSolidList"/>
    <dgm:cxn modelId="{E1EFC14D-3802-4E1E-905C-FFB609CF5E8D}" srcId="{DE48648C-5FE5-4C48-AE38-F8ED46B44F75}" destId="{E74E743E-4123-41DC-9602-E4B070CBA064}" srcOrd="6" destOrd="0" parTransId="{AB7F6185-60B7-4842-ADED-CAD980508D12}" sibTransId="{6F4C7812-995E-4CDD-98C2-810DD3C1EDAE}"/>
    <dgm:cxn modelId="{053C4E88-F636-426A-B995-C49CE2D5D0F4}" type="presOf" srcId="{DE48648C-5FE5-4C48-AE38-F8ED46B44F75}" destId="{5A26C738-9B73-4DCF-BF4F-2D2D80FE454C}" srcOrd="0" destOrd="0" presId="urn:microsoft.com/office/officeart/2018/2/layout/IconVerticalSolidList"/>
    <dgm:cxn modelId="{84B252A6-20A7-4570-859A-3B28993E1340}" type="presOf" srcId="{8A2E6BBF-CDBE-4034-8647-B0DFAC154336}" destId="{7E2AC931-2873-4616-B019-CB992D7BEB79}" srcOrd="0" destOrd="0" presId="urn:microsoft.com/office/officeart/2018/2/layout/IconVerticalSolidList"/>
    <dgm:cxn modelId="{6F26A9AD-1AB8-412F-9858-C245B83E5AC5}" srcId="{DE48648C-5FE5-4C48-AE38-F8ED46B44F75}" destId="{C3BE86C3-6E02-4033-97AC-7D84D3A1A3EA}" srcOrd="4" destOrd="0" parTransId="{C4F736EF-4519-4608-9D4B-5EC79499D6B4}" sibTransId="{B7361C40-5888-44B8-811A-6E13262C554D}"/>
    <dgm:cxn modelId="{F7A0EFB6-61A7-4EB2-9987-C850F88A0C82}" type="presOf" srcId="{6FDB7F5C-5D7E-49CD-B45A-2C1D15D91DC1}" destId="{BFA6676E-139B-4EA7-B480-6899E4C30439}" srcOrd="0" destOrd="0" presId="urn:microsoft.com/office/officeart/2018/2/layout/IconVerticalSolidList"/>
    <dgm:cxn modelId="{664171C2-8F17-4E6C-8FD1-C8C9F685541D}" srcId="{DE48648C-5FE5-4C48-AE38-F8ED46B44F75}" destId="{86A59370-27E2-408D-BDCC-3DB3BD0F3169}" srcOrd="0" destOrd="0" parTransId="{25903DD2-D8C3-4FA5-9515-D672628B50D5}" sibTransId="{6F6D6CBD-5F8A-4281-A8AD-540DF9022015}"/>
    <dgm:cxn modelId="{D047A7C2-8AA4-4BC4-9B61-980541DA7DE5}" type="presOf" srcId="{48C9D8F2-FEF1-4900-9985-31D72551883B}" destId="{1DEA2AE5-4B88-463F-A23D-8C720743CCDD}" srcOrd="0" destOrd="0" presId="urn:microsoft.com/office/officeart/2018/2/layout/IconVerticalSolidList"/>
    <dgm:cxn modelId="{5EFF6AD2-3BE3-48DB-9ADB-8FD5408488D8}" type="presOf" srcId="{E74E743E-4123-41DC-9602-E4B070CBA064}" destId="{AB5EB688-9AF9-458D-84D5-6A96B6BBD7C9}" srcOrd="0" destOrd="0" presId="urn:microsoft.com/office/officeart/2018/2/layout/IconVerticalSolidList"/>
    <dgm:cxn modelId="{B3CE7FD5-12E4-43B7-A923-E2B75565FC24}" type="presOf" srcId="{C3BE86C3-6E02-4033-97AC-7D84D3A1A3EA}" destId="{E06104A5-B35D-4FD4-B969-CC9C3061786E}" srcOrd="0" destOrd="0" presId="urn:microsoft.com/office/officeart/2018/2/layout/IconVerticalSolidList"/>
    <dgm:cxn modelId="{5F358FD5-F809-4C8D-A0E4-F1F2DD8E4570}" srcId="{DE48648C-5FE5-4C48-AE38-F8ED46B44F75}" destId="{1EDB0171-2816-4D06-B8C6-9F3ADC36A6D4}" srcOrd="3" destOrd="0" parTransId="{BF207FF9-D3B3-46F5-BF3E-6BF4F3D7504A}" sibTransId="{77954244-1D87-4E13-A2DD-A6822A41497A}"/>
    <dgm:cxn modelId="{882D28D6-BCDD-4F65-91EE-BBC669703F18}" type="presOf" srcId="{5481D4FD-6807-47FF-B3BB-3457070DB5FB}" destId="{F23A16EB-3CCA-4970-A445-5E04C0D7C028}" srcOrd="0" destOrd="0" presId="urn:microsoft.com/office/officeart/2018/2/layout/IconVerticalSolidList"/>
    <dgm:cxn modelId="{2E3DDCDE-75F7-41D5-A6C3-16F591A50718}" srcId="{DE48648C-5FE5-4C48-AE38-F8ED46B44F75}" destId="{48C9D8F2-FEF1-4900-9985-31D72551883B}" srcOrd="5" destOrd="0" parTransId="{2F6D538D-5507-4F7D-81C2-5A22D981F110}" sibTransId="{A73C0865-EA98-4C0A-A974-76386DEC9B99}"/>
    <dgm:cxn modelId="{268B66F7-CAC4-4B17-8882-287BF733511F}" type="presOf" srcId="{1EDB0171-2816-4D06-B8C6-9F3ADC36A6D4}" destId="{5CDFE3C0-7BBD-4745-96E7-EAC02730BDD3}" srcOrd="0" destOrd="0" presId="urn:microsoft.com/office/officeart/2018/2/layout/IconVerticalSolidList"/>
    <dgm:cxn modelId="{9657ED51-AA18-49DC-9296-65D09CF90626}" type="presParOf" srcId="{5A26C738-9B73-4DCF-BF4F-2D2D80FE454C}" destId="{90C2FB86-FD8B-458C-97DB-53D15EBB1FD8}" srcOrd="0" destOrd="0" presId="urn:microsoft.com/office/officeart/2018/2/layout/IconVerticalSolidList"/>
    <dgm:cxn modelId="{39E64BDA-9C9C-48B9-ACE8-3C7BB5EB2DB1}" type="presParOf" srcId="{90C2FB86-FD8B-458C-97DB-53D15EBB1FD8}" destId="{7BA69A4E-5478-43C4-9D4E-056EA1D19A6C}" srcOrd="0" destOrd="0" presId="urn:microsoft.com/office/officeart/2018/2/layout/IconVerticalSolidList"/>
    <dgm:cxn modelId="{A4F3540C-A121-4B72-BDE5-87E523BAFA6C}" type="presParOf" srcId="{90C2FB86-FD8B-458C-97DB-53D15EBB1FD8}" destId="{762F57C7-BAD9-4E39-A390-E1F586BB60FA}" srcOrd="1" destOrd="0" presId="urn:microsoft.com/office/officeart/2018/2/layout/IconVerticalSolidList"/>
    <dgm:cxn modelId="{2A7E145E-BA6C-47E3-9250-FA30E853135F}" type="presParOf" srcId="{90C2FB86-FD8B-458C-97DB-53D15EBB1FD8}" destId="{76B230EE-73ED-4A0B-967D-CF8C978424D9}" srcOrd="2" destOrd="0" presId="urn:microsoft.com/office/officeart/2018/2/layout/IconVerticalSolidList"/>
    <dgm:cxn modelId="{C2134944-9677-4FF0-AD94-017FDDB757CA}" type="presParOf" srcId="{90C2FB86-FD8B-458C-97DB-53D15EBB1FD8}" destId="{061A7FED-963D-4C0B-87DB-50BB6432B423}" srcOrd="3" destOrd="0" presId="urn:microsoft.com/office/officeart/2018/2/layout/IconVerticalSolidList"/>
    <dgm:cxn modelId="{A273E82D-0E89-4DA1-B541-ECDFAA4E12E8}" type="presParOf" srcId="{5A26C738-9B73-4DCF-BF4F-2D2D80FE454C}" destId="{F8A1844F-C697-417E-98E9-3CE20285C44A}" srcOrd="1" destOrd="0" presId="urn:microsoft.com/office/officeart/2018/2/layout/IconVerticalSolidList"/>
    <dgm:cxn modelId="{AE9CA6F4-9FC5-43D4-AD45-1B8CC2F5F0F6}" type="presParOf" srcId="{5A26C738-9B73-4DCF-BF4F-2D2D80FE454C}" destId="{6C5AC32E-13B3-45E6-A2EB-A58D79787558}" srcOrd="2" destOrd="0" presId="urn:microsoft.com/office/officeart/2018/2/layout/IconVerticalSolidList"/>
    <dgm:cxn modelId="{C8FCE90F-2A60-4AE0-BE50-7145214F98BF}" type="presParOf" srcId="{6C5AC32E-13B3-45E6-A2EB-A58D79787558}" destId="{487E7274-9501-4CF1-8AAB-2FB8F4DE2264}" srcOrd="0" destOrd="0" presId="urn:microsoft.com/office/officeart/2018/2/layout/IconVerticalSolidList"/>
    <dgm:cxn modelId="{77BD91ED-91CA-48A6-A13D-0552180A637C}" type="presParOf" srcId="{6C5AC32E-13B3-45E6-A2EB-A58D79787558}" destId="{25F5C57D-E1F6-4557-90E7-31DB31D08393}" srcOrd="1" destOrd="0" presId="urn:microsoft.com/office/officeart/2018/2/layout/IconVerticalSolidList"/>
    <dgm:cxn modelId="{88547169-3D26-4AC0-AF73-8214A799CDCA}" type="presParOf" srcId="{6C5AC32E-13B3-45E6-A2EB-A58D79787558}" destId="{DCAA17E0-C746-4266-862B-0C2B55A17413}" srcOrd="2" destOrd="0" presId="urn:microsoft.com/office/officeart/2018/2/layout/IconVerticalSolidList"/>
    <dgm:cxn modelId="{B1010C50-22B1-4B9F-8D5A-F184C0DE57C8}" type="presParOf" srcId="{6C5AC32E-13B3-45E6-A2EB-A58D79787558}" destId="{BFA6676E-139B-4EA7-B480-6899E4C30439}" srcOrd="3" destOrd="0" presId="urn:microsoft.com/office/officeart/2018/2/layout/IconVerticalSolidList"/>
    <dgm:cxn modelId="{85A131E4-5739-4919-99AE-BF0D006BA11F}" type="presParOf" srcId="{5A26C738-9B73-4DCF-BF4F-2D2D80FE454C}" destId="{0224B3C4-5116-47B6-A9CE-35CF5CFD0BF2}" srcOrd="3" destOrd="0" presId="urn:microsoft.com/office/officeart/2018/2/layout/IconVerticalSolidList"/>
    <dgm:cxn modelId="{64D32238-F5C4-4944-B362-9AE982C7F37A}" type="presParOf" srcId="{5A26C738-9B73-4DCF-BF4F-2D2D80FE454C}" destId="{58A4C5BC-6CC7-45B1-8A9E-A48010A99C17}" srcOrd="4" destOrd="0" presId="urn:microsoft.com/office/officeart/2018/2/layout/IconVerticalSolidList"/>
    <dgm:cxn modelId="{155C4616-9981-4F4A-A4E9-AF5E6D200E77}" type="presParOf" srcId="{58A4C5BC-6CC7-45B1-8A9E-A48010A99C17}" destId="{E08BA9B5-DA6F-4CFD-BD01-8EEBBF9C2CFA}" srcOrd="0" destOrd="0" presId="urn:microsoft.com/office/officeart/2018/2/layout/IconVerticalSolidList"/>
    <dgm:cxn modelId="{835E4EAB-A580-40A2-B958-0D14FF79E08C}" type="presParOf" srcId="{58A4C5BC-6CC7-45B1-8A9E-A48010A99C17}" destId="{8F3E54D6-03E8-4C82-ACF7-C4B4060C537A}" srcOrd="1" destOrd="0" presId="urn:microsoft.com/office/officeart/2018/2/layout/IconVerticalSolidList"/>
    <dgm:cxn modelId="{F6F031EB-ED79-42D9-B938-3A6D85590F64}" type="presParOf" srcId="{58A4C5BC-6CC7-45B1-8A9E-A48010A99C17}" destId="{6EECC668-A5E9-4121-A24D-904DC32842D2}" srcOrd="2" destOrd="0" presId="urn:microsoft.com/office/officeart/2018/2/layout/IconVerticalSolidList"/>
    <dgm:cxn modelId="{F9C114E9-7A7C-42FC-B59F-70E9B138E4FB}" type="presParOf" srcId="{58A4C5BC-6CC7-45B1-8A9E-A48010A99C17}" destId="{7E2AC931-2873-4616-B019-CB992D7BEB79}" srcOrd="3" destOrd="0" presId="urn:microsoft.com/office/officeart/2018/2/layout/IconVerticalSolidList"/>
    <dgm:cxn modelId="{8F17EA31-9C19-4B7F-9D3D-DF93B4451E53}" type="presParOf" srcId="{5A26C738-9B73-4DCF-BF4F-2D2D80FE454C}" destId="{7F2223CD-4B72-48EE-BE6E-CDB2F3881360}" srcOrd="5" destOrd="0" presId="urn:microsoft.com/office/officeart/2018/2/layout/IconVerticalSolidList"/>
    <dgm:cxn modelId="{CF8A4F30-35AA-43A2-9C28-358DC428EE84}" type="presParOf" srcId="{5A26C738-9B73-4DCF-BF4F-2D2D80FE454C}" destId="{FE088F3F-9DE6-470A-A62E-684A6D594618}" srcOrd="6" destOrd="0" presId="urn:microsoft.com/office/officeart/2018/2/layout/IconVerticalSolidList"/>
    <dgm:cxn modelId="{BBFDE331-D50C-479A-B094-6E0C53733F17}" type="presParOf" srcId="{FE088F3F-9DE6-470A-A62E-684A6D594618}" destId="{C0A8DE21-8DF1-4878-A35A-A1FBEA6067FE}" srcOrd="0" destOrd="0" presId="urn:microsoft.com/office/officeart/2018/2/layout/IconVerticalSolidList"/>
    <dgm:cxn modelId="{2B2E283C-7C27-41AF-9DDF-86099C3F3B83}" type="presParOf" srcId="{FE088F3F-9DE6-470A-A62E-684A6D594618}" destId="{29ECD90F-5A4E-4FA8-B4F0-108B56EB5E8D}" srcOrd="1" destOrd="0" presId="urn:microsoft.com/office/officeart/2018/2/layout/IconVerticalSolidList"/>
    <dgm:cxn modelId="{50494EA6-451E-4EC5-9EE6-A77D912C6CBC}" type="presParOf" srcId="{FE088F3F-9DE6-470A-A62E-684A6D594618}" destId="{407FA402-CD66-4624-AC3B-669419F79F78}" srcOrd="2" destOrd="0" presId="urn:microsoft.com/office/officeart/2018/2/layout/IconVerticalSolidList"/>
    <dgm:cxn modelId="{563A1D55-EC52-422E-B2CE-E1032D3E070D}" type="presParOf" srcId="{FE088F3F-9DE6-470A-A62E-684A6D594618}" destId="{5CDFE3C0-7BBD-4745-96E7-EAC02730BDD3}" srcOrd="3" destOrd="0" presId="urn:microsoft.com/office/officeart/2018/2/layout/IconVerticalSolidList"/>
    <dgm:cxn modelId="{4D3CC077-8425-41A2-89D3-6E1BCAB75C22}" type="presParOf" srcId="{5A26C738-9B73-4DCF-BF4F-2D2D80FE454C}" destId="{961C70F2-5764-49FB-960D-AB67B2CD5BCD}" srcOrd="7" destOrd="0" presId="urn:microsoft.com/office/officeart/2018/2/layout/IconVerticalSolidList"/>
    <dgm:cxn modelId="{66051AA3-C5E9-4058-BE58-171A948DD0E0}" type="presParOf" srcId="{5A26C738-9B73-4DCF-BF4F-2D2D80FE454C}" destId="{2631DDB1-4112-4477-A313-E32CC7243DC0}" srcOrd="8" destOrd="0" presId="urn:microsoft.com/office/officeart/2018/2/layout/IconVerticalSolidList"/>
    <dgm:cxn modelId="{CB8FE989-75B3-4F97-9D73-65FEEB9956DE}" type="presParOf" srcId="{2631DDB1-4112-4477-A313-E32CC7243DC0}" destId="{CC816AD4-F425-414D-BEC9-A5E794A24F5D}" srcOrd="0" destOrd="0" presId="urn:microsoft.com/office/officeart/2018/2/layout/IconVerticalSolidList"/>
    <dgm:cxn modelId="{E3A8636A-312C-4B07-82B1-271C5B7B33D0}" type="presParOf" srcId="{2631DDB1-4112-4477-A313-E32CC7243DC0}" destId="{47363C3C-6E6C-439A-8194-ED3608445992}" srcOrd="1" destOrd="0" presId="urn:microsoft.com/office/officeart/2018/2/layout/IconVerticalSolidList"/>
    <dgm:cxn modelId="{2DB06F61-CD81-4E5E-8B43-10E7FB1565B9}" type="presParOf" srcId="{2631DDB1-4112-4477-A313-E32CC7243DC0}" destId="{6DAF70BE-D2BA-4829-BCC5-66C68A78D871}" srcOrd="2" destOrd="0" presId="urn:microsoft.com/office/officeart/2018/2/layout/IconVerticalSolidList"/>
    <dgm:cxn modelId="{63E65311-FD79-4A2D-AB14-DB62AF615B37}" type="presParOf" srcId="{2631DDB1-4112-4477-A313-E32CC7243DC0}" destId="{E06104A5-B35D-4FD4-B969-CC9C3061786E}" srcOrd="3" destOrd="0" presId="urn:microsoft.com/office/officeart/2018/2/layout/IconVerticalSolidList"/>
    <dgm:cxn modelId="{2AACB45F-BBCE-45CE-8938-BA9AE63287E0}" type="presParOf" srcId="{5A26C738-9B73-4DCF-BF4F-2D2D80FE454C}" destId="{E563406F-E176-4B45-8914-15500CAA4350}" srcOrd="9" destOrd="0" presId="urn:microsoft.com/office/officeart/2018/2/layout/IconVerticalSolidList"/>
    <dgm:cxn modelId="{982948B7-1ABE-456D-8829-725E123559C6}" type="presParOf" srcId="{5A26C738-9B73-4DCF-BF4F-2D2D80FE454C}" destId="{41C8C447-458B-4379-A5FD-B0EA4C198F74}" srcOrd="10" destOrd="0" presId="urn:microsoft.com/office/officeart/2018/2/layout/IconVerticalSolidList"/>
    <dgm:cxn modelId="{08BDF1B3-D58E-4F2D-B3C2-75BE808E54C8}" type="presParOf" srcId="{41C8C447-458B-4379-A5FD-B0EA4C198F74}" destId="{037B7073-0C9B-46CF-93C2-1CBB39B9ED95}" srcOrd="0" destOrd="0" presId="urn:microsoft.com/office/officeart/2018/2/layout/IconVerticalSolidList"/>
    <dgm:cxn modelId="{5C266F3A-74AD-4A34-B307-2DDF2249F3CF}" type="presParOf" srcId="{41C8C447-458B-4379-A5FD-B0EA4C198F74}" destId="{DB8FE108-54EB-4930-8E28-2DA201C369FE}" srcOrd="1" destOrd="0" presId="urn:microsoft.com/office/officeart/2018/2/layout/IconVerticalSolidList"/>
    <dgm:cxn modelId="{C666BF41-9389-4AFA-9275-1DD1A5E4A064}" type="presParOf" srcId="{41C8C447-458B-4379-A5FD-B0EA4C198F74}" destId="{D6A56C08-4DA3-44BA-9354-DD6FBEE759F5}" srcOrd="2" destOrd="0" presId="urn:microsoft.com/office/officeart/2018/2/layout/IconVerticalSolidList"/>
    <dgm:cxn modelId="{A8CB36C0-5304-4954-B99D-79A499D02D30}" type="presParOf" srcId="{41C8C447-458B-4379-A5FD-B0EA4C198F74}" destId="{1DEA2AE5-4B88-463F-A23D-8C720743CCDD}" srcOrd="3" destOrd="0" presId="urn:microsoft.com/office/officeart/2018/2/layout/IconVerticalSolidList"/>
    <dgm:cxn modelId="{2DB3BD67-0CBE-4275-924D-EF0F29097EDD}" type="presParOf" srcId="{5A26C738-9B73-4DCF-BF4F-2D2D80FE454C}" destId="{468E17C0-9C42-4B7E-AC2E-48C1EB398F91}" srcOrd="11" destOrd="0" presId="urn:microsoft.com/office/officeart/2018/2/layout/IconVerticalSolidList"/>
    <dgm:cxn modelId="{D880F56A-18E4-4E70-8255-429007C5332B}" type="presParOf" srcId="{5A26C738-9B73-4DCF-BF4F-2D2D80FE454C}" destId="{B628A1BA-BFC1-41A4-A2E5-D11CE24D698B}" srcOrd="12" destOrd="0" presId="urn:microsoft.com/office/officeart/2018/2/layout/IconVerticalSolidList"/>
    <dgm:cxn modelId="{7FBD1C13-998F-4963-A358-08E873E2BDA4}" type="presParOf" srcId="{B628A1BA-BFC1-41A4-A2E5-D11CE24D698B}" destId="{0C12BF6C-DCC8-4DC7-A9BC-F3C6E9327854}" srcOrd="0" destOrd="0" presId="urn:microsoft.com/office/officeart/2018/2/layout/IconVerticalSolidList"/>
    <dgm:cxn modelId="{51B2AAFD-C9B6-4807-9D8B-EABB741FFFB1}" type="presParOf" srcId="{B628A1BA-BFC1-41A4-A2E5-D11CE24D698B}" destId="{AE1CD0A1-A04B-4C63-9EAD-0BFFB25753C7}" srcOrd="1" destOrd="0" presId="urn:microsoft.com/office/officeart/2018/2/layout/IconVerticalSolidList"/>
    <dgm:cxn modelId="{E84B5F79-8A80-4DE5-AFF1-50212F7CCE09}" type="presParOf" srcId="{B628A1BA-BFC1-41A4-A2E5-D11CE24D698B}" destId="{F3BE1C5C-2E36-49D7-80C6-55F39B43F629}" srcOrd="2" destOrd="0" presId="urn:microsoft.com/office/officeart/2018/2/layout/IconVerticalSolidList"/>
    <dgm:cxn modelId="{4C905AFA-12D5-4EE3-8609-82370B557A83}" type="presParOf" srcId="{B628A1BA-BFC1-41A4-A2E5-D11CE24D698B}" destId="{AB5EB688-9AF9-458D-84D5-6A96B6BBD7C9}" srcOrd="3" destOrd="0" presId="urn:microsoft.com/office/officeart/2018/2/layout/IconVerticalSolidList"/>
    <dgm:cxn modelId="{E930C804-EA6A-4455-8BEC-716C3A2395EC}" type="presParOf" srcId="{5A26C738-9B73-4DCF-BF4F-2D2D80FE454C}" destId="{14696E8F-40F0-4330-B96B-5D292DEE15B6}" srcOrd="13" destOrd="0" presId="urn:microsoft.com/office/officeart/2018/2/layout/IconVerticalSolidList"/>
    <dgm:cxn modelId="{B3004774-04C3-4711-9BA6-17465C816007}" type="presParOf" srcId="{5A26C738-9B73-4DCF-BF4F-2D2D80FE454C}" destId="{ECF0928D-11E7-4F19-9DE4-CCF779E28ADC}" srcOrd="14" destOrd="0" presId="urn:microsoft.com/office/officeart/2018/2/layout/IconVerticalSolidList"/>
    <dgm:cxn modelId="{2FBC7241-705E-4A30-A5DD-4C0B22E728C3}" type="presParOf" srcId="{ECF0928D-11E7-4F19-9DE4-CCF779E28ADC}" destId="{7E90965E-2ECA-44E9-9786-AF32B6646DF8}" srcOrd="0" destOrd="0" presId="urn:microsoft.com/office/officeart/2018/2/layout/IconVerticalSolidList"/>
    <dgm:cxn modelId="{C621A495-DB04-476F-9BF9-0B7BEC88BC5C}" type="presParOf" srcId="{ECF0928D-11E7-4F19-9DE4-CCF779E28ADC}" destId="{7D081881-13E4-4EAF-BF65-D7D46B76D596}" srcOrd="1" destOrd="0" presId="urn:microsoft.com/office/officeart/2018/2/layout/IconVerticalSolidList"/>
    <dgm:cxn modelId="{232FE28F-BBDD-42C4-AA7D-0C8F78FA1D34}" type="presParOf" srcId="{ECF0928D-11E7-4F19-9DE4-CCF779E28ADC}" destId="{D9D06CDF-2AA1-4545-8EA5-0CB629F09ADE}" srcOrd="2" destOrd="0" presId="urn:microsoft.com/office/officeart/2018/2/layout/IconVerticalSolidList"/>
    <dgm:cxn modelId="{AA64C0DE-2668-4540-8C9B-1CD63F830EEC}" type="presParOf" srcId="{ECF0928D-11E7-4F19-9DE4-CCF779E28ADC}" destId="{F23A16EB-3CCA-4970-A445-5E04C0D7C02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2CBF12C-CBE0-4CAF-82A6-E241D87C10C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B18A4CC-32C5-411E-9F6F-8C4ECFB53051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Novelty of vaccine, formulation, or recommendations</a:t>
          </a:r>
        </a:p>
      </dgm:t>
    </dgm:pt>
    <dgm:pt modelId="{E99DA1FA-3DE1-4FC0-9572-369DEAC48D5B}" type="parTrans" cxnId="{EF5A6DDE-88E5-4824-9102-9233D22C709E}">
      <dgm:prSet/>
      <dgm:spPr/>
      <dgm:t>
        <a:bodyPr/>
        <a:lstStyle/>
        <a:p>
          <a:endParaRPr lang="en-US"/>
        </a:p>
      </dgm:t>
    </dgm:pt>
    <dgm:pt modelId="{F143CDC3-2A59-43A3-AC21-F6CB2277FAD3}" type="sibTrans" cxnId="{EF5A6DDE-88E5-4824-9102-9233D22C709E}">
      <dgm:prSet/>
      <dgm:spPr/>
      <dgm:t>
        <a:bodyPr/>
        <a:lstStyle/>
        <a:p>
          <a:endParaRPr lang="en-US"/>
        </a:p>
      </dgm:t>
    </dgm:pt>
    <dgm:pt modelId="{D0A162F9-ED64-44F6-9A65-F05C7E0A22A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Mode of vaccine administration</a:t>
          </a:r>
        </a:p>
      </dgm:t>
    </dgm:pt>
    <dgm:pt modelId="{DA278E9D-E1AD-40D1-BAFE-4A56D249FD9B}" type="parTrans" cxnId="{CBC7FDD9-84C2-4421-9C48-AA5A467A49EE}">
      <dgm:prSet/>
      <dgm:spPr/>
      <dgm:t>
        <a:bodyPr/>
        <a:lstStyle/>
        <a:p>
          <a:endParaRPr lang="en-US"/>
        </a:p>
      </dgm:t>
    </dgm:pt>
    <dgm:pt modelId="{8AF266DA-9DCC-4564-9991-E6DEC0AF7176}" type="sibTrans" cxnId="{CBC7FDD9-84C2-4421-9C48-AA5A467A49EE}">
      <dgm:prSet/>
      <dgm:spPr/>
      <dgm:t>
        <a:bodyPr/>
        <a:lstStyle/>
        <a:p>
          <a:endParaRPr lang="en-US"/>
        </a:p>
      </dgm:t>
    </dgm:pt>
    <dgm:pt modelId="{B5812D38-9BF6-4465-AA19-A54DDE6796B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Vaccination program design (eg, routine program vs mass vaccination campaign)</a:t>
          </a:r>
        </a:p>
      </dgm:t>
    </dgm:pt>
    <dgm:pt modelId="{0C3E3A7C-FFF0-4C8F-88DD-BE8F0F2AEF0E}" type="parTrans" cxnId="{40B2D1DD-66E6-45D3-859A-268489CFCAD7}">
      <dgm:prSet/>
      <dgm:spPr/>
      <dgm:t>
        <a:bodyPr/>
        <a:lstStyle/>
        <a:p>
          <a:endParaRPr lang="en-US"/>
        </a:p>
      </dgm:t>
    </dgm:pt>
    <dgm:pt modelId="{07373B36-221B-4D56-9775-6D289397EE1B}" type="sibTrans" cxnId="{40B2D1DD-66E6-45D3-859A-268489CFCAD7}">
      <dgm:prSet/>
      <dgm:spPr/>
      <dgm:t>
        <a:bodyPr/>
        <a:lstStyle/>
        <a:p>
          <a:endParaRPr lang="en-US"/>
        </a:p>
      </dgm:t>
    </dgm:pt>
    <dgm:pt modelId="{6E2E7E40-1324-4B02-9FC0-4C7881F373D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Vaccination schedule</a:t>
          </a:r>
        </a:p>
      </dgm:t>
    </dgm:pt>
    <dgm:pt modelId="{A9F72ED3-A1A8-42C1-B5C0-A59A9035B9FC}" type="parTrans" cxnId="{E04D117C-F3FC-4CEC-B5C2-0C5821499EA3}">
      <dgm:prSet/>
      <dgm:spPr/>
      <dgm:t>
        <a:bodyPr/>
        <a:lstStyle/>
        <a:p>
          <a:endParaRPr lang="en-US"/>
        </a:p>
      </dgm:t>
    </dgm:pt>
    <dgm:pt modelId="{93CA3C7A-577B-42A0-9B11-0328838CD9F7}" type="sibTrans" cxnId="{E04D117C-F3FC-4CEC-B5C2-0C5821499EA3}">
      <dgm:prSet/>
      <dgm:spPr/>
      <dgm:t>
        <a:bodyPr/>
        <a:lstStyle/>
        <a:p>
          <a:endParaRPr lang="en-US"/>
        </a:p>
      </dgm:t>
    </dgm:pt>
    <dgm:pt modelId="{D3160BFF-16B1-429E-AB92-7FD5DC77FC8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Costs</a:t>
          </a:r>
        </a:p>
      </dgm:t>
    </dgm:pt>
    <dgm:pt modelId="{D21E74F8-0F58-4D12-A5EA-C71272C478D6}" type="parTrans" cxnId="{FAB34C16-7C03-4BFC-B9F3-3C1B90DAE4DA}">
      <dgm:prSet/>
      <dgm:spPr/>
      <dgm:t>
        <a:bodyPr/>
        <a:lstStyle/>
        <a:p>
          <a:endParaRPr lang="en-US"/>
        </a:p>
      </dgm:t>
    </dgm:pt>
    <dgm:pt modelId="{41234B7E-FE79-4428-BF36-A54A70862073}" type="sibTrans" cxnId="{FAB34C16-7C03-4BFC-B9F3-3C1B90DAE4DA}">
      <dgm:prSet/>
      <dgm:spPr/>
      <dgm:t>
        <a:bodyPr/>
        <a:lstStyle/>
        <a:p>
          <a:endParaRPr lang="en-US"/>
        </a:p>
      </dgm:t>
    </dgm:pt>
    <dgm:pt modelId="{291A9523-BB50-4417-A72B-1CFC82BCB6B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Knowledge, attitude, and strength of HCP recommendation</a:t>
          </a:r>
        </a:p>
      </dgm:t>
    </dgm:pt>
    <dgm:pt modelId="{E554881A-D8F7-4FB6-8B83-1EE34C37F554}" type="parTrans" cxnId="{AC95A2BE-40AE-4072-AFC1-3B5EC5FE60AA}">
      <dgm:prSet/>
      <dgm:spPr/>
      <dgm:t>
        <a:bodyPr/>
        <a:lstStyle/>
        <a:p>
          <a:endParaRPr lang="en-US"/>
        </a:p>
      </dgm:t>
    </dgm:pt>
    <dgm:pt modelId="{957E98F8-8914-4DAA-B6A0-8E54332F2A21}" type="sibTrans" cxnId="{AC95A2BE-40AE-4072-AFC1-3B5EC5FE60AA}">
      <dgm:prSet/>
      <dgm:spPr/>
      <dgm:t>
        <a:bodyPr/>
        <a:lstStyle/>
        <a:p>
          <a:endParaRPr lang="en-US"/>
        </a:p>
      </dgm:t>
    </dgm:pt>
    <dgm:pt modelId="{20490E4D-6A69-426B-9DD1-A8100E0414D9}" type="pres">
      <dgm:prSet presAssocID="{E2CBF12C-CBE0-4CAF-82A6-E241D87C10C7}" presName="root" presStyleCnt="0">
        <dgm:presLayoutVars>
          <dgm:dir/>
          <dgm:resizeHandles val="exact"/>
        </dgm:presLayoutVars>
      </dgm:prSet>
      <dgm:spPr/>
    </dgm:pt>
    <dgm:pt modelId="{B96EF1AA-43B5-49B1-A1D8-D89C9D8AD3E0}" type="pres">
      <dgm:prSet presAssocID="{6B18A4CC-32C5-411E-9F6F-8C4ECFB53051}" presName="compNode" presStyleCnt="0"/>
      <dgm:spPr/>
    </dgm:pt>
    <dgm:pt modelId="{413337A5-FFD9-4D30-A877-4FA037E57558}" type="pres">
      <dgm:prSet presAssocID="{6B18A4CC-32C5-411E-9F6F-8C4ECFB53051}" presName="bgRect" presStyleLbl="bgShp" presStyleIdx="0" presStyleCnt="6"/>
      <dgm:spPr>
        <a:solidFill>
          <a:schemeClr val="bg2"/>
        </a:solidFill>
      </dgm:spPr>
    </dgm:pt>
    <dgm:pt modelId="{216A471D-7E5C-4F82-BCB7-445CD3DF6160}" type="pres">
      <dgm:prSet presAssocID="{6B18A4CC-32C5-411E-9F6F-8C4ECFB53051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New with solid fill"/>
        </a:ext>
      </dgm:extLst>
    </dgm:pt>
    <dgm:pt modelId="{331F8BEC-6BF9-4619-85DC-83A163072011}" type="pres">
      <dgm:prSet presAssocID="{6B18A4CC-32C5-411E-9F6F-8C4ECFB53051}" presName="spaceRect" presStyleCnt="0"/>
      <dgm:spPr/>
    </dgm:pt>
    <dgm:pt modelId="{C4D86C5D-1925-445D-804F-B5E2970F86DF}" type="pres">
      <dgm:prSet presAssocID="{6B18A4CC-32C5-411E-9F6F-8C4ECFB53051}" presName="parTx" presStyleLbl="revTx" presStyleIdx="0" presStyleCnt="6">
        <dgm:presLayoutVars>
          <dgm:chMax val="0"/>
          <dgm:chPref val="0"/>
        </dgm:presLayoutVars>
      </dgm:prSet>
      <dgm:spPr/>
    </dgm:pt>
    <dgm:pt modelId="{6FF10E71-AA67-482A-AF32-E3A48CD39671}" type="pres">
      <dgm:prSet presAssocID="{F143CDC3-2A59-43A3-AC21-F6CB2277FAD3}" presName="sibTrans" presStyleCnt="0"/>
      <dgm:spPr/>
    </dgm:pt>
    <dgm:pt modelId="{D388D260-CF1A-41E5-96CB-238C9954462B}" type="pres">
      <dgm:prSet presAssocID="{D0A162F9-ED64-44F6-9A65-F05C7E0A22A6}" presName="compNode" presStyleCnt="0"/>
      <dgm:spPr/>
    </dgm:pt>
    <dgm:pt modelId="{6F233FAD-BF7D-4D9F-9D45-2D209E91B2E3}" type="pres">
      <dgm:prSet presAssocID="{D0A162F9-ED64-44F6-9A65-F05C7E0A22A6}" presName="bgRect" presStyleLbl="bgShp" presStyleIdx="1" presStyleCnt="6"/>
      <dgm:spPr>
        <a:solidFill>
          <a:schemeClr val="bg2"/>
        </a:solidFill>
      </dgm:spPr>
    </dgm:pt>
    <dgm:pt modelId="{3CA4F6A3-372B-419D-8777-98B273AE288D}" type="pres">
      <dgm:prSet presAssocID="{D0A162F9-ED64-44F6-9A65-F05C7E0A22A6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oute (Two Pins With A Path) with solid fill"/>
        </a:ext>
      </dgm:extLst>
    </dgm:pt>
    <dgm:pt modelId="{F55E4A2D-F8E6-45D0-960D-418AA9D8873A}" type="pres">
      <dgm:prSet presAssocID="{D0A162F9-ED64-44F6-9A65-F05C7E0A22A6}" presName="spaceRect" presStyleCnt="0"/>
      <dgm:spPr/>
    </dgm:pt>
    <dgm:pt modelId="{7395CE3F-E98C-44AD-B06B-3D85D6446A24}" type="pres">
      <dgm:prSet presAssocID="{D0A162F9-ED64-44F6-9A65-F05C7E0A22A6}" presName="parTx" presStyleLbl="revTx" presStyleIdx="1" presStyleCnt="6">
        <dgm:presLayoutVars>
          <dgm:chMax val="0"/>
          <dgm:chPref val="0"/>
        </dgm:presLayoutVars>
      </dgm:prSet>
      <dgm:spPr/>
    </dgm:pt>
    <dgm:pt modelId="{719D21D9-D763-45A4-A83D-C323E1447E47}" type="pres">
      <dgm:prSet presAssocID="{8AF266DA-9DCC-4564-9991-E6DEC0AF7176}" presName="sibTrans" presStyleCnt="0"/>
      <dgm:spPr/>
    </dgm:pt>
    <dgm:pt modelId="{7FF5E4F5-8559-45E7-8A23-87224EF5F6A6}" type="pres">
      <dgm:prSet presAssocID="{B5812D38-9BF6-4465-AA19-A54DDE6796B8}" presName="compNode" presStyleCnt="0"/>
      <dgm:spPr/>
    </dgm:pt>
    <dgm:pt modelId="{8F5CFCC0-3234-49AA-A2D2-1CD2C925A527}" type="pres">
      <dgm:prSet presAssocID="{B5812D38-9BF6-4465-AA19-A54DDE6796B8}" presName="bgRect" presStyleLbl="bgShp" presStyleIdx="2" presStyleCnt="6"/>
      <dgm:spPr>
        <a:solidFill>
          <a:schemeClr val="bg2"/>
        </a:solidFill>
      </dgm:spPr>
    </dgm:pt>
    <dgm:pt modelId="{A75499DC-FDD6-4B51-8D62-17FCC6B37A3B}" type="pres">
      <dgm:prSet presAssocID="{B5812D38-9BF6-4465-AA19-A54DDE6796B8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lueprint with solid fill"/>
        </a:ext>
      </dgm:extLst>
    </dgm:pt>
    <dgm:pt modelId="{26E3F4B3-2BE3-4B3F-B53A-D7DA33CC5E8D}" type="pres">
      <dgm:prSet presAssocID="{B5812D38-9BF6-4465-AA19-A54DDE6796B8}" presName="spaceRect" presStyleCnt="0"/>
      <dgm:spPr/>
    </dgm:pt>
    <dgm:pt modelId="{0FBCCCD3-708C-470F-BFB3-41D420CB1B42}" type="pres">
      <dgm:prSet presAssocID="{B5812D38-9BF6-4465-AA19-A54DDE6796B8}" presName="parTx" presStyleLbl="revTx" presStyleIdx="2" presStyleCnt="6">
        <dgm:presLayoutVars>
          <dgm:chMax val="0"/>
          <dgm:chPref val="0"/>
        </dgm:presLayoutVars>
      </dgm:prSet>
      <dgm:spPr/>
    </dgm:pt>
    <dgm:pt modelId="{B9353532-8152-418F-9952-29B67727122F}" type="pres">
      <dgm:prSet presAssocID="{07373B36-221B-4D56-9775-6D289397EE1B}" presName="sibTrans" presStyleCnt="0"/>
      <dgm:spPr/>
    </dgm:pt>
    <dgm:pt modelId="{EEDF6E46-74E4-4BE5-BA2B-A6D2F5621FBA}" type="pres">
      <dgm:prSet presAssocID="{6E2E7E40-1324-4B02-9FC0-4C7881F373DA}" presName="compNode" presStyleCnt="0"/>
      <dgm:spPr/>
    </dgm:pt>
    <dgm:pt modelId="{B18789A7-540D-4C9F-86C7-F7EE7A1AC727}" type="pres">
      <dgm:prSet presAssocID="{6E2E7E40-1324-4B02-9FC0-4C7881F373DA}" presName="bgRect" presStyleLbl="bgShp" presStyleIdx="3" presStyleCnt="6"/>
      <dgm:spPr>
        <a:solidFill>
          <a:schemeClr val="bg2"/>
        </a:solidFill>
      </dgm:spPr>
    </dgm:pt>
    <dgm:pt modelId="{6A321512-83AB-4C87-B39F-05ADF5C3C845}" type="pres">
      <dgm:prSet presAssocID="{6E2E7E40-1324-4B02-9FC0-4C7881F373DA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lip calendar with solid fill"/>
        </a:ext>
      </dgm:extLst>
    </dgm:pt>
    <dgm:pt modelId="{BC8C32DF-3CC2-4296-962E-7EE9C50E9E68}" type="pres">
      <dgm:prSet presAssocID="{6E2E7E40-1324-4B02-9FC0-4C7881F373DA}" presName="spaceRect" presStyleCnt="0"/>
      <dgm:spPr/>
    </dgm:pt>
    <dgm:pt modelId="{0C4AC603-36E4-417D-B6E5-8C3825622B03}" type="pres">
      <dgm:prSet presAssocID="{6E2E7E40-1324-4B02-9FC0-4C7881F373DA}" presName="parTx" presStyleLbl="revTx" presStyleIdx="3" presStyleCnt="6">
        <dgm:presLayoutVars>
          <dgm:chMax val="0"/>
          <dgm:chPref val="0"/>
        </dgm:presLayoutVars>
      </dgm:prSet>
      <dgm:spPr/>
    </dgm:pt>
    <dgm:pt modelId="{06024632-0DFC-4B73-8B63-B9FE69A9B506}" type="pres">
      <dgm:prSet presAssocID="{93CA3C7A-577B-42A0-9B11-0328838CD9F7}" presName="sibTrans" presStyleCnt="0"/>
      <dgm:spPr/>
    </dgm:pt>
    <dgm:pt modelId="{04F6EF5F-5874-481D-9E7E-FAEC813F9018}" type="pres">
      <dgm:prSet presAssocID="{D3160BFF-16B1-429E-AB92-7FD5DC77FC85}" presName="compNode" presStyleCnt="0"/>
      <dgm:spPr/>
    </dgm:pt>
    <dgm:pt modelId="{0B6B5380-5410-4CA2-B833-0D6CC31ED778}" type="pres">
      <dgm:prSet presAssocID="{D3160BFF-16B1-429E-AB92-7FD5DC77FC85}" presName="bgRect" presStyleLbl="bgShp" presStyleIdx="4" presStyleCnt="6"/>
      <dgm:spPr>
        <a:solidFill>
          <a:schemeClr val="bg2"/>
        </a:solidFill>
      </dgm:spPr>
    </dgm:pt>
    <dgm:pt modelId="{DAA1324C-6D77-4279-ACE7-9462BEE12206}" type="pres">
      <dgm:prSet presAssocID="{D3160BFF-16B1-429E-AB92-7FD5DC77FC85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oney"/>
        </a:ext>
      </dgm:extLst>
    </dgm:pt>
    <dgm:pt modelId="{FD59FBBA-D13F-4FFF-B309-8EF440A8A828}" type="pres">
      <dgm:prSet presAssocID="{D3160BFF-16B1-429E-AB92-7FD5DC77FC85}" presName="spaceRect" presStyleCnt="0"/>
      <dgm:spPr/>
    </dgm:pt>
    <dgm:pt modelId="{01F8F22F-9C50-44D2-B544-114DBA935A5C}" type="pres">
      <dgm:prSet presAssocID="{D3160BFF-16B1-429E-AB92-7FD5DC77FC85}" presName="parTx" presStyleLbl="revTx" presStyleIdx="4" presStyleCnt="6">
        <dgm:presLayoutVars>
          <dgm:chMax val="0"/>
          <dgm:chPref val="0"/>
        </dgm:presLayoutVars>
      </dgm:prSet>
      <dgm:spPr/>
    </dgm:pt>
    <dgm:pt modelId="{6CD1EF98-06A7-419D-8862-9C7BBA55A24B}" type="pres">
      <dgm:prSet presAssocID="{41234B7E-FE79-4428-BF36-A54A70862073}" presName="sibTrans" presStyleCnt="0"/>
      <dgm:spPr/>
    </dgm:pt>
    <dgm:pt modelId="{E48FC7B2-63F5-4B75-AA95-EFE4AB3ACD56}" type="pres">
      <dgm:prSet presAssocID="{291A9523-BB50-4417-A72B-1CFC82BCB6B5}" presName="compNode" presStyleCnt="0"/>
      <dgm:spPr/>
    </dgm:pt>
    <dgm:pt modelId="{7E7BECFD-8194-4198-97E5-FABA73E5FB2C}" type="pres">
      <dgm:prSet presAssocID="{291A9523-BB50-4417-A72B-1CFC82BCB6B5}" presName="bgRect" presStyleLbl="bgShp" presStyleIdx="5" presStyleCnt="6"/>
      <dgm:spPr>
        <a:solidFill>
          <a:schemeClr val="bg2"/>
        </a:solidFill>
      </dgm:spPr>
    </dgm:pt>
    <dgm:pt modelId="{CC6EAB09-9E73-48B0-BE8F-AE91CCC07888}" type="pres">
      <dgm:prSet presAssocID="{291A9523-BB50-4417-A72B-1CFC82BCB6B5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octor"/>
        </a:ext>
      </dgm:extLst>
    </dgm:pt>
    <dgm:pt modelId="{7CDC2949-2E13-4ED3-B0E4-E8C75F46523E}" type="pres">
      <dgm:prSet presAssocID="{291A9523-BB50-4417-A72B-1CFC82BCB6B5}" presName="spaceRect" presStyleCnt="0"/>
      <dgm:spPr/>
    </dgm:pt>
    <dgm:pt modelId="{3A505AB7-43D8-4069-BB8C-C6C2261FF726}" type="pres">
      <dgm:prSet presAssocID="{291A9523-BB50-4417-A72B-1CFC82BCB6B5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9B198A11-EFF8-4165-AA4B-A2B27D14D1C9}" type="presOf" srcId="{B5812D38-9BF6-4465-AA19-A54DDE6796B8}" destId="{0FBCCCD3-708C-470F-BFB3-41D420CB1B42}" srcOrd="0" destOrd="0" presId="urn:microsoft.com/office/officeart/2018/2/layout/IconVerticalSolidList"/>
    <dgm:cxn modelId="{FAB34C16-7C03-4BFC-B9F3-3C1B90DAE4DA}" srcId="{E2CBF12C-CBE0-4CAF-82A6-E241D87C10C7}" destId="{D3160BFF-16B1-429E-AB92-7FD5DC77FC85}" srcOrd="4" destOrd="0" parTransId="{D21E74F8-0F58-4D12-A5EA-C71272C478D6}" sibTransId="{41234B7E-FE79-4428-BF36-A54A70862073}"/>
    <dgm:cxn modelId="{76DAC834-E3E8-446E-A5DB-F4B1E8F33B0F}" type="presOf" srcId="{291A9523-BB50-4417-A72B-1CFC82BCB6B5}" destId="{3A505AB7-43D8-4069-BB8C-C6C2261FF726}" srcOrd="0" destOrd="0" presId="urn:microsoft.com/office/officeart/2018/2/layout/IconVerticalSolidList"/>
    <dgm:cxn modelId="{8BDD2439-B5CF-4F75-A34D-39A530556ED9}" type="presOf" srcId="{E2CBF12C-CBE0-4CAF-82A6-E241D87C10C7}" destId="{20490E4D-6A69-426B-9DD1-A8100E0414D9}" srcOrd="0" destOrd="0" presId="urn:microsoft.com/office/officeart/2018/2/layout/IconVerticalSolidList"/>
    <dgm:cxn modelId="{E04D117C-F3FC-4CEC-B5C2-0C5821499EA3}" srcId="{E2CBF12C-CBE0-4CAF-82A6-E241D87C10C7}" destId="{6E2E7E40-1324-4B02-9FC0-4C7881F373DA}" srcOrd="3" destOrd="0" parTransId="{A9F72ED3-A1A8-42C1-B5C0-A59A9035B9FC}" sibTransId="{93CA3C7A-577B-42A0-9B11-0328838CD9F7}"/>
    <dgm:cxn modelId="{B8D436B2-D0EC-45FF-8FD0-C8559DB24929}" type="presOf" srcId="{6E2E7E40-1324-4B02-9FC0-4C7881F373DA}" destId="{0C4AC603-36E4-417D-B6E5-8C3825622B03}" srcOrd="0" destOrd="0" presId="urn:microsoft.com/office/officeart/2018/2/layout/IconVerticalSolidList"/>
    <dgm:cxn modelId="{A94288B7-9016-483F-9459-AF6846220614}" type="presOf" srcId="{D0A162F9-ED64-44F6-9A65-F05C7E0A22A6}" destId="{7395CE3F-E98C-44AD-B06B-3D85D6446A24}" srcOrd="0" destOrd="0" presId="urn:microsoft.com/office/officeart/2018/2/layout/IconVerticalSolidList"/>
    <dgm:cxn modelId="{AC95A2BE-40AE-4072-AFC1-3B5EC5FE60AA}" srcId="{E2CBF12C-CBE0-4CAF-82A6-E241D87C10C7}" destId="{291A9523-BB50-4417-A72B-1CFC82BCB6B5}" srcOrd="5" destOrd="0" parTransId="{E554881A-D8F7-4FB6-8B83-1EE34C37F554}" sibTransId="{957E98F8-8914-4DAA-B6A0-8E54332F2A21}"/>
    <dgm:cxn modelId="{CBC7FDD9-84C2-4421-9C48-AA5A467A49EE}" srcId="{E2CBF12C-CBE0-4CAF-82A6-E241D87C10C7}" destId="{D0A162F9-ED64-44F6-9A65-F05C7E0A22A6}" srcOrd="1" destOrd="0" parTransId="{DA278E9D-E1AD-40D1-BAFE-4A56D249FD9B}" sibTransId="{8AF266DA-9DCC-4564-9991-E6DEC0AF7176}"/>
    <dgm:cxn modelId="{40B2D1DD-66E6-45D3-859A-268489CFCAD7}" srcId="{E2CBF12C-CBE0-4CAF-82A6-E241D87C10C7}" destId="{B5812D38-9BF6-4465-AA19-A54DDE6796B8}" srcOrd="2" destOrd="0" parTransId="{0C3E3A7C-FFF0-4C8F-88DD-BE8F0F2AEF0E}" sibTransId="{07373B36-221B-4D56-9775-6D289397EE1B}"/>
    <dgm:cxn modelId="{EF5A6DDE-88E5-4824-9102-9233D22C709E}" srcId="{E2CBF12C-CBE0-4CAF-82A6-E241D87C10C7}" destId="{6B18A4CC-32C5-411E-9F6F-8C4ECFB53051}" srcOrd="0" destOrd="0" parTransId="{E99DA1FA-3DE1-4FC0-9572-369DEAC48D5B}" sibTransId="{F143CDC3-2A59-43A3-AC21-F6CB2277FAD3}"/>
    <dgm:cxn modelId="{0994FBF2-0DD9-4874-AD9A-2152025C8083}" type="presOf" srcId="{6B18A4CC-32C5-411E-9F6F-8C4ECFB53051}" destId="{C4D86C5D-1925-445D-804F-B5E2970F86DF}" srcOrd="0" destOrd="0" presId="urn:microsoft.com/office/officeart/2018/2/layout/IconVerticalSolidList"/>
    <dgm:cxn modelId="{4BBD8AFF-6523-4D27-8EE9-95765D43B7B0}" type="presOf" srcId="{D3160BFF-16B1-429E-AB92-7FD5DC77FC85}" destId="{01F8F22F-9C50-44D2-B544-114DBA935A5C}" srcOrd="0" destOrd="0" presId="urn:microsoft.com/office/officeart/2018/2/layout/IconVerticalSolidList"/>
    <dgm:cxn modelId="{F48D2AAE-44FE-4A6C-A7C5-F65E60DFD0E7}" type="presParOf" srcId="{20490E4D-6A69-426B-9DD1-A8100E0414D9}" destId="{B96EF1AA-43B5-49B1-A1D8-D89C9D8AD3E0}" srcOrd="0" destOrd="0" presId="urn:microsoft.com/office/officeart/2018/2/layout/IconVerticalSolidList"/>
    <dgm:cxn modelId="{D92C17A2-ACF8-444C-A327-E875F5622908}" type="presParOf" srcId="{B96EF1AA-43B5-49B1-A1D8-D89C9D8AD3E0}" destId="{413337A5-FFD9-4D30-A877-4FA037E57558}" srcOrd="0" destOrd="0" presId="urn:microsoft.com/office/officeart/2018/2/layout/IconVerticalSolidList"/>
    <dgm:cxn modelId="{71BAC61F-A23C-4E03-BA18-73BDF224B31E}" type="presParOf" srcId="{B96EF1AA-43B5-49B1-A1D8-D89C9D8AD3E0}" destId="{216A471D-7E5C-4F82-BCB7-445CD3DF6160}" srcOrd="1" destOrd="0" presId="urn:microsoft.com/office/officeart/2018/2/layout/IconVerticalSolidList"/>
    <dgm:cxn modelId="{759C434D-BE0F-400A-99DC-99C38E947EB6}" type="presParOf" srcId="{B96EF1AA-43B5-49B1-A1D8-D89C9D8AD3E0}" destId="{331F8BEC-6BF9-4619-85DC-83A163072011}" srcOrd="2" destOrd="0" presId="urn:microsoft.com/office/officeart/2018/2/layout/IconVerticalSolidList"/>
    <dgm:cxn modelId="{6F6F0D9D-F8FD-4A95-9FA7-06E8663CD307}" type="presParOf" srcId="{B96EF1AA-43B5-49B1-A1D8-D89C9D8AD3E0}" destId="{C4D86C5D-1925-445D-804F-B5E2970F86DF}" srcOrd="3" destOrd="0" presId="urn:microsoft.com/office/officeart/2018/2/layout/IconVerticalSolidList"/>
    <dgm:cxn modelId="{5FDEFDE7-4A12-4389-8CC1-F56709E927BE}" type="presParOf" srcId="{20490E4D-6A69-426B-9DD1-A8100E0414D9}" destId="{6FF10E71-AA67-482A-AF32-E3A48CD39671}" srcOrd="1" destOrd="0" presId="urn:microsoft.com/office/officeart/2018/2/layout/IconVerticalSolidList"/>
    <dgm:cxn modelId="{B460A16C-4ED4-49BF-A905-87034D3AC4B9}" type="presParOf" srcId="{20490E4D-6A69-426B-9DD1-A8100E0414D9}" destId="{D388D260-CF1A-41E5-96CB-238C9954462B}" srcOrd="2" destOrd="0" presId="urn:microsoft.com/office/officeart/2018/2/layout/IconVerticalSolidList"/>
    <dgm:cxn modelId="{1DA59D0B-0236-45DF-9B8E-E391954F6C8D}" type="presParOf" srcId="{D388D260-CF1A-41E5-96CB-238C9954462B}" destId="{6F233FAD-BF7D-4D9F-9D45-2D209E91B2E3}" srcOrd="0" destOrd="0" presId="urn:microsoft.com/office/officeart/2018/2/layout/IconVerticalSolidList"/>
    <dgm:cxn modelId="{79F03781-8539-4C97-8E22-DB040FAF0DE5}" type="presParOf" srcId="{D388D260-CF1A-41E5-96CB-238C9954462B}" destId="{3CA4F6A3-372B-419D-8777-98B273AE288D}" srcOrd="1" destOrd="0" presId="urn:microsoft.com/office/officeart/2018/2/layout/IconVerticalSolidList"/>
    <dgm:cxn modelId="{095173A4-4E1A-44F9-BC7B-15385676F4B9}" type="presParOf" srcId="{D388D260-CF1A-41E5-96CB-238C9954462B}" destId="{F55E4A2D-F8E6-45D0-960D-418AA9D8873A}" srcOrd="2" destOrd="0" presId="urn:microsoft.com/office/officeart/2018/2/layout/IconVerticalSolidList"/>
    <dgm:cxn modelId="{DD759DE1-B79C-47B1-ABB0-0AC3DC623ECB}" type="presParOf" srcId="{D388D260-CF1A-41E5-96CB-238C9954462B}" destId="{7395CE3F-E98C-44AD-B06B-3D85D6446A24}" srcOrd="3" destOrd="0" presId="urn:microsoft.com/office/officeart/2018/2/layout/IconVerticalSolidList"/>
    <dgm:cxn modelId="{C0720F1D-80CC-4A85-91E7-3C94A7BED24F}" type="presParOf" srcId="{20490E4D-6A69-426B-9DD1-A8100E0414D9}" destId="{719D21D9-D763-45A4-A83D-C323E1447E47}" srcOrd="3" destOrd="0" presId="urn:microsoft.com/office/officeart/2018/2/layout/IconVerticalSolidList"/>
    <dgm:cxn modelId="{4BFA3AFA-65AB-47BF-90EE-1C9BD56415D5}" type="presParOf" srcId="{20490E4D-6A69-426B-9DD1-A8100E0414D9}" destId="{7FF5E4F5-8559-45E7-8A23-87224EF5F6A6}" srcOrd="4" destOrd="0" presId="urn:microsoft.com/office/officeart/2018/2/layout/IconVerticalSolidList"/>
    <dgm:cxn modelId="{C8BF329D-F5E4-45A8-AD7B-E634EE62170B}" type="presParOf" srcId="{7FF5E4F5-8559-45E7-8A23-87224EF5F6A6}" destId="{8F5CFCC0-3234-49AA-A2D2-1CD2C925A527}" srcOrd="0" destOrd="0" presId="urn:microsoft.com/office/officeart/2018/2/layout/IconVerticalSolidList"/>
    <dgm:cxn modelId="{09B485CC-628C-4422-9CC4-8C1F521A853E}" type="presParOf" srcId="{7FF5E4F5-8559-45E7-8A23-87224EF5F6A6}" destId="{A75499DC-FDD6-4B51-8D62-17FCC6B37A3B}" srcOrd="1" destOrd="0" presId="urn:microsoft.com/office/officeart/2018/2/layout/IconVerticalSolidList"/>
    <dgm:cxn modelId="{48DAE98A-DBC2-497F-9F03-7CEB5F152DED}" type="presParOf" srcId="{7FF5E4F5-8559-45E7-8A23-87224EF5F6A6}" destId="{26E3F4B3-2BE3-4B3F-B53A-D7DA33CC5E8D}" srcOrd="2" destOrd="0" presId="urn:microsoft.com/office/officeart/2018/2/layout/IconVerticalSolidList"/>
    <dgm:cxn modelId="{5BAAC53C-BC16-4A60-B6A6-5D456241D76F}" type="presParOf" srcId="{7FF5E4F5-8559-45E7-8A23-87224EF5F6A6}" destId="{0FBCCCD3-708C-470F-BFB3-41D420CB1B42}" srcOrd="3" destOrd="0" presId="urn:microsoft.com/office/officeart/2018/2/layout/IconVerticalSolidList"/>
    <dgm:cxn modelId="{5215DDD6-4446-45B9-9A54-3F5A0F95409A}" type="presParOf" srcId="{20490E4D-6A69-426B-9DD1-A8100E0414D9}" destId="{B9353532-8152-418F-9952-29B67727122F}" srcOrd="5" destOrd="0" presId="urn:microsoft.com/office/officeart/2018/2/layout/IconVerticalSolidList"/>
    <dgm:cxn modelId="{64B98955-07C9-4B59-81A6-1E69E7C4094F}" type="presParOf" srcId="{20490E4D-6A69-426B-9DD1-A8100E0414D9}" destId="{EEDF6E46-74E4-4BE5-BA2B-A6D2F5621FBA}" srcOrd="6" destOrd="0" presId="urn:microsoft.com/office/officeart/2018/2/layout/IconVerticalSolidList"/>
    <dgm:cxn modelId="{C234CC5D-1DAE-438D-97D9-39D75C3B89F1}" type="presParOf" srcId="{EEDF6E46-74E4-4BE5-BA2B-A6D2F5621FBA}" destId="{B18789A7-540D-4C9F-86C7-F7EE7A1AC727}" srcOrd="0" destOrd="0" presId="urn:microsoft.com/office/officeart/2018/2/layout/IconVerticalSolidList"/>
    <dgm:cxn modelId="{5D02D591-0D39-4B3B-BA16-F21652E187EA}" type="presParOf" srcId="{EEDF6E46-74E4-4BE5-BA2B-A6D2F5621FBA}" destId="{6A321512-83AB-4C87-B39F-05ADF5C3C845}" srcOrd="1" destOrd="0" presId="urn:microsoft.com/office/officeart/2018/2/layout/IconVerticalSolidList"/>
    <dgm:cxn modelId="{C9D34DB5-0D2F-46F9-80C9-AD81A15D1099}" type="presParOf" srcId="{EEDF6E46-74E4-4BE5-BA2B-A6D2F5621FBA}" destId="{BC8C32DF-3CC2-4296-962E-7EE9C50E9E68}" srcOrd="2" destOrd="0" presId="urn:microsoft.com/office/officeart/2018/2/layout/IconVerticalSolidList"/>
    <dgm:cxn modelId="{4A75E864-D599-4303-9A84-19F827850ED9}" type="presParOf" srcId="{EEDF6E46-74E4-4BE5-BA2B-A6D2F5621FBA}" destId="{0C4AC603-36E4-417D-B6E5-8C3825622B03}" srcOrd="3" destOrd="0" presId="urn:microsoft.com/office/officeart/2018/2/layout/IconVerticalSolidList"/>
    <dgm:cxn modelId="{EB8FEBAD-8E60-4B64-814A-977E03F15563}" type="presParOf" srcId="{20490E4D-6A69-426B-9DD1-A8100E0414D9}" destId="{06024632-0DFC-4B73-8B63-B9FE69A9B506}" srcOrd="7" destOrd="0" presId="urn:microsoft.com/office/officeart/2018/2/layout/IconVerticalSolidList"/>
    <dgm:cxn modelId="{8462DBD2-D792-46D8-80BC-2855A6BC0B50}" type="presParOf" srcId="{20490E4D-6A69-426B-9DD1-A8100E0414D9}" destId="{04F6EF5F-5874-481D-9E7E-FAEC813F9018}" srcOrd="8" destOrd="0" presId="urn:microsoft.com/office/officeart/2018/2/layout/IconVerticalSolidList"/>
    <dgm:cxn modelId="{523D9F13-9EFE-4FE3-A8E4-1813C81F5199}" type="presParOf" srcId="{04F6EF5F-5874-481D-9E7E-FAEC813F9018}" destId="{0B6B5380-5410-4CA2-B833-0D6CC31ED778}" srcOrd="0" destOrd="0" presId="urn:microsoft.com/office/officeart/2018/2/layout/IconVerticalSolidList"/>
    <dgm:cxn modelId="{990BFA58-595B-4FC2-AB97-69C4C908A978}" type="presParOf" srcId="{04F6EF5F-5874-481D-9E7E-FAEC813F9018}" destId="{DAA1324C-6D77-4279-ACE7-9462BEE12206}" srcOrd="1" destOrd="0" presId="urn:microsoft.com/office/officeart/2018/2/layout/IconVerticalSolidList"/>
    <dgm:cxn modelId="{025E1A40-82C3-4E89-8674-E1C6F329CA0F}" type="presParOf" srcId="{04F6EF5F-5874-481D-9E7E-FAEC813F9018}" destId="{FD59FBBA-D13F-4FFF-B309-8EF440A8A828}" srcOrd="2" destOrd="0" presId="urn:microsoft.com/office/officeart/2018/2/layout/IconVerticalSolidList"/>
    <dgm:cxn modelId="{63D6AB77-9211-465F-926B-D03D3F642B1B}" type="presParOf" srcId="{04F6EF5F-5874-481D-9E7E-FAEC813F9018}" destId="{01F8F22F-9C50-44D2-B544-114DBA935A5C}" srcOrd="3" destOrd="0" presId="urn:microsoft.com/office/officeart/2018/2/layout/IconVerticalSolidList"/>
    <dgm:cxn modelId="{0DA37DCE-75F7-4362-88AB-077CD27EC95D}" type="presParOf" srcId="{20490E4D-6A69-426B-9DD1-A8100E0414D9}" destId="{6CD1EF98-06A7-419D-8862-9C7BBA55A24B}" srcOrd="9" destOrd="0" presId="urn:microsoft.com/office/officeart/2018/2/layout/IconVerticalSolidList"/>
    <dgm:cxn modelId="{4CCDE397-ED9A-4C9C-9421-3084C1423111}" type="presParOf" srcId="{20490E4D-6A69-426B-9DD1-A8100E0414D9}" destId="{E48FC7B2-63F5-4B75-AA95-EFE4AB3ACD56}" srcOrd="10" destOrd="0" presId="urn:microsoft.com/office/officeart/2018/2/layout/IconVerticalSolidList"/>
    <dgm:cxn modelId="{7CA3B6D7-754E-4E6F-9B70-48D1212EE0E6}" type="presParOf" srcId="{E48FC7B2-63F5-4B75-AA95-EFE4AB3ACD56}" destId="{7E7BECFD-8194-4198-97E5-FABA73E5FB2C}" srcOrd="0" destOrd="0" presId="urn:microsoft.com/office/officeart/2018/2/layout/IconVerticalSolidList"/>
    <dgm:cxn modelId="{D5ED303E-AD22-424F-B6B8-2310892C9885}" type="presParOf" srcId="{E48FC7B2-63F5-4B75-AA95-EFE4AB3ACD56}" destId="{CC6EAB09-9E73-48B0-BE8F-AE91CCC07888}" srcOrd="1" destOrd="0" presId="urn:microsoft.com/office/officeart/2018/2/layout/IconVerticalSolidList"/>
    <dgm:cxn modelId="{C06D8FEF-6B83-4139-AE8A-FE75D3AF4B9E}" type="presParOf" srcId="{E48FC7B2-63F5-4B75-AA95-EFE4AB3ACD56}" destId="{7CDC2949-2E13-4ED3-B0E4-E8C75F46523E}" srcOrd="2" destOrd="0" presId="urn:microsoft.com/office/officeart/2018/2/layout/IconVerticalSolidList"/>
    <dgm:cxn modelId="{9E6B5E55-EB1E-42AF-951F-1121EC0BBE01}" type="presParOf" srcId="{E48FC7B2-63F5-4B75-AA95-EFE4AB3ACD56}" destId="{3A505AB7-43D8-4069-BB8C-C6C2261FF726}" srcOrd="3" destOrd="0" presId="urn:microsoft.com/office/officeart/2018/2/layout/IconVerticalSolidList"/>
  </dgm:cxnLst>
  <dgm:bg/>
  <dgm:whole>
    <a:ln>
      <a:noFill/>
    </a:ln>
  </dgm:whole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B32B2DD4-6BF6-4B22-BE15-21802FF1EE37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F7242F4-78F6-461B-8036-D26F65584BA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Communication and media environment</a:t>
          </a:r>
        </a:p>
      </dgm:t>
    </dgm:pt>
    <dgm:pt modelId="{24087F13-2B5C-4940-A2DA-9947C2D5A83D}" type="parTrans" cxnId="{4383D910-2050-4AC6-92D4-21C7F2C8ED51}">
      <dgm:prSet/>
      <dgm:spPr/>
      <dgm:t>
        <a:bodyPr/>
        <a:lstStyle/>
        <a:p>
          <a:endParaRPr lang="en-US"/>
        </a:p>
      </dgm:t>
    </dgm:pt>
    <dgm:pt modelId="{2ACDEEFE-2BE8-4664-BE5A-547CDB2A6D3A}" type="sibTrans" cxnId="{4383D910-2050-4AC6-92D4-21C7F2C8ED51}">
      <dgm:prSet/>
      <dgm:spPr/>
      <dgm:t>
        <a:bodyPr/>
        <a:lstStyle/>
        <a:p>
          <a:endParaRPr lang="en-US"/>
        </a:p>
      </dgm:t>
    </dgm:pt>
    <dgm:pt modelId="{BBC2C1D1-2DD6-450A-AFAB-DB5EF1FE4BD4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Influence of leaders and lobbies</a:t>
          </a:r>
        </a:p>
      </dgm:t>
    </dgm:pt>
    <dgm:pt modelId="{8A88314B-807D-4452-B78B-96A8E98DA8CC}" type="parTrans" cxnId="{C05CAC90-82E4-436E-B08C-EAE391B3690B}">
      <dgm:prSet/>
      <dgm:spPr/>
      <dgm:t>
        <a:bodyPr/>
        <a:lstStyle/>
        <a:p>
          <a:endParaRPr lang="en-US"/>
        </a:p>
      </dgm:t>
    </dgm:pt>
    <dgm:pt modelId="{192D3024-CA77-4E1B-BC83-155D683B68F9}" type="sibTrans" cxnId="{C05CAC90-82E4-436E-B08C-EAE391B3690B}">
      <dgm:prSet/>
      <dgm:spPr/>
      <dgm:t>
        <a:bodyPr/>
        <a:lstStyle/>
        <a:p>
          <a:endParaRPr lang="en-US"/>
        </a:p>
      </dgm:t>
    </dgm:pt>
    <dgm:pt modelId="{C8DA5A5B-43C2-4AD6-AD11-8C41D7D98995}">
      <dgm:prSet/>
      <dgm:spPr>
        <a:solidFill>
          <a:schemeClr val="bg2"/>
        </a:solidFill>
      </dgm:spPr>
      <dgm:t>
        <a:bodyPr/>
        <a:lstStyle/>
        <a:p>
          <a:pPr>
            <a:lnSpc>
              <a:spcPct val="100000"/>
            </a:lnSpc>
          </a:pPr>
          <a:r>
            <a:rPr lang="en-US"/>
            <a:t>Influence of religious, culture, gender, or socioeconomic factors</a:t>
          </a:r>
        </a:p>
      </dgm:t>
    </dgm:pt>
    <dgm:pt modelId="{5C43D9A4-B243-4088-B368-AB565401AF0A}" type="parTrans" cxnId="{CCC8E4ED-6C67-48E6-834A-EC0D28F890A7}">
      <dgm:prSet/>
      <dgm:spPr/>
      <dgm:t>
        <a:bodyPr/>
        <a:lstStyle/>
        <a:p>
          <a:endParaRPr lang="en-US"/>
        </a:p>
      </dgm:t>
    </dgm:pt>
    <dgm:pt modelId="{4461A66B-469D-4D67-B2EB-7D03DAE20A25}" type="sibTrans" cxnId="{CCC8E4ED-6C67-48E6-834A-EC0D28F890A7}">
      <dgm:prSet/>
      <dgm:spPr/>
      <dgm:t>
        <a:bodyPr/>
        <a:lstStyle/>
        <a:p>
          <a:endParaRPr lang="en-US"/>
        </a:p>
      </dgm:t>
    </dgm:pt>
    <dgm:pt modelId="{AC6DD8AA-F55D-4F0B-8375-D1194EFF6CD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Influence of politics and policies</a:t>
          </a:r>
        </a:p>
      </dgm:t>
    </dgm:pt>
    <dgm:pt modelId="{6F1B2924-18A3-4963-BE34-F52FEA05BD20}" type="parTrans" cxnId="{5ABD6321-79DB-4859-8BB8-000690111F39}">
      <dgm:prSet/>
      <dgm:spPr/>
      <dgm:t>
        <a:bodyPr/>
        <a:lstStyle/>
        <a:p>
          <a:endParaRPr lang="en-US"/>
        </a:p>
      </dgm:t>
    </dgm:pt>
    <dgm:pt modelId="{E2344DC6-696B-4589-A8D0-D06D8E68B68B}" type="sibTrans" cxnId="{5ABD6321-79DB-4859-8BB8-000690111F39}">
      <dgm:prSet/>
      <dgm:spPr/>
      <dgm:t>
        <a:bodyPr/>
        <a:lstStyle/>
        <a:p>
          <a:endParaRPr lang="en-US"/>
        </a:p>
      </dgm:t>
    </dgm:pt>
    <dgm:pt modelId="{EF937C9F-1BAF-43FD-A89C-D3A993B2418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Geographic barriers</a:t>
          </a:r>
        </a:p>
      </dgm:t>
    </dgm:pt>
    <dgm:pt modelId="{485148DC-7144-4E2C-89C5-B8EA1987BEAC}" type="parTrans" cxnId="{82F56702-764F-4785-B1D2-3CFCAEF268F3}">
      <dgm:prSet/>
      <dgm:spPr/>
      <dgm:t>
        <a:bodyPr/>
        <a:lstStyle/>
        <a:p>
          <a:endParaRPr lang="en-US"/>
        </a:p>
      </dgm:t>
    </dgm:pt>
    <dgm:pt modelId="{3857D2AA-64D9-4E42-965B-29ED0C483682}" type="sibTrans" cxnId="{82F56702-764F-4785-B1D2-3CFCAEF268F3}">
      <dgm:prSet/>
      <dgm:spPr/>
      <dgm:t>
        <a:bodyPr/>
        <a:lstStyle/>
        <a:p>
          <a:endParaRPr lang="en-US"/>
        </a:p>
      </dgm:t>
    </dgm:pt>
    <dgm:pt modelId="{8965F276-08AA-4331-9188-05AC7E606E6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Perception of the pharmaceutical industry</a:t>
          </a:r>
        </a:p>
      </dgm:t>
    </dgm:pt>
    <dgm:pt modelId="{AB9B8C79-ED18-45D4-9F3D-7E35FC35EA5A}" type="parTrans" cxnId="{E0A3E3A0-59F7-4B24-ACCB-BCCEBE6BECDF}">
      <dgm:prSet/>
      <dgm:spPr/>
      <dgm:t>
        <a:bodyPr/>
        <a:lstStyle/>
        <a:p>
          <a:endParaRPr lang="en-US"/>
        </a:p>
      </dgm:t>
    </dgm:pt>
    <dgm:pt modelId="{20B93FF4-CE71-424B-9C4F-7EA498EFFDA1}" type="sibTrans" cxnId="{E0A3E3A0-59F7-4B24-ACCB-BCCEBE6BECDF}">
      <dgm:prSet/>
      <dgm:spPr/>
      <dgm:t>
        <a:bodyPr/>
        <a:lstStyle/>
        <a:p>
          <a:endParaRPr lang="en-US"/>
        </a:p>
      </dgm:t>
    </dgm:pt>
    <dgm:pt modelId="{2C9073C8-B002-4289-99A0-43B5984B77E1}" type="pres">
      <dgm:prSet presAssocID="{B32B2DD4-6BF6-4B22-BE15-21802FF1EE37}" presName="root" presStyleCnt="0">
        <dgm:presLayoutVars>
          <dgm:dir/>
          <dgm:resizeHandles val="exact"/>
        </dgm:presLayoutVars>
      </dgm:prSet>
      <dgm:spPr/>
    </dgm:pt>
    <dgm:pt modelId="{606F405C-AA74-4A4D-A7E5-A0F9DB6D0CF1}" type="pres">
      <dgm:prSet presAssocID="{5F7242F4-78F6-461B-8036-D26F65584BA0}" presName="compNode" presStyleCnt="0"/>
      <dgm:spPr/>
    </dgm:pt>
    <dgm:pt modelId="{5F0D6477-0764-4927-AD7B-A20CEE1FC222}" type="pres">
      <dgm:prSet presAssocID="{5F7242F4-78F6-461B-8036-D26F65584BA0}" presName="bgRect" presStyleLbl="bgShp" presStyleIdx="0" presStyleCnt="6"/>
      <dgm:spPr>
        <a:solidFill>
          <a:schemeClr val="bg2"/>
        </a:solidFill>
      </dgm:spPr>
    </dgm:pt>
    <dgm:pt modelId="{ABFF7A4B-7DB7-4BDE-ABE9-797C63B17921}" type="pres">
      <dgm:prSet presAssocID="{5F7242F4-78F6-461B-8036-D26F65584BA0}" presName="iconRect" presStyleLbl="node1" presStyleIdx="0" presStyleCnt="6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F1F945BB-2C54-442B-815F-035C93C754F7}" type="pres">
      <dgm:prSet presAssocID="{5F7242F4-78F6-461B-8036-D26F65584BA0}" presName="spaceRect" presStyleCnt="0"/>
      <dgm:spPr/>
    </dgm:pt>
    <dgm:pt modelId="{C2F3C971-ABA1-485C-8035-51A80B48CB8B}" type="pres">
      <dgm:prSet presAssocID="{5F7242F4-78F6-461B-8036-D26F65584BA0}" presName="parTx" presStyleLbl="revTx" presStyleIdx="0" presStyleCnt="6">
        <dgm:presLayoutVars>
          <dgm:chMax val="0"/>
          <dgm:chPref val="0"/>
        </dgm:presLayoutVars>
      </dgm:prSet>
      <dgm:spPr/>
    </dgm:pt>
    <dgm:pt modelId="{27A5CEB7-CBFC-42DE-B977-B0B955FBF124}" type="pres">
      <dgm:prSet presAssocID="{2ACDEEFE-2BE8-4664-BE5A-547CDB2A6D3A}" presName="sibTrans" presStyleCnt="0"/>
      <dgm:spPr/>
    </dgm:pt>
    <dgm:pt modelId="{2E5BD879-2A70-4ECC-91FC-9E8324EA1A72}" type="pres">
      <dgm:prSet presAssocID="{BBC2C1D1-2DD6-450A-AFAB-DB5EF1FE4BD4}" presName="compNode" presStyleCnt="0"/>
      <dgm:spPr/>
    </dgm:pt>
    <dgm:pt modelId="{739E877B-2157-4D05-A0C5-7CD77E4519A7}" type="pres">
      <dgm:prSet presAssocID="{BBC2C1D1-2DD6-450A-AFAB-DB5EF1FE4BD4}" presName="bgRect" presStyleLbl="bgShp" presStyleIdx="1" presStyleCnt="6"/>
      <dgm:spPr>
        <a:solidFill>
          <a:schemeClr val="bg2"/>
        </a:solidFill>
      </dgm:spPr>
    </dgm:pt>
    <dgm:pt modelId="{7E40D05B-B11B-47FB-B179-4EDC10A2E0C2}" type="pres">
      <dgm:prSet presAssocID="{BBC2C1D1-2DD6-450A-AFAB-DB5EF1FE4BD4}" presName="iconRect" presStyleLbl="node1" presStyleIdx="1" presStyleCnt="6"/>
      <dgm:spPr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 with solid fill"/>
        </a:ext>
      </dgm:extLst>
    </dgm:pt>
    <dgm:pt modelId="{9BB5FB68-E7A8-4B55-AC3E-372B77B5DA4F}" type="pres">
      <dgm:prSet presAssocID="{BBC2C1D1-2DD6-450A-AFAB-DB5EF1FE4BD4}" presName="spaceRect" presStyleCnt="0"/>
      <dgm:spPr/>
    </dgm:pt>
    <dgm:pt modelId="{5B84FE5F-425E-4DDC-A5E6-08C7CBC7512E}" type="pres">
      <dgm:prSet presAssocID="{BBC2C1D1-2DD6-450A-AFAB-DB5EF1FE4BD4}" presName="parTx" presStyleLbl="revTx" presStyleIdx="1" presStyleCnt="6">
        <dgm:presLayoutVars>
          <dgm:chMax val="0"/>
          <dgm:chPref val="0"/>
        </dgm:presLayoutVars>
      </dgm:prSet>
      <dgm:spPr/>
    </dgm:pt>
    <dgm:pt modelId="{33BB57EA-A32C-4DF0-8DF4-EB1E4ED91D45}" type="pres">
      <dgm:prSet presAssocID="{192D3024-CA77-4E1B-BC83-155D683B68F9}" presName="sibTrans" presStyleCnt="0"/>
      <dgm:spPr/>
    </dgm:pt>
    <dgm:pt modelId="{BC28F323-176C-4811-8EBA-92D1CF46D4EA}" type="pres">
      <dgm:prSet presAssocID="{C8DA5A5B-43C2-4AD6-AD11-8C41D7D98995}" presName="compNode" presStyleCnt="0"/>
      <dgm:spPr/>
    </dgm:pt>
    <dgm:pt modelId="{0D88FD58-CA39-48E3-A5F3-3A0084925BAE}" type="pres">
      <dgm:prSet presAssocID="{C8DA5A5B-43C2-4AD6-AD11-8C41D7D98995}" presName="bgRect" presStyleLbl="bgShp" presStyleIdx="2" presStyleCnt="6"/>
      <dgm:spPr>
        <a:solidFill>
          <a:schemeClr val="bg2"/>
        </a:solidFill>
      </dgm:spPr>
    </dgm:pt>
    <dgm:pt modelId="{17A531D9-F342-4E1C-8631-85D15C7D24F9}" type="pres">
      <dgm:prSet presAssocID="{C8DA5A5B-43C2-4AD6-AD11-8C41D7D98995}" presName="iconRect" presStyleLbl="node1" presStyleIdx="2" presStyleCnt="6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ocial network with solid fill"/>
        </a:ext>
      </dgm:extLst>
    </dgm:pt>
    <dgm:pt modelId="{891344E1-2891-4B61-8884-44204686EA5D}" type="pres">
      <dgm:prSet presAssocID="{C8DA5A5B-43C2-4AD6-AD11-8C41D7D98995}" presName="spaceRect" presStyleCnt="0"/>
      <dgm:spPr/>
    </dgm:pt>
    <dgm:pt modelId="{B0169726-C707-4E81-835D-1751D3AD0667}" type="pres">
      <dgm:prSet presAssocID="{C8DA5A5B-43C2-4AD6-AD11-8C41D7D98995}" presName="parTx" presStyleLbl="revTx" presStyleIdx="2" presStyleCnt="6">
        <dgm:presLayoutVars>
          <dgm:chMax val="0"/>
          <dgm:chPref val="0"/>
        </dgm:presLayoutVars>
      </dgm:prSet>
      <dgm:spPr/>
    </dgm:pt>
    <dgm:pt modelId="{D3C0E655-716D-4B12-AF8B-1A198C26B9FA}" type="pres">
      <dgm:prSet presAssocID="{4461A66B-469D-4D67-B2EB-7D03DAE20A25}" presName="sibTrans" presStyleCnt="0"/>
      <dgm:spPr/>
    </dgm:pt>
    <dgm:pt modelId="{5CFBC33A-BC1B-4DEE-BC27-35273E67771B}" type="pres">
      <dgm:prSet presAssocID="{AC6DD8AA-F55D-4F0B-8375-D1194EFF6CD9}" presName="compNode" presStyleCnt="0"/>
      <dgm:spPr/>
    </dgm:pt>
    <dgm:pt modelId="{8A4BB21B-21C9-445E-AA1C-7784DDF55DD5}" type="pres">
      <dgm:prSet presAssocID="{AC6DD8AA-F55D-4F0B-8375-D1194EFF6CD9}" presName="bgRect" presStyleLbl="bgShp" presStyleIdx="3" presStyleCnt="6"/>
      <dgm:spPr>
        <a:solidFill>
          <a:schemeClr val="bg2"/>
        </a:solidFill>
      </dgm:spPr>
    </dgm:pt>
    <dgm:pt modelId="{0E3F4488-5EF5-4175-ACF0-7A0B0D5484EC}" type="pres">
      <dgm:prSet presAssocID="{AC6DD8AA-F55D-4F0B-8375-D1194EFF6CD9}" presName="iconRect" presStyleLbl="node1" presStyleIdx="3" presStyleCnt="6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6445CA67-F280-441B-9C02-FB89D7B8B92A}" type="pres">
      <dgm:prSet presAssocID="{AC6DD8AA-F55D-4F0B-8375-D1194EFF6CD9}" presName="spaceRect" presStyleCnt="0"/>
      <dgm:spPr/>
    </dgm:pt>
    <dgm:pt modelId="{1221B7F7-717F-48B1-B781-6E50FCB58FA2}" type="pres">
      <dgm:prSet presAssocID="{AC6DD8AA-F55D-4F0B-8375-D1194EFF6CD9}" presName="parTx" presStyleLbl="revTx" presStyleIdx="3" presStyleCnt="6">
        <dgm:presLayoutVars>
          <dgm:chMax val="0"/>
          <dgm:chPref val="0"/>
        </dgm:presLayoutVars>
      </dgm:prSet>
      <dgm:spPr/>
    </dgm:pt>
    <dgm:pt modelId="{5897088D-F857-4426-A696-096E8C8DD623}" type="pres">
      <dgm:prSet presAssocID="{E2344DC6-696B-4589-A8D0-D06D8E68B68B}" presName="sibTrans" presStyleCnt="0"/>
      <dgm:spPr/>
    </dgm:pt>
    <dgm:pt modelId="{3891E96F-257B-4665-87DB-C60A2AACB5B7}" type="pres">
      <dgm:prSet presAssocID="{EF937C9F-1BAF-43FD-A89C-D3A993B2418B}" presName="compNode" presStyleCnt="0"/>
      <dgm:spPr/>
    </dgm:pt>
    <dgm:pt modelId="{420E4F33-1D6D-46DD-8054-06B02D0DBB47}" type="pres">
      <dgm:prSet presAssocID="{EF937C9F-1BAF-43FD-A89C-D3A993B2418B}" presName="bgRect" presStyleLbl="bgShp" presStyleIdx="4" presStyleCnt="6"/>
      <dgm:spPr>
        <a:solidFill>
          <a:schemeClr val="bg2"/>
        </a:solidFill>
      </dgm:spPr>
    </dgm:pt>
    <dgm:pt modelId="{1A4D0B47-2594-4C31-B99A-09440E05AFA4}" type="pres">
      <dgm:prSet presAssocID="{EF937C9F-1BAF-43FD-A89C-D3A993B2418B}" presName="iconRect" presStyleLbl="node1" presStyleIdx="4" presStyleCnt="6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arth Globe Americas"/>
        </a:ext>
      </dgm:extLst>
    </dgm:pt>
    <dgm:pt modelId="{C3A2A1D5-0DA7-47A8-AF34-C64A19BFB77A}" type="pres">
      <dgm:prSet presAssocID="{EF937C9F-1BAF-43FD-A89C-D3A993B2418B}" presName="spaceRect" presStyleCnt="0"/>
      <dgm:spPr/>
    </dgm:pt>
    <dgm:pt modelId="{9853F093-7338-4AE6-8613-DA1FF5730CA8}" type="pres">
      <dgm:prSet presAssocID="{EF937C9F-1BAF-43FD-A89C-D3A993B2418B}" presName="parTx" presStyleLbl="revTx" presStyleIdx="4" presStyleCnt="6">
        <dgm:presLayoutVars>
          <dgm:chMax val="0"/>
          <dgm:chPref val="0"/>
        </dgm:presLayoutVars>
      </dgm:prSet>
      <dgm:spPr/>
    </dgm:pt>
    <dgm:pt modelId="{D8870679-A48E-4142-A61B-B9302936C8D4}" type="pres">
      <dgm:prSet presAssocID="{3857D2AA-64D9-4E42-965B-29ED0C483682}" presName="sibTrans" presStyleCnt="0"/>
      <dgm:spPr/>
    </dgm:pt>
    <dgm:pt modelId="{37F59B85-E72A-4DB3-A930-6665A44B2956}" type="pres">
      <dgm:prSet presAssocID="{8965F276-08AA-4331-9188-05AC7E606E65}" presName="compNode" presStyleCnt="0"/>
      <dgm:spPr/>
    </dgm:pt>
    <dgm:pt modelId="{725226CB-119F-46EF-911C-3142563E26B2}" type="pres">
      <dgm:prSet presAssocID="{8965F276-08AA-4331-9188-05AC7E606E65}" presName="bgRect" presStyleLbl="bgShp" presStyleIdx="5" presStyleCnt="6"/>
      <dgm:spPr>
        <a:solidFill>
          <a:schemeClr val="bg2"/>
        </a:solidFill>
      </dgm:spPr>
    </dgm:pt>
    <dgm:pt modelId="{6F92D797-306B-4CF0-824E-8E1BB5181463}" type="pres">
      <dgm:prSet presAssocID="{8965F276-08AA-4331-9188-05AC7E606E65}" presName="iconRect" presStyleLbl="node1" presStyleIdx="5" presStyleCnt="6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dicine"/>
        </a:ext>
      </dgm:extLst>
    </dgm:pt>
    <dgm:pt modelId="{686C7A71-31EE-4AD1-B8B0-68C013D4AEC1}" type="pres">
      <dgm:prSet presAssocID="{8965F276-08AA-4331-9188-05AC7E606E65}" presName="spaceRect" presStyleCnt="0"/>
      <dgm:spPr/>
    </dgm:pt>
    <dgm:pt modelId="{244EFBAF-F3AE-45E3-BBE6-877E3E027DED}" type="pres">
      <dgm:prSet presAssocID="{8965F276-08AA-4331-9188-05AC7E606E65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82F56702-764F-4785-B1D2-3CFCAEF268F3}" srcId="{B32B2DD4-6BF6-4B22-BE15-21802FF1EE37}" destId="{EF937C9F-1BAF-43FD-A89C-D3A993B2418B}" srcOrd="4" destOrd="0" parTransId="{485148DC-7144-4E2C-89C5-B8EA1987BEAC}" sibTransId="{3857D2AA-64D9-4E42-965B-29ED0C483682}"/>
    <dgm:cxn modelId="{4383D910-2050-4AC6-92D4-21C7F2C8ED51}" srcId="{B32B2DD4-6BF6-4B22-BE15-21802FF1EE37}" destId="{5F7242F4-78F6-461B-8036-D26F65584BA0}" srcOrd="0" destOrd="0" parTransId="{24087F13-2B5C-4940-A2DA-9947C2D5A83D}" sibTransId="{2ACDEEFE-2BE8-4664-BE5A-547CDB2A6D3A}"/>
    <dgm:cxn modelId="{5ABD6321-79DB-4859-8BB8-000690111F39}" srcId="{B32B2DD4-6BF6-4B22-BE15-21802FF1EE37}" destId="{AC6DD8AA-F55D-4F0B-8375-D1194EFF6CD9}" srcOrd="3" destOrd="0" parTransId="{6F1B2924-18A3-4963-BE34-F52FEA05BD20}" sibTransId="{E2344DC6-696B-4589-A8D0-D06D8E68B68B}"/>
    <dgm:cxn modelId="{D0E9C547-595E-4926-A2E0-5343E59E72BB}" type="presOf" srcId="{8965F276-08AA-4331-9188-05AC7E606E65}" destId="{244EFBAF-F3AE-45E3-BBE6-877E3E027DED}" srcOrd="0" destOrd="0" presId="urn:microsoft.com/office/officeart/2018/2/layout/IconVerticalSolidList"/>
    <dgm:cxn modelId="{BB6A3890-1C61-4813-A80F-F4B59A8E2975}" type="presOf" srcId="{C8DA5A5B-43C2-4AD6-AD11-8C41D7D98995}" destId="{B0169726-C707-4E81-835D-1751D3AD0667}" srcOrd="0" destOrd="0" presId="urn:microsoft.com/office/officeart/2018/2/layout/IconVerticalSolidList"/>
    <dgm:cxn modelId="{C05CAC90-82E4-436E-B08C-EAE391B3690B}" srcId="{B32B2DD4-6BF6-4B22-BE15-21802FF1EE37}" destId="{BBC2C1D1-2DD6-450A-AFAB-DB5EF1FE4BD4}" srcOrd="1" destOrd="0" parTransId="{8A88314B-807D-4452-B78B-96A8E98DA8CC}" sibTransId="{192D3024-CA77-4E1B-BC83-155D683B68F9}"/>
    <dgm:cxn modelId="{86D15F9C-A4D9-4B30-8EA1-9FD6000502AD}" type="presOf" srcId="{B32B2DD4-6BF6-4B22-BE15-21802FF1EE37}" destId="{2C9073C8-B002-4289-99A0-43B5984B77E1}" srcOrd="0" destOrd="0" presId="urn:microsoft.com/office/officeart/2018/2/layout/IconVerticalSolidList"/>
    <dgm:cxn modelId="{E0A3E3A0-59F7-4B24-ACCB-BCCEBE6BECDF}" srcId="{B32B2DD4-6BF6-4B22-BE15-21802FF1EE37}" destId="{8965F276-08AA-4331-9188-05AC7E606E65}" srcOrd="5" destOrd="0" parTransId="{AB9B8C79-ED18-45D4-9F3D-7E35FC35EA5A}" sibTransId="{20B93FF4-CE71-424B-9C4F-7EA498EFFDA1}"/>
    <dgm:cxn modelId="{ECCB89A9-F2AC-419D-BBAD-968F376F8C68}" type="presOf" srcId="{EF937C9F-1BAF-43FD-A89C-D3A993B2418B}" destId="{9853F093-7338-4AE6-8613-DA1FF5730CA8}" srcOrd="0" destOrd="0" presId="urn:microsoft.com/office/officeart/2018/2/layout/IconVerticalSolidList"/>
    <dgm:cxn modelId="{578B75C7-8FBD-421E-9F9C-EEEDE09E3939}" type="presOf" srcId="{AC6DD8AA-F55D-4F0B-8375-D1194EFF6CD9}" destId="{1221B7F7-717F-48B1-B781-6E50FCB58FA2}" srcOrd="0" destOrd="0" presId="urn:microsoft.com/office/officeart/2018/2/layout/IconVerticalSolidList"/>
    <dgm:cxn modelId="{9B85AAE9-373E-4A89-B240-356B834497C9}" type="presOf" srcId="{BBC2C1D1-2DD6-450A-AFAB-DB5EF1FE4BD4}" destId="{5B84FE5F-425E-4DDC-A5E6-08C7CBC7512E}" srcOrd="0" destOrd="0" presId="urn:microsoft.com/office/officeart/2018/2/layout/IconVerticalSolidList"/>
    <dgm:cxn modelId="{CCC8E4ED-6C67-48E6-834A-EC0D28F890A7}" srcId="{B32B2DD4-6BF6-4B22-BE15-21802FF1EE37}" destId="{C8DA5A5B-43C2-4AD6-AD11-8C41D7D98995}" srcOrd="2" destOrd="0" parTransId="{5C43D9A4-B243-4088-B368-AB565401AF0A}" sibTransId="{4461A66B-469D-4D67-B2EB-7D03DAE20A25}"/>
    <dgm:cxn modelId="{A58990FE-40D9-4EE5-864E-97CED356CA37}" type="presOf" srcId="{5F7242F4-78F6-461B-8036-D26F65584BA0}" destId="{C2F3C971-ABA1-485C-8035-51A80B48CB8B}" srcOrd="0" destOrd="0" presId="urn:microsoft.com/office/officeart/2018/2/layout/IconVerticalSolidList"/>
    <dgm:cxn modelId="{937E90FC-6244-4F5C-81A7-597DC3171AD4}" type="presParOf" srcId="{2C9073C8-B002-4289-99A0-43B5984B77E1}" destId="{606F405C-AA74-4A4D-A7E5-A0F9DB6D0CF1}" srcOrd="0" destOrd="0" presId="urn:microsoft.com/office/officeart/2018/2/layout/IconVerticalSolidList"/>
    <dgm:cxn modelId="{2FE8FDCF-112F-4490-8F50-C5E722BA384E}" type="presParOf" srcId="{606F405C-AA74-4A4D-A7E5-A0F9DB6D0CF1}" destId="{5F0D6477-0764-4927-AD7B-A20CEE1FC222}" srcOrd="0" destOrd="0" presId="urn:microsoft.com/office/officeart/2018/2/layout/IconVerticalSolidList"/>
    <dgm:cxn modelId="{1EBDE979-3BD0-44B4-86F9-EAAE72AC1A56}" type="presParOf" srcId="{606F405C-AA74-4A4D-A7E5-A0F9DB6D0CF1}" destId="{ABFF7A4B-7DB7-4BDE-ABE9-797C63B17921}" srcOrd="1" destOrd="0" presId="urn:microsoft.com/office/officeart/2018/2/layout/IconVerticalSolidList"/>
    <dgm:cxn modelId="{30E9660C-F8E1-4479-872A-BF12841288DE}" type="presParOf" srcId="{606F405C-AA74-4A4D-A7E5-A0F9DB6D0CF1}" destId="{F1F945BB-2C54-442B-815F-035C93C754F7}" srcOrd="2" destOrd="0" presId="urn:microsoft.com/office/officeart/2018/2/layout/IconVerticalSolidList"/>
    <dgm:cxn modelId="{37CF5776-7B38-422A-9FB8-DCC021B16A69}" type="presParOf" srcId="{606F405C-AA74-4A4D-A7E5-A0F9DB6D0CF1}" destId="{C2F3C971-ABA1-485C-8035-51A80B48CB8B}" srcOrd="3" destOrd="0" presId="urn:microsoft.com/office/officeart/2018/2/layout/IconVerticalSolidList"/>
    <dgm:cxn modelId="{84070C13-8B1D-4D8C-AA4E-04AD42EFE813}" type="presParOf" srcId="{2C9073C8-B002-4289-99A0-43B5984B77E1}" destId="{27A5CEB7-CBFC-42DE-B977-B0B955FBF124}" srcOrd="1" destOrd="0" presId="urn:microsoft.com/office/officeart/2018/2/layout/IconVerticalSolidList"/>
    <dgm:cxn modelId="{EE6F77FB-D925-48A8-890D-A6720B98266A}" type="presParOf" srcId="{2C9073C8-B002-4289-99A0-43B5984B77E1}" destId="{2E5BD879-2A70-4ECC-91FC-9E8324EA1A72}" srcOrd="2" destOrd="0" presId="urn:microsoft.com/office/officeart/2018/2/layout/IconVerticalSolidList"/>
    <dgm:cxn modelId="{6ED9AA38-751F-42D0-B4A8-9684E201E078}" type="presParOf" srcId="{2E5BD879-2A70-4ECC-91FC-9E8324EA1A72}" destId="{739E877B-2157-4D05-A0C5-7CD77E4519A7}" srcOrd="0" destOrd="0" presId="urn:microsoft.com/office/officeart/2018/2/layout/IconVerticalSolidList"/>
    <dgm:cxn modelId="{FD485297-D24F-4F24-8AF2-647011BCD0FC}" type="presParOf" srcId="{2E5BD879-2A70-4ECC-91FC-9E8324EA1A72}" destId="{7E40D05B-B11B-47FB-B179-4EDC10A2E0C2}" srcOrd="1" destOrd="0" presId="urn:microsoft.com/office/officeart/2018/2/layout/IconVerticalSolidList"/>
    <dgm:cxn modelId="{5ABE1321-8493-483F-A8C9-91A46A07F463}" type="presParOf" srcId="{2E5BD879-2A70-4ECC-91FC-9E8324EA1A72}" destId="{9BB5FB68-E7A8-4B55-AC3E-372B77B5DA4F}" srcOrd="2" destOrd="0" presId="urn:microsoft.com/office/officeart/2018/2/layout/IconVerticalSolidList"/>
    <dgm:cxn modelId="{E0DA5680-83A3-4825-9972-899B60556F0C}" type="presParOf" srcId="{2E5BD879-2A70-4ECC-91FC-9E8324EA1A72}" destId="{5B84FE5F-425E-4DDC-A5E6-08C7CBC7512E}" srcOrd="3" destOrd="0" presId="urn:microsoft.com/office/officeart/2018/2/layout/IconVerticalSolidList"/>
    <dgm:cxn modelId="{B85511B4-AAC0-415A-ABF7-B90E55728506}" type="presParOf" srcId="{2C9073C8-B002-4289-99A0-43B5984B77E1}" destId="{33BB57EA-A32C-4DF0-8DF4-EB1E4ED91D45}" srcOrd="3" destOrd="0" presId="urn:microsoft.com/office/officeart/2018/2/layout/IconVerticalSolidList"/>
    <dgm:cxn modelId="{8E4326CB-8E67-4880-B5C6-1AF34CBD0F70}" type="presParOf" srcId="{2C9073C8-B002-4289-99A0-43B5984B77E1}" destId="{BC28F323-176C-4811-8EBA-92D1CF46D4EA}" srcOrd="4" destOrd="0" presId="urn:microsoft.com/office/officeart/2018/2/layout/IconVerticalSolidList"/>
    <dgm:cxn modelId="{34567463-CEFD-459D-9FDD-1C5E5D2BC319}" type="presParOf" srcId="{BC28F323-176C-4811-8EBA-92D1CF46D4EA}" destId="{0D88FD58-CA39-48E3-A5F3-3A0084925BAE}" srcOrd="0" destOrd="0" presId="urn:microsoft.com/office/officeart/2018/2/layout/IconVerticalSolidList"/>
    <dgm:cxn modelId="{4AA9B003-3B27-4D38-92DE-022B444C89F3}" type="presParOf" srcId="{BC28F323-176C-4811-8EBA-92D1CF46D4EA}" destId="{17A531D9-F342-4E1C-8631-85D15C7D24F9}" srcOrd="1" destOrd="0" presId="urn:microsoft.com/office/officeart/2018/2/layout/IconVerticalSolidList"/>
    <dgm:cxn modelId="{CBA7A927-F470-4277-9612-E2F6A60E8A76}" type="presParOf" srcId="{BC28F323-176C-4811-8EBA-92D1CF46D4EA}" destId="{891344E1-2891-4B61-8884-44204686EA5D}" srcOrd="2" destOrd="0" presId="urn:microsoft.com/office/officeart/2018/2/layout/IconVerticalSolidList"/>
    <dgm:cxn modelId="{1FB1EEB7-58B2-4779-A6CC-9DC3DA6974E9}" type="presParOf" srcId="{BC28F323-176C-4811-8EBA-92D1CF46D4EA}" destId="{B0169726-C707-4E81-835D-1751D3AD0667}" srcOrd="3" destOrd="0" presId="urn:microsoft.com/office/officeart/2018/2/layout/IconVerticalSolidList"/>
    <dgm:cxn modelId="{AD49A36E-550F-4593-A70F-1BD9C2D823BC}" type="presParOf" srcId="{2C9073C8-B002-4289-99A0-43B5984B77E1}" destId="{D3C0E655-716D-4B12-AF8B-1A198C26B9FA}" srcOrd="5" destOrd="0" presId="urn:microsoft.com/office/officeart/2018/2/layout/IconVerticalSolidList"/>
    <dgm:cxn modelId="{DDFF6007-190D-4290-9778-BBC43C35BEDF}" type="presParOf" srcId="{2C9073C8-B002-4289-99A0-43B5984B77E1}" destId="{5CFBC33A-BC1B-4DEE-BC27-35273E67771B}" srcOrd="6" destOrd="0" presId="urn:microsoft.com/office/officeart/2018/2/layout/IconVerticalSolidList"/>
    <dgm:cxn modelId="{C6ECE008-2589-4413-AC01-5AE073649A47}" type="presParOf" srcId="{5CFBC33A-BC1B-4DEE-BC27-35273E67771B}" destId="{8A4BB21B-21C9-445E-AA1C-7784DDF55DD5}" srcOrd="0" destOrd="0" presId="urn:microsoft.com/office/officeart/2018/2/layout/IconVerticalSolidList"/>
    <dgm:cxn modelId="{E38658E6-6480-4877-8D31-12F78943E0E1}" type="presParOf" srcId="{5CFBC33A-BC1B-4DEE-BC27-35273E67771B}" destId="{0E3F4488-5EF5-4175-ACF0-7A0B0D5484EC}" srcOrd="1" destOrd="0" presId="urn:microsoft.com/office/officeart/2018/2/layout/IconVerticalSolidList"/>
    <dgm:cxn modelId="{C93F285D-A495-46EB-B17B-D847A06EA74B}" type="presParOf" srcId="{5CFBC33A-BC1B-4DEE-BC27-35273E67771B}" destId="{6445CA67-F280-441B-9C02-FB89D7B8B92A}" srcOrd="2" destOrd="0" presId="urn:microsoft.com/office/officeart/2018/2/layout/IconVerticalSolidList"/>
    <dgm:cxn modelId="{06E740D7-5535-4157-B6C4-AE41B2AEA1B4}" type="presParOf" srcId="{5CFBC33A-BC1B-4DEE-BC27-35273E67771B}" destId="{1221B7F7-717F-48B1-B781-6E50FCB58FA2}" srcOrd="3" destOrd="0" presId="urn:microsoft.com/office/officeart/2018/2/layout/IconVerticalSolidList"/>
    <dgm:cxn modelId="{FF087E1D-14C4-4D59-8AF6-4AF154F7EBD0}" type="presParOf" srcId="{2C9073C8-B002-4289-99A0-43B5984B77E1}" destId="{5897088D-F857-4426-A696-096E8C8DD623}" srcOrd="7" destOrd="0" presId="urn:microsoft.com/office/officeart/2018/2/layout/IconVerticalSolidList"/>
    <dgm:cxn modelId="{D445BCC7-C1B8-410B-AC67-4EF5575E492D}" type="presParOf" srcId="{2C9073C8-B002-4289-99A0-43B5984B77E1}" destId="{3891E96F-257B-4665-87DB-C60A2AACB5B7}" srcOrd="8" destOrd="0" presId="urn:microsoft.com/office/officeart/2018/2/layout/IconVerticalSolidList"/>
    <dgm:cxn modelId="{AD82A8DB-4356-441B-AC73-25E72BBE256D}" type="presParOf" srcId="{3891E96F-257B-4665-87DB-C60A2AACB5B7}" destId="{420E4F33-1D6D-46DD-8054-06B02D0DBB47}" srcOrd="0" destOrd="0" presId="urn:microsoft.com/office/officeart/2018/2/layout/IconVerticalSolidList"/>
    <dgm:cxn modelId="{2242DBA8-B126-4DB9-AB1A-0447E0C8557C}" type="presParOf" srcId="{3891E96F-257B-4665-87DB-C60A2AACB5B7}" destId="{1A4D0B47-2594-4C31-B99A-09440E05AFA4}" srcOrd="1" destOrd="0" presId="urn:microsoft.com/office/officeart/2018/2/layout/IconVerticalSolidList"/>
    <dgm:cxn modelId="{4AC3AE28-48F7-443B-A896-655D0347A629}" type="presParOf" srcId="{3891E96F-257B-4665-87DB-C60A2AACB5B7}" destId="{C3A2A1D5-0DA7-47A8-AF34-C64A19BFB77A}" srcOrd="2" destOrd="0" presId="urn:microsoft.com/office/officeart/2018/2/layout/IconVerticalSolidList"/>
    <dgm:cxn modelId="{2DA9A331-8052-444B-AF66-520876057B92}" type="presParOf" srcId="{3891E96F-257B-4665-87DB-C60A2AACB5B7}" destId="{9853F093-7338-4AE6-8613-DA1FF5730CA8}" srcOrd="3" destOrd="0" presId="urn:microsoft.com/office/officeart/2018/2/layout/IconVerticalSolidList"/>
    <dgm:cxn modelId="{2F2B5976-7743-466F-BE89-5FDA23A894DD}" type="presParOf" srcId="{2C9073C8-B002-4289-99A0-43B5984B77E1}" destId="{D8870679-A48E-4142-A61B-B9302936C8D4}" srcOrd="9" destOrd="0" presId="urn:microsoft.com/office/officeart/2018/2/layout/IconVerticalSolidList"/>
    <dgm:cxn modelId="{24206896-76D8-47AB-A4AC-9270208FF477}" type="presParOf" srcId="{2C9073C8-B002-4289-99A0-43B5984B77E1}" destId="{37F59B85-E72A-4DB3-A930-6665A44B2956}" srcOrd="10" destOrd="0" presId="urn:microsoft.com/office/officeart/2018/2/layout/IconVerticalSolidList"/>
    <dgm:cxn modelId="{874AB3BC-3FF2-4ED9-B192-8BDE301DEB68}" type="presParOf" srcId="{37F59B85-E72A-4DB3-A930-6665A44B2956}" destId="{725226CB-119F-46EF-911C-3142563E26B2}" srcOrd="0" destOrd="0" presId="urn:microsoft.com/office/officeart/2018/2/layout/IconVerticalSolidList"/>
    <dgm:cxn modelId="{9F727BC4-5A2D-4D31-A8C3-3B097FEDD271}" type="presParOf" srcId="{37F59B85-E72A-4DB3-A930-6665A44B2956}" destId="{6F92D797-306B-4CF0-824E-8E1BB5181463}" srcOrd="1" destOrd="0" presId="urn:microsoft.com/office/officeart/2018/2/layout/IconVerticalSolidList"/>
    <dgm:cxn modelId="{C702A7D7-3291-422A-8CC7-7047911A526B}" type="presParOf" srcId="{37F59B85-E72A-4DB3-A930-6665A44B2956}" destId="{686C7A71-31EE-4AD1-B8B0-68C013D4AEC1}" srcOrd="2" destOrd="0" presId="urn:microsoft.com/office/officeart/2018/2/layout/IconVerticalSolidList"/>
    <dgm:cxn modelId="{749198B4-2B9B-436E-8A48-A9ED4476042E}" type="presParOf" srcId="{37F59B85-E72A-4DB3-A930-6665A44B2956}" destId="{244EFBAF-F3AE-45E3-BBE6-877E3E027DED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DC5458F1-8A05-4E64-8C97-2F2E760FF231}" type="doc">
      <dgm:prSet loTypeId="urn:microsoft.com/office/officeart/2016/7/layout/BasicLinearProcessNumbered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ACE8FDF-77B4-478A-BB48-2574B915C2E3}" type="pres">
      <dgm:prSet presAssocID="{DC5458F1-8A05-4E64-8C97-2F2E760FF231}" presName="Name0" presStyleCnt="0">
        <dgm:presLayoutVars>
          <dgm:animLvl val="lvl"/>
          <dgm:resizeHandles val="exact"/>
        </dgm:presLayoutVars>
      </dgm:prSet>
      <dgm:spPr/>
    </dgm:pt>
  </dgm:ptLst>
  <dgm:cxnLst>
    <dgm:cxn modelId="{F25D3CFA-2252-4181-9DB7-12370EBE9EF7}" type="presOf" srcId="{DC5458F1-8A05-4E64-8C97-2F2E760FF231}" destId="{2ACE8FDF-77B4-478A-BB48-2574B915C2E3}" srcOrd="0" destOrd="0" presId="urn:microsoft.com/office/officeart/2016/7/layout/BasicLinear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FE49847-D219-7E43-9CDA-D249BAB8264C}" type="doc">
      <dgm:prSet loTypeId="urn:microsoft.com/office/officeart/2005/8/layout/cycle3" loCatId="list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n-US"/>
        </a:p>
      </dgm:t>
    </dgm:pt>
    <dgm:pt modelId="{A4EE9ED6-33F3-9E4A-9226-DD0A750AEE94}">
      <dgm:prSet phldrT="[Text]" custT="1"/>
      <dgm:spPr>
        <a:solidFill>
          <a:schemeClr val="accent1"/>
        </a:solidFill>
        <a:ln>
          <a:noFill/>
        </a:ln>
      </dgm:spPr>
      <dgm:t>
        <a:bodyPr/>
        <a:lstStyle/>
        <a:p>
          <a:r>
            <a:rPr lang="en-US" sz="1800">
              <a:solidFill>
                <a:schemeClr val="bg1"/>
              </a:solidFill>
            </a:rPr>
            <a:t>Ask </a:t>
          </a:r>
          <a:r>
            <a:rPr lang="en-US" sz="1800" b="1">
              <a:solidFill>
                <a:schemeClr val="bg1"/>
              </a:solidFill>
            </a:rPr>
            <a:t>open-ended questions</a:t>
          </a:r>
        </a:p>
      </dgm:t>
    </dgm:pt>
    <dgm:pt modelId="{84D2A42D-8813-E046-80B1-4CE2BAA7F4E8}" type="parTrans" cxnId="{5AEF3B2A-39D9-2843-BBAF-FB2FF42E586A}">
      <dgm:prSet/>
      <dgm:spPr/>
      <dgm:t>
        <a:bodyPr/>
        <a:lstStyle/>
        <a:p>
          <a:endParaRPr lang="en-US" sz="2000"/>
        </a:p>
      </dgm:t>
    </dgm:pt>
    <dgm:pt modelId="{2177EC5C-8F88-6B47-8AC8-26D7719E05F0}" type="sibTrans" cxnId="{5AEF3B2A-39D9-2843-BBAF-FB2FF42E586A}">
      <dgm:prSet/>
      <dgm:spPr/>
      <dgm:t>
        <a:bodyPr/>
        <a:lstStyle/>
        <a:p>
          <a:endParaRPr lang="en-US" sz="2000"/>
        </a:p>
      </dgm:t>
    </dgm:pt>
    <dgm:pt modelId="{D555A733-C127-8641-8E83-ADEBD7059E0A}">
      <dgm:prSet phldrT="[Text]" custT="1"/>
      <dgm:spPr>
        <a:solidFill>
          <a:schemeClr val="accent6"/>
        </a:solidFill>
        <a:ln>
          <a:noFill/>
        </a:ln>
      </dgm:spPr>
      <dgm:t>
        <a:bodyPr/>
        <a:lstStyle/>
        <a:p>
          <a:r>
            <a:rPr lang="en-US" sz="1800" b="1">
              <a:solidFill>
                <a:schemeClr val="bg1"/>
              </a:solidFill>
            </a:rPr>
            <a:t>Reflect </a:t>
          </a:r>
          <a:r>
            <a:rPr lang="en-US" sz="1800">
              <a:solidFill>
                <a:schemeClr val="bg1"/>
              </a:solidFill>
            </a:rPr>
            <a:t>and </a:t>
          </a:r>
          <a:r>
            <a:rPr lang="en-US" sz="1800" b="1">
              <a:solidFill>
                <a:schemeClr val="bg1"/>
              </a:solidFill>
            </a:rPr>
            <a:t>respond</a:t>
          </a:r>
        </a:p>
      </dgm:t>
    </dgm:pt>
    <dgm:pt modelId="{67B5D6C1-41B8-FE4F-8E41-8217CACD55A2}" type="parTrans" cxnId="{FAD72C50-6C78-B047-AB15-980A6B5C9A9D}">
      <dgm:prSet/>
      <dgm:spPr/>
      <dgm:t>
        <a:bodyPr/>
        <a:lstStyle/>
        <a:p>
          <a:endParaRPr lang="en-US" sz="2000"/>
        </a:p>
      </dgm:t>
    </dgm:pt>
    <dgm:pt modelId="{261F9FEF-AB45-A849-BAC7-07EB5D5BE801}" type="sibTrans" cxnId="{FAD72C50-6C78-B047-AB15-980A6B5C9A9D}">
      <dgm:prSet/>
      <dgm:spPr/>
      <dgm:t>
        <a:bodyPr/>
        <a:lstStyle/>
        <a:p>
          <a:endParaRPr lang="en-US" sz="2000"/>
        </a:p>
      </dgm:t>
    </dgm:pt>
    <dgm:pt modelId="{C4052F5A-1D01-6E4E-AF63-C41438D92FEE}">
      <dgm:prSet phldrT="[Text]" custT="1"/>
      <dgm:spPr>
        <a:solidFill>
          <a:schemeClr val="accent3"/>
        </a:solidFill>
        <a:ln>
          <a:noFill/>
        </a:ln>
      </dgm:spPr>
      <dgm:t>
        <a:bodyPr/>
        <a:lstStyle/>
        <a:p>
          <a:r>
            <a:rPr lang="en-US" sz="1800" b="1">
              <a:solidFill>
                <a:schemeClr val="bg1"/>
              </a:solidFill>
            </a:rPr>
            <a:t>Affirm </a:t>
          </a:r>
          <a:r>
            <a:rPr lang="en-US" sz="1800">
              <a:solidFill>
                <a:schemeClr val="bg1"/>
              </a:solidFill>
            </a:rPr>
            <a:t>strengths and </a:t>
          </a:r>
          <a:r>
            <a:rPr lang="en-US" sz="1800" b="1">
              <a:solidFill>
                <a:schemeClr val="bg1"/>
              </a:solidFill>
            </a:rPr>
            <a:t>validate</a:t>
          </a:r>
          <a:r>
            <a:rPr lang="en-US" sz="1800">
              <a:solidFill>
                <a:schemeClr val="bg1"/>
              </a:solidFill>
            </a:rPr>
            <a:t> concerns</a:t>
          </a:r>
        </a:p>
      </dgm:t>
    </dgm:pt>
    <dgm:pt modelId="{AE2F1558-3750-454F-A08B-AD0724F1E304}" type="parTrans" cxnId="{4DA8D59D-2EF4-B54A-9303-92CF3C4637A3}">
      <dgm:prSet/>
      <dgm:spPr/>
      <dgm:t>
        <a:bodyPr/>
        <a:lstStyle/>
        <a:p>
          <a:endParaRPr lang="en-US" sz="2000"/>
        </a:p>
      </dgm:t>
    </dgm:pt>
    <dgm:pt modelId="{6D4F6E73-2F3B-364B-9858-F293F8941B13}" type="sibTrans" cxnId="{4DA8D59D-2EF4-B54A-9303-92CF3C4637A3}">
      <dgm:prSet/>
      <dgm:spPr/>
      <dgm:t>
        <a:bodyPr/>
        <a:lstStyle/>
        <a:p>
          <a:endParaRPr lang="en-US" sz="2000"/>
        </a:p>
      </dgm:t>
    </dgm:pt>
    <dgm:pt modelId="{544CC11B-8D38-E74A-BFD8-0A578619280B}">
      <dgm:prSet phldrT="[Text]" custT="1"/>
      <dgm:spPr>
        <a:solidFill>
          <a:schemeClr val="accent4"/>
        </a:solidFill>
        <a:ln>
          <a:noFill/>
        </a:ln>
      </dgm:spPr>
      <dgm:t>
        <a:bodyPr/>
        <a:lstStyle/>
        <a:p>
          <a:r>
            <a:rPr lang="en-US" sz="1800" b="1">
              <a:solidFill>
                <a:schemeClr val="bg1"/>
              </a:solidFill>
            </a:rPr>
            <a:t>Ask </a:t>
          </a:r>
          <a:r>
            <a:rPr lang="en-US" sz="1800">
              <a:solidFill>
                <a:schemeClr val="bg1"/>
              </a:solidFill>
            </a:rPr>
            <a:t>– </a:t>
          </a:r>
          <a:r>
            <a:rPr lang="en-US" sz="1800" b="1">
              <a:solidFill>
                <a:schemeClr val="bg1"/>
              </a:solidFill>
            </a:rPr>
            <a:t>provide</a:t>
          </a:r>
          <a:r>
            <a:rPr lang="en-US" sz="1800">
              <a:solidFill>
                <a:schemeClr val="bg1"/>
              </a:solidFill>
            </a:rPr>
            <a:t> – </a:t>
          </a:r>
          <a:r>
            <a:rPr lang="en-US" sz="1800" b="1">
              <a:solidFill>
                <a:schemeClr val="bg1"/>
              </a:solidFill>
            </a:rPr>
            <a:t>verify</a:t>
          </a:r>
        </a:p>
      </dgm:t>
    </dgm:pt>
    <dgm:pt modelId="{00F9B8CF-C522-AF49-B477-9B2FF83CD121}" type="parTrans" cxnId="{8DAB8EEA-A6FB-F74D-9DBE-66B070BCDF2E}">
      <dgm:prSet/>
      <dgm:spPr/>
      <dgm:t>
        <a:bodyPr/>
        <a:lstStyle/>
        <a:p>
          <a:endParaRPr lang="en-US" sz="2000"/>
        </a:p>
      </dgm:t>
    </dgm:pt>
    <dgm:pt modelId="{5573B2BC-ADC3-FB49-8A6A-FEF486246901}" type="sibTrans" cxnId="{8DAB8EEA-A6FB-F74D-9DBE-66B070BCDF2E}">
      <dgm:prSet/>
      <dgm:spPr/>
      <dgm:t>
        <a:bodyPr/>
        <a:lstStyle/>
        <a:p>
          <a:endParaRPr lang="en-US" sz="2000"/>
        </a:p>
      </dgm:t>
    </dgm:pt>
    <dgm:pt modelId="{6474A939-0404-AA44-963D-35092D07060B}">
      <dgm:prSet phldrT="[Text]" custT="1"/>
      <dgm:spPr>
        <a:solidFill>
          <a:schemeClr val="accent5"/>
        </a:solidFill>
        <a:ln>
          <a:noFill/>
        </a:ln>
      </dgm:spPr>
      <dgm:t>
        <a:bodyPr/>
        <a:lstStyle/>
        <a:p>
          <a:r>
            <a:rPr lang="en-US" sz="1800" b="1">
              <a:solidFill>
                <a:schemeClr val="bg1"/>
              </a:solidFill>
            </a:rPr>
            <a:t>Summarize</a:t>
          </a:r>
          <a:r>
            <a:rPr lang="en-US" sz="1800">
              <a:solidFill>
                <a:schemeClr val="bg1"/>
              </a:solidFill>
            </a:rPr>
            <a:t> interaction and </a:t>
          </a:r>
          <a:r>
            <a:rPr lang="en-US" sz="1800" b="1">
              <a:solidFill>
                <a:schemeClr val="bg1"/>
              </a:solidFill>
            </a:rPr>
            <a:t>determine</a:t>
          </a:r>
          <a:r>
            <a:rPr lang="en-US" sz="1800">
              <a:solidFill>
                <a:schemeClr val="bg1"/>
              </a:solidFill>
            </a:rPr>
            <a:t> action</a:t>
          </a:r>
        </a:p>
      </dgm:t>
    </dgm:pt>
    <dgm:pt modelId="{2E0BD804-D029-1F4A-AFDD-9CB96E44BFC3}" type="parTrans" cxnId="{B51A678A-1BCF-BD4C-84CD-8EEF0A95AE9D}">
      <dgm:prSet/>
      <dgm:spPr/>
      <dgm:t>
        <a:bodyPr/>
        <a:lstStyle/>
        <a:p>
          <a:endParaRPr lang="en-US" sz="2000"/>
        </a:p>
      </dgm:t>
    </dgm:pt>
    <dgm:pt modelId="{062D3B4E-C948-0046-A483-7AC9123A0D42}" type="sibTrans" cxnId="{B51A678A-1BCF-BD4C-84CD-8EEF0A95AE9D}">
      <dgm:prSet/>
      <dgm:spPr/>
      <dgm:t>
        <a:bodyPr/>
        <a:lstStyle/>
        <a:p>
          <a:endParaRPr lang="en-US" sz="2000"/>
        </a:p>
      </dgm:t>
    </dgm:pt>
    <dgm:pt modelId="{5F3EF72B-A71A-C84E-BC41-11A850F2D138}" type="pres">
      <dgm:prSet presAssocID="{6FE49847-D219-7E43-9CDA-D249BAB8264C}" presName="Name0" presStyleCnt="0">
        <dgm:presLayoutVars>
          <dgm:dir/>
          <dgm:resizeHandles val="exact"/>
        </dgm:presLayoutVars>
      </dgm:prSet>
      <dgm:spPr/>
    </dgm:pt>
    <dgm:pt modelId="{1ED87D57-723A-0943-B008-AAB37B681460}" type="pres">
      <dgm:prSet presAssocID="{6FE49847-D219-7E43-9CDA-D249BAB8264C}" presName="cycle" presStyleCnt="0"/>
      <dgm:spPr/>
    </dgm:pt>
    <dgm:pt modelId="{4F1308FA-7A40-204A-B479-EFE605B85930}" type="pres">
      <dgm:prSet presAssocID="{A4EE9ED6-33F3-9E4A-9226-DD0A750AEE94}" presName="nodeFirstNode" presStyleLbl="node1" presStyleIdx="0" presStyleCnt="5" custScaleX="116883">
        <dgm:presLayoutVars>
          <dgm:bulletEnabled val="1"/>
        </dgm:presLayoutVars>
      </dgm:prSet>
      <dgm:spPr/>
    </dgm:pt>
    <dgm:pt modelId="{D1903FA8-7A94-5B4F-B264-D8A93489DD02}" type="pres">
      <dgm:prSet presAssocID="{2177EC5C-8F88-6B47-8AC8-26D7719E05F0}" presName="sibTransFirstNode" presStyleLbl="bgShp" presStyleIdx="0" presStyleCnt="1"/>
      <dgm:spPr/>
    </dgm:pt>
    <dgm:pt modelId="{0B2BD48E-91B0-834E-8C9D-AE6695ED6EA1}" type="pres">
      <dgm:prSet presAssocID="{D555A733-C127-8641-8E83-ADEBD7059E0A}" presName="nodeFollowingNodes" presStyleLbl="node1" presStyleIdx="1" presStyleCnt="5" custScaleX="145105" custScaleY="129141" custRadScaleRad="101610" custRadScaleInc="7890">
        <dgm:presLayoutVars>
          <dgm:bulletEnabled val="1"/>
        </dgm:presLayoutVars>
      </dgm:prSet>
      <dgm:spPr/>
    </dgm:pt>
    <dgm:pt modelId="{900AAB6C-ED62-4444-B9AB-1BCCA8C767F4}" type="pres">
      <dgm:prSet presAssocID="{C4052F5A-1D01-6E4E-AF63-C41438D92FEE}" presName="nodeFollowingNodes" presStyleLbl="node1" presStyleIdx="2" presStyleCnt="5" custScaleX="149386" custRadScaleRad="118048" custRadScaleInc="-37254">
        <dgm:presLayoutVars>
          <dgm:bulletEnabled val="1"/>
        </dgm:presLayoutVars>
      </dgm:prSet>
      <dgm:spPr/>
    </dgm:pt>
    <dgm:pt modelId="{87D1E34B-2844-6649-89FA-EC046A82477E}" type="pres">
      <dgm:prSet presAssocID="{544CC11B-8D38-E74A-BFD8-0A578619280B}" presName="nodeFollowingNodes" presStyleLbl="node1" presStyleIdx="3" presStyleCnt="5" custScaleX="157953" custRadScaleRad="124099" custRadScaleInc="40098">
        <dgm:presLayoutVars>
          <dgm:bulletEnabled val="1"/>
        </dgm:presLayoutVars>
      </dgm:prSet>
      <dgm:spPr/>
    </dgm:pt>
    <dgm:pt modelId="{7E7C9B94-C837-C249-8B94-6D1C1E06FA34}" type="pres">
      <dgm:prSet presAssocID="{6474A939-0404-AA44-963D-35092D07060B}" presName="nodeFollowingNodes" presStyleLbl="node1" presStyleIdx="4" presStyleCnt="5" custScaleX="152398" custScaleY="129142" custRadScaleRad="111010" custRadScaleInc="-10268">
        <dgm:presLayoutVars>
          <dgm:bulletEnabled val="1"/>
        </dgm:presLayoutVars>
      </dgm:prSet>
      <dgm:spPr/>
    </dgm:pt>
  </dgm:ptLst>
  <dgm:cxnLst>
    <dgm:cxn modelId="{EFDAAF06-1BBE-9840-BCFC-8A7D66ACCEC1}" type="presOf" srcId="{6474A939-0404-AA44-963D-35092D07060B}" destId="{7E7C9B94-C837-C249-8B94-6D1C1E06FA34}" srcOrd="0" destOrd="0" presId="urn:microsoft.com/office/officeart/2005/8/layout/cycle3"/>
    <dgm:cxn modelId="{5AEF3B2A-39D9-2843-BBAF-FB2FF42E586A}" srcId="{6FE49847-D219-7E43-9CDA-D249BAB8264C}" destId="{A4EE9ED6-33F3-9E4A-9226-DD0A750AEE94}" srcOrd="0" destOrd="0" parTransId="{84D2A42D-8813-E046-80B1-4CE2BAA7F4E8}" sibTransId="{2177EC5C-8F88-6B47-8AC8-26D7719E05F0}"/>
    <dgm:cxn modelId="{9BB0A866-5D5F-214D-8078-45E393C1A5DB}" type="presOf" srcId="{D555A733-C127-8641-8E83-ADEBD7059E0A}" destId="{0B2BD48E-91B0-834E-8C9D-AE6695ED6EA1}" srcOrd="0" destOrd="0" presId="urn:microsoft.com/office/officeart/2005/8/layout/cycle3"/>
    <dgm:cxn modelId="{FAD72C50-6C78-B047-AB15-980A6B5C9A9D}" srcId="{6FE49847-D219-7E43-9CDA-D249BAB8264C}" destId="{D555A733-C127-8641-8E83-ADEBD7059E0A}" srcOrd="1" destOrd="0" parTransId="{67B5D6C1-41B8-FE4F-8E41-8217CACD55A2}" sibTransId="{261F9FEF-AB45-A849-BAC7-07EB5D5BE801}"/>
    <dgm:cxn modelId="{5EEA9552-3FAE-EB43-82F1-1E1C44034DF3}" type="presOf" srcId="{2177EC5C-8F88-6B47-8AC8-26D7719E05F0}" destId="{D1903FA8-7A94-5B4F-B264-D8A93489DD02}" srcOrd="0" destOrd="0" presId="urn:microsoft.com/office/officeart/2005/8/layout/cycle3"/>
    <dgm:cxn modelId="{B51A678A-1BCF-BD4C-84CD-8EEF0A95AE9D}" srcId="{6FE49847-D219-7E43-9CDA-D249BAB8264C}" destId="{6474A939-0404-AA44-963D-35092D07060B}" srcOrd="4" destOrd="0" parTransId="{2E0BD804-D029-1F4A-AFDD-9CB96E44BFC3}" sibTransId="{062D3B4E-C948-0046-A483-7AC9123A0D42}"/>
    <dgm:cxn modelId="{9908F99A-D56B-824F-8B7E-DE391B42BA82}" type="presOf" srcId="{6FE49847-D219-7E43-9CDA-D249BAB8264C}" destId="{5F3EF72B-A71A-C84E-BC41-11A850F2D138}" srcOrd="0" destOrd="0" presId="urn:microsoft.com/office/officeart/2005/8/layout/cycle3"/>
    <dgm:cxn modelId="{4DA8D59D-2EF4-B54A-9303-92CF3C4637A3}" srcId="{6FE49847-D219-7E43-9CDA-D249BAB8264C}" destId="{C4052F5A-1D01-6E4E-AF63-C41438D92FEE}" srcOrd="2" destOrd="0" parTransId="{AE2F1558-3750-454F-A08B-AD0724F1E304}" sibTransId="{6D4F6E73-2F3B-364B-9858-F293F8941B13}"/>
    <dgm:cxn modelId="{BCDD02B7-07B9-6648-9CE5-0A3AF0423E28}" type="presOf" srcId="{544CC11B-8D38-E74A-BFD8-0A578619280B}" destId="{87D1E34B-2844-6649-89FA-EC046A82477E}" srcOrd="0" destOrd="0" presId="urn:microsoft.com/office/officeart/2005/8/layout/cycle3"/>
    <dgm:cxn modelId="{23F8FBC1-966C-0F46-876E-3B70B31CBA52}" type="presOf" srcId="{A4EE9ED6-33F3-9E4A-9226-DD0A750AEE94}" destId="{4F1308FA-7A40-204A-B479-EFE605B85930}" srcOrd="0" destOrd="0" presId="urn:microsoft.com/office/officeart/2005/8/layout/cycle3"/>
    <dgm:cxn modelId="{8DAB8EEA-A6FB-F74D-9DBE-66B070BCDF2E}" srcId="{6FE49847-D219-7E43-9CDA-D249BAB8264C}" destId="{544CC11B-8D38-E74A-BFD8-0A578619280B}" srcOrd="3" destOrd="0" parTransId="{00F9B8CF-C522-AF49-B477-9B2FF83CD121}" sibTransId="{5573B2BC-ADC3-FB49-8A6A-FEF486246901}"/>
    <dgm:cxn modelId="{963BF0FD-BA41-EF46-89F1-661060EA41A2}" type="presOf" srcId="{C4052F5A-1D01-6E4E-AF63-C41438D92FEE}" destId="{900AAB6C-ED62-4444-B9AB-1BCCA8C767F4}" srcOrd="0" destOrd="0" presId="urn:microsoft.com/office/officeart/2005/8/layout/cycle3"/>
    <dgm:cxn modelId="{1C62CEE6-DF93-594E-9B59-9D8B933AD9EE}" type="presParOf" srcId="{5F3EF72B-A71A-C84E-BC41-11A850F2D138}" destId="{1ED87D57-723A-0943-B008-AAB37B681460}" srcOrd="0" destOrd="0" presId="urn:microsoft.com/office/officeart/2005/8/layout/cycle3"/>
    <dgm:cxn modelId="{949907EA-A5AA-AB43-8879-AABF49DCDEE2}" type="presParOf" srcId="{1ED87D57-723A-0943-B008-AAB37B681460}" destId="{4F1308FA-7A40-204A-B479-EFE605B85930}" srcOrd="0" destOrd="0" presId="urn:microsoft.com/office/officeart/2005/8/layout/cycle3"/>
    <dgm:cxn modelId="{4D13D482-A2DF-4840-A537-8001E8F929D0}" type="presParOf" srcId="{1ED87D57-723A-0943-B008-AAB37B681460}" destId="{D1903FA8-7A94-5B4F-B264-D8A93489DD02}" srcOrd="1" destOrd="0" presId="urn:microsoft.com/office/officeart/2005/8/layout/cycle3"/>
    <dgm:cxn modelId="{69C400B6-C7A0-334A-8139-29F130B70D66}" type="presParOf" srcId="{1ED87D57-723A-0943-B008-AAB37B681460}" destId="{0B2BD48E-91B0-834E-8C9D-AE6695ED6EA1}" srcOrd="2" destOrd="0" presId="urn:microsoft.com/office/officeart/2005/8/layout/cycle3"/>
    <dgm:cxn modelId="{4A3A4843-D8F0-554B-A845-8AF87994D5D4}" type="presParOf" srcId="{1ED87D57-723A-0943-B008-AAB37B681460}" destId="{900AAB6C-ED62-4444-B9AB-1BCCA8C767F4}" srcOrd="3" destOrd="0" presId="urn:microsoft.com/office/officeart/2005/8/layout/cycle3"/>
    <dgm:cxn modelId="{9188E414-85C9-DB41-9414-FC58FAF1D9C3}" type="presParOf" srcId="{1ED87D57-723A-0943-B008-AAB37B681460}" destId="{87D1E34B-2844-6649-89FA-EC046A82477E}" srcOrd="4" destOrd="0" presId="urn:microsoft.com/office/officeart/2005/8/layout/cycle3"/>
    <dgm:cxn modelId="{8D60295A-4B61-294E-997A-C5FFA201C588}" type="presParOf" srcId="{1ED87D57-723A-0943-B008-AAB37B681460}" destId="{7E7C9B94-C837-C249-8B94-6D1C1E06FA34}" srcOrd="5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0A834AEF-ABE2-4FAB-AE7F-2952A7982375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90EA905-D760-48A5-B370-A81B69DA405B}">
      <dgm:prSet/>
      <dgm:spPr/>
      <dgm:t>
        <a:bodyPr/>
        <a:lstStyle/>
        <a:p>
          <a:r>
            <a:rPr lang="en-US">
              <a:solidFill>
                <a:schemeClr val="bg2"/>
              </a:solidFill>
            </a:rPr>
            <a:t>Vaccine Adverse Event Reporting System (VAERS)</a:t>
          </a:r>
        </a:p>
      </dgm:t>
    </dgm:pt>
    <dgm:pt modelId="{76F05431-B14A-43FE-ADB2-8239F5ADF419}" type="parTrans" cxnId="{33415874-6102-4C61-96EA-A32E75549A77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5B82718F-440E-4A28-BC05-970F5522448A}" type="sibTrans" cxnId="{33415874-6102-4C61-96EA-A32E75549A77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83FF2B73-4BD5-4E4B-BBE4-4A56C4CFAC22}">
      <dgm:prSet/>
      <dgm:spPr/>
      <dgm:t>
        <a:bodyPr/>
        <a:lstStyle/>
        <a:p>
          <a:r>
            <a:rPr lang="en-US">
              <a:solidFill>
                <a:schemeClr val="bg2"/>
              </a:solidFill>
            </a:rPr>
            <a:t>Clinical Immunization Safety Assessment Project (CISA)</a:t>
          </a:r>
        </a:p>
      </dgm:t>
    </dgm:pt>
    <dgm:pt modelId="{DA3D2937-2BC3-4FAF-AAEC-BA76DD10468B}" type="parTrans" cxnId="{2285A874-6421-4CE0-B67C-6BFE19E1B788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AC3E9328-8339-4387-80CB-90ADD1AF1488}" type="sibTrans" cxnId="{2285A874-6421-4CE0-B67C-6BFE19E1B788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20A2A17E-0C13-4EF0-AD3E-DBA6AF800B6D}">
      <dgm:prSet/>
      <dgm:spPr/>
      <dgm:t>
        <a:bodyPr/>
        <a:lstStyle/>
        <a:p>
          <a:r>
            <a:rPr lang="en-US">
              <a:solidFill>
                <a:schemeClr val="bg2"/>
              </a:solidFill>
            </a:rPr>
            <a:t>The Vaccine Safety Datalink (VSD)</a:t>
          </a:r>
        </a:p>
      </dgm:t>
    </dgm:pt>
    <dgm:pt modelId="{12A3A371-D814-44A5-995B-C9A169DD3175}" type="parTrans" cxnId="{F60E75D9-E5DD-43FD-A818-D57C58428C62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BF75044C-89B1-4C7B-A9FA-1A1DC57C2BFB}" type="sibTrans" cxnId="{F60E75D9-E5DD-43FD-A818-D57C58428C62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6A414604-6D82-483F-BF79-20F189AE1FAA}">
      <dgm:prSet/>
      <dgm:spPr/>
      <dgm:t>
        <a:bodyPr/>
        <a:lstStyle/>
        <a:p>
          <a:r>
            <a:rPr lang="en-US" b="0" i="0">
              <a:solidFill>
                <a:schemeClr val="bg2"/>
              </a:solidFill>
            </a:rPr>
            <a:t>Post-licensure Rapid Immunization Safety Monitoring System (</a:t>
          </a:r>
          <a:r>
            <a:rPr lang="en-US">
              <a:solidFill>
                <a:schemeClr val="bg2"/>
              </a:solidFill>
            </a:rPr>
            <a:t>PRISM)</a:t>
          </a:r>
        </a:p>
      </dgm:t>
    </dgm:pt>
    <dgm:pt modelId="{36E0ABCC-4856-4924-9D63-1BF4E0CBC85F}" type="parTrans" cxnId="{9781642B-10F4-4B85-9B42-40856DE548C1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F08353F0-9B96-4BC9-87AD-2293C67CC9F7}" type="sibTrans" cxnId="{9781642B-10F4-4B85-9B42-40856DE548C1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39041ADF-3E8D-4E07-95D1-1D28FF2A80FF}">
      <dgm:prSet/>
      <dgm:spPr/>
      <dgm:t>
        <a:bodyPr/>
        <a:lstStyle/>
        <a:p>
          <a:r>
            <a:rPr lang="en-US">
              <a:solidFill>
                <a:schemeClr val="bg2"/>
              </a:solidFill>
            </a:rPr>
            <a:t>V-safe</a:t>
          </a:r>
        </a:p>
      </dgm:t>
    </dgm:pt>
    <dgm:pt modelId="{B581B0C1-9D4A-4B16-A200-7BCE83D4E5DD}" type="sibTrans" cxnId="{6109DAB4-E7A5-4761-B7EE-211D570D4680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E6FAF8AB-4E5A-48EA-B525-2D72D7E3386C}" type="parTrans" cxnId="{6109DAB4-E7A5-4761-B7EE-211D570D4680}">
      <dgm:prSet/>
      <dgm:spPr/>
      <dgm:t>
        <a:bodyPr/>
        <a:lstStyle/>
        <a:p>
          <a:endParaRPr lang="en-US">
            <a:solidFill>
              <a:schemeClr val="bg2"/>
            </a:solidFill>
          </a:endParaRPr>
        </a:p>
      </dgm:t>
    </dgm:pt>
    <dgm:pt modelId="{EC901680-075E-4619-B69A-04AA4846979F}" type="pres">
      <dgm:prSet presAssocID="{0A834AEF-ABE2-4FAB-AE7F-2952A7982375}" presName="linear" presStyleCnt="0">
        <dgm:presLayoutVars>
          <dgm:animLvl val="lvl"/>
          <dgm:resizeHandles val="exact"/>
        </dgm:presLayoutVars>
      </dgm:prSet>
      <dgm:spPr/>
    </dgm:pt>
    <dgm:pt modelId="{9BE77903-9A1F-4775-8E8B-227DA6100F1C}" type="pres">
      <dgm:prSet presAssocID="{090EA905-D760-48A5-B370-A81B69DA405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EDFF3905-E27B-4686-A178-5E3BF5985B3F}" type="pres">
      <dgm:prSet presAssocID="{5B82718F-440E-4A28-BC05-970F5522448A}" presName="spacer" presStyleCnt="0"/>
      <dgm:spPr/>
    </dgm:pt>
    <dgm:pt modelId="{F6FDB9E6-DA58-4F46-AAA9-66C6EDEBD151}" type="pres">
      <dgm:prSet presAssocID="{39041ADF-3E8D-4E07-95D1-1D28FF2A80FF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6870067-8338-4CFF-976F-023DC4FA640D}" type="pres">
      <dgm:prSet presAssocID="{B581B0C1-9D4A-4B16-A200-7BCE83D4E5DD}" presName="spacer" presStyleCnt="0"/>
      <dgm:spPr/>
    </dgm:pt>
    <dgm:pt modelId="{094DBE82-AEC0-418F-BABD-122D9C446C50}" type="pres">
      <dgm:prSet presAssocID="{83FF2B73-4BD5-4E4B-BBE4-4A56C4CFAC22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41DC0DCD-DD3D-4F76-8FF4-A61E986C6356}" type="pres">
      <dgm:prSet presAssocID="{AC3E9328-8339-4387-80CB-90ADD1AF1488}" presName="spacer" presStyleCnt="0"/>
      <dgm:spPr/>
    </dgm:pt>
    <dgm:pt modelId="{E1925384-0620-4052-A5DA-3733C88453E1}" type="pres">
      <dgm:prSet presAssocID="{20A2A17E-0C13-4EF0-AD3E-DBA6AF800B6D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7306ECA0-DD2A-4A61-AA9E-08105390B35E}" type="pres">
      <dgm:prSet presAssocID="{BF75044C-89B1-4C7B-A9FA-1A1DC57C2BFB}" presName="spacer" presStyleCnt="0"/>
      <dgm:spPr/>
    </dgm:pt>
    <dgm:pt modelId="{17485114-C922-4D49-9BE9-98A7479D1F5D}" type="pres">
      <dgm:prSet presAssocID="{6A414604-6D82-483F-BF79-20F189AE1FAA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35135B20-2E44-4639-AB04-581741F3AF37}" type="presOf" srcId="{090EA905-D760-48A5-B370-A81B69DA405B}" destId="{9BE77903-9A1F-4775-8E8B-227DA6100F1C}" srcOrd="0" destOrd="0" presId="urn:microsoft.com/office/officeart/2005/8/layout/vList2"/>
    <dgm:cxn modelId="{9781642B-10F4-4B85-9B42-40856DE548C1}" srcId="{0A834AEF-ABE2-4FAB-AE7F-2952A7982375}" destId="{6A414604-6D82-483F-BF79-20F189AE1FAA}" srcOrd="4" destOrd="0" parTransId="{36E0ABCC-4856-4924-9D63-1BF4E0CBC85F}" sibTransId="{F08353F0-9B96-4BC9-87AD-2293C67CC9F7}"/>
    <dgm:cxn modelId="{1A3AE13F-2351-4AB3-8E5D-905D9F01CAFC}" type="presOf" srcId="{39041ADF-3E8D-4E07-95D1-1D28FF2A80FF}" destId="{F6FDB9E6-DA58-4F46-AAA9-66C6EDEBD151}" srcOrd="0" destOrd="0" presId="urn:microsoft.com/office/officeart/2005/8/layout/vList2"/>
    <dgm:cxn modelId="{8EBBDF48-3929-4B72-8A3C-D2BC63C564A7}" type="presOf" srcId="{83FF2B73-4BD5-4E4B-BBE4-4A56C4CFAC22}" destId="{094DBE82-AEC0-418F-BABD-122D9C446C50}" srcOrd="0" destOrd="0" presId="urn:microsoft.com/office/officeart/2005/8/layout/vList2"/>
    <dgm:cxn modelId="{FD81184B-CFAB-4FFE-9586-524C7B880745}" type="presOf" srcId="{20A2A17E-0C13-4EF0-AD3E-DBA6AF800B6D}" destId="{E1925384-0620-4052-A5DA-3733C88453E1}" srcOrd="0" destOrd="0" presId="urn:microsoft.com/office/officeart/2005/8/layout/vList2"/>
    <dgm:cxn modelId="{7ED4A053-14C9-4377-A054-F4A91574C9FB}" type="presOf" srcId="{0A834AEF-ABE2-4FAB-AE7F-2952A7982375}" destId="{EC901680-075E-4619-B69A-04AA4846979F}" srcOrd="0" destOrd="0" presId="urn:microsoft.com/office/officeart/2005/8/layout/vList2"/>
    <dgm:cxn modelId="{33415874-6102-4C61-96EA-A32E75549A77}" srcId="{0A834AEF-ABE2-4FAB-AE7F-2952A7982375}" destId="{090EA905-D760-48A5-B370-A81B69DA405B}" srcOrd="0" destOrd="0" parTransId="{76F05431-B14A-43FE-ADB2-8239F5ADF419}" sibTransId="{5B82718F-440E-4A28-BC05-970F5522448A}"/>
    <dgm:cxn modelId="{2285A874-6421-4CE0-B67C-6BFE19E1B788}" srcId="{0A834AEF-ABE2-4FAB-AE7F-2952A7982375}" destId="{83FF2B73-4BD5-4E4B-BBE4-4A56C4CFAC22}" srcOrd="2" destOrd="0" parTransId="{DA3D2937-2BC3-4FAF-AAEC-BA76DD10468B}" sibTransId="{AC3E9328-8339-4387-80CB-90ADD1AF1488}"/>
    <dgm:cxn modelId="{6109DAB4-E7A5-4761-B7EE-211D570D4680}" srcId="{0A834AEF-ABE2-4FAB-AE7F-2952A7982375}" destId="{39041ADF-3E8D-4E07-95D1-1D28FF2A80FF}" srcOrd="1" destOrd="0" parTransId="{E6FAF8AB-4E5A-48EA-B525-2D72D7E3386C}" sibTransId="{B581B0C1-9D4A-4B16-A200-7BCE83D4E5DD}"/>
    <dgm:cxn modelId="{798F01D5-F5A0-4284-9781-E0858EC556E2}" type="presOf" srcId="{6A414604-6D82-483F-BF79-20F189AE1FAA}" destId="{17485114-C922-4D49-9BE9-98A7479D1F5D}" srcOrd="0" destOrd="0" presId="urn:microsoft.com/office/officeart/2005/8/layout/vList2"/>
    <dgm:cxn modelId="{F60E75D9-E5DD-43FD-A818-D57C58428C62}" srcId="{0A834AEF-ABE2-4FAB-AE7F-2952A7982375}" destId="{20A2A17E-0C13-4EF0-AD3E-DBA6AF800B6D}" srcOrd="3" destOrd="0" parTransId="{12A3A371-D814-44A5-995B-C9A169DD3175}" sibTransId="{BF75044C-89B1-4C7B-A9FA-1A1DC57C2BFB}"/>
    <dgm:cxn modelId="{BD147A25-74E7-4606-801B-698AA561A27A}" type="presParOf" srcId="{EC901680-075E-4619-B69A-04AA4846979F}" destId="{9BE77903-9A1F-4775-8E8B-227DA6100F1C}" srcOrd="0" destOrd="0" presId="urn:microsoft.com/office/officeart/2005/8/layout/vList2"/>
    <dgm:cxn modelId="{F49D4A41-85AD-4E10-86DC-3087AF42634F}" type="presParOf" srcId="{EC901680-075E-4619-B69A-04AA4846979F}" destId="{EDFF3905-E27B-4686-A178-5E3BF5985B3F}" srcOrd="1" destOrd="0" presId="urn:microsoft.com/office/officeart/2005/8/layout/vList2"/>
    <dgm:cxn modelId="{8A6DD998-9055-497B-AFDE-8FC66EFA2182}" type="presParOf" srcId="{EC901680-075E-4619-B69A-04AA4846979F}" destId="{F6FDB9E6-DA58-4F46-AAA9-66C6EDEBD151}" srcOrd="2" destOrd="0" presId="urn:microsoft.com/office/officeart/2005/8/layout/vList2"/>
    <dgm:cxn modelId="{D5B236D5-8919-4051-B6DA-751E7B2282C6}" type="presParOf" srcId="{EC901680-075E-4619-B69A-04AA4846979F}" destId="{C6870067-8338-4CFF-976F-023DC4FA640D}" srcOrd="3" destOrd="0" presId="urn:microsoft.com/office/officeart/2005/8/layout/vList2"/>
    <dgm:cxn modelId="{EF7048DC-4680-47F9-9573-6A5469649520}" type="presParOf" srcId="{EC901680-075E-4619-B69A-04AA4846979F}" destId="{094DBE82-AEC0-418F-BABD-122D9C446C50}" srcOrd="4" destOrd="0" presId="urn:microsoft.com/office/officeart/2005/8/layout/vList2"/>
    <dgm:cxn modelId="{26166FB0-7CBC-4533-9255-15D98CF15C58}" type="presParOf" srcId="{EC901680-075E-4619-B69A-04AA4846979F}" destId="{41DC0DCD-DD3D-4F76-8FF4-A61E986C6356}" srcOrd="5" destOrd="0" presId="urn:microsoft.com/office/officeart/2005/8/layout/vList2"/>
    <dgm:cxn modelId="{E7CAE7E9-3174-4A20-AA3D-7251B8C48549}" type="presParOf" srcId="{EC901680-075E-4619-B69A-04AA4846979F}" destId="{E1925384-0620-4052-A5DA-3733C88453E1}" srcOrd="6" destOrd="0" presId="urn:microsoft.com/office/officeart/2005/8/layout/vList2"/>
    <dgm:cxn modelId="{7AE72139-20AE-454F-98B0-1E4D4897419D}" type="presParOf" srcId="{EC901680-075E-4619-B69A-04AA4846979F}" destId="{7306ECA0-DD2A-4A61-AA9E-08105390B35E}" srcOrd="7" destOrd="0" presId="urn:microsoft.com/office/officeart/2005/8/layout/vList2"/>
    <dgm:cxn modelId="{87389074-B514-4991-83CF-77D3EAE97607}" type="presParOf" srcId="{EC901680-075E-4619-B69A-04AA4846979F}" destId="{17485114-C922-4D49-9BE9-98A7479D1F5D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BA69A4E-5478-43C4-9D4E-056EA1D19A6C}">
      <dsp:nvSpPr>
        <dsp:cNvPr id="0" name=""/>
        <dsp:cNvSpPr/>
      </dsp:nvSpPr>
      <dsp:spPr>
        <a:xfrm>
          <a:off x="0" y="580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62F57C7-BAD9-4E39-A390-E1F586BB60FA}">
      <dsp:nvSpPr>
        <dsp:cNvPr id="0" name=""/>
        <dsp:cNvSpPr/>
      </dsp:nvSpPr>
      <dsp:spPr>
        <a:xfrm>
          <a:off x="147487" y="110281"/>
          <a:ext cx="268158" cy="268158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1A7FED-963D-4C0B-87DB-50BB6432B423}">
      <dsp:nvSpPr>
        <dsp:cNvPr id="0" name=""/>
        <dsp:cNvSpPr/>
      </dsp:nvSpPr>
      <dsp:spPr>
        <a:xfrm>
          <a:off x="563132" y="580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Past experiences with vaccines (personal and those of others)</a:t>
          </a:r>
        </a:p>
      </dsp:txBody>
      <dsp:txXfrm>
        <a:off x="563132" y="580"/>
        <a:ext cx="11177127" cy="487560"/>
      </dsp:txXfrm>
    </dsp:sp>
    <dsp:sp modelId="{487E7274-9501-4CF1-8AAB-2FB8F4DE2264}">
      <dsp:nvSpPr>
        <dsp:cNvPr id="0" name=""/>
        <dsp:cNvSpPr/>
      </dsp:nvSpPr>
      <dsp:spPr>
        <a:xfrm>
          <a:off x="0" y="610031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F5C57D-E1F6-4557-90E7-31DB31D08393}">
      <dsp:nvSpPr>
        <dsp:cNvPr id="0" name=""/>
        <dsp:cNvSpPr/>
      </dsp:nvSpPr>
      <dsp:spPr>
        <a:xfrm>
          <a:off x="147487" y="719732"/>
          <a:ext cx="268158" cy="268158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A6676E-139B-4EA7-B480-6899E4C30439}">
      <dsp:nvSpPr>
        <dsp:cNvPr id="0" name=""/>
        <dsp:cNvSpPr/>
      </dsp:nvSpPr>
      <dsp:spPr>
        <a:xfrm>
          <a:off x="563132" y="610031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Past experiences with and trust in the health system</a:t>
          </a:r>
        </a:p>
      </dsp:txBody>
      <dsp:txXfrm>
        <a:off x="563132" y="610031"/>
        <a:ext cx="11177127" cy="487560"/>
      </dsp:txXfrm>
    </dsp:sp>
    <dsp:sp modelId="{E08BA9B5-DA6F-4CFD-BD01-8EEBBF9C2CFA}">
      <dsp:nvSpPr>
        <dsp:cNvPr id="0" name=""/>
        <dsp:cNvSpPr/>
      </dsp:nvSpPr>
      <dsp:spPr>
        <a:xfrm>
          <a:off x="0" y="1219482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3E54D6-03E8-4C82-ACF7-C4B4060C537A}">
      <dsp:nvSpPr>
        <dsp:cNvPr id="0" name=""/>
        <dsp:cNvSpPr/>
      </dsp:nvSpPr>
      <dsp:spPr>
        <a:xfrm>
          <a:off x="147487" y="1329183"/>
          <a:ext cx="268158" cy="268158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2AC931-2873-4616-B019-CB992D7BEB79}">
      <dsp:nvSpPr>
        <dsp:cNvPr id="0" name=""/>
        <dsp:cNvSpPr/>
      </dsp:nvSpPr>
      <dsp:spPr>
        <a:xfrm>
          <a:off x="563132" y="1219482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Beliefs and attitudes regarding health and prevention</a:t>
          </a:r>
        </a:p>
      </dsp:txBody>
      <dsp:txXfrm>
        <a:off x="563132" y="1219482"/>
        <a:ext cx="11177127" cy="487560"/>
      </dsp:txXfrm>
    </dsp:sp>
    <dsp:sp modelId="{C0A8DE21-8DF1-4878-A35A-A1FBEA6067FE}">
      <dsp:nvSpPr>
        <dsp:cNvPr id="0" name=""/>
        <dsp:cNvSpPr/>
      </dsp:nvSpPr>
      <dsp:spPr>
        <a:xfrm>
          <a:off x="0" y="1828933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ECD90F-5A4E-4FA8-B4F0-108B56EB5E8D}">
      <dsp:nvSpPr>
        <dsp:cNvPr id="0" name=""/>
        <dsp:cNvSpPr/>
      </dsp:nvSpPr>
      <dsp:spPr>
        <a:xfrm>
          <a:off x="147487" y="1938635"/>
          <a:ext cx="268158" cy="268158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CDFE3C0-7BBD-4745-96E7-EAC02730BDD3}">
      <dsp:nvSpPr>
        <dsp:cNvPr id="0" name=""/>
        <dsp:cNvSpPr/>
      </dsp:nvSpPr>
      <dsp:spPr>
        <a:xfrm>
          <a:off x="563132" y="1828933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Perception of risks and benefits</a:t>
          </a:r>
        </a:p>
      </dsp:txBody>
      <dsp:txXfrm>
        <a:off x="563132" y="1828933"/>
        <a:ext cx="11177127" cy="487560"/>
      </dsp:txXfrm>
    </dsp:sp>
    <dsp:sp modelId="{CC816AD4-F425-414D-BEC9-A5E794A24F5D}">
      <dsp:nvSpPr>
        <dsp:cNvPr id="0" name=""/>
        <dsp:cNvSpPr/>
      </dsp:nvSpPr>
      <dsp:spPr>
        <a:xfrm>
          <a:off x="0" y="2438385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363C3C-6E6C-439A-8194-ED3608445992}">
      <dsp:nvSpPr>
        <dsp:cNvPr id="0" name=""/>
        <dsp:cNvSpPr/>
      </dsp:nvSpPr>
      <dsp:spPr>
        <a:xfrm>
          <a:off x="147487" y="2548086"/>
          <a:ext cx="268158" cy="268158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06104A5-B35D-4FD4-B969-CC9C3061786E}">
      <dsp:nvSpPr>
        <dsp:cNvPr id="0" name=""/>
        <dsp:cNvSpPr/>
      </dsp:nvSpPr>
      <dsp:spPr>
        <a:xfrm>
          <a:off x="563132" y="2438385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Perception of necessity and societal norms</a:t>
          </a:r>
        </a:p>
      </dsp:txBody>
      <dsp:txXfrm>
        <a:off x="563132" y="2438385"/>
        <a:ext cx="11177127" cy="487560"/>
      </dsp:txXfrm>
    </dsp:sp>
    <dsp:sp modelId="{037B7073-0C9B-46CF-93C2-1CBB39B9ED95}">
      <dsp:nvSpPr>
        <dsp:cNvPr id="0" name=""/>
        <dsp:cNvSpPr/>
      </dsp:nvSpPr>
      <dsp:spPr>
        <a:xfrm>
          <a:off x="0" y="3047836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8FE108-54EB-4930-8E28-2DA201C369FE}">
      <dsp:nvSpPr>
        <dsp:cNvPr id="0" name=""/>
        <dsp:cNvSpPr/>
      </dsp:nvSpPr>
      <dsp:spPr>
        <a:xfrm>
          <a:off x="147487" y="3157537"/>
          <a:ext cx="268158" cy="268158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EA2AE5-4B88-463F-A23D-8C720743CCDD}">
      <dsp:nvSpPr>
        <dsp:cNvPr id="0" name=""/>
        <dsp:cNvSpPr/>
      </dsp:nvSpPr>
      <dsp:spPr>
        <a:xfrm>
          <a:off x="563132" y="3047836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Knowledge and awareness</a:t>
          </a:r>
        </a:p>
      </dsp:txBody>
      <dsp:txXfrm>
        <a:off x="563132" y="3047836"/>
        <a:ext cx="11177127" cy="487560"/>
      </dsp:txXfrm>
    </dsp:sp>
    <dsp:sp modelId="{0C12BF6C-DCC8-4DC7-A9BC-F3C6E9327854}">
      <dsp:nvSpPr>
        <dsp:cNvPr id="0" name=""/>
        <dsp:cNvSpPr/>
      </dsp:nvSpPr>
      <dsp:spPr>
        <a:xfrm>
          <a:off x="0" y="3657287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1CD0A1-A04B-4C63-9EAD-0BFFB25753C7}">
      <dsp:nvSpPr>
        <dsp:cNvPr id="0" name=""/>
        <dsp:cNvSpPr/>
      </dsp:nvSpPr>
      <dsp:spPr>
        <a:xfrm>
          <a:off x="147487" y="3766988"/>
          <a:ext cx="268158" cy="268158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5EB688-9AF9-458D-84D5-6A96B6BBD7C9}">
      <dsp:nvSpPr>
        <dsp:cNvPr id="0" name=""/>
        <dsp:cNvSpPr/>
      </dsp:nvSpPr>
      <dsp:spPr>
        <a:xfrm>
          <a:off x="563132" y="3657287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Habits</a:t>
          </a:r>
        </a:p>
      </dsp:txBody>
      <dsp:txXfrm>
        <a:off x="563132" y="3657287"/>
        <a:ext cx="11177127" cy="487560"/>
      </dsp:txXfrm>
    </dsp:sp>
    <dsp:sp modelId="{7E90965E-2ECA-44E9-9786-AF32B6646DF8}">
      <dsp:nvSpPr>
        <dsp:cNvPr id="0" name=""/>
        <dsp:cNvSpPr/>
      </dsp:nvSpPr>
      <dsp:spPr>
        <a:xfrm>
          <a:off x="0" y="4266738"/>
          <a:ext cx="11740260" cy="487560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D081881-13E4-4EAF-BF65-D7D46B76D596}">
      <dsp:nvSpPr>
        <dsp:cNvPr id="0" name=""/>
        <dsp:cNvSpPr/>
      </dsp:nvSpPr>
      <dsp:spPr>
        <a:xfrm>
          <a:off x="147487" y="4376439"/>
          <a:ext cx="268158" cy="268158"/>
        </a:xfrm>
        <a:prstGeom prst="rect">
          <a:avLst/>
        </a:prstGeom>
        <a:blipFill>
          <a:blip xmlns:r="http://schemas.openxmlformats.org/officeDocument/2006/relationships" r:embed="rId1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6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3A16EB-3CCA-4970-A445-5E04C0D7C028}">
      <dsp:nvSpPr>
        <dsp:cNvPr id="0" name=""/>
        <dsp:cNvSpPr/>
      </dsp:nvSpPr>
      <dsp:spPr>
        <a:xfrm>
          <a:off x="563132" y="4266738"/>
          <a:ext cx="11177127" cy="48756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1600" tIns="51600" rIns="51600" bIns="51600" numCol="1" spcCol="1270" anchor="ctr" anchorCtr="0">
          <a:noAutofit/>
        </a:bodyPr>
        <a:lstStyle/>
        <a:p>
          <a:pPr marL="0" lvl="0" indent="0" algn="l" defTabSz="7112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/>
            <a:t>Convenience</a:t>
          </a:r>
        </a:p>
      </dsp:txBody>
      <dsp:txXfrm>
        <a:off x="563132" y="4266738"/>
        <a:ext cx="11177127" cy="48756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13337A5-FFD9-4D30-A877-4FA037E57558}">
      <dsp:nvSpPr>
        <dsp:cNvPr id="0" name=""/>
        <dsp:cNvSpPr/>
      </dsp:nvSpPr>
      <dsp:spPr>
        <a:xfrm>
          <a:off x="0" y="1538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6A471D-7E5C-4F82-BCB7-445CD3DF6160}">
      <dsp:nvSpPr>
        <dsp:cNvPr id="0" name=""/>
        <dsp:cNvSpPr/>
      </dsp:nvSpPr>
      <dsp:spPr>
        <a:xfrm>
          <a:off x="198264" y="149007"/>
          <a:ext cx="360481" cy="3604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rcRect/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D86C5D-1925-445D-804F-B5E2970F86DF}">
      <dsp:nvSpPr>
        <dsp:cNvPr id="0" name=""/>
        <dsp:cNvSpPr/>
      </dsp:nvSpPr>
      <dsp:spPr>
        <a:xfrm>
          <a:off x="757011" y="1538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Novelty of vaccine, formulation, or recommendations</a:t>
          </a:r>
        </a:p>
      </dsp:txBody>
      <dsp:txXfrm>
        <a:off x="757011" y="1538"/>
        <a:ext cx="10983248" cy="655421"/>
      </dsp:txXfrm>
    </dsp:sp>
    <dsp:sp modelId="{6F233FAD-BF7D-4D9F-9D45-2D209E91B2E3}">
      <dsp:nvSpPr>
        <dsp:cNvPr id="0" name=""/>
        <dsp:cNvSpPr/>
      </dsp:nvSpPr>
      <dsp:spPr>
        <a:xfrm>
          <a:off x="0" y="820814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CA4F6A3-372B-419D-8777-98B273AE288D}">
      <dsp:nvSpPr>
        <dsp:cNvPr id="0" name=""/>
        <dsp:cNvSpPr/>
      </dsp:nvSpPr>
      <dsp:spPr>
        <a:xfrm>
          <a:off x="198264" y="968284"/>
          <a:ext cx="360481" cy="3604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95CE3F-E98C-44AD-B06B-3D85D6446A24}">
      <dsp:nvSpPr>
        <dsp:cNvPr id="0" name=""/>
        <dsp:cNvSpPr/>
      </dsp:nvSpPr>
      <dsp:spPr>
        <a:xfrm>
          <a:off x="757011" y="820814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Mode of vaccine administration</a:t>
          </a:r>
        </a:p>
      </dsp:txBody>
      <dsp:txXfrm>
        <a:off x="757011" y="820814"/>
        <a:ext cx="10983248" cy="655421"/>
      </dsp:txXfrm>
    </dsp:sp>
    <dsp:sp modelId="{8F5CFCC0-3234-49AA-A2D2-1CD2C925A527}">
      <dsp:nvSpPr>
        <dsp:cNvPr id="0" name=""/>
        <dsp:cNvSpPr/>
      </dsp:nvSpPr>
      <dsp:spPr>
        <a:xfrm>
          <a:off x="0" y="1640091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5499DC-FDD6-4B51-8D62-17FCC6B37A3B}">
      <dsp:nvSpPr>
        <dsp:cNvPr id="0" name=""/>
        <dsp:cNvSpPr/>
      </dsp:nvSpPr>
      <dsp:spPr>
        <a:xfrm>
          <a:off x="198264" y="1787560"/>
          <a:ext cx="360481" cy="3604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FBCCCD3-708C-470F-BFB3-41D420CB1B42}">
      <dsp:nvSpPr>
        <dsp:cNvPr id="0" name=""/>
        <dsp:cNvSpPr/>
      </dsp:nvSpPr>
      <dsp:spPr>
        <a:xfrm>
          <a:off x="757011" y="1640091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Vaccination program design (eg, routine program vs mass vaccination campaign)</a:t>
          </a:r>
        </a:p>
      </dsp:txBody>
      <dsp:txXfrm>
        <a:off x="757011" y="1640091"/>
        <a:ext cx="10983248" cy="655421"/>
      </dsp:txXfrm>
    </dsp:sp>
    <dsp:sp modelId="{B18789A7-540D-4C9F-86C7-F7EE7A1AC727}">
      <dsp:nvSpPr>
        <dsp:cNvPr id="0" name=""/>
        <dsp:cNvSpPr/>
      </dsp:nvSpPr>
      <dsp:spPr>
        <a:xfrm>
          <a:off x="0" y="2459367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321512-83AB-4C87-B39F-05ADF5C3C845}">
      <dsp:nvSpPr>
        <dsp:cNvPr id="0" name=""/>
        <dsp:cNvSpPr/>
      </dsp:nvSpPr>
      <dsp:spPr>
        <a:xfrm>
          <a:off x="198264" y="2606837"/>
          <a:ext cx="360481" cy="3604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rcRect/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C4AC603-36E4-417D-B6E5-8C3825622B03}">
      <dsp:nvSpPr>
        <dsp:cNvPr id="0" name=""/>
        <dsp:cNvSpPr/>
      </dsp:nvSpPr>
      <dsp:spPr>
        <a:xfrm>
          <a:off x="757011" y="2459367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Vaccination schedule</a:t>
          </a:r>
        </a:p>
      </dsp:txBody>
      <dsp:txXfrm>
        <a:off x="757011" y="2459367"/>
        <a:ext cx="10983248" cy="655421"/>
      </dsp:txXfrm>
    </dsp:sp>
    <dsp:sp modelId="{0B6B5380-5410-4CA2-B833-0D6CC31ED778}">
      <dsp:nvSpPr>
        <dsp:cNvPr id="0" name=""/>
        <dsp:cNvSpPr/>
      </dsp:nvSpPr>
      <dsp:spPr>
        <a:xfrm>
          <a:off x="0" y="3278644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A1324C-6D77-4279-ACE7-9462BEE12206}">
      <dsp:nvSpPr>
        <dsp:cNvPr id="0" name=""/>
        <dsp:cNvSpPr/>
      </dsp:nvSpPr>
      <dsp:spPr>
        <a:xfrm>
          <a:off x="198264" y="3426113"/>
          <a:ext cx="360481" cy="36048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F8F22F-9C50-44D2-B544-114DBA935A5C}">
      <dsp:nvSpPr>
        <dsp:cNvPr id="0" name=""/>
        <dsp:cNvSpPr/>
      </dsp:nvSpPr>
      <dsp:spPr>
        <a:xfrm>
          <a:off x="757011" y="3278644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Costs</a:t>
          </a:r>
        </a:p>
      </dsp:txBody>
      <dsp:txXfrm>
        <a:off x="757011" y="3278644"/>
        <a:ext cx="10983248" cy="655421"/>
      </dsp:txXfrm>
    </dsp:sp>
    <dsp:sp modelId="{7E7BECFD-8194-4198-97E5-FABA73E5FB2C}">
      <dsp:nvSpPr>
        <dsp:cNvPr id="0" name=""/>
        <dsp:cNvSpPr/>
      </dsp:nvSpPr>
      <dsp:spPr>
        <a:xfrm>
          <a:off x="0" y="4097920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C6EAB09-9E73-48B0-BE8F-AE91CCC07888}">
      <dsp:nvSpPr>
        <dsp:cNvPr id="0" name=""/>
        <dsp:cNvSpPr/>
      </dsp:nvSpPr>
      <dsp:spPr>
        <a:xfrm>
          <a:off x="198264" y="4245390"/>
          <a:ext cx="360481" cy="36048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A505AB7-43D8-4069-BB8C-C6C2261FF726}">
      <dsp:nvSpPr>
        <dsp:cNvPr id="0" name=""/>
        <dsp:cNvSpPr/>
      </dsp:nvSpPr>
      <dsp:spPr>
        <a:xfrm>
          <a:off x="757011" y="4097920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Knowledge, attitude, and strength of HCP recommendation</a:t>
          </a:r>
        </a:p>
      </dsp:txBody>
      <dsp:txXfrm>
        <a:off x="757011" y="4097920"/>
        <a:ext cx="10983248" cy="6554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0D6477-0764-4927-AD7B-A20CEE1FC222}">
      <dsp:nvSpPr>
        <dsp:cNvPr id="0" name=""/>
        <dsp:cNvSpPr/>
      </dsp:nvSpPr>
      <dsp:spPr>
        <a:xfrm>
          <a:off x="0" y="1538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FF7A4B-7DB7-4BDE-ABE9-797C63B17921}">
      <dsp:nvSpPr>
        <dsp:cNvPr id="0" name=""/>
        <dsp:cNvSpPr/>
      </dsp:nvSpPr>
      <dsp:spPr>
        <a:xfrm>
          <a:off x="198264" y="149007"/>
          <a:ext cx="360481" cy="36048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2F3C971-ABA1-485C-8035-51A80B48CB8B}">
      <dsp:nvSpPr>
        <dsp:cNvPr id="0" name=""/>
        <dsp:cNvSpPr/>
      </dsp:nvSpPr>
      <dsp:spPr>
        <a:xfrm>
          <a:off x="757011" y="1538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Communication and media environment</a:t>
          </a:r>
        </a:p>
      </dsp:txBody>
      <dsp:txXfrm>
        <a:off x="757011" y="1538"/>
        <a:ext cx="10983248" cy="655421"/>
      </dsp:txXfrm>
    </dsp:sp>
    <dsp:sp modelId="{739E877B-2157-4D05-A0C5-7CD77E4519A7}">
      <dsp:nvSpPr>
        <dsp:cNvPr id="0" name=""/>
        <dsp:cNvSpPr/>
      </dsp:nvSpPr>
      <dsp:spPr>
        <a:xfrm>
          <a:off x="0" y="820814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40D05B-B11B-47FB-B179-4EDC10A2E0C2}">
      <dsp:nvSpPr>
        <dsp:cNvPr id="0" name=""/>
        <dsp:cNvSpPr/>
      </dsp:nvSpPr>
      <dsp:spPr>
        <a:xfrm>
          <a:off x="198264" y="968284"/>
          <a:ext cx="360481" cy="36048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4FE5F-425E-4DDC-A5E6-08C7CBC7512E}">
      <dsp:nvSpPr>
        <dsp:cNvPr id="0" name=""/>
        <dsp:cNvSpPr/>
      </dsp:nvSpPr>
      <dsp:spPr>
        <a:xfrm>
          <a:off x="757011" y="820814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Influence of leaders and lobbies</a:t>
          </a:r>
        </a:p>
      </dsp:txBody>
      <dsp:txXfrm>
        <a:off x="757011" y="820814"/>
        <a:ext cx="10983248" cy="655421"/>
      </dsp:txXfrm>
    </dsp:sp>
    <dsp:sp modelId="{0D88FD58-CA39-48E3-A5F3-3A0084925BAE}">
      <dsp:nvSpPr>
        <dsp:cNvPr id="0" name=""/>
        <dsp:cNvSpPr/>
      </dsp:nvSpPr>
      <dsp:spPr>
        <a:xfrm>
          <a:off x="0" y="1640091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A531D9-F342-4E1C-8631-85D15C7D24F9}">
      <dsp:nvSpPr>
        <dsp:cNvPr id="0" name=""/>
        <dsp:cNvSpPr/>
      </dsp:nvSpPr>
      <dsp:spPr>
        <a:xfrm>
          <a:off x="198264" y="1787560"/>
          <a:ext cx="360481" cy="36048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169726-C707-4E81-835D-1751D3AD0667}">
      <dsp:nvSpPr>
        <dsp:cNvPr id="0" name=""/>
        <dsp:cNvSpPr/>
      </dsp:nvSpPr>
      <dsp:spPr>
        <a:xfrm>
          <a:off x="757011" y="1640091"/>
          <a:ext cx="10983248" cy="655421"/>
        </a:xfrm>
        <a:prstGeom prst="rect">
          <a:avLst/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Influence of religious, culture, gender, or socioeconomic factors</a:t>
          </a:r>
        </a:p>
      </dsp:txBody>
      <dsp:txXfrm>
        <a:off x="757011" y="1640091"/>
        <a:ext cx="10983248" cy="655421"/>
      </dsp:txXfrm>
    </dsp:sp>
    <dsp:sp modelId="{8A4BB21B-21C9-445E-AA1C-7784DDF55DD5}">
      <dsp:nvSpPr>
        <dsp:cNvPr id="0" name=""/>
        <dsp:cNvSpPr/>
      </dsp:nvSpPr>
      <dsp:spPr>
        <a:xfrm>
          <a:off x="0" y="2459367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E3F4488-5EF5-4175-ACF0-7A0B0D5484EC}">
      <dsp:nvSpPr>
        <dsp:cNvPr id="0" name=""/>
        <dsp:cNvSpPr/>
      </dsp:nvSpPr>
      <dsp:spPr>
        <a:xfrm>
          <a:off x="198264" y="2606837"/>
          <a:ext cx="360481" cy="36048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21B7F7-717F-48B1-B781-6E50FCB58FA2}">
      <dsp:nvSpPr>
        <dsp:cNvPr id="0" name=""/>
        <dsp:cNvSpPr/>
      </dsp:nvSpPr>
      <dsp:spPr>
        <a:xfrm>
          <a:off x="757011" y="2459367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Influence of politics and policies</a:t>
          </a:r>
        </a:p>
      </dsp:txBody>
      <dsp:txXfrm>
        <a:off x="757011" y="2459367"/>
        <a:ext cx="10983248" cy="655421"/>
      </dsp:txXfrm>
    </dsp:sp>
    <dsp:sp modelId="{420E4F33-1D6D-46DD-8054-06B02D0DBB47}">
      <dsp:nvSpPr>
        <dsp:cNvPr id="0" name=""/>
        <dsp:cNvSpPr/>
      </dsp:nvSpPr>
      <dsp:spPr>
        <a:xfrm>
          <a:off x="0" y="3278644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4D0B47-2594-4C31-B99A-09440E05AFA4}">
      <dsp:nvSpPr>
        <dsp:cNvPr id="0" name=""/>
        <dsp:cNvSpPr/>
      </dsp:nvSpPr>
      <dsp:spPr>
        <a:xfrm>
          <a:off x="198264" y="3426113"/>
          <a:ext cx="360481" cy="360481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53F093-7338-4AE6-8613-DA1FF5730CA8}">
      <dsp:nvSpPr>
        <dsp:cNvPr id="0" name=""/>
        <dsp:cNvSpPr/>
      </dsp:nvSpPr>
      <dsp:spPr>
        <a:xfrm>
          <a:off x="757011" y="3278644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Geographic barriers</a:t>
          </a:r>
        </a:p>
      </dsp:txBody>
      <dsp:txXfrm>
        <a:off x="757011" y="3278644"/>
        <a:ext cx="10983248" cy="655421"/>
      </dsp:txXfrm>
    </dsp:sp>
    <dsp:sp modelId="{725226CB-119F-46EF-911C-3142563E26B2}">
      <dsp:nvSpPr>
        <dsp:cNvPr id="0" name=""/>
        <dsp:cNvSpPr/>
      </dsp:nvSpPr>
      <dsp:spPr>
        <a:xfrm>
          <a:off x="0" y="4097920"/>
          <a:ext cx="11740260" cy="655421"/>
        </a:xfrm>
        <a:prstGeom prst="roundRect">
          <a:avLst>
            <a:gd name="adj" fmla="val 10000"/>
          </a:avLst>
        </a:prstGeom>
        <a:solidFill>
          <a:schemeClr val="bg2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F92D797-306B-4CF0-824E-8E1BB5181463}">
      <dsp:nvSpPr>
        <dsp:cNvPr id="0" name=""/>
        <dsp:cNvSpPr/>
      </dsp:nvSpPr>
      <dsp:spPr>
        <a:xfrm>
          <a:off x="198264" y="4245390"/>
          <a:ext cx="360481" cy="360481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4EFBAF-F3AE-45E3-BBE6-877E3E027DED}">
      <dsp:nvSpPr>
        <dsp:cNvPr id="0" name=""/>
        <dsp:cNvSpPr/>
      </dsp:nvSpPr>
      <dsp:spPr>
        <a:xfrm>
          <a:off x="757011" y="4097920"/>
          <a:ext cx="10983248" cy="6554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9365" tIns="69365" rIns="69365" bIns="69365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/>
            <a:t>Perception of the pharmaceutical industry</a:t>
          </a:r>
        </a:p>
      </dsp:txBody>
      <dsp:txXfrm>
        <a:off x="757011" y="4097920"/>
        <a:ext cx="10983248" cy="6554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1903FA8-7A94-5B4F-B264-D8A93489DD02}">
      <dsp:nvSpPr>
        <dsp:cNvPr id="0" name=""/>
        <dsp:cNvSpPr/>
      </dsp:nvSpPr>
      <dsp:spPr>
        <a:xfrm>
          <a:off x="929106" y="-126142"/>
          <a:ext cx="4020107" cy="4020107"/>
        </a:xfrm>
        <a:prstGeom prst="circularArrow">
          <a:avLst>
            <a:gd name="adj1" fmla="val 5544"/>
            <a:gd name="adj2" fmla="val 330680"/>
            <a:gd name="adj3" fmla="val 13433984"/>
            <a:gd name="adj4" fmla="val 17597771"/>
            <a:gd name="adj5" fmla="val 5757"/>
          </a:avLst>
        </a:prstGeom>
        <a:solidFill>
          <a:schemeClr val="dk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1308FA-7A40-204A-B479-EFE605B85930}">
      <dsp:nvSpPr>
        <dsp:cNvPr id="0" name=""/>
        <dsp:cNvSpPr/>
      </dsp:nvSpPr>
      <dsp:spPr>
        <a:xfrm>
          <a:off x="1862943" y="2083"/>
          <a:ext cx="2152432" cy="920763"/>
        </a:xfrm>
        <a:prstGeom prst="roundRect">
          <a:avLst/>
        </a:prstGeom>
        <a:solidFill>
          <a:schemeClr val="accent1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>
              <a:solidFill>
                <a:schemeClr val="bg1"/>
              </a:solidFill>
            </a:rPr>
            <a:t>Ask </a:t>
          </a:r>
          <a:r>
            <a:rPr lang="en-US" sz="1800" b="1" kern="1200">
              <a:solidFill>
                <a:schemeClr val="bg1"/>
              </a:solidFill>
            </a:rPr>
            <a:t>open-ended questions</a:t>
          </a:r>
        </a:p>
      </dsp:txBody>
      <dsp:txXfrm>
        <a:off x="1907891" y="47031"/>
        <a:ext cx="2062536" cy="830867"/>
      </dsp:txXfrm>
    </dsp:sp>
    <dsp:sp modelId="{0B2BD48E-91B0-834E-8C9D-AE6695ED6EA1}">
      <dsp:nvSpPr>
        <dsp:cNvPr id="0" name=""/>
        <dsp:cNvSpPr/>
      </dsp:nvSpPr>
      <dsp:spPr>
        <a:xfrm>
          <a:off x="3233511" y="1182529"/>
          <a:ext cx="2672148" cy="1189083"/>
        </a:xfrm>
        <a:prstGeom prst="roundRect">
          <a:avLst/>
        </a:prstGeom>
        <a:solidFill>
          <a:schemeClr val="accent6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bg1"/>
              </a:solidFill>
            </a:rPr>
            <a:t>Reflect </a:t>
          </a:r>
          <a:r>
            <a:rPr lang="en-US" sz="1800" kern="1200">
              <a:solidFill>
                <a:schemeClr val="bg1"/>
              </a:solidFill>
            </a:rPr>
            <a:t>and </a:t>
          </a:r>
          <a:r>
            <a:rPr lang="en-US" sz="1800" b="1" kern="1200">
              <a:solidFill>
                <a:schemeClr val="bg1"/>
              </a:solidFill>
            </a:rPr>
            <a:t>respond</a:t>
          </a:r>
        </a:p>
      </dsp:txBody>
      <dsp:txXfrm>
        <a:off x="3291557" y="1240575"/>
        <a:ext cx="2556056" cy="1072991"/>
      </dsp:txXfrm>
    </dsp:sp>
    <dsp:sp modelId="{900AAB6C-ED62-4444-B9AB-1BCCA8C767F4}">
      <dsp:nvSpPr>
        <dsp:cNvPr id="0" name=""/>
        <dsp:cNvSpPr/>
      </dsp:nvSpPr>
      <dsp:spPr>
        <a:xfrm>
          <a:off x="3060184" y="2778254"/>
          <a:ext cx="2750984" cy="920763"/>
        </a:xfrm>
        <a:prstGeom prst="roundRect">
          <a:avLst/>
        </a:prstGeom>
        <a:solidFill>
          <a:schemeClr val="accent3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bg1"/>
              </a:solidFill>
            </a:rPr>
            <a:t>Affirm </a:t>
          </a:r>
          <a:r>
            <a:rPr lang="en-US" sz="1800" kern="1200">
              <a:solidFill>
                <a:schemeClr val="bg1"/>
              </a:solidFill>
            </a:rPr>
            <a:t>strengths and </a:t>
          </a:r>
          <a:r>
            <a:rPr lang="en-US" sz="1800" b="1" kern="1200">
              <a:solidFill>
                <a:schemeClr val="bg1"/>
              </a:solidFill>
            </a:rPr>
            <a:t>validate</a:t>
          </a:r>
          <a:r>
            <a:rPr lang="en-US" sz="1800" kern="1200">
              <a:solidFill>
                <a:schemeClr val="bg1"/>
              </a:solidFill>
            </a:rPr>
            <a:t> concerns</a:t>
          </a:r>
        </a:p>
      </dsp:txBody>
      <dsp:txXfrm>
        <a:off x="3105132" y="2823202"/>
        <a:ext cx="2661088" cy="830867"/>
      </dsp:txXfrm>
    </dsp:sp>
    <dsp:sp modelId="{87D1E34B-2844-6649-89FA-EC046A82477E}">
      <dsp:nvSpPr>
        <dsp:cNvPr id="0" name=""/>
        <dsp:cNvSpPr/>
      </dsp:nvSpPr>
      <dsp:spPr>
        <a:xfrm>
          <a:off x="0" y="2778257"/>
          <a:ext cx="2908748" cy="920763"/>
        </a:xfrm>
        <a:prstGeom prst="roundRect">
          <a:avLst/>
        </a:prstGeom>
        <a:solidFill>
          <a:schemeClr val="accent4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bg1"/>
              </a:solidFill>
            </a:rPr>
            <a:t>Ask </a:t>
          </a:r>
          <a:r>
            <a:rPr lang="en-US" sz="1800" kern="1200">
              <a:solidFill>
                <a:schemeClr val="bg1"/>
              </a:solidFill>
            </a:rPr>
            <a:t>– </a:t>
          </a:r>
          <a:r>
            <a:rPr lang="en-US" sz="1800" b="1" kern="1200">
              <a:solidFill>
                <a:schemeClr val="bg1"/>
              </a:solidFill>
            </a:rPr>
            <a:t>provide</a:t>
          </a:r>
          <a:r>
            <a:rPr lang="en-US" sz="1800" kern="1200">
              <a:solidFill>
                <a:schemeClr val="bg1"/>
              </a:solidFill>
            </a:rPr>
            <a:t> – </a:t>
          </a:r>
          <a:r>
            <a:rPr lang="en-US" sz="1800" b="1" kern="1200">
              <a:solidFill>
                <a:schemeClr val="bg1"/>
              </a:solidFill>
            </a:rPr>
            <a:t>verify</a:t>
          </a:r>
        </a:p>
      </dsp:txBody>
      <dsp:txXfrm>
        <a:off x="44948" y="2823205"/>
        <a:ext cx="2818852" cy="830867"/>
      </dsp:txXfrm>
    </dsp:sp>
    <dsp:sp modelId="{7E7C9B94-C837-C249-8B94-6D1C1E06FA34}">
      <dsp:nvSpPr>
        <dsp:cNvPr id="0" name=""/>
        <dsp:cNvSpPr/>
      </dsp:nvSpPr>
      <dsp:spPr>
        <a:xfrm>
          <a:off x="-94491" y="1191803"/>
          <a:ext cx="2806451" cy="1189092"/>
        </a:xfrm>
        <a:prstGeom prst="roundRect">
          <a:avLst/>
        </a:prstGeom>
        <a:solidFill>
          <a:schemeClr val="accent5"/>
        </a:solidFill>
        <a:ln w="3175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kern="1200">
              <a:solidFill>
                <a:schemeClr val="bg1"/>
              </a:solidFill>
            </a:rPr>
            <a:t>Summarize</a:t>
          </a:r>
          <a:r>
            <a:rPr lang="en-US" sz="1800" kern="1200">
              <a:solidFill>
                <a:schemeClr val="bg1"/>
              </a:solidFill>
            </a:rPr>
            <a:t> interaction and </a:t>
          </a:r>
          <a:r>
            <a:rPr lang="en-US" sz="1800" b="1" kern="1200">
              <a:solidFill>
                <a:schemeClr val="bg1"/>
              </a:solidFill>
            </a:rPr>
            <a:t>determine</a:t>
          </a:r>
          <a:r>
            <a:rPr lang="en-US" sz="1800" kern="1200">
              <a:solidFill>
                <a:schemeClr val="bg1"/>
              </a:solidFill>
            </a:rPr>
            <a:t> action</a:t>
          </a:r>
        </a:p>
      </dsp:txBody>
      <dsp:txXfrm>
        <a:off x="-36444" y="1249850"/>
        <a:ext cx="2690357" cy="107299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BE77903-9A1F-4775-8E8B-227DA6100F1C}">
      <dsp:nvSpPr>
        <dsp:cNvPr id="0" name=""/>
        <dsp:cNvSpPr/>
      </dsp:nvSpPr>
      <dsp:spPr>
        <a:xfrm>
          <a:off x="0" y="402321"/>
          <a:ext cx="11739563" cy="73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>
              <a:solidFill>
                <a:schemeClr val="bg2"/>
              </a:solidFill>
            </a:rPr>
            <a:t>Vaccine Adverse Event Reporting System (VAERS)</a:t>
          </a:r>
        </a:p>
      </dsp:txBody>
      <dsp:txXfrm>
        <a:off x="35640" y="437961"/>
        <a:ext cx="11668283" cy="658800"/>
      </dsp:txXfrm>
    </dsp:sp>
    <dsp:sp modelId="{F6FDB9E6-DA58-4F46-AAA9-66C6EDEBD151}">
      <dsp:nvSpPr>
        <dsp:cNvPr id="0" name=""/>
        <dsp:cNvSpPr/>
      </dsp:nvSpPr>
      <dsp:spPr>
        <a:xfrm>
          <a:off x="0" y="1207281"/>
          <a:ext cx="11739563" cy="73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>
              <a:solidFill>
                <a:schemeClr val="bg2"/>
              </a:solidFill>
            </a:rPr>
            <a:t>V-safe</a:t>
          </a:r>
        </a:p>
      </dsp:txBody>
      <dsp:txXfrm>
        <a:off x="35640" y="1242921"/>
        <a:ext cx="11668283" cy="658800"/>
      </dsp:txXfrm>
    </dsp:sp>
    <dsp:sp modelId="{094DBE82-AEC0-418F-BABD-122D9C446C50}">
      <dsp:nvSpPr>
        <dsp:cNvPr id="0" name=""/>
        <dsp:cNvSpPr/>
      </dsp:nvSpPr>
      <dsp:spPr>
        <a:xfrm>
          <a:off x="0" y="2012241"/>
          <a:ext cx="11739563" cy="73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>
              <a:solidFill>
                <a:schemeClr val="bg2"/>
              </a:solidFill>
            </a:rPr>
            <a:t>Clinical Immunization Safety Assessment Project (CISA)</a:t>
          </a:r>
        </a:p>
      </dsp:txBody>
      <dsp:txXfrm>
        <a:off x="35640" y="2047881"/>
        <a:ext cx="11668283" cy="658800"/>
      </dsp:txXfrm>
    </dsp:sp>
    <dsp:sp modelId="{E1925384-0620-4052-A5DA-3733C88453E1}">
      <dsp:nvSpPr>
        <dsp:cNvPr id="0" name=""/>
        <dsp:cNvSpPr/>
      </dsp:nvSpPr>
      <dsp:spPr>
        <a:xfrm>
          <a:off x="0" y="2817201"/>
          <a:ext cx="11739563" cy="73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>
              <a:solidFill>
                <a:schemeClr val="bg2"/>
              </a:solidFill>
            </a:rPr>
            <a:t>The Vaccine Safety Datalink (VSD)</a:t>
          </a:r>
        </a:p>
      </dsp:txBody>
      <dsp:txXfrm>
        <a:off x="35640" y="2852841"/>
        <a:ext cx="11668283" cy="658800"/>
      </dsp:txXfrm>
    </dsp:sp>
    <dsp:sp modelId="{17485114-C922-4D49-9BE9-98A7479D1F5D}">
      <dsp:nvSpPr>
        <dsp:cNvPr id="0" name=""/>
        <dsp:cNvSpPr/>
      </dsp:nvSpPr>
      <dsp:spPr>
        <a:xfrm>
          <a:off x="0" y="3622161"/>
          <a:ext cx="11739563" cy="73008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1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0" i="0" kern="1200">
              <a:solidFill>
                <a:schemeClr val="bg2"/>
              </a:solidFill>
            </a:rPr>
            <a:t>Post-licensure Rapid Immunization Safety Monitoring System (</a:t>
          </a:r>
          <a:r>
            <a:rPr lang="en-US" sz="2600" kern="1200">
              <a:solidFill>
                <a:schemeClr val="bg2"/>
              </a:solidFill>
            </a:rPr>
            <a:t>PRISM)</a:t>
          </a:r>
        </a:p>
      </dsp:txBody>
      <dsp:txXfrm>
        <a:off x="35640" y="3657801"/>
        <a:ext cx="11668283" cy="658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6/7/layout/BasicLinearProcessNumbered">
  <dgm:title val="Basic Linear Process Numbered"/>
  <dgm:desc val="Used to show a progression; a timeline; sequential steps in a task, process, or workflow; or to emphasize movement or direction. Automatic numbers have been introduced to show the steps of the process which appears in a circle. Level 1 and Level 2 text appear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1"/>
      <dgm:constr type="primFontSz" for="des" forName="sibTransNodeCircle" op="equ"/>
      <dgm:constr type="primFontSz" for="des" forName="nodeText" op="equ"/>
      <dgm:constr type="h" for="des" forName="sibTransNodeCircle" op="equ"/>
      <dgm:constr type="w" for="des" forName="sibTransNodeCircle" op="equ"/>
    </dgm:constrLst>
    <dgm:ruleLst>
      <dgm:rule type="h" val="NaN" fact="1.2" max="NaN"/>
    </dgm:ruleLst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4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h" for="ch" forName="sibTransNodeCircle" refType="h" refFor="ch" refForName="bgRect" fact="0.3"/>
          <dgm:constr type="w" for="ch" forName="sibTransNodeCircle" refType="h" refFor="ch" refForName="sibTransNodeCircle"/>
          <dgm:constr type="ctrX" for="ch" forName="sibTransNodeCircle" refType="w" fact="0.5"/>
          <dgm:constr type="ctrY" for="ch" forName="sibTransNodeCircle" refType="h" fact="0.25"/>
          <dgm:constr type="r" for="ch" forName="nodeText" refType="r" refFor="ch" refForName="bgRect"/>
          <dgm:constr type="h" for="ch" forName="nodeText" refType="h" refFor="ch" refForName="bgRect" fact="0.6"/>
          <dgm:constr type="t" for="ch" forName="nodeText" refType="h" refFor="ch" refForName="bgRect" fact="0.38"/>
          <dgm:constr type="b" for="ch" forName="bottomLine" refType="b" refFor="ch" refForName="bgRect"/>
          <dgm:constr type="w" for="ch" forName="bottomLine" refType="w" refFor="ch" refForName="bgRect"/>
          <dgm:constr type="h" for="ch" forName="bottomLine" val="0.002"/>
        </dgm:constrLst>
        <dgm:ruleLst/>
        <dgm:layoutNode name="bgRect" styleLbl="bgAccFollowNode1">
          <dgm:alg type="sp"/>
          <dgm:shape xmlns:r="http://schemas.openxmlformats.org/officeDocument/2006/relationships" type="rect" r:blip="">
            <dgm:adjLst/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Circle" styleLbl="alignNode1">
            <dgm:varLst>
              <dgm:chMax val="0"/>
              <dgm:bulletEnabled/>
            </dgm:varLst>
            <dgm:presOf axis="self" ptType="sibTrans"/>
            <dgm:alg type="tx">
              <dgm:param type="txAnchorVert" val="mid"/>
              <dgm:param type="txAnchorHorzCh" val="ctr"/>
            </dgm:alg>
            <dgm:shape xmlns:r="http://schemas.openxmlformats.org/officeDocument/2006/relationships" type="ellipse" r:blip="">
              <dgm:adjLst/>
            </dgm:shape>
            <dgm:constrLst>
              <dgm:constr type="w" refType="h" op="lte"/>
              <dgm:constr type="primFontSz" val="48"/>
              <dgm:constr type="tMarg" val="1"/>
              <dgm:constr type="lMarg" refType="w" fact="0.221"/>
              <dgm:constr type="rMarg" refType="w" fact="0.221"/>
              <dgm:constr type="bMarg" val="1"/>
            </dgm:constrLst>
            <dgm:ruleLst>
              <dgm:rule type="primFontSz" val="14" fact="NaN" max="NaN"/>
            </dgm:ruleLst>
          </dgm:layoutNode>
        </dgm:forEach>
        <dgm:layoutNode name="bottomLine" styleLbl="alignNode1">
          <dgm:varLst/>
          <dgm:presOf/>
          <dgm:alg type="sp"/>
          <dgm:shape xmlns:r="http://schemas.openxmlformats.org/officeDocument/2006/relationships" type="rect" r:blip="">
            <dgm:adjLst/>
          </dgm:shape>
          <dgm:constrLst/>
          <dgm:ruleLst/>
        </dgm:layoutNode>
        <dgm:layoutNode name="nodeText" styleLbl="bgAccFollow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 zOrderOff="-1" hideGeom="1">
            <dgm:adjLst/>
          </dgm:shape>
          <dgm:presOf axis="desOrSelf" ptType="node"/>
          <dgm:constrLst>
            <dgm:constr type="primFontSz" val="26"/>
            <dgm:constr type="tMarg" val="26"/>
            <dgm:constr type="lMarg" refType="w" fact="0.221"/>
            <dgm:constr type="rMarg" refType="w" fact="0.221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0">
            <a:buAutoNum type="arabicParenBoth"/>
          </dgm1611:buPr>
        </dgm1611:autoBuNodeInfo>
      </dgm1611:autoBuNodeInfoLst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D6295AA-8BC6-76D6-5301-40B4C61A61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A14347-B02D-AA1C-D632-503424B7161F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D2224-C142-D340-8C20-FDA351C18439}" type="datetimeFigureOut">
              <a:rPr lang="en-US" smtClean="0"/>
              <a:t>3/6/2026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3873AE1-B2D1-E24D-7843-3CD4FC731EB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04A4AC3-1E30-89B5-132A-71C2F9DEB96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8196A6F-EB25-094F-87AE-1757368BFC9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6325478"/>
      </p:ext>
    </p:extLst>
  </p:cSld>
  <p:clrMap bg1="lt1" tx1="dk1" bg2="lt2" tx2="dk2" accent1="accent1" accent2="accent2" accent3="accent3" accent4="accent4" accent5="accent5" accent6="accent6" hlink="hlink" folHlink="folHlink"/>
  <p:extLst>
    <p:ext uri="{56416CCD-93CA-4268-BC5B-53C4BB910035}">
      <p15:sldGuideLst xmlns:p15="http://schemas.microsoft.com/office/powerpoint/2012/main">
        <p15:guide id="1" orient="horz" pos="2880" userDrawn="1">
          <p15:clr>
            <a:srgbClr val="F26B43"/>
          </p15:clr>
        </p15:guide>
        <p15:guide id="2" pos="2160" userDrawn="1">
          <p15:clr>
            <a:srgbClr val="F26B43"/>
          </p15:clr>
        </p15:guide>
      </p15:sldGuideLst>
    </p:ext>
  </p:extLst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23A16C-7964-42FA-905D-8FE7FD8AE7E7}" type="datetimeFigureOut">
              <a:rPr lang="en-US" smtClean="0"/>
              <a:pPr/>
              <a:t>3/6/2026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Poppins" panose="00000500000000000000" pitchFamily="2" charset="0"/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Poppins" panose="00000500000000000000" pitchFamily="2" charset="0"/>
              </a:defRPr>
            </a:lvl1pPr>
          </a:lstStyle>
          <a:p>
            <a:fld id="{F239CF04-E0F8-4858-A4FE-0F88DB49375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07934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Poppins" panose="00000500000000000000" pitchFamily="2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FB72F01-6714-4A31-8C22-8E0F1B091B56}" type="slidenum">
              <a:rPr lang="en-US" altLang="en-US" smtClean="0"/>
              <a:pPr>
                <a:defRPr/>
              </a:pPr>
              <a:t>1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44459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en-GB" altLang="en-US">
                <a:latin typeface="Arial" panose="020B0604020202020204" pitchFamily="34" charset="0"/>
              </a:rPr>
              <a:t>Disclaimer: The materials published on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website reflect the views of the authors of the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 material, not those of </a:t>
            </a:r>
            <a:r>
              <a:rPr lang="en-GB" altLang="en-US" err="1">
                <a:latin typeface="Arial" panose="020B0604020202020204" pitchFamily="34" charset="0"/>
              </a:rPr>
              <a:t>Decera</a:t>
            </a:r>
            <a:r>
              <a:rPr lang="en-GB" altLang="en-US">
                <a:latin typeface="Arial" panose="020B0604020202020204" pitchFamily="34" charset="0"/>
              </a:rPr>
              <a:t> Clinical Education, the CME providers, or the companies providing educational grants. The materials may discuss uses and dosages for therapeutic products that have not been approved by the FDA. A qualified healthcare professional should be consulted before using any therapeutic product discussed. Readers should verify all information and data before treating patients or using any therapies described in these materials.</a:t>
            </a:r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CE1430B1-CEB6-411F-8E94-BFC407C4EE5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63A693D7-D1F8-4EC5-A8E3-A7825DFC0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ED738D61-216E-45D5-96FA-B18A5BC252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7141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E80D35-DE21-47C4-4650-813918BF39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7">
            <a:extLst>
              <a:ext uri="{FF2B5EF4-FFF2-40B4-BE49-F238E27FC236}">
                <a16:creationId xmlns:a16="http://schemas.microsoft.com/office/drawing/2014/main" id="{819EEB5F-97ED-909C-B7C8-B0CBB2D7AA1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55C8260-42BC-4921-8D33-58809AC7BE3C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37891" name="Rectangle 2">
            <a:extLst>
              <a:ext uri="{FF2B5EF4-FFF2-40B4-BE49-F238E27FC236}">
                <a16:creationId xmlns:a16="http://schemas.microsoft.com/office/drawing/2014/main" id="{A38B772F-A2B0-F57A-1FFA-38F624A08B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37892" name="Rectangle 3">
            <a:extLst>
              <a:ext uri="{FF2B5EF4-FFF2-40B4-BE49-F238E27FC236}">
                <a16:creationId xmlns:a16="http://schemas.microsoft.com/office/drawing/2014/main" id="{01474750-BE6E-9A08-C019-981E5CF7E82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76313" y="4560888"/>
            <a:ext cx="5362575" cy="4319587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5575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BSI, bloodstream infection.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239CF04-E0F8-4858-A4FE-0F88DB49375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oppins" panose="000005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97534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FB72F01-6714-4A31-8C22-8E0F1B091B56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77381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>
              <a:ea typeface="Calibri"/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D2EDA-E55D-4B4C-82E7-59BB74A517E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6645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HCP, healthcare professional.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D2EDA-E55D-4B4C-82E7-59BB74A517E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57783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C9D2EDA-E55D-4B4C-82E7-59BB74A517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71599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002202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E7F49C-2B71-B56B-F00B-5E2E5C786F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AF657BD-D017-C03E-B46A-B159B92F4AE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77EC75C-3E6C-603C-CA45-D630E4836A0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15269C-AA9F-2794-3AB2-70DAEBBF676A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203DB28D-1678-C544-A4E5-175ECB2D4A8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7610821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FFE4CD-A125-480B-9D33-550C32EDD9E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4269434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D896F9-C341-DA9E-8FB9-C82F0386483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FF64A63-B803-4266-705F-D3E956D6871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CBCC884-AE63-DF1B-6068-1445A26DC2F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B1A20E-F5E3-E155-5D88-10C0D5FCB0E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FFE4CD-A125-480B-9D33-550C32EDD9E1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ahoma" panose="020B0604030504040204" pitchFamily="34" charset="0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ahoma" panose="020B060403050404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17309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AAFP, American Academy of Family Physicians; AAP, American Academy of Pediatrics; ACOG, </a:t>
            </a:r>
            <a:r>
              <a:rPr lang="en-US" sz="1200" b="0" i="1" kern="1200">
                <a:solidFill>
                  <a:schemeClr val="tx1"/>
                </a:solidFill>
                <a:effectLst/>
                <a:latin typeface="Poppins" panose="00000500000000000000" pitchFamily="2" charset="0"/>
                <a:ea typeface="+mn-ea"/>
                <a:cs typeface="+mn-cs"/>
              </a:rPr>
              <a:t>American College of Obstetricians and Gynecologists; ACP, American College of Physicians; IDSA, Infectious Diseases Society of America.</a:t>
            </a:r>
            <a:endParaRPr lang="en-US" i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333377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/>
              <a:t>MMR, measles, mumps, rubella.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239CF04-E0F8-4858-A4FE-0F88DB493753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037345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>
            <a:extLst>
              <a:ext uri="{FF2B5EF4-FFF2-40B4-BE49-F238E27FC236}">
                <a16:creationId xmlns:a16="http://schemas.microsoft.com/office/drawing/2014/main" id="{F534A179-E39B-41F6-A134-70AD6437456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2293E11-97E1-4AFF-B992-260501D5E438}" type="slidenum">
              <a:rPr kumimoji="0" lang="en-US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en-US" alt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63491" name="Rectangle 2">
            <a:extLst>
              <a:ext uri="{FF2B5EF4-FFF2-40B4-BE49-F238E27FC236}">
                <a16:creationId xmlns:a16="http://schemas.microsoft.com/office/drawing/2014/main" id="{3671BDAA-FAED-47D2-81E5-5DBE3E10D8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458788" y="720725"/>
            <a:ext cx="6400800" cy="3600450"/>
          </a:xfrm>
          <a:ln/>
        </p:spPr>
      </p:sp>
      <p:sp>
        <p:nvSpPr>
          <p:cNvPr id="63492" name="Rectangle 3">
            <a:extLst>
              <a:ext uri="{FF2B5EF4-FFF2-40B4-BE49-F238E27FC236}">
                <a16:creationId xmlns:a16="http://schemas.microsoft.com/office/drawing/2014/main" id="{6D7C1693-38A2-462F-B2C4-8F8BC625054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GB" altLang="en-US">
              <a:latin typeface="Arial" panose="020B060402020202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2.svg"/><Relationship Id="rId5" Type="http://schemas.openxmlformats.org/officeDocument/2006/relationships/image" Target="../media/image1.png"/><Relationship Id="rId4" Type="http://schemas.openxmlformats.org/officeDocument/2006/relationships/hyperlink" Target="https://www.clinicaloptions.com/" TargetMode="Externa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hyperlink" Target="https://www.proce.com/" TargetMode="External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hyperlink" Target="https://www.proce.com/" TargetMode="External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6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00877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408347916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Text Placeholder 2">
            <a:extLst>
              <a:ext uri="{FF2B5EF4-FFF2-40B4-BE49-F238E27FC236}">
                <a16:creationId xmlns:a16="http://schemas.microsoft.com/office/drawing/2014/main" id="{8AC43763-7BB2-0CF7-365A-9E09691A50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8C55DB60-9A77-4BDF-3B4E-E2CD5FAF4303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204785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endParaRPr lang="en-US" altLang="en-US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A09A399A-46DD-8D8A-E8DD-5E4FD45708B1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7725589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Content Placeholder 25">
            <a:extLst>
              <a:ext uri="{FF2B5EF4-FFF2-40B4-BE49-F238E27FC236}">
                <a16:creationId xmlns:a16="http://schemas.microsoft.com/office/drawing/2014/main" id="{C3240037-9071-F4C6-C2DE-50B460E68DE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41906528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630546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2636212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103741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49184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0727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6249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lang="en-US" sz="3600" b="1" i="0" kern="1200" spc="0" baseline="0" dirty="0">
                <a:solidFill>
                  <a:schemeClr val="bg2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  <a:prstGeom prst="rect">
            <a:avLst/>
          </a:prstGeo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B74F1F25-37F2-BB3C-CAA3-8AF4C406FD1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726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471873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C86E5CF-47A3-FCA8-5920-D57E5FF4A22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5024"/>
            <a:ext cx="11739563" cy="4762500"/>
          </a:xfrm>
          <a:prstGeom prst="rect">
            <a:avLst/>
          </a:prstGeom>
        </p:spPr>
        <p:txBody>
          <a:bodyPr lIns="0" tIns="0" rIns="0"/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7FC6F2BA-FD35-F5AC-BEFE-69C1A5ACB1B2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1824183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4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4" name="Content Placeholder 25">
            <a:extLst>
              <a:ext uri="{FF2B5EF4-FFF2-40B4-BE49-F238E27FC236}">
                <a16:creationId xmlns:a16="http://schemas.microsoft.com/office/drawing/2014/main" id="{F243B70D-DAB7-B6CA-71ED-CFE6419D473F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9339553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047363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  <a:prstGeom prst="rect">
            <a:avLst/>
          </a:prstGeo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0701655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 userDrawn="1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2135402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051560"/>
            <a:ext cx="2942886" cy="1063713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6" y="2275637"/>
            <a:ext cx="2103120" cy="1188720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4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</p:spTree>
    <p:extLst>
      <p:ext uri="{BB962C8B-B14F-4D97-AF65-F5344CB8AC3E}">
        <p14:creationId xmlns:p14="http://schemas.microsoft.com/office/powerpoint/2010/main" val="14175702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6E8523BF-A414-E403-53C0-CA6B3C2867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27762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1" i="0">
                <a:latin typeface="Newsreader ExtraBold" panose="02000000000000000000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E76006C-D57C-A3B9-79F1-AEBC21B89319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1712199" y="6302375"/>
            <a:ext cx="7812290" cy="327025"/>
          </a:xfrm>
        </p:spPr>
        <p:txBody>
          <a:bodyPr anchor="b"/>
          <a:lstStyle>
            <a:lvl1pPr marL="0" indent="0">
              <a:buFontTx/>
              <a:buNone/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65951192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2091800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8846663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 userDrawn="1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5" name="Text Placeholder 9">
            <a:extLst>
              <a:ext uri="{FF2B5EF4-FFF2-40B4-BE49-F238E27FC236}">
                <a16:creationId xmlns:a16="http://schemas.microsoft.com/office/drawing/2014/main" id="{F2FFE235-A927-8A9C-3BAA-13F1B9FD865C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l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20285742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2492897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Polling Question</a:t>
            </a:r>
          </a:p>
        </p:txBody>
      </p:sp>
    </p:spTree>
    <p:extLst>
      <p:ext uri="{BB962C8B-B14F-4D97-AF65-F5344CB8AC3E}">
        <p14:creationId xmlns:p14="http://schemas.microsoft.com/office/powerpoint/2010/main" val="1132474189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8123852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559470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93735947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534386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171512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sp>
        <p:nvSpPr>
          <p:cNvPr id="2" name="Rectangle 2">
            <a:extLst>
              <a:ext uri="{FF2B5EF4-FFF2-40B4-BE49-F238E27FC236}">
                <a16:creationId xmlns:a16="http://schemas.microsoft.com/office/drawing/2014/main" id="{C35A40FE-7BD2-8932-8394-0417F693E07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262386"/>
            <a:ext cx="11740260" cy="759182"/>
          </a:xfrm>
        </p:spPr>
        <p:txBody>
          <a:bodyPr/>
          <a:lstStyle/>
          <a:p>
            <a:pPr algn="l"/>
            <a:r>
              <a:rPr lang="en-US" sz="1800"/>
              <a:t>Capsule Summaries of all the key data</a:t>
            </a:r>
          </a:p>
          <a:p>
            <a:pPr algn="l"/>
            <a:r>
              <a:rPr lang="en-US" sz="1800"/>
              <a:t>Additional CME/CE-certified </a:t>
            </a:r>
            <a:r>
              <a:rPr lang="en-US" sz="1800" err="1"/>
              <a:t>slideset</a:t>
            </a:r>
            <a:r>
              <a:rPr lang="en-US" sz="1800"/>
              <a:t> on XXXX with expert faculty commentary on all the key studies in:</a:t>
            </a: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45D4E959-88CF-C7EF-BD65-42F9F36F36AD}"/>
              </a:ext>
            </a:extLst>
          </p:cNvPr>
          <p:cNvSpPr>
            <a:spLocks noGrp="1" noChangeArrowheads="1"/>
          </p:cNvSpPr>
          <p:nvPr>
            <p:ph type="title" hasCustomPrompt="1"/>
          </p:nvPr>
        </p:nvSpPr>
        <p:spPr>
          <a:xfrm>
            <a:off x="231078" y="1466155"/>
            <a:ext cx="11740260" cy="492944"/>
          </a:xfrm>
        </p:spPr>
        <p:txBody>
          <a:bodyPr/>
          <a:lstStyle>
            <a:lvl1pPr>
              <a:defRPr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 altLang="en-US"/>
              <a:t>Go Online for More Coverage of XXXXXXXXXXXX!</a:t>
            </a:r>
          </a:p>
        </p:txBody>
      </p:sp>
      <p:sp>
        <p:nvSpPr>
          <p:cNvPr id="4" name="Content Placeholder 4">
            <a:extLst>
              <a:ext uri="{FF2B5EF4-FFF2-40B4-BE49-F238E27FC236}">
                <a16:creationId xmlns:a16="http://schemas.microsoft.com/office/drawing/2014/main" id="{A6C1CC11-0DB7-6045-8188-B18AD2B5AA2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592477"/>
            <a:ext cx="11740260" cy="369332"/>
          </a:xfrm>
        </p:spPr>
        <p:txBody>
          <a:bodyPr/>
          <a:lstStyle>
            <a:lvl1pPr algn="ctr">
              <a:defRPr b="1"/>
            </a:lvl1pPr>
          </a:lstStyle>
          <a:p>
            <a:r>
              <a:rPr lang="en-US">
                <a:hlinkClick r:id="rId4"/>
              </a:rPr>
              <a:t>deceraclinical.com/education</a:t>
            </a:r>
            <a:endParaRPr lang="en-US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C2C58E55-8DDC-AE5E-2813-602E00E85F2B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231078" y="3178057"/>
            <a:ext cx="5334835" cy="12413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Breast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Leukemias and myelodysplastic syndromes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Lymphomas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8838021D-777F-7526-78E1-08FC3A7AF010}"/>
              </a:ext>
            </a:extLst>
          </p:cNvPr>
          <p:cNvSpPr txBox="1">
            <a:spLocks noChangeArrowheads="1"/>
          </p:cNvSpPr>
          <p:nvPr userDrawn="1"/>
        </p:nvSpPr>
        <p:spPr>
          <a:xfrm>
            <a:off x="6559826" y="3178057"/>
            <a:ext cx="4724400" cy="75918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600"/>
              </a:spcBef>
              <a:buFont typeface="Arial" panose="020B0604020202020204" pitchFamily="34" charset="0"/>
              <a:buNone/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ctr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Arial" panose="020B0604020202020204" pitchFamily="34" charset="0"/>
              <a:buChar char="•"/>
              <a:defRPr lang="en-US"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16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Lung cancer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US" sz="1800"/>
              <a:t>Multiple myeloma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460B28C4-C5E1-53BC-FCBA-67C9C5494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35017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5903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35497925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spcBef>
                <a:spcPts val="16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Poppins 24-UnBold-DC Black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Poppins 20-UnBold-DC Black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Poppins 18-Unbold-DC Black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Poppins 16-Unbold-DC Black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Poppins 16-Unbold-DC Black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41363575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Poppins 24-UnBold-DC Black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Poppins 20-UnBold-DC Black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Poppins 18-Unbold-DC Black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Poppins 16-Unbold-DC Black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Poppins 16-Unbold-DC Black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Poppins 24-UnBold-DC Black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Poppins 20-UnBold-DC Black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Poppins 18-Unbold-DC Black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Poppins 16-Unbold-DC Black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Poppins 16-Unbold-DC Black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8E436E3-038C-AF2E-BE35-C405BFE3FB8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3810880641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>
            <a:lvl1pPr>
              <a:tabLst>
                <a:tab pos="460375" algn="l"/>
              </a:tabLst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C56AF1C9-49A6-853A-7443-7A23D66B76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23671928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552603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9584046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78897227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400426134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9807518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9841600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0872445" cy="11033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0054A0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1820" y="1510730"/>
            <a:ext cx="5309278" cy="4678738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52634" y="1510730"/>
            <a:ext cx="5229570" cy="467946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E3C107C-DE27-5116-3251-7D90BFC8DD14}"/>
              </a:ext>
            </a:extLst>
          </p:cNvPr>
          <p:cNvGrpSpPr/>
          <p:nvPr userDrawn="1"/>
        </p:nvGrpSpPr>
        <p:grpSpPr>
          <a:xfrm>
            <a:off x="9361701" y="6303579"/>
            <a:ext cx="2408147" cy="415354"/>
            <a:chOff x="8943076" y="6223181"/>
            <a:chExt cx="2408147" cy="415354"/>
          </a:xfrm>
        </p:grpSpPr>
        <p:sp>
          <p:nvSpPr>
            <p:cNvPr id="12" name="Rectangle 8">
              <a:extLst>
                <a:ext uri="{FF2B5EF4-FFF2-40B4-BE49-F238E27FC236}">
                  <a16:creationId xmlns:a16="http://schemas.microsoft.com/office/drawing/2014/main" id="{0B25D003-6C7D-05F7-FD21-43B9AE2BE0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3076" y="6302990"/>
              <a:ext cx="163275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rgbClr val="0054A0"/>
                  </a:solidFill>
                  <a:latin typeface="Calibri" panose="020F0502020204030204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ProCE.com</a:t>
              </a:r>
              <a:endParaRPr lang="en-US" altLang="en-US" sz="1200" b="0">
                <a:solidFill>
                  <a:srgbClr val="0054A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E000221B-F359-8395-8114-D8497AA33525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588548" y="6223181"/>
              <a:ext cx="762675" cy="4153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9589651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759" y="238127"/>
            <a:ext cx="11141055" cy="1103313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E71F4025-A12D-4BC7-F6FA-9F1A6FB4FB15}"/>
              </a:ext>
            </a:extLst>
          </p:cNvPr>
          <p:cNvGrpSpPr/>
          <p:nvPr userDrawn="1"/>
        </p:nvGrpSpPr>
        <p:grpSpPr>
          <a:xfrm>
            <a:off x="9361701" y="6303579"/>
            <a:ext cx="2408147" cy="415354"/>
            <a:chOff x="8943076" y="6223181"/>
            <a:chExt cx="2408147" cy="415354"/>
          </a:xfrm>
        </p:grpSpPr>
        <p:sp>
          <p:nvSpPr>
            <p:cNvPr id="8" name="Rectangle 8">
              <a:extLst>
                <a:ext uri="{FF2B5EF4-FFF2-40B4-BE49-F238E27FC236}">
                  <a16:creationId xmlns:a16="http://schemas.microsoft.com/office/drawing/2014/main" id="{C3EB8D5A-96AF-67B7-55D9-D8D936CD8B3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43076" y="6302990"/>
              <a:ext cx="163275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Wingdings" panose="05000000000000000000" pitchFamily="2" charset="2"/>
                <a:buChar char="§"/>
                <a:defRPr sz="2600">
                  <a:solidFill>
                    <a:srgbClr val="FEFDDE"/>
                  </a:solidFill>
                  <a:latin typeface="Arial" panose="020B0604020202020204" pitchFamily="34" charset="0"/>
                </a:defRPr>
              </a:lvl1pPr>
              <a:lvl2pPr marL="742950" indent="-28575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400">
                  <a:solidFill>
                    <a:srgbClr val="FEFDDE"/>
                  </a:solidFill>
                  <a:latin typeface="Arial" panose="020B0604020202020204" pitchFamily="34" charset="0"/>
                </a:defRPr>
              </a:lvl2pPr>
              <a:lvl3pPr marL="1143000" indent="-22860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200">
                  <a:solidFill>
                    <a:srgbClr val="FEFDDE"/>
                  </a:solidFill>
                  <a:latin typeface="Arial" panose="020B0604020202020204" pitchFamily="34" charset="0"/>
                </a:defRPr>
              </a:lvl3pPr>
              <a:lvl4pPr marL="1600200" indent="-22860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 sz="2000">
                  <a:solidFill>
                    <a:srgbClr val="FEFDDE"/>
                  </a:solidFill>
                  <a:latin typeface="Arial" panose="020B0604020202020204" pitchFamily="34" charset="0"/>
                </a:defRPr>
              </a:lvl4pPr>
              <a:lvl5pPr marL="2057400" indent="-228600" eaLnBrk="0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1000"/>
                </a:spcBef>
                <a:spcAft>
                  <a:spcPts val="700"/>
                </a:spcAft>
                <a:buClr>
                  <a:srgbClr val="FEFDDE"/>
                </a:buClr>
                <a:buFont typeface="Arial" panose="020B0604020202020204" pitchFamily="34" charset="0"/>
                <a:buChar char="–"/>
                <a:defRPr>
                  <a:solidFill>
                    <a:srgbClr val="FEFDDE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FontTx/>
                <a:buNone/>
              </a:pPr>
              <a:r>
                <a:rPr lang="en-US" altLang="en-US" sz="1200" b="0">
                  <a:solidFill>
                    <a:schemeClr val="bg2"/>
                  </a:solidFill>
                  <a:latin typeface="Calibri" panose="020F0502020204030204" pitchFamily="34" charset="0"/>
                </a:rPr>
                <a:t>Slide credit: </a:t>
              </a:r>
              <a:r>
                <a:rPr lang="en-US" altLang="en-US" sz="1200" b="0">
                  <a:solidFill>
                    <a:srgbClr val="0054A0"/>
                  </a:solidFill>
                  <a:latin typeface="Calibri" panose="020F0502020204030204" pitchFamily="34" charset="0"/>
                  <a:hlinkClick r:id="rId2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ProCE.com</a:t>
              </a:r>
              <a:endParaRPr lang="en-US" altLang="en-US" sz="1200" b="0">
                <a:solidFill>
                  <a:srgbClr val="0054A0"/>
                </a:solidFill>
                <a:latin typeface="Calibri" panose="020F0502020204030204" pitchFamily="34" charset="0"/>
              </a:endParaRPr>
            </a:p>
          </p:txBody>
        </p:sp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A1C08B08-D23E-AAD7-15AA-37AD890BB73B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0588548" y="6223181"/>
              <a:ext cx="762675" cy="415354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953558238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4660566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E4C37F3D-EF8C-356F-5277-AC399D9EDD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D646AED9-4300-8C0A-0989-45F971CBFF83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91400734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2" name="Text Placeholder 9">
            <a:extLst>
              <a:ext uri="{FF2B5EF4-FFF2-40B4-BE49-F238E27FC236}">
                <a16:creationId xmlns:a16="http://schemas.microsoft.com/office/drawing/2014/main" id="{0C6CAB18-E12B-7EAD-A0E3-9B3D5B567A5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D48F43F8-E471-42D6-1216-AC8517F252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/>
          </p:cNvCxnSpPr>
          <p:nvPr userDrawn="1"/>
        </p:nvCxnSpPr>
        <p:spPr>
          <a:xfrm>
            <a:off x="5260259" y="1651129"/>
            <a:ext cx="0" cy="3035171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FAFF2041-DCB9-A30E-4E94-4C05FF8441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212725" y="1651129"/>
            <a:ext cx="4948417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>
              <a:buFont typeface="Arial" panose="020B0604020202020204" pitchFamily="34" charset="0"/>
              <a:buChar char="•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>
              <a:buFont typeface="Calibri" panose="020F0502020204030204" pitchFamily="34" charset="0"/>
              <a:buChar char="─"/>
              <a:defRPr lang="en-US" sz="20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>
              <a:buFont typeface="Arial" panose="020B0604020202020204" pitchFamily="34" charset="0"/>
              <a:buChar char="•"/>
              <a:defRPr lang="en-US" sz="20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622D1531-C651-FB64-6F62-BFB950BC5FB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423215" y="1651129"/>
            <a:ext cx="5048250" cy="4449634"/>
          </a:xfrm>
          <a:prstGeom prst="rect">
            <a:avLst/>
          </a:prstGeom>
        </p:spPr>
        <p:txBody>
          <a:bodyPr vert="horz" wrap="square" lIns="0" tIns="0" rIns="0" bIns="0" rtlCol="0" anchor="t" anchorCtr="0">
            <a:noAutofit/>
          </a:bodyPr>
          <a:lstStyle>
            <a:lvl1pPr marL="342900" indent="-282575">
              <a:lnSpc>
                <a:spcPct val="100000"/>
              </a:lnSpc>
              <a:spcBef>
                <a:spcPts val="1000"/>
              </a:spcBef>
              <a:buFont typeface="+mj-lt"/>
              <a:buAutoNum type="alphaUcPeriod"/>
              <a:tabLst/>
              <a:defRPr lang="en-US" sz="2000" b="0" i="0" spc="100" baseline="0" smtClean="0">
                <a:solidFill>
                  <a:schemeClr val="tx1"/>
                </a:solidFill>
                <a:ea typeface="+mj-ea"/>
              </a:defRPr>
            </a:lvl1pPr>
            <a:lvl2pPr marL="1143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2pPr>
            <a:lvl3pPr marL="571500" indent="0">
              <a:buFont typeface="+mj-lt"/>
              <a:buNone/>
              <a:defRPr lang="en-US" smtClean="0">
                <a:solidFill>
                  <a:schemeClr val="tx1"/>
                </a:solidFill>
                <a:latin typeface="+mn-lt"/>
                <a:cs typeface="+mn-cs"/>
              </a:defRPr>
            </a:lvl3pPr>
            <a:lvl4pPr marL="1028700" indent="0">
              <a:buFont typeface="+mj-lt"/>
              <a:buNone/>
              <a:defRPr lang="en-US" sz="1800" smtClean="0">
                <a:solidFill>
                  <a:schemeClr val="tx1"/>
                </a:solidFill>
                <a:latin typeface="+mn-lt"/>
                <a:cs typeface="+mn-cs"/>
              </a:defRPr>
            </a:lvl4pPr>
            <a:lvl5pPr marL="1485900" indent="0">
              <a:buFont typeface="+mj-lt"/>
              <a:buNone/>
              <a:defRPr lang="en-US" sz="1800">
                <a:solidFill>
                  <a:schemeClr val="tx1"/>
                </a:solidFill>
                <a:latin typeface="+mn-lt"/>
                <a:cs typeface="+mn-cs"/>
              </a:defRPr>
            </a:lvl5pPr>
          </a:lstStyle>
          <a:p>
            <a:pPr lvl="0">
              <a:lnSpc>
                <a:spcPct val="110000"/>
              </a:lnSpc>
              <a:spcBef>
                <a:spcPts val="0"/>
              </a:spcBef>
            </a:pPr>
            <a:r>
              <a:rPr lang="en-US"/>
              <a:t>Click to edit Master text styles</a:t>
            </a:r>
          </a:p>
          <a:p>
            <a:pPr lvl="1">
              <a:lnSpc>
                <a:spcPct val="110000"/>
              </a:lnSpc>
              <a:spcBef>
                <a:spcPts val="0"/>
              </a:spcBef>
            </a:pPr>
            <a:r>
              <a:rPr lang="en-US"/>
              <a:t>Second level</a:t>
            </a:r>
          </a:p>
          <a:p>
            <a:pPr lvl="2">
              <a:lnSpc>
                <a:spcPct val="110000"/>
              </a:lnSpc>
              <a:spcBef>
                <a:spcPts val="0"/>
              </a:spcBef>
            </a:pPr>
            <a:r>
              <a:rPr lang="en-US"/>
              <a:t>Third level</a:t>
            </a:r>
          </a:p>
          <a:p>
            <a:pPr lvl="3">
              <a:lnSpc>
                <a:spcPct val="110000"/>
              </a:lnSpc>
              <a:spcBef>
                <a:spcPts val="0"/>
              </a:spcBef>
            </a:pPr>
            <a:r>
              <a:rPr lang="en-US"/>
              <a:t>Fourth level</a:t>
            </a:r>
          </a:p>
          <a:p>
            <a:pPr lvl="4">
              <a:lnSpc>
                <a:spcPct val="110000"/>
              </a:lnSpc>
              <a:spcBef>
                <a:spcPts val="0"/>
              </a:spcBef>
            </a:pPr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092937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Placeholder 1">
            <a:extLst>
              <a:ext uri="{FF2B5EF4-FFF2-40B4-BE49-F238E27FC236}">
                <a16:creationId xmlns:a16="http://schemas.microsoft.com/office/drawing/2014/main" id="{DBF90BB0-D47D-F9F0-02EE-80D0899769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5756"/>
            <a:ext cx="10115420" cy="492944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586EA38C-F6E7-6920-BB69-BF63AE87EF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231775" y="1333500"/>
            <a:ext cx="10113963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D27276B6-B7A9-8375-07A4-B3BEA2EE1DA0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68910312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E2250286-95D6-9C80-9D20-8C4C1DE341CC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200452" y="1651129"/>
            <a:ext cx="5060524" cy="4762500"/>
          </a:xfrm>
          <a:prstGeom prst="rect">
            <a:avLst/>
          </a:prstGeom>
        </p:spPr>
        <p:txBody>
          <a:bodyPr lIns="0" tIns="0" rIns="0" bIns="0"/>
          <a:lstStyle>
            <a:lvl1pPr marL="228600" indent="-228600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sz="2000"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7" name="Title 5">
            <a:extLst>
              <a:ext uri="{FF2B5EF4-FFF2-40B4-BE49-F238E27FC236}">
                <a16:creationId xmlns:a16="http://schemas.microsoft.com/office/drawing/2014/main" id="{177ECF32-7305-38CA-38CF-166B8491D9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15665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9">
            <a:extLst>
              <a:ext uri="{FF2B5EF4-FFF2-40B4-BE49-F238E27FC236}">
                <a16:creationId xmlns:a16="http://schemas.microsoft.com/office/drawing/2014/main" id="{6F4AEEB7-5169-2113-8064-38FFB83F44A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12725" y="198178"/>
            <a:ext cx="1806319" cy="337578"/>
          </a:xfrm>
          <a:prstGeom prst="roundRect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82880" tIns="27432" rIns="182880" bIns="27432" rtlCol="0" anchor="ctr">
            <a:spAutoFit/>
          </a:bodyPr>
          <a:lstStyle>
            <a:lvl1pPr algn="ctr">
              <a:defRPr lang="en-US" sz="1200" b="1" kern="1500" cap="all" spc="200" baseline="0" dirty="0">
                <a:solidFill>
                  <a:schemeClr val="bg2"/>
                </a:solidFill>
                <a:latin typeface="+mn-lt"/>
                <a:cs typeface="+mn-cs"/>
              </a:defRPr>
            </a:lvl1pPr>
          </a:lstStyle>
          <a:p>
            <a:pPr lvl="0" algn="ctr"/>
            <a:r>
              <a:rPr lang="en-US"/>
              <a:t>Let’s Vote!</a:t>
            </a:r>
          </a:p>
        </p:txBody>
      </p:sp>
    </p:spTree>
    <p:extLst>
      <p:ext uri="{BB962C8B-B14F-4D97-AF65-F5344CB8AC3E}">
        <p14:creationId xmlns:p14="http://schemas.microsoft.com/office/powerpoint/2010/main" val="2777339638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36">
          <p15:clr>
            <a:srgbClr val="FBAE40"/>
          </p15:clr>
        </p15:guide>
      </p15:sldGuideLst>
    </p:ext>
  </p:extLs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5">
            <a:extLst>
              <a:ext uri="{FF2B5EF4-FFF2-40B4-BE49-F238E27FC236}">
                <a16:creationId xmlns:a16="http://schemas.microsoft.com/office/drawing/2014/main" id="{2F0765B4-87A1-47FC-740A-0693987E3F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531006"/>
            <a:ext cx="10203103" cy="502445"/>
          </a:xfrm>
          <a:prstGeom prst="rect">
            <a:avLst/>
          </a:prstGeom>
        </p:spPr>
        <p:txBody>
          <a:bodyPr/>
          <a:lstStyle>
            <a:lvl1pPr>
              <a:defRPr lang="en-US" sz="3200" b="1" i="0" kern="1200" spc="0" baseline="0" dirty="0">
                <a:solidFill>
                  <a:schemeClr val="tx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9915336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  <a:prstGeom prst="rect">
            <a:avLst/>
          </a:prstGeo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30659809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  <a:prstGeom prst="rect">
            <a:avLst/>
          </a:prstGeo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826312"/>
            <a:ext cx="2942886" cy="1511952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 algn="l" defTabSz="914400" rtl="0" eaLnBrk="1" latinLnBrk="0" hangingPunct="1">
              <a:lnSpc>
                <a:spcPct val="110000"/>
              </a:lnSpc>
              <a:spcBef>
                <a:spcPts val="0"/>
              </a:spcBef>
              <a:buNone/>
              <a:defRPr sz="3000" b="1" i="0" kern="1200" spc="100" baseline="0">
                <a:solidFill>
                  <a:schemeClr val="tx1"/>
                </a:solidFill>
                <a:latin typeface="Poppins" pitchFamily="2" charset="77"/>
                <a:ea typeface="+mj-ea"/>
                <a:cs typeface="Poppins" pitchFamily="2" charset="77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US" b="1" i="0">
                <a:latin typeface="Newsreader ExtraBold" panose="02000000000000000000" pitchFamily="2" charset="77"/>
              </a:rPr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  <a:prstGeom prst="rect">
            <a:avLst/>
          </a:prstGeo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90804180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963214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 Dar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600" y="1408551"/>
            <a:ext cx="5927895" cy="23876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5000" b="1" i="0">
                <a:solidFill>
                  <a:schemeClr val="bg2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0" y="4104609"/>
            <a:ext cx="5927895" cy="893180"/>
          </a:xfrm>
        </p:spPr>
        <p:txBody>
          <a:bodyPr>
            <a:noAutofit/>
          </a:bodyPr>
          <a:lstStyle>
            <a:lvl1pPr marL="0" indent="0" algn="l"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6C212CC9-7B62-5F63-83D9-E4614FE14EB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28600" y="6053206"/>
            <a:ext cx="5927725" cy="423463"/>
          </a:xfrm>
        </p:spPr>
        <p:txBody>
          <a:bodyPr anchor="b" anchorCtr="0">
            <a:noAutofit/>
          </a:bodyPr>
          <a:lstStyle>
            <a:lvl1pPr marL="0" indent="0">
              <a:spcBef>
                <a:spcPts val="300"/>
              </a:spcBef>
              <a:buNone/>
              <a:defRPr sz="1200">
                <a:solidFill>
                  <a:schemeClr val="bg2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DAC7C68B-F1BC-3D44-17A5-8C96FD6F9FC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103493" y="332938"/>
            <a:ext cx="4881765" cy="6097810"/>
          </a:xfrm>
          <a:custGeom>
            <a:avLst/>
            <a:gdLst>
              <a:gd name="connsiteX0" fmla="*/ 0 w 4881765"/>
              <a:gd name="connsiteY0" fmla="*/ 0 h 6097810"/>
              <a:gd name="connsiteX1" fmla="*/ 3661323 w 4881765"/>
              <a:gd name="connsiteY1" fmla="*/ 0 h 6097810"/>
              <a:gd name="connsiteX2" fmla="*/ 3661323 w 4881765"/>
              <a:gd name="connsiteY2" fmla="*/ 609782 h 6097810"/>
              <a:gd name="connsiteX3" fmla="*/ 4271538 w 4881765"/>
              <a:gd name="connsiteY3" fmla="*/ 0 h 6097810"/>
              <a:gd name="connsiteX4" fmla="*/ 4881765 w 4881765"/>
              <a:gd name="connsiteY4" fmla="*/ 609782 h 6097810"/>
              <a:gd name="connsiteX5" fmla="*/ 4271538 w 4881765"/>
              <a:gd name="connsiteY5" fmla="*/ 1219561 h 6097810"/>
              <a:gd name="connsiteX6" fmla="*/ 4881765 w 4881765"/>
              <a:gd name="connsiteY6" fmla="*/ 1829349 h 6097810"/>
              <a:gd name="connsiteX7" fmla="*/ 4271538 w 4881765"/>
              <a:gd name="connsiteY7" fmla="*/ 2439126 h 6097810"/>
              <a:gd name="connsiteX8" fmla="*/ 4881765 w 4881765"/>
              <a:gd name="connsiteY8" fmla="*/ 3048914 h 6097810"/>
              <a:gd name="connsiteX9" fmla="*/ 4271538 w 4881765"/>
              <a:gd name="connsiteY9" fmla="*/ 3658689 h 6097810"/>
              <a:gd name="connsiteX10" fmla="*/ 4881765 w 4881765"/>
              <a:gd name="connsiteY10" fmla="*/ 4268468 h 6097810"/>
              <a:gd name="connsiteX11" fmla="*/ 4271538 w 4881765"/>
              <a:gd name="connsiteY11" fmla="*/ 4878257 h 6097810"/>
              <a:gd name="connsiteX12" fmla="*/ 4881765 w 4881765"/>
              <a:gd name="connsiteY12" fmla="*/ 4878257 h 6097810"/>
              <a:gd name="connsiteX13" fmla="*/ 4881765 w 4881765"/>
              <a:gd name="connsiteY13" fmla="*/ 6097810 h 6097810"/>
              <a:gd name="connsiteX14" fmla="*/ 1830665 w 4881765"/>
              <a:gd name="connsiteY14" fmla="*/ 6097810 h 6097810"/>
              <a:gd name="connsiteX15" fmla="*/ 1220439 w 4881765"/>
              <a:gd name="connsiteY15" fmla="*/ 5488032 h 6097810"/>
              <a:gd name="connsiteX16" fmla="*/ 610219 w 4881765"/>
              <a:gd name="connsiteY16" fmla="*/ 6097810 h 6097810"/>
              <a:gd name="connsiteX17" fmla="*/ 0 w 4881765"/>
              <a:gd name="connsiteY17" fmla="*/ 5488032 h 6097810"/>
              <a:gd name="connsiteX18" fmla="*/ 610219 w 4881765"/>
              <a:gd name="connsiteY18" fmla="*/ 4878257 h 6097810"/>
              <a:gd name="connsiteX19" fmla="*/ 0 w 4881765"/>
              <a:gd name="connsiteY19" fmla="*/ 4268468 h 6097810"/>
              <a:gd name="connsiteX20" fmla="*/ 610219 w 4881765"/>
              <a:gd name="connsiteY20" fmla="*/ 3658689 h 6097810"/>
              <a:gd name="connsiteX21" fmla="*/ 1220439 w 4881765"/>
              <a:gd name="connsiteY21" fmla="*/ 3658689 h 6097810"/>
              <a:gd name="connsiteX22" fmla="*/ 0 w 4881765"/>
              <a:gd name="connsiteY22" fmla="*/ 2439126 h 6097810"/>
              <a:gd name="connsiteX23" fmla="*/ 0 w 4881765"/>
              <a:gd name="connsiteY23" fmla="*/ 1219561 h 6097810"/>
              <a:gd name="connsiteX24" fmla="*/ 1220439 w 4881765"/>
              <a:gd name="connsiteY24" fmla="*/ 1219561 h 6097810"/>
              <a:gd name="connsiteX25" fmla="*/ 0 w 4881765"/>
              <a:gd name="connsiteY25" fmla="*/ 0 h 6097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4881765" h="6097810">
                <a:moveTo>
                  <a:pt x="0" y="0"/>
                </a:moveTo>
                <a:lnTo>
                  <a:pt x="3661323" y="0"/>
                </a:lnTo>
                <a:lnTo>
                  <a:pt x="3661323" y="609782"/>
                </a:lnTo>
                <a:cubicBezTo>
                  <a:pt x="3661323" y="273009"/>
                  <a:pt x="3934521" y="0"/>
                  <a:pt x="4271538" y="0"/>
                </a:cubicBezTo>
                <a:cubicBezTo>
                  <a:pt x="4608555" y="0"/>
                  <a:pt x="4881765" y="273009"/>
                  <a:pt x="4881765" y="609782"/>
                </a:cubicBezTo>
                <a:cubicBezTo>
                  <a:pt x="4881765" y="946560"/>
                  <a:pt x="4608555" y="1219561"/>
                  <a:pt x="4271538" y="1219561"/>
                </a:cubicBezTo>
                <a:cubicBezTo>
                  <a:pt x="4608555" y="1219561"/>
                  <a:pt x="4881765" y="1492572"/>
                  <a:pt x="4881765" y="1829349"/>
                </a:cubicBezTo>
                <a:cubicBezTo>
                  <a:pt x="4881765" y="2166113"/>
                  <a:pt x="4608555" y="2439126"/>
                  <a:pt x="4271538" y="2439126"/>
                </a:cubicBezTo>
                <a:cubicBezTo>
                  <a:pt x="4608555" y="2439126"/>
                  <a:pt x="4881765" y="2712137"/>
                  <a:pt x="4881765" y="3048914"/>
                </a:cubicBezTo>
                <a:cubicBezTo>
                  <a:pt x="4881765" y="3385678"/>
                  <a:pt x="4608555" y="3658689"/>
                  <a:pt x="4271538" y="3658689"/>
                </a:cubicBezTo>
                <a:cubicBezTo>
                  <a:pt x="4608555" y="3658689"/>
                  <a:pt x="4881765" y="3931693"/>
                  <a:pt x="4881765" y="4268468"/>
                </a:cubicBezTo>
                <a:cubicBezTo>
                  <a:pt x="4881765" y="4605244"/>
                  <a:pt x="4608555" y="4878257"/>
                  <a:pt x="4271538" y="4878257"/>
                </a:cubicBezTo>
                <a:lnTo>
                  <a:pt x="4881765" y="4878257"/>
                </a:lnTo>
                <a:lnTo>
                  <a:pt x="4881765" y="6097810"/>
                </a:lnTo>
                <a:lnTo>
                  <a:pt x="1830665" y="6097810"/>
                </a:lnTo>
                <a:cubicBezTo>
                  <a:pt x="1493646" y="6097810"/>
                  <a:pt x="1220439" y="5824809"/>
                  <a:pt x="1220439" y="5488032"/>
                </a:cubicBezTo>
                <a:cubicBezTo>
                  <a:pt x="1220439" y="5824809"/>
                  <a:pt x="947241" y="6097810"/>
                  <a:pt x="610219" y="6097810"/>
                </a:cubicBezTo>
                <a:cubicBezTo>
                  <a:pt x="273206" y="6097810"/>
                  <a:pt x="0" y="5824809"/>
                  <a:pt x="0" y="5488032"/>
                </a:cubicBezTo>
                <a:cubicBezTo>
                  <a:pt x="0" y="5151258"/>
                  <a:pt x="273206" y="4878257"/>
                  <a:pt x="610219" y="4878257"/>
                </a:cubicBezTo>
                <a:cubicBezTo>
                  <a:pt x="273206" y="4878257"/>
                  <a:pt x="0" y="4605244"/>
                  <a:pt x="0" y="4268468"/>
                </a:cubicBezTo>
                <a:cubicBezTo>
                  <a:pt x="0" y="3931693"/>
                  <a:pt x="273206" y="3658689"/>
                  <a:pt x="610219" y="3658689"/>
                </a:cubicBezTo>
                <a:lnTo>
                  <a:pt x="1220439" y="3658689"/>
                </a:lnTo>
                <a:cubicBezTo>
                  <a:pt x="546410" y="3658689"/>
                  <a:pt x="0" y="3112675"/>
                  <a:pt x="0" y="2439126"/>
                </a:cubicBezTo>
                <a:lnTo>
                  <a:pt x="0" y="1219561"/>
                </a:lnTo>
                <a:lnTo>
                  <a:pt x="1220439" y="1219561"/>
                </a:lnTo>
                <a:cubicBezTo>
                  <a:pt x="546410" y="1219561"/>
                  <a:pt x="0" y="673546"/>
                  <a:pt x="0" y="0"/>
                </a:cubicBez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50F381EF-AF1B-8B53-5793-219C33F1B17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965013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Header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620C9F-1013-4B0A-9633-6F22882709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8600" y="1601674"/>
            <a:ext cx="11118850" cy="559127"/>
          </a:xfrm>
        </p:spPr>
        <p:txBody>
          <a:bodyPr anchor="t" anchorCtr="0"/>
          <a:lstStyle>
            <a:lvl1pPr>
              <a:lnSpc>
                <a:spcPct val="90000"/>
              </a:lnSpc>
              <a:defRPr sz="4000">
                <a:solidFill>
                  <a:schemeClr val="tx2"/>
                </a:solidFill>
                <a:latin typeface="Poppins" panose="00000500000000000000" pitchFamily="2" charset="0"/>
                <a:cs typeface="Poppins" panose="00000500000000000000" pitchFamily="2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grpSp>
        <p:nvGrpSpPr>
          <p:cNvPr id="67" name="Group 66">
            <a:extLst>
              <a:ext uri="{FF2B5EF4-FFF2-40B4-BE49-F238E27FC236}">
                <a16:creationId xmlns:a16="http://schemas.microsoft.com/office/drawing/2014/main" id="{00BB69D8-570D-EA94-1BF7-EB3BBCAAD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</p:grpSpPr>
        <p:sp>
          <p:nvSpPr>
            <p:cNvPr id="68" name="Freeform: Shape 67">
              <a:extLst>
                <a:ext uri="{FF2B5EF4-FFF2-40B4-BE49-F238E27FC236}">
                  <a16:creationId xmlns:a16="http://schemas.microsoft.com/office/drawing/2014/main" id="{F798754A-5374-8634-3049-49D53D5C3B28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69" name="Freeform: Shape 68">
              <a:extLst>
                <a:ext uri="{FF2B5EF4-FFF2-40B4-BE49-F238E27FC236}">
                  <a16:creationId xmlns:a16="http://schemas.microsoft.com/office/drawing/2014/main" id="{98CF393F-AEBD-0ACE-5FA6-C0516250BE06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0" name="Freeform: Shape 69">
              <a:extLst>
                <a:ext uri="{FF2B5EF4-FFF2-40B4-BE49-F238E27FC236}">
                  <a16:creationId xmlns:a16="http://schemas.microsoft.com/office/drawing/2014/main" id="{2E0685F6-B358-1036-9F72-89F75EA00EB2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1" name="Freeform: Shape 70">
              <a:extLst>
                <a:ext uri="{FF2B5EF4-FFF2-40B4-BE49-F238E27FC236}">
                  <a16:creationId xmlns:a16="http://schemas.microsoft.com/office/drawing/2014/main" id="{DAF74FDD-D20D-7567-2DDC-C98E3B03C1D8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2" name="Freeform: Shape 71">
              <a:extLst>
                <a:ext uri="{FF2B5EF4-FFF2-40B4-BE49-F238E27FC236}">
                  <a16:creationId xmlns:a16="http://schemas.microsoft.com/office/drawing/2014/main" id="{A82CC622-0DE3-2531-4D0B-4C224E8C7A1C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3" name="Freeform: Shape 72">
              <a:extLst>
                <a:ext uri="{FF2B5EF4-FFF2-40B4-BE49-F238E27FC236}">
                  <a16:creationId xmlns:a16="http://schemas.microsoft.com/office/drawing/2014/main" id="{20ABF046-8C2D-4773-6955-83FBDDFBDFEA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4" name="Freeform: Shape 73">
              <a:extLst>
                <a:ext uri="{FF2B5EF4-FFF2-40B4-BE49-F238E27FC236}">
                  <a16:creationId xmlns:a16="http://schemas.microsoft.com/office/drawing/2014/main" id="{B5BB9E59-A87F-4F01-E0A9-474F84D7E5C4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5" name="Freeform: Shape 74">
              <a:extLst>
                <a:ext uri="{FF2B5EF4-FFF2-40B4-BE49-F238E27FC236}">
                  <a16:creationId xmlns:a16="http://schemas.microsoft.com/office/drawing/2014/main" id="{AFA78024-6A44-D6E4-7D0C-42C7F6668C8E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6" name="Freeform: Shape 75">
              <a:extLst>
                <a:ext uri="{FF2B5EF4-FFF2-40B4-BE49-F238E27FC236}">
                  <a16:creationId xmlns:a16="http://schemas.microsoft.com/office/drawing/2014/main" id="{F9577B5F-7892-8943-8CE6-A565248D2863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7" name="Freeform: Shape 76">
              <a:extLst>
                <a:ext uri="{FF2B5EF4-FFF2-40B4-BE49-F238E27FC236}">
                  <a16:creationId xmlns:a16="http://schemas.microsoft.com/office/drawing/2014/main" id="{280C05AE-E59A-9A10-ADB7-B178B52F34DE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8" name="Freeform: Shape 77">
              <a:extLst>
                <a:ext uri="{FF2B5EF4-FFF2-40B4-BE49-F238E27FC236}">
                  <a16:creationId xmlns:a16="http://schemas.microsoft.com/office/drawing/2014/main" id="{06082D24-076D-E818-EA1A-33336B4D4D2F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79" name="Freeform: Shape 78">
              <a:extLst>
                <a:ext uri="{FF2B5EF4-FFF2-40B4-BE49-F238E27FC236}">
                  <a16:creationId xmlns:a16="http://schemas.microsoft.com/office/drawing/2014/main" id="{F925D7EF-4B1B-C35E-C30D-49B44CAFDB79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0" name="Freeform: Shape 79">
              <a:extLst>
                <a:ext uri="{FF2B5EF4-FFF2-40B4-BE49-F238E27FC236}">
                  <a16:creationId xmlns:a16="http://schemas.microsoft.com/office/drawing/2014/main" id="{553EC164-FE60-AB40-4669-C8C659BE7FBB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1" name="Freeform: Shape 80">
              <a:extLst>
                <a:ext uri="{FF2B5EF4-FFF2-40B4-BE49-F238E27FC236}">
                  <a16:creationId xmlns:a16="http://schemas.microsoft.com/office/drawing/2014/main" id="{44512434-7061-A9BB-A8CC-9ACC5239B81C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2" name="Freeform: Shape 81">
              <a:extLst>
                <a:ext uri="{FF2B5EF4-FFF2-40B4-BE49-F238E27FC236}">
                  <a16:creationId xmlns:a16="http://schemas.microsoft.com/office/drawing/2014/main" id="{C697FAAD-A1B8-36C1-13B9-EBCCD37351C0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3" name="Freeform: Shape 82">
              <a:extLst>
                <a:ext uri="{FF2B5EF4-FFF2-40B4-BE49-F238E27FC236}">
                  <a16:creationId xmlns:a16="http://schemas.microsoft.com/office/drawing/2014/main" id="{EC680925-8846-DC88-EB32-5F644F08B7D9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4" name="Freeform: Shape 83">
              <a:extLst>
                <a:ext uri="{FF2B5EF4-FFF2-40B4-BE49-F238E27FC236}">
                  <a16:creationId xmlns:a16="http://schemas.microsoft.com/office/drawing/2014/main" id="{D27B94AB-9CC9-AB21-E346-4739D4041CF5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5" name="Freeform: Shape 84">
              <a:extLst>
                <a:ext uri="{FF2B5EF4-FFF2-40B4-BE49-F238E27FC236}">
                  <a16:creationId xmlns:a16="http://schemas.microsoft.com/office/drawing/2014/main" id="{D9E8E285-93F2-03D8-4E0A-5076B009B3F0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6" name="Freeform: Shape 85">
              <a:extLst>
                <a:ext uri="{FF2B5EF4-FFF2-40B4-BE49-F238E27FC236}">
                  <a16:creationId xmlns:a16="http://schemas.microsoft.com/office/drawing/2014/main" id="{CD906F03-AF8C-91D5-FFC4-B546DB08899A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7" name="Freeform: Shape 86">
              <a:extLst>
                <a:ext uri="{FF2B5EF4-FFF2-40B4-BE49-F238E27FC236}">
                  <a16:creationId xmlns:a16="http://schemas.microsoft.com/office/drawing/2014/main" id="{36A37384-5FE4-FEE6-8B42-E08095430C34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8" name="Freeform: Shape 87">
              <a:extLst>
                <a:ext uri="{FF2B5EF4-FFF2-40B4-BE49-F238E27FC236}">
                  <a16:creationId xmlns:a16="http://schemas.microsoft.com/office/drawing/2014/main" id="{04D1D56F-28E5-DA69-557E-C3D730880819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89" name="Freeform: Shape 88">
              <a:extLst>
                <a:ext uri="{FF2B5EF4-FFF2-40B4-BE49-F238E27FC236}">
                  <a16:creationId xmlns:a16="http://schemas.microsoft.com/office/drawing/2014/main" id="{CC364072-9CB5-CC82-39A2-EA20571AF59E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0" name="Freeform: Shape 89">
              <a:extLst>
                <a:ext uri="{FF2B5EF4-FFF2-40B4-BE49-F238E27FC236}">
                  <a16:creationId xmlns:a16="http://schemas.microsoft.com/office/drawing/2014/main" id="{37D52650-6CC6-DC7D-C54A-45BB7B9993AD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1" name="Freeform: Shape 90">
              <a:extLst>
                <a:ext uri="{FF2B5EF4-FFF2-40B4-BE49-F238E27FC236}">
                  <a16:creationId xmlns:a16="http://schemas.microsoft.com/office/drawing/2014/main" id="{E9DF972B-ACBC-D4CE-3609-AFCD89D57E5E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2" name="Freeform: Shape 91">
              <a:extLst>
                <a:ext uri="{FF2B5EF4-FFF2-40B4-BE49-F238E27FC236}">
                  <a16:creationId xmlns:a16="http://schemas.microsoft.com/office/drawing/2014/main" id="{8B064B64-FCFA-7CAC-CA6F-99F9F101DE30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3" name="Freeform: Shape 92">
              <a:extLst>
                <a:ext uri="{FF2B5EF4-FFF2-40B4-BE49-F238E27FC236}">
                  <a16:creationId xmlns:a16="http://schemas.microsoft.com/office/drawing/2014/main" id="{02AFA9B6-3AF4-67CB-DB8A-6076AC2F2398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4" name="Freeform: Shape 93">
              <a:extLst>
                <a:ext uri="{FF2B5EF4-FFF2-40B4-BE49-F238E27FC236}">
                  <a16:creationId xmlns:a16="http://schemas.microsoft.com/office/drawing/2014/main" id="{0BC148A0-C738-2B5B-4E78-E894DF1A81F7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5" name="Freeform: Shape 94">
              <a:extLst>
                <a:ext uri="{FF2B5EF4-FFF2-40B4-BE49-F238E27FC236}">
                  <a16:creationId xmlns:a16="http://schemas.microsoft.com/office/drawing/2014/main" id="{AAF5A0DE-712E-81C1-BCFC-73511C8A88E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6" name="Freeform: Shape 95">
              <a:extLst>
                <a:ext uri="{FF2B5EF4-FFF2-40B4-BE49-F238E27FC236}">
                  <a16:creationId xmlns:a16="http://schemas.microsoft.com/office/drawing/2014/main" id="{3FC39535-9FEF-A19F-7D19-F9F60CE84E05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solidFill>
              <a:srgbClr val="F9F3D9"/>
            </a:solidFill>
            <a:ln w="6350" cap="flat">
              <a:solidFill>
                <a:schemeClr val="tx2"/>
              </a:solidFill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196549295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500"/>
              </a:spcBef>
              <a:defRPr/>
            </a:lvl1pPr>
            <a:lvl2pPr>
              <a:spcBef>
                <a:spcPts val="1600"/>
              </a:spcBef>
              <a:defRPr/>
            </a:lvl2pPr>
            <a:lvl3pPr>
              <a:lnSpc>
                <a:spcPct val="100000"/>
              </a:lnSpc>
              <a:spcBef>
                <a:spcPts val="500"/>
              </a:spcBef>
              <a:defRPr/>
            </a:lvl3pPr>
            <a:lvl4pPr>
              <a:lnSpc>
                <a:spcPct val="100000"/>
              </a:lnSpc>
              <a:spcBef>
                <a:spcPts val="500"/>
              </a:spcBef>
              <a:defRPr/>
            </a:lvl4pPr>
            <a:lvl5pPr>
              <a:lnSpc>
                <a:spcPct val="100000"/>
              </a:lnSpc>
              <a:spcBef>
                <a:spcPts val="500"/>
              </a:spcBef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6" name="Content Placeholder 25">
            <a:extLst>
              <a:ext uri="{FF2B5EF4-FFF2-40B4-BE49-F238E27FC236}">
                <a16:creationId xmlns:a16="http://schemas.microsoft.com/office/drawing/2014/main" id="{E1DEE5FC-E4CA-15E5-FA96-1D71E2D012FE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2782634788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AC00FE2F-64A2-0B92-CF57-585A0A2026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3318B1CC-E51B-F302-EC27-AF82B0946833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327216" y="1335810"/>
            <a:ext cx="5644122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>
            <a:lvl1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1pPr>
            <a:lvl3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3pPr>
            <a:lvl4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4pPr>
            <a:lvl5pPr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defRPr/>
            </a:lvl5pPr>
          </a:lstStyle>
          <a:p>
            <a:pPr marL="228600" indent="-228600">
              <a:buSzPct val="75000"/>
              <a:buBlip>
                <a:blip r:embed="rId2">
                  <a:extLst>
                    <a:ext uri="{96DAC541-7B7A-43D3-8B79-37D633B846F1}">
                      <asvg:svgBlip xmlns:asvg="http://schemas.microsoft.com/office/drawing/2016/SVG/main" r:embed="rId3"/>
                    </a:ext>
                  </a:extLst>
                </a:blip>
              </a:buBlip>
            </a:pPr>
            <a:r>
              <a:rPr lang="en-US" altLang="en-US"/>
              <a:t>Click to edit Master text styles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Second level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Third level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Fourth level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Fifth level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7EB6E2BD-5D36-8ED0-EDB6-90956D53C8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0" tIns="0" rIns="0" bIns="0" rtlCol="0" anchor="ctr" anchorCtr="0">
            <a:spAutoFit/>
          </a:bodyPr>
          <a:lstStyle>
            <a:lvl1pPr>
              <a:defRPr lang="en-US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2" name="Content Placeholder 25">
            <a:extLst>
              <a:ext uri="{FF2B5EF4-FFF2-40B4-BE49-F238E27FC236}">
                <a16:creationId xmlns:a16="http://schemas.microsoft.com/office/drawing/2014/main" id="{F8E436E3-038C-AF2E-BE35-C405BFE3FB87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745645148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78CA50-AF68-493A-8F61-A331B95E8E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5756"/>
            <a:ext cx="11740260" cy="492944"/>
          </a:xfrm>
        </p:spPr>
        <p:txBody>
          <a:bodyPr vert="horz" lIns="0" tIns="0" rIns="0" bIns="0" rtlCol="0" anchor="ctr" anchorCtr="0">
            <a:spAutoFit/>
          </a:bodyPr>
          <a:lstStyle>
            <a:lvl1pPr>
              <a:tabLst>
                <a:tab pos="460375" algn="l"/>
              </a:tabLst>
              <a:defRPr lang="en-US" dirty="0"/>
            </a:lvl1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3" name="Content Placeholder 25">
            <a:extLst>
              <a:ext uri="{FF2B5EF4-FFF2-40B4-BE49-F238E27FC236}">
                <a16:creationId xmlns:a16="http://schemas.microsoft.com/office/drawing/2014/main" id="{C56AF1C9-49A6-853A-7443-7A23D66B760D}"/>
              </a:ext>
            </a:extLst>
          </p:cNvPr>
          <p:cNvSpPr>
            <a:spLocks noGrp="1"/>
          </p:cNvSpPr>
          <p:nvPr>
            <p:ph sz="quarter" idx="10" hasCustomPrompt="1"/>
          </p:nvPr>
        </p:nvSpPr>
        <p:spPr>
          <a:xfrm>
            <a:off x="3559175" y="6302375"/>
            <a:ext cx="5732463" cy="327025"/>
          </a:xfrm>
        </p:spPr>
        <p:txBody>
          <a:bodyPr anchor="b"/>
          <a:lstStyle>
            <a:lvl1pPr>
              <a:defRPr sz="1000"/>
            </a:lvl1pPr>
            <a:lvl2pPr>
              <a:defRPr sz="1000"/>
            </a:lvl2pPr>
            <a:lvl3pPr>
              <a:defRPr sz="1000"/>
            </a:lvl3pPr>
            <a:lvl4pPr>
              <a:defRPr sz="1000"/>
            </a:lvl4pPr>
            <a:lvl5pPr>
              <a:defRPr sz="1000"/>
            </a:lvl5pPr>
          </a:lstStyle>
          <a:p>
            <a:pPr eaLnBrk="1" hangingPunct="1">
              <a:defRPr/>
            </a:pPr>
            <a:r>
              <a:rPr lang="en-US" altLang="en-US" sz="1000" b="0" spc="-10">
                <a:latin typeface="Poppins" pitchFamily="2" charset="77"/>
                <a:cs typeface="Poppins" pitchFamily="2" charset="77"/>
              </a:rPr>
              <a:t>References 10px (1.0 Line Spacing)</a:t>
            </a:r>
            <a:br>
              <a:rPr lang="en-US" altLang="en-US" sz="1000" b="0">
                <a:latin typeface="Poppins" pitchFamily="2" charset="77"/>
                <a:cs typeface="Poppins" pitchFamily="2" charset="77"/>
              </a:rPr>
            </a:br>
            <a:r>
              <a:rPr lang="en-US" altLang="en-US" sz="1000" b="0">
                <a:latin typeface="Poppins" pitchFamily="2" charset="77"/>
                <a:cs typeface="Poppins" pitchFamily="2" charset="77"/>
              </a:rPr>
              <a:t>Text anchor point set to “Bottom”</a:t>
            </a:r>
          </a:p>
        </p:txBody>
      </p:sp>
    </p:spTree>
    <p:extLst>
      <p:ext uri="{BB962C8B-B14F-4D97-AF65-F5344CB8AC3E}">
        <p14:creationId xmlns:p14="http://schemas.microsoft.com/office/powerpoint/2010/main" val="1801121367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205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31775" indent="-231775"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2"/>
            <a:ext cx="6858000" cy="3016291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336736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Si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877E1A-9D3F-45A6-B321-84A1AE6716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7" y="1600200"/>
            <a:ext cx="3584177" cy="2468880"/>
          </a:xfrm>
        </p:spPr>
        <p:txBody>
          <a:bodyPr rIns="36576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D09074B5-2CCD-AA2E-08C0-6BF706B7828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7"/>
            <a:ext cx="2941638" cy="1780123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227013" indent="-227013">
              <a:lnSpc>
                <a:spcPct val="100000"/>
              </a:lnSpc>
              <a:defRPr sz="1200"/>
            </a:lvl2pPr>
            <a:lvl3pPr>
              <a:lnSpc>
                <a:spcPct val="100000"/>
              </a:lnSpc>
              <a:defRPr sz="12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0DA92B2D-0E0D-0F23-9E0B-DE83A0727FF1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4964035" y="2249393"/>
            <a:ext cx="2242008" cy="1371600"/>
          </a:xfrm>
        </p:spPr>
        <p:txBody>
          <a:bodyPr/>
          <a:lstStyle>
            <a:lvl1pPr>
              <a:spcAft>
                <a:spcPts val="0"/>
              </a:spcAft>
              <a:defRPr sz="2800">
                <a:latin typeface="Poppins Light" panose="00000400000000000000" pitchFamily="2" charset="0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lvl="0"/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710DF8A7-F4B0-04BE-FE0E-99CE43BCD2B0}"/>
              </a:ext>
            </a:extLst>
          </p:cNvPr>
          <p:cNvSpPr>
            <a:spLocks noGrp="1"/>
          </p:cNvSpPr>
          <p:nvPr>
            <p:ph idx="14" hasCustomPrompt="1"/>
          </p:nvPr>
        </p:nvSpPr>
        <p:spPr>
          <a:xfrm>
            <a:off x="7315200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4392FAA5-17AD-4C10-BF2B-C62C39174BEE}"/>
              </a:ext>
            </a:extLst>
          </p:cNvPr>
          <p:cNvSpPr>
            <a:spLocks noGrp="1"/>
          </p:cNvSpPr>
          <p:nvPr>
            <p:ph idx="15" hasCustomPrompt="1"/>
          </p:nvPr>
        </p:nvSpPr>
        <p:spPr>
          <a:xfrm>
            <a:off x="9718915" y="2249393"/>
            <a:ext cx="2242008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C8F5EF31-3AB9-906C-4F68-D86C1816854A}"/>
              </a:ext>
            </a:extLst>
          </p:cNvPr>
          <p:cNvSpPr>
            <a:spLocks noGrp="1"/>
          </p:cNvSpPr>
          <p:nvPr>
            <p:ph idx="16" hasCustomPrompt="1"/>
          </p:nvPr>
        </p:nvSpPr>
        <p:spPr>
          <a:xfrm>
            <a:off x="496365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3B4D3F5B-C5DE-0117-B8B0-1EEE71B0C5AF}"/>
              </a:ext>
            </a:extLst>
          </p:cNvPr>
          <p:cNvSpPr>
            <a:spLocks noGrp="1"/>
          </p:cNvSpPr>
          <p:nvPr>
            <p:ph idx="17" hasCustomPrompt="1"/>
          </p:nvPr>
        </p:nvSpPr>
        <p:spPr>
          <a:xfrm>
            <a:off x="7315199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9F09A0AC-A63F-CB62-FDDB-F000E3FA55E6}"/>
              </a:ext>
            </a:extLst>
          </p:cNvPr>
          <p:cNvSpPr>
            <a:spLocks noGrp="1"/>
          </p:cNvSpPr>
          <p:nvPr>
            <p:ph idx="18" hasCustomPrompt="1"/>
          </p:nvPr>
        </p:nvSpPr>
        <p:spPr>
          <a:xfrm>
            <a:off x="9718914" y="3894084"/>
            <a:ext cx="2252423" cy="1371600"/>
          </a:xfrm>
        </p:spPr>
        <p:txBody>
          <a:bodyPr/>
          <a:lstStyle>
            <a:lvl1pPr>
              <a:spcAft>
                <a:spcPts val="600"/>
              </a:spcAft>
              <a:defRPr lang="en-US" sz="2800" kern="1200" dirty="0">
                <a:solidFill>
                  <a:schemeClr val="tx1"/>
                </a:solidFill>
                <a:latin typeface="Poppins Light" panose="00000400000000000000" pitchFamily="2" charset="0"/>
                <a:ea typeface="+mn-ea"/>
                <a:cs typeface="Poppins Light" panose="00000400000000000000" pitchFamily="2" charset="0"/>
              </a:defRPr>
            </a:lvl1pPr>
            <a:lvl2pPr marL="0" indent="0">
              <a:lnSpc>
                <a:spcPct val="110000"/>
              </a:lnSpc>
              <a:spcBef>
                <a:spcPts val="0"/>
              </a:spcBef>
              <a:buNone/>
              <a:defRPr sz="1200" b="1"/>
            </a:lvl2pPr>
            <a:lvl3pPr marL="0" indent="0">
              <a:lnSpc>
                <a:spcPct val="110000"/>
              </a:lnSpc>
              <a:spcBef>
                <a:spcPts val="0"/>
              </a:spcBef>
              <a:buNone/>
              <a:defRPr sz="1200"/>
            </a:lvl3pPr>
            <a:lvl4pPr marL="182880" indent="-182880">
              <a:lnSpc>
                <a:spcPct val="110000"/>
              </a:lnSpc>
              <a:spcBef>
                <a:spcPts val="0"/>
              </a:spcBef>
              <a:defRPr sz="1200"/>
            </a:lvl4pPr>
            <a:lvl5pPr marL="365760" indent="-182880">
              <a:lnSpc>
                <a:spcPct val="110000"/>
              </a:lnSpc>
              <a:spcBef>
                <a:spcPts val="0"/>
              </a:spcBef>
              <a:buFont typeface="Poppins" panose="00000500000000000000" pitchFamily="2" charset="0"/>
              <a:buChar char="–"/>
              <a:tabLst>
                <a:tab pos="171450" algn="l"/>
              </a:tabLst>
              <a:defRPr sz="1200"/>
            </a:lvl5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Font typeface="Arial" panose="020B0604020202020204" pitchFamily="34" charset="0"/>
              <a:buNone/>
            </a:pPr>
            <a:r>
              <a:rPr lang="en-US"/>
              <a:t>First level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1456364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pos="3120">
          <p15:clr>
            <a:srgbClr val="FBAE40"/>
          </p15:clr>
        </p15:guide>
      </p15:sldGuideLst>
    </p:ext>
  </p:extLs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6D15C742-79CF-3831-919D-328A98C5B5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00200"/>
            <a:ext cx="2942886" cy="2462050"/>
          </a:xfrm>
        </p:spPr>
        <p:txBody>
          <a:bodyPr rIns="0"/>
          <a:lstStyle>
            <a:lvl1pPr>
              <a:lnSpc>
                <a:spcPct val="110000"/>
              </a:lnSpc>
              <a:defRPr sz="3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FF39629-31A3-FC61-B6BA-74F8B32333B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31078" y="4315876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85394320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ide and Content Tw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C821554-0648-2B5A-B7D5-E085E0B776DB}"/>
              </a:ext>
            </a:extLst>
          </p:cNvPr>
          <p:cNvSpPr>
            <a:spLocks noGrp="1"/>
          </p:cNvSpPr>
          <p:nvPr>
            <p:ph type="body" idx="15" hasCustomPrompt="1"/>
          </p:nvPr>
        </p:nvSpPr>
        <p:spPr>
          <a:xfrm>
            <a:off x="3789778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styles</a:t>
            </a:r>
          </a:p>
        </p:txBody>
      </p:sp>
      <p:sp>
        <p:nvSpPr>
          <p:cNvPr id="11" name="Text Placeholder 4">
            <a:extLst>
              <a:ext uri="{FF2B5EF4-FFF2-40B4-BE49-F238E27FC236}">
                <a16:creationId xmlns:a16="http://schemas.microsoft.com/office/drawing/2014/main" id="{6961B0DA-3841-17BE-67C8-91826EB46F4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8538963" y="1635213"/>
            <a:ext cx="3474720" cy="457200"/>
          </a:xfrm>
        </p:spPr>
        <p:txBody>
          <a:bodyPr anchor="t" anchorCtr="0"/>
          <a:lstStyle>
            <a:lvl1pPr marL="0" indent="0">
              <a:buNone/>
              <a:defRPr lang="en-US" sz="1200" b="1" kern="1200" cap="all" spc="220" baseline="0" dirty="0" smtClean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</a:pPr>
            <a:r>
              <a:rPr lang="en-US"/>
              <a:t>Click to edit Master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63F1DB4-0547-7A8A-EE23-20411D8ADB71}"/>
              </a:ext>
            </a:extLst>
          </p:cNvPr>
          <p:cNvSpPr txBox="1">
            <a:spLocks/>
          </p:cNvSpPr>
          <p:nvPr userDrawn="1"/>
        </p:nvSpPr>
        <p:spPr>
          <a:xfrm>
            <a:off x="231078" y="351263"/>
            <a:ext cx="2942886" cy="2462050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>
            <a:lvl1pPr>
              <a:lnSpc>
                <a:spcPct val="110000"/>
              </a:lnSpc>
              <a:spcBef>
                <a:spcPts val="0"/>
              </a:spcBef>
              <a:buNone/>
              <a:defRPr sz="3000" b="1" i="0" spc="100" baseline="0"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90C6061A-79E9-4DAE-8D6E-A44E6EB35E79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231078" y="3066939"/>
            <a:ext cx="2941638" cy="1780124"/>
          </a:xfrm>
        </p:spPr>
        <p:txBody>
          <a:bodyPr rIns="91440"/>
          <a:lstStyle>
            <a:lvl1pPr marL="0" indent="0">
              <a:lnSpc>
                <a:spcPct val="100000"/>
              </a:lnSpc>
              <a:buNone/>
              <a:defRPr sz="1200"/>
            </a:lvl1pPr>
            <a:lvl2pPr marL="0" indent="0">
              <a:lnSpc>
                <a:spcPct val="100000"/>
              </a:lnSpc>
              <a:buNone/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>
              <a:lnSpc>
                <a:spcPct val="100000"/>
              </a:lnSpc>
              <a:def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977842053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losing - Black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7BC9E5-5C0A-43D4-8EC3-3D19A061040A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037216" y="1149678"/>
            <a:ext cx="4184072" cy="893180"/>
          </a:xfrm>
        </p:spPr>
        <p:txBody>
          <a:bodyPr anchor="t" anchorCtr="0">
            <a:noAutofit/>
          </a:bodyPr>
          <a:lstStyle>
            <a:lvl1pPr algn="ctr">
              <a:lnSpc>
                <a:spcPct val="90000"/>
              </a:lnSpc>
              <a:defRPr sz="6600">
                <a:solidFill>
                  <a:schemeClr val="bg2"/>
                </a:solidFill>
              </a:defRPr>
            </a:lvl1pPr>
          </a:lstStyle>
          <a:p>
            <a:r>
              <a:rPr lang="en-US"/>
              <a:t>Thank you.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585C169-6272-457A-8024-7D541A007B5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28601" y="1716991"/>
            <a:ext cx="3470564" cy="1629251"/>
          </a:xfrm>
        </p:spPr>
        <p:txBody>
          <a:bodyPr>
            <a:no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5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B367EEC6-554F-5007-918F-925B2BA9122F}"/>
              </a:ext>
            </a:extLst>
          </p:cNvPr>
          <p:cNvCxnSpPr/>
          <p:nvPr userDrawn="1"/>
        </p:nvCxnSpPr>
        <p:spPr>
          <a:xfrm>
            <a:off x="228601" y="1377927"/>
            <a:ext cx="3470564" cy="0"/>
          </a:xfrm>
          <a:prstGeom prst="line">
            <a:avLst/>
          </a:prstGeom>
          <a:ln w="6350">
            <a:solidFill>
              <a:schemeClr val="bg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id="{B62F75A0-70A4-4DC7-CCA3-10B329EC28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ChangeAspect="1"/>
          </p:cNvGrpSpPr>
          <p:nvPr userDrawn="1"/>
        </p:nvGrpSpPr>
        <p:grpSpPr bwMode="gray">
          <a:xfrm>
            <a:off x="228600" y="3511756"/>
            <a:ext cx="11704320" cy="2926081"/>
            <a:chOff x="1196340" y="2508687"/>
            <a:chExt cx="10561320" cy="2640331"/>
          </a:xfrm>
          <a:solidFill>
            <a:srgbClr val="1E1E1E"/>
          </a:solidFill>
        </p:grpSpPr>
        <p:sp>
          <p:nvSpPr>
            <p:cNvPr id="8" name="Freeform: Shape 67">
              <a:extLst>
                <a:ext uri="{FF2B5EF4-FFF2-40B4-BE49-F238E27FC236}">
                  <a16:creationId xmlns:a16="http://schemas.microsoft.com/office/drawing/2014/main" id="{E42E3C8F-A535-F031-7531-3F96A58B7113}"/>
                </a:ext>
              </a:extLst>
            </p:cNvPr>
            <p:cNvSpPr/>
            <p:nvPr/>
          </p:nvSpPr>
          <p:spPr bwMode="gray">
            <a:xfrm>
              <a:off x="1196340" y="2508689"/>
              <a:ext cx="880108" cy="880109"/>
            </a:xfrm>
            <a:custGeom>
              <a:avLst/>
              <a:gdLst>
                <a:gd name="connsiteX0" fmla="*/ 880108 w 880108"/>
                <a:gd name="connsiteY0" fmla="*/ 880109 h 880109"/>
                <a:gd name="connsiteX1" fmla="*/ 880108 w 880108"/>
                <a:gd name="connsiteY1" fmla="*/ 880109 h 880109"/>
                <a:gd name="connsiteX2" fmla="*/ 880108 w 880108"/>
                <a:gd name="connsiteY2" fmla="*/ 0 h 880109"/>
                <a:gd name="connsiteX3" fmla="*/ 0 w 880108"/>
                <a:gd name="connsiteY3" fmla="*/ 0 h 880109"/>
                <a:gd name="connsiteX4" fmla="*/ 0 w 880108"/>
                <a:gd name="connsiteY4" fmla="*/ 1 h 880109"/>
                <a:gd name="connsiteX5" fmla="*/ 880108 w 880108"/>
                <a:gd name="connsiteY5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880108" y="880109"/>
                  </a:moveTo>
                  <a:lnTo>
                    <a:pt x="880108" y="880109"/>
                  </a:lnTo>
                  <a:cubicBezTo>
                    <a:pt x="880108" y="880109"/>
                    <a:pt x="880108" y="0"/>
                    <a:pt x="880108" y="0"/>
                  </a:cubicBezTo>
                  <a:lnTo>
                    <a:pt x="0" y="0"/>
                  </a:lnTo>
                  <a:cubicBezTo>
                    <a:pt x="0" y="0"/>
                    <a:pt x="0" y="1"/>
                    <a:pt x="0" y="1"/>
                  </a:cubicBezTo>
                  <a:cubicBezTo>
                    <a:pt x="0" y="486071"/>
                    <a:pt x="394038" y="880109"/>
                    <a:pt x="880108" y="880109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9" name="Freeform: Shape 68">
              <a:extLst>
                <a:ext uri="{FF2B5EF4-FFF2-40B4-BE49-F238E27FC236}">
                  <a16:creationId xmlns:a16="http://schemas.microsoft.com/office/drawing/2014/main" id="{6CD99D30-92CE-FBCD-6FCC-AB2BF8AAEA53}"/>
                </a:ext>
              </a:extLst>
            </p:cNvPr>
            <p:cNvSpPr/>
            <p:nvPr/>
          </p:nvSpPr>
          <p:spPr bwMode="gray">
            <a:xfrm>
              <a:off x="2076450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0" name="Freeform: Shape 69">
              <a:extLst>
                <a:ext uri="{FF2B5EF4-FFF2-40B4-BE49-F238E27FC236}">
                  <a16:creationId xmlns:a16="http://schemas.microsoft.com/office/drawing/2014/main" id="{4B957C82-91E0-A2BF-23F3-B6723E7F3390}"/>
                </a:ext>
              </a:extLst>
            </p:cNvPr>
            <p:cNvSpPr/>
            <p:nvPr/>
          </p:nvSpPr>
          <p:spPr bwMode="gray">
            <a:xfrm>
              <a:off x="1196340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1" name="Freeform: Shape 70">
              <a:extLst>
                <a:ext uri="{FF2B5EF4-FFF2-40B4-BE49-F238E27FC236}">
                  <a16:creationId xmlns:a16="http://schemas.microsoft.com/office/drawing/2014/main" id="{1144DE8D-C3A4-08D5-0CC8-37C914FE9E9A}"/>
                </a:ext>
              </a:extLst>
            </p:cNvPr>
            <p:cNvSpPr/>
            <p:nvPr/>
          </p:nvSpPr>
          <p:spPr bwMode="gray">
            <a:xfrm>
              <a:off x="1196340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2" name="Freeform: Shape 71">
              <a:extLst>
                <a:ext uri="{FF2B5EF4-FFF2-40B4-BE49-F238E27FC236}">
                  <a16:creationId xmlns:a16="http://schemas.microsoft.com/office/drawing/2014/main" id="{4F77FA5D-4172-9AA6-5E71-EA297C76905F}"/>
                </a:ext>
              </a:extLst>
            </p:cNvPr>
            <p:cNvSpPr/>
            <p:nvPr/>
          </p:nvSpPr>
          <p:spPr bwMode="gray">
            <a:xfrm rot="10800000">
              <a:off x="2956561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3" name="Freeform: Shape 72">
              <a:extLst>
                <a:ext uri="{FF2B5EF4-FFF2-40B4-BE49-F238E27FC236}">
                  <a16:creationId xmlns:a16="http://schemas.microsoft.com/office/drawing/2014/main" id="{116300CB-C9E0-9A43-104B-F2AB807AC2E8}"/>
                </a:ext>
              </a:extLst>
            </p:cNvPr>
            <p:cNvSpPr/>
            <p:nvPr/>
          </p:nvSpPr>
          <p:spPr bwMode="gray">
            <a:xfrm rot="10800000">
              <a:off x="2956561" y="4268907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4" name="Freeform: Shape 73">
              <a:extLst>
                <a:ext uri="{FF2B5EF4-FFF2-40B4-BE49-F238E27FC236}">
                  <a16:creationId xmlns:a16="http://schemas.microsoft.com/office/drawing/2014/main" id="{21BC4363-9104-D536-40D1-6FF0D220558C}"/>
                </a:ext>
              </a:extLst>
            </p:cNvPr>
            <p:cNvSpPr/>
            <p:nvPr/>
          </p:nvSpPr>
          <p:spPr bwMode="gray">
            <a:xfrm>
              <a:off x="2076450" y="3388798"/>
              <a:ext cx="880109" cy="880109"/>
            </a:xfrm>
            <a:custGeom>
              <a:avLst/>
              <a:gdLst>
                <a:gd name="connsiteX0" fmla="*/ 441815 w 880109"/>
                <a:gd name="connsiteY0" fmla="*/ 0 h 880109"/>
                <a:gd name="connsiteX1" fmla="*/ 880109 w 880109"/>
                <a:gd name="connsiteY1" fmla="*/ 441815 h 880109"/>
                <a:gd name="connsiteX2" fmla="*/ 441815 w 880109"/>
                <a:gd name="connsiteY2" fmla="*/ 880109 h 880109"/>
                <a:gd name="connsiteX3" fmla="*/ 0 w 880109"/>
                <a:gd name="connsiteY3" fmla="*/ 441815 h 880109"/>
                <a:gd name="connsiteX4" fmla="*/ 441815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5" y="0"/>
                  </a:moveTo>
                  <a:cubicBezTo>
                    <a:pt x="682965" y="0"/>
                    <a:pt x="880109" y="197145"/>
                    <a:pt x="880109" y="441815"/>
                  </a:cubicBezTo>
                  <a:cubicBezTo>
                    <a:pt x="880109" y="682965"/>
                    <a:pt x="682965" y="880109"/>
                    <a:pt x="441815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41815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6" name="Freeform: Shape 74">
              <a:extLst>
                <a:ext uri="{FF2B5EF4-FFF2-40B4-BE49-F238E27FC236}">
                  <a16:creationId xmlns:a16="http://schemas.microsoft.com/office/drawing/2014/main" id="{12BD3D00-31E9-2F3D-6242-381840A38F9F}"/>
                </a:ext>
              </a:extLst>
            </p:cNvPr>
            <p:cNvSpPr/>
            <p:nvPr/>
          </p:nvSpPr>
          <p:spPr bwMode="gray">
            <a:xfrm>
              <a:off x="5596890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5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5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7" name="Freeform: Shape 75">
              <a:extLst>
                <a:ext uri="{FF2B5EF4-FFF2-40B4-BE49-F238E27FC236}">
                  <a16:creationId xmlns:a16="http://schemas.microsoft.com/office/drawing/2014/main" id="{7AEC88AC-53FE-B9D4-1640-97F33C7A23B1}"/>
                </a:ext>
              </a:extLst>
            </p:cNvPr>
            <p:cNvSpPr/>
            <p:nvPr/>
          </p:nvSpPr>
          <p:spPr bwMode="gray">
            <a:xfrm>
              <a:off x="5596891" y="2508687"/>
              <a:ext cx="880108" cy="880109"/>
            </a:xfrm>
            <a:custGeom>
              <a:avLst/>
              <a:gdLst>
                <a:gd name="connsiteX0" fmla="*/ 0 w 880108"/>
                <a:gd name="connsiteY0" fmla="*/ 0 h 880109"/>
                <a:gd name="connsiteX1" fmla="*/ 0 w 880108"/>
                <a:gd name="connsiteY1" fmla="*/ 0 h 880109"/>
                <a:gd name="connsiteX2" fmla="*/ 0 w 880108"/>
                <a:gd name="connsiteY2" fmla="*/ 880109 h 880109"/>
                <a:gd name="connsiteX3" fmla="*/ 880109 w 880108"/>
                <a:gd name="connsiteY3" fmla="*/ 880109 h 880109"/>
                <a:gd name="connsiteX4" fmla="*/ 880109 w 880108"/>
                <a:gd name="connsiteY4" fmla="*/ 880108 h 880109"/>
                <a:gd name="connsiteX5" fmla="*/ 0 w 880108"/>
                <a:gd name="connsiteY5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8" h="880109">
                  <a:moveTo>
                    <a:pt x="0" y="0"/>
                  </a:moveTo>
                  <a:lnTo>
                    <a:pt x="0" y="0"/>
                  </a:lnTo>
                  <a:cubicBezTo>
                    <a:pt x="0" y="0"/>
                    <a:pt x="0" y="880109"/>
                    <a:pt x="0" y="880109"/>
                  </a:cubicBezTo>
                  <a:lnTo>
                    <a:pt x="880109" y="880109"/>
                  </a:lnTo>
                  <a:cubicBezTo>
                    <a:pt x="880109" y="880109"/>
                    <a:pt x="880109" y="880108"/>
                    <a:pt x="880109" y="880108"/>
                  </a:cubicBezTo>
                  <a:cubicBezTo>
                    <a:pt x="880109" y="394038"/>
                    <a:pt x="486070" y="0"/>
                    <a:pt x="0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8" name="Freeform: Shape 76">
              <a:extLst>
                <a:ext uri="{FF2B5EF4-FFF2-40B4-BE49-F238E27FC236}">
                  <a16:creationId xmlns:a16="http://schemas.microsoft.com/office/drawing/2014/main" id="{ED180FD9-F7C2-93C6-3D35-EFD330D5F8C3}"/>
                </a:ext>
              </a:extLst>
            </p:cNvPr>
            <p:cNvSpPr/>
            <p:nvPr/>
          </p:nvSpPr>
          <p:spPr bwMode="gray">
            <a:xfrm rot="5400000">
              <a:off x="559689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19" name="Freeform: Shape 77">
              <a:extLst>
                <a:ext uri="{FF2B5EF4-FFF2-40B4-BE49-F238E27FC236}">
                  <a16:creationId xmlns:a16="http://schemas.microsoft.com/office/drawing/2014/main" id="{DB8459F0-1C30-7086-4D5F-4EB881DD1923}"/>
                </a:ext>
              </a:extLst>
            </p:cNvPr>
            <p:cNvSpPr/>
            <p:nvPr/>
          </p:nvSpPr>
          <p:spPr bwMode="gray">
            <a:xfrm rot="16200000">
              <a:off x="4716781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0" name="Freeform: Shape 78">
              <a:extLst>
                <a:ext uri="{FF2B5EF4-FFF2-40B4-BE49-F238E27FC236}">
                  <a16:creationId xmlns:a16="http://schemas.microsoft.com/office/drawing/2014/main" id="{60EEEF20-2DEC-BCC2-0DC3-49A6513FD571}"/>
                </a:ext>
              </a:extLst>
            </p:cNvPr>
            <p:cNvSpPr/>
            <p:nvPr/>
          </p:nvSpPr>
          <p:spPr bwMode="gray">
            <a:xfrm rot="16200000">
              <a:off x="383667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1" name="Freeform: Shape 79">
              <a:extLst>
                <a:ext uri="{FF2B5EF4-FFF2-40B4-BE49-F238E27FC236}">
                  <a16:creationId xmlns:a16="http://schemas.microsoft.com/office/drawing/2014/main" id="{0ADC56A3-214C-04C2-7C4C-9B6D15A8987E}"/>
                </a:ext>
              </a:extLst>
            </p:cNvPr>
            <p:cNvSpPr/>
            <p:nvPr/>
          </p:nvSpPr>
          <p:spPr bwMode="gray">
            <a:xfrm rot="16200000">
              <a:off x="4276727" y="2948743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880111 w 1760219"/>
                <a:gd name="connsiteY1" fmla="*/ 0 h 880109"/>
                <a:gd name="connsiteX2" fmla="*/ 1760219 w 1760219"/>
                <a:gd name="connsiteY2" fmla="*/ 880108 h 880109"/>
                <a:gd name="connsiteX3" fmla="*/ 1760219 w 1760219"/>
                <a:gd name="connsiteY3" fmla="*/ 880109 h 880109"/>
                <a:gd name="connsiteX4" fmla="*/ 440054 w 1760219"/>
                <a:gd name="connsiteY4" fmla="*/ 880109 h 880109"/>
                <a:gd name="connsiteX5" fmla="*/ 0 w 1760219"/>
                <a:gd name="connsiteY5" fmla="*/ 440055 h 880109"/>
                <a:gd name="connsiteX6" fmla="*/ 0 w 1760219"/>
                <a:gd name="connsiteY6" fmla="*/ 440054 h 880109"/>
                <a:gd name="connsiteX7" fmla="*/ 440054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2" name="Freeform: Shape 80">
              <a:extLst>
                <a:ext uri="{FF2B5EF4-FFF2-40B4-BE49-F238E27FC236}">
                  <a16:creationId xmlns:a16="http://schemas.microsoft.com/office/drawing/2014/main" id="{DB4C5DF1-DA75-0B52-2770-BAAE7CD8906E}"/>
                </a:ext>
              </a:extLst>
            </p:cNvPr>
            <p:cNvSpPr/>
            <p:nvPr/>
          </p:nvSpPr>
          <p:spPr bwMode="gray">
            <a:xfrm rot="16200000">
              <a:off x="339661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3" name="Freeform: Shape 81">
              <a:extLst>
                <a:ext uri="{FF2B5EF4-FFF2-40B4-BE49-F238E27FC236}">
                  <a16:creationId xmlns:a16="http://schemas.microsoft.com/office/drawing/2014/main" id="{4DF44BB1-9642-1742-8177-B08C86772DAA}"/>
                </a:ext>
              </a:extLst>
            </p:cNvPr>
            <p:cNvSpPr/>
            <p:nvPr/>
          </p:nvSpPr>
          <p:spPr bwMode="gray">
            <a:xfrm>
              <a:off x="10877551" y="4268907"/>
              <a:ext cx="880109" cy="880109"/>
            </a:xfrm>
            <a:custGeom>
              <a:avLst/>
              <a:gdLst>
                <a:gd name="connsiteX0" fmla="*/ 880109 w 880109"/>
                <a:gd name="connsiteY0" fmla="*/ 441815 h 880109"/>
                <a:gd name="connsiteX1" fmla="*/ 438294 w 880109"/>
                <a:gd name="connsiteY1" fmla="*/ 880109 h 880109"/>
                <a:gd name="connsiteX2" fmla="*/ 0 w 880109"/>
                <a:gd name="connsiteY2" fmla="*/ 441815 h 880109"/>
                <a:gd name="connsiteX3" fmla="*/ 438294 w 880109"/>
                <a:gd name="connsiteY3" fmla="*/ 0 h 880109"/>
                <a:gd name="connsiteX4" fmla="*/ 880109 w 880109"/>
                <a:gd name="connsiteY4" fmla="*/ 441815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880109" y="441815"/>
                  </a:moveTo>
                  <a:cubicBezTo>
                    <a:pt x="880109" y="682965"/>
                    <a:pt x="682964" y="880109"/>
                    <a:pt x="43829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5"/>
                    <a:pt x="197144" y="0"/>
                    <a:pt x="438294" y="0"/>
                  </a:cubicBezTo>
                  <a:cubicBezTo>
                    <a:pt x="682964" y="0"/>
                    <a:pt x="880109" y="197145"/>
                    <a:pt x="880109" y="441815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4" name="Freeform: Shape 82">
              <a:extLst>
                <a:ext uri="{FF2B5EF4-FFF2-40B4-BE49-F238E27FC236}">
                  <a16:creationId xmlns:a16="http://schemas.microsoft.com/office/drawing/2014/main" id="{B333C1A9-A88B-8177-9CCE-E7C77744BC7F}"/>
                </a:ext>
              </a:extLst>
            </p:cNvPr>
            <p:cNvSpPr/>
            <p:nvPr/>
          </p:nvSpPr>
          <p:spPr bwMode="gray">
            <a:xfrm rot="5400000">
              <a:off x="10877550" y="3388798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5" name="Freeform: Shape 83">
              <a:extLst>
                <a:ext uri="{FF2B5EF4-FFF2-40B4-BE49-F238E27FC236}">
                  <a16:creationId xmlns:a16="http://schemas.microsoft.com/office/drawing/2014/main" id="{A2D823B1-86C2-3EB4-84F4-075C02E85B20}"/>
                </a:ext>
              </a:extLst>
            </p:cNvPr>
            <p:cNvSpPr/>
            <p:nvPr/>
          </p:nvSpPr>
          <p:spPr bwMode="gray">
            <a:xfrm rot="5400000">
              <a:off x="10877550" y="250868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6" name="Freeform: Shape 84">
              <a:extLst>
                <a:ext uri="{FF2B5EF4-FFF2-40B4-BE49-F238E27FC236}">
                  <a16:creationId xmlns:a16="http://schemas.microsoft.com/office/drawing/2014/main" id="{D997AC53-6D01-C4F3-D9A6-F7579AEB15CA}"/>
                </a:ext>
              </a:extLst>
            </p:cNvPr>
            <p:cNvSpPr/>
            <p:nvPr/>
          </p:nvSpPr>
          <p:spPr bwMode="gray">
            <a:xfrm rot="16200000">
              <a:off x="9997441" y="426890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10 w 880109"/>
                <a:gd name="connsiteY1" fmla="*/ 0 h 880109"/>
                <a:gd name="connsiteX2" fmla="*/ 880110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10" y="0"/>
                  </a:lnTo>
                  <a:lnTo>
                    <a:pt x="880110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7" name="Freeform: Shape 85">
              <a:extLst>
                <a:ext uri="{FF2B5EF4-FFF2-40B4-BE49-F238E27FC236}">
                  <a16:creationId xmlns:a16="http://schemas.microsoft.com/office/drawing/2014/main" id="{C825C9C3-0106-A073-AD1F-6680A094E1D0}"/>
                </a:ext>
              </a:extLst>
            </p:cNvPr>
            <p:cNvSpPr/>
            <p:nvPr/>
          </p:nvSpPr>
          <p:spPr bwMode="gray">
            <a:xfrm rot="16200000">
              <a:off x="9117332" y="4268909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8" name="Freeform: Shape 86">
              <a:extLst>
                <a:ext uri="{FF2B5EF4-FFF2-40B4-BE49-F238E27FC236}">
                  <a16:creationId xmlns:a16="http://schemas.microsoft.com/office/drawing/2014/main" id="{7DE67690-A26F-3155-8EBA-9A46CFA89800}"/>
                </a:ext>
              </a:extLst>
            </p:cNvPr>
            <p:cNvSpPr/>
            <p:nvPr/>
          </p:nvSpPr>
          <p:spPr bwMode="gray">
            <a:xfrm rot="16200000">
              <a:off x="9557387" y="2948743"/>
              <a:ext cx="1760218" cy="880109"/>
            </a:xfrm>
            <a:custGeom>
              <a:avLst/>
              <a:gdLst>
                <a:gd name="connsiteX0" fmla="*/ 440054 w 1760218"/>
                <a:gd name="connsiteY0" fmla="*/ 0 h 880109"/>
                <a:gd name="connsiteX1" fmla="*/ 880111 w 1760218"/>
                <a:gd name="connsiteY1" fmla="*/ 0 h 880109"/>
                <a:gd name="connsiteX2" fmla="*/ 1760219 w 1760218"/>
                <a:gd name="connsiteY2" fmla="*/ 880108 h 880109"/>
                <a:gd name="connsiteX3" fmla="*/ 1760219 w 1760218"/>
                <a:gd name="connsiteY3" fmla="*/ 880109 h 880109"/>
                <a:gd name="connsiteX4" fmla="*/ 440054 w 1760218"/>
                <a:gd name="connsiteY4" fmla="*/ 880109 h 880109"/>
                <a:gd name="connsiteX5" fmla="*/ 0 w 1760218"/>
                <a:gd name="connsiteY5" fmla="*/ 440055 h 880109"/>
                <a:gd name="connsiteX6" fmla="*/ 0 w 1760218"/>
                <a:gd name="connsiteY6" fmla="*/ 440054 h 880109"/>
                <a:gd name="connsiteX7" fmla="*/ 440054 w 1760218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8" h="880109">
                  <a:moveTo>
                    <a:pt x="440054" y="0"/>
                  </a:moveTo>
                  <a:lnTo>
                    <a:pt x="880111" y="0"/>
                  </a:lnTo>
                  <a:cubicBezTo>
                    <a:pt x="1365856" y="0"/>
                    <a:pt x="1760219" y="394363"/>
                    <a:pt x="1760219" y="880108"/>
                  </a:cubicBez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29" name="Freeform: Shape 87">
              <a:extLst>
                <a:ext uri="{FF2B5EF4-FFF2-40B4-BE49-F238E27FC236}">
                  <a16:creationId xmlns:a16="http://schemas.microsoft.com/office/drawing/2014/main" id="{398D4329-1BA3-506F-B074-1CA81E08F2BE}"/>
                </a:ext>
              </a:extLst>
            </p:cNvPr>
            <p:cNvSpPr/>
            <p:nvPr/>
          </p:nvSpPr>
          <p:spPr bwMode="gray">
            <a:xfrm rot="16200000">
              <a:off x="8677277" y="2948743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320165 w 1760219"/>
                <a:gd name="connsiteY1" fmla="*/ 0 h 880109"/>
                <a:gd name="connsiteX2" fmla="*/ 1760219 w 1760219"/>
                <a:gd name="connsiteY2" fmla="*/ 440054 h 880109"/>
                <a:gd name="connsiteX3" fmla="*/ 1760219 w 1760219"/>
                <a:gd name="connsiteY3" fmla="*/ 440055 h 880109"/>
                <a:gd name="connsiteX4" fmla="*/ 1320165 w 1760219"/>
                <a:gd name="connsiteY4" fmla="*/ 880109 h 880109"/>
                <a:gd name="connsiteX5" fmla="*/ 0 w 1760219"/>
                <a:gd name="connsiteY5" fmla="*/ 880109 h 880109"/>
                <a:gd name="connsiteX6" fmla="*/ 0 w 1760219"/>
                <a:gd name="connsiteY6" fmla="*/ 0 h 880109"/>
                <a:gd name="connsiteX7" fmla="*/ 0 w 1760219"/>
                <a:gd name="connsiteY7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320165" y="0"/>
                  </a:lnTo>
                  <a:cubicBezTo>
                    <a:pt x="1563038" y="0"/>
                    <a:pt x="1760219" y="197182"/>
                    <a:pt x="1760219" y="440054"/>
                  </a:cubicBezTo>
                  <a:lnTo>
                    <a:pt x="1760219" y="440055"/>
                  </a:lnTo>
                  <a:cubicBezTo>
                    <a:pt x="1760219" y="682928"/>
                    <a:pt x="1563038" y="880109"/>
                    <a:pt x="1320165" y="880109"/>
                  </a:cubicBezTo>
                  <a:lnTo>
                    <a:pt x="0" y="880109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0" name="Freeform: Shape 88">
              <a:extLst>
                <a:ext uri="{FF2B5EF4-FFF2-40B4-BE49-F238E27FC236}">
                  <a16:creationId xmlns:a16="http://schemas.microsoft.com/office/drawing/2014/main" id="{72FB56DF-8992-6077-5732-338F290848BF}"/>
                </a:ext>
              </a:extLst>
            </p:cNvPr>
            <p:cNvSpPr/>
            <p:nvPr/>
          </p:nvSpPr>
          <p:spPr bwMode="gray">
            <a:xfrm>
              <a:off x="8237223" y="2508689"/>
              <a:ext cx="880109" cy="880109"/>
            </a:xfrm>
            <a:custGeom>
              <a:avLst/>
              <a:gdLst>
                <a:gd name="connsiteX0" fmla="*/ 441814 w 880109"/>
                <a:gd name="connsiteY0" fmla="*/ 0 h 880109"/>
                <a:gd name="connsiteX1" fmla="*/ 880109 w 880109"/>
                <a:gd name="connsiteY1" fmla="*/ 441815 h 880109"/>
                <a:gd name="connsiteX2" fmla="*/ 441814 w 880109"/>
                <a:gd name="connsiteY2" fmla="*/ 880109 h 880109"/>
                <a:gd name="connsiteX3" fmla="*/ 0 w 880109"/>
                <a:gd name="connsiteY3" fmla="*/ 441815 h 880109"/>
                <a:gd name="connsiteX4" fmla="*/ 441814 w 880109"/>
                <a:gd name="connsiteY4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0109" h="880109">
                  <a:moveTo>
                    <a:pt x="441814" y="0"/>
                  </a:moveTo>
                  <a:cubicBezTo>
                    <a:pt x="682965" y="0"/>
                    <a:pt x="880109" y="197144"/>
                    <a:pt x="880109" y="441815"/>
                  </a:cubicBezTo>
                  <a:cubicBezTo>
                    <a:pt x="880109" y="682965"/>
                    <a:pt x="682965" y="880109"/>
                    <a:pt x="441814" y="880109"/>
                  </a:cubicBezTo>
                  <a:cubicBezTo>
                    <a:pt x="197144" y="880109"/>
                    <a:pt x="0" y="682965"/>
                    <a:pt x="0" y="441815"/>
                  </a:cubicBezTo>
                  <a:cubicBezTo>
                    <a:pt x="0" y="197144"/>
                    <a:pt x="197144" y="0"/>
                    <a:pt x="44181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1" name="Freeform: Shape 89">
              <a:extLst>
                <a:ext uri="{FF2B5EF4-FFF2-40B4-BE49-F238E27FC236}">
                  <a16:creationId xmlns:a16="http://schemas.microsoft.com/office/drawing/2014/main" id="{DEEF795A-4507-C27A-6CB7-11FFF33E9446}"/>
                </a:ext>
              </a:extLst>
            </p:cNvPr>
            <p:cNvSpPr/>
            <p:nvPr/>
          </p:nvSpPr>
          <p:spPr bwMode="gray">
            <a:xfrm>
              <a:off x="6477003" y="2508689"/>
              <a:ext cx="880109" cy="880108"/>
            </a:xfrm>
            <a:custGeom>
              <a:avLst/>
              <a:gdLst>
                <a:gd name="connsiteX0" fmla="*/ 0 w 880109"/>
                <a:gd name="connsiteY0" fmla="*/ 880108 h 880108"/>
                <a:gd name="connsiteX1" fmla="*/ 0 w 880109"/>
                <a:gd name="connsiteY1" fmla="*/ 880108 h 880108"/>
                <a:gd name="connsiteX2" fmla="*/ 880109 w 880109"/>
                <a:gd name="connsiteY2" fmla="*/ 880108 h 880108"/>
                <a:gd name="connsiteX3" fmla="*/ 880109 w 880109"/>
                <a:gd name="connsiteY3" fmla="*/ 0 h 880108"/>
                <a:gd name="connsiteX4" fmla="*/ 880108 w 880109"/>
                <a:gd name="connsiteY4" fmla="*/ 0 h 880108"/>
                <a:gd name="connsiteX5" fmla="*/ 0 w 880109"/>
                <a:gd name="connsiteY5" fmla="*/ 880108 h 8801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880109" h="880108">
                  <a:moveTo>
                    <a:pt x="0" y="880108"/>
                  </a:moveTo>
                  <a:lnTo>
                    <a:pt x="0" y="880108"/>
                  </a:lnTo>
                  <a:lnTo>
                    <a:pt x="880109" y="880108"/>
                  </a:lnTo>
                  <a:cubicBezTo>
                    <a:pt x="880109" y="880108"/>
                    <a:pt x="880109" y="0"/>
                    <a:pt x="880109" y="0"/>
                  </a:cubicBezTo>
                  <a:lnTo>
                    <a:pt x="880108" y="0"/>
                  </a:lnTo>
                  <a:cubicBezTo>
                    <a:pt x="394038" y="0"/>
                    <a:pt x="0" y="394038"/>
                    <a:pt x="0" y="880108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2" name="Freeform: Shape 90">
              <a:extLst>
                <a:ext uri="{FF2B5EF4-FFF2-40B4-BE49-F238E27FC236}">
                  <a16:creationId xmlns:a16="http://schemas.microsoft.com/office/drawing/2014/main" id="{270F9E66-D33D-EFC5-F2A9-66B8F9ECBA41}"/>
                </a:ext>
              </a:extLst>
            </p:cNvPr>
            <p:cNvSpPr/>
            <p:nvPr/>
          </p:nvSpPr>
          <p:spPr bwMode="gray">
            <a:xfrm>
              <a:off x="7357113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3" name="Freeform: Shape 91">
              <a:extLst>
                <a:ext uri="{FF2B5EF4-FFF2-40B4-BE49-F238E27FC236}">
                  <a16:creationId xmlns:a16="http://schemas.microsoft.com/office/drawing/2014/main" id="{C75B5C13-EADB-6817-ED3F-2BD605A8DCA5}"/>
                </a:ext>
              </a:extLst>
            </p:cNvPr>
            <p:cNvSpPr/>
            <p:nvPr/>
          </p:nvSpPr>
          <p:spPr bwMode="gray">
            <a:xfrm>
              <a:off x="2956561" y="2508689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4" name="Freeform: Shape 92">
              <a:extLst>
                <a:ext uri="{FF2B5EF4-FFF2-40B4-BE49-F238E27FC236}">
                  <a16:creationId xmlns:a16="http://schemas.microsoft.com/office/drawing/2014/main" id="{3EFFA502-59F5-B0BA-884B-9ED48ED530E2}"/>
                </a:ext>
              </a:extLst>
            </p:cNvPr>
            <p:cNvSpPr/>
            <p:nvPr/>
          </p:nvSpPr>
          <p:spPr bwMode="gray">
            <a:xfrm rot="10800000">
              <a:off x="8237224" y="3388798"/>
              <a:ext cx="880109" cy="880109"/>
            </a:xfrm>
            <a:custGeom>
              <a:avLst/>
              <a:gdLst>
                <a:gd name="connsiteX0" fmla="*/ 440054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440054 w 880109"/>
                <a:gd name="connsiteY3" fmla="*/ 880109 h 880109"/>
                <a:gd name="connsiteX4" fmla="*/ 0 w 880109"/>
                <a:gd name="connsiteY4" fmla="*/ 440055 h 880109"/>
                <a:gd name="connsiteX5" fmla="*/ 0 w 880109"/>
                <a:gd name="connsiteY5" fmla="*/ 440054 h 880109"/>
                <a:gd name="connsiteX6" fmla="*/ 440054 w 88010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880109" h="880109">
                  <a:moveTo>
                    <a:pt x="440054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5" name="Freeform: Shape 93">
              <a:extLst>
                <a:ext uri="{FF2B5EF4-FFF2-40B4-BE49-F238E27FC236}">
                  <a16:creationId xmlns:a16="http://schemas.microsoft.com/office/drawing/2014/main" id="{98930490-513F-C2E4-A3CD-37310EDF841F}"/>
                </a:ext>
              </a:extLst>
            </p:cNvPr>
            <p:cNvSpPr/>
            <p:nvPr/>
          </p:nvSpPr>
          <p:spPr bwMode="gray">
            <a:xfrm rot="10800000">
              <a:off x="8237224" y="4268907"/>
              <a:ext cx="880109" cy="880109"/>
            </a:xfrm>
            <a:custGeom>
              <a:avLst/>
              <a:gdLst>
                <a:gd name="connsiteX0" fmla="*/ 0 w 880109"/>
                <a:gd name="connsiteY0" fmla="*/ 0 h 880109"/>
                <a:gd name="connsiteX1" fmla="*/ 880109 w 880109"/>
                <a:gd name="connsiteY1" fmla="*/ 0 h 880109"/>
                <a:gd name="connsiteX2" fmla="*/ 880109 w 880109"/>
                <a:gd name="connsiteY2" fmla="*/ 880109 h 880109"/>
                <a:gd name="connsiteX3" fmla="*/ 0 w 88010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880109" h="880109">
                  <a:moveTo>
                    <a:pt x="0" y="0"/>
                  </a:moveTo>
                  <a:lnTo>
                    <a:pt x="880109" y="0"/>
                  </a:lnTo>
                  <a:lnTo>
                    <a:pt x="880109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6" name="Freeform: Shape 94">
              <a:extLst>
                <a:ext uri="{FF2B5EF4-FFF2-40B4-BE49-F238E27FC236}">
                  <a16:creationId xmlns:a16="http://schemas.microsoft.com/office/drawing/2014/main" id="{B59098D3-D6C0-F4E7-DDBA-C3FBEA5A1EB4}"/>
                </a:ext>
              </a:extLst>
            </p:cNvPr>
            <p:cNvSpPr/>
            <p:nvPr/>
          </p:nvSpPr>
          <p:spPr bwMode="gray">
            <a:xfrm rot="10800000">
              <a:off x="6477003" y="3388798"/>
              <a:ext cx="1760219" cy="880109"/>
            </a:xfrm>
            <a:custGeom>
              <a:avLst/>
              <a:gdLst>
                <a:gd name="connsiteX0" fmla="*/ 440054 w 1760219"/>
                <a:gd name="connsiteY0" fmla="*/ 0 h 880109"/>
                <a:gd name="connsiteX1" fmla="*/ 1760219 w 1760219"/>
                <a:gd name="connsiteY1" fmla="*/ 0 h 880109"/>
                <a:gd name="connsiteX2" fmla="*/ 1760219 w 1760219"/>
                <a:gd name="connsiteY2" fmla="*/ 880109 h 880109"/>
                <a:gd name="connsiteX3" fmla="*/ 440054 w 1760219"/>
                <a:gd name="connsiteY3" fmla="*/ 880109 h 880109"/>
                <a:gd name="connsiteX4" fmla="*/ 0 w 1760219"/>
                <a:gd name="connsiteY4" fmla="*/ 440055 h 880109"/>
                <a:gd name="connsiteX5" fmla="*/ 0 w 1760219"/>
                <a:gd name="connsiteY5" fmla="*/ 440054 h 880109"/>
                <a:gd name="connsiteX6" fmla="*/ 440054 w 1760219"/>
                <a:gd name="connsiteY6" fmla="*/ 0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0219" h="880109">
                  <a:moveTo>
                    <a:pt x="440054" y="0"/>
                  </a:moveTo>
                  <a:lnTo>
                    <a:pt x="1760219" y="0"/>
                  </a:lnTo>
                  <a:lnTo>
                    <a:pt x="1760219" y="880109"/>
                  </a:lnTo>
                  <a:lnTo>
                    <a:pt x="440054" y="880109"/>
                  </a:lnTo>
                  <a:cubicBezTo>
                    <a:pt x="197182" y="880109"/>
                    <a:pt x="0" y="682928"/>
                    <a:pt x="0" y="440055"/>
                  </a:cubicBezTo>
                  <a:lnTo>
                    <a:pt x="0" y="440054"/>
                  </a:lnTo>
                  <a:cubicBezTo>
                    <a:pt x="0" y="197182"/>
                    <a:pt x="197182" y="0"/>
                    <a:pt x="440054" y="0"/>
                  </a:cubicBez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  <p:sp>
          <p:nvSpPr>
            <p:cNvPr id="37" name="Freeform: Shape 95">
              <a:extLst>
                <a:ext uri="{FF2B5EF4-FFF2-40B4-BE49-F238E27FC236}">
                  <a16:creationId xmlns:a16="http://schemas.microsoft.com/office/drawing/2014/main" id="{9730C50E-CD5A-C907-99BA-0652B9A7576C}"/>
                </a:ext>
              </a:extLst>
            </p:cNvPr>
            <p:cNvSpPr/>
            <p:nvPr/>
          </p:nvSpPr>
          <p:spPr bwMode="gray">
            <a:xfrm rot="10800000">
              <a:off x="6477003" y="4268907"/>
              <a:ext cx="1760219" cy="880109"/>
            </a:xfrm>
            <a:custGeom>
              <a:avLst/>
              <a:gdLst>
                <a:gd name="connsiteX0" fmla="*/ 0 w 1760219"/>
                <a:gd name="connsiteY0" fmla="*/ 0 h 880109"/>
                <a:gd name="connsiteX1" fmla="*/ 1760220 w 1760219"/>
                <a:gd name="connsiteY1" fmla="*/ 0 h 880109"/>
                <a:gd name="connsiteX2" fmla="*/ 1760220 w 1760219"/>
                <a:gd name="connsiteY2" fmla="*/ 880109 h 880109"/>
                <a:gd name="connsiteX3" fmla="*/ 0 w 1760219"/>
                <a:gd name="connsiteY3" fmla="*/ 880109 h 8801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760219" h="880109">
                  <a:moveTo>
                    <a:pt x="0" y="0"/>
                  </a:moveTo>
                  <a:lnTo>
                    <a:pt x="1760220" y="0"/>
                  </a:lnTo>
                  <a:lnTo>
                    <a:pt x="1760220" y="880109"/>
                  </a:lnTo>
                  <a:lnTo>
                    <a:pt x="0" y="880109"/>
                  </a:lnTo>
                  <a:close/>
                </a:path>
              </a:pathLst>
            </a:custGeom>
            <a:grpFill/>
            <a:ln w="6350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/>
            </a:p>
          </p:txBody>
        </p:sp>
      </p:grpSp>
      <p:pic>
        <p:nvPicPr>
          <p:cNvPr id="5" name="Graphic 4">
            <a:extLst>
              <a:ext uri="{FF2B5EF4-FFF2-40B4-BE49-F238E27FC236}">
                <a16:creationId xmlns:a16="http://schemas.microsoft.com/office/drawing/2014/main" id="{20F97B2B-B576-B656-D5D4-92DE0CDAFC1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 bwMode="invGray">
          <a:xfrm>
            <a:off x="75548" y="246931"/>
            <a:ext cx="1817155" cy="69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074078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5">
            <a:extLst>
              <a:ext uri="{FF2B5EF4-FFF2-40B4-BE49-F238E27FC236}">
                <a16:creationId xmlns:a16="http://schemas.microsoft.com/office/drawing/2014/main" id="{395D446D-3E12-2BCC-29E6-B18E223A541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99272199-A5BC-41D3-BB67-59B66A9BF6E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8966302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9446C67E-95FF-C1C1-2E14-8214C0B5EB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2417287"/>
            <a:ext cx="11740260" cy="1892826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/>
            </a:lvl1pPr>
            <a:lvl2pPr algn="ctr">
              <a:spcBef>
                <a:spcPts val="1600"/>
              </a:spcBef>
              <a:defRPr/>
            </a:lvl2pPr>
            <a:lvl3pPr algn="ctr">
              <a:spcBef>
                <a:spcPts val="1600"/>
              </a:spcBef>
              <a:defRPr/>
            </a:lvl3pPr>
            <a:lvl4pPr algn="ctr"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F6F35E43-2AB2-8DDE-13F6-EBF936B64C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1618020"/>
            <a:ext cx="11740260" cy="492944"/>
          </a:xfrm>
          <a:prstGeom prst="rect">
            <a:avLst/>
          </a:prstGeom>
        </p:spPr>
        <p:txBody>
          <a:bodyPr/>
          <a:lstStyle>
            <a:lvl1pPr algn="ctr">
              <a:defRPr b="1" i="0">
                <a:latin typeface="Poppins" pitchFamily="2" charset="77"/>
                <a:cs typeface="Poppins" pitchFamily="2" charset="77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Text Placeholder 2">
            <a:extLst>
              <a:ext uri="{FF2B5EF4-FFF2-40B4-BE49-F238E27FC236}">
                <a16:creationId xmlns:a16="http://schemas.microsoft.com/office/drawing/2014/main" id="{4EA78ED8-6C0D-7A16-EEEC-DB254A7E8EBF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231078" y="4449885"/>
            <a:ext cx="11740260" cy="369332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>
            <a:lvl1pPr algn="ctr">
              <a:spcBef>
                <a:spcPts val="1600"/>
              </a:spcBef>
              <a:defRPr b="1">
                <a:solidFill>
                  <a:schemeClr val="accent1"/>
                </a:solidFill>
              </a:defRPr>
            </a:lvl1pPr>
            <a:lvl2pPr>
              <a:spcBef>
                <a:spcPts val="1600"/>
              </a:spcBef>
              <a:defRPr/>
            </a:lvl2pPr>
            <a:lvl3pPr>
              <a:spcBef>
                <a:spcPts val="1600"/>
              </a:spcBef>
              <a:defRPr/>
            </a:lvl3pPr>
            <a:lvl4pPr>
              <a:spcBef>
                <a:spcPts val="1600"/>
              </a:spcBef>
              <a:defRPr/>
            </a:lvl4pPr>
            <a:lvl5pPr>
              <a:spcBef>
                <a:spcPts val="1600"/>
              </a:spcBef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4" name="TextBox 73">
            <a:extLst>
              <a:ext uri="{FF2B5EF4-FFF2-40B4-BE49-F238E27FC236}">
                <a16:creationId xmlns:a16="http://schemas.microsoft.com/office/drawing/2014/main" id="{750F49D3-3657-58D9-ADF2-17A2C567C252}"/>
              </a:ext>
            </a:extLst>
          </p:cNvPr>
          <p:cNvSpPr txBox="1"/>
          <p:nvPr userDrawn="1"/>
        </p:nvSpPr>
        <p:spPr>
          <a:xfrm>
            <a:off x="13068300" y="7391400"/>
            <a:ext cx="0" cy="0"/>
          </a:xfrm>
          <a:prstGeom prst="rect">
            <a:avLst/>
          </a:prstGeom>
        </p:spPr>
        <p:txBody>
          <a:bodyPr vert="horz" wrap="none" lIns="0" tIns="0" rIns="0" bIns="0" rtlCol="0">
            <a:noAutofit/>
          </a:bodyPr>
          <a:lstStyle/>
          <a:p>
            <a:pPr algn="l"/>
            <a:endParaRPr lang="en-US" sz="1200"/>
          </a:p>
        </p:txBody>
      </p:sp>
      <p:grpSp>
        <p:nvGrpSpPr>
          <p:cNvPr id="116" name="Group 115">
            <a:extLst>
              <a:ext uri="{FF2B5EF4-FFF2-40B4-BE49-F238E27FC236}">
                <a16:creationId xmlns:a16="http://schemas.microsoft.com/office/drawing/2014/main" id="{51E322B2-3267-F78F-C77F-4E580D2E6023}"/>
              </a:ext>
            </a:extLst>
          </p:cNvPr>
          <p:cNvGrpSpPr/>
          <p:nvPr userDrawn="1"/>
        </p:nvGrpSpPr>
        <p:grpSpPr>
          <a:xfrm>
            <a:off x="231079" y="5025408"/>
            <a:ext cx="11740260" cy="1470032"/>
            <a:chOff x="111863" y="4984389"/>
            <a:chExt cx="12067853" cy="1511051"/>
          </a:xfrm>
        </p:grpSpPr>
        <p:pic>
          <p:nvPicPr>
            <p:cNvPr id="113" name="Graphic 112">
              <a:extLst>
                <a:ext uri="{FF2B5EF4-FFF2-40B4-BE49-F238E27FC236}">
                  <a16:creationId xmlns:a16="http://schemas.microsoft.com/office/drawing/2014/main" id="{1DA657F8-783F-E219-CBDB-E3ACA575F60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2373969" y="2722283"/>
              <a:ext cx="1511051" cy="6035264"/>
            </a:xfrm>
            <a:prstGeom prst="rect">
              <a:avLst/>
            </a:prstGeom>
          </p:spPr>
        </p:pic>
        <p:pic>
          <p:nvPicPr>
            <p:cNvPr id="114" name="Graphic 113">
              <a:extLst>
                <a:ext uri="{FF2B5EF4-FFF2-40B4-BE49-F238E27FC236}">
                  <a16:creationId xmlns:a16="http://schemas.microsoft.com/office/drawing/2014/main" id="{07026B2B-2AC1-2278-201E-7648E33D0F70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 rot="16200000">
              <a:off x="8406558" y="2722283"/>
              <a:ext cx="1511051" cy="6035264"/>
            </a:xfrm>
            <a:prstGeom prst="rect">
              <a:avLst/>
            </a:prstGeom>
          </p:spPr>
        </p:pic>
      </p:grpSp>
      <p:pic>
        <p:nvPicPr>
          <p:cNvPr id="2" name="Graphic 1">
            <a:extLst>
              <a:ext uri="{FF2B5EF4-FFF2-40B4-BE49-F238E27FC236}">
                <a16:creationId xmlns:a16="http://schemas.microsoft.com/office/drawing/2014/main" id="{E3959AFC-74BC-00E6-61A9-1D9831947F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4589399" y="299962"/>
            <a:ext cx="3013203" cy="1146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069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image" Target="../media/image4.svg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image" Target="../media/image2.svg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9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24.xml"/><Relationship Id="rId7" Type="http://schemas.openxmlformats.org/officeDocument/2006/relationships/slideLayout" Target="../slideLayouts/slideLayout28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3.xml"/><Relationship Id="rId1" Type="http://schemas.openxmlformats.org/officeDocument/2006/relationships/slideLayout" Target="../slideLayouts/slideLayout22.xml"/><Relationship Id="rId6" Type="http://schemas.openxmlformats.org/officeDocument/2006/relationships/slideLayout" Target="../slideLayouts/slideLayout27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26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25.xml"/><Relationship Id="rId9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theme" Target="../theme/theme3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9.xml"/><Relationship Id="rId13" Type="http://schemas.openxmlformats.org/officeDocument/2006/relationships/slideLayout" Target="../slideLayouts/slideLayout44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4.xml"/><Relationship Id="rId7" Type="http://schemas.openxmlformats.org/officeDocument/2006/relationships/slideLayout" Target="../slideLayouts/slideLayout38.xml"/><Relationship Id="rId12" Type="http://schemas.openxmlformats.org/officeDocument/2006/relationships/slideLayout" Target="../slideLayouts/slideLayout43.xml"/><Relationship Id="rId17" Type="http://schemas.openxmlformats.org/officeDocument/2006/relationships/image" Target="../media/image4.svg"/><Relationship Id="rId2" Type="http://schemas.openxmlformats.org/officeDocument/2006/relationships/slideLayout" Target="../slideLayouts/slideLayout33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32.xml"/><Relationship Id="rId6" Type="http://schemas.openxmlformats.org/officeDocument/2006/relationships/slideLayout" Target="../slideLayouts/slideLayout37.xml"/><Relationship Id="rId11" Type="http://schemas.openxmlformats.org/officeDocument/2006/relationships/slideLayout" Target="../slideLayouts/slideLayout42.xml"/><Relationship Id="rId5" Type="http://schemas.openxmlformats.org/officeDocument/2006/relationships/slideLayout" Target="../slideLayouts/slideLayout36.xml"/><Relationship Id="rId15" Type="http://schemas.openxmlformats.org/officeDocument/2006/relationships/theme" Target="../theme/theme4.xml"/><Relationship Id="rId10" Type="http://schemas.openxmlformats.org/officeDocument/2006/relationships/slideLayout" Target="../slideLayouts/slideLayout41.xml"/><Relationship Id="rId19" Type="http://schemas.openxmlformats.org/officeDocument/2006/relationships/image" Target="../media/image2.svg"/><Relationship Id="rId4" Type="http://schemas.openxmlformats.org/officeDocument/2006/relationships/slideLayout" Target="../slideLayouts/slideLayout35.xml"/><Relationship Id="rId9" Type="http://schemas.openxmlformats.org/officeDocument/2006/relationships/slideLayout" Target="../slideLayouts/slideLayout40.xml"/><Relationship Id="rId14" Type="http://schemas.openxmlformats.org/officeDocument/2006/relationships/slideLayout" Target="../slideLayouts/slideLayout45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3.xml"/><Relationship Id="rId13" Type="http://schemas.openxmlformats.org/officeDocument/2006/relationships/image" Target="../media/image2.svg"/><Relationship Id="rId3" Type="http://schemas.openxmlformats.org/officeDocument/2006/relationships/slideLayout" Target="../slideLayouts/slideLayout48.xml"/><Relationship Id="rId7" Type="http://schemas.openxmlformats.org/officeDocument/2006/relationships/slideLayout" Target="../slideLayouts/slideLayout52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47.xml"/><Relationship Id="rId1" Type="http://schemas.openxmlformats.org/officeDocument/2006/relationships/slideLayout" Target="../slideLayouts/slideLayout46.xml"/><Relationship Id="rId6" Type="http://schemas.openxmlformats.org/officeDocument/2006/relationships/slideLayout" Target="../slideLayouts/slideLayout51.xml"/><Relationship Id="rId11" Type="http://schemas.openxmlformats.org/officeDocument/2006/relationships/image" Target="../media/image8.svg"/><Relationship Id="rId5" Type="http://schemas.openxmlformats.org/officeDocument/2006/relationships/slideLayout" Target="../slideLayouts/slideLayout50.xml"/><Relationship Id="rId10" Type="http://schemas.openxmlformats.org/officeDocument/2006/relationships/image" Target="../media/image7.png"/><Relationship Id="rId4" Type="http://schemas.openxmlformats.org/officeDocument/2006/relationships/slideLayout" Target="../slideLayouts/slideLayout49.xml"/><Relationship Id="rId9" Type="http://schemas.openxmlformats.org/officeDocument/2006/relationships/theme" Target="../theme/theme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1.xml"/><Relationship Id="rId13" Type="http://schemas.openxmlformats.org/officeDocument/2006/relationships/theme" Target="../theme/theme6.xml"/><Relationship Id="rId3" Type="http://schemas.openxmlformats.org/officeDocument/2006/relationships/slideLayout" Target="../slideLayouts/slideLayout56.xml"/><Relationship Id="rId7" Type="http://schemas.openxmlformats.org/officeDocument/2006/relationships/slideLayout" Target="../slideLayouts/slideLayout60.xml"/><Relationship Id="rId12" Type="http://schemas.openxmlformats.org/officeDocument/2006/relationships/slideLayout" Target="../slideLayouts/slideLayout65.xml"/><Relationship Id="rId2" Type="http://schemas.openxmlformats.org/officeDocument/2006/relationships/slideLayout" Target="../slideLayouts/slideLayout55.xml"/><Relationship Id="rId1" Type="http://schemas.openxmlformats.org/officeDocument/2006/relationships/slideLayout" Target="../slideLayouts/slideLayout54.xml"/><Relationship Id="rId6" Type="http://schemas.openxmlformats.org/officeDocument/2006/relationships/slideLayout" Target="../slideLayouts/slideLayout59.xml"/><Relationship Id="rId11" Type="http://schemas.openxmlformats.org/officeDocument/2006/relationships/slideLayout" Target="../slideLayouts/slideLayout64.xml"/><Relationship Id="rId5" Type="http://schemas.openxmlformats.org/officeDocument/2006/relationships/slideLayout" Target="../slideLayouts/slideLayout58.xml"/><Relationship Id="rId15" Type="http://schemas.openxmlformats.org/officeDocument/2006/relationships/image" Target="../media/image2.svg"/><Relationship Id="rId10" Type="http://schemas.openxmlformats.org/officeDocument/2006/relationships/slideLayout" Target="../slideLayouts/slideLayout63.xml"/><Relationship Id="rId4" Type="http://schemas.openxmlformats.org/officeDocument/2006/relationships/slideLayout" Target="../slideLayouts/slideLayout57.xml"/><Relationship Id="rId9" Type="http://schemas.openxmlformats.org/officeDocument/2006/relationships/slideLayout" Target="../slideLayouts/slideLayout62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2"/>
            <a:r>
              <a:rPr lang="en-US"/>
              <a:t>Second level</a:t>
            </a:r>
          </a:p>
          <a:p>
            <a:pPr lvl="3"/>
            <a:r>
              <a:rPr lang="en-US"/>
              <a:t>Third level</a:t>
            </a:r>
          </a:p>
          <a:p>
            <a:pPr lvl="4"/>
            <a:r>
              <a:rPr lang="en-US"/>
              <a:t>Fourth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3">
            <a:extLst>
              <a:ext uri="{96DAC541-7B7A-43D3-8B79-37D633B846F1}">
                <asvg:svgBlip xmlns:asvg="http://schemas.microsoft.com/office/drawing/2016/SVG/main" r:embed="rId24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3770976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9" r:id="rId1"/>
    <p:sldLayoutId id="2147483840" r:id="rId2"/>
    <p:sldLayoutId id="2147483841" r:id="rId3"/>
    <p:sldLayoutId id="2147483842" r:id="rId4"/>
    <p:sldLayoutId id="2147483843" r:id="rId5"/>
    <p:sldLayoutId id="2147483844" r:id="rId6"/>
    <p:sldLayoutId id="2147483845" r:id="rId7"/>
    <p:sldLayoutId id="2147483846" r:id="rId8"/>
    <p:sldLayoutId id="2147483847" r:id="rId9"/>
    <p:sldLayoutId id="2147483849" r:id="rId10"/>
    <p:sldLayoutId id="2147483850" r:id="rId11"/>
    <p:sldLayoutId id="2147483790" r:id="rId12"/>
    <p:sldLayoutId id="2147483777" r:id="rId13"/>
    <p:sldLayoutId id="2147483776" r:id="rId14"/>
    <p:sldLayoutId id="2147483778" r:id="rId15"/>
    <p:sldLayoutId id="2147483787" r:id="rId16"/>
    <p:sldLayoutId id="2147483786" r:id="rId17"/>
    <p:sldLayoutId id="2147483785" r:id="rId18"/>
    <p:sldLayoutId id="2147483788" r:id="rId19"/>
    <p:sldLayoutId id="2147483792" r:id="rId20"/>
    <p:sldLayoutId id="2147483881" r:id="rId21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SzPct val="75000"/>
        <a:buFontTx/>
        <a:buBlip>
          <a:blip r:embed="rId25">
            <a:extLst>
              <a:ext uri="{96DAC541-7B7A-43D3-8B79-37D633B846F1}">
                <asvg:svgBlip xmlns:asvg="http://schemas.microsoft.com/office/drawing/2016/SVG/main" r:embed="rId26"/>
              </a:ext>
            </a:extLst>
          </a:blip>
        </a:buBlip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Calibri" panose="020F0502020204030204" pitchFamily="34" charset="0"/>
        <a:buChar char="─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71550" indent="-285750" algn="l" defTabSz="914400" rtl="0" eaLnBrk="1" latinLnBrk="0" hangingPunct="1">
        <a:lnSpc>
          <a:spcPct val="90000"/>
        </a:lnSpc>
        <a:spcBef>
          <a:spcPts val="1000"/>
        </a:spcBef>
        <a:spcAft>
          <a:spcPts val="70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01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4" r:id="rId1"/>
    <p:sldLayoutId id="2147483879" r:id="rId2"/>
    <p:sldLayoutId id="2147483869" r:id="rId3"/>
    <p:sldLayoutId id="2147483880" r:id="rId4"/>
    <p:sldLayoutId id="2147483856" r:id="rId5"/>
    <p:sldLayoutId id="2147483859" r:id="rId6"/>
    <p:sldLayoutId id="2147483860" r:id="rId7"/>
    <p:sldLayoutId id="2147483861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8573E48-E319-5DBD-DF24-E93E77EDE3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F3A78415-44C2-905E-B5C8-A73F353C9C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77907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7" r:id="rId1"/>
    <p:sldLayoutId id="2147483883" r:id="rId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 userDrawn="1">
          <p15:clr>
            <a:srgbClr val="F26B43"/>
          </p15:clr>
        </p15:guide>
        <p15:guide id="2" pos="144" userDrawn="1">
          <p15:clr>
            <a:srgbClr val="F26B43"/>
          </p15:clr>
        </p15:guide>
        <p15:guide id="3" pos="7541" userDrawn="1">
          <p15:clr>
            <a:srgbClr val="F26B43"/>
          </p15:clr>
        </p15:guide>
        <p15:guide id="4" orient="horz" pos="3840" userDrawn="1">
          <p15:clr>
            <a:srgbClr val="F26B43"/>
          </p15:clr>
        </p15:guide>
        <p15:guide id="5" orient="horz" pos="336" userDrawn="1">
          <p15:clr>
            <a:srgbClr val="F26B43"/>
          </p15:clr>
        </p15:guide>
        <p15:guide id="6" orient="horz" pos="648" userDrawn="1">
          <p15:clr>
            <a:srgbClr val="F26B43"/>
          </p15:clr>
        </p15:guide>
        <p15:guide id="7" orient="horz" pos="840" userDrawn="1">
          <p15:clr>
            <a:srgbClr val="F26B43"/>
          </p15:clr>
        </p15:guide>
        <p15:guide id="8" orient="horz" pos="4176" userDrawn="1">
          <p15:clr>
            <a:srgbClr val="F26B43"/>
          </p15:clr>
        </p15:guide>
      </p15:sldGuideLst>
    </p:ext>
  </p:extLst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marL="228600" indent="-228600">
              <a:buSzPct val="75000"/>
              <a:buBlip>
                <a:blip r:embed="rId16">
                  <a:extLst>
                    <a:ext uri="{96DAC541-7B7A-43D3-8B79-37D633B846F1}">
                      <asvg:svgBlip xmlns:asvg="http://schemas.microsoft.com/office/drawing/2016/SVG/main" r:embed="rId17"/>
                    </a:ext>
                  </a:extLst>
                </a:blip>
              </a:buBlip>
            </a:pPr>
            <a:r>
              <a:rPr lang="en-US" altLang="en-US"/>
              <a:t>Poppins 24-UnBold-DC Black</a:t>
            </a:r>
          </a:p>
          <a:p>
            <a:pPr lvl="2">
              <a:buFont typeface="Arial" panose="020B0604020202020204" pitchFamily="34" charset="0"/>
              <a:buChar char="•"/>
            </a:pPr>
            <a:r>
              <a:rPr lang="en-US" altLang="en-US" sz="2000"/>
              <a:t>Poppins 20-UnBold-DC Black</a:t>
            </a:r>
          </a:p>
          <a:p>
            <a:pPr lvl="3">
              <a:buFont typeface="Calibri" panose="020F0502020204030204" pitchFamily="34" charset="0"/>
              <a:buChar char="─"/>
            </a:pPr>
            <a:r>
              <a:rPr lang="en-US" altLang="en-US" sz="1800"/>
              <a:t>Poppins 18-Unbold-DC Black</a:t>
            </a:r>
          </a:p>
          <a:p>
            <a:pPr lvl="4">
              <a:buFont typeface="Arial" panose="020B0604020202020204" pitchFamily="34" charset="0"/>
              <a:buChar char="•"/>
            </a:pPr>
            <a:r>
              <a:rPr lang="en-US" altLang="en-US"/>
              <a:t>Poppins 16-Unbold-DC Black</a:t>
            </a:r>
          </a:p>
          <a:p>
            <a:pPr marL="1200150" lvl="4" indent="-285750">
              <a:buFont typeface="Calibri" panose="020F0502020204030204" pitchFamily="34" charset="0"/>
              <a:buChar char="─"/>
            </a:pPr>
            <a:r>
              <a:rPr lang="en-US" altLang="en-US"/>
              <a:t>Poppins 16-Unbold-DC Black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25682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7280001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95" r:id="rId1"/>
    <p:sldLayoutId id="2147483896" r:id="rId2"/>
    <p:sldLayoutId id="2147483897" r:id="rId3"/>
    <p:sldLayoutId id="2147483898" r:id="rId4"/>
    <p:sldLayoutId id="2147483899" r:id="rId5"/>
    <p:sldLayoutId id="2147483900" r:id="rId6"/>
    <p:sldLayoutId id="2147483901" r:id="rId7"/>
    <p:sldLayoutId id="2147483902" r:id="rId8"/>
    <p:sldLayoutId id="2147483903" r:id="rId9"/>
    <p:sldLayoutId id="2147483904" r:id="rId10"/>
    <p:sldLayoutId id="2147483905" r:id="rId11"/>
    <p:sldLayoutId id="2147483907" r:id="rId12"/>
    <p:sldLayoutId id="2147483908" r:id="rId13"/>
    <p:sldLayoutId id="2147483909" r:id="rId14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200" b="1" i="0" kern="1200" spc="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  <a:prstGeom prst="rect">
            <a:avLst/>
          </a:prstGeom>
        </p:spPr>
        <p:txBody>
          <a:bodyPr vert="horz" wrap="square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62386F46-3639-D441-3299-3689D0B6889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96DAC541-7B7A-43D3-8B79-37D633B846F1}">
                <asvg:svgBlip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10449868" y="286980"/>
            <a:ext cx="1511051" cy="6035264"/>
          </a:xfrm>
          <a:prstGeom prst="rect">
            <a:avLst/>
          </a:prstGeom>
        </p:spPr>
      </p:pic>
      <p:pic>
        <p:nvPicPr>
          <p:cNvPr id="3" name="Graphic 2">
            <a:extLst>
              <a:ext uri="{FF2B5EF4-FFF2-40B4-BE49-F238E27FC236}">
                <a16:creationId xmlns:a16="http://schemas.microsoft.com/office/drawing/2014/main" id="{C7FD9946-B0DD-FA95-2BF6-061AD216A0A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7DB895DD-6C89-D3F3-94A3-1F9F82B60418}"/>
              </a:ext>
            </a:extLst>
          </p:cNvPr>
          <p:cNvSpPr>
            <a:spLocks noChangeArrowheads="1"/>
          </p:cNvSpPr>
          <p:nvPr/>
        </p:nvSpPr>
        <p:spPr bwMode="auto">
          <a:xfrm>
            <a:off x="9824582" y="6419545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  <p:sp>
        <p:nvSpPr>
          <p:cNvPr id="4" name="Slide Number Placeholder 4">
            <a:extLst>
              <a:ext uri="{FF2B5EF4-FFF2-40B4-BE49-F238E27FC236}">
                <a16:creationId xmlns:a16="http://schemas.microsoft.com/office/drawing/2014/main" id="{20B51908-9CB0-1B97-9B1A-F7D5F79DEBD0}"/>
              </a:ext>
            </a:extLst>
          </p:cNvPr>
          <p:cNvSpPr txBox="1">
            <a:spLocks/>
          </p:cNvSpPr>
          <p:nvPr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333377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11" r:id="rId1"/>
    <p:sldLayoutId id="2147483912" r:id="rId2"/>
    <p:sldLayoutId id="2147483913" r:id="rId3"/>
    <p:sldLayoutId id="2147483914" r:id="rId4"/>
    <p:sldLayoutId id="2147483915" r:id="rId5"/>
    <p:sldLayoutId id="2147483916" r:id="rId6"/>
    <p:sldLayoutId id="2147483917" r:id="rId7"/>
    <p:sldLayoutId id="2147483918" r:id="rId8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lang="en-US" sz="3200" b="1" i="0" kern="1200" spc="0" baseline="0" dirty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lang="en-US" sz="20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8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D9696D9-671C-405F-AA77-4C70FDACE8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  <a:prstGeom prst="rect">
            <a:avLst/>
          </a:prstGeom>
        </p:spPr>
        <p:txBody>
          <a:bodyPr vert="horz" lIns="0" tIns="0" rIns="0" bIns="0" rtlCol="0" anchor="ctr" anchorCtr="0">
            <a:sp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E39653F-0E28-4EB7-8E50-6EFBEE53BA2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31078" y="1335023"/>
            <a:ext cx="11740260" cy="4754880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7440DC5B-8D2C-ECEF-79C0-8CBE7810B136}"/>
              </a:ext>
            </a:extLst>
          </p:cNvPr>
          <p:cNvSpPr txBox="1">
            <a:spLocks/>
          </p:cNvSpPr>
          <p:nvPr userDrawn="1"/>
        </p:nvSpPr>
        <p:spPr>
          <a:xfrm>
            <a:off x="11697018" y="6540913"/>
            <a:ext cx="274320" cy="107722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9272199-A5BC-41D3-BB67-59B66A9BF6E2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161616"/>
                </a:solidFill>
                <a:effectLst/>
                <a:uLnTx/>
                <a:uFillTx/>
                <a:latin typeface="Poppins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8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Poppins"/>
              <a:ea typeface="+mn-ea"/>
              <a:cs typeface="+mn-cs"/>
            </a:endParaRPr>
          </a:p>
        </p:txBody>
      </p:sp>
      <p:pic>
        <p:nvPicPr>
          <p:cNvPr id="4" name="Graphic 3">
            <a:extLst>
              <a:ext uri="{FF2B5EF4-FFF2-40B4-BE49-F238E27FC236}">
                <a16:creationId xmlns:a16="http://schemas.microsoft.com/office/drawing/2014/main" id="{0D8165B7-1258-072C-5E2B-7BDB254701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rcRect/>
          <a:stretch/>
        </p:blipFill>
        <p:spPr>
          <a:xfrm>
            <a:off x="149798" y="6281112"/>
            <a:ext cx="1141286" cy="434425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2D0099E-5181-2A9E-A088-7B53BC8708D4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9824582" y="6420377"/>
            <a:ext cx="1802096" cy="215444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pPr lvl="0" algn="r"/>
            <a:r>
              <a:rPr lang="en-US" altLang="en-US" sz="800"/>
              <a:t>Slide credit: </a:t>
            </a:r>
            <a:r>
              <a:rPr lang="en-US" altLang="en-US" sz="800" kern="1200">
                <a:solidFill>
                  <a:schemeClr val="accent1"/>
                </a:solidFill>
                <a:latin typeface="+mn-lt"/>
                <a:ea typeface="+mn-ea"/>
                <a:cs typeface="+mn-cs"/>
              </a:rPr>
              <a:t>deceraclinical.com/education</a:t>
            </a:r>
          </a:p>
        </p:txBody>
      </p:sp>
    </p:spTree>
    <p:extLst>
      <p:ext uri="{BB962C8B-B14F-4D97-AF65-F5344CB8AC3E}">
        <p14:creationId xmlns:p14="http://schemas.microsoft.com/office/powerpoint/2010/main" val="23713276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23" r:id="rId3"/>
    <p:sldLayoutId id="2147483924" r:id="rId4"/>
    <p:sldLayoutId id="2147483925" r:id="rId5"/>
    <p:sldLayoutId id="2147483926" r:id="rId6"/>
    <p:sldLayoutId id="2147483927" r:id="rId7"/>
    <p:sldLayoutId id="2147483928" r:id="rId8"/>
    <p:sldLayoutId id="2147483929" r:id="rId9"/>
    <p:sldLayoutId id="2147483930" r:id="rId10"/>
    <p:sldLayoutId id="2147483931" r:id="rId11"/>
    <p:sldLayoutId id="2147483932" r:id="rId12"/>
  </p:sldLayoutIdLst>
  <p:hf hdr="0" ftr="0" dt="0"/>
  <p:txStyles>
    <p:titleStyle>
      <a:lvl1pPr algn="l" defTabSz="914400" rtl="0" eaLnBrk="1" latinLnBrk="0" hangingPunct="1">
        <a:lnSpc>
          <a:spcPct val="110000"/>
        </a:lnSpc>
        <a:spcBef>
          <a:spcPts val="0"/>
        </a:spcBef>
        <a:buNone/>
        <a:defRPr sz="3200" b="1" i="0" kern="1200" spc="100" baseline="0">
          <a:solidFill>
            <a:schemeClr val="tx1"/>
          </a:solidFill>
          <a:latin typeface="Times New Roman" panose="02020603050405020304" pitchFamily="18" charset="0"/>
          <a:ea typeface="+mj-ea"/>
          <a:cs typeface="Times New Roman" panose="02020603050405020304" pitchFamily="18" charset="0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0" indent="0" algn="l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lang="en-US" sz="2400" kern="1200" dirty="0" smtClean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1pPr>
      <a:lvl2pPr marL="231775" indent="-231775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•"/>
        <a:defRPr sz="20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2pPr>
      <a:lvl3pPr marL="4572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8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3pPr>
      <a:lvl4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lang="en-US" sz="1600" kern="1200" dirty="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4pPr>
      <a:lvl5pPr marL="914400" indent="-228600" algn="l" defTabSz="914400" rtl="0" eaLnBrk="1" latinLnBrk="0" hangingPunct="1">
        <a:lnSpc>
          <a:spcPct val="110000"/>
        </a:lnSpc>
        <a:spcBef>
          <a:spcPts val="500"/>
        </a:spcBef>
        <a:buFont typeface="Poppins" panose="00000500000000000000" pitchFamily="2" charset="0"/>
        <a:buChar char="–"/>
        <a:defRPr sz="1600" kern="1200">
          <a:solidFill>
            <a:schemeClr val="tx1"/>
          </a:solidFill>
          <a:latin typeface="Poppins" pitchFamily="2" charset="77"/>
          <a:ea typeface="+mn-ea"/>
          <a:cs typeface="Poppins" pitchFamily="2" charset="77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2">
          <p15:clr>
            <a:srgbClr val="F26B43"/>
          </p15:clr>
        </p15:guide>
        <p15:guide id="2" pos="144">
          <p15:clr>
            <a:srgbClr val="F26B43"/>
          </p15:clr>
        </p15:guide>
        <p15:guide id="3" pos="7541">
          <p15:clr>
            <a:srgbClr val="F26B43"/>
          </p15:clr>
        </p15:guide>
        <p15:guide id="4" orient="horz" pos="3840">
          <p15:clr>
            <a:srgbClr val="F26B43"/>
          </p15:clr>
        </p15:guide>
        <p15:guide id="5" orient="horz" pos="336">
          <p15:clr>
            <a:srgbClr val="F26B43"/>
          </p15:clr>
        </p15:guide>
        <p15:guide id="6" orient="horz" pos="648">
          <p15:clr>
            <a:srgbClr val="F26B43"/>
          </p15:clr>
        </p15:guide>
        <p15:guide id="7" orient="horz" pos="840">
          <p15:clr>
            <a:srgbClr val="F26B43"/>
          </p15:clr>
        </p15:guide>
        <p15:guide id="8" orient="horz" pos="4176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ermissions@clinicaloptions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sv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4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4.sv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5.xml"/><Relationship Id="rId3" Type="http://schemas.openxmlformats.org/officeDocument/2006/relationships/diagramLayout" Target="../diagrams/layout4.xml"/><Relationship Id="rId7" Type="http://schemas.openxmlformats.org/officeDocument/2006/relationships/diagramData" Target="../diagrams/data5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4.xml"/><Relationship Id="rId11" Type="http://schemas.microsoft.com/office/2007/relationships/diagramDrawing" Target="../diagrams/drawing5.xml"/><Relationship Id="rId5" Type="http://schemas.openxmlformats.org/officeDocument/2006/relationships/diagramColors" Target="../diagrams/colors4.xml"/><Relationship Id="rId10" Type="http://schemas.openxmlformats.org/officeDocument/2006/relationships/diagramColors" Target="../diagrams/colors5.xml"/><Relationship Id="rId4" Type="http://schemas.openxmlformats.org/officeDocument/2006/relationships/diagramQuickStyle" Target="../diagrams/quickStyle4.xml"/><Relationship Id="rId9" Type="http://schemas.openxmlformats.org/officeDocument/2006/relationships/diagramQuickStyle" Target="../diagrams/quickStyle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4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sv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deceraclinical.com/education" TargetMode="Externa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15">
            <a:extLst>
              <a:ext uri="{FF2B5EF4-FFF2-40B4-BE49-F238E27FC236}">
                <a16:creationId xmlns:a16="http://schemas.microsoft.com/office/drawing/2014/main" id="{4D67E167-2F37-481F-AB26-A6E236679EF3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228600" y="1466371"/>
            <a:ext cx="10854447" cy="2387600"/>
          </a:xfrm>
          <a:solidFill>
            <a:schemeClr val="accent2"/>
          </a:solidFill>
        </p:spPr>
        <p:txBody>
          <a:bodyPr vert="horz" lIns="0" tIns="0" rIns="0" bIns="0" rtlCol="0" anchor="b" anchorCtr="0">
            <a:normAutofit/>
          </a:bodyPr>
          <a:lstStyle/>
          <a:p>
            <a:r>
              <a:rPr lang="en-US" altLang="en-US" sz="4000" spc="0">
                <a:latin typeface="Times New Roman" panose="02020603050405020304" pitchFamily="18" charset="0"/>
                <a:cs typeface="Times New Roman" panose="02020603050405020304" pitchFamily="18" charset="0"/>
              </a:rPr>
              <a:t>Overcoming Vaccine Hesitancy: Evidence-Based Communication Tools for Clinicians</a:t>
            </a: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E4934B-7AD1-ED6C-2EEC-F8606C3437AC}"/>
              </a:ext>
            </a:extLst>
          </p:cNvPr>
          <p:cNvSpPr txBox="1">
            <a:spLocks/>
          </p:cNvSpPr>
          <p:nvPr/>
        </p:nvSpPr>
        <p:spPr>
          <a:xfrm>
            <a:off x="228600" y="6053328"/>
            <a:ext cx="10452370" cy="423463"/>
          </a:xfrm>
          <a:prstGeom prst="rect">
            <a:avLst/>
          </a:prstGeom>
        </p:spPr>
        <p:txBody>
          <a:bodyPr lIns="0" tIns="0" rIns="0" bIns="0" anchor="b" anchorCtr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300"/>
              </a:spcBef>
              <a:buFont typeface="Arial" panose="020B0604020202020204" pitchFamily="34" charset="0"/>
              <a:buNone/>
              <a:defRPr lang="en-US" sz="1200" kern="1200">
                <a:solidFill>
                  <a:schemeClr val="bg2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457200" indent="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None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lang="en-US" sz="16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14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–"/>
              <a:defRPr sz="16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US">
                <a:latin typeface="+mn-lt"/>
                <a:cs typeface="Poppins"/>
              </a:rPr>
              <a:t>Provided by Clinical Care Options, LLC dba </a:t>
            </a:r>
            <a:r>
              <a:rPr lang="en-US" altLang="en-US" err="1">
                <a:latin typeface="+mn-lt"/>
                <a:cs typeface="Poppins"/>
              </a:rPr>
              <a:t>Decera</a:t>
            </a:r>
            <a:r>
              <a:rPr lang="en-US" altLang="en-US">
                <a:latin typeface="+mn-lt"/>
                <a:cs typeface="Poppins"/>
              </a:rPr>
              <a:t> Clinical Education</a:t>
            </a:r>
            <a:br>
              <a:rPr lang="en-US" altLang="en-US">
                <a:latin typeface="+mn-lt"/>
              </a:rPr>
            </a:br>
            <a:r>
              <a:rPr lang="en-US" altLang="en-US">
                <a:latin typeface="+mn-lt"/>
                <a:cs typeface="Poppins"/>
              </a:rPr>
              <a:t>This educational activity is supported by an independent medical education grants from GSK, Merck &amp; Co., Inc., Rahway, NJ, USA, &amp; Sanofi.</a:t>
            </a:r>
          </a:p>
        </p:txBody>
      </p:sp>
    </p:spTree>
    <p:extLst>
      <p:ext uri="{BB962C8B-B14F-4D97-AF65-F5344CB8AC3E}">
        <p14:creationId xmlns:p14="http://schemas.microsoft.com/office/powerpoint/2010/main" val="263473174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 sz="3200" spc="0">
                <a:latin typeface="Times New Roman" panose="02020603050405020304" pitchFamily="18" charset="0"/>
                <a:cs typeface="Times New Roman" panose="02020603050405020304" pitchFamily="18" charset="0"/>
              </a:rPr>
              <a:t>About These Slides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idx="4294967295"/>
          </p:nvPr>
        </p:nvSpPr>
        <p:spPr>
          <a:xfrm>
            <a:off x="228600" y="1335088"/>
            <a:ext cx="10115420" cy="4754562"/>
          </a:xfrm>
          <a:prstGeom prst="rect">
            <a:avLst/>
          </a:prstGeom>
        </p:spPr>
        <p:txBody>
          <a:bodyPr lIns="0" tIns="0" rIns="0" bIns="0"/>
          <a:lstStyle/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Please feel free to use and share some or all of these slides in your noncommercial presentations to colleagues or patients</a:t>
            </a:r>
          </a:p>
          <a:p>
            <a:pPr marL="12700">
              <a:spcBef>
                <a:spcPts val="1600"/>
              </a:spcBef>
              <a:buSzPts val="2400"/>
              <a:defRPr/>
            </a:pPr>
            <a:r>
              <a:rPr lang="en-US" altLang="en-US" sz="2200"/>
              <a:t>When using our slides, please retain the source attribution:</a:t>
            </a:r>
          </a:p>
          <a:p>
            <a:pPr marL="12700" algn="ctr">
              <a:spcBef>
                <a:spcPts val="1600"/>
              </a:spcBef>
              <a:buSzPts val="2400"/>
              <a:defRPr/>
            </a:pPr>
            <a:endParaRPr lang="en-US" sz="1600" b="0">
              <a:cs typeface="Calibri" panose="020F0502020204030204" pitchFamily="34" charset="0"/>
            </a:endParaRPr>
          </a:p>
          <a:p>
            <a:pPr marL="12700" algn="ctr">
              <a:spcBef>
                <a:spcPts val="1600"/>
              </a:spcBef>
              <a:buSzPts val="2400"/>
              <a:defRPr/>
            </a:pPr>
            <a:r>
              <a:rPr lang="en-US" sz="1600" b="0">
                <a:cs typeface="Calibri" panose="020F0502020204030204" pitchFamily="34" charset="0"/>
              </a:rPr>
              <a:t>Slide credit: </a:t>
            </a:r>
            <a:r>
              <a:rPr lang="en-US" sz="1600" err="1">
                <a:solidFill>
                  <a:schemeClr val="accent1"/>
                </a:solidFill>
                <a:cs typeface="Calibri" panose="020F0502020204030204" pitchFamily="34" charset="0"/>
              </a:rPr>
              <a:t>deceraclinical.com</a:t>
            </a:r>
            <a:r>
              <a:rPr lang="en-US" sz="1600">
                <a:solidFill>
                  <a:schemeClr val="accent1"/>
                </a:solidFill>
                <a:cs typeface="Calibri" panose="020F0502020204030204" pitchFamily="34" charset="0"/>
              </a:rPr>
              <a:t>/education </a:t>
            </a:r>
            <a:endParaRPr lang="en-US" altLang="en-US" sz="2200"/>
          </a:p>
          <a:p>
            <a:pPr marL="12700">
              <a:spcBef>
                <a:spcPts val="1600"/>
              </a:spcBef>
              <a:buSzPts val="2400"/>
              <a:defRPr/>
            </a:pPr>
            <a:endParaRPr lang="en-US" altLang="en-US" sz="2200"/>
          </a:p>
          <a:p>
            <a:pPr eaLnBrk="1" hangingPunct="1">
              <a:spcBef>
                <a:spcPts val="1600"/>
              </a:spcBef>
              <a:defRPr/>
            </a:pPr>
            <a:r>
              <a:rPr lang="en-GB" sz="2200"/>
              <a:t>These slides may not be published, posted online, or used in commercial presentations without permission. </a:t>
            </a:r>
            <a:r>
              <a:rPr lang="en-US" sz="2200"/>
              <a:t>Please contact </a:t>
            </a:r>
            <a:r>
              <a:rPr lang="en-US" sz="2200">
                <a:solidFill>
                  <a:schemeClr val="accent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permissions@deceraclinical.com</a:t>
            </a:r>
            <a:r>
              <a:rPr lang="en-US" sz="2200">
                <a:solidFill>
                  <a:schemeClr val="accent1"/>
                </a:solidFill>
              </a:rPr>
              <a:t> </a:t>
            </a:r>
            <a:r>
              <a:rPr lang="en-US" sz="2200"/>
              <a:t>for details</a:t>
            </a:r>
          </a:p>
        </p:txBody>
      </p:sp>
    </p:spTree>
    <p:extLst>
      <p:ext uri="{BB962C8B-B14F-4D97-AF65-F5344CB8AC3E}">
        <p14:creationId xmlns:p14="http://schemas.microsoft.com/office/powerpoint/2010/main" val="2328587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FE1ADE93-F242-493E-A0A5-BCE8366B98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/>
              <a:t>Faculty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627830F4-E071-4AE8-8343-0B4C4AA4AAAE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231775" y="1333500"/>
            <a:ext cx="6982841" cy="4762500"/>
          </a:xfrm>
        </p:spPr>
        <p:txBody>
          <a:bodyPr lIns="0" tIns="0" rIns="0" bIns="0"/>
          <a:lstStyle/>
          <a:p>
            <a:pPr marL="0" lvl="0" indent="0">
              <a:lnSpc>
                <a:spcPct val="90000"/>
              </a:lnSpc>
              <a:buNone/>
              <a:defRPr/>
            </a:pPr>
            <a:r>
              <a:rPr lang="en-US" b="1">
                <a:solidFill>
                  <a:srgbClr val="E1471D"/>
                </a:solidFill>
                <a:latin typeface="Poppins" panose="00000500000000000000" pitchFamily="2" charset="0"/>
                <a:cs typeface="Poppins" panose="00000500000000000000" pitchFamily="2" charset="0"/>
              </a:rPr>
              <a:t>Rupali Limaye, PhD, MPH, MA</a:t>
            </a:r>
            <a:br>
              <a:rPr kumimoji="0" lang="fi-FI" sz="2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</a:br>
            <a:r>
              <a:rPr lang="en-US"/>
              <a:t>Associate Professor</a:t>
            </a:r>
            <a:br>
              <a:rPr lang="en-US" sz="2000"/>
            </a:br>
            <a:r>
              <a:rPr lang="en-US"/>
              <a:t>Department of Global and Community Health</a:t>
            </a:r>
            <a:br>
              <a:rPr lang="en-US" sz="2000"/>
            </a:br>
            <a:r>
              <a:rPr lang="en-US"/>
              <a:t>College of Public Health, George Mason University</a:t>
            </a:r>
            <a:br>
              <a:rPr lang="en-US" sz="2000"/>
            </a:br>
            <a:r>
              <a:rPr lang="en-US"/>
              <a:t>Fairfax, Virginia</a:t>
            </a:r>
          </a:p>
          <a:p>
            <a:pPr marL="0" lvl="0" indent="0">
              <a:lnSpc>
                <a:spcPct val="90000"/>
              </a:lnSpc>
              <a:buNone/>
              <a:defRPr/>
            </a:pPr>
            <a:r>
              <a:rPr lang="de-DE" b="1">
                <a:solidFill>
                  <a:schemeClr val="accent1"/>
                </a:solidFill>
              </a:rPr>
              <a:t>Richard Zimmerman, MD, MPH, MA</a:t>
            </a:r>
            <a:br>
              <a:rPr lang="de-DE" b="1">
                <a:solidFill>
                  <a:schemeClr val="accent1"/>
                </a:solidFill>
              </a:rPr>
            </a:br>
            <a:r>
              <a:rPr lang="en-US"/>
              <a:t>Vice Chair of Research</a:t>
            </a:r>
            <a:br>
              <a:rPr lang="en-US" sz="2000"/>
            </a:br>
            <a:r>
              <a:rPr lang="en-US"/>
              <a:t>Professor of Family Medicine and Clinical Epidemiology</a:t>
            </a:r>
            <a:br>
              <a:rPr lang="en-US" sz="2000"/>
            </a:br>
            <a:r>
              <a:rPr lang="en-US"/>
              <a:t>Center for Vaccine Research</a:t>
            </a:r>
            <a:br>
              <a:rPr lang="en-US" sz="2000"/>
            </a:br>
            <a:r>
              <a:rPr lang="en-US"/>
              <a:t>University of Pittsburgh</a:t>
            </a:r>
            <a:br>
              <a:rPr lang="en-US" sz="2000"/>
            </a:br>
            <a:r>
              <a:rPr lang="en-US" err="1"/>
              <a:t>Pittsburgh</a:t>
            </a:r>
            <a:r>
              <a:rPr lang="en-US"/>
              <a:t>, Pennsylvania</a:t>
            </a:r>
            <a:endParaRPr kumimoji="0" lang="en-US" sz="2200" i="0" u="none" strike="noStrike" kern="1200" cap="none" spc="0" normalizeH="0" baseline="0" noProof="0">
              <a:ln>
                <a:noFill/>
              </a:ln>
              <a:solidFill>
                <a:schemeClr val="accent1"/>
              </a:solidFill>
              <a:effectLst/>
              <a:uLnTx/>
              <a:uFillTx/>
              <a:latin typeface="Poppins" pitchFamily="2" charset="77"/>
              <a:ea typeface="+mn-ea"/>
              <a:cs typeface="Poppins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039445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1B7BA4-03A9-DB13-2761-1D0431370B6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>
            <a:extLst>
              <a:ext uri="{FF2B5EF4-FFF2-40B4-BE49-F238E27FC236}">
                <a16:creationId xmlns:a16="http://schemas.microsoft.com/office/drawing/2014/main" id="{E3AADC1F-48B5-6BFC-5117-43582B603EE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 altLang="en-US"/>
              <a:t>Disclosures</a:t>
            </a:r>
          </a:p>
        </p:txBody>
      </p:sp>
      <p:sp>
        <p:nvSpPr>
          <p:cNvPr id="26627" name="Rectangle 4">
            <a:extLst>
              <a:ext uri="{FF2B5EF4-FFF2-40B4-BE49-F238E27FC236}">
                <a16:creationId xmlns:a16="http://schemas.microsoft.com/office/drawing/2014/main" id="{18B51B3F-77E0-0203-CB5A-0F33DEBDD40D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>
          <a:xfrm>
            <a:off x="231775" y="1333500"/>
            <a:ext cx="6982841" cy="4762500"/>
          </a:xfrm>
        </p:spPr>
        <p:txBody>
          <a:bodyPr lIns="0" tIns="0" rIns="0" bIns="0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rgbClr val="E1471D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Rupali Limaye, PhD, MPH, MA, </a:t>
            </a: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has no relevant financial relationships to disclose.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SzPct val="75000"/>
              <a:buFontTx/>
              <a:buNone/>
              <a:tabLst/>
              <a:defRPr/>
            </a:pPr>
            <a:endParaRPr lang="en-US">
              <a:latin typeface="Poppins" panose="00000500000000000000" pitchFamily="2" charset="0"/>
              <a:cs typeface="Poppins" panose="000005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SzPct val="75000"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schemeClr val="accent1"/>
                </a:solidFill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Richard Zimmerman, MD, MPH, MA: </a:t>
            </a:r>
            <a:r>
              <a:rPr kumimoji="0" lang="en-US" sz="2400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consultant/advisor/speaker: </a:t>
            </a: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Merck, Sanofi Pasteur; </a:t>
            </a:r>
            <a:r>
              <a:rPr kumimoji="0" lang="en-US" sz="2400" i="1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researcher</a:t>
            </a:r>
            <a:r>
              <a:rPr kumimoji="0" lang="en-US" sz="2400" i="0" u="none" strike="noStrike" kern="1200" cap="none" spc="0" normalizeH="0" baseline="0" noProof="0">
                <a:ln>
                  <a:noFill/>
                </a:ln>
                <a:effectLst/>
                <a:uLnTx/>
                <a:uFillTx/>
                <a:latin typeface="Poppins" panose="00000500000000000000" pitchFamily="2" charset="0"/>
                <a:ea typeface="+mn-ea"/>
                <a:cs typeface="Poppins" panose="00000500000000000000" pitchFamily="2" charset="0"/>
              </a:rPr>
              <a:t>: Merck, Sanofi Pasteur.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Tx/>
              <a:buSzPct val="75000"/>
              <a:buFontTx/>
              <a:buNone/>
              <a:tabLst/>
              <a:defRPr/>
            </a:pPr>
            <a:endParaRPr kumimoji="0" lang="en-US" sz="2400" i="0" u="none" strike="noStrike" kern="1200" cap="none" spc="0" normalizeH="0" baseline="0" noProof="0">
              <a:ln>
                <a:noFill/>
              </a:ln>
              <a:effectLst/>
              <a:uLnTx/>
              <a:uFillTx/>
              <a:latin typeface="Poppins" panose="00000500000000000000" pitchFamily="2" charset="0"/>
              <a:ea typeface="+mn-ea"/>
              <a:cs typeface="Poppins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1515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F3D246A2-F519-6A09-95BB-E201D5295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9" y="531006"/>
            <a:ext cx="10115420" cy="502445"/>
          </a:xfrm>
        </p:spPr>
        <p:txBody>
          <a:bodyPr/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Learning Objectives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A71721E9-BA65-F2D7-A6D8-DDE17F6C1265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pPr lvl="0"/>
            <a:r>
              <a:rPr lang="en-US"/>
              <a:t>Inform people about vaccine safety to alleviate common concerns about vaccines and their components </a:t>
            </a:r>
          </a:p>
          <a:p>
            <a:r>
              <a:rPr lang="en-US"/>
              <a:t>Tailor messaging strategies to each person when recommending vaccines </a:t>
            </a:r>
          </a:p>
        </p:txBody>
      </p:sp>
    </p:spTree>
    <p:extLst>
      <p:ext uri="{BB962C8B-B14F-4D97-AF65-F5344CB8AC3E}">
        <p14:creationId xmlns:p14="http://schemas.microsoft.com/office/powerpoint/2010/main" val="34951054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CF1399-3F62-2EA6-5899-83D1CC2FE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Vaccine Hesitancy Continuum</a:t>
            </a: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9AD9EC7-363A-65B6-7E35-30295589155C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>
                <a:solidFill>
                  <a:srgbClr val="455560"/>
                </a:solidFill>
                <a:latin typeface="+mn-lt"/>
                <a:cs typeface="Arial" panose="020B0604020202020204" pitchFamily="34" charset="0"/>
              </a:rPr>
              <a:t>unicef.org/documents/vaccine-messaging-guide.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93D6881C-4A55-B170-0E32-BBCE90829366}"/>
              </a:ext>
            </a:extLst>
          </p:cNvPr>
          <p:cNvSpPr/>
          <p:nvPr/>
        </p:nvSpPr>
        <p:spPr bwMode="auto">
          <a:xfrm>
            <a:off x="1298766" y="2536556"/>
            <a:ext cx="2121408" cy="740664"/>
          </a:xfrm>
          <a:prstGeom prst="roundRect">
            <a:avLst/>
          </a:prstGeom>
          <a:solidFill>
            <a:schemeClr val="accent4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Active Demand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Actively Seeking</a:t>
            </a:r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B9E7D1D-9030-357C-D962-91A34C96B7D2}"/>
              </a:ext>
            </a:extLst>
          </p:cNvPr>
          <p:cNvSpPr/>
          <p:nvPr/>
        </p:nvSpPr>
        <p:spPr bwMode="auto">
          <a:xfrm>
            <a:off x="2133600" y="4558293"/>
            <a:ext cx="3438462" cy="740664"/>
          </a:xfrm>
          <a:prstGeom prst="roundRect">
            <a:avLst/>
          </a:prstGeom>
          <a:solidFill>
            <a:schemeClr val="accent1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Passive Acceptance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Accept All, May Be Unsure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041E4CBB-295D-ADCC-00CA-A1A77B8B9C0E}"/>
              </a:ext>
            </a:extLst>
          </p:cNvPr>
          <p:cNvSpPr/>
          <p:nvPr/>
        </p:nvSpPr>
        <p:spPr bwMode="auto">
          <a:xfrm>
            <a:off x="5712460" y="2257213"/>
            <a:ext cx="4051300" cy="1020007"/>
          </a:xfrm>
          <a:prstGeom prst="roundRect">
            <a:avLst/>
          </a:prstGeom>
          <a:solidFill>
            <a:schemeClr val="accent3"/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Vaccine Hesitancy</a:t>
            </a:r>
            <a:b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</a:br>
            <a:r>
              <a:rPr kumimoji="0" lang="en-US" sz="1800" b="0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Accept Some, Delay Some, Refuse Some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F324A85-8A51-6C1F-DE70-879E17EC043B}"/>
              </a:ext>
            </a:extLst>
          </p:cNvPr>
          <p:cNvSpPr/>
          <p:nvPr/>
        </p:nvSpPr>
        <p:spPr bwMode="auto">
          <a:xfrm>
            <a:off x="8549640" y="4558293"/>
            <a:ext cx="2340546" cy="740664"/>
          </a:xfrm>
          <a:prstGeom prst="roundRect">
            <a:avLst/>
          </a:prstGeom>
          <a:solidFill>
            <a:schemeClr val="accent3">
              <a:lumMod val="50000"/>
            </a:schemeClr>
          </a:soli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>
                <a:ln>
                  <a:noFill/>
                </a:ln>
                <a:solidFill>
                  <a:schemeClr val="bg2"/>
                </a:solidFill>
                <a:effectLst/>
                <a:uLnTx/>
                <a:uFillTx/>
                <a:ea typeface="+mn-ea"/>
                <a:cs typeface="Arial" panose="020B0604020202020204" pitchFamily="34" charset="0"/>
              </a:rPr>
              <a:t>Refuse All Vaccines</a:t>
            </a:r>
          </a:p>
        </p:txBody>
      </p:sp>
      <p:sp>
        <p:nvSpPr>
          <p:cNvPr id="10" name="Left Brace 9">
            <a:extLst>
              <a:ext uri="{FF2B5EF4-FFF2-40B4-BE49-F238E27FC236}">
                <a16:creationId xmlns:a16="http://schemas.microsoft.com/office/drawing/2014/main" id="{2C2FD793-A85E-71FD-CA1D-564F79D5D198}"/>
              </a:ext>
            </a:extLst>
          </p:cNvPr>
          <p:cNvSpPr/>
          <p:nvPr/>
        </p:nvSpPr>
        <p:spPr bwMode="auto">
          <a:xfrm rot="5400000">
            <a:off x="7564029" y="1525792"/>
            <a:ext cx="348162" cy="3927348"/>
          </a:xfrm>
          <a:prstGeom prst="leftBrac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rtlCol="0" anchor="ctr"/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1" i="0" u="none" strike="noStrike" kern="1200" cap="none" spc="0" normalizeH="0" baseline="0" noProof="0">
              <a:ln>
                <a:noFill/>
              </a:ln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1E1CB4EE-832F-4E16-FB09-160AC444BC4D}"/>
              </a:ext>
            </a:extLst>
          </p:cNvPr>
          <p:cNvCxnSpPr/>
          <p:nvPr/>
        </p:nvCxnSpPr>
        <p:spPr bwMode="auto">
          <a:xfrm>
            <a:off x="9701784" y="4091949"/>
            <a:ext cx="0" cy="466344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106C40E-DF30-6CC1-7130-84F458EE70B6}"/>
              </a:ext>
            </a:extLst>
          </p:cNvPr>
          <p:cNvCxnSpPr/>
          <p:nvPr/>
        </p:nvCxnSpPr>
        <p:spPr bwMode="auto">
          <a:xfrm>
            <a:off x="3965448" y="4091949"/>
            <a:ext cx="0" cy="466344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9EE607F9-334D-DA16-2928-A81B84441995}"/>
              </a:ext>
            </a:extLst>
          </p:cNvPr>
          <p:cNvCxnSpPr>
            <a:cxnSpLocks/>
          </p:cNvCxnSpPr>
          <p:nvPr/>
        </p:nvCxnSpPr>
        <p:spPr bwMode="auto">
          <a:xfrm flipV="1">
            <a:off x="2279904" y="3277220"/>
            <a:ext cx="0" cy="604180"/>
          </a:xfrm>
          <a:prstGeom prst="straightConnector1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</p:spPr>
      </p:cxnSp>
      <p:sp>
        <p:nvSpPr>
          <p:cNvPr id="3" name="Left-Right Arrow 2">
            <a:extLst>
              <a:ext uri="{FF2B5EF4-FFF2-40B4-BE49-F238E27FC236}">
                <a16:creationId xmlns:a16="http://schemas.microsoft.com/office/drawing/2014/main" id="{DF77257C-2099-067E-9FBF-D38A99A95360}"/>
              </a:ext>
            </a:extLst>
          </p:cNvPr>
          <p:cNvSpPr/>
          <p:nvPr/>
        </p:nvSpPr>
        <p:spPr bwMode="auto">
          <a:xfrm>
            <a:off x="717550" y="3534165"/>
            <a:ext cx="10788650" cy="832104"/>
          </a:xfrm>
          <a:prstGeom prst="leftRightArrow">
            <a:avLst/>
          </a:prstGeom>
          <a:gradFill>
            <a:gsLst>
              <a:gs pos="28000">
                <a:schemeClr val="accent3"/>
              </a:gs>
              <a:gs pos="70000">
                <a:schemeClr val="accent1"/>
              </a:gs>
              <a:gs pos="99000">
                <a:schemeClr val="accent4"/>
              </a:gs>
              <a:gs pos="14000">
                <a:schemeClr val="accent3">
                  <a:lumMod val="50000"/>
                </a:schemeClr>
              </a:gs>
            </a:gsLst>
            <a:lin ang="10800000" scaled="0"/>
          </a:gradFill>
          <a:ln w="0">
            <a:solidFill>
              <a:schemeClr val="bg1"/>
            </a:solidFill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3009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B83C4-4EE9-2A22-F6C5-F3E64D7AD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anchor="ctr">
            <a:normAutofit/>
          </a:bodyPr>
          <a:lstStyle/>
          <a:p>
            <a:r>
              <a:rPr lang="en-US"/>
              <a:t>Individual and Group Root Causes of Vaccine Hesitancy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F96CBA9-D45F-4F07-BB22-9CD1DD098651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 anchor="b">
            <a:normAutofit/>
          </a:bodyPr>
          <a:lstStyle/>
          <a:p>
            <a:pPr algn="ctr"/>
            <a:r>
              <a:rPr lang="en-US"/>
              <a:t>MacDonald. Vaccine. 2015;33:4180. Schmid. PLoS One. 2017;12:e0170550. Cataldi. Curr Opin Infect Dis. 2021;34:519.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216D9768-D07F-4531-9B3B-1285C339730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82630474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982372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B83C4-4EE9-2A22-F6C5-F3E64D7AD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anchor="ctr">
            <a:normAutofit/>
          </a:bodyPr>
          <a:lstStyle/>
          <a:p>
            <a:r>
              <a:rPr lang="en-US"/>
              <a:t>Vaccination-Specific Root Causes of Vaccine Hesitancy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92FB6E48-D7A3-C57F-F548-DEB46DA3E748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 anchor="b">
            <a:normAutofit/>
          </a:bodyPr>
          <a:lstStyle/>
          <a:p>
            <a:pPr algn="ctr"/>
            <a:r>
              <a:rPr lang="en-US"/>
              <a:t>MacDonald. Vaccine. 2015;33:4180. Schmid. PLoS One. 2017;12:e0170550. Cataldi. Curr Opin Infect Dis. 2021;34:519.</a:t>
            </a:r>
          </a:p>
        </p:txBody>
      </p:sp>
      <p:graphicFrame>
        <p:nvGraphicFramePr>
          <p:cNvPr id="8" name="Content Placeholder 2">
            <a:extLst>
              <a:ext uri="{FF2B5EF4-FFF2-40B4-BE49-F238E27FC236}">
                <a16:creationId xmlns:a16="http://schemas.microsoft.com/office/drawing/2014/main" id="{74B002D0-6AA8-3B0F-980F-9EA1F2FAAF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104387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68743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6B83C4-4EE9-2A22-F6C5-F3E64D7AD5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anchor="ctr">
            <a:normAutofit/>
          </a:bodyPr>
          <a:lstStyle/>
          <a:p>
            <a:r>
              <a:rPr lang="en-US"/>
              <a:t>Contextual Root Causes of Vaccine Hesitancy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375B30-1145-D852-1394-D8D6B6E259A0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302375"/>
            <a:ext cx="7812290" cy="327025"/>
          </a:xfrm>
        </p:spPr>
        <p:txBody>
          <a:bodyPr anchor="b">
            <a:normAutofit/>
          </a:bodyPr>
          <a:lstStyle/>
          <a:p>
            <a:pPr algn="ctr"/>
            <a:r>
              <a:rPr lang="en-US"/>
              <a:t>MacDonald. Vaccine. 2015;33:4180. Schmid. PLoS One. 2017;12:e0170550. Cataldi. Curr Opin Infect Dis. 2021;34:519.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9B73DCAA-D4BB-4208-6CE5-C916C11C30A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76319076"/>
              </p:ext>
            </p:extLst>
          </p:nvPr>
        </p:nvGraphicFramePr>
        <p:xfrm>
          <a:off x="231078" y="1335023"/>
          <a:ext cx="11740260" cy="47548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03544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60E758DE-A6A1-B25E-94C7-9C594E3F41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vert="horz" lIns="0" tIns="0" rIns="0" bIns="0" rtlCol="0" anchor="ctr" anchorCtr="0">
            <a:normAutofit/>
          </a:bodyPr>
          <a:lstStyle/>
          <a:p>
            <a:r>
              <a:rPr lang="en-US"/>
              <a:t>Steps You Can Take With Every Vaccine-Hesitant Person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11F2AED-0447-03FA-22FF-6117989F1970}"/>
              </a:ext>
            </a:extLst>
          </p:cNvPr>
          <p:cNvGrpSpPr/>
          <p:nvPr/>
        </p:nvGrpSpPr>
        <p:grpSpPr>
          <a:xfrm>
            <a:off x="272328" y="1826401"/>
            <a:ext cx="2193587" cy="3696511"/>
            <a:chOff x="3662463" y="2188722"/>
            <a:chExt cx="2193587" cy="3696511"/>
          </a:xfrm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0025970-C961-CB58-D56E-25B50D61F785}"/>
                </a:ext>
              </a:extLst>
            </p:cNvPr>
            <p:cNvGrpSpPr/>
            <p:nvPr/>
          </p:nvGrpSpPr>
          <p:grpSpPr>
            <a:xfrm>
              <a:off x="3662463" y="2188722"/>
              <a:ext cx="2193587" cy="3696511"/>
              <a:chOff x="228600" y="2188722"/>
              <a:chExt cx="2193587" cy="3696511"/>
            </a:xfrm>
          </p:grpSpPr>
          <p:sp>
            <p:nvSpPr>
              <p:cNvPr id="2" name="Rectangle 1">
                <a:extLst>
                  <a:ext uri="{FF2B5EF4-FFF2-40B4-BE49-F238E27FC236}">
                    <a16:creationId xmlns:a16="http://schemas.microsoft.com/office/drawing/2014/main" id="{B167154F-7339-C192-1D2B-59F8198002E3}"/>
                  </a:ext>
                </a:extLst>
              </p:cNvPr>
              <p:cNvSpPr/>
              <p:nvPr/>
            </p:nvSpPr>
            <p:spPr>
              <a:xfrm>
                <a:off x="228600" y="2188722"/>
                <a:ext cx="2193587" cy="3696511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5" name="Straight Connector 4">
                <a:extLst>
                  <a:ext uri="{FF2B5EF4-FFF2-40B4-BE49-F238E27FC236}">
                    <a16:creationId xmlns:a16="http://schemas.microsoft.com/office/drawing/2014/main" id="{02CFC40B-9126-5792-13B7-22D075573F4D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8600" y="5885233"/>
                <a:ext cx="2193587" cy="0"/>
              </a:xfrm>
              <a:prstGeom prst="line">
                <a:avLst/>
              </a:prstGeom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7986E52D-718E-583A-7EA8-39C6499D0DE9}"/>
                </a:ext>
              </a:extLst>
            </p:cNvPr>
            <p:cNvSpPr/>
            <p:nvPr/>
          </p:nvSpPr>
          <p:spPr>
            <a:xfrm>
              <a:off x="4304083" y="2490281"/>
              <a:ext cx="910347" cy="9103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>
                  <a:solidFill>
                    <a:schemeClr val="bg2"/>
                  </a:solidFill>
                </a:rPr>
                <a:t>1</a:t>
              </a:r>
            </a:p>
          </p:txBody>
        </p:sp>
      </p:grpSp>
      <p:sp>
        <p:nvSpPr>
          <p:cNvPr id="10" name="TextBox 9">
            <a:extLst>
              <a:ext uri="{FF2B5EF4-FFF2-40B4-BE49-F238E27FC236}">
                <a16:creationId xmlns:a16="http://schemas.microsoft.com/office/drawing/2014/main" id="{DA4CD8EB-F901-AA92-92F1-E0A84317A9D5}"/>
              </a:ext>
            </a:extLst>
          </p:cNvPr>
          <p:cNvSpPr txBox="1"/>
          <p:nvPr/>
        </p:nvSpPr>
        <p:spPr>
          <a:xfrm>
            <a:off x="403652" y="3382828"/>
            <a:ext cx="1916349" cy="1867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/>
              <a:t>Change </a:t>
            </a:r>
            <a:r>
              <a:rPr lang="en-US" sz="1600" b="1"/>
              <a:t>social norms</a:t>
            </a:r>
            <a:r>
              <a:rPr lang="en-US" sz="1600"/>
              <a:t> by sharing that you and others receive vaccines</a:t>
            </a:r>
          </a:p>
          <a:p>
            <a:pPr algn="ctr"/>
            <a:endParaRPr lang="en-US" sz="16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011F4851-29EB-77B9-FF02-AAAE6D851D58}"/>
              </a:ext>
            </a:extLst>
          </p:cNvPr>
          <p:cNvGrpSpPr/>
          <p:nvPr/>
        </p:nvGrpSpPr>
        <p:grpSpPr>
          <a:xfrm>
            <a:off x="2652671" y="1826401"/>
            <a:ext cx="2193587" cy="3696511"/>
            <a:chOff x="3662463" y="2188722"/>
            <a:chExt cx="2193587" cy="3696511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D1A12854-48C9-7D93-C840-2D9E91A4FFAC}"/>
                </a:ext>
              </a:extLst>
            </p:cNvPr>
            <p:cNvGrpSpPr/>
            <p:nvPr/>
          </p:nvGrpSpPr>
          <p:grpSpPr>
            <a:xfrm>
              <a:off x="3662463" y="2188722"/>
              <a:ext cx="2193587" cy="3696511"/>
              <a:chOff x="228600" y="2188722"/>
              <a:chExt cx="2193587" cy="3696511"/>
            </a:xfrm>
          </p:grpSpPr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B44EAECE-B935-9104-7126-5EAAC8710AB6}"/>
                  </a:ext>
                </a:extLst>
              </p:cNvPr>
              <p:cNvSpPr/>
              <p:nvPr/>
            </p:nvSpPr>
            <p:spPr>
              <a:xfrm>
                <a:off x="228600" y="2188722"/>
                <a:ext cx="2193587" cy="3696511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16" name="Straight Connector 15">
                <a:extLst>
                  <a:ext uri="{FF2B5EF4-FFF2-40B4-BE49-F238E27FC236}">
                    <a16:creationId xmlns:a16="http://schemas.microsoft.com/office/drawing/2014/main" id="{47FAD0E0-425C-C562-D18C-8DB011192941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8600" y="5885233"/>
                <a:ext cx="2193587" cy="0"/>
              </a:xfrm>
              <a:prstGeom prst="line">
                <a:avLst/>
              </a:prstGeom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89366772-513B-4863-8CC4-35704C23D85C}"/>
                </a:ext>
              </a:extLst>
            </p:cNvPr>
            <p:cNvSpPr/>
            <p:nvPr/>
          </p:nvSpPr>
          <p:spPr>
            <a:xfrm>
              <a:off x="4304083" y="2490281"/>
              <a:ext cx="910347" cy="9103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>
                  <a:solidFill>
                    <a:schemeClr val="bg2"/>
                  </a:solidFill>
                </a:rPr>
                <a:t>2</a:t>
              </a:r>
            </a:p>
          </p:txBody>
        </p:sp>
      </p:grpSp>
      <p:sp>
        <p:nvSpPr>
          <p:cNvPr id="17" name="TextBox 16">
            <a:extLst>
              <a:ext uri="{FF2B5EF4-FFF2-40B4-BE49-F238E27FC236}">
                <a16:creationId xmlns:a16="http://schemas.microsoft.com/office/drawing/2014/main" id="{6C692279-ECCA-F84C-DF8E-EEB50886CB6A}"/>
              </a:ext>
            </a:extLst>
          </p:cNvPr>
          <p:cNvSpPr txBox="1"/>
          <p:nvPr/>
        </p:nvSpPr>
        <p:spPr>
          <a:xfrm>
            <a:off x="2783995" y="3382828"/>
            <a:ext cx="1916349" cy="1867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/>
              <a:t>Ask about concerns and listen with </a:t>
            </a:r>
            <a:r>
              <a:rPr lang="en-US" sz="1600" b="1"/>
              <a:t>empathy</a:t>
            </a:r>
            <a:r>
              <a:rPr lang="en-US" sz="1600"/>
              <a:t> and </a:t>
            </a:r>
            <a:r>
              <a:rPr lang="en-US" sz="1600" b="1"/>
              <a:t>understanding</a:t>
            </a:r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D63BCA59-72BE-7643-5475-A5C6A4CEDB33}"/>
              </a:ext>
            </a:extLst>
          </p:cNvPr>
          <p:cNvGrpSpPr/>
          <p:nvPr/>
        </p:nvGrpSpPr>
        <p:grpSpPr>
          <a:xfrm>
            <a:off x="5018424" y="1826401"/>
            <a:ext cx="2193587" cy="3696511"/>
            <a:chOff x="3662463" y="2188722"/>
            <a:chExt cx="2193587" cy="3696511"/>
          </a:xfrm>
        </p:grpSpPr>
        <p:grpSp>
          <p:nvGrpSpPr>
            <p:cNvPr id="19" name="Group 18">
              <a:extLst>
                <a:ext uri="{FF2B5EF4-FFF2-40B4-BE49-F238E27FC236}">
                  <a16:creationId xmlns:a16="http://schemas.microsoft.com/office/drawing/2014/main" id="{6A3EBD1A-BD76-7C31-A791-F3AE354F2224}"/>
                </a:ext>
              </a:extLst>
            </p:cNvPr>
            <p:cNvGrpSpPr/>
            <p:nvPr/>
          </p:nvGrpSpPr>
          <p:grpSpPr>
            <a:xfrm>
              <a:off x="3662463" y="2188722"/>
              <a:ext cx="2193587" cy="3696511"/>
              <a:chOff x="228600" y="2188722"/>
              <a:chExt cx="2193587" cy="3696511"/>
            </a:xfrm>
          </p:grpSpPr>
          <p:sp>
            <p:nvSpPr>
              <p:cNvPr id="21" name="Rectangle 20">
                <a:extLst>
                  <a:ext uri="{FF2B5EF4-FFF2-40B4-BE49-F238E27FC236}">
                    <a16:creationId xmlns:a16="http://schemas.microsoft.com/office/drawing/2014/main" id="{AAB606FD-CD29-9443-8902-2C89BEA47164}"/>
                  </a:ext>
                </a:extLst>
              </p:cNvPr>
              <p:cNvSpPr/>
              <p:nvPr/>
            </p:nvSpPr>
            <p:spPr>
              <a:xfrm>
                <a:off x="228600" y="2188722"/>
                <a:ext cx="2193587" cy="3696511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22" name="Straight Connector 21">
                <a:extLst>
                  <a:ext uri="{FF2B5EF4-FFF2-40B4-BE49-F238E27FC236}">
                    <a16:creationId xmlns:a16="http://schemas.microsoft.com/office/drawing/2014/main" id="{87C26885-3409-2988-FC1D-E64DD1D17400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8600" y="5885233"/>
                <a:ext cx="2193587" cy="0"/>
              </a:xfrm>
              <a:prstGeom prst="line">
                <a:avLst/>
              </a:prstGeom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440173F2-54E8-B6A7-933B-4FFEE4691C47}"/>
                </a:ext>
              </a:extLst>
            </p:cNvPr>
            <p:cNvSpPr/>
            <p:nvPr/>
          </p:nvSpPr>
          <p:spPr>
            <a:xfrm>
              <a:off x="4304083" y="2490281"/>
              <a:ext cx="910347" cy="9103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>
                  <a:solidFill>
                    <a:schemeClr val="bg2"/>
                  </a:solidFill>
                </a:rPr>
                <a:t>3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CA83FB11-DE23-388B-AC1D-959BB8EA8E5F}"/>
              </a:ext>
            </a:extLst>
          </p:cNvPr>
          <p:cNvSpPr txBox="1"/>
          <p:nvPr/>
        </p:nvSpPr>
        <p:spPr>
          <a:xfrm>
            <a:off x="5149748" y="3382828"/>
            <a:ext cx="1916349" cy="1867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/>
              <a:t>Respond using </a:t>
            </a:r>
            <a:r>
              <a:rPr lang="en-US" sz="1600" b="1"/>
              <a:t>motivational interviewing </a:t>
            </a:r>
            <a:r>
              <a:rPr lang="en-US" sz="1600"/>
              <a:t>techniques</a:t>
            </a:r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0EE8C065-B766-111D-4F3F-7526545EDE1B}"/>
              </a:ext>
            </a:extLst>
          </p:cNvPr>
          <p:cNvGrpSpPr/>
          <p:nvPr/>
        </p:nvGrpSpPr>
        <p:grpSpPr>
          <a:xfrm>
            <a:off x="7372152" y="1826401"/>
            <a:ext cx="2193587" cy="3696511"/>
            <a:chOff x="3662463" y="2188722"/>
            <a:chExt cx="2193587" cy="3696511"/>
          </a:xfrm>
        </p:grpSpPr>
        <p:grpSp>
          <p:nvGrpSpPr>
            <p:cNvPr id="36" name="Group 35">
              <a:extLst>
                <a:ext uri="{FF2B5EF4-FFF2-40B4-BE49-F238E27FC236}">
                  <a16:creationId xmlns:a16="http://schemas.microsoft.com/office/drawing/2014/main" id="{E5210FE2-EBD0-8564-EF5B-FD2525C5F5FB}"/>
                </a:ext>
              </a:extLst>
            </p:cNvPr>
            <p:cNvGrpSpPr/>
            <p:nvPr/>
          </p:nvGrpSpPr>
          <p:grpSpPr>
            <a:xfrm>
              <a:off x="3662463" y="2188722"/>
              <a:ext cx="2193587" cy="3696511"/>
              <a:chOff x="228600" y="2188722"/>
              <a:chExt cx="2193587" cy="3696511"/>
            </a:xfrm>
          </p:grpSpPr>
          <p:sp>
            <p:nvSpPr>
              <p:cNvPr id="38" name="Rectangle 37">
                <a:extLst>
                  <a:ext uri="{FF2B5EF4-FFF2-40B4-BE49-F238E27FC236}">
                    <a16:creationId xmlns:a16="http://schemas.microsoft.com/office/drawing/2014/main" id="{DE3C72FC-BF94-DFFF-458E-D0347C34CEFF}"/>
                  </a:ext>
                </a:extLst>
              </p:cNvPr>
              <p:cNvSpPr/>
              <p:nvPr/>
            </p:nvSpPr>
            <p:spPr>
              <a:xfrm>
                <a:off x="228600" y="2188722"/>
                <a:ext cx="2193587" cy="3696511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39" name="Straight Connector 38">
                <a:extLst>
                  <a:ext uri="{FF2B5EF4-FFF2-40B4-BE49-F238E27FC236}">
                    <a16:creationId xmlns:a16="http://schemas.microsoft.com/office/drawing/2014/main" id="{B663E14B-FCE6-DAA6-3688-B89CA826C44B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8600" y="5885233"/>
                <a:ext cx="2193587" cy="0"/>
              </a:xfrm>
              <a:prstGeom prst="line">
                <a:avLst/>
              </a:prstGeom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571AA434-4A30-9835-91CE-876892A68F39}"/>
                </a:ext>
              </a:extLst>
            </p:cNvPr>
            <p:cNvSpPr/>
            <p:nvPr/>
          </p:nvSpPr>
          <p:spPr>
            <a:xfrm>
              <a:off x="4304083" y="2490281"/>
              <a:ext cx="910347" cy="9103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>
                  <a:solidFill>
                    <a:schemeClr val="bg2"/>
                  </a:solidFill>
                </a:rPr>
                <a:t>4</a:t>
              </a:r>
            </a:p>
          </p:txBody>
        </p:sp>
      </p:grpSp>
      <p:sp>
        <p:nvSpPr>
          <p:cNvPr id="40" name="TextBox 39">
            <a:extLst>
              <a:ext uri="{FF2B5EF4-FFF2-40B4-BE49-F238E27FC236}">
                <a16:creationId xmlns:a16="http://schemas.microsoft.com/office/drawing/2014/main" id="{4BF68A76-440B-639F-562E-7FD4E0AD3280}"/>
              </a:ext>
            </a:extLst>
          </p:cNvPr>
          <p:cNvSpPr txBox="1"/>
          <p:nvPr/>
        </p:nvSpPr>
        <p:spPr>
          <a:xfrm>
            <a:off x="7503476" y="3382828"/>
            <a:ext cx="1916349" cy="1867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/>
              <a:t>Use </a:t>
            </a:r>
            <a:r>
              <a:rPr lang="en-US" sz="1600" b="1"/>
              <a:t>analogies, visual storytelling</a:t>
            </a:r>
            <a:r>
              <a:rPr lang="en-US" sz="1600"/>
              <a:t>, and </a:t>
            </a:r>
            <a:r>
              <a:rPr lang="en-US" sz="1600" b="1"/>
              <a:t>reframing</a:t>
            </a:r>
            <a:r>
              <a:rPr lang="en-US" sz="1600"/>
              <a:t> to make messaging memorable and concrete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4003743B-A3A8-FF6E-8551-F1E2B5F0EA4F}"/>
              </a:ext>
            </a:extLst>
          </p:cNvPr>
          <p:cNvGrpSpPr/>
          <p:nvPr/>
        </p:nvGrpSpPr>
        <p:grpSpPr>
          <a:xfrm>
            <a:off x="9737905" y="1826401"/>
            <a:ext cx="2193587" cy="3696511"/>
            <a:chOff x="3662463" y="2188722"/>
            <a:chExt cx="2193587" cy="3696511"/>
          </a:xfrm>
        </p:grpSpPr>
        <p:grpSp>
          <p:nvGrpSpPr>
            <p:cNvPr id="42" name="Group 41">
              <a:extLst>
                <a:ext uri="{FF2B5EF4-FFF2-40B4-BE49-F238E27FC236}">
                  <a16:creationId xmlns:a16="http://schemas.microsoft.com/office/drawing/2014/main" id="{78E9CF5E-6373-BB49-3008-484ABC5E8A98}"/>
                </a:ext>
              </a:extLst>
            </p:cNvPr>
            <p:cNvGrpSpPr/>
            <p:nvPr/>
          </p:nvGrpSpPr>
          <p:grpSpPr>
            <a:xfrm>
              <a:off x="3662463" y="2188722"/>
              <a:ext cx="2193587" cy="3696511"/>
              <a:chOff x="228600" y="2188722"/>
              <a:chExt cx="2193587" cy="3696511"/>
            </a:xfrm>
          </p:grpSpPr>
          <p:sp>
            <p:nvSpPr>
              <p:cNvPr id="44" name="Rectangle 43">
                <a:extLst>
                  <a:ext uri="{FF2B5EF4-FFF2-40B4-BE49-F238E27FC236}">
                    <a16:creationId xmlns:a16="http://schemas.microsoft.com/office/drawing/2014/main" id="{96F39505-4D1B-F611-3806-9A464F145324}"/>
                  </a:ext>
                </a:extLst>
              </p:cNvPr>
              <p:cNvSpPr/>
              <p:nvPr/>
            </p:nvSpPr>
            <p:spPr>
              <a:xfrm>
                <a:off x="228600" y="2188722"/>
                <a:ext cx="2193587" cy="3696511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15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cxnSp>
            <p:nvCxnSpPr>
              <p:cNvPr id="45" name="Straight Connector 44">
                <a:extLst>
                  <a:ext uri="{FF2B5EF4-FFF2-40B4-BE49-F238E27FC236}">
                    <a16:creationId xmlns:a16="http://schemas.microsoft.com/office/drawing/2014/main" id="{243ECF54-61BA-A7F1-9611-64B969482D88}"/>
                  </a:ext>
                </a:extLst>
              </p:cNvPr>
              <p:cNvCxnSpPr>
                <a:cxnSpLocks/>
              </p:cNvCxnSpPr>
              <p:nvPr/>
            </p:nvCxnSpPr>
            <p:spPr>
              <a:xfrm>
                <a:off x="228600" y="5885233"/>
                <a:ext cx="2193587" cy="0"/>
              </a:xfrm>
              <a:prstGeom prst="line">
                <a:avLst/>
              </a:prstGeom>
              <a:ln w="28575">
                <a:solidFill>
                  <a:schemeClr val="accent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Oval 42">
              <a:extLst>
                <a:ext uri="{FF2B5EF4-FFF2-40B4-BE49-F238E27FC236}">
                  <a16:creationId xmlns:a16="http://schemas.microsoft.com/office/drawing/2014/main" id="{2D15FDD1-F5BB-289D-87FB-06A2AEEB7876}"/>
                </a:ext>
              </a:extLst>
            </p:cNvPr>
            <p:cNvSpPr/>
            <p:nvPr/>
          </p:nvSpPr>
          <p:spPr>
            <a:xfrm>
              <a:off x="4304083" y="2490281"/>
              <a:ext cx="910347" cy="910347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3600" b="1">
                  <a:solidFill>
                    <a:schemeClr val="bg2"/>
                  </a:solidFill>
                </a:rPr>
                <a:t>5</a:t>
              </a:r>
            </a:p>
          </p:txBody>
        </p:sp>
      </p:grpSp>
      <p:sp>
        <p:nvSpPr>
          <p:cNvPr id="46" name="TextBox 45">
            <a:extLst>
              <a:ext uri="{FF2B5EF4-FFF2-40B4-BE49-F238E27FC236}">
                <a16:creationId xmlns:a16="http://schemas.microsoft.com/office/drawing/2014/main" id="{5ED1E515-D68D-4D57-91C5-E4AF7CFB2E67}"/>
              </a:ext>
            </a:extLst>
          </p:cNvPr>
          <p:cNvSpPr txBox="1"/>
          <p:nvPr/>
        </p:nvSpPr>
        <p:spPr>
          <a:xfrm>
            <a:off x="9869229" y="3382828"/>
            <a:ext cx="1916349" cy="1867711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algn="ctr"/>
            <a:r>
              <a:rPr lang="en-US" sz="1600"/>
              <a:t>Give </a:t>
            </a:r>
            <a:r>
              <a:rPr lang="en-US" sz="1600" b="1"/>
              <a:t>a personal </a:t>
            </a:r>
            <a:r>
              <a:rPr lang="en-US" sz="1600"/>
              <a:t>and </a:t>
            </a:r>
            <a:r>
              <a:rPr lang="en-US" sz="1600" b="1"/>
              <a:t>presumptive </a:t>
            </a:r>
            <a:r>
              <a:rPr lang="en-US" sz="1600"/>
              <a:t>vaccine recommendation</a:t>
            </a:r>
          </a:p>
        </p:txBody>
      </p:sp>
    </p:spTree>
    <p:extLst>
      <p:ext uri="{BB962C8B-B14F-4D97-AF65-F5344CB8AC3E}">
        <p14:creationId xmlns:p14="http://schemas.microsoft.com/office/powerpoint/2010/main" val="20305403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627B8CF-6375-0AEE-D3A8-1338DE3CA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E42D23A2-7109-DBEC-6420-991A79A5CFC0}"/>
              </a:ext>
            </a:extLst>
          </p:cNvPr>
          <p:cNvGrpSpPr/>
          <p:nvPr/>
        </p:nvGrpSpPr>
        <p:grpSpPr>
          <a:xfrm>
            <a:off x="541016" y="931661"/>
            <a:ext cx="4475749" cy="4747244"/>
            <a:chOff x="3380469" y="1372293"/>
            <a:chExt cx="4475749" cy="459125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39EA612C-2022-4C14-E30C-DABD1345B1F7}"/>
                </a:ext>
              </a:extLst>
            </p:cNvPr>
            <p:cNvSpPr/>
            <p:nvPr/>
          </p:nvSpPr>
          <p:spPr>
            <a:xfrm>
              <a:off x="3380469" y="1372293"/>
              <a:ext cx="4475749" cy="4591252"/>
            </a:xfrm>
            <a:custGeom>
              <a:avLst/>
              <a:gdLst>
                <a:gd name="csX0" fmla="*/ 0 w 4475749"/>
                <a:gd name="csY0" fmla="*/ 0 h 4591252"/>
                <a:gd name="csX1" fmla="*/ 4475749 w 4475749"/>
                <a:gd name="csY1" fmla="*/ 0 h 4591252"/>
                <a:gd name="csX2" fmla="*/ 4475749 w 4475749"/>
                <a:gd name="csY2" fmla="*/ 4591252 h 4591252"/>
                <a:gd name="csX3" fmla="*/ 0 w 4475749"/>
                <a:gd name="csY3" fmla="*/ 4591252 h 4591252"/>
                <a:gd name="csX4" fmla="*/ 0 w 4475749"/>
                <a:gd name="csY4" fmla="*/ 0 h 459125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4475749" h="4591252">
                  <a:moveTo>
                    <a:pt x="0" y="0"/>
                  </a:moveTo>
                  <a:lnTo>
                    <a:pt x="4475749" y="0"/>
                  </a:lnTo>
                  <a:lnTo>
                    <a:pt x="4475749" y="4591252"/>
                  </a:lnTo>
                  <a:lnTo>
                    <a:pt x="0" y="45912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947" tIns="2074875" rIns="348947" bIns="422026" numCol="1" spcCol="1270" anchor="t" anchorCtr="0">
              <a:noAutofit/>
            </a:bodyPr>
            <a:lstStyle/>
            <a:p>
              <a:pPr algn="ctr">
                <a:spcAft>
                  <a:spcPts val="600"/>
                </a:spcAft>
              </a:pPr>
              <a:r>
                <a:rPr lang="en-US" sz="2800"/>
                <a:t>Change </a:t>
              </a:r>
              <a:r>
                <a:rPr lang="en-US" sz="2800" b="1"/>
                <a:t>social norms</a:t>
              </a:r>
              <a:r>
                <a:rPr lang="en-US" sz="2800"/>
                <a:t> by sharing that you and others receive vaccines</a:t>
              </a:r>
              <a:endParaRPr lang="en-US" sz="2800" b="1"/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8DB7B591-9FB7-9297-F791-30E172A0486C}"/>
                </a:ext>
              </a:extLst>
            </p:cNvPr>
            <p:cNvSpPr/>
            <p:nvPr/>
          </p:nvSpPr>
          <p:spPr>
            <a:xfrm>
              <a:off x="4929655" y="1831418"/>
              <a:ext cx="1377375" cy="1377375"/>
            </a:xfrm>
            <a:custGeom>
              <a:avLst/>
              <a:gdLst>
                <a:gd name="csX0" fmla="*/ 0 w 1377375"/>
                <a:gd name="csY0" fmla="*/ 688688 h 1377375"/>
                <a:gd name="csX1" fmla="*/ 688688 w 1377375"/>
                <a:gd name="csY1" fmla="*/ 0 h 1377375"/>
                <a:gd name="csX2" fmla="*/ 1377376 w 1377375"/>
                <a:gd name="csY2" fmla="*/ 688688 h 1377375"/>
                <a:gd name="csX3" fmla="*/ 688688 w 1377375"/>
                <a:gd name="csY3" fmla="*/ 1377376 h 1377375"/>
                <a:gd name="csX4" fmla="*/ 0 w 1377375"/>
                <a:gd name="csY4" fmla="*/ 688688 h 13773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377375" h="1377375">
                  <a:moveTo>
                    <a:pt x="0" y="688688"/>
                  </a:moveTo>
                  <a:cubicBezTo>
                    <a:pt x="0" y="308336"/>
                    <a:pt x="308336" y="0"/>
                    <a:pt x="688688" y="0"/>
                  </a:cubicBezTo>
                  <a:cubicBezTo>
                    <a:pt x="1069040" y="0"/>
                    <a:pt x="1377376" y="308336"/>
                    <a:pt x="1377376" y="688688"/>
                  </a:cubicBezTo>
                  <a:cubicBezTo>
                    <a:pt x="1377376" y="1069040"/>
                    <a:pt x="1069040" y="1377376"/>
                    <a:pt x="688688" y="1377376"/>
                  </a:cubicBezTo>
                  <a:cubicBezTo>
                    <a:pt x="308336" y="1377376"/>
                    <a:pt x="0" y="1069040"/>
                    <a:pt x="0" y="688688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9098" tIns="214412" rIns="309098" bIns="214412" numCol="1" spcCol="1270" anchor="ctr" anchorCtr="0">
              <a:noAutofit/>
            </a:bodyPr>
            <a:lstStyle/>
            <a:p>
              <a:pPr marL="0" lvl="0" indent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800" b="1" kern="1200">
                  <a:solidFill>
                    <a:schemeClr val="bg2"/>
                  </a:solidFill>
                </a:rPr>
                <a:t>1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198F0E26-49C4-80BD-B4CB-15A97FFF5D63}"/>
                </a:ext>
              </a:extLst>
            </p:cNvPr>
            <p:cNvSpPr/>
            <p:nvPr/>
          </p:nvSpPr>
          <p:spPr>
            <a:xfrm>
              <a:off x="3380469" y="5963473"/>
              <a:ext cx="4475749" cy="7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pic>
        <p:nvPicPr>
          <p:cNvPr id="4" name="Graphic 3" descr="Connections with solid fill">
            <a:extLst>
              <a:ext uri="{FF2B5EF4-FFF2-40B4-BE49-F238E27FC236}">
                <a16:creationId xmlns:a16="http://schemas.microsoft.com/office/drawing/2014/main" id="{E20C15E4-464A-0823-9B39-A53D3D13B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096000" y="821446"/>
            <a:ext cx="5028541" cy="50285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07768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90684B-5D2A-2B94-B6D9-F35592EB6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98CB4A5A-F858-ABA9-F308-2B65066FB893}"/>
              </a:ext>
            </a:extLst>
          </p:cNvPr>
          <p:cNvGrpSpPr/>
          <p:nvPr/>
        </p:nvGrpSpPr>
        <p:grpSpPr>
          <a:xfrm>
            <a:off x="541016" y="931661"/>
            <a:ext cx="4475749" cy="4747244"/>
            <a:chOff x="3380469" y="1372293"/>
            <a:chExt cx="4475749" cy="4591252"/>
          </a:xfrm>
        </p:grpSpPr>
        <p:sp>
          <p:nvSpPr>
            <p:cNvPr id="8" name="Freeform: Shape 7">
              <a:extLst>
                <a:ext uri="{FF2B5EF4-FFF2-40B4-BE49-F238E27FC236}">
                  <a16:creationId xmlns:a16="http://schemas.microsoft.com/office/drawing/2014/main" id="{443E34B7-6C1D-C517-D70E-BEF3EAEA2B20}"/>
                </a:ext>
              </a:extLst>
            </p:cNvPr>
            <p:cNvSpPr/>
            <p:nvPr/>
          </p:nvSpPr>
          <p:spPr>
            <a:xfrm>
              <a:off x="3380469" y="1372293"/>
              <a:ext cx="4475749" cy="4591252"/>
            </a:xfrm>
            <a:custGeom>
              <a:avLst/>
              <a:gdLst>
                <a:gd name="csX0" fmla="*/ 0 w 4475749"/>
                <a:gd name="csY0" fmla="*/ 0 h 4591252"/>
                <a:gd name="csX1" fmla="*/ 4475749 w 4475749"/>
                <a:gd name="csY1" fmla="*/ 0 h 4591252"/>
                <a:gd name="csX2" fmla="*/ 4475749 w 4475749"/>
                <a:gd name="csY2" fmla="*/ 4591252 h 4591252"/>
                <a:gd name="csX3" fmla="*/ 0 w 4475749"/>
                <a:gd name="csY3" fmla="*/ 4591252 h 4591252"/>
                <a:gd name="csX4" fmla="*/ 0 w 4475749"/>
                <a:gd name="csY4" fmla="*/ 0 h 459125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4475749" h="4591252">
                  <a:moveTo>
                    <a:pt x="0" y="0"/>
                  </a:moveTo>
                  <a:lnTo>
                    <a:pt x="4475749" y="0"/>
                  </a:lnTo>
                  <a:lnTo>
                    <a:pt x="4475749" y="4591252"/>
                  </a:lnTo>
                  <a:lnTo>
                    <a:pt x="0" y="45912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947" tIns="2074875" rIns="348947" bIns="422026" numCol="1" spcCol="1270" anchor="t" anchorCtr="0">
              <a:noAutofit/>
            </a:bodyPr>
            <a:lstStyle/>
            <a:p>
              <a:pPr lvl="0" algn="ctr"/>
              <a:r>
                <a:rPr lang="en-US" sz="2800"/>
                <a:t>Ask about concerns and listen with </a:t>
              </a:r>
              <a:r>
                <a:rPr lang="en-US" sz="2800" b="1"/>
                <a:t>empathy</a:t>
              </a:r>
              <a:r>
                <a:rPr lang="en-US" sz="2800"/>
                <a:t> and </a:t>
              </a:r>
              <a:r>
                <a:rPr lang="en-US" sz="2800" b="1"/>
                <a:t>understanding</a:t>
              </a:r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19E4E17E-F610-30FC-AF29-310741DB15EB}"/>
                </a:ext>
              </a:extLst>
            </p:cNvPr>
            <p:cNvSpPr/>
            <p:nvPr/>
          </p:nvSpPr>
          <p:spPr>
            <a:xfrm>
              <a:off x="4929655" y="1831418"/>
              <a:ext cx="1377375" cy="1377375"/>
            </a:xfrm>
            <a:custGeom>
              <a:avLst/>
              <a:gdLst>
                <a:gd name="csX0" fmla="*/ 0 w 1377375"/>
                <a:gd name="csY0" fmla="*/ 688688 h 1377375"/>
                <a:gd name="csX1" fmla="*/ 688688 w 1377375"/>
                <a:gd name="csY1" fmla="*/ 0 h 1377375"/>
                <a:gd name="csX2" fmla="*/ 1377376 w 1377375"/>
                <a:gd name="csY2" fmla="*/ 688688 h 1377375"/>
                <a:gd name="csX3" fmla="*/ 688688 w 1377375"/>
                <a:gd name="csY3" fmla="*/ 1377376 h 1377375"/>
                <a:gd name="csX4" fmla="*/ 0 w 1377375"/>
                <a:gd name="csY4" fmla="*/ 688688 h 13773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377375" h="1377375">
                  <a:moveTo>
                    <a:pt x="0" y="688688"/>
                  </a:moveTo>
                  <a:cubicBezTo>
                    <a:pt x="0" y="308336"/>
                    <a:pt x="308336" y="0"/>
                    <a:pt x="688688" y="0"/>
                  </a:cubicBezTo>
                  <a:cubicBezTo>
                    <a:pt x="1069040" y="0"/>
                    <a:pt x="1377376" y="308336"/>
                    <a:pt x="1377376" y="688688"/>
                  </a:cubicBezTo>
                  <a:cubicBezTo>
                    <a:pt x="1377376" y="1069040"/>
                    <a:pt x="1069040" y="1377376"/>
                    <a:pt x="688688" y="1377376"/>
                  </a:cubicBezTo>
                  <a:cubicBezTo>
                    <a:pt x="308336" y="1377376"/>
                    <a:pt x="0" y="1069040"/>
                    <a:pt x="0" y="688688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9098" tIns="214412" rIns="309098" bIns="214412" numCol="1" spcCol="1270" anchor="ctr" anchorCtr="0">
              <a:noAutofit/>
            </a:bodyPr>
            <a:lstStyle/>
            <a:p>
              <a:pPr marL="0" lvl="0" indent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800" b="1">
                  <a:solidFill>
                    <a:schemeClr val="bg2"/>
                  </a:solidFill>
                </a:rPr>
                <a:t>2</a:t>
              </a:r>
              <a:endParaRPr lang="en-US" sz="4800" b="1" kern="1200">
                <a:solidFill>
                  <a:schemeClr val="bg2"/>
                </a:solidFill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7F8ADDFC-B9E0-65B6-0022-20B9D7D4F91B}"/>
                </a:ext>
              </a:extLst>
            </p:cNvPr>
            <p:cNvSpPr/>
            <p:nvPr/>
          </p:nvSpPr>
          <p:spPr>
            <a:xfrm>
              <a:off x="3380469" y="5963473"/>
              <a:ext cx="4475749" cy="7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sp>
        <p:nvSpPr>
          <p:cNvPr id="12" name="Content Placeholder 8">
            <a:extLst>
              <a:ext uri="{FF2B5EF4-FFF2-40B4-BE49-F238E27FC236}">
                <a16:creationId xmlns:a16="http://schemas.microsoft.com/office/drawing/2014/main" id="{A33A5697-5E86-4820-B4E3-5D79BC5080D3}"/>
              </a:ext>
            </a:extLst>
          </p:cNvPr>
          <p:cNvSpPr txBox="1">
            <a:spLocks/>
          </p:cNvSpPr>
          <p:nvPr/>
        </p:nvSpPr>
        <p:spPr>
          <a:xfrm>
            <a:off x="5756676" y="931660"/>
            <a:ext cx="5495257" cy="2455529"/>
          </a:xfrm>
          <a:prstGeom prst="rect">
            <a:avLst/>
          </a:prstGeom>
          <a:solidFill>
            <a:schemeClr val="accent2">
              <a:lumMod val="10000"/>
              <a:lumOff val="90000"/>
            </a:schemeClr>
          </a:solidFill>
        </p:spPr>
        <p:txBody>
          <a:bodyPr/>
          <a:lstStyle>
            <a:lvl1pPr marL="342900" indent="-3429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 dirty="0" smtClean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 dirty="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b="1"/>
              <a:t>Empathetic Mindset</a:t>
            </a:r>
          </a:p>
          <a:p>
            <a:r>
              <a:rPr lang="en-US"/>
              <a:t>Curiosity and open-mindedness</a:t>
            </a:r>
          </a:p>
          <a:p>
            <a:r>
              <a:rPr lang="en-US"/>
              <a:t>“Success” is understanding</a:t>
            </a:r>
          </a:p>
          <a:p>
            <a:r>
              <a:rPr lang="en-US"/>
              <a:t>Commitment to the relationship regardless of vaccine decision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07EC2E8D-23AF-7224-A4E3-956FA9A5D593}"/>
              </a:ext>
            </a:extLst>
          </p:cNvPr>
          <p:cNvSpPr txBox="1">
            <a:spLocks/>
          </p:cNvSpPr>
          <p:nvPr/>
        </p:nvSpPr>
        <p:spPr>
          <a:xfrm>
            <a:off x="5756676" y="3487169"/>
            <a:ext cx="5495257" cy="219173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vert="horz" lIns="91440" tIns="45720" rIns="91440" bIns="0" rtlCol="0">
            <a:noAutofit/>
          </a:bodyPr>
          <a:lstStyle>
            <a:lvl1pPr marL="342900" indent="-3429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SzPct val="75000"/>
              <a:buFontTx/>
              <a:buBlip>
                <a:blip r:embed="rId3">
                  <a:extLst>
                    <a:ext uri="{96DAC541-7B7A-43D3-8B79-37D633B846F1}">
                      <asvg:svgBlip xmlns:asvg="http://schemas.microsoft.com/office/drawing/2016/SVG/main" r:embed="rId4"/>
                    </a:ext>
                  </a:extLst>
                </a:blip>
              </a:buBlip>
              <a:defRPr lang="en-US" sz="24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1pPr>
            <a:lvl2pPr marL="231775" indent="-231775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Poppins" panose="00000500000000000000" pitchFamily="2" charset="0"/>
              <a:buChar char="•"/>
              <a:defRPr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2pPr>
            <a:lvl3pPr marL="4572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22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3pPr>
            <a:lvl4pPr marL="685800" indent="-22860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Calibri" panose="020F0502020204030204" pitchFamily="34" charset="0"/>
              <a:buChar char="─"/>
              <a:defRPr lang="en-US" sz="20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4pPr>
            <a:lvl5pPr marL="971550" indent="-285750" algn="l" defTabSz="914400" rtl="0" eaLnBrk="1" latinLnBrk="0" hangingPunct="1">
              <a:lnSpc>
                <a:spcPct val="100000"/>
              </a:lnSpc>
              <a:spcBef>
                <a:spcPts val="1000"/>
              </a:spcBef>
              <a:spcAft>
                <a:spcPts val="70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Poppins" pitchFamily="2" charset="77"/>
                <a:ea typeface="+mn-ea"/>
                <a:cs typeface="Poppins" pitchFamily="2" charset="77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b="1">
                <a:solidFill>
                  <a:schemeClr val="accent6"/>
                </a:solidFill>
              </a:rPr>
              <a:t>Techniques</a:t>
            </a:r>
          </a:p>
          <a:p>
            <a:r>
              <a:rPr lang="en-US"/>
              <a:t>Meet people where they are</a:t>
            </a:r>
          </a:p>
          <a:p>
            <a:r>
              <a:rPr lang="en-US"/>
              <a:t>Mirror</a:t>
            </a:r>
          </a:p>
          <a:p>
            <a:r>
              <a:rPr lang="en-US"/>
              <a:t>Paraphrase</a:t>
            </a:r>
          </a:p>
        </p:txBody>
      </p:sp>
    </p:spTree>
    <p:extLst>
      <p:ext uri="{BB962C8B-B14F-4D97-AF65-F5344CB8AC3E}">
        <p14:creationId xmlns:p14="http://schemas.microsoft.com/office/powerpoint/2010/main" val="11634531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746267-0F3B-702D-45B2-D806C95E75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Content Placeholder 3">
            <a:extLst>
              <a:ext uri="{FF2B5EF4-FFF2-40B4-BE49-F238E27FC236}">
                <a16:creationId xmlns:a16="http://schemas.microsoft.com/office/drawing/2014/main" id="{453F7CA5-D457-9260-80CE-93A62D230521}"/>
              </a:ext>
            </a:extLst>
          </p:cNvPr>
          <p:cNvGraphicFramePr>
            <a:graphicFrameLocks noGrp="1"/>
          </p:cNvGraphicFramePr>
          <p:nvPr>
            <p:ph sz="quarter" idx="13"/>
          </p:nvPr>
        </p:nvGraphicFramePr>
        <p:xfrm>
          <a:off x="3205213" y="1335087"/>
          <a:ext cx="4947385" cy="4767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Content Placeholder 3">
            <a:extLst>
              <a:ext uri="{FF2B5EF4-FFF2-40B4-BE49-F238E27FC236}">
                <a16:creationId xmlns:a16="http://schemas.microsoft.com/office/drawing/2014/main" id="{1369ECCC-CCE8-8AA5-550C-6B0372FA700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50152442"/>
              </p:ext>
            </p:extLst>
          </p:nvPr>
        </p:nvGraphicFramePr>
        <p:xfrm>
          <a:off x="5544152" y="1335087"/>
          <a:ext cx="5811169" cy="40261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pSp>
        <p:nvGrpSpPr>
          <p:cNvPr id="3" name="Group 2">
            <a:extLst>
              <a:ext uri="{FF2B5EF4-FFF2-40B4-BE49-F238E27FC236}">
                <a16:creationId xmlns:a16="http://schemas.microsoft.com/office/drawing/2014/main" id="{53048A42-E5A4-B309-764F-F07B220E14AE}"/>
              </a:ext>
            </a:extLst>
          </p:cNvPr>
          <p:cNvGrpSpPr/>
          <p:nvPr/>
        </p:nvGrpSpPr>
        <p:grpSpPr>
          <a:xfrm>
            <a:off x="541016" y="931661"/>
            <a:ext cx="4475749" cy="4747244"/>
            <a:chOff x="3380469" y="1372293"/>
            <a:chExt cx="4475749" cy="4591252"/>
          </a:xfrm>
        </p:grpSpPr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3B33DBEB-C9D4-47F8-B0A4-840A53A909F6}"/>
                </a:ext>
              </a:extLst>
            </p:cNvPr>
            <p:cNvSpPr/>
            <p:nvPr/>
          </p:nvSpPr>
          <p:spPr>
            <a:xfrm>
              <a:off x="3380469" y="1372293"/>
              <a:ext cx="4475749" cy="4591252"/>
            </a:xfrm>
            <a:custGeom>
              <a:avLst/>
              <a:gdLst>
                <a:gd name="csX0" fmla="*/ 0 w 4475749"/>
                <a:gd name="csY0" fmla="*/ 0 h 4591252"/>
                <a:gd name="csX1" fmla="*/ 4475749 w 4475749"/>
                <a:gd name="csY1" fmla="*/ 0 h 4591252"/>
                <a:gd name="csX2" fmla="*/ 4475749 w 4475749"/>
                <a:gd name="csY2" fmla="*/ 4591252 h 4591252"/>
                <a:gd name="csX3" fmla="*/ 0 w 4475749"/>
                <a:gd name="csY3" fmla="*/ 4591252 h 4591252"/>
                <a:gd name="csX4" fmla="*/ 0 w 4475749"/>
                <a:gd name="csY4" fmla="*/ 0 h 459125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4475749" h="4591252">
                  <a:moveTo>
                    <a:pt x="0" y="0"/>
                  </a:moveTo>
                  <a:lnTo>
                    <a:pt x="4475749" y="0"/>
                  </a:lnTo>
                  <a:lnTo>
                    <a:pt x="4475749" y="4591252"/>
                  </a:lnTo>
                  <a:lnTo>
                    <a:pt x="0" y="45912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947" tIns="2074875" rIns="348947" bIns="422026" numCol="1" spcCol="1270" anchor="t" anchorCtr="0">
              <a:noAutofit/>
            </a:bodyPr>
            <a:lstStyle/>
            <a:p>
              <a:pPr lvl="0" algn="ctr"/>
              <a:r>
                <a:rPr lang="en-US" sz="2800"/>
                <a:t>Respond using </a:t>
              </a:r>
              <a:r>
                <a:rPr lang="en-US" sz="2800" b="1"/>
                <a:t>motivational</a:t>
              </a:r>
              <a:r>
                <a:rPr lang="en-US" sz="2800"/>
                <a:t> </a:t>
              </a:r>
              <a:r>
                <a:rPr lang="en-US" sz="2800" b="1"/>
                <a:t>interviewing </a:t>
              </a:r>
              <a:r>
                <a:rPr lang="en-US" sz="2800"/>
                <a:t>techniques</a:t>
              </a: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9805665D-4BD4-317E-9B4A-A3EF52B5C46A}"/>
                </a:ext>
              </a:extLst>
            </p:cNvPr>
            <p:cNvSpPr/>
            <p:nvPr/>
          </p:nvSpPr>
          <p:spPr>
            <a:xfrm>
              <a:off x="4929655" y="1831418"/>
              <a:ext cx="1377375" cy="1377375"/>
            </a:xfrm>
            <a:custGeom>
              <a:avLst/>
              <a:gdLst>
                <a:gd name="csX0" fmla="*/ 0 w 1377375"/>
                <a:gd name="csY0" fmla="*/ 688688 h 1377375"/>
                <a:gd name="csX1" fmla="*/ 688688 w 1377375"/>
                <a:gd name="csY1" fmla="*/ 0 h 1377375"/>
                <a:gd name="csX2" fmla="*/ 1377376 w 1377375"/>
                <a:gd name="csY2" fmla="*/ 688688 h 1377375"/>
                <a:gd name="csX3" fmla="*/ 688688 w 1377375"/>
                <a:gd name="csY3" fmla="*/ 1377376 h 1377375"/>
                <a:gd name="csX4" fmla="*/ 0 w 1377375"/>
                <a:gd name="csY4" fmla="*/ 688688 h 13773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377375" h="1377375">
                  <a:moveTo>
                    <a:pt x="0" y="688688"/>
                  </a:moveTo>
                  <a:cubicBezTo>
                    <a:pt x="0" y="308336"/>
                    <a:pt x="308336" y="0"/>
                    <a:pt x="688688" y="0"/>
                  </a:cubicBezTo>
                  <a:cubicBezTo>
                    <a:pt x="1069040" y="0"/>
                    <a:pt x="1377376" y="308336"/>
                    <a:pt x="1377376" y="688688"/>
                  </a:cubicBezTo>
                  <a:cubicBezTo>
                    <a:pt x="1377376" y="1069040"/>
                    <a:pt x="1069040" y="1377376"/>
                    <a:pt x="688688" y="1377376"/>
                  </a:cubicBezTo>
                  <a:cubicBezTo>
                    <a:pt x="308336" y="1377376"/>
                    <a:pt x="0" y="1069040"/>
                    <a:pt x="0" y="688688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9098" tIns="214412" rIns="309098" bIns="214412" numCol="1" spcCol="1270" anchor="ctr" anchorCtr="0">
              <a:noAutofit/>
            </a:bodyPr>
            <a:lstStyle/>
            <a:p>
              <a:pPr marL="0" lvl="0" indent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800" b="1" kern="1200"/>
                <a:t>3</a:t>
              </a: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0546C44D-FDA7-038E-559E-E0F72AFE548A}"/>
                </a:ext>
              </a:extLst>
            </p:cNvPr>
            <p:cNvSpPr/>
            <p:nvPr/>
          </p:nvSpPr>
          <p:spPr>
            <a:xfrm>
              <a:off x="3380469" y="5963473"/>
              <a:ext cx="4475749" cy="7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99406203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id="{B02D5FBB-C49A-5394-1D46-02CA39564D99}"/>
              </a:ext>
            </a:extLst>
          </p:cNvPr>
          <p:cNvGrpSpPr/>
          <p:nvPr/>
        </p:nvGrpSpPr>
        <p:grpSpPr>
          <a:xfrm>
            <a:off x="541016" y="931661"/>
            <a:ext cx="4475749" cy="4747244"/>
            <a:chOff x="3380469" y="1372293"/>
            <a:chExt cx="4475749" cy="4591252"/>
          </a:xfrm>
        </p:grpSpPr>
        <p:sp>
          <p:nvSpPr>
            <p:cNvPr id="31" name="Freeform: Shape 30">
              <a:extLst>
                <a:ext uri="{FF2B5EF4-FFF2-40B4-BE49-F238E27FC236}">
                  <a16:creationId xmlns:a16="http://schemas.microsoft.com/office/drawing/2014/main" id="{5D8E033C-64C2-D7D0-67D5-4961CC5DDDDB}"/>
                </a:ext>
              </a:extLst>
            </p:cNvPr>
            <p:cNvSpPr/>
            <p:nvPr/>
          </p:nvSpPr>
          <p:spPr>
            <a:xfrm>
              <a:off x="3380469" y="1372293"/>
              <a:ext cx="4475749" cy="4591252"/>
            </a:xfrm>
            <a:custGeom>
              <a:avLst/>
              <a:gdLst>
                <a:gd name="csX0" fmla="*/ 0 w 4475749"/>
                <a:gd name="csY0" fmla="*/ 0 h 4591252"/>
                <a:gd name="csX1" fmla="*/ 4475749 w 4475749"/>
                <a:gd name="csY1" fmla="*/ 0 h 4591252"/>
                <a:gd name="csX2" fmla="*/ 4475749 w 4475749"/>
                <a:gd name="csY2" fmla="*/ 4591252 h 4591252"/>
                <a:gd name="csX3" fmla="*/ 0 w 4475749"/>
                <a:gd name="csY3" fmla="*/ 4591252 h 4591252"/>
                <a:gd name="csX4" fmla="*/ 0 w 4475749"/>
                <a:gd name="csY4" fmla="*/ 0 h 459125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4475749" h="4591252">
                  <a:moveTo>
                    <a:pt x="0" y="0"/>
                  </a:moveTo>
                  <a:lnTo>
                    <a:pt x="4475749" y="0"/>
                  </a:lnTo>
                  <a:lnTo>
                    <a:pt x="4475749" y="4591252"/>
                  </a:lnTo>
                  <a:lnTo>
                    <a:pt x="0" y="45912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947" tIns="2074875" rIns="348947" bIns="422026" numCol="1" spcCol="1270" anchor="t" anchorCtr="0">
              <a:noAutofit/>
            </a:bodyPr>
            <a:lstStyle/>
            <a:p>
              <a:pPr lvl="0" algn="ctr"/>
              <a:r>
                <a:rPr lang="en-US" sz="2800"/>
                <a:t>Use </a:t>
              </a:r>
              <a:r>
                <a:rPr lang="en-US" sz="2800" b="1"/>
                <a:t>analogies, visual storytelling, and reframing</a:t>
              </a:r>
              <a:r>
                <a:rPr lang="en-US" sz="2800"/>
                <a:t> to make messaging memorable and concrete</a:t>
              </a:r>
            </a:p>
          </p:txBody>
        </p:sp>
        <p:sp>
          <p:nvSpPr>
            <p:cNvPr id="32" name="Freeform: Shape 31">
              <a:extLst>
                <a:ext uri="{FF2B5EF4-FFF2-40B4-BE49-F238E27FC236}">
                  <a16:creationId xmlns:a16="http://schemas.microsoft.com/office/drawing/2014/main" id="{22A52556-25E5-3B09-FB25-B3BAE3AB0267}"/>
                </a:ext>
              </a:extLst>
            </p:cNvPr>
            <p:cNvSpPr/>
            <p:nvPr/>
          </p:nvSpPr>
          <p:spPr>
            <a:xfrm>
              <a:off x="4929655" y="1831418"/>
              <a:ext cx="1377375" cy="1377375"/>
            </a:xfrm>
            <a:custGeom>
              <a:avLst/>
              <a:gdLst>
                <a:gd name="csX0" fmla="*/ 0 w 1377375"/>
                <a:gd name="csY0" fmla="*/ 688688 h 1377375"/>
                <a:gd name="csX1" fmla="*/ 688688 w 1377375"/>
                <a:gd name="csY1" fmla="*/ 0 h 1377375"/>
                <a:gd name="csX2" fmla="*/ 1377376 w 1377375"/>
                <a:gd name="csY2" fmla="*/ 688688 h 1377375"/>
                <a:gd name="csX3" fmla="*/ 688688 w 1377375"/>
                <a:gd name="csY3" fmla="*/ 1377376 h 1377375"/>
                <a:gd name="csX4" fmla="*/ 0 w 1377375"/>
                <a:gd name="csY4" fmla="*/ 688688 h 13773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377375" h="1377375">
                  <a:moveTo>
                    <a:pt x="0" y="688688"/>
                  </a:moveTo>
                  <a:cubicBezTo>
                    <a:pt x="0" y="308336"/>
                    <a:pt x="308336" y="0"/>
                    <a:pt x="688688" y="0"/>
                  </a:cubicBezTo>
                  <a:cubicBezTo>
                    <a:pt x="1069040" y="0"/>
                    <a:pt x="1377376" y="308336"/>
                    <a:pt x="1377376" y="688688"/>
                  </a:cubicBezTo>
                  <a:cubicBezTo>
                    <a:pt x="1377376" y="1069040"/>
                    <a:pt x="1069040" y="1377376"/>
                    <a:pt x="688688" y="1377376"/>
                  </a:cubicBezTo>
                  <a:cubicBezTo>
                    <a:pt x="308336" y="1377376"/>
                    <a:pt x="0" y="1069040"/>
                    <a:pt x="0" y="688688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9098" tIns="214412" rIns="309098" bIns="214412" numCol="1" spcCol="1270" anchor="ctr" anchorCtr="0">
              <a:noAutofit/>
            </a:bodyPr>
            <a:lstStyle/>
            <a:p>
              <a:pPr marL="0" lvl="0" indent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800" b="1" kern="1200">
                  <a:solidFill>
                    <a:schemeClr val="bg2"/>
                  </a:solidFill>
                </a:rPr>
                <a:t>4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F5E53E8C-485D-C205-178D-6F77508EE126}"/>
                </a:ext>
              </a:extLst>
            </p:cNvPr>
            <p:cNvSpPr/>
            <p:nvPr/>
          </p:nvSpPr>
          <p:spPr>
            <a:xfrm>
              <a:off x="3380469" y="5963473"/>
              <a:ext cx="4475749" cy="7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F1C4E6F-294C-F759-2339-4BF4E0BE5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76104" y="1789889"/>
            <a:ext cx="3725694" cy="3725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45254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64899E-414D-D76C-D588-C9D606B75BA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Content Placeholder 12" descr="Handshake with solid fill">
            <a:extLst>
              <a:ext uri="{FF2B5EF4-FFF2-40B4-BE49-F238E27FC236}">
                <a16:creationId xmlns:a16="http://schemas.microsoft.com/office/drawing/2014/main" id="{782203C5-C624-8506-B1AC-4E65E8EDF730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766064" y="866966"/>
            <a:ext cx="4917978" cy="4917978"/>
          </a:xfr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2AE95123-043B-09E2-DE4F-F9D53E9E45F6}"/>
              </a:ext>
            </a:extLst>
          </p:cNvPr>
          <p:cNvGrpSpPr/>
          <p:nvPr/>
        </p:nvGrpSpPr>
        <p:grpSpPr>
          <a:xfrm>
            <a:off x="541016" y="931661"/>
            <a:ext cx="4475749" cy="4747244"/>
            <a:chOff x="3380469" y="1372293"/>
            <a:chExt cx="4475749" cy="4591252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C3061D4D-3997-DBA8-D9E6-10D1088C1E2B}"/>
                </a:ext>
              </a:extLst>
            </p:cNvPr>
            <p:cNvSpPr/>
            <p:nvPr/>
          </p:nvSpPr>
          <p:spPr>
            <a:xfrm>
              <a:off x="3380469" y="1372293"/>
              <a:ext cx="4475749" cy="4591252"/>
            </a:xfrm>
            <a:custGeom>
              <a:avLst/>
              <a:gdLst>
                <a:gd name="csX0" fmla="*/ 0 w 4475749"/>
                <a:gd name="csY0" fmla="*/ 0 h 4591252"/>
                <a:gd name="csX1" fmla="*/ 4475749 w 4475749"/>
                <a:gd name="csY1" fmla="*/ 0 h 4591252"/>
                <a:gd name="csX2" fmla="*/ 4475749 w 4475749"/>
                <a:gd name="csY2" fmla="*/ 4591252 h 4591252"/>
                <a:gd name="csX3" fmla="*/ 0 w 4475749"/>
                <a:gd name="csY3" fmla="*/ 4591252 h 4591252"/>
                <a:gd name="csX4" fmla="*/ 0 w 4475749"/>
                <a:gd name="csY4" fmla="*/ 0 h 4591252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4475749" h="4591252">
                  <a:moveTo>
                    <a:pt x="0" y="0"/>
                  </a:moveTo>
                  <a:lnTo>
                    <a:pt x="4475749" y="0"/>
                  </a:lnTo>
                  <a:lnTo>
                    <a:pt x="4475749" y="4591252"/>
                  </a:lnTo>
                  <a:lnTo>
                    <a:pt x="0" y="459125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2">
                <a:alpha val="90000"/>
              </a:schemeClr>
            </a:solidFill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8947" tIns="2074875" rIns="348947" bIns="422026" numCol="1" spcCol="1270" anchor="t" anchorCtr="0">
              <a:noAutofit/>
            </a:bodyPr>
            <a:lstStyle/>
            <a:p>
              <a:pPr lvl="0" algn="ctr"/>
              <a:r>
                <a:rPr lang="en-US" sz="2800"/>
                <a:t>Give a </a:t>
              </a:r>
              <a:r>
                <a:rPr lang="en-US" sz="2800" b="1"/>
                <a:t>personal</a:t>
              </a:r>
              <a:r>
                <a:rPr lang="en-US" sz="2800"/>
                <a:t> and </a:t>
              </a:r>
              <a:r>
                <a:rPr lang="en-US" sz="2800" b="1"/>
                <a:t>presumptive</a:t>
              </a:r>
              <a:r>
                <a:rPr lang="en-US" sz="2800"/>
                <a:t> vaccine recommendation</a:t>
              </a:r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400B36C4-148A-19ED-CD5B-11ABC616956A}"/>
                </a:ext>
              </a:extLst>
            </p:cNvPr>
            <p:cNvSpPr/>
            <p:nvPr/>
          </p:nvSpPr>
          <p:spPr>
            <a:xfrm>
              <a:off x="4929655" y="1831418"/>
              <a:ext cx="1377375" cy="1377375"/>
            </a:xfrm>
            <a:custGeom>
              <a:avLst/>
              <a:gdLst>
                <a:gd name="csX0" fmla="*/ 0 w 1377375"/>
                <a:gd name="csY0" fmla="*/ 688688 h 1377375"/>
                <a:gd name="csX1" fmla="*/ 688688 w 1377375"/>
                <a:gd name="csY1" fmla="*/ 0 h 1377375"/>
                <a:gd name="csX2" fmla="*/ 1377376 w 1377375"/>
                <a:gd name="csY2" fmla="*/ 688688 h 1377375"/>
                <a:gd name="csX3" fmla="*/ 688688 w 1377375"/>
                <a:gd name="csY3" fmla="*/ 1377376 h 1377375"/>
                <a:gd name="csX4" fmla="*/ 0 w 1377375"/>
                <a:gd name="csY4" fmla="*/ 688688 h 1377375"/>
              </a:gdLst>
              <a:ahLst/>
              <a:cxnLst>
                <a:cxn ang="0">
                  <a:pos x="csX0" y="csY0"/>
                </a:cxn>
                <a:cxn ang="0">
                  <a:pos x="csX1" y="csY1"/>
                </a:cxn>
                <a:cxn ang="0">
                  <a:pos x="csX2" y="csY2"/>
                </a:cxn>
                <a:cxn ang="0">
                  <a:pos x="csX3" y="csY3"/>
                </a:cxn>
                <a:cxn ang="0">
                  <a:pos x="csX4" y="csY4"/>
                </a:cxn>
              </a:cxnLst>
              <a:rect l="l" t="t" r="r" b="b"/>
              <a:pathLst>
                <a:path w="1377375" h="1377375">
                  <a:moveTo>
                    <a:pt x="0" y="688688"/>
                  </a:moveTo>
                  <a:cubicBezTo>
                    <a:pt x="0" y="308336"/>
                    <a:pt x="308336" y="0"/>
                    <a:pt x="688688" y="0"/>
                  </a:cubicBezTo>
                  <a:cubicBezTo>
                    <a:pt x="1069040" y="0"/>
                    <a:pt x="1377376" y="308336"/>
                    <a:pt x="1377376" y="688688"/>
                  </a:cubicBezTo>
                  <a:cubicBezTo>
                    <a:pt x="1377376" y="1069040"/>
                    <a:pt x="1069040" y="1377376"/>
                    <a:pt x="688688" y="1377376"/>
                  </a:cubicBezTo>
                  <a:cubicBezTo>
                    <a:pt x="308336" y="1377376"/>
                    <a:pt x="0" y="1069040"/>
                    <a:pt x="0" y="688688"/>
                  </a:cubicBez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309098" tIns="214412" rIns="309098" bIns="214412" numCol="1" spcCol="1270" anchor="ctr" anchorCtr="0">
              <a:noAutofit/>
            </a:bodyPr>
            <a:lstStyle/>
            <a:p>
              <a:pPr marL="0" lvl="0" indent="0" algn="ctr" defTabSz="2133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4800" b="1">
                  <a:solidFill>
                    <a:schemeClr val="bg2"/>
                  </a:solidFill>
                </a:rPr>
                <a:t>5</a:t>
              </a:r>
              <a:endParaRPr lang="en-US" sz="4800" b="1" kern="1200">
                <a:solidFill>
                  <a:schemeClr val="bg2"/>
                </a:solidFill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6B674B36-F8B4-158D-FF0A-57A31CBF4D39}"/>
                </a:ext>
              </a:extLst>
            </p:cNvPr>
            <p:cNvSpPr/>
            <p:nvPr/>
          </p:nvSpPr>
          <p:spPr>
            <a:xfrm>
              <a:off x="3380469" y="5963473"/>
              <a:ext cx="4475749" cy="72"/>
            </a:xfrm>
            <a:prstGeom prst="rect">
              <a:avLst/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36526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604925-E7FE-6559-F1E9-D82AEE2DF3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EB56241F-0AA6-8455-ECEA-91CE39E14E0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Making Clear Recommendations: SHARE Framework</a:t>
            </a:r>
            <a:endParaRPr lang="en-US" altLang="en-US"/>
          </a:p>
        </p:txBody>
      </p:sp>
      <p:sp>
        <p:nvSpPr>
          <p:cNvPr id="19" name="Content Placeholder 18">
            <a:extLst>
              <a:ext uri="{FF2B5EF4-FFF2-40B4-BE49-F238E27FC236}">
                <a16:creationId xmlns:a16="http://schemas.microsoft.com/office/drawing/2014/main" id="{B8FA8475-9B47-092B-4C3B-99E876E2E339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 altLang="en-US" spc="-10">
                <a:latin typeface="+mn-lt"/>
              </a:rPr>
              <a:t>cdc.gov/vaccines-adults/hcp/imz-standards/.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D776C0E-3349-97A5-70C5-CE16BC173B6C}"/>
              </a:ext>
            </a:extLst>
          </p:cNvPr>
          <p:cNvSpPr txBox="1"/>
          <p:nvPr/>
        </p:nvSpPr>
        <p:spPr>
          <a:xfrm>
            <a:off x="2300312" y="1721226"/>
            <a:ext cx="8296738" cy="811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S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HARE tailored reasons 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why the vaccine is right for the patient given his or her age, health status, lifestyle, occupation, or other risk factors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F9CE637-B4CC-AD54-188A-5EA4E7CD0997}"/>
              </a:ext>
            </a:extLst>
          </p:cNvPr>
          <p:cNvSpPr txBox="1"/>
          <p:nvPr/>
        </p:nvSpPr>
        <p:spPr>
          <a:xfrm>
            <a:off x="2300312" y="2588904"/>
            <a:ext cx="9320187" cy="814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H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IGHLIGHT positive experiences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 with vaccines (personal or in your practice), as appropriate, to reinforce the benefits and strengthen confidence in vaccination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5A58B9-DDA6-94F2-0EDF-4CAFEC6AA8B3}"/>
              </a:ext>
            </a:extLst>
          </p:cNvPr>
          <p:cNvSpPr txBox="1"/>
          <p:nvPr/>
        </p:nvSpPr>
        <p:spPr>
          <a:xfrm>
            <a:off x="2300312" y="3442751"/>
            <a:ext cx="8890454" cy="814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DDRESS patient questions 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and any concerns about the vaccine, including adverse events, safety, and vaccine effectiveness in plain and understandable language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ABEB396-717C-14AE-55C7-E9CD53040D3B}"/>
              </a:ext>
            </a:extLst>
          </p:cNvPr>
          <p:cNvSpPr txBox="1"/>
          <p:nvPr/>
        </p:nvSpPr>
        <p:spPr>
          <a:xfrm>
            <a:off x="2300312" y="4243768"/>
            <a:ext cx="8296738" cy="8113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R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EMIND patients that vaccines protect them and their loved ones 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from serious illnesses and complications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241AEF-68DA-5D7D-8E12-FF83DE3CA4FD}"/>
              </a:ext>
            </a:extLst>
          </p:cNvPr>
          <p:cNvSpPr txBox="1"/>
          <p:nvPr/>
        </p:nvSpPr>
        <p:spPr>
          <a:xfrm>
            <a:off x="2300312" y="5107895"/>
            <a:ext cx="9104288" cy="8145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E</a:t>
            </a:r>
            <a:r>
              <a:rPr kumimoji="0" lang="en-US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XPLAIN the potential costs of getting infectious diseases</a:t>
            </a:r>
            <a:r>
              <a:rPr kumimoji="0" lang="en-US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ea typeface="+mn-ea"/>
                <a:cs typeface="+mn-cs"/>
              </a:rPr>
              <a:t>, including serious health effects, time lost (such as missing work or family obligations), and financial costs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7246961-AD44-1D0F-F3C4-187808450E40}"/>
              </a:ext>
            </a:extLst>
          </p:cNvPr>
          <p:cNvSpPr/>
          <p:nvPr/>
        </p:nvSpPr>
        <p:spPr bwMode="auto">
          <a:xfrm>
            <a:off x="1115533" y="1700918"/>
            <a:ext cx="839972" cy="839972"/>
          </a:xfrm>
          <a:prstGeom prst="rect">
            <a:avLst/>
          </a:prstGeom>
          <a:solidFill>
            <a:schemeClr val="accent1"/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05F6054-C81C-BEC2-E928-63922AE5B5F6}"/>
              </a:ext>
            </a:extLst>
          </p:cNvPr>
          <p:cNvSpPr/>
          <p:nvPr/>
        </p:nvSpPr>
        <p:spPr bwMode="auto">
          <a:xfrm>
            <a:off x="1115533" y="2540891"/>
            <a:ext cx="839972" cy="83997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6F0B11B2-7302-196B-A14A-3E0AC7780B3B}"/>
              </a:ext>
            </a:extLst>
          </p:cNvPr>
          <p:cNvSpPr/>
          <p:nvPr/>
        </p:nvSpPr>
        <p:spPr bwMode="auto">
          <a:xfrm>
            <a:off x="1115533" y="3380863"/>
            <a:ext cx="839972" cy="839972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996D679-7F20-8EA2-0EC2-001FBE0D5EFC}"/>
              </a:ext>
            </a:extLst>
          </p:cNvPr>
          <p:cNvSpPr/>
          <p:nvPr/>
        </p:nvSpPr>
        <p:spPr bwMode="auto">
          <a:xfrm>
            <a:off x="1115533" y="4215519"/>
            <a:ext cx="839972" cy="83997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2580E41A-5F8A-9956-0B75-99D6AE054260}"/>
              </a:ext>
            </a:extLst>
          </p:cNvPr>
          <p:cNvSpPr/>
          <p:nvPr/>
        </p:nvSpPr>
        <p:spPr bwMode="auto">
          <a:xfrm>
            <a:off x="1115533" y="5055491"/>
            <a:ext cx="839972" cy="8399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0">
            <a:noFill/>
            <a:miter lim="800000"/>
            <a:headEnd/>
            <a:tailEnd/>
          </a:ln>
        </p:spPr>
        <p:txBody>
          <a:bodyPr rtlCol="0" anchor="b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35000"/>
              </a:spcBef>
              <a:spcAft>
                <a:spcPct val="25000"/>
              </a:spcAft>
              <a:buClr>
                <a:srgbClr val="015873"/>
              </a:buClr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29C45A3-F7A5-215E-2809-900C8449DDAB}"/>
              </a:ext>
            </a:extLst>
          </p:cNvPr>
          <p:cNvSpPr txBox="1"/>
          <p:nvPr/>
        </p:nvSpPr>
        <p:spPr bwMode="auto">
          <a:xfrm>
            <a:off x="1208568" y="1618461"/>
            <a:ext cx="65390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S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526C928-DA81-2306-714F-6CDC792E3440}"/>
              </a:ext>
            </a:extLst>
          </p:cNvPr>
          <p:cNvSpPr txBox="1"/>
          <p:nvPr/>
        </p:nvSpPr>
        <p:spPr bwMode="auto">
          <a:xfrm>
            <a:off x="1179384" y="2462844"/>
            <a:ext cx="65390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H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E57D86C-C64B-8271-5ECA-D74040E6D696}"/>
              </a:ext>
            </a:extLst>
          </p:cNvPr>
          <p:cNvSpPr txBox="1"/>
          <p:nvPr/>
        </p:nvSpPr>
        <p:spPr bwMode="auto">
          <a:xfrm>
            <a:off x="1169656" y="3307227"/>
            <a:ext cx="65390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A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26AB745-6F7A-57EC-7207-A3171281F62C}"/>
              </a:ext>
            </a:extLst>
          </p:cNvPr>
          <p:cNvSpPr txBox="1"/>
          <p:nvPr/>
        </p:nvSpPr>
        <p:spPr bwMode="auto">
          <a:xfrm>
            <a:off x="1198840" y="4162243"/>
            <a:ext cx="65390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7D3DAD2-877B-F5C2-7294-6ADBA62A59F0}"/>
              </a:ext>
            </a:extLst>
          </p:cNvPr>
          <p:cNvSpPr txBox="1"/>
          <p:nvPr/>
        </p:nvSpPr>
        <p:spPr bwMode="auto">
          <a:xfrm>
            <a:off x="1228024" y="4994296"/>
            <a:ext cx="65390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6000" b="1" i="0" u="none" strike="noStrike" kern="120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ea typeface="+mn-ea"/>
                <a:cs typeface="+mn-cs"/>
              </a:rPr>
              <a:t>E</a:t>
            </a:r>
          </a:p>
        </p:txBody>
      </p:sp>
    </p:spTree>
    <p:extLst>
      <p:ext uri="{BB962C8B-B14F-4D97-AF65-F5344CB8AC3E}">
        <p14:creationId xmlns:p14="http://schemas.microsoft.com/office/powerpoint/2010/main" val="214451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AA01B4-2AF5-D641-A208-1AAB781CD8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Shared Decision-making Using Another SHARE Model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BA32E44-7F86-C500-2EAF-57049F00EB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3770377"/>
          </a:xfrm>
          <a:prstGeom prst="roundRect">
            <a:avLst>
              <a:gd name="adj" fmla="val 4199"/>
            </a:avLst>
          </a:prstGeom>
          <a:solidFill>
            <a:schemeClr val="accent3">
              <a:lumMod val="20000"/>
              <a:lumOff val="80000"/>
            </a:schemeClr>
          </a:solidFill>
        </p:spPr>
        <p:txBody>
          <a:bodyPr lIns="91440" rIns="91440"/>
          <a:lstStyle/>
          <a:p>
            <a:pPr defTabSz="914363">
              <a:spcAft>
                <a:spcPts val="600"/>
              </a:spcAft>
              <a:defRPr/>
            </a:pPr>
            <a:r>
              <a:rPr lang="en-US" sz="2600">
                <a:solidFill>
                  <a:srgbClr val="000000"/>
                </a:solidFill>
              </a:rPr>
              <a:t>5-step process that explores and compares the benefits, harms, and risks of the patient’s options:</a:t>
            </a:r>
          </a:p>
          <a:p>
            <a:pPr marL="342891" lvl="2" indent="-228591" defTabSz="914363">
              <a:defRPr/>
            </a:pPr>
            <a:r>
              <a:rPr lang="en-US" sz="2400" b="1">
                <a:solidFill>
                  <a:schemeClr val="accent6"/>
                </a:solidFill>
              </a:rPr>
              <a:t>Seek</a:t>
            </a:r>
            <a:r>
              <a:rPr lang="en-US" sz="2400" b="1">
                <a:solidFill>
                  <a:srgbClr val="000000"/>
                </a:solidFill>
              </a:rPr>
              <a:t> </a:t>
            </a:r>
            <a:r>
              <a:rPr lang="en-US" sz="2400">
                <a:solidFill>
                  <a:srgbClr val="000000"/>
                </a:solidFill>
              </a:rPr>
              <a:t>participation from your patients</a:t>
            </a:r>
            <a:endParaRPr lang="en-US" sz="2400" b="1">
              <a:solidFill>
                <a:srgbClr val="000000"/>
              </a:solidFill>
            </a:endParaRPr>
          </a:p>
          <a:p>
            <a:pPr marL="342891" lvl="2" indent="-228591" defTabSz="914363">
              <a:defRPr/>
            </a:pPr>
            <a:r>
              <a:rPr lang="en-US" sz="2400" b="1">
                <a:solidFill>
                  <a:schemeClr val="accent6"/>
                </a:solidFill>
              </a:rPr>
              <a:t>Help</a:t>
            </a:r>
            <a:r>
              <a:rPr lang="en-US" sz="2400" b="1">
                <a:solidFill>
                  <a:srgbClr val="000000"/>
                </a:solidFill>
              </a:rPr>
              <a:t> </a:t>
            </a:r>
            <a:r>
              <a:rPr lang="en-US" sz="2400">
                <a:solidFill>
                  <a:srgbClr val="000000"/>
                </a:solidFill>
              </a:rPr>
              <a:t>your patients explore and compare their options</a:t>
            </a:r>
          </a:p>
          <a:p>
            <a:pPr marL="342891" lvl="2" indent="-228591" defTabSz="914363">
              <a:defRPr/>
            </a:pPr>
            <a:r>
              <a:rPr lang="en-US" sz="2400" b="1">
                <a:solidFill>
                  <a:schemeClr val="accent6"/>
                </a:solidFill>
              </a:rPr>
              <a:t>Assess</a:t>
            </a:r>
            <a:r>
              <a:rPr lang="en-US" sz="2400">
                <a:solidFill>
                  <a:srgbClr val="000000"/>
                </a:solidFill>
              </a:rPr>
              <a:t> your patients’ values and preferences</a:t>
            </a:r>
          </a:p>
          <a:p>
            <a:pPr marL="342891" lvl="2" indent="-228591" defTabSz="914363">
              <a:defRPr/>
            </a:pPr>
            <a:r>
              <a:rPr lang="en-US" sz="2400" b="1">
                <a:solidFill>
                  <a:schemeClr val="accent6"/>
                </a:solidFill>
              </a:rPr>
              <a:t>Reach</a:t>
            </a:r>
            <a:r>
              <a:rPr lang="en-US" sz="2400" b="1">
                <a:solidFill>
                  <a:srgbClr val="000000"/>
                </a:solidFill>
              </a:rPr>
              <a:t> </a:t>
            </a:r>
            <a:r>
              <a:rPr lang="en-US" sz="2400">
                <a:solidFill>
                  <a:srgbClr val="000000"/>
                </a:solidFill>
              </a:rPr>
              <a:t>an agreed-upon decision with your patients</a:t>
            </a:r>
          </a:p>
          <a:p>
            <a:pPr marL="342891" lvl="2" indent="-228591" defTabSz="914363">
              <a:defRPr/>
            </a:pPr>
            <a:r>
              <a:rPr lang="en-US" sz="2400" b="1">
                <a:solidFill>
                  <a:schemeClr val="accent6"/>
                </a:solidFill>
              </a:rPr>
              <a:t>Evaluate</a:t>
            </a:r>
            <a:r>
              <a:rPr lang="en-US" sz="2400" b="1">
                <a:solidFill>
                  <a:srgbClr val="000000"/>
                </a:solidFill>
              </a:rPr>
              <a:t> </a:t>
            </a:r>
            <a:r>
              <a:rPr lang="en-US" sz="2400">
                <a:solidFill>
                  <a:srgbClr val="000000"/>
                </a:solidFill>
              </a:rPr>
              <a:t>your patients’ decision</a:t>
            </a:r>
            <a:endParaRPr lang="en-US" sz="2400" b="1">
              <a:solidFill>
                <a:srgbClr val="000000"/>
              </a:solidFill>
            </a:endParaRPr>
          </a:p>
          <a:p>
            <a:endParaRPr lang="en-US" sz="2000">
              <a:latin typeface="+mn-lt"/>
            </a:endParaRPr>
          </a:p>
        </p:txBody>
      </p:sp>
      <p:sp>
        <p:nvSpPr>
          <p:cNvPr id="12" name="Content Placeholder 11">
            <a:extLst>
              <a:ext uri="{FF2B5EF4-FFF2-40B4-BE49-F238E27FC236}">
                <a16:creationId xmlns:a16="http://schemas.microsoft.com/office/drawing/2014/main" id="{2A29B117-DC1E-7E6B-ADF8-42F890B60533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ahrq.gov/sdm/share-approach/index.html.</a:t>
            </a:r>
          </a:p>
        </p:txBody>
      </p:sp>
    </p:spTree>
    <p:extLst>
      <p:ext uri="{BB962C8B-B14F-4D97-AF65-F5344CB8AC3E}">
        <p14:creationId xmlns:p14="http://schemas.microsoft.com/office/powerpoint/2010/main" val="11807893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2E8E54-9039-3B8B-FC0B-1839A7D0A1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FCEA5-1A45-E84B-469B-E01CD611A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/>
              <a:t>Facilitating Discussions </a:t>
            </a:r>
            <a:r>
              <a:rPr lang="en-US" i="1"/>
              <a:t>With</a:t>
            </a:r>
            <a:r>
              <a:rPr lang="en-US"/>
              <a:t> Patients Using the AIMS Model</a:t>
            </a:r>
            <a:endParaRPr lang="en-US">
              <a:solidFill>
                <a:schemeClr val="accent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1E10CB-915B-1F2C-8158-B075855021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31078" y="1335023"/>
            <a:ext cx="11740260" cy="4379977"/>
          </a:xfrm>
          <a:prstGeom prst="roundRect">
            <a:avLst>
              <a:gd name="adj" fmla="val 4621"/>
            </a:avLst>
          </a:prstGeom>
          <a:solidFill>
            <a:schemeClr val="accent1">
              <a:lumMod val="20000"/>
              <a:lumOff val="80000"/>
            </a:schemeClr>
          </a:solidFill>
          <a:ln w="38100">
            <a:noFill/>
          </a:ln>
        </p:spPr>
        <p:txBody>
          <a:bodyPr vert="horz" lIns="91440" tIns="0" rIns="91440" bIns="91440" rtlCol="0">
            <a:normAutofit/>
          </a:bodyPr>
          <a:lstStyle/>
          <a:p>
            <a:pPr>
              <a:lnSpc>
                <a:spcPct val="110000"/>
              </a:lnSpc>
              <a:buNone/>
            </a:pPr>
            <a:r>
              <a:rPr lang="en-US"/>
              <a:t>An actionable, process-based, behavior-change program to move from “talking at” to “talking with” with patients: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>
                <a:solidFill>
                  <a:schemeClr val="accent1"/>
                </a:solidFill>
                <a:latin typeface="+mn-lt"/>
              </a:rPr>
              <a:t>Announce</a:t>
            </a:r>
            <a:r>
              <a:rPr lang="en-US" sz="2200">
                <a:latin typeface="+mn-lt"/>
              </a:rPr>
              <a:t> vaccination is necessary and needed; assume your patients are ready for it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>
                <a:solidFill>
                  <a:schemeClr val="accent1"/>
                </a:solidFill>
                <a:latin typeface="+mn-lt"/>
              </a:rPr>
              <a:t>Inquire</a:t>
            </a:r>
            <a:r>
              <a:rPr lang="en-US" sz="2200">
                <a:latin typeface="+mn-lt"/>
              </a:rPr>
              <a:t> about your patients’ concerns or hesitation if such are presented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>
                <a:solidFill>
                  <a:schemeClr val="accent1"/>
                </a:solidFill>
                <a:latin typeface="+mn-lt"/>
              </a:rPr>
              <a:t>Mirror</a:t>
            </a:r>
            <a:r>
              <a:rPr lang="en-US" sz="2200">
                <a:latin typeface="+mn-lt"/>
              </a:rPr>
              <a:t> your patients’ responses by repeating what they say and confirming what they mean</a:t>
            </a:r>
          </a:p>
          <a:p>
            <a:pPr marL="342900" indent="-342900">
              <a:lnSpc>
                <a:spcPct val="120000"/>
              </a:lnSpc>
              <a:buFont typeface="Arial" panose="020B0604020202020204" pitchFamily="34" charset="0"/>
              <a:buChar char="•"/>
            </a:pPr>
            <a:r>
              <a:rPr lang="en-US" sz="2200" b="1">
                <a:solidFill>
                  <a:schemeClr val="accent1"/>
                </a:solidFill>
                <a:latin typeface="+mn-lt"/>
              </a:rPr>
              <a:t>Secure</a:t>
            </a:r>
            <a:r>
              <a:rPr lang="en-US" sz="2200">
                <a:latin typeface="+mn-lt"/>
              </a:rPr>
              <a:t> trust at the conclusion of the conversation with your patients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86756A7-6BCC-F278-9A4D-59B50684158F}"/>
              </a:ext>
            </a:extLst>
          </p:cNvPr>
          <p:cNvSpPr>
            <a:spLocks noGrp="1"/>
          </p:cNvSpPr>
          <p:nvPr>
            <p:ph sz="quarter" idx="10"/>
          </p:nvPr>
        </p:nvSpPr>
        <p:spPr/>
        <p:txBody>
          <a:bodyPr/>
          <a:lstStyle/>
          <a:p>
            <a:pPr algn="ctr"/>
            <a:r>
              <a:rPr lang="en-US"/>
              <a:t>Parrish-Sprowl. Front Public Health. 2023;11:1120326.</a:t>
            </a:r>
          </a:p>
        </p:txBody>
      </p:sp>
    </p:spTree>
    <p:extLst>
      <p:ext uri="{BB962C8B-B14F-4D97-AF65-F5344CB8AC3E}">
        <p14:creationId xmlns:p14="http://schemas.microsoft.com/office/powerpoint/2010/main" val="289189933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2B129A6-8794-16BF-1A68-70DA8FC516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Resources to Consult for Vaccine Recommendations and Info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6BC9B0A2-585C-4560-F189-C7DEFFAAB0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AAP childhood immunization scheduled that was endorsed by AAFP, IDSA, and others</a:t>
            </a:r>
            <a:r>
              <a:rPr lang="en-US" baseline="30000"/>
              <a:t>1</a:t>
            </a:r>
          </a:p>
          <a:p>
            <a:pPr lvl="2"/>
            <a:r>
              <a:rPr lang="en-US"/>
              <a:t>2026 immunization schedule released</a:t>
            </a:r>
          </a:p>
          <a:p>
            <a:r>
              <a:rPr lang="en-US"/>
              <a:t>AAFP immunization schedules that are considered standard for some places, eg, official standard for PA</a:t>
            </a:r>
            <a:r>
              <a:rPr lang="en-US" baseline="30000"/>
              <a:t>2</a:t>
            </a:r>
          </a:p>
          <a:p>
            <a:r>
              <a:rPr lang="en-US"/>
              <a:t>ACOG immunization schedule for pregnant women</a:t>
            </a:r>
            <a:r>
              <a:rPr lang="en-US" baseline="30000"/>
              <a:t>3</a:t>
            </a:r>
          </a:p>
          <a:p>
            <a:r>
              <a:rPr lang="en-US"/>
              <a:t>ACP adult immunization schedule</a:t>
            </a:r>
            <a:r>
              <a:rPr lang="en-US" baseline="30000"/>
              <a:t>4</a:t>
            </a:r>
          </a:p>
          <a:p>
            <a:r>
              <a:rPr lang="en-US"/>
              <a:t>IDSA guidelines for immunocompromised persons</a:t>
            </a:r>
            <a:r>
              <a:rPr lang="en-US" baseline="30000"/>
              <a:t>5</a:t>
            </a:r>
            <a:r>
              <a:rPr lang="en-US"/>
              <a:t> </a:t>
            </a:r>
          </a:p>
          <a:p>
            <a:r>
              <a:rPr lang="en-US"/>
              <a:t>Vaccine Integrity Project</a:t>
            </a:r>
            <a:r>
              <a:rPr lang="en-US" baseline="30000"/>
              <a:t>6</a:t>
            </a:r>
            <a:r>
              <a:rPr lang="en-US"/>
              <a:t> 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3578660-F6DD-A98B-F126-2D5F9EFECC0D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1712199" y="6089903"/>
            <a:ext cx="7812290" cy="539497"/>
          </a:xfrm>
        </p:spPr>
        <p:txBody>
          <a:bodyPr/>
          <a:lstStyle/>
          <a:p>
            <a:r>
              <a:rPr lang="en-US"/>
              <a:t>1. publications.aap.org/redbook/resources/15585/AAP-Immunization-Schedule. 2. aafp.org/family-physician/patient-care/prevention-wellness/immunizations-vaccines.html. 3. acog.org/womens-health/infographics/vaccines-during-pregnancy. 4. acponline.org/clinical-information/clinical-resources-products/adult-immunization .</a:t>
            </a:r>
            <a:br>
              <a:rPr lang="en-US"/>
            </a:br>
            <a:r>
              <a:rPr lang="en-US"/>
              <a:t>5. idsociety.org/Seasonal-RTI-Vaccinations-in-Immunocompromised-Patients/. 6. vaxintegrity.cidrap.umn.edu/.</a:t>
            </a:r>
          </a:p>
        </p:txBody>
      </p:sp>
    </p:spTree>
    <p:extLst>
      <p:ext uri="{BB962C8B-B14F-4D97-AF65-F5344CB8AC3E}">
        <p14:creationId xmlns:p14="http://schemas.microsoft.com/office/powerpoint/2010/main" val="115377936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075ED8-E179-FB0B-5AEE-20524E76FCC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C21C5A-2F2C-D0D3-FCFC-93F3637731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Addressing Common Safety Concerns About Vaccine Components</a:t>
            </a:r>
          </a:p>
        </p:txBody>
      </p:sp>
      <p:pic>
        <p:nvPicPr>
          <p:cNvPr id="11" name="Content Placeholder 6">
            <a:extLst>
              <a:ext uri="{FF2B5EF4-FFF2-40B4-BE49-F238E27FC236}">
                <a16:creationId xmlns:a16="http://schemas.microsoft.com/office/drawing/2014/main" id="{F3A39F93-53A6-2A6B-14C2-6E7651AC59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0195" y="1357542"/>
            <a:ext cx="6671610" cy="444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9863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F46012B-3911-E499-982F-B601BBE57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8490390F-1FA1-2E5E-85CE-643A611914E6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t="17940" r="1" b="21386"/>
          <a:stretch>
            <a:fillRect/>
          </a:stretch>
        </p:blipFill>
        <p:spPr>
          <a:xfrm>
            <a:off x="231078" y="1335023"/>
            <a:ext cx="11740260" cy="4754880"/>
          </a:xfrm>
          <a:prstGeom prst="rect">
            <a:avLst/>
          </a:prstGeom>
          <a:noFill/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7F6F59D1-4C83-0AD9-8CE0-71ACE71B74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 anchor="ctr">
            <a:noAutofit/>
          </a:bodyPr>
          <a:lstStyle/>
          <a:p>
            <a:r>
              <a:rPr lang="en-US">
                <a:latin typeface="Times New Roman" panose="02020603050405020304" pitchFamily="18" charset="0"/>
                <a:cs typeface="Times New Roman" panose="02020603050405020304" pitchFamily="18" charset="0"/>
              </a:rPr>
              <a:t>Addressing Concerns About a Link Between MMR Vaccine and Autism</a:t>
            </a:r>
          </a:p>
        </p:txBody>
      </p:sp>
    </p:spTree>
    <p:extLst>
      <p:ext uri="{BB962C8B-B14F-4D97-AF65-F5344CB8AC3E}">
        <p14:creationId xmlns:p14="http://schemas.microsoft.com/office/powerpoint/2010/main" val="409891279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04F679B-6AE1-4F9B-E992-974E9C910E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2A77313-96CD-CEBD-62D0-B0AA2C9604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1078" y="531006"/>
            <a:ext cx="11740260" cy="502445"/>
          </a:xfrm>
        </p:spPr>
        <p:txBody>
          <a:bodyPr/>
          <a:lstStyle/>
          <a:p>
            <a:r>
              <a:rPr lang="en-US"/>
              <a:t>Vaccine Safety Systems in the US</a:t>
            </a:r>
          </a:p>
        </p:txBody>
      </p:sp>
      <p:graphicFrame>
        <p:nvGraphicFramePr>
          <p:cNvPr id="11" name="Content Placeholder 10">
            <a:extLst>
              <a:ext uri="{FF2B5EF4-FFF2-40B4-BE49-F238E27FC236}">
                <a16:creationId xmlns:a16="http://schemas.microsoft.com/office/drawing/2014/main" id="{A9E2700B-3ABC-2EFC-7AEA-A588DB49CE4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8213044"/>
              </p:ext>
            </p:extLst>
          </p:nvPr>
        </p:nvGraphicFramePr>
        <p:xfrm>
          <a:off x="231775" y="1335088"/>
          <a:ext cx="11739563" cy="47545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43064C00-E884-662E-883A-F93599590467}"/>
              </a:ext>
            </a:extLst>
          </p:cNvPr>
          <p:cNvSpPr>
            <a:spLocks noGrp="1"/>
          </p:cNvSpPr>
          <p:nvPr>
            <p:ph sz="quarter" idx="10"/>
          </p:nvPr>
        </p:nvSpPr>
        <p:spPr>
          <a:xfrm>
            <a:off x="2055956" y="5952882"/>
            <a:ext cx="7104542" cy="676518"/>
          </a:xfrm>
        </p:spPr>
        <p:txBody>
          <a:bodyPr/>
          <a:lstStyle/>
          <a:p>
            <a:r>
              <a:rPr lang="en-US"/>
              <a:t>cdc.gov/vaccine-safety-systems/vaers/index.html. cdc.gov/vaccine-safety-systems/v-safe/index.html. cdc.gov/vaccine-safety-systems/hcp/cisa/index.html . cdc.gov/vaccine-safety-systems/vsd/index.html. Baker. Vaccine. 2013;31(Suppl 10):K98. </a:t>
            </a:r>
          </a:p>
        </p:txBody>
      </p:sp>
    </p:spTree>
    <p:extLst>
      <p:ext uri="{BB962C8B-B14F-4D97-AF65-F5344CB8AC3E}">
        <p14:creationId xmlns:p14="http://schemas.microsoft.com/office/powerpoint/2010/main" val="105149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40" name="Rectangle 2">
            <a:extLst>
              <a:ext uri="{FF2B5EF4-FFF2-40B4-BE49-F238E27FC236}">
                <a16:creationId xmlns:a16="http://schemas.microsoft.com/office/drawing/2014/main" id="{8082EA74-AD3C-40A0-A143-D2201E93795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231078" y="2417287"/>
            <a:ext cx="11740260" cy="1518364"/>
          </a:xfrm>
        </p:spPr>
        <p:txBody>
          <a:bodyPr/>
          <a:lstStyle/>
          <a:p>
            <a:r>
              <a:rPr lang="en-US"/>
              <a:t>Adaptive interactive case experiences</a:t>
            </a:r>
          </a:p>
          <a:p>
            <a:r>
              <a:rPr lang="en-US"/>
              <a:t>Downloadable </a:t>
            </a:r>
            <a:r>
              <a:rPr lang="en-US" err="1"/>
              <a:t>slidesets</a:t>
            </a:r>
            <a:r>
              <a:rPr lang="en-US"/>
              <a:t> of all the key data</a:t>
            </a:r>
          </a:p>
          <a:p>
            <a:r>
              <a:rPr lang="en-US" err="1"/>
              <a:t>ClinicalThought</a:t>
            </a:r>
            <a:r>
              <a:rPr lang="en-US"/>
              <a:t> commentaries featuring expert faculty perspectives</a:t>
            </a:r>
          </a:p>
        </p:txBody>
      </p:sp>
      <p:sp>
        <p:nvSpPr>
          <p:cNvPr id="62467" name="Rectangle 10">
            <a:extLst>
              <a:ext uri="{FF2B5EF4-FFF2-40B4-BE49-F238E27FC236}">
                <a16:creationId xmlns:a16="http://schemas.microsoft.com/office/drawing/2014/main" id="{285A5094-ED29-4796-B20E-3FBFE4F256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31078" y="1603908"/>
            <a:ext cx="11740260" cy="521168"/>
          </a:xfrm>
        </p:spPr>
        <p:txBody>
          <a:bodyPr/>
          <a:lstStyle/>
          <a:p>
            <a:r>
              <a:rPr lang="en-US" altLang="en-US"/>
              <a:t>Go Online for More Coverage of Vaccines!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6DA93788-E77D-4CCE-84A4-6D74E9ED9D9E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231078" y="4310113"/>
            <a:ext cx="11740260" cy="369332"/>
          </a:xfrm>
        </p:spPr>
        <p:txBody>
          <a:bodyPr/>
          <a:lstStyle/>
          <a:p>
            <a:r>
              <a:rPr lang="en-US" dirty="0">
                <a:hlinkClick r:id="rId3"/>
              </a:rPr>
              <a:t>deceraclinical.com/education</a:t>
            </a:r>
            <a:endParaRPr lang="en-US" dirty="0"/>
          </a:p>
        </p:txBody>
      </p:sp>
      <p:sp>
        <p:nvSpPr>
          <p:cNvPr id="62469" name="Rectangle 3">
            <a:extLst>
              <a:ext uri="{FF2B5EF4-FFF2-40B4-BE49-F238E27FC236}">
                <a16:creationId xmlns:a16="http://schemas.microsoft.com/office/drawing/2014/main" id="{F01699E0-D838-46BF-8D24-733C506774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91363" y="6346826"/>
            <a:ext cx="184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Wingdings" panose="05000000000000000000" pitchFamily="2" charset="2"/>
              <a:buChar char="§"/>
              <a:defRPr sz="2800">
                <a:solidFill>
                  <a:srgbClr val="FEFDDE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600">
                <a:solidFill>
                  <a:srgbClr val="FEFDDE"/>
                </a:solidFill>
                <a:latin typeface="Arial" panose="020B060402020202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400">
                <a:solidFill>
                  <a:srgbClr val="FEFDDE"/>
                </a:solidFill>
                <a:latin typeface="Arial" panose="020B060402020202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200">
                <a:solidFill>
                  <a:srgbClr val="FEFDDE"/>
                </a:solidFill>
                <a:latin typeface="Arial" panose="020B060402020202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1000"/>
              </a:spcBef>
              <a:spcAft>
                <a:spcPts val="700"/>
              </a:spcAft>
              <a:buClr>
                <a:srgbClr val="FEFDDE"/>
              </a:buClr>
              <a:buFont typeface="Arial" panose="020B0604020202020204" pitchFamily="34" charset="0"/>
              <a:buChar char="–"/>
              <a:defRPr sz="2000">
                <a:solidFill>
                  <a:srgbClr val="FEFDDE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altLang="en-US" sz="2400" b="0" i="0" u="none" strike="noStrike" kern="1200" cap="none" spc="0" normalizeH="0" baseline="0" noProof="0">
              <a:ln>
                <a:noFill/>
              </a:ln>
              <a:solidFill>
                <a:srgbClr val="161616"/>
              </a:solidFill>
              <a:effectLst/>
              <a:uLnTx/>
              <a:uFillTx/>
              <a:latin typeface="Times" panose="02020603050405020304" pitchFamily="18" charset="0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3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2.xml><?xml version="1.0" encoding="utf-8"?>
<a:theme xmlns:a="http://schemas.openxmlformats.org/drawingml/2006/main" name="4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3.xml><?xml version="1.0" encoding="utf-8"?>
<a:theme xmlns:a="http://schemas.openxmlformats.org/drawingml/2006/main" name="2_Office">
  <a:themeElements>
    <a:clrScheme name="Decera">
      <a:dk1>
        <a:srgbClr val="161616"/>
      </a:dk1>
      <a:lt1>
        <a:sysClr val="window" lastClr="FFFFFF"/>
      </a:lt1>
      <a:dk2>
        <a:srgbClr val="E5DEC1"/>
      </a:dk2>
      <a:lt2>
        <a:srgbClr val="F9F3D9"/>
      </a:lt2>
      <a:accent1>
        <a:srgbClr val="E04507"/>
      </a:accent1>
      <a:accent2>
        <a:srgbClr val="E3AF64"/>
      </a:accent2>
      <a:accent3>
        <a:srgbClr val="006466"/>
      </a:accent3>
      <a:accent4>
        <a:srgbClr val="D5B4FB"/>
      </a:accent4>
      <a:accent5>
        <a:srgbClr val="2201B2"/>
      </a:accent5>
      <a:accent6>
        <a:srgbClr val="161616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4.xml><?xml version="1.0" encoding="utf-8"?>
<a:theme xmlns:a="http://schemas.openxmlformats.org/drawingml/2006/main" name="7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5.xml><?xml version="1.0" encoding="utf-8"?>
<a:theme xmlns:a="http://schemas.openxmlformats.org/drawingml/2006/main" name="10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6.xml><?xml version="1.0" encoding="utf-8"?>
<a:theme xmlns:a="http://schemas.openxmlformats.org/drawingml/2006/main" name="5_Office">
  <a:themeElements>
    <a:clrScheme name="Decera Clinical">
      <a:dk1>
        <a:srgbClr val="161616"/>
      </a:dk1>
      <a:lt1>
        <a:srgbClr val="FFFFFF"/>
      </a:lt1>
      <a:dk2>
        <a:srgbClr val="E5DEC1"/>
      </a:dk2>
      <a:lt2>
        <a:srgbClr val="F9F3D9"/>
      </a:lt2>
      <a:accent1>
        <a:srgbClr val="E04507"/>
      </a:accent1>
      <a:accent2>
        <a:srgbClr val="161616"/>
      </a:accent2>
      <a:accent3>
        <a:srgbClr val="9B6FEF"/>
      </a:accent3>
      <a:accent4>
        <a:srgbClr val="006466"/>
      </a:accent4>
      <a:accent5>
        <a:srgbClr val="B57628"/>
      </a:accent5>
      <a:accent6>
        <a:srgbClr val="2201B2"/>
      </a:accent6>
      <a:hlink>
        <a:srgbClr val="E04507"/>
      </a:hlink>
      <a:folHlink>
        <a:srgbClr val="161616"/>
      </a:folHlink>
    </a:clrScheme>
    <a:fontScheme name="Decera">
      <a:majorFont>
        <a:latin typeface="Newsreader"/>
        <a:ea typeface=""/>
        <a:cs typeface=""/>
      </a:majorFont>
      <a:minorFont>
        <a:latin typeface="Poppins"/>
        <a:ea typeface=""/>
        <a:cs typeface=""/>
      </a:minorFont>
    </a:fontScheme>
    <a:fmtScheme name="Flat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>
            <a:shade val="65000"/>
          </a:schemeClr>
        </a:solidFill>
      </a:fillStyleLst>
      <a:lnStyleLst>
        <a:ln w="3175" cap="flat" cmpd="sng" algn="ctr">
          <a:solidFill>
            <a:schemeClr val="phClr">
              <a:shade val="65000"/>
            </a:schemeClr>
          </a:solidFill>
          <a:prstDash val="solid"/>
        </a:ln>
        <a:ln w="3175" cap="flat" cmpd="sng" algn="ctr">
          <a:solidFill>
            <a:schemeClr val="phClr"/>
          </a:solidFill>
          <a:prstDash val="solid"/>
        </a:ln>
        <a:ln w="0" cap="flat" cmpd="sng" algn="ctr">
          <a:noFill/>
        </a:ln>
      </a:lnStyleLst>
      <a:effectStyleLst>
        <a:effectStyle>
          <a:effectLst>
            <a:blur/>
          </a:effectLst>
        </a:effectStyle>
        <a:effectStyle>
          <a:effectLst>
            <a:blur/>
          </a:effectLst>
        </a:effectStyle>
        <a:effectStyle>
          <a:effectLst>
            <a:fillOverlay blend="darken">
              <a:solidFill>
                <a:schemeClr val="phClr">
                  <a:shade val="30000"/>
                </a:schemeClr>
              </a:solidFill>
            </a:fillOverlay>
          </a:effectLst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>
    <a:lnDef>
      <a:spPr>
        <a:ln w="12700"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/>
      <a:bodyPr vert="horz" wrap="square" lIns="0" tIns="0" rIns="0" bIns="0" rtlCol="0">
        <a:noAutofit/>
      </a:bodyPr>
      <a:lstStyle>
        <a:defPPr algn="l">
          <a:defRPr sz="1200" dirty="0" smtClean="0"/>
        </a:defPPr>
      </a:lstStyle>
    </a:txDef>
  </a:objectDefaults>
  <a:extraClrSchemeLst/>
  <a:extLst>
    <a:ext uri="{05A4C25C-085E-4340-85A3-A5531E510DB2}">
      <thm15:themeFamily xmlns:thm15="http://schemas.microsoft.com/office/thememl/2012/main" name="FUT029_DeceraClinicalTemplate_251010_3f" id="{E7D8A62D-C5C9-4864-A6EC-23CAAE325D29}" vid="{45678410-A524-46A4-9B21-A872C5BB9785}"/>
    </a:ext>
  </a:extLst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8d857406-6de7-48eb-971d-0e3fda215fa8">
      <Terms xmlns="http://schemas.microsoft.com/office/infopath/2007/PartnerControls"/>
    </lcf76f155ced4ddcb4097134ff3c332f>
    <TaxCatchAll xmlns="22fd6914-46d4-4c7e-bbad-46e82841b69d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F638ED6D3F6AB46BD6E9AA88CF513F2" ma:contentTypeVersion="11" ma:contentTypeDescription="Create a new document." ma:contentTypeScope="" ma:versionID="96de868745ad60b2d7cc3313472a84e7">
  <xsd:schema xmlns:xsd="http://www.w3.org/2001/XMLSchema" xmlns:xs="http://www.w3.org/2001/XMLSchema" xmlns:p="http://schemas.microsoft.com/office/2006/metadata/properties" xmlns:ns2="8d857406-6de7-48eb-971d-0e3fda215fa8" xmlns:ns3="22fd6914-46d4-4c7e-bbad-46e82841b69d" targetNamespace="http://schemas.microsoft.com/office/2006/metadata/properties" ma:root="true" ma:fieldsID="42cb2f97c65b423015052f2ac722d7d4" ns2:_="" ns3:_="">
    <xsd:import namespace="8d857406-6de7-48eb-971d-0e3fda215fa8"/>
    <xsd:import namespace="22fd6914-46d4-4c7e-bbad-46e82841b69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d857406-6de7-48eb-971d-0e3fda215fa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6512e436-4693-4b20-ac9a-7455c07c86a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2fd6914-46d4-4c7e-bbad-46e82841b69d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d3cfae40-7b40-47d0-ab05-9712e3953ba2}" ma:internalName="TaxCatchAll" ma:showField="CatchAllData" ma:web="22fd6914-46d4-4c7e-bbad-46e82841b69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F0A32BC-8972-4892-8D70-AD9F473B373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92BF528-79E7-49C7-8398-55B164A86230}">
  <ds:schemaRefs>
    <ds:schemaRef ds:uri="http://www.w3.org/XML/1998/namespace"/>
    <ds:schemaRef ds:uri="http://schemas.microsoft.com/office/2006/documentManagement/types"/>
    <ds:schemaRef ds:uri="http://schemas.openxmlformats.org/package/2006/metadata/core-properties"/>
    <ds:schemaRef ds:uri="http://schemas.microsoft.com/office/2006/metadata/properties"/>
    <ds:schemaRef ds:uri="22fd6914-46d4-4c7e-bbad-46e82841b69d"/>
    <ds:schemaRef ds:uri="http://purl.org/dc/terms/"/>
    <ds:schemaRef ds:uri="http://purl.org/dc/elements/1.1/"/>
    <ds:schemaRef ds:uri="http://schemas.microsoft.com/office/infopath/2007/PartnerControls"/>
    <ds:schemaRef ds:uri="8d857406-6de7-48eb-971d-0e3fda215fa8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CD3A3E7-A5B3-42F9-85A4-64DADC6FB331}">
  <ds:schemaRefs>
    <ds:schemaRef ds:uri="22fd6914-46d4-4c7e-bbad-46e82841b69d"/>
    <ds:schemaRef ds:uri="8d857406-6de7-48eb-971d-0e3fda215fa8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</Template>
  <TotalTime>0</TotalTime>
  <Words>1405</Words>
  <Application>Microsoft Office PowerPoint</Application>
  <PresentationFormat>Widescreen</PresentationFormat>
  <Paragraphs>156</Paragraphs>
  <Slides>23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23</vt:i4>
      </vt:variant>
    </vt:vector>
  </HeadingPairs>
  <TitlesOfParts>
    <vt:vector size="37" baseType="lpstr">
      <vt:lpstr>Arial</vt:lpstr>
      <vt:lpstr>Calibri</vt:lpstr>
      <vt:lpstr>Newsreader ExtraBold</vt:lpstr>
      <vt:lpstr>Poppins</vt:lpstr>
      <vt:lpstr>Poppins Light</vt:lpstr>
      <vt:lpstr>Tahoma</vt:lpstr>
      <vt:lpstr>Times</vt:lpstr>
      <vt:lpstr>Times New Roman</vt:lpstr>
      <vt:lpstr>3_Office</vt:lpstr>
      <vt:lpstr>4_Office</vt:lpstr>
      <vt:lpstr>2_Office</vt:lpstr>
      <vt:lpstr>7_Office</vt:lpstr>
      <vt:lpstr>10_Office</vt:lpstr>
      <vt:lpstr>5_Office</vt:lpstr>
      <vt:lpstr>Overcoming Vaccine Hesitancy: Evidence-Based Communication Tools for Clinicians</vt:lpstr>
      <vt:lpstr>About These Slides</vt:lpstr>
      <vt:lpstr>Faculty</vt:lpstr>
      <vt:lpstr>Disclosures</vt:lpstr>
      <vt:lpstr>Learning Objectives</vt:lpstr>
      <vt:lpstr>The Vaccine Hesitancy Continuum</vt:lpstr>
      <vt:lpstr>Individual and Group Root Causes of Vaccine Hesitancy</vt:lpstr>
      <vt:lpstr>Vaccination-Specific Root Causes of Vaccine Hesitancy</vt:lpstr>
      <vt:lpstr>Contextual Root Causes of Vaccine Hesitancy</vt:lpstr>
      <vt:lpstr>Steps You Can Take With Every Vaccine-Hesitant Person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Making Clear Recommendations: SHARE Framework</vt:lpstr>
      <vt:lpstr>Shared Decision-making Using Another SHARE Model</vt:lpstr>
      <vt:lpstr>Facilitating Discussions With Patients Using the AIMS Model</vt:lpstr>
      <vt:lpstr>Resources to Consult for Vaccine Recommendations and Info</vt:lpstr>
      <vt:lpstr>Addressing Common Safety Concerns About Vaccine Components</vt:lpstr>
      <vt:lpstr>Addressing Concerns About a Link Between MMR Vaccine and Autism</vt:lpstr>
      <vt:lpstr>Vaccine Safety Systems in the US</vt:lpstr>
      <vt:lpstr>Go Online for More Coverage of Vaccines!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Overcoming Vaccine Hesitancy: Evidence-Based Communication Tools for Clinicians</dc:title>
  <dc:creator>Davidson, El (NYC-FUB)</dc:creator>
  <cp:lastModifiedBy>Tara Cunningham</cp:lastModifiedBy>
  <cp:revision>2</cp:revision>
  <dcterms:created xsi:type="dcterms:W3CDTF">2025-10-10T13:11:02Z</dcterms:created>
  <dcterms:modified xsi:type="dcterms:W3CDTF">2026-03-06T20:19:43Z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0x010100FF638ED6D3F6AB46BD6E9AA88CF513F2</vt:lpwstr>
  </property>
  <property fmtid="{D5CDD505-2E9C-101B-9397-08002B2CF9AE}" pid="3" name="MediaServiceImageTags">
    <vt:lpwstr/>
  </property>
</Properties>
</file>