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4" r:id="rId6"/>
    <p:sldMasterId id="2147484673" r:id="rId7"/>
    <p:sldMasterId id="2147484685" r:id="rId8"/>
  </p:sldMasterIdLst>
  <p:notesMasterIdLst>
    <p:notesMasterId r:id="rId38"/>
  </p:notesMasterIdLst>
  <p:handoutMasterIdLst>
    <p:handoutMasterId r:id="rId39"/>
  </p:handoutMasterIdLst>
  <p:sldIdLst>
    <p:sldId id="321" r:id="rId9"/>
    <p:sldId id="308" r:id="rId10"/>
    <p:sldId id="296" r:id="rId11"/>
    <p:sldId id="2141411868" r:id="rId12"/>
    <p:sldId id="1788" r:id="rId13"/>
    <p:sldId id="691" r:id="rId14"/>
    <p:sldId id="2141411848" r:id="rId15"/>
    <p:sldId id="538" r:id="rId16"/>
    <p:sldId id="2141411809" r:id="rId17"/>
    <p:sldId id="2141411851" r:id="rId18"/>
    <p:sldId id="2141411853" r:id="rId19"/>
    <p:sldId id="2141411870" r:id="rId20"/>
    <p:sldId id="2141411840" r:id="rId21"/>
    <p:sldId id="2141411883" r:id="rId22"/>
    <p:sldId id="2141411872" r:id="rId23"/>
    <p:sldId id="2141411881" r:id="rId24"/>
    <p:sldId id="2141411831" r:id="rId25"/>
    <p:sldId id="2141411861" r:id="rId26"/>
    <p:sldId id="2141411884" r:id="rId27"/>
    <p:sldId id="2141411875" r:id="rId28"/>
    <p:sldId id="2146848064" r:id="rId29"/>
    <p:sldId id="2147470968" r:id="rId30"/>
    <p:sldId id="2141411818" r:id="rId31"/>
    <p:sldId id="2141411865" r:id="rId32"/>
    <p:sldId id="2141411855" r:id="rId33"/>
    <p:sldId id="2141411880" r:id="rId34"/>
    <p:sldId id="2141411879" r:id="rId35"/>
    <p:sldId id="2141411866" r:id="rId36"/>
    <p:sldId id="318" r:id="rId37"/>
  </p:sldIdLst>
  <p:sldSz cx="12192000" cy="6858000"/>
  <p:notesSz cx="7315200" cy="9601200"/>
  <p:custDataLst>
    <p:tags r:id="rId4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68" userDrawn="1">
          <p15:clr>
            <a:srgbClr val="A4A3A4"/>
          </p15:clr>
        </p15:guide>
        <p15:guide id="10" pos="3840" userDrawn="1">
          <p15:clr>
            <a:srgbClr val="A4A3A4"/>
          </p15:clr>
        </p15:guide>
        <p15:guide id="11" pos="453" userDrawn="1">
          <p15:clr>
            <a:srgbClr val="A4A3A4"/>
          </p15:clr>
        </p15:guide>
        <p15:guide id="12" pos="5088"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9"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Gordon Kelley" initials="GK" lastIdx="7" clrIdx="12">
    <p:extLst>
      <p:ext uri="{19B8F6BF-5375-455C-9EA6-DF929625EA0E}">
        <p15:presenceInfo xmlns:p15="http://schemas.microsoft.com/office/powerpoint/2012/main" userId="S::gkelley@clinicaloptions.com::7e3d11cf-7436-4611-80d7-51121a63678e" providerId="AD"/>
      </p:ext>
    </p:extLst>
  </p:cmAuthor>
  <p:cmAuthor id="14" name="mcartwright@clinicaloptions.com" initials="m" lastIdx="8" clrIdx="13">
    <p:extLst>
      <p:ext uri="{19B8F6BF-5375-455C-9EA6-DF929625EA0E}">
        <p15:presenceInfo xmlns:p15="http://schemas.microsoft.com/office/powerpoint/2012/main" userId="mcartwright@clinicaloptions.com" providerId="None"/>
      </p:ext>
    </p:extLst>
  </p:cmAuthor>
  <p:cmAuthor id="15" name="CLINICALOPTIONS\tquill" initials="C" lastIdx="3" clrIdx="14">
    <p:extLst>
      <p:ext uri="{19B8F6BF-5375-455C-9EA6-DF929625EA0E}">
        <p15:presenceInfo xmlns:p15="http://schemas.microsoft.com/office/powerpoint/2012/main" userId="CLINICALOPTIONS\tquill" providerId="None"/>
      </p:ext>
    </p:extLst>
  </p:cmAuthor>
  <p:cmAuthor id="16" name="aboecler@clinicaloptions.com" initials="a" lastIdx="6" clrIdx="15">
    <p:extLst>
      <p:ext uri="{19B8F6BF-5375-455C-9EA6-DF929625EA0E}">
        <p15:presenceInfo xmlns:p15="http://schemas.microsoft.com/office/powerpoint/2012/main" userId="aboecler@clinicaloptions.com" providerId="None"/>
      </p:ext>
    </p:extLst>
  </p:cmAuthor>
  <p:cmAuthor id="17" name="Melanie Couton" initials="MC" lastIdx="4" clrIdx="16">
    <p:extLst>
      <p:ext uri="{19B8F6BF-5375-455C-9EA6-DF929625EA0E}">
        <p15:presenceInfo xmlns:p15="http://schemas.microsoft.com/office/powerpoint/2012/main" userId="ef8730672ba86646" providerId="Windows Live"/>
      </p:ext>
    </p:extLst>
  </p:cmAuthor>
  <p:cmAuthor id="18" name="Marie Becker" initials="MB" lastIdx="39" clrIdx="17">
    <p:extLst>
      <p:ext uri="{19B8F6BF-5375-455C-9EA6-DF929625EA0E}">
        <p15:presenceInfo xmlns:p15="http://schemas.microsoft.com/office/powerpoint/2012/main" userId="S::mbecker@clinicaloptions.com::a16991b8-7bb5-4da5-98af-c360d036dd20" providerId="AD"/>
      </p:ext>
    </p:extLst>
  </p:cmAuthor>
  <p:cmAuthor id="19" name="Denise Yardley" initials="DY [2]" lastIdx="5" clrIdx="18">
    <p:extLst>
      <p:ext uri="{19B8F6BF-5375-455C-9EA6-DF929625EA0E}">
        <p15:presenceInfo xmlns:p15="http://schemas.microsoft.com/office/powerpoint/2012/main" userId="S::dyardley@tnonc.com::15dc0ff7-3325-4231-97c7-cd0a9086898a" providerId="AD"/>
      </p:ext>
    </p:extLst>
  </p:cmAuthor>
  <p:cmAuthor id="20" name="Kristen Morrow" initials="KM" lastIdx="266" clrIdx="19">
    <p:extLst>
      <p:ext uri="{19B8F6BF-5375-455C-9EA6-DF929625EA0E}">
        <p15:presenceInfo xmlns:p15="http://schemas.microsoft.com/office/powerpoint/2012/main" userId="41d2ac2a3a2c2d93" providerId="Windows Live"/>
      </p:ext>
    </p:extLst>
  </p:cmAuthor>
  <p:cmAuthor id="21" name="CLINICALOPTIONS\mbecker" initials="C" lastIdx="2" clrIdx="20">
    <p:extLst>
      <p:ext uri="{19B8F6BF-5375-455C-9EA6-DF929625EA0E}">
        <p15:presenceInfo xmlns:p15="http://schemas.microsoft.com/office/powerpoint/2012/main" userId="CLINICALOPTIONS\mbec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2F2F2"/>
    <a:srgbClr val="517FBF"/>
    <a:srgbClr val="E5A750"/>
    <a:srgbClr val="CDCDCF"/>
    <a:srgbClr val="015873"/>
    <a:srgbClr val="00823B"/>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81E1E5-79A0-4AE2-9ADA-4EDCB97F2575}" v="94" dt="2022-09-12T13:12:44.71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608" autoAdjust="0"/>
  </p:normalViewPr>
  <p:slideViewPr>
    <p:cSldViewPr snapToGrid="0" showGuides="1">
      <p:cViewPr varScale="1">
        <p:scale>
          <a:sx n="103" d="100"/>
          <a:sy n="103" d="100"/>
        </p:scale>
        <p:origin x="114" y="102"/>
      </p:cViewPr>
      <p:guideLst>
        <p:guide orient="horz" pos="4152"/>
        <p:guide orient="horz" pos="1008"/>
        <p:guide orient="horz" pos="4032"/>
        <p:guide orient="horz" pos="151"/>
        <p:guide orient="horz" pos="264"/>
        <p:guide orient="horz" pos="3912"/>
        <p:guide orient="horz"/>
        <p:guide pos="329"/>
        <p:guide pos="7368"/>
        <p:guide pos="3840"/>
        <p:guide pos="453"/>
        <p:guide pos="5088"/>
        <p:guide pos="7233"/>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handoutMaster" Target="handoutMasters/handout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presProps" Target="presProp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viewProps" Target="viewProps.xml"/><Relationship Id="rId8" Type="http://schemas.openxmlformats.org/officeDocument/2006/relationships/slideMaster" Target="slideMasters/slideMaster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EBC, early breast cancer; SERDS, selective estrogen receptor </a:t>
            </a:r>
            <a:r>
              <a:rPr lang="en-US" i="1" dirty="0" err="1"/>
              <a:t>downregulators</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29149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eaLnBrk="1" fontAlgn="auto" hangingPunct="1">
              <a:spcBef>
                <a:spcPts val="0"/>
              </a:spcBef>
              <a:spcAft>
                <a:spcPts val="0"/>
              </a:spcAft>
              <a:defRPr/>
            </a:pPr>
            <a:r>
              <a:rPr lang="en-US" i="1" dirty="0"/>
              <a:t>AI, aromatase inhibitor; BC, breast cancer; CDK, cyclin-dependent kinases; ER, estrogen receptor; ET, endocrine therapy; G</a:t>
            </a:r>
            <a:r>
              <a:rPr lang="en-US" i="1" baseline="-25000" dirty="0"/>
              <a:t>0</a:t>
            </a:r>
            <a:r>
              <a:rPr lang="en-US" i="1" dirty="0"/>
              <a:t>, quiescence phase; G</a:t>
            </a:r>
            <a:r>
              <a:rPr lang="en-US" i="1" baseline="-25000" dirty="0"/>
              <a:t>1</a:t>
            </a:r>
            <a:r>
              <a:rPr lang="en-US" i="1" dirty="0"/>
              <a:t>, growth phase 1; G</a:t>
            </a:r>
            <a:r>
              <a:rPr lang="en-US" i="1" baseline="-25000" dirty="0"/>
              <a:t>2</a:t>
            </a:r>
            <a:r>
              <a:rPr lang="en-US" i="1" dirty="0"/>
              <a:t>, growth phase 2; HR, hormone receptor; M, mitosis/cytokinesis; R, G1-S restriction boundary; S, DNA synthesis.</a:t>
            </a:r>
          </a:p>
          <a:p>
            <a:pPr defTabSz="881390" eaLnBrk="1" fontAlgn="auto" hangingPunct="1">
              <a:spcBef>
                <a:spcPts val="0"/>
              </a:spcBef>
              <a:spcAft>
                <a:spcPts val="0"/>
              </a:spcAft>
              <a:defRPr/>
            </a:pPr>
            <a:endParaRPr lang="da-DK" altLang="en-US" spc="-10" dirty="0">
              <a:solidFill>
                <a:schemeClr val="bg2"/>
              </a:solidFill>
              <a:latin typeface="Calibri" panose="020F0502020204030204" pitchFamily="34" charset="0"/>
            </a:endParaRPr>
          </a:p>
          <a:p>
            <a:pPr defTabSz="881390" eaLnBrk="1" fontAlgn="auto" hangingPunct="1">
              <a:spcBef>
                <a:spcPts val="0"/>
              </a:spcBef>
              <a:spcAft>
                <a:spcPts val="0"/>
              </a:spcAft>
              <a:defRPr/>
            </a:pPr>
            <a:endParaRPr lang="da-DK" altLang="en-US" b="1" spc="-10" dirty="0">
              <a:solidFill>
                <a:schemeClr val="bg2"/>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5C5A650E-E16E-44A3-BDFA-0271D9137309}" type="slidenum">
              <a:rPr lang="en-US" smtClean="0"/>
              <a:pPr/>
              <a:t>5</a:t>
            </a:fld>
            <a:endParaRPr lang="en-US" dirty="0"/>
          </a:p>
        </p:txBody>
      </p:sp>
    </p:spTree>
    <p:extLst>
      <p:ext uri="{BB962C8B-B14F-4D97-AF65-F5344CB8AC3E}">
        <p14:creationId xmlns:p14="http://schemas.microsoft.com/office/powerpoint/2010/main" val="4042374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iDFS, invasive disease–free survival; ITT, intention-to-treat.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51218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dirty="0"/>
              <a:t>DFS, disease-free survival; EBC, early breast cancer; ET, endocrine therapy; HR, hormone receptor; RIBO, ribociclib; STEEP, </a:t>
            </a:r>
            <a:r>
              <a:rPr lang="en-US" b="0" i="1" dirty="0">
                <a:solidFill>
                  <a:srgbClr val="000000"/>
                </a:solidFill>
                <a:effectLst/>
                <a:latin typeface="Noto Sans"/>
              </a:rPr>
              <a:t>Standardized Definitions for Efficacy End Points.</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64748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49572">
              <a:defRPr/>
            </a:pPr>
            <a:r>
              <a:rPr lang="en-US" i="1" dirty="0"/>
              <a:t>EBC, early breast cancer; ET, endocrine therapy; HR, hormone receptor; iDFS, invasive disease–free survival; OS, overall survival;  </a:t>
            </a:r>
            <a:r>
              <a:rPr lang="en-US" i="1" dirty="0" err="1"/>
              <a:t>dDFS</a:t>
            </a:r>
            <a:r>
              <a:rPr lang="en-US" i="1" dirty="0"/>
              <a:t>, distant disease-free survival; CNS, central nervous system; QoL, quality of life; AI, aromatase inhibitor</a:t>
            </a:r>
          </a:p>
          <a:p>
            <a:pPr defTabSz="849572">
              <a:defRPr/>
            </a:pPr>
            <a:endParaRPr lang="en-US" dirty="0"/>
          </a:p>
        </p:txBody>
      </p:sp>
      <p:sp>
        <p:nvSpPr>
          <p:cNvPr id="4" name="Slide Number Placeholder 3"/>
          <p:cNvSpPr>
            <a:spLocks noGrp="1"/>
          </p:cNvSpPr>
          <p:nvPr>
            <p:ph type="sldNum" sz="quarter" idx="5"/>
          </p:nvPr>
        </p:nvSpPr>
        <p:spPr/>
        <p:txBody>
          <a:bodyPr/>
          <a:lstStyle/>
          <a:p>
            <a:pPr defTabSz="881390">
              <a:defRPr/>
            </a:pPr>
            <a:fld id="{2FB72F01-6714-4A31-8C22-8E0F1B091B56}" type="slidenum">
              <a:rPr lang="en-US" altLang="en-US">
                <a:solidFill>
                  <a:srgbClr val="000000"/>
                </a:solidFill>
              </a:rPr>
              <a:pPr defTabSz="881390">
                <a:defRPr/>
              </a:pPr>
              <a:t>8</a:t>
            </a:fld>
            <a:endParaRPr lang="en-US" altLang="en-US" dirty="0">
              <a:solidFill>
                <a:srgbClr val="000000"/>
              </a:solidFill>
            </a:endParaRPr>
          </a:p>
        </p:txBody>
      </p:sp>
    </p:spTree>
    <p:extLst>
      <p:ext uri="{BB962C8B-B14F-4D97-AF65-F5344CB8AC3E}">
        <p14:creationId xmlns:p14="http://schemas.microsoft.com/office/powerpoint/2010/main" val="1409891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BCS, </a:t>
            </a:r>
            <a:r>
              <a:rPr lang="en-US" b="0" i="1" dirty="0">
                <a:solidFill>
                  <a:srgbClr val="000000"/>
                </a:solidFill>
                <a:effectLst/>
                <a:latin typeface="Times New Roman" panose="02020603050405020304" pitchFamily="18" charset="0"/>
              </a:rPr>
              <a:t>breast cancer survival</a:t>
            </a:r>
            <a:r>
              <a:rPr lang="en-US" i="1" dirty="0"/>
              <a:t>; CT, chemotherapy; ET, endocrine therapy; NET, </a:t>
            </a:r>
            <a:r>
              <a:rPr lang="en-US" sz="1200" i="1" dirty="0"/>
              <a:t>neoadjuvant endocrine therapy</a:t>
            </a:r>
            <a:r>
              <a:rPr lang="en-US" sz="1200" b="0" i="1" dirty="0"/>
              <a:t>; OR, odds ratio; RCT, randomized controlled trial.</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1"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A77A3A-16F7-46F9-9F97-2CD08B17CFA0}"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9426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 </a:t>
            </a:r>
            <a:r>
              <a:rPr lang="en-US" b="0" i="1" dirty="0">
                <a:solidFill>
                  <a:srgbClr val="000000"/>
                </a:solidFill>
                <a:effectLst/>
                <a:latin typeface="Source Sans Pro" panose="020B0503030403020204" pitchFamily="34" charset="0"/>
              </a:rPr>
              <a:t>doxorubicin/cyclophosphamide plus taxane; </a:t>
            </a:r>
            <a:r>
              <a:rPr lang="en-US" i="1" dirty="0"/>
              <a:t>EBC, early breast cancer; ET, endocrine therapy, HR, hormone receptor.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89714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 breast cancer; CT, chemotherapy; ET, endocrine therapy; HR, hormone receptor; pCR, pathologic complete response; </a:t>
            </a:r>
            <a:r>
              <a:rPr lang="en-US" i="1" dirty="0"/>
              <a:t>NET, neoadjuvant endocrine therapy</a:t>
            </a:r>
            <a:r>
              <a:rPr lang="en-US" b="0" i="1" dirty="0"/>
              <a:t>; </a:t>
            </a:r>
            <a:r>
              <a:rPr lang="en-US" b="0" i="1" dirty="0" err="1"/>
              <a:t>PgR</a:t>
            </a:r>
            <a:r>
              <a:rPr lang="en-US" b="0" i="1" dirty="0"/>
              <a:t>, progesterone receptor; PEPI, preoperative endocrine prognostic index; RCB, residual cancer burden; BCS, breast conserving surgery; </a:t>
            </a:r>
            <a:r>
              <a:rPr lang="en-US" b="0" i="1" dirty="0" err="1"/>
              <a:t>iEFS</a:t>
            </a:r>
            <a:r>
              <a:rPr lang="en-US" b="0" i="1" dirty="0"/>
              <a:t>, invasive event-free survival.</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662803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BAC26F4A-9E1E-454F-875D-A91FA343C883}"/>
              </a:ext>
            </a:extLst>
          </p:cNvPr>
          <p:cNvSpPr txBox="1">
            <a:spLocks noChangeArrowheads="1"/>
          </p:cNvSpPr>
          <p:nvPr/>
        </p:nvSpPr>
        <p:spPr bwMode="auto">
          <a:xfrm>
            <a:off x="1521355" y="974523"/>
            <a:ext cx="4404321" cy="3338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8139" tIns="44070" rIns="88139" bIns="44070" anchor="ctr"/>
          <a:lstStyle/>
          <a:p>
            <a:pPr defTabSz="881390">
              <a:defRPr/>
            </a:pPr>
            <a:endParaRPr lang="en-US" sz="1700" dirty="0">
              <a:solidFill>
                <a:srgbClr val="000000"/>
              </a:solidFill>
            </a:endParaRPr>
          </a:p>
        </p:txBody>
      </p:sp>
      <p:sp>
        <p:nvSpPr>
          <p:cNvPr id="4098" name="Text Box 2">
            <a:extLst>
              <a:ext uri="{FF2B5EF4-FFF2-40B4-BE49-F238E27FC236}">
                <a16:creationId xmlns:a16="http://schemas.microsoft.com/office/drawing/2014/main" id="{F6E2CED6-EA2F-B641-9B25-991AE1466F93}"/>
              </a:ext>
            </a:extLst>
          </p:cNvPr>
          <p:cNvSpPr txBox="1">
            <a:spLocks noGrp="1" noChangeArrowheads="1"/>
          </p:cNvSpPr>
          <p:nvPr>
            <p:ph type="body"/>
          </p:nvPr>
        </p:nvSpPr>
        <p:spPr bwMode="auto">
          <a:xfrm>
            <a:off x="1136453" y="4635903"/>
            <a:ext cx="5181732" cy="44898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eaLnBrk="1">
              <a:lnSpc>
                <a:spcPct val="93000"/>
              </a:lnSpc>
              <a:spcBef>
                <a:spcPct val="0"/>
              </a:spcBef>
              <a:buSzPct val="45000"/>
              <a:tabLst>
                <a:tab pos="697767" algn="l"/>
                <a:tab pos="1395534" algn="l"/>
                <a:tab pos="2093302" algn="l"/>
                <a:tab pos="2791069" algn="l"/>
                <a:tab pos="3488836" algn="l"/>
                <a:tab pos="4186603" algn="l"/>
                <a:tab pos="4884370" algn="l"/>
              </a:tabLst>
            </a:pPr>
            <a:r>
              <a:rPr lang="en-GB" altLang="en-US" i="1" dirty="0">
                <a:latin typeface="Arial" panose="020B0604020202020204" pitchFamily="34" charset="0"/>
                <a:ea typeface="msgothic" charset="0"/>
                <a:cs typeface="msgothic" charset="0"/>
              </a:rPr>
              <a:t> </a:t>
            </a:r>
            <a:r>
              <a:rPr lang="en-US" i="1" dirty="0">
                <a:solidFill>
                  <a:schemeClr val="bg1"/>
                </a:solidFill>
                <a:latin typeface="Calibri" panose="020F0502020204030204" pitchFamily="34" charset="0"/>
              </a:rPr>
              <a:t>BC, breast cancer; HR, hormone receptor; ET, endocrine therapy; ECOG, Eastern Cooperative Oncology Group; PS, performance status; ICIs, immune checkpoint inhibitors.</a:t>
            </a:r>
            <a:endParaRPr lang="en-GB" altLang="en-US" dirty="0">
              <a:latin typeface="Arial" panose="020B0604020202020204" pitchFamily="34" charset="0"/>
              <a:ea typeface="msgothic" charset="0"/>
              <a:cs typeface="msgothic" charset="0"/>
            </a:endParaRPr>
          </a:p>
          <a:p>
            <a:pPr marL="82630" indent="-82630" eaLnBrk="1">
              <a:lnSpc>
                <a:spcPct val="93000"/>
              </a:lnSpc>
              <a:spcBef>
                <a:spcPct val="0"/>
              </a:spcBef>
              <a:buSzPct val="45000"/>
              <a:tabLst>
                <a:tab pos="697767" algn="l"/>
                <a:tab pos="1395534" algn="l"/>
                <a:tab pos="2093302" algn="l"/>
                <a:tab pos="2791069" algn="l"/>
                <a:tab pos="3488836" algn="l"/>
                <a:tab pos="4186603" algn="l"/>
                <a:tab pos="4884370" algn="l"/>
              </a:tabLst>
            </a:pPr>
            <a:endParaRPr lang="en-GB" altLang="en-US" dirty="0">
              <a:latin typeface="Arial" panose="020B0604020202020204" pitchFamily="34" charset="0"/>
              <a:ea typeface="msgothic" charset="0"/>
              <a:cs typeface="msgothic" charset="0"/>
            </a:endParaRPr>
          </a:p>
        </p:txBody>
      </p:sp>
    </p:spTree>
    <p:extLst>
      <p:ext uri="{BB962C8B-B14F-4D97-AF65-F5344CB8AC3E}">
        <p14:creationId xmlns:p14="http://schemas.microsoft.com/office/powerpoint/2010/main" val="95391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BAC26F4A-9E1E-454F-875D-A91FA343C883}"/>
              </a:ext>
            </a:extLst>
          </p:cNvPr>
          <p:cNvSpPr txBox="1">
            <a:spLocks noChangeArrowheads="1"/>
          </p:cNvSpPr>
          <p:nvPr/>
        </p:nvSpPr>
        <p:spPr bwMode="auto">
          <a:xfrm>
            <a:off x="1521355" y="974523"/>
            <a:ext cx="4404321" cy="3338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8139" tIns="44070" rIns="88139" bIns="44070" anchor="ctr"/>
          <a:lstStyle/>
          <a:p>
            <a:pPr defTabSz="881390">
              <a:defRPr/>
            </a:pPr>
            <a:endParaRPr lang="en-US" sz="1700" dirty="0">
              <a:solidFill>
                <a:srgbClr val="000000"/>
              </a:solidFill>
            </a:endParaRPr>
          </a:p>
        </p:txBody>
      </p:sp>
      <p:sp>
        <p:nvSpPr>
          <p:cNvPr id="4098" name="Text Box 2">
            <a:extLst>
              <a:ext uri="{FF2B5EF4-FFF2-40B4-BE49-F238E27FC236}">
                <a16:creationId xmlns:a16="http://schemas.microsoft.com/office/drawing/2014/main" id="{F6E2CED6-EA2F-B641-9B25-991AE1466F93}"/>
              </a:ext>
            </a:extLst>
          </p:cNvPr>
          <p:cNvSpPr txBox="1">
            <a:spLocks noGrp="1" noChangeArrowheads="1"/>
          </p:cNvSpPr>
          <p:nvPr>
            <p:ph type="body"/>
          </p:nvPr>
        </p:nvSpPr>
        <p:spPr bwMode="auto">
          <a:xfrm>
            <a:off x="1136453" y="4635903"/>
            <a:ext cx="5181732" cy="448987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eaLnBrk="1">
              <a:lnSpc>
                <a:spcPct val="93000"/>
              </a:lnSpc>
              <a:spcBef>
                <a:spcPct val="0"/>
              </a:spcBef>
              <a:buSzPct val="45000"/>
              <a:tabLst>
                <a:tab pos="697767" algn="l"/>
                <a:tab pos="1395534" algn="l"/>
                <a:tab pos="2093302" algn="l"/>
                <a:tab pos="2791069" algn="l"/>
                <a:tab pos="3488836" algn="l"/>
                <a:tab pos="4186603" algn="l"/>
                <a:tab pos="4884370" algn="l"/>
              </a:tabLst>
            </a:pPr>
            <a:r>
              <a:rPr lang="en-GB" altLang="en-US" i="1" dirty="0">
                <a:latin typeface="Arial" panose="020B0604020202020204" pitchFamily="34" charset="0"/>
                <a:ea typeface="msgothic" charset="0"/>
                <a:cs typeface="msgothic" charset="0"/>
              </a:rPr>
              <a:t>ANZ, anastrozole; </a:t>
            </a:r>
            <a:r>
              <a:rPr lang="en-US" i="1" dirty="0">
                <a:solidFill>
                  <a:schemeClr val="bg1"/>
                </a:solidFill>
                <a:latin typeface="Calibri" panose="020F0502020204030204" pitchFamily="34" charset="0"/>
              </a:rPr>
              <a:t>BC, breast cancer; HR, hormone receptor; </a:t>
            </a:r>
            <a:r>
              <a:rPr lang="en-GB" altLang="en-US" i="1" dirty="0">
                <a:latin typeface="Arial" panose="020B0604020202020204" pitchFamily="34" charset="0"/>
                <a:ea typeface="msgothic" charset="0"/>
                <a:cs typeface="msgothic" charset="0"/>
              </a:rPr>
              <a:t>OR, objective response; pCR, pathologic complete response; ER, </a:t>
            </a:r>
            <a:r>
              <a:rPr lang="en-GB" altLang="en-US" i="1" dirty="0" err="1">
                <a:latin typeface="Arial" panose="020B0604020202020204" pitchFamily="34" charset="0"/>
                <a:ea typeface="msgothic" charset="0"/>
                <a:cs typeface="msgothic" charset="0"/>
              </a:rPr>
              <a:t>estrogen</a:t>
            </a:r>
            <a:r>
              <a:rPr lang="en-GB" altLang="en-US" i="1" dirty="0">
                <a:latin typeface="Arial" panose="020B0604020202020204" pitchFamily="34" charset="0"/>
                <a:ea typeface="msgothic" charset="0"/>
                <a:cs typeface="msgothic" charset="0"/>
              </a:rPr>
              <a:t> receptor.</a:t>
            </a:r>
          </a:p>
          <a:p>
            <a:pPr marL="165261" indent="-165261" eaLnBrk="1">
              <a:lnSpc>
                <a:spcPct val="93000"/>
              </a:lnSpc>
              <a:spcBef>
                <a:spcPct val="0"/>
              </a:spcBef>
              <a:buSzPct val="45000"/>
              <a:buFont typeface="Arial" panose="020B0604020202020204" pitchFamily="34" charset="0"/>
              <a:buChar char="•"/>
              <a:tabLst>
                <a:tab pos="697767" algn="l"/>
                <a:tab pos="1395534" algn="l"/>
                <a:tab pos="2093302" algn="l"/>
                <a:tab pos="2791069" algn="l"/>
                <a:tab pos="3488836" algn="l"/>
                <a:tab pos="4186603" algn="l"/>
                <a:tab pos="4884370" algn="l"/>
              </a:tabLst>
            </a:pPr>
            <a:endParaRPr lang="en-GB" altLang="en-US" dirty="0">
              <a:latin typeface="Arial" panose="020B0604020202020204" pitchFamily="34" charset="0"/>
              <a:ea typeface="msgothic" charset="0"/>
              <a:cs typeface="msgothic" charset="0"/>
            </a:endParaRPr>
          </a:p>
          <a:p>
            <a:pPr marL="82630" indent="-82630" eaLnBrk="1">
              <a:lnSpc>
                <a:spcPct val="93000"/>
              </a:lnSpc>
              <a:spcBef>
                <a:spcPct val="0"/>
              </a:spcBef>
              <a:buSzPct val="45000"/>
              <a:tabLst>
                <a:tab pos="697767" algn="l"/>
                <a:tab pos="1395534" algn="l"/>
                <a:tab pos="2093302" algn="l"/>
                <a:tab pos="2791069" algn="l"/>
                <a:tab pos="3488836" algn="l"/>
                <a:tab pos="4186603" algn="l"/>
                <a:tab pos="4884370" algn="l"/>
              </a:tabLst>
            </a:pPr>
            <a:endParaRPr lang="en-GB" altLang="en-US" dirty="0">
              <a:latin typeface="Arial" panose="020B0604020202020204" pitchFamily="34" charset="0"/>
              <a:ea typeface="msgothic" charset="0"/>
              <a:cs typeface="msgothic" charset="0"/>
            </a:endParaRPr>
          </a:p>
        </p:txBody>
      </p:sp>
    </p:spTree>
    <p:extLst>
      <p:ext uri="{BB962C8B-B14F-4D97-AF65-F5344CB8AC3E}">
        <p14:creationId xmlns:p14="http://schemas.microsoft.com/office/powerpoint/2010/main" val="2414385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 breast cancer; CT, chemotherapy; ET, endocrine therapy; HR, hormone receptor; pCR, pathologic complete response; </a:t>
            </a:r>
            <a:r>
              <a:rPr lang="en-US" i="1" dirty="0"/>
              <a:t>NET, neoadjuvant endocrine therapy</a:t>
            </a:r>
            <a:r>
              <a:rPr lang="en-US" b="0" i="1" dirty="0"/>
              <a:t>; PEPI, pre-operative endocrine prognostic index; BCS, breast conserving surgery; AEs, adverse events; ER, estrogen receptor; PR, progesterone receptor; OFS, ovarian function suppression</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018452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ET, endocrine therapy; ORR, objective response rate; pCR, pathologic complete response; RCB, residual cancer burden.</a:t>
            </a:r>
          </a:p>
        </p:txBody>
      </p:sp>
      <p:sp>
        <p:nvSpPr>
          <p:cNvPr id="4" name="Slide Number Placeholder 3"/>
          <p:cNvSpPr>
            <a:spLocks noGrp="1"/>
          </p:cNvSpPr>
          <p:nvPr>
            <p:ph type="sldNum" sz="quarter" idx="5"/>
          </p:nvPr>
        </p:nvSpPr>
        <p:spPr/>
        <p:txBody>
          <a:bodyPr/>
          <a:lstStyle/>
          <a:p>
            <a:pPr>
              <a:defRPr/>
            </a:pPr>
            <a:fld id="{75474766-2844-47D2-8755-6FF8628F4935}" type="slidenum">
              <a:rPr lang="en-US" smtClean="0"/>
              <a:pPr>
                <a:defRPr/>
              </a:pPr>
              <a:t>16</a:t>
            </a:fld>
            <a:endParaRPr lang="en-US" dirty="0"/>
          </a:p>
        </p:txBody>
      </p:sp>
    </p:spTree>
    <p:extLst>
      <p:ext uri="{BB962C8B-B14F-4D97-AF65-F5344CB8AC3E}">
        <p14:creationId xmlns:p14="http://schemas.microsoft.com/office/powerpoint/2010/main" val="2287003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371892" y="900542"/>
            <a:ext cx="3971626" cy="3085138"/>
          </a:xfrm>
          <a:prstGeom prst="rect">
            <a:avLst/>
          </a:prstGeom>
          <a:solidFill>
            <a:srgbClr val="FFFFFF"/>
          </a:solidFill>
          <a:ln w="9525">
            <a:solidFill>
              <a:srgbClr val="000000"/>
            </a:solidFill>
            <a:miter lim="800000"/>
            <a:headEnd/>
            <a:tailEnd/>
          </a:ln>
          <a:effectLst/>
        </p:spPr>
        <p:txBody>
          <a:bodyPr wrap="none" lIns="80586" tIns="40293" rIns="80586" bIns="40293" anchor="ctr"/>
          <a:lstStyle/>
          <a:p>
            <a:endParaRPr lang="en-US" dirty="0"/>
          </a:p>
        </p:txBody>
      </p:sp>
      <p:sp>
        <p:nvSpPr>
          <p:cNvPr id="4098" name="Text Box 2"/>
          <p:cNvSpPr txBox="1">
            <a:spLocks noGrp="1" noChangeArrowheads="1"/>
          </p:cNvSpPr>
          <p:nvPr>
            <p:ph type="body"/>
          </p:nvPr>
        </p:nvSpPr>
        <p:spPr bwMode="auto">
          <a:xfrm>
            <a:off x="1024803" y="4283968"/>
            <a:ext cx="4672661" cy="3423196"/>
          </a:xfrm>
          <a:prstGeom prst="rect">
            <a:avLst/>
          </a:prstGeom>
          <a:noFill/>
          <a:ln>
            <a:round/>
            <a:headEnd/>
            <a:tailEnd/>
          </a:ln>
        </p:spPr>
        <p:txBody>
          <a:bodyPr lIns="0" tIns="0" rIns="0" bIns="0"/>
          <a:lstStyle/>
          <a:p>
            <a:pPr marL="75549" indent="-75549" eaLnBrk="1">
              <a:lnSpc>
                <a:spcPct val="93000"/>
              </a:lnSpc>
              <a:spcBef>
                <a:spcPct val="0"/>
              </a:spcBef>
              <a:buSzPct val="45000"/>
              <a:tabLst>
                <a:tab pos="637969" algn="l"/>
                <a:tab pos="1275938" algn="l"/>
                <a:tab pos="1913905" algn="l"/>
                <a:tab pos="2551874" algn="l"/>
                <a:tab pos="3189843" algn="l"/>
                <a:tab pos="3827812" algn="l"/>
                <a:tab pos="4465780" algn="l"/>
              </a:tabLst>
            </a:pPr>
            <a:r>
              <a:rPr lang="en-GB" i="1" dirty="0">
                <a:latin typeface="Arial" charset="0"/>
                <a:ea typeface="msgothic" charset="0"/>
                <a:cs typeface="msgothic" charset="0"/>
              </a:rPr>
              <a:t>BC, breast cancer; ER, estrogen receptor; MBC, metastatic breast cancer.</a:t>
            </a:r>
          </a:p>
        </p:txBody>
      </p:sp>
    </p:spTree>
    <p:extLst>
      <p:ext uri="{BB962C8B-B14F-4D97-AF65-F5344CB8AC3E}">
        <p14:creationId xmlns:p14="http://schemas.microsoft.com/office/powerpoint/2010/main" val="82959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eaLnBrk="1" fontAlgn="auto" hangingPunct="1">
              <a:spcBef>
                <a:spcPts val="0"/>
              </a:spcBef>
              <a:spcAft>
                <a:spcPts val="0"/>
              </a:spcAft>
              <a:defRPr/>
            </a:pPr>
            <a:r>
              <a:rPr lang="en-US" i="1" dirty="0"/>
              <a:t>AI, aromatase inhibitor; BC, breast cancer; ER, estrogen receptor; MoA, mechanism of action; PFS, progression-free survival; SERD, selective estrogen receptor degrader; SERM, selective estrogen receptor modulator; tx, treatment; WT, wild type</a:t>
            </a:r>
          </a:p>
        </p:txBody>
      </p:sp>
      <p:sp>
        <p:nvSpPr>
          <p:cNvPr id="4" name="Slide Number Placeholder 3"/>
          <p:cNvSpPr>
            <a:spLocks noGrp="1"/>
          </p:cNvSpPr>
          <p:nvPr>
            <p:ph type="sldNum" sz="quarter" idx="10"/>
          </p:nvPr>
        </p:nvSpPr>
        <p:spPr/>
        <p:txBody>
          <a:bodyPr/>
          <a:lstStyle/>
          <a:p>
            <a:pPr defTabSz="881390">
              <a:defRPr/>
            </a:pPr>
            <a:fld id="{EF8CFF3E-E7C3-694B-AD35-104F920A59BE}" type="slidenum">
              <a:rPr lang="en-US">
                <a:solidFill>
                  <a:srgbClr val="000000"/>
                </a:solidFill>
              </a:rPr>
              <a:pPr defTabSz="881390">
                <a:defRPr/>
              </a:pPr>
              <a:t>18</a:t>
            </a:fld>
            <a:endParaRPr lang="en-US" dirty="0">
              <a:solidFill>
                <a:srgbClr val="000000"/>
              </a:solidFill>
            </a:endParaRPr>
          </a:p>
        </p:txBody>
      </p:sp>
    </p:spTree>
    <p:extLst>
      <p:ext uri="{BB962C8B-B14F-4D97-AF65-F5344CB8AC3E}">
        <p14:creationId xmlns:p14="http://schemas.microsoft.com/office/powerpoint/2010/main" val="460803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eaLnBrk="1" fontAlgn="auto" hangingPunct="1">
              <a:spcBef>
                <a:spcPts val="0"/>
              </a:spcBef>
              <a:spcAft>
                <a:spcPts val="0"/>
              </a:spcAft>
              <a:defRPr/>
            </a:pPr>
            <a:r>
              <a:rPr lang="en-US" i="1" dirty="0"/>
              <a:t>AE, adverse event; BC, breast cancer; CBR, clinical benefit rate; CDKi, CDK inhibitor; CT, chemotherapy; ET, endocrine therapy; FULV, fulvestrant; mPFS, median progression-free survival; mTORi, mTOR inhibitor; ORR, overall response rate; palbo, palbociclib; ribo, ribociclib; SERD, selective estrogen receptor degrader; tx, treatment.</a:t>
            </a:r>
          </a:p>
          <a:p>
            <a:pPr defTabSz="881390" eaLnBrk="1" fontAlgn="auto" hangingPunct="1">
              <a:spcBef>
                <a:spcPts val="0"/>
              </a:spcBef>
              <a:spcAft>
                <a:spcPts val="0"/>
              </a:spcAf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154797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NSCLC, non-small-cell lung cancer.</a:t>
            </a:r>
          </a:p>
        </p:txBody>
      </p:sp>
      <p:sp>
        <p:nvSpPr>
          <p:cNvPr id="4" name="Slide Number Placeholder 3"/>
          <p:cNvSpPr>
            <a:spLocks noGrp="1"/>
          </p:cNvSpPr>
          <p:nvPr>
            <p:ph type="sldNum" sz="quarter" idx="5"/>
          </p:nvPr>
        </p:nvSpPr>
        <p:spPr/>
        <p:txBody>
          <a:bodyPr/>
          <a:lstStyle/>
          <a:p>
            <a:pPr marL="0" marR="0" lvl="0" indent="0" algn="r" defTabSz="987530" rtl="0" eaLnBrk="1" fontAlgn="auto" latinLnBrk="0" hangingPunct="1">
              <a:lnSpc>
                <a:spcPct val="100000"/>
              </a:lnSpc>
              <a:spcBef>
                <a:spcPts val="0"/>
              </a:spcBef>
              <a:spcAft>
                <a:spcPts val="0"/>
              </a:spcAft>
              <a:buClrTx/>
              <a:buSzTx/>
              <a:buFontTx/>
              <a:buNone/>
              <a:tabLst/>
              <a:defRPr/>
            </a:pPr>
            <a:fld id="{00C3F92A-4318-DC42-997E-9B71E74D8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8753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051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Courier"/>
                <a:ea typeface="Times New Roman" panose="02020603050405020304" pitchFamily="18" charset="0"/>
                <a:cs typeface="Courier"/>
              </a:rPr>
              <a:t>Figure 14.2.1.1.1</a:t>
            </a:r>
            <a:endParaRPr lang="en-US" dirty="0"/>
          </a:p>
        </p:txBody>
      </p:sp>
      <p:sp>
        <p:nvSpPr>
          <p:cNvPr id="4" name="Slide Number Placeholder 3"/>
          <p:cNvSpPr>
            <a:spLocks noGrp="1"/>
          </p:cNvSpPr>
          <p:nvPr>
            <p:ph type="sldNum" sz="quarter" idx="5"/>
          </p:nvPr>
        </p:nvSpPr>
        <p:spPr/>
        <p:txBody>
          <a:bodyPr/>
          <a:lstStyle/>
          <a:p>
            <a:pPr marL="0" marR="0" lvl="0" indent="0" algn="r" defTabSz="1828527" rtl="0" eaLnBrk="1" fontAlgn="auto" latinLnBrk="0" hangingPunct="1">
              <a:lnSpc>
                <a:spcPct val="100000"/>
              </a:lnSpc>
              <a:spcBef>
                <a:spcPts val="0"/>
              </a:spcBef>
              <a:spcAft>
                <a:spcPts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182852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50866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EOT, end of treatment; FISH, fluorescence in situ hybridization; GnRH, </a:t>
            </a:r>
            <a:r>
              <a:rPr lang="en-US" b="0" i="1" dirty="0">
                <a:solidFill>
                  <a:srgbClr val="4D5156"/>
                </a:solidFill>
                <a:effectLst/>
                <a:latin typeface="Roboto" panose="02000000000000000000" pitchFamily="2" charset="0"/>
              </a:rPr>
              <a:t>gonadotropin-releasing hormone; </a:t>
            </a:r>
            <a:r>
              <a:rPr lang="en-US" i="1" dirty="0"/>
              <a:t>HR, hormone receptor; IHC, immunohistochemistry; pCR, pathologic complete response; T-DXd, trastuzumab deruxtecan.</a:t>
            </a:r>
          </a:p>
        </p:txBody>
      </p:sp>
      <p:sp>
        <p:nvSpPr>
          <p:cNvPr id="4" name="Slide Number Placeholder 3"/>
          <p:cNvSpPr>
            <a:spLocks noGrp="1"/>
          </p:cNvSpPr>
          <p:nvPr>
            <p:ph type="sldNum" sz="quarter" idx="5"/>
          </p:nvPr>
        </p:nvSpPr>
        <p:spPr/>
        <p:txBody>
          <a:bodyPr/>
          <a:lstStyle/>
          <a:p>
            <a:pPr>
              <a:defRPr/>
            </a:pPr>
            <a:fld id="{C20A8F02-27C3-634C-93F4-1370B390DADB}" type="slidenum">
              <a:rPr lang="en-US" smtClean="0"/>
              <a:pPr>
                <a:defRPr/>
              </a:pPr>
              <a:t>23</a:t>
            </a:fld>
            <a:endParaRPr lang="en-US" dirty="0"/>
          </a:p>
        </p:txBody>
      </p:sp>
    </p:spTree>
    <p:extLst>
      <p:ext uri="{BB962C8B-B14F-4D97-AF65-F5344CB8AC3E}">
        <p14:creationId xmlns:p14="http://schemas.microsoft.com/office/powerpoint/2010/main" val="2805789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mTNBC, metastatic triple-negative breast cancer.</a:t>
            </a:r>
          </a:p>
        </p:txBody>
      </p:sp>
    </p:spTree>
    <p:extLst>
      <p:ext uri="{BB962C8B-B14F-4D97-AF65-F5344CB8AC3E}">
        <p14:creationId xmlns:p14="http://schemas.microsoft.com/office/powerpoint/2010/main" val="2468491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DFS, disease-free survival; EBC, early breast cancer; HR, hormone receptor; OS, overall survival; pCR, pathologic complete response; PRO, patient-reported outcomes; RFI, relapse-free interval; TNBC, triple-negative breast cancer.</a:t>
            </a:r>
          </a:p>
        </p:txBody>
      </p:sp>
      <p:sp>
        <p:nvSpPr>
          <p:cNvPr id="4" name="Slide Number Placeholder 3"/>
          <p:cNvSpPr>
            <a:spLocks noGrp="1"/>
          </p:cNvSpPr>
          <p:nvPr>
            <p:ph type="sldNum" sz="quarter" idx="5"/>
          </p:nvPr>
        </p:nvSpPr>
        <p:spPr/>
        <p:txBody>
          <a:bodyPr/>
          <a:lstStyle/>
          <a:p>
            <a:pPr defTabSz="881390" fontAlgn="auto">
              <a:spcBef>
                <a:spcPts val="0"/>
              </a:spcBef>
              <a:spcAft>
                <a:spcPts val="0"/>
              </a:spcAft>
              <a:defRPr/>
            </a:pPr>
            <a:fld id="{2FB72F01-6714-4A31-8C22-8E0F1B091B56}" type="slidenum">
              <a:rPr lang="en-US" altLang="en-US">
                <a:solidFill>
                  <a:prstClr val="black"/>
                </a:solidFill>
                <a:latin typeface="Calibri" panose="020F0502020204030204"/>
              </a:rPr>
              <a:pPr defTabSz="881390" fontAlgn="auto">
                <a:spcBef>
                  <a:spcPts val="0"/>
                </a:spcBef>
                <a:spcAft>
                  <a:spcPts val="0"/>
                </a:spcAft>
                <a:defRPr/>
              </a:pPr>
              <a:t>25</a:t>
            </a:fld>
            <a:endParaRPr lang="en-US" altLang="en-US" dirty="0">
              <a:solidFill>
                <a:prstClr val="black"/>
              </a:solidFill>
              <a:latin typeface="Calibri" panose="020F0502020204030204"/>
            </a:endParaRPr>
          </a:p>
        </p:txBody>
      </p:sp>
    </p:spTree>
    <p:extLst>
      <p:ext uri="{BB962C8B-B14F-4D97-AF65-F5344CB8AC3E}">
        <p14:creationId xmlns:p14="http://schemas.microsoft.com/office/powerpoint/2010/main" val="1856699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NAC, neoadjuvant chemotherapy; ET, endocrine therapy; ER, estrogen receptor; EBC, early breast cancer; ECOG, Eastern Cooperative Oncology Group; PS, performance status; pCR, pathologic complete response; EFS, event-free survival; OS, overall survival; HRQoL, health related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384444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ECOG, Eastern Cooperative Oncology Group; PS, performance status; ER, estrogen receptor; AC, anthracycline plus cyclophosphamide; ET, endocrine therapy; pCR, pathologic complete response; EFS, event-free survival; OS, overall survival; DFS, disease-free survival; DMFS, distant metastasis-free survival; ORR, objective  response rate; RCB, residual cancer burden; AEs, adverse events;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914520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SERD, selective estrogen receptor degrader;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79707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latin typeface="Calibri" panose="020F0502020204030204" pitchFamily="34" charset="0"/>
              </a:rPr>
              <a:pPr>
                <a:spcBef>
                  <a:spcPct val="0"/>
                </a:spcBef>
              </a:pPr>
              <a:t>29</a:t>
            </a:fld>
            <a:endParaRPr lang="en-US" altLang="en-US" dirty="0">
              <a:latin typeface="Calibri" panose="020F050202020403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t>EBC, early breast cancer.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65513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330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453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7214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448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3438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013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7498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DAC80D4F-77FD-4BA6-AEB8-FBB9C0BB527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2679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6396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318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3660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845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632097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9990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38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1138177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C015330E-ED96-C5E7-20B5-55F45C880384}"/>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C1601001-BEB6-D5C9-87D8-10F6A27EB7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E02FE2C-C3C4-DFB0-5F48-03ACAE24C00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60340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fld id="{BE33F7A0-71F0-446B-9DE8-6D75BE64EE0F}" type="slidenum">
              <a:rPr lang="en-US" smtClean="0"/>
              <a:pPr/>
              <a:t>‹#›</a:t>
            </a:fld>
            <a:endParaRPr lang="en-US" dirty="0"/>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7"/>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7" name="Text Placeholder 2">
            <a:extLst>
              <a:ext uri="{FF2B5EF4-FFF2-40B4-BE49-F238E27FC236}">
                <a16:creationId xmlns:a16="http://schemas.microsoft.com/office/drawing/2014/main" id="{2F229E5D-DAA9-4C5C-A19F-42C3FA4B4778}"/>
              </a:ext>
            </a:extLst>
          </p:cNvPr>
          <p:cNvSpPr>
            <a:spLocks noGrp="1"/>
          </p:cNvSpPr>
          <p:nvPr>
            <p:ph idx="1"/>
          </p:nvPr>
        </p:nvSpPr>
        <p:spPr>
          <a:xfrm>
            <a:off x="305554" y="1001170"/>
            <a:ext cx="11580892" cy="484781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picture containing plate&#10;&#10;Description automatically generated">
            <a:extLst>
              <a:ext uri="{FF2B5EF4-FFF2-40B4-BE49-F238E27FC236}">
                <a16:creationId xmlns:a16="http://schemas.microsoft.com/office/drawing/2014/main" id="{FCE0B1A2-82A5-4B3C-AB95-077695EB59B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0265"/>
            <a:ext cx="422539" cy="261610"/>
          </a:xfrm>
          <a:prstGeom prst="rect">
            <a:avLst/>
          </a:prstGeom>
        </p:spPr>
      </p:pic>
      <p:sp>
        <p:nvSpPr>
          <p:cNvPr id="10" name="TextBox 9">
            <a:extLst>
              <a:ext uri="{FF2B5EF4-FFF2-40B4-BE49-F238E27FC236}">
                <a16:creationId xmlns:a16="http://schemas.microsoft.com/office/drawing/2014/main" id="{3B93F9C7-E095-4BEF-B680-9554BA83DBC5}"/>
              </a:ext>
            </a:extLst>
          </p:cNvPr>
          <p:cNvSpPr txBox="1"/>
          <p:nvPr userDrawn="1"/>
        </p:nvSpPr>
        <p:spPr>
          <a:xfrm>
            <a:off x="425805" y="37533"/>
            <a:ext cx="1708311" cy="523220"/>
          </a:xfrm>
          <a:prstGeom prst="rect">
            <a:avLst/>
          </a:prstGeom>
          <a:noFill/>
        </p:spPr>
        <p:txBody>
          <a:bodyPr wrap="square" rtlCol="0">
            <a:spAutoFit/>
          </a:bodyPr>
          <a:lstStyle/>
          <a:p>
            <a:r>
              <a:rPr lang="en-US" sz="1400" i="1" dirty="0">
                <a:solidFill>
                  <a:srgbClr val="000000"/>
                </a:solidFill>
              </a:rPr>
              <a:t>DESTINY-Breast04</a:t>
            </a:r>
          </a:p>
        </p:txBody>
      </p:sp>
    </p:spTree>
    <p:extLst>
      <p:ext uri="{BB962C8B-B14F-4D97-AF65-F5344CB8AC3E}">
        <p14:creationId xmlns:p14="http://schemas.microsoft.com/office/powerpoint/2010/main" val="3950721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BD1C7A-5F12-DB4E-8680-51590A1A865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114254" y="3667917"/>
            <a:ext cx="6076330" cy="31900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13633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5594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154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7186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0438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647993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405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lvl1pPr>
              <a:defRPr>
                <a:latin typeface="Calibri" panose="020F0502020204030204" pitchFamily="34" charset="0"/>
              </a:defRPr>
            </a:lvl1pPr>
          </a:lstStyle>
          <a:p>
            <a:endParaRPr lang="en-US" dirty="0"/>
          </a:p>
        </p:txBody>
      </p:sp>
      <p:sp>
        <p:nvSpPr>
          <p:cNvPr id="9" name="Content Placeholder 8"/>
          <p:cNvSpPr>
            <a:spLocks noGrp="1"/>
          </p:cNvSpPr>
          <p:nvPr>
            <p:ph sz="quarter" idx="11" hasCustomPrompt="1"/>
          </p:nvPr>
        </p:nvSpPr>
        <p:spPr>
          <a:xfrm>
            <a:off x="609600" y="1447800"/>
            <a:ext cx="10974917" cy="4038600"/>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hasCustomPrompt="1"/>
          </p:nvPr>
        </p:nvSpPr>
        <p:spPr>
          <a:xfrm>
            <a:off x="609600" y="131846"/>
            <a:ext cx="10972800" cy="858754"/>
          </a:xfrm>
        </p:spPr>
        <p:txBody>
          <a:bodyPr/>
          <a:lstStyle/>
          <a:p>
            <a:r>
              <a:rPr lang="en-US" dirty="0"/>
              <a:t>Click to Add Title</a:t>
            </a:r>
          </a:p>
        </p:txBody>
      </p:sp>
    </p:spTree>
    <p:extLst>
      <p:ext uri="{BB962C8B-B14F-4D97-AF65-F5344CB8AC3E}">
        <p14:creationId xmlns:p14="http://schemas.microsoft.com/office/powerpoint/2010/main" val="1169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Only - DSI">
    <p:spTree>
      <p:nvGrpSpPr>
        <p:cNvPr id="1" name=""/>
        <p:cNvGrpSpPr/>
        <p:nvPr/>
      </p:nvGrpSpPr>
      <p:grpSpPr>
        <a:xfrm>
          <a:off x="0" y="0"/>
          <a:ext cx="0" cy="0"/>
          <a:chOff x="0" y="0"/>
          <a:chExt cx="0" cy="0"/>
        </a:xfrm>
      </p:grpSpPr>
      <p:grpSp>
        <p:nvGrpSpPr>
          <p:cNvPr id="18" name="Group 17"/>
          <p:cNvGrpSpPr/>
          <p:nvPr userDrawn="1"/>
        </p:nvGrpSpPr>
        <p:grpSpPr>
          <a:xfrm>
            <a:off x="0" y="-1"/>
            <a:ext cx="11142133" cy="766893"/>
            <a:chOff x="0" y="-1"/>
            <a:chExt cx="8356600" cy="766893"/>
          </a:xfrm>
        </p:grpSpPr>
        <p:sp>
          <p:nvSpPr>
            <p:cNvPr id="14" name="Rectangle 13"/>
            <p:cNvSpPr/>
            <p:nvPr userDrawn="1"/>
          </p:nvSpPr>
          <p:spPr>
            <a:xfrm>
              <a:off x="0" y="0"/>
              <a:ext cx="8356600" cy="766617"/>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15" name="Rectangle 14"/>
            <p:cNvSpPr/>
            <p:nvPr userDrawn="1"/>
          </p:nvSpPr>
          <p:spPr>
            <a:xfrm>
              <a:off x="0" y="-1"/>
              <a:ext cx="6489700"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16" name="Rectangle 15"/>
            <p:cNvSpPr/>
            <p:nvPr userDrawn="1"/>
          </p:nvSpPr>
          <p:spPr>
            <a:xfrm>
              <a:off x="6491224" y="675452"/>
              <a:ext cx="1865376"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grpSp>
      <p:sp>
        <p:nvSpPr>
          <p:cNvPr id="6" name="Title 1"/>
          <p:cNvSpPr>
            <a:spLocks noGrp="1"/>
          </p:cNvSpPr>
          <p:nvPr userDrawn="1">
            <p:ph type="title"/>
          </p:nvPr>
        </p:nvSpPr>
        <p:spPr>
          <a:xfrm>
            <a:off x="609604" y="152400"/>
            <a:ext cx="10483851" cy="457200"/>
          </a:xfrm>
        </p:spPr>
        <p:txBody>
          <a:bodyPr anchor="t">
            <a:noAutofit/>
          </a:bodyPr>
          <a:lstStyle>
            <a:lvl1pPr algn="l">
              <a:defRPr sz="2100">
                <a:latin typeface="Calibri" panose="020F0502020204030204" pitchFamily="34" charset="0"/>
                <a:cs typeface="Calibri" panose="020F0502020204030204" pitchFamily="34" charset="0"/>
              </a:defRPr>
            </a:lvl1pPr>
          </a:lstStyle>
          <a:p>
            <a:r>
              <a:rPr lang="en-US" dirty="0"/>
              <a:t>Click to edit Master title style</a:t>
            </a:r>
          </a:p>
        </p:txBody>
      </p:sp>
      <p:sp>
        <p:nvSpPr>
          <p:cNvPr id="11" name="Slide Number Placeholder 10"/>
          <p:cNvSpPr>
            <a:spLocks noGrp="1"/>
          </p:cNvSpPr>
          <p:nvPr userDrawn="1">
            <p:ph type="sldNum" sz="quarter" idx="14"/>
          </p:nvPr>
        </p:nvSpPr>
        <p:spPr/>
        <p:txBody>
          <a:bodyPr/>
          <a:lstStyle>
            <a:lvl1pPr>
              <a:defRPr>
                <a:solidFill>
                  <a:schemeClr val="tx1">
                    <a:lumMod val="65000"/>
                    <a:lumOff val="35000"/>
                  </a:schemeClr>
                </a:solidFill>
                <a:latin typeface="Calibri" panose="020F0502020204030204" pitchFamily="34" charset="0"/>
              </a:defRPr>
            </a:lvl1pPr>
          </a:lstStyle>
          <a:p>
            <a:fld id="{CFA9C6AD-F5D9-4909-94C3-E6A9EFC35C84}" type="slidenum">
              <a:rPr lang="en-US" smtClean="0"/>
              <a:pPr/>
              <a:t>‹#›</a:t>
            </a:fld>
            <a:endParaRPr lang="en-US"/>
          </a:p>
        </p:txBody>
      </p:sp>
      <p:sp>
        <p:nvSpPr>
          <p:cNvPr id="12" name="Footer Placeholder 11"/>
          <p:cNvSpPr>
            <a:spLocks noGrp="1"/>
          </p:cNvSpPr>
          <p:nvPr userDrawn="1">
            <p:ph type="ftr" sz="quarter" idx="15"/>
          </p:nvPr>
        </p:nvSpPr>
        <p:spPr>
          <a:xfrm>
            <a:off x="609600" y="6248402"/>
            <a:ext cx="10972800" cy="340491"/>
          </a:xfrm>
        </p:spPr>
        <p:txBody>
          <a:bodyPr/>
          <a:lstStyle>
            <a:lvl1pPr>
              <a:defRPr>
                <a:latin typeface="Calibri" panose="020F0502020204030204" pitchFamily="34" charset="0"/>
              </a:defRPr>
            </a:lvl1pPr>
          </a:lstStyle>
          <a:p>
            <a:pPr>
              <a:defRPr/>
            </a:pPr>
            <a:endParaRPr lang="en-US" dirty="0"/>
          </a:p>
        </p:txBody>
      </p:sp>
      <p:pic>
        <p:nvPicPr>
          <p:cNvPr id="17" name="Picture 2" descr="C:\Users\jallison\AppData\Local\Temp\VMwareDnD\a0679ae3\DS_logo_portrait_format_4color_rgb_120206.png">
            <a:extLst>
              <a:ext uri="{FF2B5EF4-FFF2-40B4-BE49-F238E27FC236}">
                <a16:creationId xmlns:a16="http://schemas.microsoft.com/office/drawing/2014/main" id="{2A4230F3-EF99-461F-8C84-9452D53A280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261116" y="3"/>
            <a:ext cx="789747" cy="777277"/>
          </a:xfrm>
          <a:prstGeom prst="rect">
            <a:avLst/>
          </a:prstGeom>
          <a:noFill/>
        </p:spPr>
      </p:pic>
      <p:sp>
        <p:nvSpPr>
          <p:cNvPr id="10" name="TextBox 9">
            <a:extLst>
              <a:ext uri="{FF2B5EF4-FFF2-40B4-BE49-F238E27FC236}">
                <a16:creationId xmlns:a16="http://schemas.microsoft.com/office/drawing/2014/main" id="{C3A422ED-0515-4B6A-9BE4-42C250D040D7}"/>
              </a:ext>
            </a:extLst>
          </p:cNvPr>
          <p:cNvSpPr txBox="1"/>
          <p:nvPr userDrawn="1"/>
        </p:nvSpPr>
        <p:spPr>
          <a:xfrm>
            <a:off x="2514600" y="6609601"/>
            <a:ext cx="7162800" cy="184666"/>
          </a:xfrm>
          <a:prstGeom prst="rect">
            <a:avLst/>
          </a:prstGeom>
          <a:noFill/>
        </p:spPr>
        <p:txBody>
          <a:bodyPr wrap="square">
            <a:spAutoFit/>
          </a:bodyPr>
          <a:lstStyle/>
          <a:p>
            <a:pPr algn="ctr"/>
            <a:r>
              <a:rPr lang="en-US" sz="600" dirty="0">
                <a:latin typeface="Calibri" panose="020F0502020204030204" pitchFamily="34" charset="0"/>
              </a:rPr>
              <a:t>© 2021 Daiichi Sankyo, Inc. – Provided in response to an unsolicited request. Not for distribution.</a:t>
            </a:r>
          </a:p>
        </p:txBody>
      </p:sp>
    </p:spTree>
    <p:extLst>
      <p:ext uri="{BB962C8B-B14F-4D97-AF65-F5344CB8AC3E}">
        <p14:creationId xmlns:p14="http://schemas.microsoft.com/office/powerpoint/2010/main" val="372415209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596900" y="1825099"/>
            <a:ext cx="11007725" cy="4359803"/>
          </a:xfrm>
        </p:spPr>
        <p:txBody>
          <a:bodyPr rIns="0"/>
          <a:lstStyle>
            <a:lvl1pPr>
              <a:lnSpc>
                <a:spcPct val="100000"/>
              </a:lnSpc>
              <a:spcBef>
                <a:spcPts val="0"/>
              </a:spcBef>
              <a:spcAft>
                <a:spcPts val="450"/>
              </a:spcAft>
              <a:defRPr/>
            </a:lvl1pPr>
            <a:lvl2pPr>
              <a:lnSpc>
                <a:spcPct val="100000"/>
              </a:lnSpc>
              <a:spcBef>
                <a:spcPts val="0"/>
              </a:spcBef>
              <a:spcAft>
                <a:spcPts val="450"/>
              </a:spcAft>
              <a:defRPr/>
            </a:lvl2pPr>
            <a:lvl3pPr>
              <a:lnSpc>
                <a:spcPct val="100000"/>
              </a:lnSpc>
              <a:spcBef>
                <a:spcPts val="0"/>
              </a:spcBef>
              <a:spcAft>
                <a:spcPts val="450"/>
              </a:spcAft>
              <a:defRPr/>
            </a:lvl3pPr>
            <a:lvl4pPr>
              <a:lnSpc>
                <a:spcPct val="100000"/>
              </a:lnSpc>
              <a:spcBef>
                <a:spcPts val="0"/>
              </a:spcBef>
              <a:spcAft>
                <a:spcPts val="450"/>
              </a:spcAft>
              <a:defRPr/>
            </a:lvl4pPr>
            <a:lvl5pPr>
              <a:lnSpc>
                <a:spcPct val="100000"/>
              </a:lnSpc>
              <a:spcBef>
                <a:spcPts val="0"/>
              </a:spcBef>
              <a:spcAft>
                <a:spcPts val="45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596899" y="136731"/>
            <a:ext cx="11007727" cy="1093408"/>
          </a:xfrm>
        </p:spPr>
        <p:txBody>
          <a:bodyPr rIns="0"/>
          <a:lstStyle>
            <a:lvl1pPr>
              <a:defRPr b="1"/>
            </a:lvl1pPr>
          </a:lstStyle>
          <a:p>
            <a:r>
              <a:rPr lang="en-US"/>
              <a:t>Click to edit Master title style</a:t>
            </a:r>
          </a:p>
        </p:txBody>
      </p:sp>
      <p:sp>
        <p:nvSpPr>
          <p:cNvPr id="12" name="Slide Number Placeholder 9">
            <a:extLst>
              <a:ext uri="{FF2B5EF4-FFF2-40B4-BE49-F238E27FC236}">
                <a16:creationId xmlns:a16="http://schemas.microsoft.com/office/drawing/2014/main" id="{63D5ADE7-7134-4598-B2FA-AF90440036A4}"/>
              </a:ext>
            </a:extLst>
          </p:cNvPr>
          <p:cNvSpPr>
            <a:spLocks noGrp="1"/>
          </p:cNvSpPr>
          <p:nvPr>
            <p:ph type="sldNum" sz="quarter" idx="12"/>
          </p:nvPr>
        </p:nvSpPr>
        <p:spPr>
          <a:xfrm>
            <a:off x="211016" y="6442999"/>
            <a:ext cx="376360" cy="291492"/>
          </a:xfrm>
          <a:prstGeom prst="rect">
            <a:avLst/>
          </a:prstGeom>
        </p:spPr>
        <p:txBody>
          <a:bodyPr vert="horz" lIns="0" tIns="45720" rIns="0" bIns="45720" rtlCol="0" anchor="b"/>
          <a:lstStyle>
            <a:lvl1pPr>
              <a:defRPr lang="en-US" sz="750" smtClean="0">
                <a:solidFill>
                  <a:schemeClr val="bg2"/>
                </a:solidFill>
                <a:latin typeface="Calibri" panose="020F0502020204030204" pitchFamily="34" charset="0"/>
              </a:defRPr>
            </a:lvl1pPr>
          </a:lstStyle>
          <a:p>
            <a:fld id="{4BEAA09E-D67E-864E-8466-C38E88600C4F}" type="slidenum">
              <a:rPr lang="en-GB" smtClean="0"/>
              <a:pPr/>
              <a:t>‹#›</a:t>
            </a:fld>
            <a:endParaRPr lang="en-GB" dirty="0"/>
          </a:p>
        </p:txBody>
      </p:sp>
      <p:sp>
        <p:nvSpPr>
          <p:cNvPr id="13" name="Footer Placeholder 8">
            <a:extLst>
              <a:ext uri="{FF2B5EF4-FFF2-40B4-BE49-F238E27FC236}">
                <a16:creationId xmlns:a16="http://schemas.microsoft.com/office/drawing/2014/main" id="{261A62FF-BE64-40E7-B334-9966898C002C}"/>
              </a:ext>
            </a:extLst>
          </p:cNvPr>
          <p:cNvSpPr>
            <a:spLocks noGrp="1"/>
          </p:cNvSpPr>
          <p:nvPr>
            <p:ph type="ftr" sz="quarter" idx="3"/>
          </p:nvPr>
        </p:nvSpPr>
        <p:spPr>
          <a:xfrm>
            <a:off x="587375" y="6442999"/>
            <a:ext cx="8719448" cy="291492"/>
          </a:xfrm>
          <a:prstGeom prst="rect">
            <a:avLst/>
          </a:prstGeom>
        </p:spPr>
        <p:txBody>
          <a:bodyPr vert="horz" lIns="0" tIns="45720" rIns="0" bIns="45720" rtlCol="0" anchor="b"/>
          <a:lstStyle>
            <a:lvl1pPr algn="l">
              <a:defRPr sz="600">
                <a:solidFill>
                  <a:schemeClr val="tx1"/>
                </a:solidFill>
                <a:latin typeface="Calibri" panose="020F0502020204030204" pitchFamily="34" charset="0"/>
              </a:defRPr>
            </a:lvl1pPr>
          </a:lstStyle>
          <a:p>
            <a:r>
              <a:rPr lang="en-US" dirty="0"/>
              <a:t>Footnotes</a:t>
            </a:r>
          </a:p>
        </p:txBody>
      </p:sp>
    </p:spTree>
    <p:extLst>
      <p:ext uri="{BB962C8B-B14F-4D97-AF65-F5344CB8AC3E}">
        <p14:creationId xmlns:p14="http://schemas.microsoft.com/office/powerpoint/2010/main" val="19968590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1" y="1302299"/>
            <a:ext cx="10515600" cy="4207548"/>
          </a:xfrm>
          <a:prstGeom prst="rect">
            <a:avLst/>
          </a:prstGeom>
          <a:ln w="3175">
            <a:noFill/>
          </a:ln>
        </p:spPr>
        <p:txBody>
          <a:bodyPr anchor="ctr"/>
          <a:lstStyle>
            <a:lvl1pPr algn="ctr">
              <a:lnSpc>
                <a:spcPct val="100000"/>
              </a:lnSpc>
              <a:defRPr sz="3375" b="1" i="0">
                <a:solidFill>
                  <a:schemeClr val="bg1"/>
                </a:solidFill>
                <a:latin typeface="Trebuchet MS" panose="020B0703020202090204" pitchFamily="34" charset="0"/>
              </a:defRPr>
            </a:lvl1pPr>
          </a:lstStyle>
          <a:p>
            <a:r>
              <a:rPr lang="en-US" dirty="0"/>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5" cy="261858"/>
          </a:xfrm>
          <a:prstGeom prst="rect">
            <a:avLst/>
          </a:prstGeom>
        </p:spPr>
      </p:pic>
    </p:spTree>
    <p:extLst>
      <p:ext uri="{BB962C8B-B14F-4D97-AF65-F5344CB8AC3E}">
        <p14:creationId xmlns:p14="http://schemas.microsoft.com/office/powerpoint/2010/main" val="2224925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1" y="1302299"/>
            <a:ext cx="10515600" cy="4207548"/>
          </a:xfrm>
          <a:prstGeom prst="rect">
            <a:avLst/>
          </a:prstGeom>
          <a:ln w="3175">
            <a:noFill/>
          </a:ln>
        </p:spPr>
        <p:txBody>
          <a:bodyPr anchor="ctr"/>
          <a:lstStyle>
            <a:lvl1pPr algn="ctr">
              <a:lnSpc>
                <a:spcPct val="100000"/>
              </a:lnSpc>
              <a:defRPr sz="3375" b="1" i="0">
                <a:solidFill>
                  <a:schemeClr val="bg1"/>
                </a:solidFill>
                <a:latin typeface="Trebuchet MS" panose="020B0703020202090204" pitchFamily="34" charset="0"/>
              </a:defRPr>
            </a:lvl1pPr>
          </a:lstStyle>
          <a:p>
            <a:r>
              <a:rPr lang="en-US" dirty="0"/>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84591" y="6415616"/>
            <a:ext cx="196395" cy="261858"/>
          </a:xfrm>
          <a:prstGeom prst="rect">
            <a:avLst/>
          </a:prstGeom>
        </p:spPr>
      </p:pic>
    </p:spTree>
    <p:extLst>
      <p:ext uri="{BB962C8B-B14F-4D97-AF65-F5344CB8AC3E}">
        <p14:creationId xmlns:p14="http://schemas.microsoft.com/office/powerpoint/2010/main" val="3565099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5" name="Title 4"/>
          <p:cNvSpPr>
            <a:spLocks noGrp="1"/>
          </p:cNvSpPr>
          <p:nvPr>
            <p:ph type="title"/>
          </p:nvPr>
        </p:nvSpPr>
        <p:spPr/>
        <p:txBody>
          <a:bodyPr rIns="0"/>
          <a:lstStyle/>
          <a:p>
            <a:r>
              <a:rPr lang="en-US"/>
              <a:t>Click to edit Master title style</a:t>
            </a:r>
          </a:p>
        </p:txBody>
      </p:sp>
      <p:sp>
        <p:nvSpPr>
          <p:cNvPr id="8" name="Slide Number Placeholder 9">
            <a:extLst>
              <a:ext uri="{FF2B5EF4-FFF2-40B4-BE49-F238E27FC236}">
                <a16:creationId xmlns:a16="http://schemas.microsoft.com/office/drawing/2014/main" id="{D308535B-148D-4D02-B28C-F2D48B819152}"/>
              </a:ext>
            </a:extLst>
          </p:cNvPr>
          <p:cNvSpPr>
            <a:spLocks noGrp="1"/>
          </p:cNvSpPr>
          <p:nvPr>
            <p:ph type="sldNum" sz="quarter" idx="12"/>
          </p:nvPr>
        </p:nvSpPr>
        <p:spPr>
          <a:xfrm>
            <a:off x="211016" y="6442999"/>
            <a:ext cx="376360" cy="291492"/>
          </a:xfrm>
          <a:prstGeom prst="rect">
            <a:avLst/>
          </a:prstGeom>
        </p:spPr>
        <p:txBody>
          <a:bodyPr vert="horz" lIns="0" tIns="45720" rIns="0" bIns="45720" rtlCol="0" anchor="b"/>
          <a:lstStyle>
            <a:lvl1pPr>
              <a:defRPr lang="en-US" sz="750" smtClean="0">
                <a:solidFill>
                  <a:schemeClr val="bg2"/>
                </a:solidFill>
                <a:latin typeface="Calibri" panose="020F0502020204030204" pitchFamily="34" charset="0"/>
              </a:defRPr>
            </a:lvl1pPr>
          </a:lstStyle>
          <a:p>
            <a:fld id="{4BEAA09E-D67E-864E-8466-C38E88600C4F}" type="slidenum">
              <a:rPr lang="en-GB" smtClean="0"/>
              <a:pPr/>
              <a:t>‹#›</a:t>
            </a:fld>
            <a:endParaRPr lang="en-GB" dirty="0"/>
          </a:p>
        </p:txBody>
      </p:sp>
      <p:sp>
        <p:nvSpPr>
          <p:cNvPr id="9" name="Footer Placeholder 8">
            <a:extLst>
              <a:ext uri="{FF2B5EF4-FFF2-40B4-BE49-F238E27FC236}">
                <a16:creationId xmlns:a16="http://schemas.microsoft.com/office/drawing/2014/main" id="{CE447925-8562-49A5-90B6-A50F55B36252}"/>
              </a:ext>
            </a:extLst>
          </p:cNvPr>
          <p:cNvSpPr>
            <a:spLocks noGrp="1"/>
          </p:cNvSpPr>
          <p:nvPr>
            <p:ph type="ftr" sz="quarter" idx="3"/>
          </p:nvPr>
        </p:nvSpPr>
        <p:spPr>
          <a:xfrm>
            <a:off x="587375" y="6442999"/>
            <a:ext cx="8719448" cy="291492"/>
          </a:xfrm>
          <a:prstGeom prst="rect">
            <a:avLst/>
          </a:prstGeom>
        </p:spPr>
        <p:txBody>
          <a:bodyPr vert="horz" lIns="0" tIns="45720" rIns="0" bIns="45720" rtlCol="0" anchor="b"/>
          <a:lstStyle>
            <a:lvl1pPr algn="l">
              <a:defRPr sz="600">
                <a:solidFill>
                  <a:schemeClr val="tx1"/>
                </a:solidFill>
                <a:latin typeface="Calibri" panose="020F0502020204030204" pitchFamily="34" charset="0"/>
              </a:defRPr>
            </a:lvl1pPr>
          </a:lstStyle>
          <a:p>
            <a:r>
              <a:rPr lang="en-US" dirty="0"/>
              <a:t>Footnotes</a:t>
            </a:r>
          </a:p>
        </p:txBody>
      </p:sp>
      <p:sp>
        <p:nvSpPr>
          <p:cNvPr id="11" name="TextBox 10">
            <a:extLst>
              <a:ext uri="{FF2B5EF4-FFF2-40B4-BE49-F238E27FC236}">
                <a16:creationId xmlns:a16="http://schemas.microsoft.com/office/drawing/2014/main" id="{F170A727-A558-4E7D-8072-2902E7FE9BB4}"/>
              </a:ext>
            </a:extLst>
          </p:cNvPr>
          <p:cNvSpPr txBox="1"/>
          <p:nvPr userDrawn="1"/>
        </p:nvSpPr>
        <p:spPr>
          <a:xfrm>
            <a:off x="9467850" y="6442999"/>
            <a:ext cx="2136775" cy="291492"/>
          </a:xfrm>
          <a:prstGeom prst="rect">
            <a:avLst/>
          </a:prstGeom>
        </p:spPr>
        <p:txBody>
          <a:bodyPr vert="horz" lIns="68580" tIns="34290" rIns="0" bIns="34290" rtlCol="0" anchor="b"/>
          <a:lstStyle>
            <a:defPPr>
              <a:defRPr lang="en-US"/>
            </a:defPPr>
            <a:lvl1pPr algn="r">
              <a:defRPr sz="1000">
                <a:solidFill>
                  <a:schemeClr val="bg2"/>
                </a:solidFill>
                <a:latin typeface="+mj-lt"/>
              </a:defRPr>
            </a:lvl1pPr>
          </a:lstStyle>
          <a:p>
            <a:pPr lvl="0"/>
            <a:r>
              <a:rPr lang="en-US" sz="750" dirty="0">
                <a:latin typeface="Calibri" panose="020F0502020204030204" pitchFamily="34" charset="0"/>
              </a:rPr>
              <a:t>Confidential—Not for Promotion</a:t>
            </a:r>
          </a:p>
        </p:txBody>
      </p:sp>
    </p:spTree>
    <p:extLst>
      <p:ext uri="{BB962C8B-B14F-4D97-AF65-F5344CB8AC3E}">
        <p14:creationId xmlns:p14="http://schemas.microsoft.com/office/powerpoint/2010/main" val="2321134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3" name="Title 2"/>
          <p:cNvSpPr>
            <a:spLocks noGrp="1"/>
          </p:cNvSpPr>
          <p:nvPr>
            <p:ph type="title"/>
          </p:nvPr>
        </p:nvSpPr>
        <p:spPr>
          <a:xfrm>
            <a:off x="596899" y="136731"/>
            <a:ext cx="11007727" cy="1093408"/>
          </a:xfrm>
        </p:spPr>
        <p:txBody>
          <a:bodyPr/>
          <a:lstStyle/>
          <a:p>
            <a:r>
              <a:rPr lang="en-US" dirty="0"/>
              <a:t>Click to edit Master title style</a:t>
            </a:r>
          </a:p>
        </p:txBody>
      </p:sp>
      <p:sp>
        <p:nvSpPr>
          <p:cNvPr id="5" name="Content Placeholder 4"/>
          <p:cNvSpPr>
            <a:spLocks noGrp="1"/>
          </p:cNvSpPr>
          <p:nvPr>
            <p:ph sz="quarter" idx="10"/>
          </p:nvPr>
        </p:nvSpPr>
        <p:spPr>
          <a:xfrm>
            <a:off x="596899" y="1826895"/>
            <a:ext cx="5241927" cy="433298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p:cNvSpPr>
            <a:spLocks noGrp="1"/>
          </p:cNvSpPr>
          <p:nvPr>
            <p:ph sz="quarter" idx="11"/>
          </p:nvPr>
        </p:nvSpPr>
        <p:spPr>
          <a:xfrm>
            <a:off x="6362699" y="1826893"/>
            <a:ext cx="5241927" cy="43412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9">
            <a:extLst>
              <a:ext uri="{FF2B5EF4-FFF2-40B4-BE49-F238E27FC236}">
                <a16:creationId xmlns:a16="http://schemas.microsoft.com/office/drawing/2014/main" id="{B4100234-7C50-4FFA-A80E-AF04BEBE06D3}"/>
              </a:ext>
            </a:extLst>
          </p:cNvPr>
          <p:cNvSpPr>
            <a:spLocks noGrp="1"/>
          </p:cNvSpPr>
          <p:nvPr>
            <p:ph type="sldNum" sz="quarter" idx="12"/>
          </p:nvPr>
        </p:nvSpPr>
        <p:spPr>
          <a:xfrm>
            <a:off x="211016" y="6442999"/>
            <a:ext cx="376360" cy="291492"/>
          </a:xfrm>
          <a:prstGeom prst="rect">
            <a:avLst/>
          </a:prstGeom>
        </p:spPr>
        <p:txBody>
          <a:bodyPr vert="horz" lIns="0" tIns="45720" rIns="0" bIns="45720" rtlCol="0" anchor="b"/>
          <a:lstStyle>
            <a:lvl1pPr>
              <a:defRPr lang="en-US" sz="750" smtClean="0">
                <a:solidFill>
                  <a:schemeClr val="bg2"/>
                </a:solidFill>
                <a:latin typeface="Calibri" panose="020F0502020204030204" pitchFamily="34" charset="0"/>
              </a:defRPr>
            </a:lvl1pPr>
          </a:lstStyle>
          <a:p>
            <a:fld id="{4BEAA09E-D67E-864E-8466-C38E88600C4F}" type="slidenum">
              <a:rPr lang="en-GB" smtClean="0"/>
              <a:pPr/>
              <a:t>‹#›</a:t>
            </a:fld>
            <a:endParaRPr lang="en-GB" dirty="0"/>
          </a:p>
        </p:txBody>
      </p:sp>
      <p:sp>
        <p:nvSpPr>
          <p:cNvPr id="9" name="Footer Placeholder 8">
            <a:extLst>
              <a:ext uri="{FF2B5EF4-FFF2-40B4-BE49-F238E27FC236}">
                <a16:creationId xmlns:a16="http://schemas.microsoft.com/office/drawing/2014/main" id="{E108F504-94F8-4534-9B76-C44264269DA0}"/>
              </a:ext>
            </a:extLst>
          </p:cNvPr>
          <p:cNvSpPr>
            <a:spLocks noGrp="1"/>
          </p:cNvSpPr>
          <p:nvPr>
            <p:ph type="ftr" sz="quarter" idx="3"/>
          </p:nvPr>
        </p:nvSpPr>
        <p:spPr>
          <a:xfrm>
            <a:off x="587375" y="6442999"/>
            <a:ext cx="8719448" cy="291492"/>
          </a:xfrm>
          <a:prstGeom prst="rect">
            <a:avLst/>
          </a:prstGeom>
        </p:spPr>
        <p:txBody>
          <a:bodyPr vert="horz" lIns="0" tIns="45720" rIns="0" bIns="45720" rtlCol="0" anchor="b"/>
          <a:lstStyle>
            <a:lvl1pPr algn="l">
              <a:defRPr sz="600">
                <a:solidFill>
                  <a:schemeClr val="tx1"/>
                </a:solidFill>
                <a:latin typeface="Calibri" panose="020F0502020204030204" pitchFamily="34" charset="0"/>
              </a:defRPr>
            </a:lvl1pPr>
          </a:lstStyle>
          <a:p>
            <a:r>
              <a:rPr lang="en-US" dirty="0"/>
              <a:t>Footnotes</a:t>
            </a:r>
          </a:p>
        </p:txBody>
      </p:sp>
      <p:sp>
        <p:nvSpPr>
          <p:cNvPr id="11" name="TextBox 10">
            <a:extLst>
              <a:ext uri="{FF2B5EF4-FFF2-40B4-BE49-F238E27FC236}">
                <a16:creationId xmlns:a16="http://schemas.microsoft.com/office/drawing/2014/main" id="{DAB3096E-C25C-4599-8ED1-17D5BA6ED0D0}"/>
              </a:ext>
            </a:extLst>
          </p:cNvPr>
          <p:cNvSpPr txBox="1"/>
          <p:nvPr userDrawn="1"/>
        </p:nvSpPr>
        <p:spPr>
          <a:xfrm>
            <a:off x="9467850" y="6442999"/>
            <a:ext cx="2136775" cy="291492"/>
          </a:xfrm>
          <a:prstGeom prst="rect">
            <a:avLst/>
          </a:prstGeom>
        </p:spPr>
        <p:txBody>
          <a:bodyPr vert="horz" lIns="68580" tIns="34290" rIns="0" bIns="34290" rtlCol="0" anchor="b"/>
          <a:lstStyle>
            <a:defPPr>
              <a:defRPr lang="en-US"/>
            </a:defPPr>
            <a:lvl1pPr algn="r">
              <a:defRPr sz="1000">
                <a:solidFill>
                  <a:schemeClr val="bg2"/>
                </a:solidFill>
                <a:latin typeface="+mj-lt"/>
              </a:defRPr>
            </a:lvl1pPr>
          </a:lstStyle>
          <a:p>
            <a:pPr lvl="0"/>
            <a:r>
              <a:rPr lang="en-US" sz="750" dirty="0">
                <a:latin typeface="Calibri" panose="020F0502020204030204" pitchFamily="34" charset="0"/>
              </a:rPr>
              <a:t>Confidential—Not for Promotion</a:t>
            </a:r>
          </a:p>
        </p:txBody>
      </p:sp>
    </p:spTree>
    <p:extLst>
      <p:ext uri="{BB962C8B-B14F-4D97-AF65-F5344CB8AC3E}">
        <p14:creationId xmlns:p14="http://schemas.microsoft.com/office/powerpoint/2010/main" val="3698177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9" name="Rectangle 8">
            <a:extLst>
              <a:ext uri="{FF2B5EF4-FFF2-40B4-BE49-F238E27FC236}">
                <a16:creationId xmlns:a16="http://schemas.microsoft.com/office/drawing/2014/main" id="{A45C0A2E-84ED-694A-8D40-40A9466155D7}"/>
              </a:ext>
            </a:extLst>
          </p:cNvPr>
          <p:cNvSpPr/>
          <p:nvPr userDrawn="1"/>
        </p:nvSpPr>
        <p:spPr>
          <a:xfrm>
            <a:off x="2"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9" y="1189899"/>
            <a:ext cx="3535407" cy="4351338"/>
          </a:xfrm>
          <a:prstGeom prst="rect">
            <a:avLst/>
          </a:prstGeom>
        </p:spPr>
        <p:txBody>
          <a:bodyPr anchor="ctr">
            <a:normAutofit/>
          </a:bodyPr>
          <a:lstStyle>
            <a:lvl1pPr marL="0" indent="0" algn="ctr">
              <a:lnSpc>
                <a:spcPct val="100000"/>
              </a:lnSpc>
              <a:buNone/>
              <a:defRPr sz="2400" b="1" i="0" spc="0">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3" y="1189900"/>
            <a:ext cx="6997652" cy="4351338"/>
          </a:xfrm>
          <a:prstGeom prst="rect">
            <a:avLst/>
          </a:prstGeom>
        </p:spPr>
        <p:txBody>
          <a:bodyPr anchor="ctr">
            <a:normAutofit/>
          </a:bodyPr>
          <a:lstStyle>
            <a:lvl1pPr marL="0" indent="0">
              <a:lnSpc>
                <a:spcPct val="110000"/>
              </a:lnSpc>
              <a:buFont typeface="+mj-lt"/>
              <a:buNone/>
              <a:defRPr sz="1800">
                <a:solidFill>
                  <a:schemeClr val="tx1"/>
                </a:solidFill>
                <a:latin typeface="Calibri" panose="020F0502020204030204" pitchFamily="34" charset="0"/>
              </a:defRPr>
            </a:lvl1pPr>
            <a:lvl2pPr marL="600075" indent="-248841">
              <a:lnSpc>
                <a:spcPct val="110000"/>
              </a:lnSpc>
              <a:buFont typeface="+mj-lt"/>
              <a:buAutoNum type="alphaLcPeriod"/>
              <a:tabLst/>
              <a:defRPr sz="1350">
                <a:solidFill>
                  <a:schemeClr val="tx1"/>
                </a:solidFill>
                <a:latin typeface="+mn-lt"/>
              </a:defRPr>
            </a:lvl2pPr>
            <a:lvl3pPr marL="648891" indent="-257175">
              <a:buFont typeface="+mj-lt"/>
              <a:buAutoNum type="arabicPeriod"/>
              <a:defRPr/>
            </a:lvl3pPr>
            <a:lvl4pPr marL="903685" indent="-257175">
              <a:buFont typeface="+mj-lt"/>
              <a:buAutoNum type="arabicPeriod"/>
              <a:defRPr/>
            </a:lvl4pPr>
            <a:lvl5pPr marL="1072754" indent="-171450">
              <a:buFont typeface="+mj-lt"/>
              <a:buAutoNum type="arabicPeriod"/>
              <a:defRPr/>
            </a:lvl5pPr>
          </a:lstStyle>
          <a:p>
            <a:pPr lvl="0"/>
            <a:r>
              <a:rPr lang="en-US" dirty="0"/>
              <a:t>Edit master text styles</a:t>
            </a:r>
          </a:p>
        </p:txBody>
      </p:sp>
      <p:sp>
        <p:nvSpPr>
          <p:cNvPr id="10" name="Slide Number Placeholder 9">
            <a:extLst>
              <a:ext uri="{FF2B5EF4-FFF2-40B4-BE49-F238E27FC236}">
                <a16:creationId xmlns:a16="http://schemas.microsoft.com/office/drawing/2014/main" id="{BFCCD600-951A-4318-8586-1CC755F461BC}"/>
              </a:ext>
            </a:extLst>
          </p:cNvPr>
          <p:cNvSpPr>
            <a:spLocks noGrp="1"/>
          </p:cNvSpPr>
          <p:nvPr>
            <p:ph type="sldNum" sz="quarter" idx="12"/>
          </p:nvPr>
        </p:nvSpPr>
        <p:spPr>
          <a:xfrm>
            <a:off x="211016" y="6442999"/>
            <a:ext cx="376360" cy="291492"/>
          </a:xfrm>
          <a:prstGeom prst="rect">
            <a:avLst/>
          </a:prstGeom>
        </p:spPr>
        <p:txBody>
          <a:bodyPr lIns="0" anchor="b"/>
          <a:lstStyle>
            <a:lvl1pPr>
              <a:defRPr sz="750">
                <a:solidFill>
                  <a:schemeClr val="bg1"/>
                </a:solidFill>
                <a:latin typeface="Calibri" panose="020F0502020204030204" pitchFamily="34" charset="0"/>
              </a:defRPr>
            </a:lvl1pPr>
          </a:lstStyle>
          <a:p>
            <a:fld id="{4BEAA09E-D67E-864E-8466-C38E88600C4F}" type="slidenum">
              <a:rPr lang="en-US" smtClean="0"/>
              <a:pPr/>
              <a:t>‹#›</a:t>
            </a:fld>
            <a:endParaRPr lang="en-US" dirty="0"/>
          </a:p>
        </p:txBody>
      </p:sp>
      <p:sp>
        <p:nvSpPr>
          <p:cNvPr id="11" name="Footer Placeholder 8">
            <a:extLst>
              <a:ext uri="{FF2B5EF4-FFF2-40B4-BE49-F238E27FC236}">
                <a16:creationId xmlns:a16="http://schemas.microsoft.com/office/drawing/2014/main" id="{EE821F34-D261-44DE-9ADD-AF2796399A5F}"/>
              </a:ext>
            </a:extLst>
          </p:cNvPr>
          <p:cNvSpPr>
            <a:spLocks noGrp="1"/>
          </p:cNvSpPr>
          <p:nvPr>
            <p:ph type="ftr" sz="quarter" idx="3"/>
          </p:nvPr>
        </p:nvSpPr>
        <p:spPr>
          <a:xfrm>
            <a:off x="587376" y="6442999"/>
            <a:ext cx="3305219" cy="291492"/>
          </a:xfrm>
          <a:prstGeom prst="rect">
            <a:avLst/>
          </a:prstGeom>
        </p:spPr>
        <p:txBody>
          <a:bodyPr vert="horz" lIns="0" tIns="45720" rIns="0" bIns="45720" rtlCol="0" anchor="b"/>
          <a:lstStyle>
            <a:lvl1pPr algn="l">
              <a:defRPr sz="600">
                <a:solidFill>
                  <a:schemeClr val="bg1"/>
                </a:solidFill>
                <a:latin typeface="Calibri" panose="020F0502020204030204" pitchFamily="34" charset="0"/>
              </a:defRPr>
            </a:lvl1pPr>
          </a:lstStyle>
          <a:p>
            <a:r>
              <a:rPr lang="en-US" dirty="0"/>
              <a:t>Footnotes</a:t>
            </a:r>
          </a:p>
        </p:txBody>
      </p:sp>
      <p:sp>
        <p:nvSpPr>
          <p:cNvPr id="14" name="TextBox 13">
            <a:extLst>
              <a:ext uri="{FF2B5EF4-FFF2-40B4-BE49-F238E27FC236}">
                <a16:creationId xmlns:a16="http://schemas.microsoft.com/office/drawing/2014/main" id="{4FF1354B-387E-4B38-AB87-7F845967A13B}"/>
              </a:ext>
            </a:extLst>
          </p:cNvPr>
          <p:cNvSpPr txBox="1"/>
          <p:nvPr userDrawn="1"/>
        </p:nvSpPr>
        <p:spPr>
          <a:xfrm>
            <a:off x="9467850" y="6442999"/>
            <a:ext cx="2136775" cy="291492"/>
          </a:xfrm>
          <a:prstGeom prst="rect">
            <a:avLst/>
          </a:prstGeom>
        </p:spPr>
        <p:txBody>
          <a:bodyPr vert="horz" lIns="68580" tIns="34290" rIns="0" bIns="34290" rtlCol="0" anchor="b"/>
          <a:lstStyle>
            <a:defPPr>
              <a:defRPr lang="en-US"/>
            </a:defPPr>
            <a:lvl1pPr algn="r">
              <a:defRPr sz="1000">
                <a:solidFill>
                  <a:schemeClr val="bg2"/>
                </a:solidFill>
                <a:latin typeface="+mj-lt"/>
              </a:defRPr>
            </a:lvl1pPr>
          </a:lstStyle>
          <a:p>
            <a:pPr lvl="0"/>
            <a:r>
              <a:rPr lang="en-US" sz="750" dirty="0">
                <a:latin typeface="Calibri" panose="020F0502020204030204" pitchFamily="34" charset="0"/>
              </a:rPr>
              <a:t>Confidential—Not for Promotion</a:t>
            </a:r>
          </a:p>
        </p:txBody>
      </p:sp>
    </p:spTree>
    <p:extLst>
      <p:ext uri="{BB962C8B-B14F-4D97-AF65-F5344CB8AC3E}">
        <p14:creationId xmlns:p14="http://schemas.microsoft.com/office/powerpoint/2010/main" val="15211443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587375" y="1189899"/>
            <a:ext cx="4989816" cy="4351338"/>
          </a:xfrm>
          <a:prstGeom prst="rect">
            <a:avLst/>
          </a:prstGeom>
          <a:ln>
            <a:noFill/>
          </a:ln>
        </p:spPr>
        <p:txBody>
          <a:bodyPr anchor="ctr">
            <a:normAutofit/>
          </a:bodyPr>
          <a:lstStyle>
            <a:lvl1pPr marL="0" indent="0" algn="r">
              <a:lnSpc>
                <a:spcPct val="100000"/>
              </a:lnSpc>
              <a:buNone/>
              <a:defRPr sz="2400" b="1" i="0">
                <a:ln>
                  <a:noFill/>
                </a:ln>
                <a:solidFill>
                  <a:schemeClr val="bg1"/>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4989816" cy="4351338"/>
          </a:xfrm>
          <a:prstGeom prst="rect">
            <a:avLst/>
          </a:prstGeom>
        </p:spPr>
        <p:txBody>
          <a:bodyPr anchor="ctr">
            <a:normAutofit/>
          </a:bodyPr>
          <a:lstStyle>
            <a:lvl1pPr marL="0" indent="0" algn="l">
              <a:lnSpc>
                <a:spcPct val="100000"/>
              </a:lnSpc>
              <a:buNone/>
              <a:defRPr sz="2400" b="0" i="0">
                <a:solidFill>
                  <a:schemeClr val="tx1"/>
                </a:solidFill>
                <a:latin typeface="Calibri" panose="020F0502020204030204" pitchFamily="34" charset="0"/>
                <a:cs typeface="Rockwell Nova Light" panose="02060303020205020403" pitchFamily="18" charset="0"/>
              </a:defRPr>
            </a:lvl1pPr>
          </a:lstStyle>
          <a:p>
            <a:pPr lvl="0"/>
            <a:r>
              <a:rPr lang="en-US" dirty="0"/>
              <a:t>Edit master text styles</a:t>
            </a:r>
          </a:p>
        </p:txBody>
      </p:sp>
      <p:sp>
        <p:nvSpPr>
          <p:cNvPr id="8" name="Slide Number Placeholder 9">
            <a:extLst>
              <a:ext uri="{FF2B5EF4-FFF2-40B4-BE49-F238E27FC236}">
                <a16:creationId xmlns:a16="http://schemas.microsoft.com/office/drawing/2014/main" id="{67A62836-242F-45C7-AF14-17F32877A05F}"/>
              </a:ext>
            </a:extLst>
          </p:cNvPr>
          <p:cNvSpPr>
            <a:spLocks noGrp="1"/>
          </p:cNvSpPr>
          <p:nvPr>
            <p:ph type="sldNum" sz="quarter" idx="12"/>
          </p:nvPr>
        </p:nvSpPr>
        <p:spPr>
          <a:xfrm>
            <a:off x="211016" y="6442999"/>
            <a:ext cx="376360" cy="291492"/>
          </a:xfrm>
          <a:prstGeom prst="rect">
            <a:avLst/>
          </a:prstGeom>
        </p:spPr>
        <p:txBody>
          <a:bodyPr lIns="0" anchor="b"/>
          <a:lstStyle>
            <a:lvl1pPr>
              <a:defRPr sz="750">
                <a:solidFill>
                  <a:schemeClr val="bg1"/>
                </a:solidFill>
                <a:latin typeface="Calibri" panose="020F0502020204030204" pitchFamily="34" charset="0"/>
              </a:defRPr>
            </a:lvl1pPr>
          </a:lstStyle>
          <a:p>
            <a:fld id="{4BEAA09E-D67E-864E-8466-C38E88600C4F}" type="slidenum">
              <a:rPr lang="en-US" smtClean="0"/>
              <a:pPr/>
              <a:t>‹#›</a:t>
            </a:fld>
            <a:endParaRPr lang="en-US" dirty="0"/>
          </a:p>
        </p:txBody>
      </p:sp>
      <p:sp>
        <p:nvSpPr>
          <p:cNvPr id="9" name="Footer Placeholder 8">
            <a:extLst>
              <a:ext uri="{FF2B5EF4-FFF2-40B4-BE49-F238E27FC236}">
                <a16:creationId xmlns:a16="http://schemas.microsoft.com/office/drawing/2014/main" id="{7E5852BA-B924-45F9-ADE9-DD2DCCD18978}"/>
              </a:ext>
            </a:extLst>
          </p:cNvPr>
          <p:cNvSpPr>
            <a:spLocks noGrp="1"/>
          </p:cNvSpPr>
          <p:nvPr>
            <p:ph type="ftr" sz="quarter" idx="3"/>
          </p:nvPr>
        </p:nvSpPr>
        <p:spPr>
          <a:xfrm>
            <a:off x="587375" y="6442999"/>
            <a:ext cx="4989816" cy="291492"/>
          </a:xfrm>
          <a:prstGeom prst="rect">
            <a:avLst/>
          </a:prstGeom>
        </p:spPr>
        <p:txBody>
          <a:bodyPr vert="horz" lIns="0" tIns="45720" rIns="0" bIns="45720" rtlCol="0" anchor="b"/>
          <a:lstStyle>
            <a:lvl1pPr algn="l">
              <a:defRPr sz="600">
                <a:solidFill>
                  <a:schemeClr val="bg1"/>
                </a:solidFill>
                <a:latin typeface="Calibri" panose="020F0502020204030204" pitchFamily="34" charset="0"/>
              </a:defRPr>
            </a:lvl1pPr>
          </a:lstStyle>
          <a:p>
            <a:r>
              <a:rPr lang="en-US" dirty="0"/>
              <a:t>Footnotes</a:t>
            </a:r>
          </a:p>
        </p:txBody>
      </p:sp>
      <p:sp>
        <p:nvSpPr>
          <p:cNvPr id="10" name="TextBox 9">
            <a:extLst>
              <a:ext uri="{FF2B5EF4-FFF2-40B4-BE49-F238E27FC236}">
                <a16:creationId xmlns:a16="http://schemas.microsoft.com/office/drawing/2014/main" id="{1463C062-0405-4FA7-B6B5-880DA51C937E}"/>
              </a:ext>
            </a:extLst>
          </p:cNvPr>
          <p:cNvSpPr txBox="1"/>
          <p:nvPr userDrawn="1"/>
        </p:nvSpPr>
        <p:spPr>
          <a:xfrm>
            <a:off x="9467850" y="6442999"/>
            <a:ext cx="2136775" cy="291492"/>
          </a:xfrm>
          <a:prstGeom prst="rect">
            <a:avLst/>
          </a:prstGeom>
        </p:spPr>
        <p:txBody>
          <a:bodyPr vert="horz" lIns="68580" tIns="34290" rIns="0" bIns="34290" rtlCol="0" anchor="b"/>
          <a:lstStyle>
            <a:defPPr>
              <a:defRPr lang="en-US"/>
            </a:defPPr>
            <a:lvl1pPr algn="r">
              <a:defRPr sz="1000">
                <a:solidFill>
                  <a:schemeClr val="bg2"/>
                </a:solidFill>
                <a:latin typeface="+mj-lt"/>
              </a:defRPr>
            </a:lvl1pPr>
          </a:lstStyle>
          <a:p>
            <a:pPr lvl="0"/>
            <a:r>
              <a:rPr lang="en-US" sz="750" dirty="0">
                <a:latin typeface="Calibri" panose="020F0502020204030204" pitchFamily="34" charset="0"/>
              </a:rPr>
              <a:t>Confidential—Not for Promotion</a:t>
            </a:r>
          </a:p>
        </p:txBody>
      </p:sp>
    </p:spTree>
    <p:extLst>
      <p:ext uri="{BB962C8B-B14F-4D97-AF65-F5344CB8AC3E}">
        <p14:creationId xmlns:p14="http://schemas.microsoft.com/office/powerpoint/2010/main" val="19157887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1" y="1302299"/>
            <a:ext cx="10515600" cy="4207548"/>
          </a:xfrm>
          <a:prstGeom prst="rect">
            <a:avLst/>
          </a:prstGeom>
          <a:ln w="3175">
            <a:noFill/>
          </a:ln>
        </p:spPr>
        <p:txBody>
          <a:bodyPr anchor="ctr"/>
          <a:lstStyle>
            <a:lvl1pPr algn="ctr">
              <a:lnSpc>
                <a:spcPct val="100000"/>
              </a:lnSpc>
              <a:defRPr sz="3375" b="1" i="0">
                <a:solidFill>
                  <a:srgbClr val="C50F3C"/>
                </a:solidFill>
                <a:latin typeface="Trebuchet MS" panose="020B0703020202090204" pitchFamily="34" charset="0"/>
              </a:defRPr>
            </a:lvl1pPr>
          </a:lstStyle>
          <a:p>
            <a:r>
              <a:rPr lang="en-US" dirty="0"/>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15099396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1" y="1302299"/>
            <a:ext cx="10515600" cy="4207548"/>
          </a:xfrm>
          <a:prstGeom prst="rect">
            <a:avLst/>
          </a:prstGeom>
          <a:ln w="3175">
            <a:noFill/>
          </a:ln>
        </p:spPr>
        <p:txBody>
          <a:bodyPr anchor="ctr"/>
          <a:lstStyle>
            <a:lvl1pPr algn="ctr">
              <a:lnSpc>
                <a:spcPct val="100000"/>
              </a:lnSpc>
              <a:defRPr sz="3375" b="1" i="0">
                <a:solidFill>
                  <a:schemeClr val="accent1"/>
                </a:solidFill>
                <a:latin typeface="Trebuchet MS" panose="020B0703020202090204" pitchFamily="34" charset="0"/>
              </a:defRPr>
            </a:lvl1pPr>
          </a:lstStyle>
          <a:p>
            <a:r>
              <a:rPr lang="en-US" dirty="0"/>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810183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2" y="0"/>
            <a:ext cx="12191999" cy="6858000"/>
          </a:xfrm>
          <a:prstGeom prst="rect">
            <a:avLst/>
          </a:prstGeom>
        </p:spPr>
        <p:txBody>
          <a:bodyPr/>
          <a:lstStyle>
            <a:lvl1pPr marL="0" indent="0">
              <a:buNone/>
              <a:defRPr/>
            </a:lvl1pPr>
          </a:lstStyle>
          <a:p>
            <a:endParaRPr lang="en-US" dirty="0"/>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1" y="957364"/>
            <a:ext cx="5939883" cy="4943272"/>
          </a:xfrm>
          <a:prstGeom prst="rect">
            <a:avLst/>
          </a:prstGeom>
          <a:solidFill>
            <a:srgbClr val="C50F3C"/>
          </a:solidFill>
        </p:spPr>
        <p:txBody>
          <a:bodyPr lIns="914400" tIns="914400" rIns="914400" bIns="914400" anchor="ctr">
            <a:normAutofit/>
          </a:bodyPr>
          <a:lstStyle>
            <a:lvl1pPr marL="0" indent="0" algn="ctr">
              <a:lnSpc>
                <a:spcPct val="80000"/>
              </a:lnSpc>
              <a:buNone/>
              <a:defRPr sz="2400" b="1" i="0" spc="225">
                <a:solidFill>
                  <a:schemeClr val="bg1"/>
                </a:solidFill>
                <a:latin typeface="Trebuchet MS" panose="020B0703020202090204" pitchFamily="34" charset="0"/>
                <a:cs typeface="Rockwell Nova Light" panose="02060303020205020403" pitchFamily="18" charset="0"/>
              </a:defRPr>
            </a:lvl1pPr>
          </a:lstStyle>
          <a:p>
            <a:pPr lvl="0"/>
            <a:r>
              <a:rPr lang="en-US" dirty="0"/>
              <a:t>Edit master text styles</a:t>
            </a:r>
          </a:p>
        </p:txBody>
      </p:sp>
    </p:spTree>
    <p:extLst>
      <p:ext uri="{BB962C8B-B14F-4D97-AF65-F5344CB8AC3E}">
        <p14:creationId xmlns:p14="http://schemas.microsoft.com/office/powerpoint/2010/main" val="982815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9" y="1189899"/>
            <a:ext cx="3544252" cy="4351338"/>
          </a:xfrm>
          <a:prstGeom prst="rect">
            <a:avLst/>
          </a:prstGeom>
        </p:spPr>
        <p:txBody>
          <a:bodyPr anchor="ctr">
            <a:noAutofit/>
          </a:bodyPr>
          <a:lstStyle>
            <a:lvl1pPr algn="r">
              <a:lnSpc>
                <a:spcPct val="80000"/>
              </a:lnSpc>
              <a:defRPr sz="2400" b="0" i="0">
                <a:solidFill>
                  <a:schemeClr val="accent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1906" indent="0">
              <a:lnSpc>
                <a:spcPct val="110000"/>
              </a:lnSpc>
              <a:buNone/>
              <a:tabLst/>
              <a:defRPr sz="1350" b="0">
                <a:solidFill>
                  <a:schemeClr val="tx1"/>
                </a:solidFill>
              </a:defRPr>
            </a:lvl2pPr>
            <a:lvl3pPr marL="215504" indent="-127397">
              <a:lnSpc>
                <a:spcPct val="110000"/>
              </a:lnSpc>
              <a:tabLst/>
              <a:defRPr sz="1200">
                <a:solidFill>
                  <a:schemeClr val="tx1"/>
                </a:solidFill>
              </a:defRPr>
            </a:lvl3pPr>
            <a:lvl4pPr marL="520304" indent="-127397">
              <a:lnSpc>
                <a:spcPct val="110000"/>
              </a:lnSpc>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Footer Placeholder 1"/>
          <p:cNvSpPr>
            <a:spLocks noGrp="1"/>
          </p:cNvSpPr>
          <p:nvPr>
            <p:ph type="ftr" sz="quarter" idx="14"/>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Tree>
    <p:extLst>
      <p:ext uri="{BB962C8B-B14F-4D97-AF65-F5344CB8AC3E}">
        <p14:creationId xmlns:p14="http://schemas.microsoft.com/office/powerpoint/2010/main" val="8236645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9" y="1189899"/>
            <a:ext cx="3544252" cy="4351338"/>
          </a:xfrm>
          <a:prstGeom prst="rect">
            <a:avLst/>
          </a:prstGeom>
        </p:spPr>
        <p:txBody>
          <a:bodyPr anchor="ctr">
            <a:noAutofit/>
          </a:bodyPr>
          <a:lstStyle>
            <a:lvl1pPr algn="r">
              <a:lnSpc>
                <a:spcPct val="80000"/>
              </a:lnSpc>
              <a:defRPr sz="2400" b="0" i="0">
                <a:solidFill>
                  <a:schemeClr val="accent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1906" indent="0">
              <a:lnSpc>
                <a:spcPct val="110000"/>
              </a:lnSpc>
              <a:buNone/>
              <a:tabLst/>
              <a:defRPr sz="1350" b="0">
                <a:solidFill>
                  <a:schemeClr val="tx1"/>
                </a:solidFill>
              </a:defRPr>
            </a:lvl2pPr>
            <a:lvl3pPr marL="215504" indent="-127397">
              <a:lnSpc>
                <a:spcPct val="110000"/>
              </a:lnSpc>
              <a:tabLst/>
              <a:defRPr sz="1200">
                <a:solidFill>
                  <a:schemeClr val="tx1"/>
                </a:solidFill>
              </a:defRPr>
            </a:lvl3pPr>
            <a:lvl4pPr marL="520304" indent="-127397">
              <a:lnSpc>
                <a:spcPct val="110000"/>
              </a:lnSpc>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Footer Placeholder 1"/>
          <p:cNvSpPr>
            <a:spLocks noGrp="1"/>
          </p:cNvSpPr>
          <p:nvPr>
            <p:ph type="ftr" sz="quarter" idx="14"/>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Tree>
    <p:extLst>
      <p:ext uri="{BB962C8B-B14F-4D97-AF65-F5344CB8AC3E}">
        <p14:creationId xmlns:p14="http://schemas.microsoft.com/office/powerpoint/2010/main" val="25276876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dirty="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9" y="1189899"/>
            <a:ext cx="5220003" cy="4351338"/>
          </a:xfrm>
          <a:prstGeom prst="rect">
            <a:avLst/>
          </a:prstGeom>
        </p:spPr>
        <p:txBody>
          <a:bodyPr anchor="ctr">
            <a:normAutofit/>
          </a:bodyPr>
          <a:lstStyle>
            <a:lvl1pPr algn="r">
              <a:lnSpc>
                <a:spcPct val="80000"/>
              </a:lnSpc>
              <a:defRPr sz="2400" b="1" i="0">
                <a:solidFill>
                  <a:srgbClr val="C50F3C"/>
                </a:solidFill>
                <a:latin typeface="Trebuchet MS" panose="020B0703020202090204" pitchFamily="34" charset="0"/>
                <a:cs typeface="Trebuchet MS" panose="020B0703020202090204" pitchFamily="34" charset="0"/>
              </a:defRPr>
            </a:lvl1pPr>
          </a:lstStyle>
          <a:p>
            <a:pPr lvl="0"/>
            <a:r>
              <a:rPr lang="en-US" dirty="0"/>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3" cy="4351338"/>
          </a:xfrm>
          <a:prstGeom prst="rect">
            <a:avLst/>
          </a:prstGeom>
        </p:spPr>
        <p:txBody>
          <a:bodyPr anchor="ctr">
            <a:normAutofit/>
          </a:bodyPr>
          <a:lstStyle>
            <a:lvl1pPr algn="l">
              <a:lnSpc>
                <a:spcPct val="80000"/>
              </a:lnSpc>
              <a:defRPr sz="2400" b="0" i="0">
                <a:solidFill>
                  <a:schemeClr val="tx1"/>
                </a:solidFill>
                <a:latin typeface="Calibri" panose="020F0502020204030204" pitchFamily="34" charset="0"/>
                <a:cs typeface="Rockwell Nova Light" panose="02060303020205020403" pitchFamily="18" charset="0"/>
              </a:defRPr>
            </a:lvl1pPr>
          </a:lstStyle>
          <a:p>
            <a:pPr lvl="0"/>
            <a:r>
              <a:rPr lang="en-US" dirty="0"/>
              <a:t>Edit master text styles</a:t>
            </a:r>
          </a:p>
        </p:txBody>
      </p:sp>
      <p:sp>
        <p:nvSpPr>
          <p:cNvPr id="4" name="Slide Number Placeholder 3"/>
          <p:cNvSpPr>
            <a:spLocks noGrp="1"/>
          </p:cNvSpPr>
          <p:nvPr>
            <p:ph type="sldNum" sz="quarter" idx="11"/>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sp>
        <p:nvSpPr>
          <p:cNvPr id="5" name="Footer Placeholder 4"/>
          <p:cNvSpPr>
            <a:spLocks noGrp="1"/>
          </p:cNvSpPr>
          <p:nvPr>
            <p:ph type="ftr" sz="quarter" idx="12"/>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Tree>
    <p:extLst>
      <p:ext uri="{BB962C8B-B14F-4D97-AF65-F5344CB8AC3E}">
        <p14:creationId xmlns:p14="http://schemas.microsoft.com/office/powerpoint/2010/main" val="17667678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6001" y="0"/>
            <a:ext cx="6095999" cy="6858000"/>
          </a:xfrm>
          <a:prstGeom prst="rect">
            <a:avLst/>
          </a:prstGeom>
        </p:spPr>
        <p:txBody>
          <a:bodyPr/>
          <a:lstStyle/>
          <a:p>
            <a:endParaRPr lang="en-US" dirty="0"/>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94407"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357189" y="1189899"/>
            <a:ext cx="5220003" cy="4351338"/>
          </a:xfrm>
          <a:prstGeom prst="rect">
            <a:avLst/>
          </a:prstGeom>
        </p:spPr>
        <p:txBody>
          <a:bodyPr anchor="ctr">
            <a:normAutofit/>
          </a:bodyPr>
          <a:lstStyle>
            <a:lvl1pPr algn="ctr">
              <a:lnSpc>
                <a:spcPct val="80000"/>
              </a:lnSpc>
              <a:defRPr sz="2400" b="1" i="0">
                <a:solidFill>
                  <a:schemeClr val="accent1"/>
                </a:solidFill>
                <a:latin typeface="Trebuchet MS" panose="020B0703020202090204" pitchFamily="34" charset="0"/>
                <a:cs typeface="Trebuchet MS" panose="020B0703020202090204" pitchFamily="34" charset="0"/>
              </a:defRPr>
            </a:lvl1pPr>
          </a:lstStyle>
          <a:p>
            <a:pPr lvl="0"/>
            <a:r>
              <a:rPr lang="en-US" dirty="0"/>
              <a:t>Edit master text styles</a:t>
            </a:r>
          </a:p>
        </p:txBody>
      </p:sp>
      <p:sp>
        <p:nvSpPr>
          <p:cNvPr id="2" name="Footer Placeholder 1"/>
          <p:cNvSpPr>
            <a:spLocks noGrp="1"/>
          </p:cNvSpPr>
          <p:nvPr>
            <p:ph type="ftr" sz="quarter" idx="11"/>
          </p:nvPr>
        </p:nvSpPr>
        <p:spPr>
          <a:xfrm>
            <a:off x="2499361" y="6442999"/>
            <a:ext cx="2987040" cy="291492"/>
          </a:xfrm>
          <a:prstGeom prst="rect">
            <a:avLst/>
          </a:prstGeom>
        </p:spPr>
        <p:txBody>
          <a:bodyPr/>
          <a:lstStyle>
            <a:lvl1pPr>
              <a:defRPr>
                <a:latin typeface="Calibri" panose="020F0502020204030204" pitchFamily="34" charset="0"/>
              </a:defRPr>
            </a:lvl1pPr>
          </a:lstStyle>
          <a:p>
            <a:r>
              <a:rPr lang="en-US" dirty="0"/>
              <a:t>Footnotes</a:t>
            </a:r>
          </a:p>
        </p:txBody>
      </p:sp>
      <p:sp>
        <p:nvSpPr>
          <p:cNvPr id="4" name="Slide Number Placeholder 3"/>
          <p:cNvSpPr>
            <a:spLocks noGrp="1"/>
          </p:cNvSpPr>
          <p:nvPr>
            <p:ph type="sldNum" sz="quarter" idx="12"/>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16773417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7" y="1509488"/>
            <a:ext cx="3516659" cy="4662715"/>
          </a:xfrm>
          <a:prstGeom prst="rect">
            <a:avLst/>
          </a:prstGeom>
        </p:spPr>
        <p:txBody>
          <a:bodyPr/>
          <a:lstStyle>
            <a:lvl1pPr>
              <a:lnSpc>
                <a:spcPct val="100000"/>
              </a:lnSpc>
              <a:spcAft>
                <a:spcPts val="450"/>
              </a:spcAft>
              <a:defRPr>
                <a:solidFill>
                  <a:schemeClr val="tx1"/>
                </a:solidFill>
              </a:defRPr>
            </a:lvl1pPr>
            <a:lvl2pPr marL="11906" indent="0">
              <a:lnSpc>
                <a:spcPct val="100000"/>
              </a:lnSpc>
              <a:spcAft>
                <a:spcPts val="450"/>
              </a:spcAft>
              <a:buNone/>
              <a:tabLst/>
              <a:defRPr sz="1350" b="0">
                <a:solidFill>
                  <a:schemeClr val="tx1"/>
                </a:solidFill>
              </a:defRPr>
            </a:lvl2pPr>
            <a:lvl3pPr marL="215504" indent="-127397">
              <a:lnSpc>
                <a:spcPct val="100000"/>
              </a:lnSpc>
              <a:spcAft>
                <a:spcPts val="450"/>
              </a:spcAft>
              <a:tabLst/>
              <a:defRPr sz="1200">
                <a:solidFill>
                  <a:schemeClr val="tx1"/>
                </a:solidFill>
              </a:defRPr>
            </a:lvl3pPr>
            <a:lvl4pPr marL="520304" indent="-127397">
              <a:lnSpc>
                <a:spcPct val="100000"/>
              </a:lnSpc>
              <a:spcAft>
                <a:spcPts val="450"/>
              </a:spcAft>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p:nvPr>
        </p:nvSpPr>
        <p:spPr>
          <a:xfrm>
            <a:off x="4305588" y="1509488"/>
            <a:ext cx="3516659" cy="4662715"/>
          </a:xfrm>
          <a:prstGeom prst="rect">
            <a:avLst/>
          </a:prstGeom>
        </p:spPr>
        <p:txBody>
          <a:bodyPr/>
          <a:lstStyle>
            <a:lvl1pPr>
              <a:lnSpc>
                <a:spcPct val="100000"/>
              </a:lnSpc>
              <a:spcAft>
                <a:spcPts val="450"/>
              </a:spcAft>
              <a:defRPr>
                <a:solidFill>
                  <a:schemeClr val="tx1"/>
                </a:solidFill>
              </a:defRPr>
            </a:lvl1pPr>
            <a:lvl2pPr marL="11906" indent="0">
              <a:lnSpc>
                <a:spcPct val="100000"/>
              </a:lnSpc>
              <a:spcAft>
                <a:spcPts val="450"/>
              </a:spcAft>
              <a:buNone/>
              <a:tabLst/>
              <a:defRPr sz="1350" b="0">
                <a:solidFill>
                  <a:schemeClr val="tx1"/>
                </a:solidFill>
              </a:defRPr>
            </a:lvl2pPr>
            <a:lvl3pPr marL="215504" indent="-127397">
              <a:lnSpc>
                <a:spcPct val="100000"/>
              </a:lnSpc>
              <a:spcAft>
                <a:spcPts val="450"/>
              </a:spcAft>
              <a:tabLst/>
              <a:defRPr sz="1200">
                <a:solidFill>
                  <a:schemeClr val="tx1"/>
                </a:solidFill>
              </a:defRPr>
            </a:lvl3pPr>
            <a:lvl4pPr marL="520304" indent="-127397">
              <a:lnSpc>
                <a:spcPct val="100000"/>
              </a:lnSpc>
              <a:spcAft>
                <a:spcPts val="450"/>
              </a:spcAft>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p:nvPr>
        </p:nvSpPr>
        <p:spPr>
          <a:xfrm>
            <a:off x="8033657" y="1509488"/>
            <a:ext cx="3516659" cy="4662715"/>
          </a:xfrm>
          <a:prstGeom prst="rect">
            <a:avLst/>
          </a:prstGeom>
        </p:spPr>
        <p:txBody>
          <a:bodyPr/>
          <a:lstStyle>
            <a:lvl1pPr>
              <a:lnSpc>
                <a:spcPct val="100000"/>
              </a:lnSpc>
              <a:spcAft>
                <a:spcPts val="450"/>
              </a:spcAft>
              <a:defRPr>
                <a:solidFill>
                  <a:schemeClr val="tx1"/>
                </a:solidFill>
              </a:defRPr>
            </a:lvl1pPr>
            <a:lvl2pPr marL="11906" indent="0">
              <a:lnSpc>
                <a:spcPct val="100000"/>
              </a:lnSpc>
              <a:spcAft>
                <a:spcPts val="450"/>
              </a:spcAft>
              <a:buNone/>
              <a:tabLst/>
              <a:defRPr sz="1350" b="0">
                <a:solidFill>
                  <a:schemeClr val="tx1"/>
                </a:solidFill>
              </a:defRPr>
            </a:lvl2pPr>
            <a:lvl3pPr marL="215504" indent="-127397">
              <a:lnSpc>
                <a:spcPct val="100000"/>
              </a:lnSpc>
              <a:spcAft>
                <a:spcPts val="450"/>
              </a:spcAft>
              <a:tabLst/>
              <a:defRPr sz="1200">
                <a:solidFill>
                  <a:schemeClr val="tx1"/>
                </a:solidFill>
              </a:defRPr>
            </a:lvl3pPr>
            <a:lvl4pPr marL="520304" indent="-127397">
              <a:lnSpc>
                <a:spcPct val="100000"/>
              </a:lnSpc>
              <a:spcAft>
                <a:spcPts val="450"/>
              </a:spcAft>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 name="Title 2"/>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9"/>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
        <p:nvSpPr>
          <p:cNvPr id="5" name="Slide Number Placeholder 4"/>
          <p:cNvSpPr>
            <a:spLocks noGrp="1"/>
          </p:cNvSpPr>
          <p:nvPr>
            <p:ph type="sldNum" sz="quarter" idx="20"/>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726507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7" y="365126"/>
            <a:ext cx="4952427" cy="987019"/>
          </a:xfrm>
          <a:prstGeom prst="rect">
            <a:avLst/>
          </a:prstGeom>
        </p:spPr>
        <p:txBody>
          <a:bodyPr/>
          <a:lstStyle>
            <a:lvl1pPr algn="l">
              <a:lnSpc>
                <a:spcPct val="80000"/>
              </a:lnSpc>
              <a:defRPr b="0" i="0">
                <a:solidFill>
                  <a:schemeClr val="accent1"/>
                </a:solidFill>
                <a:latin typeface="Trebuchet MS" panose="020B0703020202090204" pitchFamily="34" charset="0"/>
              </a:defRPr>
            </a:lvl1pPr>
          </a:lstStyle>
          <a:p>
            <a:r>
              <a:rPr lang="en-US" dirty="0"/>
              <a:t>Click to edit master title style</a:t>
            </a:r>
          </a:p>
        </p:txBody>
      </p:sp>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7" y="1509488"/>
            <a:ext cx="4952427" cy="4662715"/>
          </a:xfrm>
          <a:prstGeom prst="rect">
            <a:avLst/>
          </a:prstGeom>
        </p:spPr>
        <p:txBody>
          <a:bodyPr/>
          <a:lstStyle>
            <a:lvl1pPr>
              <a:lnSpc>
                <a:spcPct val="100000"/>
              </a:lnSpc>
              <a:spcAft>
                <a:spcPts val="450"/>
              </a:spcAft>
              <a:defRPr>
                <a:solidFill>
                  <a:schemeClr val="tx1"/>
                </a:solidFill>
              </a:defRPr>
            </a:lvl1pPr>
            <a:lvl2pPr marL="11906" indent="0">
              <a:lnSpc>
                <a:spcPct val="100000"/>
              </a:lnSpc>
              <a:spcAft>
                <a:spcPts val="450"/>
              </a:spcAft>
              <a:buNone/>
              <a:tabLst/>
              <a:defRPr sz="1350" b="0">
                <a:solidFill>
                  <a:schemeClr val="tx1"/>
                </a:solidFill>
              </a:defRPr>
            </a:lvl2pPr>
            <a:lvl3pPr marL="215504" indent="-127397">
              <a:lnSpc>
                <a:spcPct val="100000"/>
              </a:lnSpc>
              <a:spcAft>
                <a:spcPts val="450"/>
              </a:spcAft>
              <a:tabLst/>
              <a:defRPr sz="1200">
                <a:solidFill>
                  <a:schemeClr val="tx1"/>
                </a:solidFill>
              </a:defRPr>
            </a:lvl3pPr>
            <a:lvl4pPr marL="520304" indent="-127397">
              <a:lnSpc>
                <a:spcPct val="100000"/>
              </a:lnSpc>
              <a:spcAft>
                <a:spcPts val="450"/>
              </a:spcAft>
              <a:tabLst/>
              <a:defRPr sz="1050">
                <a:solidFill>
                  <a:schemeClr val="tx1"/>
                </a:solidFill>
              </a:defRPr>
            </a:lvl4pPr>
            <a:lvl5pPr>
              <a:lnSpc>
                <a:spcPct val="11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4">
            <a:extLst>
              <a:ext uri="{FF2B5EF4-FFF2-40B4-BE49-F238E27FC236}">
                <a16:creationId xmlns:a16="http://schemas.microsoft.com/office/drawing/2014/main" id="{F1022810-7811-7444-BF24-F7CE2AA9BA47}"/>
              </a:ext>
            </a:extLst>
          </p:cNvPr>
          <p:cNvSpPr>
            <a:spLocks noGrp="1"/>
          </p:cNvSpPr>
          <p:nvPr>
            <p:ph type="pic" sz="quarter" idx="10"/>
          </p:nvPr>
        </p:nvSpPr>
        <p:spPr>
          <a:xfrm>
            <a:off x="6096001" y="0"/>
            <a:ext cx="6095999" cy="6858000"/>
          </a:xfrm>
          <a:prstGeom prst="rect">
            <a:avLst/>
          </a:prstGeom>
          <a:solidFill>
            <a:schemeClr val="bg1"/>
          </a:solidFill>
        </p:spPr>
        <p:txBody>
          <a:bodyPr/>
          <a:lstStyle/>
          <a:p>
            <a:endParaRPr lang="en-US" dirty="0"/>
          </a:p>
        </p:txBody>
      </p:sp>
      <p:sp>
        <p:nvSpPr>
          <p:cNvPr id="3" name="Footer Placeholder 2"/>
          <p:cNvSpPr>
            <a:spLocks noGrp="1"/>
          </p:cNvSpPr>
          <p:nvPr>
            <p:ph type="ftr" sz="quarter" idx="14"/>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
        <p:nvSpPr>
          <p:cNvPr id="4" name="Slide Number Placeholder 3"/>
          <p:cNvSpPr>
            <a:spLocks noGrp="1"/>
          </p:cNvSpPr>
          <p:nvPr>
            <p:ph type="sldNum" sz="quarter" idx="15"/>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20515881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2" name="Footer Placeholder 1"/>
          <p:cNvSpPr>
            <a:spLocks noGrp="1"/>
          </p:cNvSpPr>
          <p:nvPr>
            <p:ph type="ftr" sz="quarter" idx="10"/>
          </p:nvPr>
        </p:nvSpPr>
        <p:spPr>
          <a:xfrm>
            <a:off x="9601201" y="6477183"/>
            <a:ext cx="2003425" cy="291492"/>
          </a:xfrm>
          <a:prstGeom prst="rect">
            <a:avLst/>
          </a:prstGeom>
        </p:spPr>
        <p:txBody>
          <a:bodyPr/>
          <a:lstStyle>
            <a:lvl1pPr>
              <a:defRPr>
                <a:latin typeface="Calibri" panose="020F0502020204030204" pitchFamily="34" charset="0"/>
              </a:defRPr>
            </a:lvl1pPr>
          </a:lstStyle>
          <a:p>
            <a:r>
              <a:rPr lang="en-US" dirty="0"/>
              <a:t>Footnotes</a:t>
            </a:r>
          </a:p>
        </p:txBody>
      </p:sp>
      <p:sp>
        <p:nvSpPr>
          <p:cNvPr id="3" name="Slide Number Placeholder 2"/>
          <p:cNvSpPr>
            <a:spLocks noGrp="1"/>
          </p:cNvSpPr>
          <p:nvPr>
            <p:ph type="sldNum" sz="quarter" idx="11"/>
          </p:nvPr>
        </p:nvSpPr>
        <p:spPr>
          <a:xfrm>
            <a:off x="211016" y="6442999"/>
            <a:ext cx="376360" cy="291492"/>
          </a:xfrm>
          <a:prstGeom prst="rect">
            <a:avLst/>
          </a:prstGeom>
        </p:spPr>
        <p:txBody>
          <a:bodyPr/>
          <a:lstStyle>
            <a:lvl1pPr>
              <a:defRPr>
                <a:latin typeface="Calibri" panose="020F0502020204030204" pitchFamily="34" charset="0"/>
              </a:defRPr>
            </a:lvl1pPr>
          </a:lstStyle>
          <a:p>
            <a:fld id="{4BEAA09E-D67E-864E-8466-C38E88600C4F}" type="slidenum">
              <a:rPr lang="en-US" smtClean="0"/>
              <a:pPr/>
              <a:t>‹#›</a:t>
            </a:fld>
            <a:endParaRPr lang="en-US" dirty="0"/>
          </a:p>
        </p:txBody>
      </p:sp>
    </p:spTree>
    <p:extLst>
      <p:ext uri="{BB962C8B-B14F-4D97-AF65-F5344CB8AC3E}">
        <p14:creationId xmlns:p14="http://schemas.microsoft.com/office/powerpoint/2010/main" val="2753784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5232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1433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36240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Main Content">
    <p:bg>
      <p:bgPr>
        <a:blipFill dpi="0" rotWithShape="1">
          <a:blip r:embed="rId2" cstate="screen">
            <a:alphaModFix amt="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E4EB7D67-5C2A-1047-9EFE-4BE05FBBBB3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a:solidFill>
                  <a:schemeClr val="tx1"/>
                </a:solidFill>
                <a:latin typeface="Calibri" panose="020F0502020204030204" pitchFamily="34" charset="0"/>
                <a:cs typeface="Calibri" panose="020F0502020204030204" pitchFamily="34" charset="0"/>
              </a:defRPr>
            </a:lvl1pPr>
          </a:lstStyle>
          <a:p>
            <a:endParaRPr lang="en-US" dirty="0"/>
          </a:p>
        </p:txBody>
      </p:sp>
      <p:sp>
        <p:nvSpPr>
          <p:cNvPr id="8" name="Text Placeholder 2">
            <a:extLst>
              <a:ext uri="{FF2B5EF4-FFF2-40B4-BE49-F238E27FC236}">
                <a16:creationId xmlns:a16="http://schemas.microsoft.com/office/drawing/2014/main" id="{B2CED852-DFC2-434B-831E-15CCF3103BA9}"/>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indent="-338328">
              <a:lnSpc>
                <a:spcPct val="100000"/>
              </a:lnSpc>
              <a:spcAft>
                <a:spcPts val="600"/>
              </a:spcAft>
              <a:defRPr sz="2400">
                <a:solidFill>
                  <a:schemeClr val="tx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tx1"/>
                </a:solidFill>
                <a:latin typeface="Calibri" panose="020F0502020204030204" pitchFamily="34" charset="0"/>
                <a:cs typeface="Calibri" panose="020F0502020204030204" pitchFamily="34" charset="0"/>
              </a:defRPr>
            </a:lvl2pPr>
            <a:lvl3pPr indent="-338328">
              <a:lnSpc>
                <a:spcPct val="100000"/>
              </a:lnSpc>
              <a:spcAft>
                <a:spcPts val="600"/>
              </a:spcAft>
              <a:defRPr sz="2400">
                <a:solidFill>
                  <a:schemeClr val="tx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tx1"/>
                </a:solidFill>
                <a:latin typeface="Calibri" panose="020F0502020204030204" pitchFamily="34" charset="0"/>
                <a:cs typeface="Calibri" panose="020F0502020204030204" pitchFamily="34" charset="0"/>
              </a:defRPr>
            </a:lvl4pPr>
            <a:lvl5pPr indent="-338328">
              <a:lnSpc>
                <a:spcPct val="100000"/>
              </a:lnSpc>
              <a:spcAft>
                <a:spcPts val="600"/>
              </a:spcAft>
              <a:defRPr sz="2400">
                <a:solidFill>
                  <a:schemeClr val="tx1"/>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A2BA4762-0631-694D-BE8A-64457DE124E3}"/>
              </a:ext>
            </a:extLst>
          </p:cNvPr>
          <p:cNvSpPr/>
          <p:nvPr userDrawn="1"/>
        </p:nvSpPr>
        <p:spPr>
          <a:xfrm>
            <a:off x="0" y="1"/>
            <a:ext cx="181185" cy="137477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2">
                  <a:lumMod val="75000"/>
                </a:schemeClr>
              </a:solidFill>
              <a:latin typeface="Arial" panose="020B0604020202020204" pitchFamily="34" charset="0"/>
              <a:cs typeface="Arial" panose="020B0604020202020204" pitchFamily="34" charset="0"/>
            </a:endParaRPr>
          </a:p>
        </p:txBody>
      </p:sp>
      <p:sp>
        <p:nvSpPr>
          <p:cNvPr id="10" name="Freeform: Shape 1">
            <a:extLst>
              <a:ext uri="{FF2B5EF4-FFF2-40B4-BE49-F238E27FC236}">
                <a16:creationId xmlns:a16="http://schemas.microsoft.com/office/drawing/2014/main" id="{5BADE689-1308-1F4F-8320-3AE5A8F98652}"/>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Arial" panose="020B0604020202020204" pitchFamily="34" charset="0"/>
              <a:cs typeface="Arial" panose="020B0604020202020204" pitchFamily="34" charset="0"/>
            </a:endParaRPr>
          </a:p>
        </p:txBody>
      </p:sp>
      <p:sp>
        <p:nvSpPr>
          <p:cNvPr id="12" name="Slide Number Placeholder 5">
            <a:extLst>
              <a:ext uri="{FF2B5EF4-FFF2-40B4-BE49-F238E27FC236}">
                <a16:creationId xmlns:a16="http://schemas.microsoft.com/office/drawing/2014/main" id="{561457B2-13BE-5C49-BA53-764D04686B7D}"/>
              </a:ext>
            </a:extLst>
          </p:cNvPr>
          <p:cNvSpPr>
            <a:spLocks noGrp="1"/>
          </p:cNvSpPr>
          <p:nvPr>
            <p:ph type="sldNum" sz="quarter" idx="4"/>
          </p:nvPr>
        </p:nvSpPr>
        <p:spPr>
          <a:xfrm>
            <a:off x="11804651" y="6455570"/>
            <a:ext cx="384174" cy="307181"/>
          </a:xfrm>
          <a:prstGeom prst="rect">
            <a:avLst/>
          </a:prstGeom>
          <a:noFill/>
        </p:spPr>
        <p:txBody>
          <a:bodyPr vert="horz" lIns="0" tIns="0" rIns="0" bIns="0" rtlCol="0" anchor="ctr"/>
          <a:lstStyle>
            <a:lvl1pPr algn="ctr">
              <a:defRPr sz="1000">
                <a:solidFill>
                  <a:schemeClr val="bg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dirty="0"/>
          </a:p>
        </p:txBody>
      </p:sp>
      <p:sp>
        <p:nvSpPr>
          <p:cNvPr id="13" name="Title 4">
            <a:extLst>
              <a:ext uri="{FF2B5EF4-FFF2-40B4-BE49-F238E27FC236}">
                <a16:creationId xmlns:a16="http://schemas.microsoft.com/office/drawing/2014/main" id="{D706BCFE-7C4A-1941-8CE6-7DD279A352E0}"/>
              </a:ext>
            </a:extLst>
          </p:cNvPr>
          <p:cNvSpPr>
            <a:spLocks noGrp="1"/>
          </p:cNvSpPr>
          <p:nvPr>
            <p:ph type="title"/>
          </p:nvPr>
        </p:nvSpPr>
        <p:spPr>
          <a:xfrm>
            <a:off x="420624" y="844296"/>
            <a:ext cx="10933112" cy="638175"/>
          </a:xfrm>
          <a:prstGeom prst="rect">
            <a:avLst/>
          </a:prstGeom>
        </p:spPr>
        <p:txBody>
          <a:bodyPr lIns="27432" tIns="0" rIns="0" bIns="0" anchor="b"/>
          <a:lstStyle>
            <a:lvl1pPr>
              <a:defRPr sz="3600">
                <a:solidFill>
                  <a:srgbClr val="1D2E50"/>
                </a:solidFill>
                <a:latin typeface="Calibri" panose="020F0502020204030204" pitchFamily="34" charset="0"/>
                <a:cs typeface="Calibri" panose="020F0502020204030204" pitchFamily="34" charset="0"/>
              </a:defRPr>
            </a:lvl1pPr>
          </a:lstStyle>
          <a:p>
            <a:r>
              <a:rPr lang="en-US" dirty="0"/>
              <a:t>Click to edit Master title style</a:t>
            </a:r>
          </a:p>
        </p:txBody>
      </p:sp>
      <p:cxnSp>
        <p:nvCxnSpPr>
          <p:cNvPr id="14" name="Straight Connector 13">
            <a:extLst>
              <a:ext uri="{FF2B5EF4-FFF2-40B4-BE49-F238E27FC236}">
                <a16:creationId xmlns:a16="http://schemas.microsoft.com/office/drawing/2014/main" id="{E948DC84-902D-1B48-A8CF-127F4B11B161}"/>
              </a:ext>
            </a:extLst>
          </p:cNvPr>
          <p:cNvCxnSpPr/>
          <p:nvPr userDrawn="1"/>
        </p:nvCxnSpPr>
        <p:spPr>
          <a:xfrm>
            <a:off x="0" y="1656080"/>
            <a:ext cx="1218882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97F1262-1697-8B41-84AC-5D4AD0C61D6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961179" y="6455570"/>
            <a:ext cx="666263" cy="277859"/>
          </a:xfrm>
          <a:prstGeom prst="rect">
            <a:avLst/>
          </a:prstGeom>
        </p:spPr>
      </p:pic>
    </p:spTree>
    <p:extLst>
      <p:ext uri="{BB962C8B-B14F-4D97-AF65-F5344CB8AC3E}">
        <p14:creationId xmlns:p14="http://schemas.microsoft.com/office/powerpoint/2010/main" val="1949717340"/>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864">
          <p15:clr>
            <a:srgbClr val="FBAE40"/>
          </p15:clr>
        </p15:guide>
        <p15:guide id="3" orient="horz" pos="4224">
          <p15:clr>
            <a:srgbClr val="FBAE40"/>
          </p15:clr>
        </p15:guide>
        <p15:guide id="4" pos="26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Title Slide" userDrawn="1">
  <p:cSld name="1_Title Slide">
    <p:spTree>
      <p:nvGrpSpPr>
        <p:cNvPr id="1" name="Shape 61"/>
        <p:cNvGrpSpPr/>
        <p:nvPr/>
      </p:nvGrpSpPr>
      <p:grpSpPr>
        <a:xfrm>
          <a:off x="0" y="0"/>
          <a:ext cx="0" cy="0"/>
          <a:chOff x="0" y="0"/>
          <a:chExt cx="0" cy="0"/>
        </a:xfrm>
      </p:grpSpPr>
      <p:sp>
        <p:nvSpPr>
          <p:cNvPr id="2" name="Google Shape;59;p55">
            <a:extLst>
              <a:ext uri="{FF2B5EF4-FFF2-40B4-BE49-F238E27FC236}">
                <a16:creationId xmlns:a16="http://schemas.microsoft.com/office/drawing/2014/main" id="{3EA572AF-3B13-C647-A017-D4FD0C012309}"/>
              </a:ext>
            </a:extLst>
          </p:cNvPr>
          <p:cNvSpPr txBox="1">
            <a:spLocks noGrp="1"/>
          </p:cNvSpPr>
          <p:nvPr>
            <p:ph type="title"/>
          </p:nvPr>
        </p:nvSpPr>
        <p:spPr>
          <a:xfrm>
            <a:off x="1020842" y="297661"/>
            <a:ext cx="10256759" cy="78266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933">
                <a:solidFill>
                  <a:srgbClr val="0070C0"/>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18643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theme" Target="../theme/theme3.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6825800"/>
      </p:ext>
    </p:extLst>
  </p:cSld>
  <p:clrMap bg1="dk2" tx1="lt1" bg2="dk1" tx2="lt2" accent1="accent1" accent2="accent2" accent3="accent3" accent4="accent4" accent5="accent5" accent6="accent6" hlink="hlink" folHlink="folHlink"/>
  <p:sldLayoutIdLst>
    <p:sldLayoutId id="2147484665" r:id="rId1"/>
    <p:sldLayoutId id="2147484666" r:id="rId2"/>
    <p:sldLayoutId id="2147484667" r:id="rId3"/>
    <p:sldLayoutId id="2147484668" r:id="rId4"/>
    <p:sldLayoutId id="2147484669" r:id="rId5"/>
    <p:sldLayoutId id="2147484670" r:id="rId6"/>
    <p:sldLayoutId id="2147484671" r:id="rId7"/>
    <p:sldLayoutId id="214748467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544596"/>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 id="2147484682" r:id="rId9"/>
    <p:sldLayoutId id="2147484683" r:id="rId10"/>
    <p:sldLayoutId id="2147484684" r:id="rId11"/>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041580"/>
      </p:ext>
    </p:extLst>
  </p:cSld>
  <p:clrMap bg1="dk2" tx1="lt1" bg2="dk1" tx2="lt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 id="2147484694" r:id="rId9"/>
    <p:sldLayoutId id="2147484695" r:id="rId10"/>
    <p:sldLayoutId id="2147484696" r:id="rId11"/>
    <p:sldLayoutId id="2147484697" r:id="rId12"/>
    <p:sldLayoutId id="2147484698" r:id="rId13"/>
    <p:sldLayoutId id="2147484699" r:id="rId14"/>
    <p:sldLayoutId id="2147484700" r:id="rId15"/>
    <p:sldLayoutId id="2147484701" r:id="rId16"/>
    <p:sldLayoutId id="2147484702" r:id="rId17"/>
    <p:sldLayoutId id="2147484703" r:id="rId18"/>
    <p:sldLayoutId id="2147484704" r:id="rId19"/>
    <p:sldLayoutId id="2147484705" r:id="rId20"/>
    <p:sldLayoutId id="2147484706" r:id="rId21"/>
    <p:sldLayoutId id="2147484707" r:id="rId22"/>
    <p:sldLayoutId id="2147484708" r:id="rId23"/>
    <p:sldLayoutId id="2147484709" r:id="rId24"/>
    <p:sldLayoutId id="2147484710" r:id="rId25"/>
    <p:sldLayoutId id="2147484711" r:id="rId26"/>
    <p:sldLayoutId id="2147484712" r:id="rId27"/>
    <p:sldLayoutId id="2147484713" r:id="rId28"/>
    <p:sldLayoutId id="2147484714" r:id="rId29"/>
    <p:sldLayoutId id="2147484715" r:id="rId30"/>
    <p:sldLayoutId id="2147484716" r:id="rId31"/>
    <p:sldLayoutId id="2147484717" r:id="rId3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about:blan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about:blank"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about:blan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about:blank" TargetMode="External"/><Relationship Id="rId5" Type="http://schemas.openxmlformats.org/officeDocument/2006/relationships/image" Target="../media/image13.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about:blan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p:txBody>
          <a:bodyPr/>
          <a:lstStyle/>
          <a:p>
            <a:pPr eaLnBrk="1" hangingPunct="1">
              <a:spcBef>
                <a:spcPct val="0"/>
              </a:spcBef>
              <a:spcAft>
                <a:spcPct val="0"/>
              </a:spcAft>
            </a:pPr>
            <a:r>
              <a:rPr lang="en-US" altLang="en-US" dirty="0"/>
              <a:t>Denise A. Yardley, MD</a:t>
            </a:r>
          </a:p>
          <a:p>
            <a:pPr eaLnBrk="1" hangingPunct="1">
              <a:spcBef>
                <a:spcPct val="0"/>
              </a:spcBef>
              <a:spcAft>
                <a:spcPct val="0"/>
              </a:spcAft>
            </a:pPr>
            <a:r>
              <a:rPr lang="en-US" altLang="en-US" sz="1600" b="0" dirty="0"/>
              <a:t>Sarah Cannon Research Institute</a:t>
            </a:r>
          </a:p>
          <a:p>
            <a:pPr eaLnBrk="1" hangingPunct="1">
              <a:spcBef>
                <a:spcPct val="0"/>
              </a:spcBef>
              <a:spcAft>
                <a:spcPct val="0"/>
              </a:spcAft>
            </a:pPr>
            <a:r>
              <a:rPr lang="en-US" altLang="en-US" sz="1600" b="0" i="1" dirty="0"/>
              <a:t>Senior Investigator, </a:t>
            </a:r>
            <a:r>
              <a:rPr lang="en-US" altLang="en-US" sz="1600" b="0" dirty="0"/>
              <a:t>Breast Cancer Research</a:t>
            </a:r>
          </a:p>
          <a:p>
            <a:pPr eaLnBrk="1" hangingPunct="1">
              <a:spcBef>
                <a:spcPct val="0"/>
              </a:spcBef>
              <a:spcAft>
                <a:spcPct val="0"/>
              </a:spcAft>
            </a:pPr>
            <a:r>
              <a:rPr lang="en-US" altLang="en-US" sz="1600" b="0" dirty="0"/>
              <a:t>Tennessee Oncology, PLLC</a:t>
            </a:r>
          </a:p>
          <a:p>
            <a:pPr eaLnBrk="1" hangingPunct="1">
              <a:spcBef>
                <a:spcPct val="0"/>
              </a:spcBef>
              <a:spcAft>
                <a:spcPct val="0"/>
              </a:spcAft>
            </a:pPr>
            <a:r>
              <a:rPr lang="en-US" altLang="en-US" sz="1600" b="0" dirty="0"/>
              <a:t>Nashville, Tennessee</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 Ongoing Clinical Trials in HR-Positive/HER2-Negative Early-Stage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program is supported by educational grants from AstraZeneca, Lilly and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2288" y="239713"/>
            <a:ext cx="2021881" cy="10793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fontScale="92500" lnSpcReduction="10000"/>
          </a:bodyPr>
          <a:lstStyle/>
          <a:p>
            <a:pPr marL="0" indent="0">
              <a:lnSpc>
                <a:spcPct val="100000"/>
              </a:lnSpc>
              <a:buNone/>
            </a:pPr>
            <a:r>
              <a:rPr lang="en-US" altLang="en-US" b="1" dirty="0">
                <a:solidFill>
                  <a:srgbClr val="E1471D"/>
                </a:solidFill>
              </a:rPr>
              <a:t>Denise A. Yardley, MD</a:t>
            </a:r>
            <a:br>
              <a:rPr lang="en-US" altLang="en-US" b="1" dirty="0">
                <a:solidFill>
                  <a:srgbClr val="E1471D"/>
                </a:solidFill>
              </a:rPr>
            </a:br>
            <a:r>
              <a:rPr lang="en-US" altLang="en-US" sz="2600" b="0" dirty="0"/>
              <a:t>Sarah Cannon Research Institute</a:t>
            </a:r>
            <a:br>
              <a:rPr lang="en-US" altLang="en-US" sz="2600" b="0" dirty="0"/>
            </a:br>
            <a:r>
              <a:rPr lang="en-US" altLang="en-US" sz="2600" b="0" i="1" dirty="0"/>
              <a:t>Senior Investigator, </a:t>
            </a:r>
            <a:r>
              <a:rPr lang="en-US" altLang="en-US" sz="2600" b="0" dirty="0"/>
              <a:t>Breast Cancer Research</a:t>
            </a:r>
            <a:br>
              <a:rPr lang="en-US" altLang="en-US" sz="2600" b="0" dirty="0"/>
            </a:br>
            <a:r>
              <a:rPr lang="en-US" altLang="en-US" sz="2600" b="0" dirty="0"/>
              <a:t>Tennessee Oncology, PLLC</a:t>
            </a:r>
            <a:br>
              <a:rPr lang="en-US" altLang="en-US" sz="2600" b="0" dirty="0"/>
            </a:br>
            <a:r>
              <a:rPr lang="en-US" altLang="en-US" sz="2600" b="0" dirty="0"/>
              <a:t>Nashville, Tennessee</a:t>
            </a:r>
          </a:p>
          <a:p>
            <a:pPr marL="0" indent="0">
              <a:lnSpc>
                <a:spcPct val="100000"/>
              </a:lnSpc>
              <a:buClr>
                <a:schemeClr val="accent6"/>
              </a:buClr>
              <a:buNone/>
              <a:defRPr/>
            </a:pPr>
            <a:r>
              <a:rPr lang="en-US" sz="2600" b="1" dirty="0">
                <a:solidFill>
                  <a:srgbClr val="E1471D"/>
                </a:solidFill>
              </a:rPr>
              <a:t>Denise A. Yardley, MD, </a:t>
            </a:r>
            <a:r>
              <a:rPr lang="en-US" sz="2600" dirty="0"/>
              <a:t>has disclosed that she has received funds for research support paid to her institution from AbbVie, Amgen, BIOMARIN, </a:t>
            </a:r>
            <a:r>
              <a:rPr lang="en-US" sz="2600" dirty="0" err="1"/>
              <a:t>Biothera</a:t>
            </a:r>
            <a:r>
              <a:rPr lang="en-US" sz="2600" dirty="0"/>
              <a:t> Pharmaceuticals, Clovis Pharma, Incyte, </a:t>
            </a:r>
            <a:r>
              <a:rPr lang="en-US" sz="2600" dirty="0" err="1"/>
              <a:t>Innocrin</a:t>
            </a:r>
            <a:r>
              <a:rPr lang="en-US" sz="2600" dirty="0"/>
              <a:t> Pharmaceuticals, Lilly, </a:t>
            </a:r>
            <a:r>
              <a:rPr lang="en-US" sz="2600" dirty="0" err="1"/>
              <a:t>MacroGenics</a:t>
            </a:r>
            <a:r>
              <a:rPr lang="en-US" sz="2600" dirty="0"/>
              <a:t>, </a:t>
            </a:r>
            <a:r>
              <a:rPr lang="en-US" sz="2600" dirty="0" err="1"/>
              <a:t>MedImmune</a:t>
            </a:r>
            <a:r>
              <a:rPr lang="en-US" sz="2600" dirty="0"/>
              <a:t>, </a:t>
            </a:r>
            <a:r>
              <a:rPr lang="en-US" sz="2600" dirty="0" err="1"/>
              <a:t>Medivation</a:t>
            </a:r>
            <a:r>
              <a:rPr lang="en-US" sz="2600" dirty="0"/>
              <a:t>, Merck, Merrimack Pharmaceuticals, </a:t>
            </a:r>
            <a:r>
              <a:rPr lang="en-US" sz="2600" dirty="0" err="1"/>
              <a:t>Nektar</a:t>
            </a:r>
            <a:r>
              <a:rPr lang="en-US" sz="2600" dirty="0"/>
              <a:t> Therapeutics, Novartis, NSABP, Pfizer, Roche/Genentech, </a:t>
            </a:r>
            <a:r>
              <a:rPr lang="en-US" sz="2600" dirty="0" err="1"/>
              <a:t>Tesaro</a:t>
            </a:r>
            <a:r>
              <a:rPr lang="en-US" sz="2600" dirty="0"/>
              <a:t>, and </a:t>
            </a:r>
            <a:r>
              <a:rPr lang="en-US" sz="2600" dirty="0" err="1"/>
              <a:t>Polyphor</a:t>
            </a:r>
            <a:r>
              <a:rPr lang="en-US" sz="2600" dirty="0"/>
              <a:t> and that she has received consulting fees paid to her institution from </a:t>
            </a:r>
            <a:r>
              <a:rPr lang="en-US" sz="2600" dirty="0" err="1"/>
              <a:t>Athenex</a:t>
            </a:r>
            <a:r>
              <a:rPr lang="en-US" sz="2600" dirty="0"/>
              <a:t>, </a:t>
            </a:r>
            <a:r>
              <a:rPr lang="en-US" sz="2600" dirty="0" err="1"/>
              <a:t>bioTheranostics</a:t>
            </a:r>
            <a:r>
              <a:rPr lang="en-US" sz="2600" dirty="0"/>
              <a:t>, G1 Therapeutics, </a:t>
            </a:r>
            <a:r>
              <a:rPr lang="en-US" sz="2600" dirty="0" err="1"/>
              <a:t>Immunomedics</a:t>
            </a:r>
            <a:r>
              <a:rPr lang="en-US" sz="2600" dirty="0"/>
              <a:t>, Lilly, Merck, Novartis, Pfizer, and Sanofi-Aventis.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F317-F446-4114-8D73-FF9203F8F5C4}"/>
              </a:ext>
            </a:extLst>
          </p:cNvPr>
          <p:cNvSpPr>
            <a:spLocks noGrp="1"/>
          </p:cNvSpPr>
          <p:nvPr>
            <p:ph type="title"/>
          </p:nvPr>
        </p:nvSpPr>
        <p:spPr/>
        <p:txBody>
          <a:bodyPr/>
          <a:lstStyle/>
          <a:p>
            <a:r>
              <a:rPr lang="en-US" dirty="0"/>
              <a:t>Ongoing Questions in Early-Stage Breast Cancer</a:t>
            </a:r>
          </a:p>
        </p:txBody>
      </p:sp>
      <p:sp>
        <p:nvSpPr>
          <p:cNvPr id="3" name="Content Placeholder 2">
            <a:extLst>
              <a:ext uri="{FF2B5EF4-FFF2-40B4-BE49-F238E27FC236}">
                <a16:creationId xmlns:a16="http://schemas.microsoft.com/office/drawing/2014/main" id="{8E710442-D181-4344-A6FF-2D37F6D0484F}"/>
              </a:ext>
            </a:extLst>
          </p:cNvPr>
          <p:cNvSpPr>
            <a:spLocks noGrp="1"/>
          </p:cNvSpPr>
          <p:nvPr>
            <p:ph idx="1"/>
          </p:nvPr>
        </p:nvSpPr>
        <p:spPr/>
        <p:txBody>
          <a:bodyPr/>
          <a:lstStyle/>
          <a:p>
            <a:r>
              <a:rPr lang="en-US" dirty="0"/>
              <a:t>How can we improve outcomes with the CDK4/6 inhibitors in HR+ HER2- early-stage breast cancer?</a:t>
            </a:r>
          </a:p>
          <a:p>
            <a:pPr lvl="1"/>
            <a:r>
              <a:rPr lang="en-US" dirty="0"/>
              <a:t>In the adjuvant setting?</a:t>
            </a:r>
          </a:p>
          <a:p>
            <a:pPr lvl="1"/>
            <a:r>
              <a:rPr lang="en-US" dirty="0"/>
              <a:t>In the neoadjuvant setting and with residual disease?</a:t>
            </a:r>
          </a:p>
          <a:p>
            <a:r>
              <a:rPr lang="en-US" dirty="0"/>
              <a:t>What can we learn about the antibody–drug conjugates in HR+/HER2- EBC?</a:t>
            </a:r>
          </a:p>
          <a:p>
            <a:pPr lvl="1"/>
            <a:r>
              <a:rPr lang="en-US" dirty="0"/>
              <a:t>Sacituzumab govitecan </a:t>
            </a:r>
          </a:p>
          <a:p>
            <a:pPr lvl="1"/>
            <a:r>
              <a:rPr lang="en-US" dirty="0"/>
              <a:t>Trastuzumab deruxtecan</a:t>
            </a:r>
          </a:p>
          <a:p>
            <a:r>
              <a:rPr lang="en-US" dirty="0"/>
              <a:t>Will SERDS have a role in the adjuvant setting?</a:t>
            </a:r>
          </a:p>
        </p:txBody>
      </p:sp>
      <p:grpSp>
        <p:nvGrpSpPr>
          <p:cNvPr id="7" name="Group 6">
            <a:extLst>
              <a:ext uri="{FF2B5EF4-FFF2-40B4-BE49-F238E27FC236}">
                <a16:creationId xmlns:a16="http://schemas.microsoft.com/office/drawing/2014/main" id="{992C150C-D306-2C42-4A17-DC67D3C5119C}"/>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3E091E60-5299-3A62-D513-049E9E9080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0CDAB3C-2F65-5CAF-8EF7-996AF210852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619962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Targeting CDK4/6 in High-Risk HR+, HER2- EBC: Rationale</a:t>
            </a:r>
          </a:p>
        </p:txBody>
      </p:sp>
      <p:sp>
        <p:nvSpPr>
          <p:cNvPr id="113" name="Content Placeholder 112">
            <a:extLst>
              <a:ext uri="{FF2B5EF4-FFF2-40B4-BE49-F238E27FC236}">
                <a16:creationId xmlns:a16="http://schemas.microsoft.com/office/drawing/2014/main" id="{B15A2A5B-3820-4237-823A-66AC0AEE86A9}"/>
              </a:ext>
            </a:extLst>
          </p:cNvPr>
          <p:cNvSpPr>
            <a:spLocks noGrp="1"/>
          </p:cNvSpPr>
          <p:nvPr>
            <p:ph idx="4294967295"/>
          </p:nvPr>
        </p:nvSpPr>
        <p:spPr>
          <a:xfrm>
            <a:off x="7765546" y="1585118"/>
            <a:ext cx="4083050" cy="4149725"/>
          </a:xfrm>
          <a:solidFill>
            <a:schemeClr val="bg2">
              <a:lumMod val="20000"/>
              <a:lumOff val="80000"/>
            </a:schemeClr>
          </a:solidFill>
          <a:ln w="12700">
            <a:solidFill>
              <a:schemeClr val="bg1"/>
            </a:solidFill>
          </a:ln>
        </p:spPr>
        <p:txBody>
          <a:bodyPr/>
          <a:lstStyle/>
          <a:p>
            <a:pPr marL="514350" indent="-514350">
              <a:buFont typeface="+mj-lt"/>
              <a:buAutoNum type="arabicPeriod"/>
            </a:pPr>
            <a:r>
              <a:rPr lang="en-US" sz="2000" dirty="0"/>
              <a:t>Why do we see mixed results?</a:t>
            </a:r>
          </a:p>
          <a:p>
            <a:pPr lvl="1" indent="-342900"/>
            <a:r>
              <a:rPr lang="en-US" sz="2000" dirty="0"/>
              <a:t>Negative: PALLAS and PENELOPE</a:t>
            </a:r>
          </a:p>
          <a:p>
            <a:pPr lvl="1" indent="-342900"/>
            <a:r>
              <a:rPr lang="en-US" sz="2000" dirty="0"/>
              <a:t>Positive: </a:t>
            </a:r>
            <a:r>
              <a:rPr lang="en-US" sz="2000" dirty="0" err="1"/>
              <a:t>monarchE</a:t>
            </a:r>
            <a:endParaRPr lang="en-US" sz="2000" dirty="0"/>
          </a:p>
          <a:p>
            <a:pPr lvl="1" indent="-342900"/>
            <a:r>
              <a:rPr lang="en-US" sz="2000" dirty="0"/>
              <a:t>Ongoing: NATALEE, </a:t>
            </a:r>
            <a:r>
              <a:rPr lang="en-US" sz="2000" dirty="0" err="1"/>
              <a:t>ADAPTlate</a:t>
            </a:r>
            <a:r>
              <a:rPr lang="en-US" sz="2000" dirty="0"/>
              <a:t> </a:t>
            </a:r>
          </a:p>
          <a:p>
            <a:pPr marL="457200" indent="-457200">
              <a:buAutoNum type="arabicPeriod" startAt="2"/>
            </a:pPr>
            <a:r>
              <a:rPr lang="en-US" sz="2000" dirty="0"/>
              <a:t>Possible explanations: </a:t>
            </a:r>
            <a:r>
              <a:rPr lang="en-US" sz="2000" dirty="0" err="1"/>
              <a:t>monarchE</a:t>
            </a:r>
            <a:endParaRPr lang="en-US" sz="2000" dirty="0"/>
          </a:p>
          <a:p>
            <a:pPr marL="857250" lvl="1" indent="-457200"/>
            <a:r>
              <a:rPr lang="en-US" sz="2000" dirty="0"/>
              <a:t>Higher risk patients</a:t>
            </a:r>
          </a:p>
          <a:p>
            <a:pPr marL="857250" lvl="1" indent="-457200"/>
            <a:r>
              <a:rPr lang="en-US" sz="2000" dirty="0"/>
              <a:t>Continuous dosing</a:t>
            </a:r>
          </a:p>
          <a:p>
            <a:pPr marL="857250" lvl="1" indent="-457200"/>
            <a:r>
              <a:rPr lang="en-US" sz="2000" dirty="0"/>
              <a:t>CDK4 &gt; CDK6 activity</a:t>
            </a:r>
          </a:p>
          <a:p>
            <a:pPr marL="0" indent="0">
              <a:buNone/>
            </a:pPr>
            <a:endParaRPr lang="en-US" sz="2200" dirty="0"/>
          </a:p>
        </p:txBody>
      </p:sp>
      <p:sp>
        <p:nvSpPr>
          <p:cNvPr id="69" name="Text Box 15">
            <a:extLst>
              <a:ext uri="{FF2B5EF4-FFF2-40B4-BE49-F238E27FC236}">
                <a16:creationId xmlns:a16="http://schemas.microsoft.com/office/drawing/2014/main" id="{71697647-CA16-427E-B427-67176B685C27}"/>
              </a:ext>
            </a:extLst>
          </p:cNvPr>
          <p:cNvSpPr txBox="1">
            <a:spLocks noChangeArrowheads="1"/>
          </p:cNvSpPr>
          <p:nvPr/>
        </p:nvSpPr>
        <p:spPr bwMode="auto">
          <a:xfrm>
            <a:off x="423261" y="63784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fr-FR" altLang="en-US" sz="1200" b="0" spc="-10" dirty="0">
                <a:solidFill>
                  <a:schemeClr val="bg2"/>
                </a:solidFill>
                <a:latin typeface="Calibri" panose="020F0502020204030204" pitchFamily="34" charset="0"/>
              </a:rPr>
              <a:t>Otto. Nat </a:t>
            </a:r>
            <a:r>
              <a:rPr lang="fr-FR" altLang="en-US" sz="1200" b="0" spc="-10" dirty="0" err="1">
                <a:solidFill>
                  <a:schemeClr val="bg2"/>
                </a:solidFill>
                <a:latin typeface="Calibri" panose="020F0502020204030204" pitchFamily="34" charset="0"/>
              </a:rPr>
              <a:t>Rev</a:t>
            </a:r>
            <a:r>
              <a:rPr lang="fr-FR" altLang="en-US" sz="1200" b="0" spc="-10" dirty="0">
                <a:solidFill>
                  <a:schemeClr val="bg2"/>
                </a:solidFill>
                <a:latin typeface="Calibri" panose="020F0502020204030204" pitchFamily="34" charset="0"/>
              </a:rPr>
              <a:t> Cancer. 2017;17:93. Corona. Drug Des </a:t>
            </a:r>
            <a:r>
              <a:rPr lang="fr-FR" altLang="en-US" sz="1200" b="0" spc="-10" dirty="0" err="1">
                <a:solidFill>
                  <a:schemeClr val="bg2"/>
                </a:solidFill>
                <a:latin typeface="Calibri" panose="020F0502020204030204" pitchFamily="34" charset="0"/>
              </a:rPr>
              <a:t>Devel</a:t>
            </a:r>
            <a:r>
              <a:rPr lang="fr-FR" altLang="en-US" sz="1200" b="0" spc="-10" dirty="0">
                <a:solidFill>
                  <a:schemeClr val="bg2"/>
                </a:solidFill>
                <a:latin typeface="Calibri" panose="020F0502020204030204" pitchFamily="34" charset="0"/>
              </a:rPr>
              <a:t> </a:t>
            </a:r>
            <a:r>
              <a:rPr lang="fr-FR" altLang="en-US" sz="1200" b="0" spc="-10" dirty="0" err="1">
                <a:solidFill>
                  <a:schemeClr val="bg2"/>
                </a:solidFill>
                <a:latin typeface="Calibri" panose="020F0502020204030204" pitchFamily="34" charset="0"/>
              </a:rPr>
              <a:t>Ther</a:t>
            </a:r>
            <a:r>
              <a:rPr lang="fr-FR" altLang="en-US" sz="1200" b="0" spc="-10" dirty="0">
                <a:solidFill>
                  <a:schemeClr val="bg2"/>
                </a:solidFill>
                <a:latin typeface="Calibri" panose="020F0502020204030204" pitchFamily="34" charset="0"/>
              </a:rPr>
              <a:t>. 2018;12:321. </a:t>
            </a:r>
            <a:r>
              <a:rPr lang="fr-FR" altLang="en-US" sz="1200" b="0" spc="-10" dirty="0" err="1">
                <a:solidFill>
                  <a:schemeClr val="bg2"/>
                </a:solidFill>
                <a:latin typeface="Calibri" panose="020F0502020204030204" pitchFamily="34" charset="0"/>
              </a:rPr>
              <a:t>Tripathy</a:t>
            </a:r>
            <a:r>
              <a:rPr lang="fr-FR" altLang="en-US" sz="1200" b="0" spc="-10" dirty="0">
                <a:solidFill>
                  <a:schemeClr val="bg2"/>
                </a:solidFill>
                <a:latin typeface="Calibri" panose="020F0502020204030204" pitchFamily="34" charset="0"/>
              </a:rPr>
              <a:t>. Clin Cancer </a:t>
            </a:r>
            <a:r>
              <a:rPr lang="fr-FR" altLang="en-US" sz="1200" b="0" spc="-10" dirty="0" err="1">
                <a:solidFill>
                  <a:schemeClr val="bg2"/>
                </a:solidFill>
                <a:latin typeface="Calibri" panose="020F0502020204030204" pitchFamily="34" charset="0"/>
              </a:rPr>
              <a:t>Res</a:t>
            </a:r>
            <a:r>
              <a:rPr lang="fr-FR" altLang="en-US" sz="1200" b="0" spc="-10" dirty="0">
                <a:solidFill>
                  <a:schemeClr val="bg2"/>
                </a:solidFill>
                <a:latin typeface="Calibri" panose="020F0502020204030204" pitchFamily="34" charset="0"/>
              </a:rPr>
              <a:t>. 2017;23:3251.</a:t>
            </a:r>
          </a:p>
        </p:txBody>
      </p:sp>
      <p:sp>
        <p:nvSpPr>
          <p:cNvPr id="11" name="Freeform: Shape 10">
            <a:extLst>
              <a:ext uri="{FF2B5EF4-FFF2-40B4-BE49-F238E27FC236}">
                <a16:creationId xmlns:a16="http://schemas.microsoft.com/office/drawing/2014/main" id="{6EC170A6-FD81-46C8-8A02-5CDEF69D3738}"/>
              </a:ext>
            </a:extLst>
          </p:cNvPr>
          <p:cNvSpPr/>
          <p:nvPr/>
        </p:nvSpPr>
        <p:spPr bwMode="auto">
          <a:xfrm>
            <a:off x="2061071" y="2598836"/>
            <a:ext cx="184730" cy="307777"/>
          </a:xfrm>
          <a:custGeom>
            <a:avLst/>
            <a:gdLst>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1625" h="1314450">
                <a:moveTo>
                  <a:pt x="1462087" y="0"/>
                </a:moveTo>
                <a:lnTo>
                  <a:pt x="1571625" y="238125"/>
                </a:lnTo>
                <a:lnTo>
                  <a:pt x="1457325" y="461963"/>
                </a:lnTo>
                <a:cubicBezTo>
                  <a:pt x="1149349" y="469900"/>
                  <a:pt x="1046163" y="554037"/>
                  <a:pt x="804862" y="714375"/>
                </a:cubicBezTo>
                <a:cubicBezTo>
                  <a:pt x="660399" y="809626"/>
                  <a:pt x="520699" y="1033463"/>
                  <a:pt x="442912" y="1314450"/>
                </a:cubicBezTo>
                <a:lnTo>
                  <a:pt x="238125" y="1176338"/>
                </a:lnTo>
                <a:lnTo>
                  <a:pt x="0" y="1228725"/>
                </a:lnTo>
                <a:cubicBezTo>
                  <a:pt x="130174" y="754063"/>
                  <a:pt x="327025" y="531812"/>
                  <a:pt x="571500" y="314325"/>
                </a:cubicBezTo>
                <a:cubicBezTo>
                  <a:pt x="1019175" y="3175"/>
                  <a:pt x="1457325" y="1588"/>
                  <a:pt x="1462087" y="0"/>
                </a:cubicBezTo>
                <a:close/>
              </a:path>
            </a:pathLst>
          </a:custGeom>
          <a:solidFill>
            <a:schemeClr val="accent3"/>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3" name="Freeform: Shape 12">
            <a:extLst>
              <a:ext uri="{FF2B5EF4-FFF2-40B4-BE49-F238E27FC236}">
                <a16:creationId xmlns:a16="http://schemas.microsoft.com/office/drawing/2014/main" id="{77F8BEB1-E3FE-4293-9065-545DE15BDF37}"/>
              </a:ext>
            </a:extLst>
          </p:cNvPr>
          <p:cNvSpPr/>
          <p:nvPr/>
        </p:nvSpPr>
        <p:spPr bwMode="auto">
          <a:xfrm>
            <a:off x="2136772" y="4075642"/>
            <a:ext cx="184730" cy="307777"/>
          </a:xfrm>
          <a:custGeom>
            <a:avLst/>
            <a:gdLst>
              <a:gd name="connsiteX0" fmla="*/ 0 w 1743075"/>
              <a:gd name="connsiteY0" fmla="*/ 66675 h 1809750"/>
              <a:gd name="connsiteX1" fmla="*/ 233363 w 1743075"/>
              <a:gd name="connsiteY1" fmla="*/ 0 h 1809750"/>
              <a:gd name="connsiteX2" fmla="*/ 447675 w 1743075"/>
              <a:gd name="connsiteY2" fmla="*/ 147637 h 1809750"/>
              <a:gd name="connsiteX3" fmla="*/ 747713 w 1743075"/>
              <a:gd name="connsiteY3" fmla="*/ 1062037 h 1809750"/>
              <a:gd name="connsiteX4" fmla="*/ 1647825 w 1743075"/>
              <a:gd name="connsiteY4" fmla="*/ 1371600 h 1809750"/>
              <a:gd name="connsiteX5" fmla="*/ 1604963 w 1743075"/>
              <a:gd name="connsiteY5" fmla="*/ 1604962 h 1809750"/>
              <a:gd name="connsiteX6" fmla="*/ 1743075 w 1743075"/>
              <a:gd name="connsiteY6" fmla="*/ 1809750 h 1809750"/>
              <a:gd name="connsiteX7" fmla="*/ 433388 w 1743075"/>
              <a:gd name="connsiteY7" fmla="*/ 1390650 h 1809750"/>
              <a:gd name="connsiteX8" fmla="*/ 0 w 1743075"/>
              <a:gd name="connsiteY8" fmla="*/ 66675 h 1809750"/>
              <a:gd name="connsiteX0" fmla="*/ 0 w 1743075"/>
              <a:gd name="connsiteY0" fmla="*/ 66675 h 1809750"/>
              <a:gd name="connsiteX1" fmla="*/ 233363 w 1743075"/>
              <a:gd name="connsiteY1" fmla="*/ 0 h 1809750"/>
              <a:gd name="connsiteX2" fmla="*/ 447675 w 1743075"/>
              <a:gd name="connsiteY2" fmla="*/ 147637 h 1809750"/>
              <a:gd name="connsiteX3" fmla="*/ 747713 w 1743075"/>
              <a:gd name="connsiteY3" fmla="*/ 1062037 h 1809750"/>
              <a:gd name="connsiteX4" fmla="*/ 1647825 w 1743075"/>
              <a:gd name="connsiteY4" fmla="*/ 1371600 h 1809750"/>
              <a:gd name="connsiteX5" fmla="*/ 1604963 w 1743075"/>
              <a:gd name="connsiteY5" fmla="*/ 1604962 h 1809750"/>
              <a:gd name="connsiteX6" fmla="*/ 1743075 w 1743075"/>
              <a:gd name="connsiteY6" fmla="*/ 1809750 h 1809750"/>
              <a:gd name="connsiteX7" fmla="*/ 433388 w 1743075"/>
              <a:gd name="connsiteY7" fmla="*/ 1390650 h 1809750"/>
              <a:gd name="connsiteX8" fmla="*/ 0 w 1743075"/>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15013"/>
              <a:gd name="connsiteX1" fmla="*/ 258392 w 1768104"/>
              <a:gd name="connsiteY1" fmla="*/ 0 h 1815013"/>
              <a:gd name="connsiteX2" fmla="*/ 472704 w 1768104"/>
              <a:gd name="connsiteY2" fmla="*/ 147637 h 1815013"/>
              <a:gd name="connsiteX3" fmla="*/ 772742 w 1768104"/>
              <a:gd name="connsiteY3" fmla="*/ 1062037 h 1815013"/>
              <a:gd name="connsiteX4" fmla="*/ 1672854 w 1768104"/>
              <a:gd name="connsiteY4" fmla="*/ 1371600 h 1815013"/>
              <a:gd name="connsiteX5" fmla="*/ 1629992 w 1768104"/>
              <a:gd name="connsiteY5" fmla="*/ 1604962 h 1815013"/>
              <a:gd name="connsiteX6" fmla="*/ 1768104 w 1768104"/>
              <a:gd name="connsiteY6" fmla="*/ 1809750 h 1815013"/>
              <a:gd name="connsiteX7" fmla="*/ 458417 w 1768104"/>
              <a:gd name="connsiteY7" fmla="*/ 1390650 h 1815013"/>
              <a:gd name="connsiteX8" fmla="*/ 25029 w 1768104"/>
              <a:gd name="connsiteY8" fmla="*/ 66675 h 1815013"/>
              <a:gd name="connsiteX0" fmla="*/ 25029 w 1768104"/>
              <a:gd name="connsiteY0" fmla="*/ 66675 h 1820134"/>
              <a:gd name="connsiteX1" fmla="*/ 258392 w 1768104"/>
              <a:gd name="connsiteY1" fmla="*/ 0 h 1820134"/>
              <a:gd name="connsiteX2" fmla="*/ 472704 w 1768104"/>
              <a:gd name="connsiteY2" fmla="*/ 147637 h 1820134"/>
              <a:gd name="connsiteX3" fmla="*/ 772742 w 1768104"/>
              <a:gd name="connsiteY3" fmla="*/ 1062037 h 1820134"/>
              <a:gd name="connsiteX4" fmla="*/ 1672854 w 1768104"/>
              <a:gd name="connsiteY4" fmla="*/ 1371600 h 1820134"/>
              <a:gd name="connsiteX5" fmla="*/ 1629992 w 1768104"/>
              <a:gd name="connsiteY5" fmla="*/ 1604962 h 1820134"/>
              <a:gd name="connsiteX6" fmla="*/ 1768104 w 1768104"/>
              <a:gd name="connsiteY6" fmla="*/ 1809750 h 1820134"/>
              <a:gd name="connsiteX7" fmla="*/ 458417 w 1768104"/>
              <a:gd name="connsiteY7" fmla="*/ 1390650 h 1820134"/>
              <a:gd name="connsiteX8" fmla="*/ 25029 w 1768104"/>
              <a:gd name="connsiteY8" fmla="*/ 66675 h 1820134"/>
              <a:gd name="connsiteX0" fmla="*/ 25029 w 1768104"/>
              <a:gd name="connsiteY0" fmla="*/ 66675 h 1820134"/>
              <a:gd name="connsiteX1" fmla="*/ 258392 w 1768104"/>
              <a:gd name="connsiteY1" fmla="*/ 0 h 1820134"/>
              <a:gd name="connsiteX2" fmla="*/ 472704 w 1768104"/>
              <a:gd name="connsiteY2" fmla="*/ 147637 h 1820134"/>
              <a:gd name="connsiteX3" fmla="*/ 772742 w 1768104"/>
              <a:gd name="connsiteY3" fmla="*/ 1062037 h 1820134"/>
              <a:gd name="connsiteX4" fmla="*/ 1672854 w 1768104"/>
              <a:gd name="connsiteY4" fmla="*/ 1371600 h 1820134"/>
              <a:gd name="connsiteX5" fmla="*/ 1629992 w 1768104"/>
              <a:gd name="connsiteY5" fmla="*/ 1604962 h 1820134"/>
              <a:gd name="connsiteX6" fmla="*/ 1768104 w 1768104"/>
              <a:gd name="connsiteY6" fmla="*/ 1809750 h 1820134"/>
              <a:gd name="connsiteX7" fmla="*/ 458417 w 1768104"/>
              <a:gd name="connsiteY7" fmla="*/ 1390650 h 1820134"/>
              <a:gd name="connsiteX8" fmla="*/ 25029 w 1768104"/>
              <a:gd name="connsiteY8" fmla="*/ 66675 h 182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8104" h="1820134">
                <a:moveTo>
                  <a:pt x="25029" y="66675"/>
                </a:moveTo>
                <a:lnTo>
                  <a:pt x="258392" y="0"/>
                </a:lnTo>
                <a:lnTo>
                  <a:pt x="472704" y="147637"/>
                </a:lnTo>
                <a:cubicBezTo>
                  <a:pt x="377454" y="557212"/>
                  <a:pt x="653679" y="957263"/>
                  <a:pt x="772742" y="1062037"/>
                </a:cubicBezTo>
                <a:cubicBezTo>
                  <a:pt x="1253754" y="1489075"/>
                  <a:pt x="1606179" y="1392237"/>
                  <a:pt x="1672854" y="1371600"/>
                </a:cubicBezTo>
                <a:lnTo>
                  <a:pt x="1629992" y="1604962"/>
                </a:lnTo>
                <a:lnTo>
                  <a:pt x="1768104" y="1809750"/>
                </a:lnTo>
                <a:cubicBezTo>
                  <a:pt x="1193429" y="1860550"/>
                  <a:pt x="904504" y="1725613"/>
                  <a:pt x="458417" y="1390650"/>
                </a:cubicBezTo>
                <a:cubicBezTo>
                  <a:pt x="-167058" y="677862"/>
                  <a:pt x="31380" y="65087"/>
                  <a:pt x="25029" y="66675"/>
                </a:cubicBezTo>
                <a:close/>
              </a:path>
            </a:pathLst>
          </a:custGeom>
          <a:solidFill>
            <a:schemeClr val="accent2"/>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4" name="Freeform: Shape 13">
            <a:extLst>
              <a:ext uri="{FF2B5EF4-FFF2-40B4-BE49-F238E27FC236}">
                <a16:creationId xmlns:a16="http://schemas.microsoft.com/office/drawing/2014/main" id="{369FAE9A-BD6E-4642-A620-BE6021FDBEBD}"/>
              </a:ext>
            </a:extLst>
          </p:cNvPr>
          <p:cNvSpPr/>
          <p:nvPr/>
        </p:nvSpPr>
        <p:spPr bwMode="auto">
          <a:xfrm>
            <a:off x="3613646" y="3506093"/>
            <a:ext cx="184730" cy="307777"/>
          </a:xfrm>
          <a:custGeom>
            <a:avLst/>
            <a:gdLst>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2075" h="2919413">
                <a:moveTo>
                  <a:pt x="52387" y="2466975"/>
                </a:moveTo>
                <a:lnTo>
                  <a:pt x="0" y="2719388"/>
                </a:lnTo>
                <a:lnTo>
                  <a:pt x="138112" y="2919413"/>
                </a:lnTo>
                <a:cubicBezTo>
                  <a:pt x="379412" y="2849563"/>
                  <a:pt x="1254124" y="2622551"/>
                  <a:pt x="1362075" y="1481138"/>
                </a:cubicBezTo>
                <a:cubicBezTo>
                  <a:pt x="1331913" y="544512"/>
                  <a:pt x="782637" y="203201"/>
                  <a:pt x="385762" y="0"/>
                </a:cubicBezTo>
                <a:lnTo>
                  <a:pt x="395287" y="247650"/>
                </a:lnTo>
                <a:lnTo>
                  <a:pt x="228600" y="433388"/>
                </a:lnTo>
                <a:cubicBezTo>
                  <a:pt x="530225" y="573088"/>
                  <a:pt x="927100" y="903288"/>
                  <a:pt x="904875" y="1552575"/>
                </a:cubicBezTo>
                <a:cubicBezTo>
                  <a:pt x="711199" y="2381250"/>
                  <a:pt x="198438" y="2433638"/>
                  <a:pt x="52387" y="2466975"/>
                </a:cubicBezTo>
                <a:close/>
              </a:path>
            </a:pathLst>
          </a:custGeom>
          <a:solidFill>
            <a:schemeClr val="accent4"/>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5" name="Freeform: Shape 14">
            <a:extLst>
              <a:ext uri="{FF2B5EF4-FFF2-40B4-BE49-F238E27FC236}">
                <a16:creationId xmlns:a16="http://schemas.microsoft.com/office/drawing/2014/main" id="{86751058-C883-4224-A6D0-CADA8D0DE3FB}"/>
              </a:ext>
            </a:extLst>
          </p:cNvPr>
          <p:cNvSpPr/>
          <p:nvPr/>
        </p:nvSpPr>
        <p:spPr bwMode="auto">
          <a:xfrm>
            <a:off x="3059416" y="2196405"/>
            <a:ext cx="184730" cy="307777"/>
          </a:xfrm>
          <a:custGeom>
            <a:avLst/>
            <a:gdLst>
              <a:gd name="connsiteX0" fmla="*/ 0 w 485775"/>
              <a:gd name="connsiteY0" fmla="*/ 0 h 509588"/>
              <a:gd name="connsiteX1" fmla="*/ 104775 w 485775"/>
              <a:gd name="connsiteY1" fmla="*/ 238125 h 509588"/>
              <a:gd name="connsiteX2" fmla="*/ 4763 w 485775"/>
              <a:gd name="connsiteY2" fmla="*/ 457200 h 509588"/>
              <a:gd name="connsiteX3" fmla="*/ 309563 w 485775"/>
              <a:gd name="connsiteY3" fmla="*/ 509588 h 509588"/>
              <a:gd name="connsiteX4" fmla="*/ 485775 w 485775"/>
              <a:gd name="connsiteY4" fmla="*/ 333375 h 509588"/>
              <a:gd name="connsiteX5" fmla="*/ 461963 w 485775"/>
              <a:gd name="connsiteY5" fmla="*/ 90488 h 509588"/>
              <a:gd name="connsiteX6" fmla="*/ 0 w 485775"/>
              <a:gd name="connsiteY6" fmla="*/ 0 h 509588"/>
              <a:gd name="connsiteX0" fmla="*/ 0 w 485775"/>
              <a:gd name="connsiteY0" fmla="*/ 0 h 509588"/>
              <a:gd name="connsiteX1" fmla="*/ 104775 w 485775"/>
              <a:gd name="connsiteY1" fmla="*/ 238125 h 509588"/>
              <a:gd name="connsiteX2" fmla="*/ 4763 w 485775"/>
              <a:gd name="connsiteY2" fmla="*/ 457200 h 509588"/>
              <a:gd name="connsiteX3" fmla="*/ 309563 w 485775"/>
              <a:gd name="connsiteY3" fmla="*/ 509588 h 509588"/>
              <a:gd name="connsiteX4" fmla="*/ 485775 w 485775"/>
              <a:gd name="connsiteY4" fmla="*/ 333375 h 509588"/>
              <a:gd name="connsiteX5" fmla="*/ 461963 w 485775"/>
              <a:gd name="connsiteY5" fmla="*/ 90488 h 509588"/>
              <a:gd name="connsiteX6" fmla="*/ 0 w 485775"/>
              <a:gd name="connsiteY6" fmla="*/ 0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75" h="509588">
                <a:moveTo>
                  <a:pt x="0" y="0"/>
                </a:moveTo>
                <a:lnTo>
                  <a:pt x="104775" y="238125"/>
                </a:lnTo>
                <a:lnTo>
                  <a:pt x="4763" y="457200"/>
                </a:lnTo>
                <a:lnTo>
                  <a:pt x="309563" y="509588"/>
                </a:lnTo>
                <a:lnTo>
                  <a:pt x="485775" y="333375"/>
                </a:lnTo>
                <a:lnTo>
                  <a:pt x="461963" y="90488"/>
                </a:lnTo>
                <a:cubicBezTo>
                  <a:pt x="307975" y="41275"/>
                  <a:pt x="153988" y="30163"/>
                  <a:pt x="0" y="0"/>
                </a:cubicBezTo>
                <a:close/>
              </a:path>
            </a:pathLst>
          </a:custGeom>
          <a:solidFill>
            <a:schemeClr val="accent5"/>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BAA5112D-F4B7-4915-ACA9-86D7277F1081}"/>
              </a:ext>
            </a:extLst>
          </p:cNvPr>
          <p:cNvGrpSpPr/>
          <p:nvPr/>
        </p:nvGrpSpPr>
        <p:grpSpPr>
          <a:xfrm>
            <a:off x="2975389" y="2136222"/>
            <a:ext cx="369596" cy="436916"/>
            <a:chOff x="5732501" y="1894973"/>
            <a:chExt cx="369596" cy="436916"/>
          </a:xfrm>
          <a:solidFill>
            <a:schemeClr val="bg2">
              <a:lumMod val="50000"/>
            </a:schemeClr>
          </a:solidFill>
        </p:grpSpPr>
        <p:sp>
          <p:nvSpPr>
            <p:cNvPr id="17" name="Oval 16">
              <a:extLst>
                <a:ext uri="{FF2B5EF4-FFF2-40B4-BE49-F238E27FC236}">
                  <a16:creationId xmlns:a16="http://schemas.microsoft.com/office/drawing/2014/main" id="{CB81D76F-F4DF-4ED6-8C5F-C6669698FBBD}"/>
                </a:ext>
              </a:extLst>
            </p:cNvPr>
            <p:cNvSpPr/>
            <p:nvPr/>
          </p:nvSpPr>
          <p:spPr bwMode="auto">
            <a:xfrm>
              <a:off x="5754624" y="1899097"/>
              <a:ext cx="347473" cy="432792"/>
            </a:xfrm>
            <a:prstGeom prst="ellipse">
              <a:avLst/>
            </a:prstGeom>
            <a:solidFill>
              <a:schemeClr val="accent5">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E9DE79DA-8ED1-4AA5-8C9B-F0918C8E5D00}"/>
                </a:ext>
              </a:extLst>
            </p:cNvPr>
            <p:cNvSpPr txBox="1"/>
            <p:nvPr/>
          </p:nvSpPr>
          <p:spPr>
            <a:xfrm>
              <a:off x="5732501" y="1894973"/>
              <a:ext cx="348077" cy="400110"/>
            </a:xfrm>
            <a:prstGeom prst="rect">
              <a:avLst/>
            </a:prstGeom>
            <a:noFill/>
            <a:ln>
              <a:noFill/>
            </a:ln>
          </p:spPr>
          <p:txBody>
            <a:bodyPr wrap="square" rtlCol="0">
              <a:spAutoFit/>
            </a:bodyPr>
            <a:lstStyle/>
            <a:p>
              <a:pPr>
                <a:buNone/>
              </a:pPr>
              <a:r>
                <a:rPr lang="en-US" sz="2000" b="0" dirty="0">
                  <a:latin typeface="Calibri" panose="020F0502020204030204" pitchFamily="34" charset="0"/>
                  <a:cs typeface="Calibri" panose="020F0502020204030204" pitchFamily="34" charset="0"/>
                </a:rPr>
                <a:t>M</a:t>
              </a:r>
              <a:endParaRPr lang="en-US" sz="2000" b="0" baseline="-25000" dirty="0">
                <a:latin typeface="Calibri" panose="020F0502020204030204" pitchFamily="34" charset="0"/>
                <a:cs typeface="Calibri" panose="020F0502020204030204" pitchFamily="34" charset="0"/>
              </a:endParaRPr>
            </a:p>
          </p:txBody>
        </p:sp>
      </p:grpSp>
      <p:sp>
        <p:nvSpPr>
          <p:cNvPr id="19" name="TextBox 18">
            <a:extLst>
              <a:ext uri="{FF2B5EF4-FFF2-40B4-BE49-F238E27FC236}">
                <a16:creationId xmlns:a16="http://schemas.microsoft.com/office/drawing/2014/main" id="{6A411741-EC7C-4E7C-ABD4-095A969C572C}"/>
              </a:ext>
            </a:extLst>
          </p:cNvPr>
          <p:cNvSpPr txBox="1"/>
          <p:nvPr/>
        </p:nvSpPr>
        <p:spPr>
          <a:xfrm>
            <a:off x="2262659" y="1503776"/>
            <a:ext cx="1509003"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B-CDK1</a:t>
            </a:r>
          </a:p>
        </p:txBody>
      </p:sp>
      <p:sp>
        <p:nvSpPr>
          <p:cNvPr id="20" name="TextBox 19">
            <a:extLst>
              <a:ext uri="{FF2B5EF4-FFF2-40B4-BE49-F238E27FC236}">
                <a16:creationId xmlns:a16="http://schemas.microsoft.com/office/drawing/2014/main" id="{00897544-D96B-4D79-B074-7B19394564B5}"/>
              </a:ext>
            </a:extLst>
          </p:cNvPr>
          <p:cNvSpPr txBox="1"/>
          <p:nvPr/>
        </p:nvSpPr>
        <p:spPr>
          <a:xfrm>
            <a:off x="21257" y="3105834"/>
            <a:ext cx="1201006" cy="646331"/>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cs typeface="Calibri" panose="020F0502020204030204" pitchFamily="34" charset="0"/>
              </a:rPr>
              <a:t>Cyclin A-CDK1</a:t>
            </a:r>
          </a:p>
        </p:txBody>
      </p:sp>
      <p:sp>
        <p:nvSpPr>
          <p:cNvPr id="21" name="TextBox 20">
            <a:extLst>
              <a:ext uri="{FF2B5EF4-FFF2-40B4-BE49-F238E27FC236}">
                <a16:creationId xmlns:a16="http://schemas.microsoft.com/office/drawing/2014/main" id="{7571AC50-CDC8-46F5-A781-4326760DC200}"/>
              </a:ext>
            </a:extLst>
          </p:cNvPr>
          <p:cNvSpPr txBox="1"/>
          <p:nvPr/>
        </p:nvSpPr>
        <p:spPr>
          <a:xfrm>
            <a:off x="538675" y="5346107"/>
            <a:ext cx="1871164" cy="369332"/>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A-CDK2</a:t>
            </a:r>
          </a:p>
        </p:txBody>
      </p:sp>
      <p:sp>
        <p:nvSpPr>
          <p:cNvPr id="22" name="TextBox 21">
            <a:extLst>
              <a:ext uri="{FF2B5EF4-FFF2-40B4-BE49-F238E27FC236}">
                <a16:creationId xmlns:a16="http://schemas.microsoft.com/office/drawing/2014/main" id="{AB881A72-C198-4588-B55A-37FB7A005474}"/>
              </a:ext>
            </a:extLst>
          </p:cNvPr>
          <p:cNvSpPr txBox="1"/>
          <p:nvPr/>
        </p:nvSpPr>
        <p:spPr>
          <a:xfrm>
            <a:off x="3360420" y="5244720"/>
            <a:ext cx="1915570" cy="369332"/>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E-CDK2</a:t>
            </a:r>
          </a:p>
        </p:txBody>
      </p:sp>
      <p:sp>
        <p:nvSpPr>
          <p:cNvPr id="23" name="TextBox 22">
            <a:extLst>
              <a:ext uri="{FF2B5EF4-FFF2-40B4-BE49-F238E27FC236}">
                <a16:creationId xmlns:a16="http://schemas.microsoft.com/office/drawing/2014/main" id="{96B94276-0B4E-4223-8299-3B6FCE486A49}"/>
              </a:ext>
            </a:extLst>
          </p:cNvPr>
          <p:cNvSpPr txBox="1"/>
          <p:nvPr/>
        </p:nvSpPr>
        <p:spPr>
          <a:xfrm>
            <a:off x="4625435" y="3305589"/>
            <a:ext cx="1961246" cy="646331"/>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D-CDK4</a:t>
            </a:r>
          </a:p>
          <a:p>
            <a:pPr>
              <a:buNone/>
            </a:pPr>
            <a:r>
              <a:rPr lang="en-US" b="1" dirty="0">
                <a:solidFill>
                  <a:schemeClr val="bg1"/>
                </a:solidFill>
                <a:latin typeface="Calibri" panose="020F0502020204030204" pitchFamily="34" charset="0"/>
                <a:cs typeface="Calibri" panose="020F0502020204030204" pitchFamily="34" charset="0"/>
              </a:rPr>
              <a:t>Cyclin D-CDK6</a:t>
            </a:r>
          </a:p>
        </p:txBody>
      </p:sp>
      <p:grpSp>
        <p:nvGrpSpPr>
          <p:cNvPr id="24" name="Group 23">
            <a:extLst>
              <a:ext uri="{FF2B5EF4-FFF2-40B4-BE49-F238E27FC236}">
                <a16:creationId xmlns:a16="http://schemas.microsoft.com/office/drawing/2014/main" id="{D8BAB4F6-CDB3-4144-8E09-74D2A195B2CD}"/>
              </a:ext>
            </a:extLst>
          </p:cNvPr>
          <p:cNvGrpSpPr/>
          <p:nvPr/>
        </p:nvGrpSpPr>
        <p:grpSpPr>
          <a:xfrm>
            <a:off x="4115317" y="1274516"/>
            <a:ext cx="433132" cy="432792"/>
            <a:chOff x="5856992" y="2072073"/>
            <a:chExt cx="433132" cy="422117"/>
          </a:xfrm>
          <a:solidFill>
            <a:schemeClr val="accent6"/>
          </a:solidFill>
        </p:grpSpPr>
        <p:sp>
          <p:nvSpPr>
            <p:cNvPr id="25" name="Oval 24">
              <a:extLst>
                <a:ext uri="{FF2B5EF4-FFF2-40B4-BE49-F238E27FC236}">
                  <a16:creationId xmlns:a16="http://schemas.microsoft.com/office/drawing/2014/main" id="{17B8D663-4F4F-4AFA-B142-96C101CDC6FD}"/>
                </a:ext>
              </a:extLst>
            </p:cNvPr>
            <p:cNvSpPr/>
            <p:nvPr/>
          </p:nvSpPr>
          <p:spPr bwMode="auto">
            <a:xfrm>
              <a:off x="5966117" y="2072073"/>
              <a:ext cx="259766" cy="422117"/>
            </a:xfrm>
            <a:prstGeom prst="ellipse">
              <a:avLst/>
            </a:prstGeom>
            <a:grpFill/>
            <a:ln w="19050">
              <a:solidFill>
                <a:schemeClr val="tx1"/>
              </a:solidFill>
              <a:miter lim="800000"/>
              <a:headEnd/>
              <a:tailEnd/>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4AD469D2-6E02-4F73-88CD-E74A9417F66B}"/>
                </a:ext>
              </a:extLst>
            </p:cNvPr>
            <p:cNvSpPr txBox="1"/>
            <p:nvPr/>
          </p:nvSpPr>
          <p:spPr>
            <a:xfrm>
              <a:off x="5856992" y="2083077"/>
              <a:ext cx="433132" cy="390241"/>
            </a:xfrm>
            <a:prstGeom prst="rect">
              <a:avLst/>
            </a:prstGeom>
            <a:grpFill/>
          </p:spPr>
          <p:txBody>
            <a:bodyPr wrap="none" rtlCol="0">
              <a:spAutoFit/>
            </a:bodyPr>
            <a:lstStyle/>
            <a:p>
              <a:pPr>
                <a:buNone/>
              </a:pPr>
              <a:r>
                <a:rPr lang="en-US" sz="2000" b="0" dirty="0">
                  <a:latin typeface="Calibri" panose="020F0502020204030204" pitchFamily="34" charset="0"/>
                  <a:cs typeface="Calibri" panose="020F0502020204030204" pitchFamily="34" charset="0"/>
                </a:rPr>
                <a:t>G</a:t>
              </a:r>
              <a:r>
                <a:rPr lang="en-US" sz="2000" b="0" baseline="-25000" dirty="0">
                  <a:latin typeface="Calibri" panose="020F0502020204030204" pitchFamily="34" charset="0"/>
                  <a:cs typeface="Calibri" panose="020F0502020204030204" pitchFamily="34" charset="0"/>
                </a:rPr>
                <a:t>0</a:t>
              </a:r>
            </a:p>
          </p:txBody>
        </p:sp>
      </p:grpSp>
      <p:cxnSp>
        <p:nvCxnSpPr>
          <p:cNvPr id="28" name="Straight Arrow Connector 27">
            <a:extLst>
              <a:ext uri="{FF2B5EF4-FFF2-40B4-BE49-F238E27FC236}">
                <a16:creationId xmlns:a16="http://schemas.microsoft.com/office/drawing/2014/main" id="{4F4D073C-17C5-42A6-BF98-C5B5ECEE0CDF}"/>
              </a:ext>
            </a:extLst>
          </p:cNvPr>
          <p:cNvCxnSpPr>
            <a:cxnSpLocks/>
          </p:cNvCxnSpPr>
          <p:nvPr/>
        </p:nvCxnSpPr>
        <p:spPr bwMode="auto">
          <a:xfrm flipH="1">
            <a:off x="4617726" y="1976184"/>
            <a:ext cx="207135" cy="493135"/>
          </a:xfrm>
          <a:prstGeom prst="straightConnector1">
            <a:avLst/>
          </a:prstGeom>
          <a:noFill/>
          <a:ln w="28575" cap="flat" cmpd="sng" algn="ctr">
            <a:solidFill>
              <a:schemeClr val="bg1"/>
            </a:solidFill>
            <a:prstDash val="solid"/>
            <a:round/>
            <a:headEnd type="none" w="med" len="med"/>
            <a:tailEnd type="triangle"/>
          </a:ln>
          <a:effectLst/>
        </p:spPr>
      </p:cxnSp>
      <p:grpSp>
        <p:nvGrpSpPr>
          <p:cNvPr id="32" name="Group 31">
            <a:extLst>
              <a:ext uri="{FF2B5EF4-FFF2-40B4-BE49-F238E27FC236}">
                <a16:creationId xmlns:a16="http://schemas.microsoft.com/office/drawing/2014/main" id="{D16F5B64-7F38-4A57-A947-26D3EF53ABCE}"/>
              </a:ext>
            </a:extLst>
          </p:cNvPr>
          <p:cNvGrpSpPr/>
          <p:nvPr/>
        </p:nvGrpSpPr>
        <p:grpSpPr>
          <a:xfrm>
            <a:off x="1852452" y="2377872"/>
            <a:ext cx="433132" cy="454758"/>
            <a:chOff x="5692235" y="1877131"/>
            <a:chExt cx="433132" cy="454758"/>
          </a:xfrm>
          <a:solidFill>
            <a:schemeClr val="bg2">
              <a:lumMod val="50000"/>
            </a:schemeClr>
          </a:solidFill>
        </p:grpSpPr>
        <p:sp>
          <p:nvSpPr>
            <p:cNvPr id="33" name="Oval 32">
              <a:extLst>
                <a:ext uri="{FF2B5EF4-FFF2-40B4-BE49-F238E27FC236}">
                  <a16:creationId xmlns:a16="http://schemas.microsoft.com/office/drawing/2014/main" id="{2414A7D7-BDF8-4AD6-B7D3-DF3BAFEEC1B4}"/>
                </a:ext>
              </a:extLst>
            </p:cNvPr>
            <p:cNvSpPr/>
            <p:nvPr/>
          </p:nvSpPr>
          <p:spPr bwMode="auto">
            <a:xfrm>
              <a:off x="5754624" y="1899097"/>
              <a:ext cx="347473" cy="432792"/>
            </a:xfrm>
            <a:prstGeom prst="ellipse">
              <a:avLst/>
            </a:prstGeom>
            <a:solidFill>
              <a:schemeClr val="accent3">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AEDE20B1-9016-48FD-A840-C20A4E07E996}"/>
                </a:ext>
              </a:extLst>
            </p:cNvPr>
            <p:cNvSpPr txBox="1"/>
            <p:nvPr/>
          </p:nvSpPr>
          <p:spPr>
            <a:xfrm>
              <a:off x="5692235" y="1877131"/>
              <a:ext cx="433132" cy="400110"/>
            </a:xfrm>
            <a:prstGeom prst="rect">
              <a:avLst/>
            </a:prstGeom>
            <a:noFill/>
          </p:spPr>
          <p:txBody>
            <a:bodyPr wrap="none" rtlCol="0">
              <a:spAutoFit/>
            </a:bodyPr>
            <a:lstStyle/>
            <a:p>
              <a:pPr>
                <a:buNone/>
              </a:pPr>
              <a:r>
                <a:rPr lang="en-US" sz="2000" b="0" dirty="0">
                  <a:latin typeface="Calibri" panose="020F0502020204030204" pitchFamily="34" charset="0"/>
                  <a:cs typeface="Calibri" panose="020F0502020204030204" pitchFamily="34" charset="0"/>
                </a:rPr>
                <a:t>G</a:t>
              </a:r>
              <a:r>
                <a:rPr lang="en-US" sz="2000" baseline="-25000" dirty="0">
                  <a:latin typeface="Calibri" panose="020F0502020204030204" pitchFamily="34" charset="0"/>
                  <a:cs typeface="Calibri" panose="020F0502020204030204" pitchFamily="34" charset="0"/>
                </a:rPr>
                <a:t>2</a:t>
              </a:r>
              <a:endParaRPr lang="en-US" sz="2000" b="0" baseline="-25000" dirty="0">
                <a:latin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6A2C0FF0-8F83-478C-B33E-AF18879B59C2}"/>
              </a:ext>
            </a:extLst>
          </p:cNvPr>
          <p:cNvGrpSpPr/>
          <p:nvPr/>
        </p:nvGrpSpPr>
        <p:grpSpPr>
          <a:xfrm>
            <a:off x="3929528" y="3603117"/>
            <a:ext cx="484003" cy="448714"/>
            <a:chOff x="5775756" y="2492775"/>
            <a:chExt cx="484003" cy="448714"/>
          </a:xfrm>
          <a:solidFill>
            <a:schemeClr val="bg2">
              <a:lumMod val="50000"/>
            </a:schemeClr>
          </a:solidFill>
        </p:grpSpPr>
        <p:sp>
          <p:nvSpPr>
            <p:cNvPr id="36" name="Oval 35">
              <a:extLst>
                <a:ext uri="{FF2B5EF4-FFF2-40B4-BE49-F238E27FC236}">
                  <a16:creationId xmlns:a16="http://schemas.microsoft.com/office/drawing/2014/main" id="{A31BE536-8D21-4210-B5E7-811843802D3F}"/>
                </a:ext>
              </a:extLst>
            </p:cNvPr>
            <p:cNvSpPr/>
            <p:nvPr/>
          </p:nvSpPr>
          <p:spPr bwMode="auto">
            <a:xfrm>
              <a:off x="5837003" y="2508697"/>
              <a:ext cx="347473" cy="432792"/>
            </a:xfrm>
            <a:prstGeom prst="ellipse">
              <a:avLst/>
            </a:prstGeom>
            <a:solidFill>
              <a:schemeClr val="accent4">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C08B492B-1C58-4AA1-A053-88BF9954F0DA}"/>
                </a:ext>
              </a:extLst>
            </p:cNvPr>
            <p:cNvSpPr txBox="1"/>
            <p:nvPr/>
          </p:nvSpPr>
          <p:spPr>
            <a:xfrm>
              <a:off x="5775756" y="2492775"/>
              <a:ext cx="484003" cy="400110"/>
            </a:xfrm>
            <a:prstGeom prst="rect">
              <a:avLst/>
            </a:prstGeom>
            <a:noFill/>
          </p:spPr>
          <p:txBody>
            <a:bodyPr wrap="square" rtlCol="0">
              <a:spAutoFit/>
            </a:bodyPr>
            <a:lstStyle/>
            <a:p>
              <a:pPr>
                <a:buNone/>
              </a:pPr>
              <a:r>
                <a:rPr lang="en-US" sz="2000" dirty="0">
                  <a:latin typeface="Calibri" panose="020F0502020204030204" pitchFamily="34" charset="0"/>
                  <a:cs typeface="Calibri" panose="020F0502020204030204" pitchFamily="34" charset="0"/>
                </a:rPr>
                <a:t>G</a:t>
              </a:r>
              <a:r>
                <a:rPr lang="en-US" sz="2000" baseline="-25000" dirty="0">
                  <a:latin typeface="Calibri" panose="020F0502020204030204" pitchFamily="34" charset="0"/>
                  <a:cs typeface="Calibri" panose="020F0502020204030204" pitchFamily="34" charset="0"/>
                </a:rPr>
                <a:t>1</a:t>
              </a:r>
            </a:p>
          </p:txBody>
        </p:sp>
      </p:grpSp>
      <p:grpSp>
        <p:nvGrpSpPr>
          <p:cNvPr id="38" name="Group 37">
            <a:extLst>
              <a:ext uri="{FF2B5EF4-FFF2-40B4-BE49-F238E27FC236}">
                <a16:creationId xmlns:a16="http://schemas.microsoft.com/office/drawing/2014/main" id="{F45AA10D-0EDD-45A1-92B6-F5E76F18C3AF}"/>
              </a:ext>
            </a:extLst>
          </p:cNvPr>
          <p:cNvGrpSpPr/>
          <p:nvPr/>
        </p:nvGrpSpPr>
        <p:grpSpPr>
          <a:xfrm>
            <a:off x="1704171" y="4224520"/>
            <a:ext cx="494818" cy="432792"/>
            <a:chOff x="5837003" y="2508697"/>
            <a:chExt cx="494818" cy="432792"/>
          </a:xfrm>
          <a:solidFill>
            <a:schemeClr val="bg2">
              <a:lumMod val="50000"/>
            </a:schemeClr>
          </a:solidFill>
        </p:grpSpPr>
        <p:sp>
          <p:nvSpPr>
            <p:cNvPr id="39" name="Oval 38">
              <a:extLst>
                <a:ext uri="{FF2B5EF4-FFF2-40B4-BE49-F238E27FC236}">
                  <a16:creationId xmlns:a16="http://schemas.microsoft.com/office/drawing/2014/main" id="{0D2C06B7-DC6B-4D2A-83EC-A65A7CD1ED33}"/>
                </a:ext>
              </a:extLst>
            </p:cNvPr>
            <p:cNvSpPr/>
            <p:nvPr/>
          </p:nvSpPr>
          <p:spPr bwMode="auto">
            <a:xfrm>
              <a:off x="5837003" y="2508697"/>
              <a:ext cx="347473" cy="432792"/>
            </a:xfrm>
            <a:prstGeom prst="ellipse">
              <a:avLst/>
            </a:prstGeom>
            <a:solidFill>
              <a:schemeClr val="accent2">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DF12355A-96B0-46A6-A9C0-31D815093FC4}"/>
                </a:ext>
              </a:extLst>
            </p:cNvPr>
            <p:cNvSpPr txBox="1"/>
            <p:nvPr/>
          </p:nvSpPr>
          <p:spPr>
            <a:xfrm>
              <a:off x="5847818" y="2521266"/>
              <a:ext cx="484003" cy="400110"/>
            </a:xfrm>
            <a:prstGeom prst="rect">
              <a:avLst/>
            </a:prstGeom>
            <a:noFill/>
          </p:spPr>
          <p:txBody>
            <a:bodyPr wrap="square" rtlCol="0">
              <a:spAutoFit/>
            </a:bodyPr>
            <a:lstStyle/>
            <a:p>
              <a:pPr>
                <a:buNone/>
              </a:pPr>
              <a:r>
                <a:rPr lang="en-US" sz="2000" dirty="0">
                  <a:latin typeface="Calibri" panose="020F0502020204030204" pitchFamily="34" charset="0"/>
                  <a:cs typeface="Calibri" panose="020F0502020204030204" pitchFamily="34" charset="0"/>
                </a:rPr>
                <a:t>S</a:t>
              </a:r>
              <a:endParaRPr lang="en-US" sz="2000" baseline="-25000" dirty="0">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4930F4B1-A66B-44ED-9E0E-79A38D777FFA}"/>
              </a:ext>
            </a:extLst>
          </p:cNvPr>
          <p:cNvGrpSpPr/>
          <p:nvPr/>
        </p:nvGrpSpPr>
        <p:grpSpPr>
          <a:xfrm>
            <a:off x="1074418" y="1886417"/>
            <a:ext cx="3737342" cy="3449894"/>
            <a:chOff x="2105418" y="2138363"/>
            <a:chExt cx="3737342" cy="3449894"/>
          </a:xfrm>
        </p:grpSpPr>
        <p:grpSp>
          <p:nvGrpSpPr>
            <p:cNvPr id="45" name="Group 44">
              <a:extLst>
                <a:ext uri="{FF2B5EF4-FFF2-40B4-BE49-F238E27FC236}">
                  <a16:creationId xmlns:a16="http://schemas.microsoft.com/office/drawing/2014/main" id="{8614AA70-CA36-4375-967E-39CAB7114285}"/>
                </a:ext>
              </a:extLst>
            </p:cNvPr>
            <p:cNvGrpSpPr/>
            <p:nvPr/>
          </p:nvGrpSpPr>
          <p:grpSpPr>
            <a:xfrm>
              <a:off x="3880022" y="2138363"/>
              <a:ext cx="584886" cy="234134"/>
              <a:chOff x="3880022" y="2138363"/>
              <a:chExt cx="584886" cy="234134"/>
            </a:xfrm>
          </p:grpSpPr>
          <p:sp>
            <p:nvSpPr>
              <p:cNvPr id="56" name="Freeform: Shape 55">
                <a:extLst>
                  <a:ext uri="{FF2B5EF4-FFF2-40B4-BE49-F238E27FC236}">
                    <a16:creationId xmlns:a16="http://schemas.microsoft.com/office/drawing/2014/main" id="{99617329-4A8D-4266-BC55-39C6560E4C77}"/>
                  </a:ext>
                </a:extLst>
              </p:cNvPr>
              <p:cNvSpPr/>
              <p:nvPr/>
            </p:nvSpPr>
            <p:spPr bwMode="auto">
              <a:xfrm>
                <a:off x="3880022" y="2174789"/>
                <a:ext cx="584886" cy="197708"/>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Lst>
                <a:ahLst/>
                <a:cxnLst>
                  <a:cxn ang="0">
                    <a:pos x="connsiteX0" y="connsiteY0"/>
                  </a:cxn>
                  <a:cxn ang="0">
                    <a:pos x="connsiteX1" y="connsiteY1"/>
                  </a:cxn>
                  <a:cxn ang="0">
                    <a:pos x="connsiteX2" y="connsiteY2"/>
                  </a:cxn>
                  <a:cxn ang="0">
                    <a:pos x="connsiteX3" y="connsiteY3"/>
                  </a:cxn>
                </a:cxnLst>
                <a:rect l="l" t="t" r="r" b="b"/>
                <a:pathLst>
                  <a:path w="584886" h="197708">
                    <a:moveTo>
                      <a:pt x="0" y="107092"/>
                    </a:moveTo>
                    <a:lnTo>
                      <a:pt x="0" y="0"/>
                    </a:lnTo>
                    <a:cubicBezTo>
                      <a:pt x="247349" y="26172"/>
                      <a:pt x="380399" y="47582"/>
                      <a:pt x="584886" y="107092"/>
                    </a:cubicBezTo>
                    <a:lnTo>
                      <a:pt x="560173" y="19770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C55E78E8-28CB-443D-A9A8-2634D4A545E6}"/>
                  </a:ext>
                </a:extLst>
              </p:cNvPr>
              <p:cNvCxnSpPr>
                <a:cxnSpLocks/>
              </p:cNvCxnSpPr>
              <p:nvPr/>
            </p:nvCxnSpPr>
            <p:spPr bwMode="auto">
              <a:xfrm flipV="1">
                <a:off x="4176713" y="2138363"/>
                <a:ext cx="19050" cy="80964"/>
              </a:xfrm>
              <a:prstGeom prst="line">
                <a:avLst/>
              </a:prstGeom>
              <a:noFill/>
              <a:ln w="28575" cap="flat" cmpd="sng" algn="ctr">
                <a:solidFill>
                  <a:schemeClr val="bg1"/>
                </a:solidFill>
                <a:prstDash val="solid"/>
                <a:round/>
                <a:headEnd type="none" w="med" len="med"/>
                <a:tailEnd type="none" w="med" len="med"/>
              </a:ln>
              <a:effectLst/>
            </p:spPr>
          </p:cxnSp>
        </p:grpSp>
        <p:sp>
          <p:nvSpPr>
            <p:cNvPr id="54" name="Freeform: Shape 53">
              <a:extLst>
                <a:ext uri="{FF2B5EF4-FFF2-40B4-BE49-F238E27FC236}">
                  <a16:creationId xmlns:a16="http://schemas.microsoft.com/office/drawing/2014/main" id="{75CE7450-F30D-4615-B3BC-65FCFF292A8C}"/>
                </a:ext>
              </a:extLst>
            </p:cNvPr>
            <p:cNvSpPr/>
            <p:nvPr/>
          </p:nvSpPr>
          <p:spPr bwMode="auto">
            <a:xfrm rot="20206780">
              <a:off x="2105418" y="2451893"/>
              <a:ext cx="2087834" cy="2563415"/>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1742076"/>
                <a:gd name="connsiteY0" fmla="*/ 2538628 h 2538628"/>
                <a:gd name="connsiteX1" fmla="*/ 1157190 w 1742076"/>
                <a:gd name="connsiteY1" fmla="*/ 0 h 2538628"/>
                <a:gd name="connsiteX2" fmla="*/ 1742076 w 1742076"/>
                <a:gd name="connsiteY2" fmla="*/ 107092 h 2538628"/>
                <a:gd name="connsiteX3" fmla="*/ 1717363 w 1742076"/>
                <a:gd name="connsiteY3" fmla="*/ 197708 h 2538628"/>
                <a:gd name="connsiteX0" fmla="*/ 110121 w 1852197"/>
                <a:gd name="connsiteY0" fmla="*/ 2432554 h 2485707"/>
                <a:gd name="connsiteX1" fmla="*/ 0 w 1852197"/>
                <a:gd name="connsiteY1" fmla="*/ 2485509 h 2485707"/>
                <a:gd name="connsiteX2" fmla="*/ 1852197 w 1852197"/>
                <a:gd name="connsiteY2" fmla="*/ 1018 h 2485707"/>
                <a:gd name="connsiteX3" fmla="*/ 1827484 w 1852197"/>
                <a:gd name="connsiteY3" fmla="*/ 91634 h 2485707"/>
                <a:gd name="connsiteX0" fmla="*/ 162722 w 1904798"/>
                <a:gd name="connsiteY0" fmla="*/ 2434380 h 2487335"/>
                <a:gd name="connsiteX1" fmla="*/ 52601 w 1904798"/>
                <a:gd name="connsiteY1" fmla="*/ 2487335 h 2487335"/>
                <a:gd name="connsiteX2" fmla="*/ 1904798 w 1904798"/>
                <a:gd name="connsiteY2" fmla="*/ 2844 h 2487335"/>
                <a:gd name="connsiteX3" fmla="*/ 1880085 w 1904798"/>
                <a:gd name="connsiteY3" fmla="*/ 93460 h 2487335"/>
                <a:gd name="connsiteX0" fmla="*/ 330136 w 2072212"/>
                <a:gd name="connsiteY0" fmla="*/ 2438063 h 2491018"/>
                <a:gd name="connsiteX1" fmla="*/ 220015 w 2072212"/>
                <a:gd name="connsiteY1" fmla="*/ 2491018 h 2491018"/>
                <a:gd name="connsiteX2" fmla="*/ 2072212 w 2072212"/>
                <a:gd name="connsiteY2" fmla="*/ 6527 h 2491018"/>
                <a:gd name="connsiteX3" fmla="*/ 2047499 w 2072212"/>
                <a:gd name="connsiteY3" fmla="*/ 97143 h 2491018"/>
                <a:gd name="connsiteX0" fmla="*/ 349972 w 2092048"/>
                <a:gd name="connsiteY0" fmla="*/ 2491188 h 2544143"/>
                <a:gd name="connsiteX1" fmla="*/ 239851 w 2092048"/>
                <a:gd name="connsiteY1" fmla="*/ 2544143 h 2544143"/>
                <a:gd name="connsiteX2" fmla="*/ 2092048 w 2092048"/>
                <a:gd name="connsiteY2" fmla="*/ 59652 h 2544143"/>
                <a:gd name="connsiteX3" fmla="*/ 2067335 w 2092048"/>
                <a:gd name="connsiteY3" fmla="*/ 150268 h 2544143"/>
                <a:gd name="connsiteX0" fmla="*/ 328072 w 2070148"/>
                <a:gd name="connsiteY0" fmla="*/ 2490877 h 2548844"/>
                <a:gd name="connsiteX1" fmla="*/ 241712 w 2070148"/>
                <a:gd name="connsiteY1" fmla="*/ 2548844 h 2548844"/>
                <a:gd name="connsiteX2" fmla="*/ 2070148 w 2070148"/>
                <a:gd name="connsiteY2" fmla="*/ 59341 h 2548844"/>
                <a:gd name="connsiteX3" fmla="*/ 2045435 w 2070148"/>
                <a:gd name="connsiteY3" fmla="*/ 149957 h 2548844"/>
                <a:gd name="connsiteX0" fmla="*/ 298974 w 2041050"/>
                <a:gd name="connsiteY0" fmla="*/ 2490911 h 2548878"/>
                <a:gd name="connsiteX1" fmla="*/ 212614 w 2041050"/>
                <a:gd name="connsiteY1" fmla="*/ 2548878 h 2548878"/>
                <a:gd name="connsiteX2" fmla="*/ 2041050 w 2041050"/>
                <a:gd name="connsiteY2" fmla="*/ 59375 h 2548878"/>
                <a:gd name="connsiteX3" fmla="*/ 2016337 w 2041050"/>
                <a:gd name="connsiteY3" fmla="*/ 149991 h 2548878"/>
                <a:gd name="connsiteX0" fmla="*/ 300045 w 2042121"/>
                <a:gd name="connsiteY0" fmla="*/ 2494829 h 2552796"/>
                <a:gd name="connsiteX1" fmla="*/ 213685 w 2042121"/>
                <a:gd name="connsiteY1" fmla="*/ 2552796 h 2552796"/>
                <a:gd name="connsiteX2" fmla="*/ 2042121 w 2042121"/>
                <a:gd name="connsiteY2" fmla="*/ 63293 h 2552796"/>
                <a:gd name="connsiteX3" fmla="*/ 2017408 w 2042121"/>
                <a:gd name="connsiteY3" fmla="*/ 153909 h 2552796"/>
                <a:gd name="connsiteX0" fmla="*/ 342021 w 2084097"/>
                <a:gd name="connsiteY0" fmla="*/ 2472696 h 2530663"/>
                <a:gd name="connsiteX1" fmla="*/ 255661 w 2084097"/>
                <a:gd name="connsiteY1" fmla="*/ 2530663 h 2530663"/>
                <a:gd name="connsiteX2" fmla="*/ 2084097 w 2084097"/>
                <a:gd name="connsiteY2" fmla="*/ 41160 h 2530663"/>
                <a:gd name="connsiteX3" fmla="*/ 2059384 w 2084097"/>
                <a:gd name="connsiteY3" fmla="*/ 131776 h 2530663"/>
                <a:gd name="connsiteX0" fmla="*/ 167005 w 1909081"/>
                <a:gd name="connsiteY0" fmla="*/ 2431536 h 2489503"/>
                <a:gd name="connsiteX1" fmla="*/ 80645 w 1909081"/>
                <a:gd name="connsiteY1" fmla="*/ 2489503 h 2489503"/>
                <a:gd name="connsiteX2" fmla="*/ 159897 w 1909081"/>
                <a:gd name="connsiteY2" fmla="*/ 770695 h 2489503"/>
                <a:gd name="connsiteX3" fmla="*/ 1909081 w 1909081"/>
                <a:gd name="connsiteY3" fmla="*/ 0 h 2489503"/>
                <a:gd name="connsiteX4" fmla="*/ 1884368 w 1909081"/>
                <a:gd name="connsiteY4" fmla="*/ 90616 h 2489503"/>
                <a:gd name="connsiteX0" fmla="*/ 239560 w 1981636"/>
                <a:gd name="connsiteY0" fmla="*/ 2431536 h 2489503"/>
                <a:gd name="connsiteX1" fmla="*/ 153200 w 1981636"/>
                <a:gd name="connsiteY1" fmla="*/ 2489503 h 2489503"/>
                <a:gd name="connsiteX2" fmla="*/ 129895 w 1981636"/>
                <a:gd name="connsiteY2" fmla="*/ 768155 h 2489503"/>
                <a:gd name="connsiteX3" fmla="*/ 1981636 w 1981636"/>
                <a:gd name="connsiteY3" fmla="*/ 0 h 2489503"/>
                <a:gd name="connsiteX4" fmla="*/ 1956923 w 1981636"/>
                <a:gd name="connsiteY4" fmla="*/ 90616 h 2489503"/>
                <a:gd name="connsiteX0" fmla="*/ 239560 w 1981636"/>
                <a:gd name="connsiteY0" fmla="*/ 2437951 h 2495918"/>
                <a:gd name="connsiteX1" fmla="*/ 153200 w 1981636"/>
                <a:gd name="connsiteY1" fmla="*/ 2495918 h 2495918"/>
                <a:gd name="connsiteX2" fmla="*/ 129895 w 1981636"/>
                <a:gd name="connsiteY2" fmla="*/ 774570 h 2495918"/>
                <a:gd name="connsiteX3" fmla="*/ 1981636 w 1981636"/>
                <a:gd name="connsiteY3" fmla="*/ 6415 h 2495918"/>
                <a:gd name="connsiteX4" fmla="*/ 1956923 w 1981636"/>
                <a:gd name="connsiteY4" fmla="*/ 97031 h 2495918"/>
                <a:gd name="connsiteX0" fmla="*/ 350750 w 2092826"/>
                <a:gd name="connsiteY0" fmla="*/ 2437951 h 2495918"/>
                <a:gd name="connsiteX1" fmla="*/ 264390 w 2092826"/>
                <a:gd name="connsiteY1" fmla="*/ 2495918 h 2495918"/>
                <a:gd name="connsiteX2" fmla="*/ 241085 w 2092826"/>
                <a:gd name="connsiteY2" fmla="*/ 774570 h 2495918"/>
                <a:gd name="connsiteX3" fmla="*/ 2092826 w 2092826"/>
                <a:gd name="connsiteY3" fmla="*/ 6415 h 2495918"/>
                <a:gd name="connsiteX4" fmla="*/ 2068113 w 2092826"/>
                <a:gd name="connsiteY4" fmla="*/ 97031 h 2495918"/>
                <a:gd name="connsiteX0" fmla="*/ 351039 w 2093115"/>
                <a:gd name="connsiteY0" fmla="*/ 2437951 h 2495918"/>
                <a:gd name="connsiteX1" fmla="*/ 264679 w 2093115"/>
                <a:gd name="connsiteY1" fmla="*/ 2495918 h 2495918"/>
                <a:gd name="connsiteX2" fmla="*/ 241374 w 2093115"/>
                <a:gd name="connsiteY2" fmla="*/ 774570 h 2495918"/>
                <a:gd name="connsiteX3" fmla="*/ 2093115 w 2093115"/>
                <a:gd name="connsiteY3" fmla="*/ 6415 h 2495918"/>
                <a:gd name="connsiteX4" fmla="*/ 2068402 w 2093115"/>
                <a:gd name="connsiteY4" fmla="*/ 97031 h 2495918"/>
                <a:gd name="connsiteX0" fmla="*/ 298827 w 2040903"/>
                <a:gd name="connsiteY0" fmla="*/ 2437951 h 2495918"/>
                <a:gd name="connsiteX1" fmla="*/ 212467 w 2040903"/>
                <a:gd name="connsiteY1" fmla="*/ 2495918 h 2495918"/>
                <a:gd name="connsiteX2" fmla="*/ 189162 w 2040903"/>
                <a:gd name="connsiteY2" fmla="*/ 774570 h 2495918"/>
                <a:gd name="connsiteX3" fmla="*/ 2040903 w 2040903"/>
                <a:gd name="connsiteY3" fmla="*/ 6415 h 2495918"/>
                <a:gd name="connsiteX4" fmla="*/ 2016190 w 2040903"/>
                <a:gd name="connsiteY4" fmla="*/ 97031 h 2495918"/>
                <a:gd name="connsiteX0" fmla="*/ 345758 w 2087834"/>
                <a:gd name="connsiteY0" fmla="*/ 2437951 h 2495918"/>
                <a:gd name="connsiteX1" fmla="*/ 259398 w 2087834"/>
                <a:gd name="connsiteY1" fmla="*/ 2495918 h 2495918"/>
                <a:gd name="connsiteX2" fmla="*/ 236093 w 2087834"/>
                <a:gd name="connsiteY2" fmla="*/ 774570 h 2495918"/>
                <a:gd name="connsiteX3" fmla="*/ 2087834 w 2087834"/>
                <a:gd name="connsiteY3" fmla="*/ 6415 h 2495918"/>
                <a:gd name="connsiteX4" fmla="*/ 2063121 w 2087834"/>
                <a:gd name="connsiteY4" fmla="*/ 97031 h 2495918"/>
                <a:gd name="connsiteX0" fmla="*/ 345758 w 2087834"/>
                <a:gd name="connsiteY0" fmla="*/ 2455633 h 2513600"/>
                <a:gd name="connsiteX1" fmla="*/ 259398 w 2087834"/>
                <a:gd name="connsiteY1" fmla="*/ 2513600 h 2513600"/>
                <a:gd name="connsiteX2" fmla="*/ 236093 w 2087834"/>
                <a:gd name="connsiteY2" fmla="*/ 792252 h 2513600"/>
                <a:gd name="connsiteX3" fmla="*/ 2087834 w 2087834"/>
                <a:gd name="connsiteY3" fmla="*/ 24097 h 2513600"/>
                <a:gd name="connsiteX4" fmla="*/ 2063121 w 2087834"/>
                <a:gd name="connsiteY4" fmla="*/ 114713 h 2513600"/>
                <a:gd name="connsiteX0" fmla="*/ 345758 w 2087834"/>
                <a:gd name="connsiteY0" fmla="*/ 2505448 h 2563415"/>
                <a:gd name="connsiteX1" fmla="*/ 259398 w 2087834"/>
                <a:gd name="connsiteY1" fmla="*/ 2563415 h 2563415"/>
                <a:gd name="connsiteX2" fmla="*/ 236093 w 2087834"/>
                <a:gd name="connsiteY2" fmla="*/ 842067 h 2563415"/>
                <a:gd name="connsiteX3" fmla="*/ 2087834 w 2087834"/>
                <a:gd name="connsiteY3" fmla="*/ 73912 h 2563415"/>
                <a:gd name="connsiteX4" fmla="*/ 2063121 w 2087834"/>
                <a:gd name="connsiteY4" fmla="*/ 164528 h 256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7834" h="2563415">
                  <a:moveTo>
                    <a:pt x="345758" y="2505448"/>
                  </a:moveTo>
                  <a:lnTo>
                    <a:pt x="259398" y="2563415"/>
                  </a:lnTo>
                  <a:cubicBezTo>
                    <a:pt x="256860" y="2555506"/>
                    <a:pt x="-307168" y="1957907"/>
                    <a:pt x="236093" y="842067"/>
                  </a:cubicBezTo>
                  <a:cubicBezTo>
                    <a:pt x="1095183" y="-345569"/>
                    <a:pt x="2068740" y="69170"/>
                    <a:pt x="2087834" y="73912"/>
                  </a:cubicBezTo>
                  <a:lnTo>
                    <a:pt x="2063121" y="16452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47" name="Straight Connector 46">
              <a:extLst>
                <a:ext uri="{FF2B5EF4-FFF2-40B4-BE49-F238E27FC236}">
                  <a16:creationId xmlns:a16="http://schemas.microsoft.com/office/drawing/2014/main" id="{A80B9D3F-3E2D-490E-BD96-F486BBEC1154}"/>
                </a:ext>
              </a:extLst>
            </p:cNvPr>
            <p:cNvCxnSpPr>
              <a:cxnSpLocks/>
              <a:stCxn id="54" idx="2"/>
            </p:cNvCxnSpPr>
            <p:nvPr/>
          </p:nvCxnSpPr>
          <p:spPr bwMode="auto">
            <a:xfrm flipH="1" flipV="1">
              <a:off x="2143125" y="3643313"/>
              <a:ext cx="90487" cy="4759"/>
            </a:xfrm>
            <a:prstGeom prst="line">
              <a:avLst/>
            </a:prstGeom>
            <a:noFill/>
            <a:ln w="28575" cap="flat" cmpd="sng" algn="ctr">
              <a:solidFill>
                <a:schemeClr val="bg1"/>
              </a:solidFill>
              <a:prstDash val="solid"/>
              <a:round/>
              <a:headEnd type="none" w="med" len="med"/>
              <a:tailEnd type="none" w="med" len="med"/>
            </a:ln>
            <a:effectLst/>
          </p:spPr>
        </p:cxnSp>
        <p:sp>
          <p:nvSpPr>
            <p:cNvPr id="48" name="Freeform: Shape 47">
              <a:extLst>
                <a:ext uri="{FF2B5EF4-FFF2-40B4-BE49-F238E27FC236}">
                  <a16:creationId xmlns:a16="http://schemas.microsoft.com/office/drawing/2014/main" id="{E0019EED-5DF2-43D7-B530-773AF6FA9A40}"/>
                </a:ext>
              </a:extLst>
            </p:cNvPr>
            <p:cNvSpPr/>
            <p:nvPr/>
          </p:nvSpPr>
          <p:spPr bwMode="auto">
            <a:xfrm rot="2323348" flipH="1">
              <a:off x="3713184" y="2706272"/>
              <a:ext cx="2129576" cy="1983942"/>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1742076"/>
                <a:gd name="connsiteY0" fmla="*/ 2538628 h 2538628"/>
                <a:gd name="connsiteX1" fmla="*/ 1157190 w 1742076"/>
                <a:gd name="connsiteY1" fmla="*/ 0 h 2538628"/>
                <a:gd name="connsiteX2" fmla="*/ 1742076 w 1742076"/>
                <a:gd name="connsiteY2" fmla="*/ 107092 h 2538628"/>
                <a:gd name="connsiteX3" fmla="*/ 1717363 w 1742076"/>
                <a:gd name="connsiteY3" fmla="*/ 197708 h 2538628"/>
                <a:gd name="connsiteX0" fmla="*/ 110121 w 1852197"/>
                <a:gd name="connsiteY0" fmla="*/ 2432554 h 2485707"/>
                <a:gd name="connsiteX1" fmla="*/ 0 w 1852197"/>
                <a:gd name="connsiteY1" fmla="*/ 2485509 h 2485707"/>
                <a:gd name="connsiteX2" fmla="*/ 1852197 w 1852197"/>
                <a:gd name="connsiteY2" fmla="*/ 1018 h 2485707"/>
                <a:gd name="connsiteX3" fmla="*/ 1827484 w 1852197"/>
                <a:gd name="connsiteY3" fmla="*/ 91634 h 2485707"/>
                <a:gd name="connsiteX0" fmla="*/ 162722 w 1904798"/>
                <a:gd name="connsiteY0" fmla="*/ 2434380 h 2487335"/>
                <a:gd name="connsiteX1" fmla="*/ 52601 w 1904798"/>
                <a:gd name="connsiteY1" fmla="*/ 2487335 h 2487335"/>
                <a:gd name="connsiteX2" fmla="*/ 1904798 w 1904798"/>
                <a:gd name="connsiteY2" fmla="*/ 2844 h 2487335"/>
                <a:gd name="connsiteX3" fmla="*/ 1880085 w 1904798"/>
                <a:gd name="connsiteY3" fmla="*/ 93460 h 2487335"/>
                <a:gd name="connsiteX0" fmla="*/ 330136 w 2072212"/>
                <a:gd name="connsiteY0" fmla="*/ 2438063 h 2491018"/>
                <a:gd name="connsiteX1" fmla="*/ 220015 w 2072212"/>
                <a:gd name="connsiteY1" fmla="*/ 2491018 h 2491018"/>
                <a:gd name="connsiteX2" fmla="*/ 2072212 w 2072212"/>
                <a:gd name="connsiteY2" fmla="*/ 6527 h 2491018"/>
                <a:gd name="connsiteX3" fmla="*/ 2047499 w 2072212"/>
                <a:gd name="connsiteY3" fmla="*/ 97143 h 2491018"/>
                <a:gd name="connsiteX0" fmla="*/ 349972 w 2092048"/>
                <a:gd name="connsiteY0" fmla="*/ 2491188 h 2544143"/>
                <a:gd name="connsiteX1" fmla="*/ 239851 w 2092048"/>
                <a:gd name="connsiteY1" fmla="*/ 2544143 h 2544143"/>
                <a:gd name="connsiteX2" fmla="*/ 2092048 w 2092048"/>
                <a:gd name="connsiteY2" fmla="*/ 59652 h 2544143"/>
                <a:gd name="connsiteX3" fmla="*/ 2067335 w 2092048"/>
                <a:gd name="connsiteY3" fmla="*/ 150268 h 2544143"/>
                <a:gd name="connsiteX0" fmla="*/ 328072 w 2070148"/>
                <a:gd name="connsiteY0" fmla="*/ 2490877 h 2548844"/>
                <a:gd name="connsiteX1" fmla="*/ 241712 w 2070148"/>
                <a:gd name="connsiteY1" fmla="*/ 2548844 h 2548844"/>
                <a:gd name="connsiteX2" fmla="*/ 2070148 w 2070148"/>
                <a:gd name="connsiteY2" fmla="*/ 59341 h 2548844"/>
                <a:gd name="connsiteX3" fmla="*/ 2045435 w 2070148"/>
                <a:gd name="connsiteY3" fmla="*/ 149957 h 2548844"/>
                <a:gd name="connsiteX0" fmla="*/ 298974 w 2041050"/>
                <a:gd name="connsiteY0" fmla="*/ 2490911 h 2548878"/>
                <a:gd name="connsiteX1" fmla="*/ 212614 w 2041050"/>
                <a:gd name="connsiteY1" fmla="*/ 2548878 h 2548878"/>
                <a:gd name="connsiteX2" fmla="*/ 2041050 w 2041050"/>
                <a:gd name="connsiteY2" fmla="*/ 59375 h 2548878"/>
                <a:gd name="connsiteX3" fmla="*/ 2016337 w 2041050"/>
                <a:gd name="connsiteY3" fmla="*/ 149991 h 2548878"/>
                <a:gd name="connsiteX0" fmla="*/ 300045 w 2042121"/>
                <a:gd name="connsiteY0" fmla="*/ 2494829 h 2552796"/>
                <a:gd name="connsiteX1" fmla="*/ 213685 w 2042121"/>
                <a:gd name="connsiteY1" fmla="*/ 2552796 h 2552796"/>
                <a:gd name="connsiteX2" fmla="*/ 2042121 w 2042121"/>
                <a:gd name="connsiteY2" fmla="*/ 63293 h 2552796"/>
                <a:gd name="connsiteX3" fmla="*/ 2017408 w 2042121"/>
                <a:gd name="connsiteY3" fmla="*/ 153909 h 2552796"/>
                <a:gd name="connsiteX0" fmla="*/ 342021 w 2084097"/>
                <a:gd name="connsiteY0" fmla="*/ 2472696 h 2530663"/>
                <a:gd name="connsiteX1" fmla="*/ 255661 w 2084097"/>
                <a:gd name="connsiteY1" fmla="*/ 2530663 h 2530663"/>
                <a:gd name="connsiteX2" fmla="*/ 2084097 w 2084097"/>
                <a:gd name="connsiteY2" fmla="*/ 41160 h 2530663"/>
                <a:gd name="connsiteX3" fmla="*/ 2059384 w 2084097"/>
                <a:gd name="connsiteY3" fmla="*/ 131776 h 2530663"/>
                <a:gd name="connsiteX0" fmla="*/ 167005 w 1909081"/>
                <a:gd name="connsiteY0" fmla="*/ 2431536 h 2489503"/>
                <a:gd name="connsiteX1" fmla="*/ 80645 w 1909081"/>
                <a:gd name="connsiteY1" fmla="*/ 2489503 h 2489503"/>
                <a:gd name="connsiteX2" fmla="*/ 159897 w 1909081"/>
                <a:gd name="connsiteY2" fmla="*/ 770695 h 2489503"/>
                <a:gd name="connsiteX3" fmla="*/ 1909081 w 1909081"/>
                <a:gd name="connsiteY3" fmla="*/ 0 h 2489503"/>
                <a:gd name="connsiteX4" fmla="*/ 1884368 w 1909081"/>
                <a:gd name="connsiteY4" fmla="*/ 90616 h 2489503"/>
                <a:gd name="connsiteX0" fmla="*/ 239560 w 1981636"/>
                <a:gd name="connsiteY0" fmla="*/ 2431536 h 2489503"/>
                <a:gd name="connsiteX1" fmla="*/ 153200 w 1981636"/>
                <a:gd name="connsiteY1" fmla="*/ 2489503 h 2489503"/>
                <a:gd name="connsiteX2" fmla="*/ 129895 w 1981636"/>
                <a:gd name="connsiteY2" fmla="*/ 768155 h 2489503"/>
                <a:gd name="connsiteX3" fmla="*/ 1981636 w 1981636"/>
                <a:gd name="connsiteY3" fmla="*/ 0 h 2489503"/>
                <a:gd name="connsiteX4" fmla="*/ 1956923 w 1981636"/>
                <a:gd name="connsiteY4" fmla="*/ 90616 h 2489503"/>
                <a:gd name="connsiteX0" fmla="*/ 239560 w 1981636"/>
                <a:gd name="connsiteY0" fmla="*/ 2437951 h 2495918"/>
                <a:gd name="connsiteX1" fmla="*/ 153200 w 1981636"/>
                <a:gd name="connsiteY1" fmla="*/ 2495918 h 2495918"/>
                <a:gd name="connsiteX2" fmla="*/ 129895 w 1981636"/>
                <a:gd name="connsiteY2" fmla="*/ 774570 h 2495918"/>
                <a:gd name="connsiteX3" fmla="*/ 1981636 w 1981636"/>
                <a:gd name="connsiteY3" fmla="*/ 6415 h 2495918"/>
                <a:gd name="connsiteX4" fmla="*/ 1956923 w 1981636"/>
                <a:gd name="connsiteY4" fmla="*/ 97031 h 2495918"/>
                <a:gd name="connsiteX0" fmla="*/ 350750 w 2092826"/>
                <a:gd name="connsiteY0" fmla="*/ 2437951 h 2495918"/>
                <a:gd name="connsiteX1" fmla="*/ 264390 w 2092826"/>
                <a:gd name="connsiteY1" fmla="*/ 2495918 h 2495918"/>
                <a:gd name="connsiteX2" fmla="*/ 241085 w 2092826"/>
                <a:gd name="connsiteY2" fmla="*/ 774570 h 2495918"/>
                <a:gd name="connsiteX3" fmla="*/ 2092826 w 2092826"/>
                <a:gd name="connsiteY3" fmla="*/ 6415 h 2495918"/>
                <a:gd name="connsiteX4" fmla="*/ 2068113 w 2092826"/>
                <a:gd name="connsiteY4" fmla="*/ 97031 h 2495918"/>
                <a:gd name="connsiteX0" fmla="*/ 351039 w 2093115"/>
                <a:gd name="connsiteY0" fmla="*/ 2437951 h 2495918"/>
                <a:gd name="connsiteX1" fmla="*/ 264679 w 2093115"/>
                <a:gd name="connsiteY1" fmla="*/ 2495918 h 2495918"/>
                <a:gd name="connsiteX2" fmla="*/ 241374 w 2093115"/>
                <a:gd name="connsiteY2" fmla="*/ 774570 h 2495918"/>
                <a:gd name="connsiteX3" fmla="*/ 2093115 w 2093115"/>
                <a:gd name="connsiteY3" fmla="*/ 6415 h 2495918"/>
                <a:gd name="connsiteX4" fmla="*/ 2068402 w 2093115"/>
                <a:gd name="connsiteY4" fmla="*/ 97031 h 2495918"/>
                <a:gd name="connsiteX0" fmla="*/ 298827 w 2040903"/>
                <a:gd name="connsiteY0" fmla="*/ 2437951 h 2495918"/>
                <a:gd name="connsiteX1" fmla="*/ 212467 w 2040903"/>
                <a:gd name="connsiteY1" fmla="*/ 2495918 h 2495918"/>
                <a:gd name="connsiteX2" fmla="*/ 189162 w 2040903"/>
                <a:gd name="connsiteY2" fmla="*/ 774570 h 2495918"/>
                <a:gd name="connsiteX3" fmla="*/ 2040903 w 2040903"/>
                <a:gd name="connsiteY3" fmla="*/ 6415 h 2495918"/>
                <a:gd name="connsiteX4" fmla="*/ 2016190 w 2040903"/>
                <a:gd name="connsiteY4" fmla="*/ 97031 h 2495918"/>
                <a:gd name="connsiteX0" fmla="*/ 345758 w 2087834"/>
                <a:gd name="connsiteY0" fmla="*/ 2437951 h 2495918"/>
                <a:gd name="connsiteX1" fmla="*/ 259398 w 2087834"/>
                <a:gd name="connsiteY1" fmla="*/ 2495918 h 2495918"/>
                <a:gd name="connsiteX2" fmla="*/ 236093 w 2087834"/>
                <a:gd name="connsiteY2" fmla="*/ 774570 h 2495918"/>
                <a:gd name="connsiteX3" fmla="*/ 2087834 w 2087834"/>
                <a:gd name="connsiteY3" fmla="*/ 6415 h 2495918"/>
                <a:gd name="connsiteX4" fmla="*/ 2063121 w 2087834"/>
                <a:gd name="connsiteY4" fmla="*/ 97031 h 2495918"/>
                <a:gd name="connsiteX0" fmla="*/ 345758 w 2087834"/>
                <a:gd name="connsiteY0" fmla="*/ 2455633 h 2513600"/>
                <a:gd name="connsiteX1" fmla="*/ 259398 w 2087834"/>
                <a:gd name="connsiteY1" fmla="*/ 2513600 h 2513600"/>
                <a:gd name="connsiteX2" fmla="*/ 236093 w 2087834"/>
                <a:gd name="connsiteY2" fmla="*/ 792252 h 2513600"/>
                <a:gd name="connsiteX3" fmla="*/ 2087834 w 2087834"/>
                <a:gd name="connsiteY3" fmla="*/ 24097 h 2513600"/>
                <a:gd name="connsiteX4" fmla="*/ 2063121 w 2087834"/>
                <a:gd name="connsiteY4" fmla="*/ 114713 h 2513600"/>
                <a:gd name="connsiteX0" fmla="*/ 345758 w 2087834"/>
                <a:gd name="connsiteY0" fmla="*/ 2505448 h 2563415"/>
                <a:gd name="connsiteX1" fmla="*/ 259398 w 2087834"/>
                <a:gd name="connsiteY1" fmla="*/ 2563415 h 2563415"/>
                <a:gd name="connsiteX2" fmla="*/ 236093 w 2087834"/>
                <a:gd name="connsiteY2" fmla="*/ 842067 h 2563415"/>
                <a:gd name="connsiteX3" fmla="*/ 2087834 w 2087834"/>
                <a:gd name="connsiteY3" fmla="*/ 73912 h 2563415"/>
                <a:gd name="connsiteX4" fmla="*/ 2063121 w 2087834"/>
                <a:gd name="connsiteY4" fmla="*/ 164528 h 2563415"/>
                <a:gd name="connsiteX0" fmla="*/ 218855 w 1960931"/>
                <a:gd name="connsiteY0" fmla="*/ 2655627 h 2713594"/>
                <a:gd name="connsiteX1" fmla="*/ 132495 w 1960931"/>
                <a:gd name="connsiteY1" fmla="*/ 2713594 h 2713594"/>
                <a:gd name="connsiteX2" fmla="*/ 291755 w 1960931"/>
                <a:gd name="connsiteY2" fmla="*/ 680803 h 2713594"/>
                <a:gd name="connsiteX3" fmla="*/ 1960931 w 1960931"/>
                <a:gd name="connsiteY3" fmla="*/ 224091 h 2713594"/>
                <a:gd name="connsiteX4" fmla="*/ 1936218 w 1960931"/>
                <a:gd name="connsiteY4" fmla="*/ 314707 h 2713594"/>
                <a:gd name="connsiteX0" fmla="*/ 367521 w 2109597"/>
                <a:gd name="connsiteY0" fmla="*/ 2655627 h 2655627"/>
                <a:gd name="connsiteX1" fmla="*/ 11057 w 2109597"/>
                <a:gd name="connsiteY1" fmla="*/ 2136871 h 2655627"/>
                <a:gd name="connsiteX2" fmla="*/ 440421 w 2109597"/>
                <a:gd name="connsiteY2" fmla="*/ 680803 h 2655627"/>
                <a:gd name="connsiteX3" fmla="*/ 2109597 w 2109597"/>
                <a:gd name="connsiteY3" fmla="*/ 224091 h 2655627"/>
                <a:gd name="connsiteX4" fmla="*/ 2084884 w 2109597"/>
                <a:gd name="connsiteY4" fmla="*/ 314707 h 2655627"/>
                <a:gd name="connsiteX0" fmla="*/ 107760 w 2109597"/>
                <a:gd name="connsiteY0" fmla="*/ 2142135 h 2142135"/>
                <a:gd name="connsiteX1" fmla="*/ 11057 w 2109597"/>
                <a:gd name="connsiteY1" fmla="*/ 2136871 h 2142135"/>
                <a:gd name="connsiteX2" fmla="*/ 440421 w 2109597"/>
                <a:gd name="connsiteY2" fmla="*/ 680803 h 2142135"/>
                <a:gd name="connsiteX3" fmla="*/ 2109597 w 2109597"/>
                <a:gd name="connsiteY3" fmla="*/ 224091 h 2142135"/>
                <a:gd name="connsiteX4" fmla="*/ 2084884 w 2109597"/>
                <a:gd name="connsiteY4" fmla="*/ 314707 h 2142135"/>
                <a:gd name="connsiteX0" fmla="*/ 127739 w 2129576"/>
                <a:gd name="connsiteY0" fmla="*/ 2142135 h 2142135"/>
                <a:gd name="connsiteX1" fmla="*/ 31036 w 2129576"/>
                <a:gd name="connsiteY1" fmla="*/ 2136871 h 2142135"/>
                <a:gd name="connsiteX2" fmla="*/ 460400 w 2129576"/>
                <a:gd name="connsiteY2" fmla="*/ 680803 h 2142135"/>
                <a:gd name="connsiteX3" fmla="*/ 2129576 w 2129576"/>
                <a:gd name="connsiteY3" fmla="*/ 224091 h 2142135"/>
                <a:gd name="connsiteX4" fmla="*/ 2104863 w 2129576"/>
                <a:gd name="connsiteY4" fmla="*/ 314707 h 2142135"/>
                <a:gd name="connsiteX0" fmla="*/ 127739 w 2129576"/>
                <a:gd name="connsiteY0" fmla="*/ 1983942 h 1983942"/>
                <a:gd name="connsiteX1" fmla="*/ 31036 w 2129576"/>
                <a:gd name="connsiteY1" fmla="*/ 1978678 h 1983942"/>
                <a:gd name="connsiteX2" fmla="*/ 460400 w 2129576"/>
                <a:gd name="connsiteY2" fmla="*/ 522610 h 1983942"/>
                <a:gd name="connsiteX3" fmla="*/ 2129576 w 2129576"/>
                <a:gd name="connsiteY3" fmla="*/ 65898 h 1983942"/>
                <a:gd name="connsiteX4" fmla="*/ 2104863 w 2129576"/>
                <a:gd name="connsiteY4" fmla="*/ 156514 h 198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576" h="1983942">
                  <a:moveTo>
                    <a:pt x="127739" y="1983942"/>
                  </a:moveTo>
                  <a:lnTo>
                    <a:pt x="31036" y="1978678"/>
                  </a:lnTo>
                  <a:cubicBezTo>
                    <a:pt x="28498" y="1970769"/>
                    <a:pt x="-167986" y="1264981"/>
                    <a:pt x="460400" y="522610"/>
                  </a:cubicBezTo>
                  <a:cubicBezTo>
                    <a:pt x="1243171" y="-250082"/>
                    <a:pt x="2110482" y="61156"/>
                    <a:pt x="2129576" y="65898"/>
                  </a:cubicBezTo>
                  <a:lnTo>
                    <a:pt x="2104863" y="15651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49" name="Straight Connector 48">
              <a:extLst>
                <a:ext uri="{FF2B5EF4-FFF2-40B4-BE49-F238E27FC236}">
                  <a16:creationId xmlns:a16="http://schemas.microsoft.com/office/drawing/2014/main" id="{21E7CA5F-09C0-4834-AD92-F45F9BB2E761}"/>
                </a:ext>
              </a:extLst>
            </p:cNvPr>
            <p:cNvCxnSpPr>
              <a:cxnSpLocks/>
            </p:cNvCxnSpPr>
            <p:nvPr/>
          </p:nvCxnSpPr>
          <p:spPr bwMode="auto">
            <a:xfrm flipV="1">
              <a:off x="5552515" y="3719513"/>
              <a:ext cx="86285" cy="2736"/>
            </a:xfrm>
            <a:prstGeom prst="line">
              <a:avLst/>
            </a:prstGeom>
            <a:noFill/>
            <a:ln w="28575" cap="flat" cmpd="sng" algn="ctr">
              <a:solidFill>
                <a:schemeClr val="bg1"/>
              </a:solidFill>
              <a:prstDash val="solid"/>
              <a:round/>
              <a:headEnd type="none" w="med" len="med"/>
              <a:tailEnd type="none" w="med" len="med"/>
            </a:ln>
            <a:effectLst/>
          </p:spPr>
        </p:cxnSp>
        <p:sp>
          <p:nvSpPr>
            <p:cNvPr id="50" name="Freeform: Shape 49">
              <a:extLst>
                <a:ext uri="{FF2B5EF4-FFF2-40B4-BE49-F238E27FC236}">
                  <a16:creationId xmlns:a16="http://schemas.microsoft.com/office/drawing/2014/main" id="{B779B4A0-D3B4-46DC-955F-FBB318F873CF}"/>
                </a:ext>
              </a:extLst>
            </p:cNvPr>
            <p:cNvSpPr/>
            <p:nvPr/>
          </p:nvSpPr>
          <p:spPr bwMode="auto">
            <a:xfrm rot="11417015">
              <a:off x="2538187" y="5166928"/>
              <a:ext cx="1664248" cy="414804"/>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919611"/>
                <a:gd name="connsiteY0" fmla="*/ 107092 h 418068"/>
                <a:gd name="connsiteX1" fmla="*/ 0 w 919611"/>
                <a:gd name="connsiteY1" fmla="*/ 0 h 418068"/>
                <a:gd name="connsiteX2" fmla="*/ 584886 w 919611"/>
                <a:gd name="connsiteY2" fmla="*/ 107092 h 418068"/>
                <a:gd name="connsiteX3" fmla="*/ 919611 w 919611"/>
                <a:gd name="connsiteY3" fmla="*/ 418068 h 418068"/>
                <a:gd name="connsiteX0" fmla="*/ 0 w 971155"/>
                <a:gd name="connsiteY0" fmla="*/ 107092 h 418068"/>
                <a:gd name="connsiteX1" fmla="*/ 0 w 971155"/>
                <a:gd name="connsiteY1" fmla="*/ 0 h 418068"/>
                <a:gd name="connsiteX2" fmla="*/ 971155 w 971155"/>
                <a:gd name="connsiteY2" fmla="*/ 341946 h 418068"/>
                <a:gd name="connsiteX3" fmla="*/ 919611 w 971155"/>
                <a:gd name="connsiteY3" fmla="*/ 418068 h 418068"/>
                <a:gd name="connsiteX0" fmla="*/ 0 w 1616953"/>
                <a:gd name="connsiteY0" fmla="*/ 175859 h 418068"/>
                <a:gd name="connsiteX1" fmla="*/ 645798 w 1616953"/>
                <a:gd name="connsiteY1" fmla="*/ 0 h 418068"/>
                <a:gd name="connsiteX2" fmla="*/ 1616953 w 1616953"/>
                <a:gd name="connsiteY2" fmla="*/ 341946 h 418068"/>
                <a:gd name="connsiteX3" fmla="*/ 1565409 w 1616953"/>
                <a:gd name="connsiteY3" fmla="*/ 418068 h 418068"/>
                <a:gd name="connsiteX0" fmla="*/ 49430 w 1666383"/>
                <a:gd name="connsiteY0" fmla="*/ 59401 h 301610"/>
                <a:gd name="connsiteX1" fmla="*/ 0 w 1666383"/>
                <a:gd name="connsiteY1" fmla="*/ 0 h 301610"/>
                <a:gd name="connsiteX2" fmla="*/ 1666383 w 1666383"/>
                <a:gd name="connsiteY2" fmla="*/ 225488 h 301610"/>
                <a:gd name="connsiteX3" fmla="*/ 1614839 w 1666383"/>
                <a:gd name="connsiteY3" fmla="*/ 301610 h 301610"/>
                <a:gd name="connsiteX0" fmla="*/ 49430 w 1666383"/>
                <a:gd name="connsiteY0" fmla="*/ 151379 h 393588"/>
                <a:gd name="connsiteX1" fmla="*/ 0 w 1666383"/>
                <a:gd name="connsiteY1" fmla="*/ 91978 h 393588"/>
                <a:gd name="connsiteX2" fmla="*/ 1666383 w 1666383"/>
                <a:gd name="connsiteY2" fmla="*/ 317466 h 393588"/>
                <a:gd name="connsiteX3" fmla="*/ 1614839 w 1666383"/>
                <a:gd name="connsiteY3" fmla="*/ 393588 h 393588"/>
                <a:gd name="connsiteX0" fmla="*/ 49430 w 1666383"/>
                <a:gd name="connsiteY0" fmla="*/ 144622 h 386831"/>
                <a:gd name="connsiteX1" fmla="*/ 0 w 1666383"/>
                <a:gd name="connsiteY1" fmla="*/ 85221 h 386831"/>
                <a:gd name="connsiteX2" fmla="*/ 1666383 w 1666383"/>
                <a:gd name="connsiteY2" fmla="*/ 310709 h 386831"/>
                <a:gd name="connsiteX3" fmla="*/ 1614839 w 1666383"/>
                <a:gd name="connsiteY3" fmla="*/ 386831 h 386831"/>
                <a:gd name="connsiteX0" fmla="*/ 49430 w 1666383"/>
                <a:gd name="connsiteY0" fmla="*/ 177825 h 420034"/>
                <a:gd name="connsiteX1" fmla="*/ 0 w 1666383"/>
                <a:gd name="connsiteY1" fmla="*/ 118424 h 420034"/>
                <a:gd name="connsiteX2" fmla="*/ 1666383 w 1666383"/>
                <a:gd name="connsiteY2" fmla="*/ 343912 h 420034"/>
                <a:gd name="connsiteX3" fmla="*/ 1614839 w 1666383"/>
                <a:gd name="connsiteY3" fmla="*/ 420034 h 420034"/>
                <a:gd name="connsiteX0" fmla="*/ 47295 w 1664248"/>
                <a:gd name="connsiteY0" fmla="*/ 190664 h 432873"/>
                <a:gd name="connsiteX1" fmla="*/ 0 w 1664248"/>
                <a:gd name="connsiteY1" fmla="*/ 116356 h 432873"/>
                <a:gd name="connsiteX2" fmla="*/ 1664248 w 1664248"/>
                <a:gd name="connsiteY2" fmla="*/ 356751 h 432873"/>
                <a:gd name="connsiteX3" fmla="*/ 1612704 w 1664248"/>
                <a:gd name="connsiteY3" fmla="*/ 432873 h 432873"/>
                <a:gd name="connsiteX0" fmla="*/ 47295 w 1664248"/>
                <a:gd name="connsiteY0" fmla="*/ 167149 h 409358"/>
                <a:gd name="connsiteX1" fmla="*/ 0 w 1664248"/>
                <a:gd name="connsiteY1" fmla="*/ 92841 h 409358"/>
                <a:gd name="connsiteX2" fmla="*/ 1664248 w 1664248"/>
                <a:gd name="connsiteY2" fmla="*/ 333236 h 409358"/>
                <a:gd name="connsiteX3" fmla="*/ 1612704 w 1664248"/>
                <a:gd name="connsiteY3" fmla="*/ 409358 h 409358"/>
                <a:gd name="connsiteX0" fmla="*/ 47295 w 1664248"/>
                <a:gd name="connsiteY0" fmla="*/ 172595 h 414804"/>
                <a:gd name="connsiteX1" fmla="*/ 0 w 1664248"/>
                <a:gd name="connsiteY1" fmla="*/ 98287 h 414804"/>
                <a:gd name="connsiteX2" fmla="*/ 1664248 w 1664248"/>
                <a:gd name="connsiteY2" fmla="*/ 338682 h 414804"/>
                <a:gd name="connsiteX3" fmla="*/ 1612704 w 1664248"/>
                <a:gd name="connsiteY3" fmla="*/ 414804 h 414804"/>
              </a:gdLst>
              <a:ahLst/>
              <a:cxnLst>
                <a:cxn ang="0">
                  <a:pos x="connsiteX0" y="connsiteY0"/>
                </a:cxn>
                <a:cxn ang="0">
                  <a:pos x="connsiteX1" y="connsiteY1"/>
                </a:cxn>
                <a:cxn ang="0">
                  <a:pos x="connsiteX2" y="connsiteY2"/>
                </a:cxn>
                <a:cxn ang="0">
                  <a:pos x="connsiteX3" y="connsiteY3"/>
                </a:cxn>
              </a:cxnLst>
              <a:rect l="l" t="t" r="r" b="b"/>
              <a:pathLst>
                <a:path w="1664248" h="414804">
                  <a:moveTo>
                    <a:pt x="47295" y="172595"/>
                  </a:moveTo>
                  <a:lnTo>
                    <a:pt x="0" y="98287"/>
                  </a:lnTo>
                  <a:cubicBezTo>
                    <a:pt x="1051284" y="-219855"/>
                    <a:pt x="1653982" y="335898"/>
                    <a:pt x="1664248" y="338682"/>
                  </a:cubicBezTo>
                  <a:lnTo>
                    <a:pt x="1612704" y="41480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1" name="Straight Connector 50">
              <a:extLst>
                <a:ext uri="{FF2B5EF4-FFF2-40B4-BE49-F238E27FC236}">
                  <a16:creationId xmlns:a16="http://schemas.microsoft.com/office/drawing/2014/main" id="{4A5F3C7A-E189-4BE1-BFD0-AEBC7BEF793A}"/>
                </a:ext>
              </a:extLst>
            </p:cNvPr>
            <p:cNvCxnSpPr>
              <a:cxnSpLocks/>
            </p:cNvCxnSpPr>
            <p:nvPr/>
          </p:nvCxnSpPr>
          <p:spPr bwMode="auto">
            <a:xfrm rot="11417015" flipV="1">
              <a:off x="3159403" y="5507293"/>
              <a:ext cx="19050" cy="80964"/>
            </a:xfrm>
            <a:prstGeom prst="line">
              <a:avLst/>
            </a:prstGeom>
            <a:noFill/>
            <a:ln w="28575" cap="flat" cmpd="sng" algn="ctr">
              <a:solidFill>
                <a:schemeClr val="bg1"/>
              </a:solidFill>
              <a:prstDash val="solid"/>
              <a:round/>
              <a:headEnd type="none" w="med" len="med"/>
              <a:tailEnd type="none" w="med" len="med"/>
            </a:ln>
            <a:effectLst/>
          </p:spPr>
        </p:cxnSp>
        <p:sp>
          <p:nvSpPr>
            <p:cNvPr id="52" name="Freeform: Shape 51">
              <a:extLst>
                <a:ext uri="{FF2B5EF4-FFF2-40B4-BE49-F238E27FC236}">
                  <a16:creationId xmlns:a16="http://schemas.microsoft.com/office/drawing/2014/main" id="{B12E3562-4D1B-456A-AA8C-DCA7E7C36706}"/>
                </a:ext>
              </a:extLst>
            </p:cNvPr>
            <p:cNvSpPr/>
            <p:nvPr/>
          </p:nvSpPr>
          <p:spPr bwMode="auto">
            <a:xfrm rot="9248898">
              <a:off x="3587932" y="5108105"/>
              <a:ext cx="1324202" cy="390654"/>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919611"/>
                <a:gd name="connsiteY0" fmla="*/ 107092 h 418068"/>
                <a:gd name="connsiteX1" fmla="*/ 0 w 919611"/>
                <a:gd name="connsiteY1" fmla="*/ 0 h 418068"/>
                <a:gd name="connsiteX2" fmla="*/ 584886 w 919611"/>
                <a:gd name="connsiteY2" fmla="*/ 107092 h 418068"/>
                <a:gd name="connsiteX3" fmla="*/ 919611 w 919611"/>
                <a:gd name="connsiteY3" fmla="*/ 418068 h 418068"/>
                <a:gd name="connsiteX0" fmla="*/ 0 w 971155"/>
                <a:gd name="connsiteY0" fmla="*/ 107092 h 418068"/>
                <a:gd name="connsiteX1" fmla="*/ 0 w 971155"/>
                <a:gd name="connsiteY1" fmla="*/ 0 h 418068"/>
                <a:gd name="connsiteX2" fmla="*/ 971155 w 971155"/>
                <a:gd name="connsiteY2" fmla="*/ 341946 h 418068"/>
                <a:gd name="connsiteX3" fmla="*/ 919611 w 971155"/>
                <a:gd name="connsiteY3" fmla="*/ 418068 h 418068"/>
                <a:gd name="connsiteX0" fmla="*/ 0 w 1616953"/>
                <a:gd name="connsiteY0" fmla="*/ 175859 h 418068"/>
                <a:gd name="connsiteX1" fmla="*/ 645798 w 1616953"/>
                <a:gd name="connsiteY1" fmla="*/ 0 h 418068"/>
                <a:gd name="connsiteX2" fmla="*/ 1616953 w 1616953"/>
                <a:gd name="connsiteY2" fmla="*/ 341946 h 418068"/>
                <a:gd name="connsiteX3" fmla="*/ 1565409 w 1616953"/>
                <a:gd name="connsiteY3" fmla="*/ 418068 h 418068"/>
                <a:gd name="connsiteX0" fmla="*/ 49430 w 1666383"/>
                <a:gd name="connsiteY0" fmla="*/ 59401 h 301610"/>
                <a:gd name="connsiteX1" fmla="*/ 0 w 1666383"/>
                <a:gd name="connsiteY1" fmla="*/ 0 h 301610"/>
                <a:gd name="connsiteX2" fmla="*/ 1666383 w 1666383"/>
                <a:gd name="connsiteY2" fmla="*/ 225488 h 301610"/>
                <a:gd name="connsiteX3" fmla="*/ 1614839 w 1666383"/>
                <a:gd name="connsiteY3" fmla="*/ 301610 h 301610"/>
                <a:gd name="connsiteX0" fmla="*/ 49430 w 1666383"/>
                <a:gd name="connsiteY0" fmla="*/ 151379 h 393588"/>
                <a:gd name="connsiteX1" fmla="*/ 0 w 1666383"/>
                <a:gd name="connsiteY1" fmla="*/ 91978 h 393588"/>
                <a:gd name="connsiteX2" fmla="*/ 1666383 w 1666383"/>
                <a:gd name="connsiteY2" fmla="*/ 317466 h 393588"/>
                <a:gd name="connsiteX3" fmla="*/ 1614839 w 1666383"/>
                <a:gd name="connsiteY3" fmla="*/ 393588 h 393588"/>
                <a:gd name="connsiteX0" fmla="*/ 49430 w 1666383"/>
                <a:gd name="connsiteY0" fmla="*/ 144622 h 386831"/>
                <a:gd name="connsiteX1" fmla="*/ 0 w 1666383"/>
                <a:gd name="connsiteY1" fmla="*/ 85221 h 386831"/>
                <a:gd name="connsiteX2" fmla="*/ 1666383 w 1666383"/>
                <a:gd name="connsiteY2" fmla="*/ 310709 h 386831"/>
                <a:gd name="connsiteX3" fmla="*/ 1614839 w 1666383"/>
                <a:gd name="connsiteY3" fmla="*/ 386831 h 386831"/>
                <a:gd name="connsiteX0" fmla="*/ 49430 w 1666383"/>
                <a:gd name="connsiteY0" fmla="*/ 177825 h 420034"/>
                <a:gd name="connsiteX1" fmla="*/ 0 w 1666383"/>
                <a:gd name="connsiteY1" fmla="*/ 118424 h 420034"/>
                <a:gd name="connsiteX2" fmla="*/ 1666383 w 1666383"/>
                <a:gd name="connsiteY2" fmla="*/ 343912 h 420034"/>
                <a:gd name="connsiteX3" fmla="*/ 1614839 w 1666383"/>
                <a:gd name="connsiteY3" fmla="*/ 420034 h 420034"/>
                <a:gd name="connsiteX0" fmla="*/ 47295 w 1664248"/>
                <a:gd name="connsiteY0" fmla="*/ 190664 h 432873"/>
                <a:gd name="connsiteX1" fmla="*/ 0 w 1664248"/>
                <a:gd name="connsiteY1" fmla="*/ 116356 h 432873"/>
                <a:gd name="connsiteX2" fmla="*/ 1664248 w 1664248"/>
                <a:gd name="connsiteY2" fmla="*/ 356751 h 432873"/>
                <a:gd name="connsiteX3" fmla="*/ 1612704 w 1664248"/>
                <a:gd name="connsiteY3" fmla="*/ 432873 h 432873"/>
                <a:gd name="connsiteX0" fmla="*/ 47295 w 1664248"/>
                <a:gd name="connsiteY0" fmla="*/ 167149 h 409358"/>
                <a:gd name="connsiteX1" fmla="*/ 0 w 1664248"/>
                <a:gd name="connsiteY1" fmla="*/ 92841 h 409358"/>
                <a:gd name="connsiteX2" fmla="*/ 1664248 w 1664248"/>
                <a:gd name="connsiteY2" fmla="*/ 333236 h 409358"/>
                <a:gd name="connsiteX3" fmla="*/ 1612704 w 1664248"/>
                <a:gd name="connsiteY3" fmla="*/ 409358 h 409358"/>
                <a:gd name="connsiteX0" fmla="*/ 47295 w 1664248"/>
                <a:gd name="connsiteY0" fmla="*/ 172595 h 414804"/>
                <a:gd name="connsiteX1" fmla="*/ 0 w 1664248"/>
                <a:gd name="connsiteY1" fmla="*/ 98287 h 414804"/>
                <a:gd name="connsiteX2" fmla="*/ 1664248 w 1664248"/>
                <a:gd name="connsiteY2" fmla="*/ 338682 h 414804"/>
                <a:gd name="connsiteX3" fmla="*/ 1612704 w 1664248"/>
                <a:gd name="connsiteY3" fmla="*/ 414804 h 414804"/>
                <a:gd name="connsiteX0" fmla="*/ 59018 w 1675971"/>
                <a:gd name="connsiteY0" fmla="*/ 223230 h 465439"/>
                <a:gd name="connsiteX1" fmla="*/ 1 w 1675971"/>
                <a:gd name="connsiteY1" fmla="*/ 91527 h 465439"/>
                <a:gd name="connsiteX2" fmla="*/ 1675971 w 1675971"/>
                <a:gd name="connsiteY2" fmla="*/ 389317 h 465439"/>
                <a:gd name="connsiteX3" fmla="*/ 1624427 w 1675971"/>
                <a:gd name="connsiteY3" fmla="*/ 465439 h 465439"/>
                <a:gd name="connsiteX0" fmla="*/ 44994 w 1675970"/>
                <a:gd name="connsiteY0" fmla="*/ 191418 h 465439"/>
                <a:gd name="connsiteX1" fmla="*/ 0 w 1675970"/>
                <a:gd name="connsiteY1" fmla="*/ 91527 h 465439"/>
                <a:gd name="connsiteX2" fmla="*/ 1675970 w 1675970"/>
                <a:gd name="connsiteY2" fmla="*/ 389317 h 465439"/>
                <a:gd name="connsiteX3" fmla="*/ 1624426 w 1675970"/>
                <a:gd name="connsiteY3" fmla="*/ 465439 h 465439"/>
                <a:gd name="connsiteX0" fmla="*/ 44994 w 1681073"/>
                <a:gd name="connsiteY0" fmla="*/ 193577 h 467598"/>
                <a:gd name="connsiteX1" fmla="*/ 0 w 1681073"/>
                <a:gd name="connsiteY1" fmla="*/ 93686 h 467598"/>
                <a:gd name="connsiteX2" fmla="*/ 1681074 w 1681073"/>
                <a:gd name="connsiteY2" fmla="*/ 372256 h 467598"/>
                <a:gd name="connsiteX3" fmla="*/ 1624426 w 1681073"/>
                <a:gd name="connsiteY3" fmla="*/ 467598 h 467598"/>
                <a:gd name="connsiteX0" fmla="*/ 44994 w 1681074"/>
                <a:gd name="connsiteY0" fmla="*/ 193577 h 454873"/>
                <a:gd name="connsiteX1" fmla="*/ 0 w 1681074"/>
                <a:gd name="connsiteY1" fmla="*/ 93686 h 454873"/>
                <a:gd name="connsiteX2" fmla="*/ 1681074 w 1681074"/>
                <a:gd name="connsiteY2" fmla="*/ 372256 h 454873"/>
                <a:gd name="connsiteX3" fmla="*/ 1618817 w 1681074"/>
                <a:gd name="connsiteY3" fmla="*/ 454873 h 454873"/>
                <a:gd name="connsiteX0" fmla="*/ 44994 w 1681074"/>
                <a:gd name="connsiteY0" fmla="*/ 99891 h 361187"/>
                <a:gd name="connsiteX1" fmla="*/ 0 w 1681074"/>
                <a:gd name="connsiteY1" fmla="*/ 0 h 361187"/>
                <a:gd name="connsiteX2" fmla="*/ 1681074 w 1681074"/>
                <a:gd name="connsiteY2" fmla="*/ 278570 h 361187"/>
                <a:gd name="connsiteX3" fmla="*/ 1618817 w 1681074"/>
                <a:gd name="connsiteY3" fmla="*/ 361187 h 361187"/>
                <a:gd name="connsiteX0" fmla="*/ 44994 w 1681074"/>
                <a:gd name="connsiteY0" fmla="*/ 99891 h 361187"/>
                <a:gd name="connsiteX1" fmla="*/ 0 w 1681074"/>
                <a:gd name="connsiteY1" fmla="*/ 0 h 361187"/>
                <a:gd name="connsiteX2" fmla="*/ 1681074 w 1681074"/>
                <a:gd name="connsiteY2" fmla="*/ 278570 h 361187"/>
                <a:gd name="connsiteX3" fmla="*/ 1618817 w 1681074"/>
                <a:gd name="connsiteY3" fmla="*/ 361187 h 361187"/>
                <a:gd name="connsiteX0" fmla="*/ 44994 w 1681074"/>
                <a:gd name="connsiteY0" fmla="*/ 127824 h 389120"/>
                <a:gd name="connsiteX1" fmla="*/ 0 w 1681074"/>
                <a:gd name="connsiteY1" fmla="*/ 27933 h 389120"/>
                <a:gd name="connsiteX2" fmla="*/ 1681074 w 1681074"/>
                <a:gd name="connsiteY2" fmla="*/ 306503 h 389120"/>
                <a:gd name="connsiteX3" fmla="*/ 1618817 w 1681074"/>
                <a:gd name="connsiteY3" fmla="*/ 389120 h 389120"/>
                <a:gd name="connsiteX0" fmla="*/ 44994 w 1681074"/>
                <a:gd name="connsiteY0" fmla="*/ 129358 h 390654"/>
                <a:gd name="connsiteX1" fmla="*/ 0 w 1681074"/>
                <a:gd name="connsiteY1" fmla="*/ 29467 h 390654"/>
                <a:gd name="connsiteX2" fmla="*/ 1681074 w 1681074"/>
                <a:gd name="connsiteY2" fmla="*/ 308037 h 390654"/>
                <a:gd name="connsiteX3" fmla="*/ 1618817 w 1681074"/>
                <a:gd name="connsiteY3" fmla="*/ 390654 h 390654"/>
              </a:gdLst>
              <a:ahLst/>
              <a:cxnLst>
                <a:cxn ang="0">
                  <a:pos x="connsiteX0" y="connsiteY0"/>
                </a:cxn>
                <a:cxn ang="0">
                  <a:pos x="connsiteX1" y="connsiteY1"/>
                </a:cxn>
                <a:cxn ang="0">
                  <a:pos x="connsiteX2" y="connsiteY2"/>
                </a:cxn>
                <a:cxn ang="0">
                  <a:pos x="connsiteX3" y="connsiteY3"/>
                </a:cxn>
              </a:cxnLst>
              <a:rect l="l" t="t" r="r" b="b"/>
              <a:pathLst>
                <a:path w="1681074" h="390654">
                  <a:moveTo>
                    <a:pt x="44994" y="129358"/>
                  </a:moveTo>
                  <a:lnTo>
                    <a:pt x="0" y="29467"/>
                  </a:lnTo>
                  <a:cubicBezTo>
                    <a:pt x="886870" y="-91750"/>
                    <a:pt x="1450256" y="192778"/>
                    <a:pt x="1681074" y="308037"/>
                  </a:cubicBezTo>
                  <a:lnTo>
                    <a:pt x="1618817" y="39065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3" name="Straight Connector 52">
              <a:extLst>
                <a:ext uri="{FF2B5EF4-FFF2-40B4-BE49-F238E27FC236}">
                  <a16:creationId xmlns:a16="http://schemas.microsoft.com/office/drawing/2014/main" id="{6F892D4B-C08F-4749-BBF6-BFFD02F01DA9}"/>
                </a:ext>
              </a:extLst>
            </p:cNvPr>
            <p:cNvCxnSpPr/>
            <p:nvPr/>
          </p:nvCxnSpPr>
          <p:spPr bwMode="auto">
            <a:xfrm>
              <a:off x="4495800" y="5386388"/>
              <a:ext cx="38100" cy="80962"/>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265">
            <a:extLst>
              <a:ext uri="{FF2B5EF4-FFF2-40B4-BE49-F238E27FC236}">
                <a16:creationId xmlns:a16="http://schemas.microsoft.com/office/drawing/2014/main" id="{AD9E5407-E4FA-4B1B-A2F7-2421A1251679}"/>
              </a:ext>
            </a:extLst>
          </p:cNvPr>
          <p:cNvGrpSpPr>
            <a:grpSpLocks/>
          </p:cNvGrpSpPr>
          <p:nvPr/>
        </p:nvGrpSpPr>
        <p:grpSpPr bwMode="auto">
          <a:xfrm>
            <a:off x="5813272" y="3974273"/>
            <a:ext cx="396771" cy="577599"/>
            <a:chOff x="1129" y="2352"/>
            <a:chExt cx="531" cy="528"/>
          </a:xfrm>
        </p:grpSpPr>
        <p:sp>
          <p:nvSpPr>
            <p:cNvPr id="60" name="Line 266">
              <a:extLst>
                <a:ext uri="{FF2B5EF4-FFF2-40B4-BE49-F238E27FC236}">
                  <a16:creationId xmlns:a16="http://schemas.microsoft.com/office/drawing/2014/main" id="{6F361924-BB79-44B0-A1D3-E9440546BA98}"/>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1" name="Line 267">
              <a:extLst>
                <a:ext uri="{FF2B5EF4-FFF2-40B4-BE49-F238E27FC236}">
                  <a16:creationId xmlns:a16="http://schemas.microsoft.com/office/drawing/2014/main" id="{2A3FF5D9-CF8E-4B6E-B2BA-D1107295D2DF}"/>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62" name="Text Box 268">
            <a:extLst>
              <a:ext uri="{FF2B5EF4-FFF2-40B4-BE49-F238E27FC236}">
                <a16:creationId xmlns:a16="http://schemas.microsoft.com/office/drawing/2014/main" id="{9841BDB8-AFE3-4AA5-AB14-C38C0B5764A1}"/>
              </a:ext>
            </a:extLst>
          </p:cNvPr>
          <p:cNvSpPr txBox="1">
            <a:spLocks noChangeArrowheads="1"/>
          </p:cNvSpPr>
          <p:nvPr/>
        </p:nvSpPr>
        <p:spPr bwMode="auto">
          <a:xfrm>
            <a:off x="5269702" y="4564211"/>
            <a:ext cx="1483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Palbociclib</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2000" b="1" dirty="0">
                <a:solidFill>
                  <a:schemeClr val="accent3"/>
                </a:solidFill>
                <a:latin typeface="Calibri" panose="020F0502020204030204" pitchFamily="34" charset="0"/>
                <a:cs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2000" b="1" dirty="0">
                <a:solidFill>
                  <a:schemeClr val="accent3"/>
                </a:solidFill>
                <a:latin typeface="Calibri" panose="020F0502020204030204" pitchFamily="34" charset="0"/>
                <a:cs typeface="Calibri" panose="020F0502020204030204" pitchFamily="34" charset="0"/>
              </a:rPr>
              <a:t>Abemaciclib</a:t>
            </a:r>
            <a:endParaRPr lang="en-US" altLang="en-US" sz="2000" b="1" dirty="0">
              <a:solidFill>
                <a:schemeClr val="tx1"/>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FAB75CA3-C9B6-48A7-8100-F1AA8877DB50}"/>
              </a:ext>
            </a:extLst>
          </p:cNvPr>
          <p:cNvSpPr txBox="1"/>
          <p:nvPr/>
        </p:nvSpPr>
        <p:spPr>
          <a:xfrm>
            <a:off x="2825073" y="3782155"/>
            <a:ext cx="897924" cy="338554"/>
          </a:xfrm>
          <a:prstGeom prst="rect">
            <a:avLst/>
          </a:prstGeom>
          <a:solidFill>
            <a:schemeClr val="accent5"/>
          </a:solidFill>
        </p:spPr>
        <p:txBody>
          <a:bodyPr wrap="square" rtlCol="0">
            <a:spAutoFit/>
          </a:bodyPr>
          <a:lstStyle/>
          <a:p>
            <a:pPr algn="ctr">
              <a:buNone/>
            </a:pPr>
            <a:r>
              <a:rPr lang="en-US" sz="1600" b="1" dirty="0">
                <a:latin typeface="Calibri" panose="020F0502020204030204" pitchFamily="34" charset="0"/>
                <a:cs typeface="Calibri" panose="020F0502020204030204" pitchFamily="34" charset="0"/>
              </a:rPr>
              <a:t>R point</a:t>
            </a:r>
          </a:p>
        </p:txBody>
      </p:sp>
      <p:sp>
        <p:nvSpPr>
          <p:cNvPr id="66" name="Arrow: Right 65">
            <a:extLst>
              <a:ext uri="{FF2B5EF4-FFF2-40B4-BE49-F238E27FC236}">
                <a16:creationId xmlns:a16="http://schemas.microsoft.com/office/drawing/2014/main" id="{870BA354-A9F4-47E3-96F4-9D093875FFF9}"/>
              </a:ext>
            </a:extLst>
          </p:cNvPr>
          <p:cNvSpPr/>
          <p:nvPr/>
        </p:nvSpPr>
        <p:spPr bwMode="auto">
          <a:xfrm rot="3875036">
            <a:off x="3344057" y="3925424"/>
            <a:ext cx="304800" cy="611386"/>
          </a:xfrm>
          <a:prstGeom prst="rightArrow">
            <a:avLst/>
          </a:prstGeom>
          <a:solidFill>
            <a:schemeClr val="accent5"/>
          </a:solidFill>
          <a:ln>
            <a:no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96" name="Rectangle 95">
            <a:extLst>
              <a:ext uri="{FF2B5EF4-FFF2-40B4-BE49-F238E27FC236}">
                <a16:creationId xmlns:a16="http://schemas.microsoft.com/office/drawing/2014/main" id="{8D41378A-CCE6-4E59-9D4A-6583547FFFD6}"/>
              </a:ext>
            </a:extLst>
          </p:cNvPr>
          <p:cNvSpPr/>
          <p:nvPr/>
        </p:nvSpPr>
        <p:spPr>
          <a:xfrm>
            <a:off x="194245" y="5674008"/>
            <a:ext cx="11339133" cy="646331"/>
          </a:xfrm>
          <a:prstGeom prst="rect">
            <a:avLst/>
          </a:prstGeom>
        </p:spPr>
        <p:txBody>
          <a:bodyPr wrap="square">
            <a:spAutoFit/>
          </a:bodyPr>
          <a:lstStyle/>
          <a:p>
            <a:r>
              <a:rPr lang="en-US" dirty="0">
                <a:solidFill>
                  <a:schemeClr val="accent3"/>
                </a:solidFill>
                <a:latin typeface="Calibri" panose="020F0502020204030204" pitchFamily="34" charset="0"/>
              </a:rPr>
              <a:t>Because cyclin D–CDK4/6 activation occurs downstream of estrogen signaling, </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ET + CDK4/6 inhibitor combination therapy has synergistic antitumor activity against HR+ BC</a:t>
            </a:r>
          </a:p>
        </p:txBody>
      </p:sp>
      <p:sp>
        <p:nvSpPr>
          <p:cNvPr id="103" name="Rectangle 102">
            <a:extLst>
              <a:ext uri="{FF2B5EF4-FFF2-40B4-BE49-F238E27FC236}">
                <a16:creationId xmlns:a16="http://schemas.microsoft.com/office/drawing/2014/main" id="{CD5170E0-5DD4-43F4-A3CF-83672BE0C30D}"/>
              </a:ext>
            </a:extLst>
          </p:cNvPr>
          <p:cNvSpPr/>
          <p:nvPr/>
        </p:nvSpPr>
        <p:spPr bwMode="auto">
          <a:xfrm>
            <a:off x="4525847" y="1789574"/>
            <a:ext cx="3021474" cy="1377553"/>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8" name="TextBox 97">
            <a:extLst>
              <a:ext uri="{FF2B5EF4-FFF2-40B4-BE49-F238E27FC236}">
                <a16:creationId xmlns:a16="http://schemas.microsoft.com/office/drawing/2014/main" id="{571754D2-A87C-4036-B265-E0A8E630D81D}"/>
              </a:ext>
            </a:extLst>
          </p:cNvPr>
          <p:cNvSpPr txBox="1"/>
          <p:nvPr/>
        </p:nvSpPr>
        <p:spPr>
          <a:xfrm>
            <a:off x="4702206" y="1939717"/>
            <a:ext cx="1015406"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Estradiol</a:t>
            </a:r>
          </a:p>
        </p:txBody>
      </p:sp>
      <p:cxnSp>
        <p:nvCxnSpPr>
          <p:cNvPr id="99" name="Straight Arrow Connector 98">
            <a:extLst>
              <a:ext uri="{FF2B5EF4-FFF2-40B4-BE49-F238E27FC236}">
                <a16:creationId xmlns:a16="http://schemas.microsoft.com/office/drawing/2014/main" id="{DE608569-AB8A-4E59-998C-CB96DA57331F}"/>
              </a:ext>
            </a:extLst>
          </p:cNvPr>
          <p:cNvCxnSpPr>
            <a:cxnSpLocks/>
          </p:cNvCxnSpPr>
          <p:nvPr/>
        </p:nvCxnSpPr>
        <p:spPr bwMode="auto">
          <a:xfrm>
            <a:off x="5247234" y="2913222"/>
            <a:ext cx="0" cy="289241"/>
          </a:xfrm>
          <a:prstGeom prst="straightConnector1">
            <a:avLst/>
          </a:prstGeom>
          <a:noFill/>
          <a:ln w="28575" cap="flat" cmpd="sng" algn="ctr">
            <a:solidFill>
              <a:schemeClr val="bg1"/>
            </a:solidFill>
            <a:prstDash val="solid"/>
            <a:round/>
            <a:headEnd type="none" w="med" len="med"/>
            <a:tailEnd type="triangle"/>
          </a:ln>
          <a:effectLst/>
        </p:spPr>
      </p:cxnSp>
      <p:cxnSp>
        <p:nvCxnSpPr>
          <p:cNvPr id="101" name="Straight Arrow Connector 100">
            <a:extLst>
              <a:ext uri="{FF2B5EF4-FFF2-40B4-BE49-F238E27FC236}">
                <a16:creationId xmlns:a16="http://schemas.microsoft.com/office/drawing/2014/main" id="{896A5630-F943-4C5C-9735-77451C9F3078}"/>
              </a:ext>
            </a:extLst>
          </p:cNvPr>
          <p:cNvCxnSpPr>
            <a:cxnSpLocks/>
          </p:cNvCxnSpPr>
          <p:nvPr/>
        </p:nvCxnSpPr>
        <p:spPr bwMode="auto">
          <a:xfrm>
            <a:off x="5228184" y="2266927"/>
            <a:ext cx="0" cy="289241"/>
          </a:xfrm>
          <a:prstGeom prst="straightConnector1">
            <a:avLst/>
          </a:prstGeom>
          <a:noFill/>
          <a:ln w="28575" cap="flat" cmpd="sng" algn="ctr">
            <a:solidFill>
              <a:schemeClr val="bg1"/>
            </a:solidFill>
            <a:prstDash val="solid"/>
            <a:round/>
            <a:headEnd type="none" w="med" len="med"/>
            <a:tailEnd type="triangle"/>
          </a:ln>
          <a:effectLst/>
        </p:spPr>
      </p:cxnSp>
      <p:sp>
        <p:nvSpPr>
          <p:cNvPr id="102" name="TextBox 101">
            <a:extLst>
              <a:ext uri="{FF2B5EF4-FFF2-40B4-BE49-F238E27FC236}">
                <a16:creationId xmlns:a16="http://schemas.microsoft.com/office/drawing/2014/main" id="{8B7ED2A7-03FD-4179-BAE0-F9E8FCD0669B}"/>
              </a:ext>
            </a:extLst>
          </p:cNvPr>
          <p:cNvSpPr txBox="1"/>
          <p:nvPr/>
        </p:nvSpPr>
        <p:spPr>
          <a:xfrm>
            <a:off x="4995007" y="2567268"/>
            <a:ext cx="426720"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ER</a:t>
            </a:r>
          </a:p>
        </p:txBody>
      </p:sp>
      <p:grpSp>
        <p:nvGrpSpPr>
          <p:cNvPr id="104" name="Group 265">
            <a:extLst>
              <a:ext uri="{FF2B5EF4-FFF2-40B4-BE49-F238E27FC236}">
                <a16:creationId xmlns:a16="http://schemas.microsoft.com/office/drawing/2014/main" id="{A1C48B67-4D9B-406B-8362-5388CB966290}"/>
              </a:ext>
            </a:extLst>
          </p:cNvPr>
          <p:cNvGrpSpPr>
            <a:grpSpLocks/>
          </p:cNvGrpSpPr>
          <p:nvPr/>
        </p:nvGrpSpPr>
        <p:grpSpPr bwMode="auto">
          <a:xfrm rot="16200000">
            <a:off x="5919080" y="1842872"/>
            <a:ext cx="396771" cy="577599"/>
            <a:chOff x="1129" y="2352"/>
            <a:chExt cx="531" cy="528"/>
          </a:xfrm>
        </p:grpSpPr>
        <p:sp>
          <p:nvSpPr>
            <p:cNvPr id="105" name="Line 266">
              <a:extLst>
                <a:ext uri="{FF2B5EF4-FFF2-40B4-BE49-F238E27FC236}">
                  <a16:creationId xmlns:a16="http://schemas.microsoft.com/office/drawing/2014/main" id="{136DEFE5-B8E0-4C36-8CED-96A683CD2349}"/>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06" name="Line 267">
              <a:extLst>
                <a:ext uri="{FF2B5EF4-FFF2-40B4-BE49-F238E27FC236}">
                  <a16:creationId xmlns:a16="http://schemas.microsoft.com/office/drawing/2014/main" id="{CFE7EF41-A1A0-4639-86F7-B7BBEBB3A493}"/>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108" name="Group 265">
            <a:extLst>
              <a:ext uri="{FF2B5EF4-FFF2-40B4-BE49-F238E27FC236}">
                <a16:creationId xmlns:a16="http://schemas.microsoft.com/office/drawing/2014/main" id="{252D1D70-4DEE-44D4-B884-5C5BD91AA812}"/>
              </a:ext>
            </a:extLst>
          </p:cNvPr>
          <p:cNvGrpSpPr>
            <a:grpSpLocks/>
          </p:cNvGrpSpPr>
          <p:nvPr/>
        </p:nvGrpSpPr>
        <p:grpSpPr bwMode="auto">
          <a:xfrm rot="16200000">
            <a:off x="5614886" y="2449415"/>
            <a:ext cx="396771" cy="577599"/>
            <a:chOff x="1129" y="2352"/>
            <a:chExt cx="531" cy="528"/>
          </a:xfrm>
        </p:grpSpPr>
        <p:sp>
          <p:nvSpPr>
            <p:cNvPr id="109" name="Line 266">
              <a:extLst>
                <a:ext uri="{FF2B5EF4-FFF2-40B4-BE49-F238E27FC236}">
                  <a16:creationId xmlns:a16="http://schemas.microsoft.com/office/drawing/2014/main" id="{AEB9A340-7BD2-41CE-9EE7-97AE25911C43}"/>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10" name="Line 267">
              <a:extLst>
                <a:ext uri="{FF2B5EF4-FFF2-40B4-BE49-F238E27FC236}">
                  <a16:creationId xmlns:a16="http://schemas.microsoft.com/office/drawing/2014/main" id="{02C828CE-ABB9-44CD-9845-EE46A4C48D40}"/>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111" name="Text Box 268">
            <a:extLst>
              <a:ext uri="{FF2B5EF4-FFF2-40B4-BE49-F238E27FC236}">
                <a16:creationId xmlns:a16="http://schemas.microsoft.com/office/drawing/2014/main" id="{71BAC57A-F9F7-4712-AC31-CA3AD9B380E9}"/>
              </a:ext>
            </a:extLst>
          </p:cNvPr>
          <p:cNvSpPr txBox="1">
            <a:spLocks noChangeArrowheads="1"/>
          </p:cNvSpPr>
          <p:nvPr/>
        </p:nvSpPr>
        <p:spPr bwMode="auto">
          <a:xfrm>
            <a:off x="6390185" y="1923742"/>
            <a:ext cx="409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AI</a:t>
            </a:r>
            <a:endParaRPr lang="en-US" altLang="en-US" sz="2000" b="1" dirty="0">
              <a:solidFill>
                <a:schemeClr val="tx1"/>
              </a:solidFill>
              <a:latin typeface="Calibri" panose="020F0502020204030204" pitchFamily="34" charset="0"/>
              <a:cs typeface="Calibri" panose="020F0502020204030204" pitchFamily="34" charset="0"/>
            </a:endParaRPr>
          </a:p>
        </p:txBody>
      </p:sp>
      <p:sp>
        <p:nvSpPr>
          <p:cNvPr id="112" name="Text Box 268">
            <a:extLst>
              <a:ext uri="{FF2B5EF4-FFF2-40B4-BE49-F238E27FC236}">
                <a16:creationId xmlns:a16="http://schemas.microsoft.com/office/drawing/2014/main" id="{0EC75D9B-AB5B-419C-8E06-F62C8DB95D1E}"/>
              </a:ext>
            </a:extLst>
          </p:cNvPr>
          <p:cNvSpPr txBox="1">
            <a:spLocks noChangeArrowheads="1"/>
          </p:cNvSpPr>
          <p:nvPr/>
        </p:nvSpPr>
        <p:spPr bwMode="auto">
          <a:xfrm>
            <a:off x="6031238" y="2549809"/>
            <a:ext cx="13752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Fulvestrant</a:t>
            </a:r>
            <a:endParaRPr lang="en-US" altLang="en-US" sz="2000" b="1" dirty="0">
              <a:solidFill>
                <a:schemeClr val="tx1"/>
              </a:solidFill>
              <a:latin typeface="Calibri" panose="020F0502020204030204" pitchFamily="34" charset="0"/>
              <a:cs typeface="Calibri" panose="020F0502020204030204" pitchFamily="34" charset="0"/>
            </a:endParaRPr>
          </a:p>
        </p:txBody>
      </p:sp>
      <p:cxnSp>
        <p:nvCxnSpPr>
          <p:cNvPr id="67" name="Straight Arrow Connector 66">
            <a:extLst>
              <a:ext uri="{FF2B5EF4-FFF2-40B4-BE49-F238E27FC236}">
                <a16:creationId xmlns:a16="http://schemas.microsoft.com/office/drawing/2014/main" id="{6A37D436-56C3-42A5-987B-39479832A9BF}"/>
              </a:ext>
            </a:extLst>
          </p:cNvPr>
          <p:cNvCxnSpPr>
            <a:cxnSpLocks/>
          </p:cNvCxnSpPr>
          <p:nvPr/>
        </p:nvCxnSpPr>
        <p:spPr bwMode="auto">
          <a:xfrm flipV="1">
            <a:off x="3934678" y="1770209"/>
            <a:ext cx="202323" cy="462820"/>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8E84A0B3-A106-40D3-B65D-7797F7A448C1}"/>
              </a:ext>
            </a:extLst>
          </p:cNvPr>
          <p:cNvCxnSpPr>
            <a:cxnSpLocks/>
          </p:cNvCxnSpPr>
          <p:nvPr/>
        </p:nvCxnSpPr>
        <p:spPr bwMode="auto">
          <a:xfrm flipH="1">
            <a:off x="4014881" y="1854006"/>
            <a:ext cx="207135" cy="493135"/>
          </a:xfrm>
          <a:prstGeom prst="straightConnector1">
            <a:avLst/>
          </a:prstGeom>
          <a:noFill/>
          <a:ln w="28575" cap="flat" cmpd="sng" algn="ctr">
            <a:solidFill>
              <a:schemeClr val="bg1"/>
            </a:solidFill>
            <a:prstDash val="solid"/>
            <a:round/>
            <a:headEnd type="none" w="med" len="med"/>
            <a:tailEnd type="triangle"/>
          </a:ln>
          <a:effectLst/>
        </p:spPr>
      </p:cxnSp>
      <p:grpSp>
        <p:nvGrpSpPr>
          <p:cNvPr id="73" name="Group 72">
            <a:extLst>
              <a:ext uri="{FF2B5EF4-FFF2-40B4-BE49-F238E27FC236}">
                <a16:creationId xmlns:a16="http://schemas.microsoft.com/office/drawing/2014/main" id="{302AAB72-5C45-28BA-E0CC-458BF64790B9}"/>
              </a:ext>
            </a:extLst>
          </p:cNvPr>
          <p:cNvGrpSpPr/>
          <p:nvPr/>
        </p:nvGrpSpPr>
        <p:grpSpPr>
          <a:xfrm>
            <a:off x="9392911" y="6207927"/>
            <a:ext cx="2488502" cy="454909"/>
            <a:chOff x="9392911" y="6207927"/>
            <a:chExt cx="2488502" cy="454909"/>
          </a:xfrm>
        </p:grpSpPr>
        <p:pic>
          <p:nvPicPr>
            <p:cNvPr id="74" name="Picture 73" descr="A picture containing text, ax, wheel&#10;&#10;Description automatically generated">
              <a:extLst>
                <a:ext uri="{FF2B5EF4-FFF2-40B4-BE49-F238E27FC236}">
                  <a16:creationId xmlns:a16="http://schemas.microsoft.com/office/drawing/2014/main" id="{354A4C82-6424-B255-EC36-77C3B4BEA7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75" name="Rectangle 8">
              <a:extLst>
                <a:ext uri="{FF2B5EF4-FFF2-40B4-BE49-F238E27FC236}">
                  <a16:creationId xmlns:a16="http://schemas.microsoft.com/office/drawing/2014/main" id="{2E9C7E7D-72B0-0182-B993-AA58AC9A92A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8846301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83276"/>
            <a:ext cx="10877529" cy="4650686"/>
          </a:xfrm>
        </p:spPr>
        <p:txBody>
          <a:bodyPr/>
          <a:lstStyle/>
          <a:p>
            <a:pPr marL="342900" indent="-342900">
              <a:spcBef>
                <a:spcPct val="50000"/>
              </a:spcBef>
              <a:buFont typeface="Wingdings" panose="05000000000000000000" pitchFamily="2" charset="2"/>
              <a:buChar cha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open-label phase III trial in patients with high-risk, N+, HR+/HER2- EBC; prior (neo)adjuvant CT permitted with no distant metastasis and ≤16 </a:t>
            </a: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mo</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from surgery</a:t>
            </a:r>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endParaRPr lang="en-US" altLang="en-US" sz="2000" dirty="0"/>
          </a:p>
          <a:p>
            <a:pPr>
              <a:spcBef>
                <a:spcPts val="800"/>
              </a:spcBef>
              <a:spcAft>
                <a:spcPts val="400"/>
              </a:spcAft>
            </a:pPr>
            <a:r>
              <a:rPr lang="en-US" altLang="en-US" sz="2000" dirty="0"/>
              <a:t>30.4% reduction in the risk of developing an iDFS event</a:t>
            </a:r>
          </a:p>
          <a:p>
            <a:pPr>
              <a:spcBef>
                <a:spcPts val="800"/>
              </a:spcBef>
              <a:spcAft>
                <a:spcPts val="400"/>
              </a:spcAft>
            </a:pPr>
            <a:r>
              <a:rPr lang="en-US" altLang="en-US" sz="2000" dirty="0"/>
              <a:t>Absolute difference in 3-yr iDFS rates between arms: 5.4% </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943144" cy="1103313"/>
          </a:xfrm>
        </p:spPr>
        <p:txBody>
          <a:bodyPr/>
          <a:lstStyle/>
          <a:p>
            <a:r>
              <a:rPr lang="en-US" altLang="en-US" dirty="0"/>
              <a:t>monarchE: </a:t>
            </a:r>
            <a:r>
              <a:rPr lang="en-US" dirty="0"/>
              <a:t>Adjuvant Abemaciclib + ET vs ET Alone in High-Risk, Node-Positive, HR+/HER2- EBC: 3-yr </a:t>
            </a:r>
            <a:r>
              <a:rPr lang="en-US" dirty="0" err="1"/>
              <a:t>iDFS</a:t>
            </a:r>
            <a:r>
              <a:rPr lang="en-US" dirty="0"/>
              <a:t> Rate</a:t>
            </a:r>
            <a:endParaRPr lang="en-US" altLang="en-US" dirty="0"/>
          </a:p>
        </p:txBody>
      </p:sp>
      <p:sp>
        <p:nvSpPr>
          <p:cNvPr id="14" name="Text Box 15">
            <a:extLst>
              <a:ext uri="{FF2B5EF4-FFF2-40B4-BE49-F238E27FC236}">
                <a16:creationId xmlns:a16="http://schemas.microsoft.com/office/drawing/2014/main" id="{4239BB3F-7A3A-4BEF-B8DF-B41F3435A4E0}"/>
              </a:ext>
            </a:extLst>
          </p:cNvPr>
          <p:cNvSpPr txBox="1">
            <a:spLocks noChangeArrowheads="1"/>
          </p:cNvSpPr>
          <p:nvPr/>
        </p:nvSpPr>
        <p:spPr bwMode="auto">
          <a:xfrm>
            <a:off x="412751" y="63931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Harbeck. Ann Oncol. 2021;32:1571. O’Shaughnessy. ESMO 2021. Abstr VP8-2021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5072826C-039F-0F7B-63A5-01651E8C1C3F}"/>
              </a:ext>
            </a:extLst>
          </p:cNvPr>
          <p:cNvGrpSpPr/>
          <p:nvPr/>
        </p:nvGrpSpPr>
        <p:grpSpPr>
          <a:xfrm>
            <a:off x="604674" y="2062730"/>
            <a:ext cx="10455211" cy="3608579"/>
            <a:chOff x="604675" y="2015171"/>
            <a:chExt cx="10204900" cy="3608579"/>
          </a:xfrm>
        </p:grpSpPr>
        <p:sp>
          <p:nvSpPr>
            <p:cNvPr id="49" name="TextBox 48">
              <a:extLst>
                <a:ext uri="{FF2B5EF4-FFF2-40B4-BE49-F238E27FC236}">
                  <a16:creationId xmlns:a16="http://schemas.microsoft.com/office/drawing/2014/main" id="{29169BB4-60FA-41FB-818A-9A65CC544E1B}"/>
                </a:ext>
              </a:extLst>
            </p:cNvPr>
            <p:cNvSpPr txBox="1"/>
            <p:nvPr/>
          </p:nvSpPr>
          <p:spPr bwMode="auto">
            <a:xfrm>
              <a:off x="1955705" y="2015171"/>
              <a:ext cx="617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8" name="Group 7">
              <a:extLst>
                <a:ext uri="{FF2B5EF4-FFF2-40B4-BE49-F238E27FC236}">
                  <a16:creationId xmlns:a16="http://schemas.microsoft.com/office/drawing/2014/main" id="{740A3E7E-F176-7496-6DDD-446FD390200F}"/>
                </a:ext>
              </a:extLst>
            </p:cNvPr>
            <p:cNvGrpSpPr>
              <a:grpSpLocks noChangeAspect="1"/>
            </p:cNvGrpSpPr>
            <p:nvPr/>
          </p:nvGrpSpPr>
          <p:grpSpPr>
            <a:xfrm>
              <a:off x="604675" y="2188066"/>
              <a:ext cx="10204900" cy="3435684"/>
              <a:chOff x="503435" y="2039831"/>
              <a:chExt cx="10554206" cy="3566885"/>
            </a:xfrm>
          </p:grpSpPr>
          <p:sp>
            <p:nvSpPr>
              <p:cNvPr id="2" name="Freeform: Shape 1">
                <a:extLst>
                  <a:ext uri="{FF2B5EF4-FFF2-40B4-BE49-F238E27FC236}">
                    <a16:creationId xmlns:a16="http://schemas.microsoft.com/office/drawing/2014/main" id="{DE5B2B0F-B17C-4C8B-908F-4EDECFA5E5AC}"/>
                  </a:ext>
                </a:extLst>
              </p:cNvPr>
              <p:cNvSpPr/>
              <p:nvPr/>
            </p:nvSpPr>
            <p:spPr bwMode="auto">
              <a:xfrm>
                <a:off x="2448878" y="2058199"/>
                <a:ext cx="7646587" cy="2590490"/>
              </a:xfrm>
              <a:custGeom>
                <a:avLst/>
                <a:gdLst>
                  <a:gd name="connsiteX0" fmla="*/ 0 w 8420247"/>
                  <a:gd name="connsiteY0" fmla="*/ 0 h 2986805"/>
                  <a:gd name="connsiteX1" fmla="*/ 0 w 8420247"/>
                  <a:gd name="connsiteY1" fmla="*/ 2986805 h 2986805"/>
                  <a:gd name="connsiteX2" fmla="*/ 8420247 w 8420247"/>
                  <a:gd name="connsiteY2" fmla="*/ 2986805 h 2986805"/>
                </a:gdLst>
                <a:ahLst/>
                <a:cxnLst>
                  <a:cxn ang="0">
                    <a:pos x="connsiteX0" y="connsiteY0"/>
                  </a:cxn>
                  <a:cxn ang="0">
                    <a:pos x="connsiteX1" y="connsiteY1"/>
                  </a:cxn>
                  <a:cxn ang="0">
                    <a:pos x="connsiteX2" y="connsiteY2"/>
                  </a:cxn>
                </a:cxnLst>
                <a:rect l="l" t="t" r="r" b="b"/>
                <a:pathLst>
                  <a:path w="8420247" h="2986805">
                    <a:moveTo>
                      <a:pt x="0" y="0"/>
                    </a:moveTo>
                    <a:lnTo>
                      <a:pt x="0" y="2986805"/>
                    </a:lnTo>
                    <a:lnTo>
                      <a:pt x="8420247" y="2986805"/>
                    </a:lnTo>
                  </a:path>
                </a:pathLst>
              </a:custGeom>
              <a:noFill/>
              <a:ln w="28575">
                <a:solidFill>
                  <a:schemeClr val="bg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4B60FFBA-2709-43B1-8313-779021E82D46}"/>
                  </a:ext>
                </a:extLst>
              </p:cNvPr>
              <p:cNvSpPr txBox="1"/>
              <p:nvPr/>
            </p:nvSpPr>
            <p:spPr bwMode="auto">
              <a:xfrm rot="16200000">
                <a:off x="1341695" y="3075522"/>
                <a:ext cx="1071046" cy="39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iDFS (%)</a:t>
                </a:r>
              </a:p>
            </p:txBody>
          </p:sp>
          <p:sp>
            <p:nvSpPr>
              <p:cNvPr id="15" name="TextBox 14">
                <a:extLst>
                  <a:ext uri="{FF2B5EF4-FFF2-40B4-BE49-F238E27FC236}">
                    <a16:creationId xmlns:a16="http://schemas.microsoft.com/office/drawing/2014/main" id="{69976F10-F516-4BD0-8048-9E575817A637}"/>
                  </a:ext>
                </a:extLst>
              </p:cNvPr>
              <p:cNvSpPr txBox="1"/>
              <p:nvPr/>
            </p:nvSpPr>
            <p:spPr bwMode="auto">
              <a:xfrm>
                <a:off x="5778747" y="4851494"/>
                <a:ext cx="1195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7" name="Group 6">
                <a:extLst>
                  <a:ext uri="{FF2B5EF4-FFF2-40B4-BE49-F238E27FC236}">
                    <a16:creationId xmlns:a16="http://schemas.microsoft.com/office/drawing/2014/main" id="{28F9C2BC-1B6C-4973-BEDF-E5F338F0A861}"/>
                  </a:ext>
                </a:extLst>
              </p:cNvPr>
              <p:cNvGrpSpPr/>
              <p:nvPr/>
            </p:nvGrpSpPr>
            <p:grpSpPr>
              <a:xfrm>
                <a:off x="2369574" y="2062154"/>
                <a:ext cx="87877" cy="2586535"/>
                <a:chOff x="2069184" y="1741601"/>
                <a:chExt cx="332295" cy="3004794"/>
              </a:xfrm>
            </p:grpSpPr>
            <p:cxnSp>
              <p:nvCxnSpPr>
                <p:cNvPr id="6" name="Straight Connector 5">
                  <a:extLst>
                    <a:ext uri="{FF2B5EF4-FFF2-40B4-BE49-F238E27FC236}">
                      <a16:creationId xmlns:a16="http://schemas.microsoft.com/office/drawing/2014/main" id="{9010356D-B292-49E8-A8E7-141DEE8DED24}"/>
                    </a:ext>
                  </a:extLst>
                </p:cNvPr>
                <p:cNvCxnSpPr/>
                <p:nvPr/>
              </p:nvCxnSpPr>
              <p:spPr bwMode="auto">
                <a:xfrm>
                  <a:off x="2069184" y="1741601"/>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B70E2B4-D9A7-4BAA-BB47-4CB3B709930F}"/>
                    </a:ext>
                  </a:extLst>
                </p:cNvPr>
                <p:cNvCxnSpPr/>
                <p:nvPr/>
              </p:nvCxnSpPr>
              <p:spPr bwMode="auto">
                <a:xfrm>
                  <a:off x="2069184" y="2342560"/>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C130236-9D1C-45A5-96E4-771AE505AA29}"/>
                    </a:ext>
                  </a:extLst>
                </p:cNvPr>
                <p:cNvCxnSpPr/>
                <p:nvPr/>
              </p:nvCxnSpPr>
              <p:spPr bwMode="auto">
                <a:xfrm>
                  <a:off x="2069184" y="2943519"/>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7381033-5251-4D42-A0C7-F82A83389FAE}"/>
                    </a:ext>
                  </a:extLst>
                </p:cNvPr>
                <p:cNvCxnSpPr/>
                <p:nvPr/>
              </p:nvCxnSpPr>
              <p:spPr bwMode="auto">
                <a:xfrm>
                  <a:off x="2069184" y="3544478"/>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AA98FBB-0755-4ECA-8BD8-56213F2731E3}"/>
                    </a:ext>
                  </a:extLst>
                </p:cNvPr>
                <p:cNvCxnSpPr/>
                <p:nvPr/>
              </p:nvCxnSpPr>
              <p:spPr bwMode="auto">
                <a:xfrm>
                  <a:off x="2069184" y="4145437"/>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B5DAB01-595A-4F31-9AAC-BA8F80FE2643}"/>
                    </a:ext>
                  </a:extLst>
                </p:cNvPr>
                <p:cNvCxnSpPr/>
                <p:nvPr/>
              </p:nvCxnSpPr>
              <p:spPr bwMode="auto">
                <a:xfrm>
                  <a:off x="2069184" y="4746395"/>
                  <a:ext cx="3322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6" name="Group 9215">
                <a:extLst>
                  <a:ext uri="{FF2B5EF4-FFF2-40B4-BE49-F238E27FC236}">
                    <a16:creationId xmlns:a16="http://schemas.microsoft.com/office/drawing/2014/main" id="{93FAB6C3-6E1E-4942-BEFB-06163A5F6F2F}"/>
                  </a:ext>
                </a:extLst>
              </p:cNvPr>
              <p:cNvGrpSpPr/>
              <p:nvPr/>
            </p:nvGrpSpPr>
            <p:grpSpPr>
              <a:xfrm>
                <a:off x="2448152" y="4635401"/>
                <a:ext cx="7643443" cy="85890"/>
                <a:chOff x="2391253" y="4730958"/>
                <a:chExt cx="8404296" cy="384698"/>
              </a:xfrm>
            </p:grpSpPr>
            <p:cxnSp>
              <p:nvCxnSpPr>
                <p:cNvPr id="21" name="Straight Connector 20">
                  <a:extLst>
                    <a:ext uri="{FF2B5EF4-FFF2-40B4-BE49-F238E27FC236}">
                      <a16:creationId xmlns:a16="http://schemas.microsoft.com/office/drawing/2014/main" id="{C2571115-C2F4-48FE-9B3E-77E5A753BE8C}"/>
                    </a:ext>
                  </a:extLst>
                </p:cNvPr>
                <p:cNvCxnSpPr/>
                <p:nvPr/>
              </p:nvCxnSpPr>
              <p:spPr bwMode="auto">
                <a:xfrm>
                  <a:off x="239125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43D272-D4B6-424C-9A92-385E2ABF8130}"/>
                    </a:ext>
                  </a:extLst>
                </p:cNvPr>
                <p:cNvCxnSpPr/>
                <p:nvPr/>
              </p:nvCxnSpPr>
              <p:spPr bwMode="auto">
                <a:xfrm>
                  <a:off x="295153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7140010-813D-4DB2-8856-4FE879A097B7}"/>
                    </a:ext>
                  </a:extLst>
                </p:cNvPr>
                <p:cNvCxnSpPr/>
                <p:nvPr/>
              </p:nvCxnSpPr>
              <p:spPr bwMode="auto">
                <a:xfrm>
                  <a:off x="351182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2E99928-4F96-4229-9703-641AB870F5E9}"/>
                    </a:ext>
                  </a:extLst>
                </p:cNvPr>
                <p:cNvCxnSpPr/>
                <p:nvPr/>
              </p:nvCxnSpPr>
              <p:spPr bwMode="auto">
                <a:xfrm>
                  <a:off x="407211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0D31470-F9C6-4748-A0A7-53FC562EE2B1}"/>
                    </a:ext>
                  </a:extLst>
                </p:cNvPr>
                <p:cNvCxnSpPr/>
                <p:nvPr/>
              </p:nvCxnSpPr>
              <p:spPr bwMode="auto">
                <a:xfrm>
                  <a:off x="463239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AD3D318-5167-4A68-8188-CB112AAD0A55}"/>
                    </a:ext>
                  </a:extLst>
                </p:cNvPr>
                <p:cNvCxnSpPr/>
                <p:nvPr/>
              </p:nvCxnSpPr>
              <p:spPr bwMode="auto">
                <a:xfrm>
                  <a:off x="519268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F5C4F64-EE31-4E31-99D7-CF1BF309B037}"/>
                    </a:ext>
                  </a:extLst>
                </p:cNvPr>
                <p:cNvCxnSpPr/>
                <p:nvPr/>
              </p:nvCxnSpPr>
              <p:spPr bwMode="auto">
                <a:xfrm>
                  <a:off x="575296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115FC71-BDA4-4DBF-9EFB-5C118399020D}"/>
                    </a:ext>
                  </a:extLst>
                </p:cNvPr>
                <p:cNvCxnSpPr/>
                <p:nvPr/>
              </p:nvCxnSpPr>
              <p:spPr bwMode="auto">
                <a:xfrm>
                  <a:off x="631325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B9FEEF9-78AA-4A24-A0F8-729B301A692F}"/>
                    </a:ext>
                  </a:extLst>
                </p:cNvPr>
                <p:cNvCxnSpPr/>
                <p:nvPr/>
              </p:nvCxnSpPr>
              <p:spPr bwMode="auto">
                <a:xfrm>
                  <a:off x="687354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3A103B3-311F-45E8-B38A-439CE760F564}"/>
                    </a:ext>
                  </a:extLst>
                </p:cNvPr>
                <p:cNvCxnSpPr/>
                <p:nvPr/>
              </p:nvCxnSpPr>
              <p:spPr bwMode="auto">
                <a:xfrm>
                  <a:off x="743382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2CABFC5-46ED-4748-9FBD-70AD6B309051}"/>
                    </a:ext>
                  </a:extLst>
                </p:cNvPr>
                <p:cNvCxnSpPr/>
                <p:nvPr/>
              </p:nvCxnSpPr>
              <p:spPr bwMode="auto">
                <a:xfrm>
                  <a:off x="799411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9C8CA1C-50A5-456F-88A8-FF19DF373AAD}"/>
                    </a:ext>
                  </a:extLst>
                </p:cNvPr>
                <p:cNvCxnSpPr/>
                <p:nvPr/>
              </p:nvCxnSpPr>
              <p:spPr bwMode="auto">
                <a:xfrm>
                  <a:off x="855439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F60CFF5-02DB-4FA5-9437-EBCAD8FBAA47}"/>
                    </a:ext>
                  </a:extLst>
                </p:cNvPr>
                <p:cNvCxnSpPr/>
                <p:nvPr/>
              </p:nvCxnSpPr>
              <p:spPr bwMode="auto">
                <a:xfrm>
                  <a:off x="911468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2EADA05-6D9D-431D-8891-16AE2F710D28}"/>
                    </a:ext>
                  </a:extLst>
                </p:cNvPr>
                <p:cNvCxnSpPr/>
                <p:nvPr/>
              </p:nvCxnSpPr>
              <p:spPr bwMode="auto">
                <a:xfrm>
                  <a:off x="967497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CF40651-B0A5-43F8-BC41-367C2A4DEBD2}"/>
                    </a:ext>
                  </a:extLst>
                </p:cNvPr>
                <p:cNvCxnSpPr/>
                <p:nvPr/>
              </p:nvCxnSpPr>
              <p:spPr bwMode="auto">
                <a:xfrm>
                  <a:off x="1023525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3E97015-6D86-4DFC-85CA-2D659F12B0BC}"/>
                    </a:ext>
                  </a:extLst>
                </p:cNvPr>
                <p:cNvCxnSpPr>
                  <a:cxnSpLocks/>
                </p:cNvCxnSpPr>
                <p:nvPr/>
              </p:nvCxnSpPr>
              <p:spPr bwMode="auto">
                <a:xfrm>
                  <a:off x="10795549" y="4730958"/>
                  <a:ext cx="0" cy="384698"/>
                </a:xfrm>
                <a:prstGeom prst="line">
                  <a:avLst/>
                </a:prstGeom>
                <a:noFill/>
                <a:ln w="28575" cap="flat" cmpd="sng" algn="ctr">
                  <a:solidFill>
                    <a:schemeClr val="bg1"/>
                  </a:solidFill>
                  <a:prstDash val="solid"/>
                  <a:round/>
                  <a:headEnd type="none" w="med" len="med"/>
                  <a:tailEnd type="none" w="med" len="med"/>
                </a:ln>
                <a:effectLst/>
              </p:spPr>
            </p:cxnSp>
          </p:grpSp>
          <p:sp>
            <p:nvSpPr>
              <p:cNvPr id="9217" name="TextBox 9216">
                <a:extLst>
                  <a:ext uri="{FF2B5EF4-FFF2-40B4-BE49-F238E27FC236}">
                    <a16:creationId xmlns:a16="http://schemas.microsoft.com/office/drawing/2014/main" id="{79EE3815-EC7A-4944-A565-3558686EA345}"/>
                  </a:ext>
                </a:extLst>
              </p:cNvPr>
              <p:cNvSpPr txBox="1"/>
              <p:nvPr/>
            </p:nvSpPr>
            <p:spPr bwMode="auto">
              <a:xfrm>
                <a:off x="2129047" y="4480852"/>
                <a:ext cx="307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62F18AD0-56F1-42F2-8D16-869D1BD68B64}"/>
                  </a:ext>
                </a:extLst>
              </p:cNvPr>
              <p:cNvSpPr txBox="1"/>
              <p:nvPr/>
            </p:nvSpPr>
            <p:spPr bwMode="auto">
              <a:xfrm>
                <a:off x="2000617" y="3964543"/>
                <a:ext cx="4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AE40B904-D50C-41FE-B18E-138A2E7CFDF0}"/>
                  </a:ext>
                </a:extLst>
              </p:cNvPr>
              <p:cNvSpPr txBox="1"/>
              <p:nvPr/>
            </p:nvSpPr>
            <p:spPr bwMode="auto">
              <a:xfrm>
                <a:off x="2000617" y="3450036"/>
                <a:ext cx="4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8584E3F9-6CD8-4057-AEA3-B2DB28A5D812}"/>
                  </a:ext>
                </a:extLst>
              </p:cNvPr>
              <p:cNvSpPr txBox="1"/>
              <p:nvPr/>
            </p:nvSpPr>
            <p:spPr bwMode="auto">
              <a:xfrm>
                <a:off x="2000617" y="2945128"/>
                <a:ext cx="4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6A6C0388-11CB-42CD-AE73-E0525F0818FF}"/>
                  </a:ext>
                </a:extLst>
              </p:cNvPr>
              <p:cNvSpPr txBox="1"/>
              <p:nvPr/>
            </p:nvSpPr>
            <p:spPr bwMode="auto">
              <a:xfrm>
                <a:off x="2000617" y="2417183"/>
                <a:ext cx="473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719E59A7-E583-402E-B56F-A57108B7F091}"/>
                  </a:ext>
                </a:extLst>
              </p:cNvPr>
              <p:cNvSpPr txBox="1"/>
              <p:nvPr/>
            </p:nvSpPr>
            <p:spPr bwMode="auto">
              <a:xfrm>
                <a:off x="2279144" y="4644035"/>
                <a:ext cx="307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A9987068-AB82-4DA6-9427-ECC1D6346A72}"/>
                  </a:ext>
                </a:extLst>
              </p:cNvPr>
              <p:cNvSpPr txBox="1"/>
              <p:nvPr/>
            </p:nvSpPr>
            <p:spPr bwMode="auto">
              <a:xfrm>
                <a:off x="2821091" y="4644035"/>
                <a:ext cx="272749" cy="31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2" name="TextBox 51">
                <a:extLst>
                  <a:ext uri="{FF2B5EF4-FFF2-40B4-BE49-F238E27FC236}">
                    <a16:creationId xmlns:a16="http://schemas.microsoft.com/office/drawing/2014/main" id="{2939CC90-7CF1-4AA7-8376-B7E8E5CD23C2}"/>
                  </a:ext>
                </a:extLst>
              </p:cNvPr>
              <p:cNvSpPr txBox="1"/>
              <p:nvPr/>
            </p:nvSpPr>
            <p:spPr bwMode="auto">
              <a:xfrm>
                <a:off x="3338317" y="4644035"/>
                <a:ext cx="272749" cy="31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86599F4F-49E6-4FE9-88C8-89422DBF6AA4}"/>
                  </a:ext>
                </a:extLst>
              </p:cNvPr>
              <p:cNvSpPr txBox="1"/>
              <p:nvPr/>
            </p:nvSpPr>
            <p:spPr bwMode="auto">
              <a:xfrm>
                <a:off x="3829174" y="4644035"/>
                <a:ext cx="272749" cy="31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4" name="TextBox 53">
                <a:extLst>
                  <a:ext uri="{FF2B5EF4-FFF2-40B4-BE49-F238E27FC236}">
                    <a16:creationId xmlns:a16="http://schemas.microsoft.com/office/drawing/2014/main" id="{BF62C172-0318-4885-A2EF-912F006D44BF}"/>
                  </a:ext>
                </a:extLst>
              </p:cNvPr>
              <p:cNvSpPr txBox="1"/>
              <p:nvPr/>
            </p:nvSpPr>
            <p:spPr bwMode="auto">
              <a:xfrm>
                <a:off x="4305716"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8DFB32F0-4309-4C16-ACF5-8461A87C510C}"/>
                  </a:ext>
                </a:extLst>
              </p:cNvPr>
              <p:cNvSpPr txBox="1"/>
              <p:nvPr/>
            </p:nvSpPr>
            <p:spPr bwMode="auto">
              <a:xfrm>
                <a:off x="4808744"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6" name="TextBox 55">
                <a:extLst>
                  <a:ext uri="{FF2B5EF4-FFF2-40B4-BE49-F238E27FC236}">
                    <a16:creationId xmlns:a16="http://schemas.microsoft.com/office/drawing/2014/main" id="{479552BC-BA21-44CE-B9AB-37984A34B69D}"/>
                  </a:ext>
                </a:extLst>
              </p:cNvPr>
              <p:cNvSpPr txBox="1"/>
              <p:nvPr/>
            </p:nvSpPr>
            <p:spPr bwMode="auto">
              <a:xfrm>
                <a:off x="5319884"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7" name="TextBox 56">
                <a:extLst>
                  <a:ext uri="{FF2B5EF4-FFF2-40B4-BE49-F238E27FC236}">
                    <a16:creationId xmlns:a16="http://schemas.microsoft.com/office/drawing/2014/main" id="{FF8A1D59-C527-4E90-B597-91AC0009EFE5}"/>
                  </a:ext>
                </a:extLst>
              </p:cNvPr>
              <p:cNvSpPr txBox="1"/>
              <p:nvPr/>
            </p:nvSpPr>
            <p:spPr bwMode="auto">
              <a:xfrm>
                <a:off x="5821835"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8" name="TextBox 57">
                <a:extLst>
                  <a:ext uri="{FF2B5EF4-FFF2-40B4-BE49-F238E27FC236}">
                    <a16:creationId xmlns:a16="http://schemas.microsoft.com/office/drawing/2014/main" id="{68F608A1-29D7-4F4B-A4F5-96683F2F07E4}"/>
                  </a:ext>
                </a:extLst>
              </p:cNvPr>
              <p:cNvSpPr txBox="1"/>
              <p:nvPr/>
            </p:nvSpPr>
            <p:spPr bwMode="auto">
              <a:xfrm>
                <a:off x="6332975"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9" name="TextBox 58">
                <a:extLst>
                  <a:ext uri="{FF2B5EF4-FFF2-40B4-BE49-F238E27FC236}">
                    <a16:creationId xmlns:a16="http://schemas.microsoft.com/office/drawing/2014/main" id="{DE420C99-CEAE-4A1E-8148-07C53FA49F46}"/>
                  </a:ext>
                </a:extLst>
              </p:cNvPr>
              <p:cNvSpPr txBox="1"/>
              <p:nvPr/>
            </p:nvSpPr>
            <p:spPr bwMode="auto">
              <a:xfrm>
                <a:off x="6836002"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0" name="TextBox 59">
                <a:extLst>
                  <a:ext uri="{FF2B5EF4-FFF2-40B4-BE49-F238E27FC236}">
                    <a16:creationId xmlns:a16="http://schemas.microsoft.com/office/drawing/2014/main" id="{97D7A63A-407F-466A-90D2-B2434E1AA0F8}"/>
                  </a:ext>
                </a:extLst>
              </p:cNvPr>
              <p:cNvSpPr txBox="1"/>
              <p:nvPr/>
            </p:nvSpPr>
            <p:spPr bwMode="auto">
              <a:xfrm>
                <a:off x="7347142"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1" name="TextBox 60">
                <a:extLst>
                  <a:ext uri="{FF2B5EF4-FFF2-40B4-BE49-F238E27FC236}">
                    <a16:creationId xmlns:a16="http://schemas.microsoft.com/office/drawing/2014/main" id="{3B442B64-F790-4952-A507-AF1F8EF31D8E}"/>
                  </a:ext>
                </a:extLst>
              </p:cNvPr>
              <p:cNvSpPr txBox="1"/>
              <p:nvPr/>
            </p:nvSpPr>
            <p:spPr bwMode="auto">
              <a:xfrm>
                <a:off x="7872481"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2" name="TextBox 61">
                <a:extLst>
                  <a:ext uri="{FF2B5EF4-FFF2-40B4-BE49-F238E27FC236}">
                    <a16:creationId xmlns:a16="http://schemas.microsoft.com/office/drawing/2014/main" id="{2B80B580-DF8F-45D4-8624-CA20ED944AB3}"/>
                  </a:ext>
                </a:extLst>
              </p:cNvPr>
              <p:cNvSpPr txBox="1"/>
              <p:nvPr/>
            </p:nvSpPr>
            <p:spPr bwMode="auto">
              <a:xfrm>
                <a:off x="8365367"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40D63EAD-B589-485C-BB04-43FB248E34D7}"/>
                  </a:ext>
                </a:extLst>
              </p:cNvPr>
              <p:cNvSpPr txBox="1"/>
              <p:nvPr/>
            </p:nvSpPr>
            <p:spPr bwMode="auto">
              <a:xfrm>
                <a:off x="8880564"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4" name="TextBox 63">
                <a:extLst>
                  <a:ext uri="{FF2B5EF4-FFF2-40B4-BE49-F238E27FC236}">
                    <a16:creationId xmlns:a16="http://schemas.microsoft.com/office/drawing/2014/main" id="{C60CE173-986E-4BF9-984E-E26AB0CE1D3D}"/>
                  </a:ext>
                </a:extLst>
              </p:cNvPr>
              <p:cNvSpPr txBox="1"/>
              <p:nvPr/>
            </p:nvSpPr>
            <p:spPr bwMode="auto">
              <a:xfrm>
                <a:off x="9369394"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2D33E542-CE83-41FC-81C3-90E5EAA2F21D}"/>
                  </a:ext>
                </a:extLst>
              </p:cNvPr>
              <p:cNvSpPr txBox="1"/>
              <p:nvPr/>
            </p:nvSpPr>
            <p:spPr bwMode="auto">
              <a:xfrm>
                <a:off x="9890675" y="4644035"/>
                <a:ext cx="5035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nvGrpSpPr>
              <p:cNvPr id="9224" name="Group 9223">
                <a:extLst>
                  <a:ext uri="{FF2B5EF4-FFF2-40B4-BE49-F238E27FC236}">
                    <a16:creationId xmlns:a16="http://schemas.microsoft.com/office/drawing/2014/main" id="{E33A3282-A827-4818-BF60-F8893D5461E2}"/>
                  </a:ext>
                </a:extLst>
              </p:cNvPr>
              <p:cNvGrpSpPr/>
              <p:nvPr/>
            </p:nvGrpSpPr>
            <p:grpSpPr>
              <a:xfrm>
                <a:off x="7184143" y="2755455"/>
                <a:ext cx="225351" cy="219208"/>
                <a:chOff x="7592167" y="2568059"/>
                <a:chExt cx="138484" cy="203652"/>
              </a:xfrm>
            </p:grpSpPr>
            <p:cxnSp>
              <p:nvCxnSpPr>
                <p:cNvPr id="9221" name="Straight Connector 9220">
                  <a:extLst>
                    <a:ext uri="{FF2B5EF4-FFF2-40B4-BE49-F238E27FC236}">
                      <a16:creationId xmlns:a16="http://schemas.microsoft.com/office/drawing/2014/main" id="{5A556F9C-9BF2-4B92-B7B8-D6E7E1CBB9A9}"/>
                    </a:ext>
                  </a:extLst>
                </p:cNvPr>
                <p:cNvCxnSpPr>
                  <a:cxnSpLocks/>
                </p:cNvCxnSpPr>
                <p:nvPr/>
              </p:nvCxnSpPr>
              <p:spPr bwMode="auto">
                <a:xfrm>
                  <a:off x="7592167" y="2568059"/>
                  <a:ext cx="138484"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BA60D48-7F51-457A-AC4A-2C9675FF3339}"/>
                    </a:ext>
                  </a:extLst>
                </p:cNvPr>
                <p:cNvCxnSpPr>
                  <a:cxnSpLocks/>
                </p:cNvCxnSpPr>
                <p:nvPr/>
              </p:nvCxnSpPr>
              <p:spPr bwMode="auto">
                <a:xfrm>
                  <a:off x="7592167" y="2771711"/>
                  <a:ext cx="138484" cy="0"/>
                </a:xfrm>
                <a:prstGeom prst="line">
                  <a:avLst/>
                </a:prstGeom>
                <a:noFill/>
                <a:ln w="28575" cap="flat" cmpd="sng" algn="ctr">
                  <a:solidFill>
                    <a:schemeClr val="accent3"/>
                  </a:solidFill>
                  <a:prstDash val="solid"/>
                  <a:round/>
                  <a:headEnd type="none" w="med" len="med"/>
                  <a:tailEnd type="none" w="med" len="med"/>
                </a:ln>
                <a:effectLst/>
              </p:spPr>
            </p:cxnSp>
          </p:grpSp>
          <p:sp>
            <p:nvSpPr>
              <p:cNvPr id="9225" name="Freeform: Shape 9224">
                <a:extLst>
                  <a:ext uri="{FF2B5EF4-FFF2-40B4-BE49-F238E27FC236}">
                    <a16:creationId xmlns:a16="http://schemas.microsoft.com/office/drawing/2014/main" id="{56216265-012A-4B4B-905C-CA19307683DF}"/>
                  </a:ext>
                </a:extLst>
              </p:cNvPr>
              <p:cNvSpPr/>
              <p:nvPr/>
            </p:nvSpPr>
            <p:spPr bwMode="auto">
              <a:xfrm>
                <a:off x="2467537" y="2070510"/>
                <a:ext cx="7385897" cy="302396"/>
              </a:xfrm>
              <a:custGeom>
                <a:avLst/>
                <a:gdLst>
                  <a:gd name="connsiteX0" fmla="*/ 8121112 w 8121112"/>
                  <a:gd name="connsiteY0" fmla="*/ 351295 h 351295"/>
                  <a:gd name="connsiteX1" fmla="*/ 6715933 w 8121112"/>
                  <a:gd name="connsiteY1" fmla="*/ 351295 h 351295"/>
                  <a:gd name="connsiteX2" fmla="*/ 6715933 w 8121112"/>
                  <a:gd name="connsiteY2" fmla="*/ 330631 h 351295"/>
                  <a:gd name="connsiteX3" fmla="*/ 6088251 w 8121112"/>
                  <a:gd name="connsiteY3" fmla="*/ 330631 h 351295"/>
                  <a:gd name="connsiteX4" fmla="*/ 6088251 w 8121112"/>
                  <a:gd name="connsiteY4" fmla="*/ 304800 h 351295"/>
                  <a:gd name="connsiteX5" fmla="*/ 5889356 w 8121112"/>
                  <a:gd name="connsiteY5" fmla="*/ 304800 h 351295"/>
                  <a:gd name="connsiteX6" fmla="*/ 5881607 w 8121112"/>
                  <a:gd name="connsiteY6" fmla="*/ 297051 h 351295"/>
                  <a:gd name="connsiteX7" fmla="*/ 5669797 w 8121112"/>
                  <a:gd name="connsiteY7" fmla="*/ 297051 h 351295"/>
                  <a:gd name="connsiteX8" fmla="*/ 5669797 w 8121112"/>
                  <a:gd name="connsiteY8" fmla="*/ 268638 h 351295"/>
                  <a:gd name="connsiteX9" fmla="*/ 5222929 w 8121112"/>
                  <a:gd name="connsiteY9" fmla="*/ 268638 h 351295"/>
                  <a:gd name="connsiteX10" fmla="*/ 5222929 w 8121112"/>
                  <a:gd name="connsiteY10" fmla="*/ 258306 h 351295"/>
                  <a:gd name="connsiteX11" fmla="*/ 4962041 w 8121112"/>
                  <a:gd name="connsiteY11" fmla="*/ 258306 h 351295"/>
                  <a:gd name="connsiteX12" fmla="*/ 4962041 w 8121112"/>
                  <a:gd name="connsiteY12" fmla="*/ 242807 h 351295"/>
                  <a:gd name="connsiteX13" fmla="*/ 4734733 w 8121112"/>
                  <a:gd name="connsiteY13" fmla="*/ 242807 h 351295"/>
                  <a:gd name="connsiteX14" fmla="*/ 4734733 w 8121112"/>
                  <a:gd name="connsiteY14" fmla="*/ 229892 h 351295"/>
                  <a:gd name="connsiteX15" fmla="*/ 4486760 w 8121112"/>
                  <a:gd name="connsiteY15" fmla="*/ 229892 h 351295"/>
                  <a:gd name="connsiteX16" fmla="*/ 4486760 w 8121112"/>
                  <a:gd name="connsiteY16" fmla="*/ 211811 h 351295"/>
                  <a:gd name="connsiteX17" fmla="*/ 4277533 w 8121112"/>
                  <a:gd name="connsiteY17" fmla="*/ 211811 h 351295"/>
                  <a:gd name="connsiteX18" fmla="*/ 4277533 w 8121112"/>
                  <a:gd name="connsiteY18" fmla="*/ 196312 h 351295"/>
                  <a:gd name="connsiteX19" fmla="*/ 4034726 w 8121112"/>
                  <a:gd name="connsiteY19" fmla="*/ 196312 h 351295"/>
                  <a:gd name="connsiteX20" fmla="*/ 4034726 w 8121112"/>
                  <a:gd name="connsiteY20" fmla="*/ 175648 h 351295"/>
                  <a:gd name="connsiteX21" fmla="*/ 3432875 w 8121112"/>
                  <a:gd name="connsiteY21" fmla="*/ 175648 h 351295"/>
                  <a:gd name="connsiteX22" fmla="*/ 3432875 w 8121112"/>
                  <a:gd name="connsiteY22" fmla="*/ 147234 h 351295"/>
                  <a:gd name="connsiteX23" fmla="*/ 2962760 w 8121112"/>
                  <a:gd name="connsiteY23" fmla="*/ 147234 h 351295"/>
                  <a:gd name="connsiteX24" fmla="*/ 2962760 w 8121112"/>
                  <a:gd name="connsiteY24" fmla="*/ 134319 h 351295"/>
                  <a:gd name="connsiteX25" fmla="*/ 2657960 w 8121112"/>
                  <a:gd name="connsiteY25" fmla="*/ 134319 h 351295"/>
                  <a:gd name="connsiteX26" fmla="*/ 2657960 w 8121112"/>
                  <a:gd name="connsiteY26" fmla="*/ 123987 h 351295"/>
                  <a:gd name="connsiteX27" fmla="*/ 2456482 w 8121112"/>
                  <a:gd name="connsiteY27" fmla="*/ 123987 h 351295"/>
                  <a:gd name="connsiteX28" fmla="*/ 2456482 w 8121112"/>
                  <a:gd name="connsiteY28" fmla="*/ 105906 h 351295"/>
                  <a:gd name="connsiteX29" fmla="*/ 1921790 w 8121112"/>
                  <a:gd name="connsiteY29" fmla="*/ 105906 h 351295"/>
                  <a:gd name="connsiteX30" fmla="*/ 1921790 w 8121112"/>
                  <a:gd name="connsiteY30" fmla="*/ 74909 h 351295"/>
                  <a:gd name="connsiteX31" fmla="*/ 1276028 w 8121112"/>
                  <a:gd name="connsiteY31" fmla="*/ 74909 h 351295"/>
                  <a:gd name="connsiteX32" fmla="*/ 1276028 w 8121112"/>
                  <a:gd name="connsiteY32" fmla="*/ 56828 h 351295"/>
                  <a:gd name="connsiteX33" fmla="*/ 1074550 w 8121112"/>
                  <a:gd name="connsiteY33" fmla="*/ 56828 h 351295"/>
                  <a:gd name="connsiteX34" fmla="*/ 1074550 w 8121112"/>
                  <a:gd name="connsiteY34" fmla="*/ 51661 h 351295"/>
                  <a:gd name="connsiteX35" fmla="*/ 867906 w 8121112"/>
                  <a:gd name="connsiteY35" fmla="*/ 51661 h 351295"/>
                  <a:gd name="connsiteX36" fmla="*/ 867906 w 8121112"/>
                  <a:gd name="connsiteY36" fmla="*/ 20665 h 351295"/>
                  <a:gd name="connsiteX37" fmla="*/ 532109 w 8121112"/>
                  <a:gd name="connsiteY37" fmla="*/ 20665 h 351295"/>
                  <a:gd name="connsiteX38" fmla="*/ 532109 w 8121112"/>
                  <a:gd name="connsiteY38" fmla="*/ 12916 h 351295"/>
                  <a:gd name="connsiteX39" fmla="*/ 167899 w 8121112"/>
                  <a:gd name="connsiteY39" fmla="*/ 12916 h 351295"/>
                  <a:gd name="connsiteX40" fmla="*/ 173065 w 8121112"/>
                  <a:gd name="connsiteY40" fmla="*/ 7750 h 351295"/>
                  <a:gd name="connsiteX41" fmla="*/ 108489 w 8121112"/>
                  <a:gd name="connsiteY41" fmla="*/ 7750 h 351295"/>
                  <a:gd name="connsiteX42" fmla="*/ 108489 w 8121112"/>
                  <a:gd name="connsiteY42" fmla="*/ 0 h 351295"/>
                  <a:gd name="connsiteX43" fmla="*/ 0 w 8121112"/>
                  <a:gd name="connsiteY43" fmla="*/ 0 h 35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121112" h="351295">
                    <a:moveTo>
                      <a:pt x="8121112" y="351295"/>
                    </a:moveTo>
                    <a:lnTo>
                      <a:pt x="6715933" y="351295"/>
                    </a:lnTo>
                    <a:lnTo>
                      <a:pt x="6715933" y="330631"/>
                    </a:lnTo>
                    <a:lnTo>
                      <a:pt x="6088251" y="330631"/>
                    </a:lnTo>
                    <a:lnTo>
                      <a:pt x="6088251" y="304800"/>
                    </a:lnTo>
                    <a:lnTo>
                      <a:pt x="5889356" y="304800"/>
                    </a:lnTo>
                    <a:lnTo>
                      <a:pt x="5881607" y="297051"/>
                    </a:lnTo>
                    <a:lnTo>
                      <a:pt x="5669797" y="297051"/>
                    </a:lnTo>
                    <a:lnTo>
                      <a:pt x="5669797" y="268638"/>
                    </a:lnTo>
                    <a:lnTo>
                      <a:pt x="5222929" y="268638"/>
                    </a:lnTo>
                    <a:lnTo>
                      <a:pt x="5222929" y="258306"/>
                    </a:lnTo>
                    <a:lnTo>
                      <a:pt x="4962041" y="258306"/>
                    </a:lnTo>
                    <a:lnTo>
                      <a:pt x="4962041" y="242807"/>
                    </a:lnTo>
                    <a:lnTo>
                      <a:pt x="4734733" y="242807"/>
                    </a:lnTo>
                    <a:lnTo>
                      <a:pt x="4734733" y="229892"/>
                    </a:lnTo>
                    <a:lnTo>
                      <a:pt x="4486760" y="229892"/>
                    </a:lnTo>
                    <a:lnTo>
                      <a:pt x="4486760" y="211811"/>
                    </a:lnTo>
                    <a:lnTo>
                      <a:pt x="4277533" y="211811"/>
                    </a:lnTo>
                    <a:lnTo>
                      <a:pt x="4277533" y="196312"/>
                    </a:lnTo>
                    <a:lnTo>
                      <a:pt x="4034726" y="196312"/>
                    </a:lnTo>
                    <a:lnTo>
                      <a:pt x="4034726" y="175648"/>
                    </a:lnTo>
                    <a:lnTo>
                      <a:pt x="3432875" y="175648"/>
                    </a:lnTo>
                    <a:lnTo>
                      <a:pt x="3432875" y="147234"/>
                    </a:lnTo>
                    <a:lnTo>
                      <a:pt x="2962760" y="147234"/>
                    </a:lnTo>
                    <a:lnTo>
                      <a:pt x="2962760" y="134319"/>
                    </a:lnTo>
                    <a:lnTo>
                      <a:pt x="2657960" y="134319"/>
                    </a:lnTo>
                    <a:lnTo>
                      <a:pt x="2657960" y="123987"/>
                    </a:lnTo>
                    <a:lnTo>
                      <a:pt x="2456482" y="123987"/>
                    </a:lnTo>
                    <a:lnTo>
                      <a:pt x="2456482" y="105906"/>
                    </a:lnTo>
                    <a:lnTo>
                      <a:pt x="1921790" y="105906"/>
                    </a:lnTo>
                    <a:lnTo>
                      <a:pt x="1921790" y="74909"/>
                    </a:lnTo>
                    <a:lnTo>
                      <a:pt x="1276028" y="74909"/>
                    </a:lnTo>
                    <a:lnTo>
                      <a:pt x="1276028" y="56828"/>
                    </a:lnTo>
                    <a:lnTo>
                      <a:pt x="1074550" y="56828"/>
                    </a:lnTo>
                    <a:lnTo>
                      <a:pt x="1074550" y="51661"/>
                    </a:lnTo>
                    <a:lnTo>
                      <a:pt x="867906" y="51661"/>
                    </a:lnTo>
                    <a:lnTo>
                      <a:pt x="867906" y="20665"/>
                    </a:lnTo>
                    <a:lnTo>
                      <a:pt x="532109" y="20665"/>
                    </a:lnTo>
                    <a:lnTo>
                      <a:pt x="532109" y="12916"/>
                    </a:lnTo>
                    <a:lnTo>
                      <a:pt x="167899" y="12916"/>
                    </a:lnTo>
                    <a:lnTo>
                      <a:pt x="173065" y="7750"/>
                    </a:lnTo>
                    <a:lnTo>
                      <a:pt x="108489" y="7750"/>
                    </a:lnTo>
                    <a:lnTo>
                      <a:pt x="10848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9229" name="Group 9228">
                <a:extLst>
                  <a:ext uri="{FF2B5EF4-FFF2-40B4-BE49-F238E27FC236}">
                    <a16:creationId xmlns:a16="http://schemas.microsoft.com/office/drawing/2014/main" id="{2D41E318-5483-4960-943A-090165DAE233}"/>
                  </a:ext>
                </a:extLst>
              </p:cNvPr>
              <p:cNvGrpSpPr/>
              <p:nvPr/>
            </p:nvGrpSpPr>
            <p:grpSpPr>
              <a:xfrm>
                <a:off x="2584284" y="2042565"/>
                <a:ext cx="6938343" cy="382529"/>
                <a:chOff x="2540937" y="1718845"/>
                <a:chExt cx="7629008" cy="444386"/>
              </a:xfrm>
            </p:grpSpPr>
            <p:cxnSp>
              <p:nvCxnSpPr>
                <p:cNvPr id="9227" name="Straight Connector 9226">
                  <a:extLst>
                    <a:ext uri="{FF2B5EF4-FFF2-40B4-BE49-F238E27FC236}">
                      <a16:creationId xmlns:a16="http://schemas.microsoft.com/office/drawing/2014/main" id="{72A912DC-139F-472D-B447-05953D53F17C}"/>
                    </a:ext>
                  </a:extLst>
                </p:cNvPr>
                <p:cNvCxnSpPr>
                  <a:cxnSpLocks/>
                </p:cNvCxnSpPr>
                <p:nvPr/>
              </p:nvCxnSpPr>
              <p:spPr bwMode="auto">
                <a:xfrm>
                  <a:off x="10169945" y="207444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5564EB-0824-4AF4-A439-A4602726EAE6}"/>
                    </a:ext>
                  </a:extLst>
                </p:cNvPr>
                <p:cNvCxnSpPr>
                  <a:cxnSpLocks/>
                </p:cNvCxnSpPr>
                <p:nvPr/>
              </p:nvCxnSpPr>
              <p:spPr bwMode="auto">
                <a:xfrm>
                  <a:off x="10159361" y="207444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CA82A06-EE13-4DB8-BEE3-35BA10FE0CFD}"/>
                    </a:ext>
                  </a:extLst>
                </p:cNvPr>
                <p:cNvCxnSpPr>
                  <a:cxnSpLocks/>
                </p:cNvCxnSpPr>
                <p:nvPr/>
              </p:nvCxnSpPr>
              <p:spPr bwMode="auto">
                <a:xfrm>
                  <a:off x="10145602"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8E9AC7D-971D-431C-87AB-C86F2699ECD4}"/>
                    </a:ext>
                  </a:extLst>
                </p:cNvPr>
                <p:cNvCxnSpPr>
                  <a:cxnSpLocks/>
                </p:cNvCxnSpPr>
                <p:nvPr/>
              </p:nvCxnSpPr>
              <p:spPr bwMode="auto">
                <a:xfrm>
                  <a:off x="101360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49CE307-65E2-453E-B47E-24E72D622608}"/>
                    </a:ext>
                  </a:extLst>
                </p:cNvPr>
                <p:cNvCxnSpPr>
                  <a:cxnSpLocks/>
                </p:cNvCxnSpPr>
                <p:nvPr/>
              </p:nvCxnSpPr>
              <p:spPr bwMode="auto">
                <a:xfrm>
                  <a:off x="1011702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5E59CD7-46D3-40F4-B31F-05883C6B1EE4}"/>
                    </a:ext>
                  </a:extLst>
                </p:cNvPr>
                <p:cNvCxnSpPr>
                  <a:cxnSpLocks/>
                </p:cNvCxnSpPr>
                <p:nvPr/>
              </p:nvCxnSpPr>
              <p:spPr bwMode="auto">
                <a:xfrm>
                  <a:off x="10103269"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60E3C37-11CE-4495-898A-AD0E74361ADE}"/>
                    </a:ext>
                  </a:extLst>
                </p:cNvPr>
                <p:cNvCxnSpPr>
                  <a:cxnSpLocks/>
                </p:cNvCxnSpPr>
                <p:nvPr/>
              </p:nvCxnSpPr>
              <p:spPr bwMode="auto">
                <a:xfrm>
                  <a:off x="100852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B8BC7FC-3EDF-4246-A39B-2B3F55938C3A}"/>
                    </a:ext>
                  </a:extLst>
                </p:cNvPr>
                <p:cNvCxnSpPr>
                  <a:cxnSpLocks/>
                </p:cNvCxnSpPr>
                <p:nvPr/>
              </p:nvCxnSpPr>
              <p:spPr bwMode="auto">
                <a:xfrm>
                  <a:off x="10075752"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094653E-C063-4AB2-A082-AFC611BAC2DA}"/>
                    </a:ext>
                  </a:extLst>
                </p:cNvPr>
                <p:cNvCxnSpPr>
                  <a:cxnSpLocks/>
                </p:cNvCxnSpPr>
                <p:nvPr/>
              </p:nvCxnSpPr>
              <p:spPr bwMode="auto">
                <a:xfrm>
                  <a:off x="100725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C2CE92C-F745-4A35-A9F8-1A652D0E9B66}"/>
                    </a:ext>
                  </a:extLst>
                </p:cNvPr>
                <p:cNvCxnSpPr>
                  <a:cxnSpLocks/>
                </p:cNvCxnSpPr>
                <p:nvPr/>
              </p:nvCxnSpPr>
              <p:spPr bwMode="auto">
                <a:xfrm>
                  <a:off x="10067285"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D8DA955-C633-40FE-BFB8-9DE1482C7A2B}"/>
                    </a:ext>
                  </a:extLst>
                </p:cNvPr>
                <p:cNvCxnSpPr>
                  <a:cxnSpLocks/>
                </p:cNvCxnSpPr>
                <p:nvPr/>
              </p:nvCxnSpPr>
              <p:spPr bwMode="auto">
                <a:xfrm>
                  <a:off x="10053526"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7776251-C089-492C-93FC-7350DC471897}"/>
                    </a:ext>
                  </a:extLst>
                </p:cNvPr>
                <p:cNvCxnSpPr>
                  <a:cxnSpLocks/>
                </p:cNvCxnSpPr>
                <p:nvPr/>
              </p:nvCxnSpPr>
              <p:spPr bwMode="auto">
                <a:xfrm>
                  <a:off x="100397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7C85BFB-D5FC-4037-9A3A-859B8206508A}"/>
                    </a:ext>
                  </a:extLst>
                </p:cNvPr>
                <p:cNvCxnSpPr>
                  <a:cxnSpLocks/>
                </p:cNvCxnSpPr>
                <p:nvPr/>
              </p:nvCxnSpPr>
              <p:spPr bwMode="auto">
                <a:xfrm>
                  <a:off x="10009076"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7C48149-F647-43C8-84DB-2FC15BC4DB28}"/>
                    </a:ext>
                  </a:extLst>
                </p:cNvPr>
                <p:cNvCxnSpPr>
                  <a:cxnSpLocks/>
                </p:cNvCxnSpPr>
                <p:nvPr/>
              </p:nvCxnSpPr>
              <p:spPr bwMode="auto">
                <a:xfrm>
                  <a:off x="100016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03D20DE-EA69-4CC2-BE4B-6AC019BC93B7}"/>
                    </a:ext>
                  </a:extLst>
                </p:cNvPr>
                <p:cNvCxnSpPr>
                  <a:cxnSpLocks/>
                </p:cNvCxnSpPr>
                <p:nvPr/>
              </p:nvCxnSpPr>
              <p:spPr bwMode="auto">
                <a:xfrm>
                  <a:off x="99889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35C7B88-DCEF-4393-97F7-881A3EBE7EB4}"/>
                    </a:ext>
                  </a:extLst>
                </p:cNvPr>
                <p:cNvCxnSpPr>
                  <a:cxnSpLocks/>
                </p:cNvCxnSpPr>
                <p:nvPr/>
              </p:nvCxnSpPr>
              <p:spPr bwMode="auto">
                <a:xfrm>
                  <a:off x="9978385"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87B1361-858F-4C24-8E70-734D2BE03039}"/>
                    </a:ext>
                  </a:extLst>
                </p:cNvPr>
                <p:cNvCxnSpPr>
                  <a:cxnSpLocks/>
                </p:cNvCxnSpPr>
                <p:nvPr/>
              </p:nvCxnSpPr>
              <p:spPr bwMode="auto">
                <a:xfrm>
                  <a:off x="99709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E581DAA-66A9-4651-915F-089B35E2CD60}"/>
                    </a:ext>
                  </a:extLst>
                </p:cNvPr>
                <p:cNvCxnSpPr>
                  <a:cxnSpLocks/>
                </p:cNvCxnSpPr>
                <p:nvPr/>
              </p:nvCxnSpPr>
              <p:spPr bwMode="auto">
                <a:xfrm>
                  <a:off x="992652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4BB485E-C160-4771-94AF-108785D126C2}"/>
                    </a:ext>
                  </a:extLst>
                </p:cNvPr>
                <p:cNvCxnSpPr>
                  <a:cxnSpLocks/>
                </p:cNvCxnSpPr>
                <p:nvPr/>
              </p:nvCxnSpPr>
              <p:spPr bwMode="auto">
                <a:xfrm>
                  <a:off x="9918061"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231A077-5EE4-47F0-BF83-A6838FEB9F54}"/>
                    </a:ext>
                  </a:extLst>
                </p:cNvPr>
                <p:cNvCxnSpPr>
                  <a:cxnSpLocks/>
                </p:cNvCxnSpPr>
                <p:nvPr/>
              </p:nvCxnSpPr>
              <p:spPr bwMode="auto">
                <a:xfrm>
                  <a:off x="990218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24EC514-6A59-4FD0-B06B-2D70FDB27608}"/>
                    </a:ext>
                  </a:extLst>
                </p:cNvPr>
                <p:cNvCxnSpPr>
                  <a:cxnSpLocks/>
                </p:cNvCxnSpPr>
                <p:nvPr/>
              </p:nvCxnSpPr>
              <p:spPr bwMode="auto">
                <a:xfrm>
                  <a:off x="989583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A9724C1-29BB-499E-8EB8-D564F8EF2BD0}"/>
                    </a:ext>
                  </a:extLst>
                </p:cNvPr>
                <p:cNvCxnSpPr>
                  <a:cxnSpLocks/>
                </p:cNvCxnSpPr>
                <p:nvPr/>
              </p:nvCxnSpPr>
              <p:spPr bwMode="auto">
                <a:xfrm>
                  <a:off x="9884195"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9652C3A-8F23-498E-A2EA-5F70EBA3C943}"/>
                    </a:ext>
                  </a:extLst>
                </p:cNvPr>
                <p:cNvCxnSpPr>
                  <a:cxnSpLocks/>
                </p:cNvCxnSpPr>
                <p:nvPr/>
              </p:nvCxnSpPr>
              <p:spPr bwMode="auto">
                <a:xfrm>
                  <a:off x="9866203"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EE657C0-D2F9-4F46-8377-29F25040E9C5}"/>
                    </a:ext>
                  </a:extLst>
                </p:cNvPr>
                <p:cNvCxnSpPr>
                  <a:cxnSpLocks/>
                </p:cNvCxnSpPr>
                <p:nvPr/>
              </p:nvCxnSpPr>
              <p:spPr bwMode="auto">
                <a:xfrm>
                  <a:off x="9852445"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1A43AD7-E0E8-4EBA-A3FE-0D9C83DD087F}"/>
                    </a:ext>
                  </a:extLst>
                </p:cNvPr>
                <p:cNvCxnSpPr>
                  <a:cxnSpLocks/>
                </p:cNvCxnSpPr>
                <p:nvPr/>
              </p:nvCxnSpPr>
              <p:spPr bwMode="auto">
                <a:xfrm>
                  <a:off x="9841861"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F9B8C9B-7691-4805-A192-DEE03E7C6AA0}"/>
                    </a:ext>
                  </a:extLst>
                </p:cNvPr>
                <p:cNvCxnSpPr>
                  <a:cxnSpLocks/>
                </p:cNvCxnSpPr>
                <p:nvPr/>
              </p:nvCxnSpPr>
              <p:spPr bwMode="auto">
                <a:xfrm>
                  <a:off x="9833394"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4B902A6-E974-4730-9126-5267ACE56FAF}"/>
                    </a:ext>
                  </a:extLst>
                </p:cNvPr>
                <p:cNvCxnSpPr>
                  <a:cxnSpLocks/>
                </p:cNvCxnSpPr>
                <p:nvPr/>
              </p:nvCxnSpPr>
              <p:spPr bwMode="auto">
                <a:xfrm>
                  <a:off x="9823869"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ADE4F77-5C46-40CF-93EE-0E1475A55E4E}"/>
                    </a:ext>
                  </a:extLst>
                </p:cNvPr>
                <p:cNvCxnSpPr>
                  <a:cxnSpLocks/>
                </p:cNvCxnSpPr>
                <p:nvPr/>
              </p:nvCxnSpPr>
              <p:spPr bwMode="auto">
                <a:xfrm>
                  <a:off x="980693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30A6F0B-E1F8-4A2D-B5AC-745AF7A4FA77}"/>
                    </a:ext>
                  </a:extLst>
                </p:cNvPr>
                <p:cNvCxnSpPr>
                  <a:cxnSpLocks/>
                </p:cNvCxnSpPr>
                <p:nvPr/>
              </p:nvCxnSpPr>
              <p:spPr bwMode="auto">
                <a:xfrm>
                  <a:off x="9780478"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2D2DA62-16C6-4A72-8905-F05F09E6BADC}"/>
                    </a:ext>
                  </a:extLst>
                </p:cNvPr>
                <p:cNvCxnSpPr>
                  <a:cxnSpLocks/>
                </p:cNvCxnSpPr>
                <p:nvPr/>
              </p:nvCxnSpPr>
              <p:spPr bwMode="auto">
                <a:xfrm>
                  <a:off x="9766720"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0CCE96F-934C-43C9-ACE1-8A2D34C4F4C3}"/>
                    </a:ext>
                  </a:extLst>
                </p:cNvPr>
                <p:cNvCxnSpPr>
                  <a:cxnSpLocks/>
                </p:cNvCxnSpPr>
                <p:nvPr/>
              </p:nvCxnSpPr>
              <p:spPr bwMode="auto">
                <a:xfrm>
                  <a:off x="9752963"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793A686-0F45-47EB-8AF4-C8C766A55DFF}"/>
                    </a:ext>
                  </a:extLst>
                </p:cNvPr>
                <p:cNvCxnSpPr>
                  <a:cxnSpLocks/>
                </p:cNvCxnSpPr>
                <p:nvPr/>
              </p:nvCxnSpPr>
              <p:spPr bwMode="auto">
                <a:xfrm>
                  <a:off x="9739204"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7893E6B-6654-42D4-B185-5CB5365780CA}"/>
                    </a:ext>
                  </a:extLst>
                </p:cNvPr>
                <p:cNvCxnSpPr>
                  <a:cxnSpLocks/>
                </p:cNvCxnSpPr>
                <p:nvPr/>
              </p:nvCxnSpPr>
              <p:spPr bwMode="auto">
                <a:xfrm>
                  <a:off x="9727562"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226F21C-A6B9-4CCC-ABD1-3B13F60F6E37}"/>
                    </a:ext>
                  </a:extLst>
                </p:cNvPr>
                <p:cNvCxnSpPr>
                  <a:cxnSpLocks/>
                </p:cNvCxnSpPr>
                <p:nvPr/>
              </p:nvCxnSpPr>
              <p:spPr bwMode="auto">
                <a:xfrm>
                  <a:off x="971909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507298E-966D-4E69-8D1E-14AAC99ED740}"/>
                    </a:ext>
                  </a:extLst>
                </p:cNvPr>
                <p:cNvCxnSpPr>
                  <a:cxnSpLocks/>
                </p:cNvCxnSpPr>
                <p:nvPr/>
              </p:nvCxnSpPr>
              <p:spPr bwMode="auto">
                <a:xfrm>
                  <a:off x="970639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5DB5D7F-6389-4744-8675-68C06CB0B029}"/>
                    </a:ext>
                  </a:extLst>
                </p:cNvPr>
                <p:cNvCxnSpPr>
                  <a:cxnSpLocks/>
                </p:cNvCxnSpPr>
                <p:nvPr/>
              </p:nvCxnSpPr>
              <p:spPr bwMode="auto">
                <a:xfrm>
                  <a:off x="968734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B01DE38-B18D-450D-82EC-F76255EC5E29}"/>
                    </a:ext>
                  </a:extLst>
                </p:cNvPr>
                <p:cNvCxnSpPr>
                  <a:cxnSpLocks/>
                </p:cNvCxnSpPr>
                <p:nvPr/>
              </p:nvCxnSpPr>
              <p:spPr bwMode="auto">
                <a:xfrm>
                  <a:off x="9677820"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448162C-90DF-4EDD-9AE1-F99D30F56FD3}"/>
                    </a:ext>
                  </a:extLst>
                </p:cNvPr>
                <p:cNvCxnSpPr>
                  <a:cxnSpLocks/>
                </p:cNvCxnSpPr>
                <p:nvPr/>
              </p:nvCxnSpPr>
              <p:spPr bwMode="auto">
                <a:xfrm>
                  <a:off x="9673586"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C30DD37-0FF7-489F-8788-FA1F1DB32B96}"/>
                    </a:ext>
                  </a:extLst>
                </p:cNvPr>
                <p:cNvCxnSpPr>
                  <a:cxnSpLocks/>
                </p:cNvCxnSpPr>
                <p:nvPr/>
              </p:nvCxnSpPr>
              <p:spPr bwMode="auto">
                <a:xfrm>
                  <a:off x="965665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FA099D2-C4F9-4B70-84A8-C8B2C6EA9692}"/>
                    </a:ext>
                  </a:extLst>
                </p:cNvPr>
                <p:cNvCxnSpPr>
                  <a:cxnSpLocks/>
                </p:cNvCxnSpPr>
                <p:nvPr/>
              </p:nvCxnSpPr>
              <p:spPr bwMode="auto">
                <a:xfrm>
                  <a:off x="9647128"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9C7FD69-65F6-4F03-9D27-65E7C55EDAEC}"/>
                    </a:ext>
                  </a:extLst>
                </p:cNvPr>
                <p:cNvCxnSpPr>
                  <a:cxnSpLocks/>
                </p:cNvCxnSpPr>
                <p:nvPr/>
              </p:nvCxnSpPr>
              <p:spPr bwMode="auto">
                <a:xfrm>
                  <a:off x="9634428"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02570E5-638D-4824-A4FE-5EF62CC8BB82}"/>
                    </a:ext>
                  </a:extLst>
                </p:cNvPr>
                <p:cNvCxnSpPr>
                  <a:cxnSpLocks/>
                </p:cNvCxnSpPr>
                <p:nvPr/>
              </p:nvCxnSpPr>
              <p:spPr bwMode="auto">
                <a:xfrm>
                  <a:off x="962490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0B45ED5-D1CA-444C-B77A-5CB04FB12762}"/>
                    </a:ext>
                  </a:extLst>
                </p:cNvPr>
                <p:cNvCxnSpPr>
                  <a:cxnSpLocks/>
                </p:cNvCxnSpPr>
                <p:nvPr/>
              </p:nvCxnSpPr>
              <p:spPr bwMode="auto">
                <a:xfrm>
                  <a:off x="961220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37BE643-DC4E-4D6F-88E8-34BF8470D284}"/>
                    </a:ext>
                  </a:extLst>
                </p:cNvPr>
                <p:cNvCxnSpPr>
                  <a:cxnSpLocks/>
                </p:cNvCxnSpPr>
                <p:nvPr/>
              </p:nvCxnSpPr>
              <p:spPr bwMode="auto">
                <a:xfrm>
                  <a:off x="9586803"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C96CA76-F9BB-4AF5-87C7-0BA19AE54A8A}"/>
                    </a:ext>
                  </a:extLst>
                </p:cNvPr>
                <p:cNvCxnSpPr>
                  <a:cxnSpLocks/>
                </p:cNvCxnSpPr>
                <p:nvPr/>
              </p:nvCxnSpPr>
              <p:spPr bwMode="auto">
                <a:xfrm>
                  <a:off x="9570928"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E1ECF55-D460-42B1-982B-CBD467FE0D00}"/>
                    </a:ext>
                  </a:extLst>
                </p:cNvPr>
                <p:cNvCxnSpPr>
                  <a:cxnSpLocks/>
                </p:cNvCxnSpPr>
                <p:nvPr/>
              </p:nvCxnSpPr>
              <p:spPr bwMode="auto">
                <a:xfrm>
                  <a:off x="9556111"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E543733-686A-4B39-A2C5-4D7708EDB318}"/>
                    </a:ext>
                  </a:extLst>
                </p:cNvPr>
                <p:cNvCxnSpPr>
                  <a:cxnSpLocks/>
                </p:cNvCxnSpPr>
                <p:nvPr/>
              </p:nvCxnSpPr>
              <p:spPr bwMode="auto">
                <a:xfrm>
                  <a:off x="9540236"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7957D2D-3C8B-4244-87F1-020F7ADFC211}"/>
                    </a:ext>
                  </a:extLst>
                </p:cNvPr>
                <p:cNvCxnSpPr>
                  <a:cxnSpLocks/>
                </p:cNvCxnSpPr>
                <p:nvPr/>
              </p:nvCxnSpPr>
              <p:spPr bwMode="auto">
                <a:xfrm>
                  <a:off x="9533886"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4F2DA86-54C2-4F60-AE68-BDF5C622BA64}"/>
                    </a:ext>
                  </a:extLst>
                </p:cNvPr>
                <p:cNvCxnSpPr>
                  <a:cxnSpLocks/>
                </p:cNvCxnSpPr>
                <p:nvPr/>
              </p:nvCxnSpPr>
              <p:spPr bwMode="auto">
                <a:xfrm>
                  <a:off x="9526477"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2292B63-0AD5-43AA-9733-BC102D56A1FD}"/>
                    </a:ext>
                  </a:extLst>
                </p:cNvPr>
                <p:cNvCxnSpPr>
                  <a:cxnSpLocks/>
                </p:cNvCxnSpPr>
                <p:nvPr/>
              </p:nvCxnSpPr>
              <p:spPr bwMode="auto">
                <a:xfrm>
                  <a:off x="9514835"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A7EA7CD-7415-4C15-A3C8-4DAFEAA87D12}"/>
                    </a:ext>
                  </a:extLst>
                </p:cNvPr>
                <p:cNvCxnSpPr>
                  <a:cxnSpLocks/>
                </p:cNvCxnSpPr>
                <p:nvPr/>
              </p:nvCxnSpPr>
              <p:spPr bwMode="auto">
                <a:xfrm>
                  <a:off x="9514835"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2937367-FFC7-4633-922B-0E5429852DBC}"/>
                    </a:ext>
                  </a:extLst>
                </p:cNvPr>
                <p:cNvCxnSpPr>
                  <a:cxnSpLocks/>
                </p:cNvCxnSpPr>
                <p:nvPr/>
              </p:nvCxnSpPr>
              <p:spPr bwMode="auto">
                <a:xfrm>
                  <a:off x="9486260"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A03FE52-D320-4834-9F0C-119AD18233A3}"/>
                    </a:ext>
                  </a:extLst>
                </p:cNvPr>
                <p:cNvCxnSpPr>
                  <a:cxnSpLocks/>
                </p:cNvCxnSpPr>
                <p:nvPr/>
              </p:nvCxnSpPr>
              <p:spPr bwMode="auto">
                <a:xfrm>
                  <a:off x="9498960"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5830F04-17CE-44AC-9D49-115E6DD846C0}"/>
                    </a:ext>
                  </a:extLst>
                </p:cNvPr>
                <p:cNvCxnSpPr>
                  <a:cxnSpLocks/>
                </p:cNvCxnSpPr>
                <p:nvPr/>
              </p:nvCxnSpPr>
              <p:spPr bwMode="auto">
                <a:xfrm>
                  <a:off x="9475676"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DF987DB-FED9-4A08-B12F-0D2AA1D310E6}"/>
                    </a:ext>
                  </a:extLst>
                </p:cNvPr>
                <p:cNvCxnSpPr>
                  <a:cxnSpLocks/>
                </p:cNvCxnSpPr>
                <p:nvPr/>
              </p:nvCxnSpPr>
              <p:spPr bwMode="auto">
                <a:xfrm>
                  <a:off x="9466151"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CFFE5C3-7338-41E7-A4FA-181FA36B95DA}"/>
                    </a:ext>
                  </a:extLst>
                </p:cNvPr>
                <p:cNvCxnSpPr>
                  <a:cxnSpLocks/>
                </p:cNvCxnSpPr>
                <p:nvPr/>
              </p:nvCxnSpPr>
              <p:spPr bwMode="auto">
                <a:xfrm>
                  <a:off x="9448159"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7F2E49D-7B31-46AD-83F1-AA9F067DE13E}"/>
                    </a:ext>
                  </a:extLst>
                </p:cNvPr>
                <p:cNvCxnSpPr>
                  <a:cxnSpLocks/>
                </p:cNvCxnSpPr>
                <p:nvPr/>
              </p:nvCxnSpPr>
              <p:spPr bwMode="auto">
                <a:xfrm>
                  <a:off x="9431225"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464C286-16EE-4F2E-8BAB-92CDEAEA95BD}"/>
                    </a:ext>
                  </a:extLst>
                </p:cNvPr>
                <p:cNvCxnSpPr>
                  <a:cxnSpLocks/>
                </p:cNvCxnSpPr>
                <p:nvPr/>
              </p:nvCxnSpPr>
              <p:spPr bwMode="auto">
                <a:xfrm>
                  <a:off x="9417465"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3952D74-F8B6-44B2-ACDD-0B09607EBAF9}"/>
                    </a:ext>
                  </a:extLst>
                </p:cNvPr>
                <p:cNvCxnSpPr>
                  <a:cxnSpLocks/>
                </p:cNvCxnSpPr>
                <p:nvPr/>
              </p:nvCxnSpPr>
              <p:spPr bwMode="auto">
                <a:xfrm>
                  <a:off x="9384656"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4D23EF9-A389-4ECD-A1C9-8EA9CF1D2579}"/>
                    </a:ext>
                  </a:extLst>
                </p:cNvPr>
                <p:cNvCxnSpPr>
                  <a:cxnSpLocks/>
                </p:cNvCxnSpPr>
                <p:nvPr/>
              </p:nvCxnSpPr>
              <p:spPr bwMode="auto">
                <a:xfrm>
                  <a:off x="9371956"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072C66C-4375-4FBA-89CC-1E410A45A5E2}"/>
                    </a:ext>
                  </a:extLst>
                </p:cNvPr>
                <p:cNvCxnSpPr>
                  <a:cxnSpLocks/>
                </p:cNvCxnSpPr>
                <p:nvPr/>
              </p:nvCxnSpPr>
              <p:spPr bwMode="auto">
                <a:xfrm>
                  <a:off x="9356081"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9988DAE-3BE8-4EC7-87E1-ED98DFB58EC2}"/>
                    </a:ext>
                  </a:extLst>
                </p:cNvPr>
                <p:cNvCxnSpPr>
                  <a:cxnSpLocks/>
                </p:cNvCxnSpPr>
                <p:nvPr/>
              </p:nvCxnSpPr>
              <p:spPr bwMode="auto">
                <a:xfrm>
                  <a:off x="9345498"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3E2D4A3-E874-47CC-8F0E-75965281EAE7}"/>
                    </a:ext>
                  </a:extLst>
                </p:cNvPr>
                <p:cNvCxnSpPr>
                  <a:cxnSpLocks/>
                </p:cNvCxnSpPr>
                <p:nvPr/>
              </p:nvCxnSpPr>
              <p:spPr bwMode="auto">
                <a:xfrm>
                  <a:off x="9330682"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D54D0E9-C0AA-448E-9960-BBA0784ED73B}"/>
                    </a:ext>
                  </a:extLst>
                </p:cNvPr>
                <p:cNvCxnSpPr>
                  <a:cxnSpLocks/>
                </p:cNvCxnSpPr>
                <p:nvPr/>
              </p:nvCxnSpPr>
              <p:spPr bwMode="auto">
                <a:xfrm>
                  <a:off x="9323273"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0BAA64F-D9A3-4B92-AC3C-706430C050AA}"/>
                    </a:ext>
                  </a:extLst>
                </p:cNvPr>
                <p:cNvCxnSpPr>
                  <a:cxnSpLocks/>
                </p:cNvCxnSpPr>
                <p:nvPr/>
              </p:nvCxnSpPr>
              <p:spPr bwMode="auto">
                <a:xfrm>
                  <a:off x="9313748"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87494F6-B802-483C-8CBD-CA7145F5EE25}"/>
                    </a:ext>
                  </a:extLst>
                </p:cNvPr>
                <p:cNvCxnSpPr>
                  <a:cxnSpLocks/>
                </p:cNvCxnSpPr>
                <p:nvPr/>
              </p:nvCxnSpPr>
              <p:spPr bwMode="auto">
                <a:xfrm>
                  <a:off x="9294698"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EAA2FF5-1AE1-4241-AD78-A77892F27600}"/>
                    </a:ext>
                  </a:extLst>
                </p:cNvPr>
                <p:cNvCxnSpPr>
                  <a:cxnSpLocks/>
                </p:cNvCxnSpPr>
                <p:nvPr/>
              </p:nvCxnSpPr>
              <p:spPr bwMode="auto">
                <a:xfrm>
                  <a:off x="9280939"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7F5C2A6-1BD8-48BB-B32E-7D784415F83F}"/>
                    </a:ext>
                  </a:extLst>
                </p:cNvPr>
                <p:cNvCxnSpPr>
                  <a:cxnSpLocks/>
                </p:cNvCxnSpPr>
                <p:nvPr/>
              </p:nvCxnSpPr>
              <p:spPr bwMode="auto">
                <a:xfrm>
                  <a:off x="9267181"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01806CB-9B45-4F3F-A3F1-C1392E3BAEFB}"/>
                    </a:ext>
                  </a:extLst>
                </p:cNvPr>
                <p:cNvCxnSpPr>
                  <a:cxnSpLocks/>
                </p:cNvCxnSpPr>
                <p:nvPr/>
              </p:nvCxnSpPr>
              <p:spPr bwMode="auto">
                <a:xfrm>
                  <a:off x="9252364"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BC7A5CA-2773-4516-B52B-CE4E10705D85}"/>
                    </a:ext>
                  </a:extLst>
                </p:cNvPr>
                <p:cNvCxnSpPr>
                  <a:cxnSpLocks/>
                </p:cNvCxnSpPr>
                <p:nvPr/>
              </p:nvCxnSpPr>
              <p:spPr bwMode="auto">
                <a:xfrm>
                  <a:off x="9238605" y="20712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59A78A8-FEC8-4510-A28B-997C03F8359C}"/>
                    </a:ext>
                  </a:extLst>
                </p:cNvPr>
                <p:cNvCxnSpPr>
                  <a:cxnSpLocks/>
                </p:cNvCxnSpPr>
                <p:nvPr/>
              </p:nvCxnSpPr>
              <p:spPr bwMode="auto">
                <a:xfrm>
                  <a:off x="9220614" y="20712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6E8B4E5-6379-4A76-AA32-18BCEEB99171}"/>
                    </a:ext>
                  </a:extLst>
                </p:cNvPr>
                <p:cNvCxnSpPr>
                  <a:cxnSpLocks/>
                </p:cNvCxnSpPr>
                <p:nvPr/>
              </p:nvCxnSpPr>
              <p:spPr bwMode="auto">
                <a:xfrm>
                  <a:off x="9242839" y="20882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9D3705D-6464-4294-AED8-C332AE915B94}"/>
                    </a:ext>
                  </a:extLst>
                </p:cNvPr>
                <p:cNvCxnSpPr>
                  <a:cxnSpLocks/>
                </p:cNvCxnSpPr>
                <p:nvPr/>
              </p:nvCxnSpPr>
              <p:spPr bwMode="auto">
                <a:xfrm>
                  <a:off x="9226964" y="20892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F9C4FF0-0727-427C-A251-C4F6FC346EAF}"/>
                    </a:ext>
                  </a:extLst>
                </p:cNvPr>
                <p:cNvCxnSpPr>
                  <a:cxnSpLocks/>
                </p:cNvCxnSpPr>
                <p:nvPr/>
              </p:nvCxnSpPr>
              <p:spPr bwMode="auto">
                <a:xfrm>
                  <a:off x="9223789" y="20892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351960C-C174-41E7-9DA5-0CFEBAD3608B}"/>
                    </a:ext>
                  </a:extLst>
                </p:cNvPr>
                <p:cNvCxnSpPr>
                  <a:cxnSpLocks/>
                </p:cNvCxnSpPr>
                <p:nvPr/>
              </p:nvCxnSpPr>
              <p:spPr bwMode="auto">
                <a:xfrm>
                  <a:off x="9210031"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789C5F4-F196-441B-B58E-E35C031DC849}"/>
                    </a:ext>
                  </a:extLst>
                </p:cNvPr>
                <p:cNvCxnSpPr>
                  <a:cxnSpLocks/>
                </p:cNvCxnSpPr>
                <p:nvPr/>
              </p:nvCxnSpPr>
              <p:spPr bwMode="auto">
                <a:xfrm>
                  <a:off x="9198389"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93C1B9B-2F63-4E9A-8C20-1A87BA644A84}"/>
                    </a:ext>
                  </a:extLst>
                </p:cNvPr>
                <p:cNvCxnSpPr>
                  <a:cxnSpLocks/>
                </p:cNvCxnSpPr>
                <p:nvPr/>
              </p:nvCxnSpPr>
              <p:spPr bwMode="auto">
                <a:xfrm>
                  <a:off x="9182514"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C238F28-08C1-4973-B34E-A35DD1E19C63}"/>
                    </a:ext>
                  </a:extLst>
                </p:cNvPr>
                <p:cNvCxnSpPr>
                  <a:cxnSpLocks/>
                </p:cNvCxnSpPr>
                <p:nvPr/>
              </p:nvCxnSpPr>
              <p:spPr bwMode="auto">
                <a:xfrm>
                  <a:off x="9187805" y="20712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8EDBC21-DB1E-4A0B-BB7A-46C82A3A4869}"/>
                    </a:ext>
                  </a:extLst>
                </p:cNvPr>
                <p:cNvCxnSpPr>
                  <a:cxnSpLocks/>
                </p:cNvCxnSpPr>
                <p:nvPr/>
              </p:nvCxnSpPr>
              <p:spPr bwMode="auto">
                <a:xfrm>
                  <a:off x="9179338" y="20712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64BA899-4E57-42D4-A854-D38152C4CE1E}"/>
                    </a:ext>
                  </a:extLst>
                </p:cNvPr>
                <p:cNvCxnSpPr>
                  <a:cxnSpLocks/>
                </p:cNvCxnSpPr>
                <p:nvPr/>
              </p:nvCxnSpPr>
              <p:spPr bwMode="auto">
                <a:xfrm>
                  <a:off x="9165580" y="20649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2934CE3-E886-4E93-B398-289759E5091C}"/>
                    </a:ext>
                  </a:extLst>
                </p:cNvPr>
                <p:cNvCxnSpPr>
                  <a:cxnSpLocks/>
                </p:cNvCxnSpPr>
                <p:nvPr/>
              </p:nvCxnSpPr>
              <p:spPr bwMode="auto">
                <a:xfrm>
                  <a:off x="9150763" y="20649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320D8B6-9EB4-45A4-BDAB-BC51CD8C7DC3}"/>
                    </a:ext>
                  </a:extLst>
                </p:cNvPr>
                <p:cNvCxnSpPr>
                  <a:cxnSpLocks/>
                </p:cNvCxnSpPr>
                <p:nvPr/>
              </p:nvCxnSpPr>
              <p:spPr bwMode="auto">
                <a:xfrm>
                  <a:off x="9160288"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1C75148-690D-42AD-A1E5-C5DB1A0A05CA}"/>
                    </a:ext>
                  </a:extLst>
                </p:cNvPr>
                <p:cNvCxnSpPr>
                  <a:cxnSpLocks/>
                </p:cNvCxnSpPr>
                <p:nvPr/>
              </p:nvCxnSpPr>
              <p:spPr bwMode="auto">
                <a:xfrm>
                  <a:off x="9147588"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7F9F012-E3D9-4DF1-925E-1ABE57B0FE58}"/>
                    </a:ext>
                  </a:extLst>
                </p:cNvPr>
                <p:cNvCxnSpPr>
                  <a:cxnSpLocks/>
                </p:cNvCxnSpPr>
                <p:nvPr/>
              </p:nvCxnSpPr>
              <p:spPr bwMode="auto">
                <a:xfrm>
                  <a:off x="9133830"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65AADC4-4438-4300-8F75-2739C6A2BF01}"/>
                    </a:ext>
                  </a:extLst>
                </p:cNvPr>
                <p:cNvCxnSpPr>
                  <a:cxnSpLocks/>
                </p:cNvCxnSpPr>
                <p:nvPr/>
              </p:nvCxnSpPr>
              <p:spPr bwMode="auto">
                <a:xfrm>
                  <a:off x="9110547"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656504D-7867-4A8E-BBA5-418606725467}"/>
                    </a:ext>
                  </a:extLst>
                </p:cNvPr>
                <p:cNvCxnSpPr>
                  <a:cxnSpLocks/>
                </p:cNvCxnSpPr>
                <p:nvPr/>
              </p:nvCxnSpPr>
              <p:spPr bwMode="auto">
                <a:xfrm>
                  <a:off x="9072447"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829C5F8-B8B3-4A2C-AD15-4CCE80A0CAA9}"/>
                    </a:ext>
                  </a:extLst>
                </p:cNvPr>
                <p:cNvCxnSpPr>
                  <a:cxnSpLocks/>
                </p:cNvCxnSpPr>
                <p:nvPr/>
              </p:nvCxnSpPr>
              <p:spPr bwMode="auto">
                <a:xfrm>
                  <a:off x="9051280"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5B59026-4AD5-4511-9482-5EBE6C08F3D1}"/>
                    </a:ext>
                  </a:extLst>
                </p:cNvPr>
                <p:cNvCxnSpPr>
                  <a:cxnSpLocks/>
                </p:cNvCxnSpPr>
                <p:nvPr/>
              </p:nvCxnSpPr>
              <p:spPr bwMode="auto">
                <a:xfrm>
                  <a:off x="9031172"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5D20BD7-1F76-4B57-85A7-D2C3F2D31285}"/>
                    </a:ext>
                  </a:extLst>
                </p:cNvPr>
                <p:cNvCxnSpPr>
                  <a:cxnSpLocks/>
                </p:cNvCxnSpPr>
                <p:nvPr/>
              </p:nvCxnSpPr>
              <p:spPr bwMode="auto">
                <a:xfrm>
                  <a:off x="9018472"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7D14642-5A4B-433B-B96C-B2957045D59F}"/>
                    </a:ext>
                  </a:extLst>
                </p:cNvPr>
                <p:cNvCxnSpPr>
                  <a:cxnSpLocks/>
                </p:cNvCxnSpPr>
                <p:nvPr/>
              </p:nvCxnSpPr>
              <p:spPr bwMode="auto">
                <a:xfrm>
                  <a:off x="9014238"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408B3AB-8E99-488A-B876-3B7DF2859A5F}"/>
                    </a:ext>
                  </a:extLst>
                </p:cNvPr>
                <p:cNvCxnSpPr>
                  <a:cxnSpLocks/>
                </p:cNvCxnSpPr>
                <p:nvPr/>
              </p:nvCxnSpPr>
              <p:spPr bwMode="auto">
                <a:xfrm>
                  <a:off x="8997305"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7DEA4F1-D2DA-4219-9E8C-A25DB67F460E}"/>
                    </a:ext>
                  </a:extLst>
                </p:cNvPr>
                <p:cNvCxnSpPr>
                  <a:cxnSpLocks/>
                </p:cNvCxnSpPr>
                <p:nvPr/>
              </p:nvCxnSpPr>
              <p:spPr bwMode="auto">
                <a:xfrm>
                  <a:off x="8983546"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983338F-0408-4CCB-9C11-142299DBAC86}"/>
                    </a:ext>
                  </a:extLst>
                </p:cNvPr>
                <p:cNvCxnSpPr>
                  <a:cxnSpLocks/>
                </p:cNvCxnSpPr>
                <p:nvPr/>
              </p:nvCxnSpPr>
              <p:spPr bwMode="auto">
                <a:xfrm>
                  <a:off x="8961321"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095880B-7148-4E44-A876-85A8584B5189}"/>
                    </a:ext>
                  </a:extLst>
                </p:cNvPr>
                <p:cNvCxnSpPr>
                  <a:cxnSpLocks/>
                </p:cNvCxnSpPr>
                <p:nvPr/>
              </p:nvCxnSpPr>
              <p:spPr bwMode="auto">
                <a:xfrm>
                  <a:off x="8947562"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452274-59E4-4BB0-B74E-E722238473C0}"/>
                    </a:ext>
                  </a:extLst>
                </p:cNvPr>
                <p:cNvCxnSpPr>
                  <a:cxnSpLocks/>
                </p:cNvCxnSpPr>
                <p:nvPr/>
              </p:nvCxnSpPr>
              <p:spPr bwMode="auto">
                <a:xfrm>
                  <a:off x="8938037"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D946CCF-DF7D-4371-A96B-6FA60493F800}"/>
                    </a:ext>
                  </a:extLst>
                </p:cNvPr>
                <p:cNvCxnSpPr>
                  <a:cxnSpLocks/>
                </p:cNvCxnSpPr>
                <p:nvPr/>
              </p:nvCxnSpPr>
              <p:spPr bwMode="auto">
                <a:xfrm>
                  <a:off x="8929571"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9FF4A45-D047-4362-82EF-09FC33A56A55}"/>
                    </a:ext>
                  </a:extLst>
                </p:cNvPr>
                <p:cNvCxnSpPr>
                  <a:cxnSpLocks/>
                </p:cNvCxnSpPr>
                <p:nvPr/>
              </p:nvCxnSpPr>
              <p:spPr bwMode="auto">
                <a:xfrm>
                  <a:off x="891898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6BCB3A5-C771-4531-810D-84BB521623CE}"/>
                    </a:ext>
                  </a:extLst>
                </p:cNvPr>
                <p:cNvCxnSpPr>
                  <a:cxnSpLocks/>
                </p:cNvCxnSpPr>
                <p:nvPr/>
              </p:nvCxnSpPr>
              <p:spPr bwMode="auto">
                <a:xfrm>
                  <a:off x="8881946"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71ABFC2-7A67-41EE-A85F-41C34BD8B7D5}"/>
                    </a:ext>
                  </a:extLst>
                </p:cNvPr>
                <p:cNvCxnSpPr>
                  <a:cxnSpLocks/>
                </p:cNvCxnSpPr>
                <p:nvPr/>
              </p:nvCxnSpPr>
              <p:spPr bwMode="auto">
                <a:xfrm>
                  <a:off x="889358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DF9E5DA-DD78-4625-BC4E-C3827DEC658E}"/>
                    </a:ext>
                  </a:extLst>
                </p:cNvPr>
                <p:cNvCxnSpPr>
                  <a:cxnSpLocks/>
                </p:cNvCxnSpPr>
                <p:nvPr/>
              </p:nvCxnSpPr>
              <p:spPr bwMode="auto">
                <a:xfrm>
                  <a:off x="884913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B96F33C-E3B6-4420-AC29-A967166BFB35}"/>
                    </a:ext>
                  </a:extLst>
                </p:cNvPr>
                <p:cNvCxnSpPr>
                  <a:cxnSpLocks/>
                </p:cNvCxnSpPr>
                <p:nvPr/>
              </p:nvCxnSpPr>
              <p:spPr bwMode="auto">
                <a:xfrm>
                  <a:off x="8835380"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47AE22C-8960-4C47-B295-FD47EE04507C}"/>
                    </a:ext>
                  </a:extLst>
                </p:cNvPr>
                <p:cNvCxnSpPr>
                  <a:cxnSpLocks/>
                </p:cNvCxnSpPr>
                <p:nvPr/>
              </p:nvCxnSpPr>
              <p:spPr bwMode="auto">
                <a:xfrm>
                  <a:off x="8789871" y="20564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3A23B19-408A-4BFC-BE6C-828A5B534251}"/>
                    </a:ext>
                  </a:extLst>
                </p:cNvPr>
                <p:cNvCxnSpPr>
                  <a:cxnSpLocks/>
                </p:cNvCxnSpPr>
                <p:nvPr/>
              </p:nvCxnSpPr>
              <p:spPr bwMode="auto">
                <a:xfrm>
                  <a:off x="8775054" y="20564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63961B6-617D-4981-B4E3-B15E62137707}"/>
                    </a:ext>
                  </a:extLst>
                </p:cNvPr>
                <p:cNvCxnSpPr>
                  <a:cxnSpLocks/>
                </p:cNvCxnSpPr>
                <p:nvPr/>
              </p:nvCxnSpPr>
              <p:spPr bwMode="auto">
                <a:xfrm>
                  <a:off x="8750712"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5829E51-61C5-4AEF-80F5-CE22E3059E3A}"/>
                    </a:ext>
                  </a:extLst>
                </p:cNvPr>
                <p:cNvCxnSpPr>
                  <a:cxnSpLocks/>
                </p:cNvCxnSpPr>
                <p:nvPr/>
              </p:nvCxnSpPr>
              <p:spPr bwMode="auto">
                <a:xfrm>
                  <a:off x="873483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97E236F-9344-4B1A-8714-C18C41CCD09E}"/>
                    </a:ext>
                  </a:extLst>
                </p:cNvPr>
                <p:cNvCxnSpPr>
                  <a:cxnSpLocks/>
                </p:cNvCxnSpPr>
                <p:nvPr/>
              </p:nvCxnSpPr>
              <p:spPr bwMode="auto">
                <a:xfrm>
                  <a:off x="872848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9B986B7-E892-498E-8D1B-4300F1998318}"/>
                    </a:ext>
                  </a:extLst>
                </p:cNvPr>
                <p:cNvCxnSpPr>
                  <a:cxnSpLocks/>
                </p:cNvCxnSpPr>
                <p:nvPr/>
              </p:nvCxnSpPr>
              <p:spPr bwMode="auto">
                <a:xfrm>
                  <a:off x="870943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CD3666D-553B-4A11-AD28-79D293694FE4}"/>
                    </a:ext>
                  </a:extLst>
                </p:cNvPr>
                <p:cNvCxnSpPr>
                  <a:cxnSpLocks/>
                </p:cNvCxnSpPr>
                <p:nvPr/>
              </p:nvCxnSpPr>
              <p:spPr bwMode="auto">
                <a:xfrm>
                  <a:off x="8714728"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6359035-AFDD-4C9C-B5F3-DDEECEA7D9D1}"/>
                    </a:ext>
                  </a:extLst>
                </p:cNvPr>
                <p:cNvCxnSpPr>
                  <a:cxnSpLocks/>
                </p:cNvCxnSpPr>
                <p:nvPr/>
              </p:nvCxnSpPr>
              <p:spPr bwMode="auto">
                <a:xfrm>
                  <a:off x="8707319"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59B413E-3509-45C2-8601-304593914A21}"/>
                    </a:ext>
                  </a:extLst>
                </p:cNvPr>
                <p:cNvCxnSpPr>
                  <a:cxnSpLocks/>
                </p:cNvCxnSpPr>
                <p:nvPr/>
              </p:nvCxnSpPr>
              <p:spPr bwMode="auto">
                <a:xfrm>
                  <a:off x="8685094" y="20511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AE761188-6987-4AE4-8425-E41DBA294D98}"/>
                    </a:ext>
                  </a:extLst>
                </p:cNvPr>
                <p:cNvCxnSpPr>
                  <a:cxnSpLocks/>
                </p:cNvCxnSpPr>
                <p:nvPr/>
              </p:nvCxnSpPr>
              <p:spPr bwMode="auto">
                <a:xfrm>
                  <a:off x="8642760"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3F35B11-F95E-4519-9889-97069331F82F}"/>
                    </a:ext>
                  </a:extLst>
                </p:cNvPr>
                <p:cNvCxnSpPr>
                  <a:cxnSpLocks/>
                </p:cNvCxnSpPr>
                <p:nvPr/>
              </p:nvCxnSpPr>
              <p:spPr bwMode="auto">
                <a:xfrm>
                  <a:off x="86332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B0E0D71-1AF9-424F-8839-837187FB703B}"/>
                    </a:ext>
                  </a:extLst>
                </p:cNvPr>
                <p:cNvCxnSpPr>
                  <a:cxnSpLocks/>
                </p:cNvCxnSpPr>
                <p:nvPr/>
              </p:nvCxnSpPr>
              <p:spPr bwMode="auto">
                <a:xfrm>
                  <a:off x="86205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C446C77-651B-48B8-A978-0E058C4AEDF6}"/>
                    </a:ext>
                  </a:extLst>
                </p:cNvPr>
                <p:cNvCxnSpPr>
                  <a:cxnSpLocks/>
                </p:cNvCxnSpPr>
                <p:nvPr/>
              </p:nvCxnSpPr>
              <p:spPr bwMode="auto">
                <a:xfrm>
                  <a:off x="86078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B6276FF-6A3F-445F-AE1F-25CD7B9C7993}"/>
                    </a:ext>
                  </a:extLst>
                </p:cNvPr>
                <p:cNvCxnSpPr>
                  <a:cxnSpLocks/>
                </p:cNvCxnSpPr>
                <p:nvPr/>
              </p:nvCxnSpPr>
              <p:spPr bwMode="auto">
                <a:xfrm>
                  <a:off x="8590902"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DCA11CC-E8F0-4FB0-88EA-47C54D782CB9}"/>
                    </a:ext>
                  </a:extLst>
                </p:cNvPr>
                <p:cNvCxnSpPr>
                  <a:cxnSpLocks/>
                </p:cNvCxnSpPr>
                <p:nvPr/>
              </p:nvCxnSpPr>
              <p:spPr bwMode="auto">
                <a:xfrm>
                  <a:off x="8577143"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D36111F-5457-4220-BA8F-12B36B57319F}"/>
                    </a:ext>
                  </a:extLst>
                </p:cNvPr>
                <p:cNvCxnSpPr>
                  <a:cxnSpLocks/>
                </p:cNvCxnSpPr>
                <p:nvPr/>
              </p:nvCxnSpPr>
              <p:spPr bwMode="auto">
                <a:xfrm>
                  <a:off x="8573968"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EA9F42DA-F7AD-41C3-A293-A8F54B43F0E2}"/>
                    </a:ext>
                  </a:extLst>
                </p:cNvPr>
                <p:cNvCxnSpPr>
                  <a:cxnSpLocks/>
                </p:cNvCxnSpPr>
                <p:nvPr/>
              </p:nvCxnSpPr>
              <p:spPr bwMode="auto">
                <a:xfrm>
                  <a:off x="8566560"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EDF06DE-5D65-4834-9795-9D4B6E500655}"/>
                    </a:ext>
                  </a:extLst>
                </p:cNvPr>
                <p:cNvCxnSpPr>
                  <a:cxnSpLocks/>
                </p:cNvCxnSpPr>
                <p:nvPr/>
              </p:nvCxnSpPr>
              <p:spPr bwMode="auto">
                <a:xfrm>
                  <a:off x="854962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8F5627F-D858-4009-879F-95721D9EB465}"/>
                    </a:ext>
                  </a:extLst>
                </p:cNvPr>
                <p:cNvCxnSpPr>
                  <a:cxnSpLocks/>
                </p:cNvCxnSpPr>
                <p:nvPr/>
              </p:nvCxnSpPr>
              <p:spPr bwMode="auto">
                <a:xfrm>
                  <a:off x="8525286"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1A8EACC-F5B4-412C-B9E4-6230710615B7}"/>
                    </a:ext>
                  </a:extLst>
                </p:cNvPr>
                <p:cNvCxnSpPr>
                  <a:cxnSpLocks/>
                </p:cNvCxnSpPr>
                <p:nvPr/>
              </p:nvCxnSpPr>
              <p:spPr bwMode="auto">
                <a:xfrm>
                  <a:off x="8509411"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7F8835C5-DDAC-4540-B562-2334DF898905}"/>
                    </a:ext>
                  </a:extLst>
                </p:cNvPr>
                <p:cNvCxnSpPr>
                  <a:cxnSpLocks/>
                </p:cNvCxnSpPr>
                <p:nvPr/>
              </p:nvCxnSpPr>
              <p:spPr bwMode="auto">
                <a:xfrm>
                  <a:off x="8492478"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647F80B-D724-40A6-AAF3-1C0299D00572}"/>
                    </a:ext>
                  </a:extLst>
                </p:cNvPr>
                <p:cNvCxnSpPr>
                  <a:cxnSpLocks/>
                </p:cNvCxnSpPr>
                <p:nvPr/>
              </p:nvCxnSpPr>
              <p:spPr bwMode="auto">
                <a:xfrm>
                  <a:off x="8482953"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EE4F4F0-A0E7-4F8F-9C01-934291FFE2C1}"/>
                    </a:ext>
                  </a:extLst>
                </p:cNvPr>
                <p:cNvCxnSpPr>
                  <a:cxnSpLocks/>
                </p:cNvCxnSpPr>
                <p:nvPr/>
              </p:nvCxnSpPr>
              <p:spPr bwMode="auto">
                <a:xfrm>
                  <a:off x="8469195"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DA31106-C4EA-4DBA-B3F9-F0A3C58CECCC}"/>
                    </a:ext>
                  </a:extLst>
                </p:cNvPr>
                <p:cNvCxnSpPr>
                  <a:cxnSpLocks/>
                </p:cNvCxnSpPr>
                <p:nvPr/>
              </p:nvCxnSpPr>
              <p:spPr bwMode="auto">
                <a:xfrm>
                  <a:off x="8452262"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6F8D4B2-99B4-416B-83B1-785EA9C43960}"/>
                    </a:ext>
                  </a:extLst>
                </p:cNvPr>
                <p:cNvCxnSpPr>
                  <a:cxnSpLocks/>
                </p:cNvCxnSpPr>
                <p:nvPr/>
              </p:nvCxnSpPr>
              <p:spPr bwMode="auto">
                <a:xfrm>
                  <a:off x="8439562"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D7EC57A-2AFA-4427-A8CB-B3634FD95F99}"/>
                    </a:ext>
                  </a:extLst>
                </p:cNvPr>
                <p:cNvCxnSpPr>
                  <a:cxnSpLocks/>
                </p:cNvCxnSpPr>
                <p:nvPr/>
              </p:nvCxnSpPr>
              <p:spPr bwMode="auto">
                <a:xfrm>
                  <a:off x="8427920"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3F95850-68EF-4719-B209-E7A59FD4AB24}"/>
                    </a:ext>
                  </a:extLst>
                </p:cNvPr>
                <p:cNvCxnSpPr>
                  <a:cxnSpLocks/>
                </p:cNvCxnSpPr>
                <p:nvPr/>
              </p:nvCxnSpPr>
              <p:spPr bwMode="auto">
                <a:xfrm>
                  <a:off x="8406753" y="2026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5775F69-07BF-4952-9B18-2623FBB6CBFC}"/>
                    </a:ext>
                  </a:extLst>
                </p:cNvPr>
                <p:cNvCxnSpPr>
                  <a:cxnSpLocks/>
                </p:cNvCxnSpPr>
                <p:nvPr/>
              </p:nvCxnSpPr>
              <p:spPr bwMode="auto">
                <a:xfrm>
                  <a:off x="8388761" y="20257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159727B-D094-4E22-8399-2E8382B9F49E}"/>
                    </a:ext>
                  </a:extLst>
                </p:cNvPr>
                <p:cNvCxnSpPr>
                  <a:cxnSpLocks/>
                </p:cNvCxnSpPr>
                <p:nvPr/>
              </p:nvCxnSpPr>
              <p:spPr bwMode="auto">
                <a:xfrm>
                  <a:off x="8372886" y="20257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DD9B5CB-403C-4DE8-A15C-F4675F3D0251}"/>
                    </a:ext>
                  </a:extLst>
                </p:cNvPr>
                <p:cNvCxnSpPr>
                  <a:cxnSpLocks/>
                </p:cNvCxnSpPr>
                <p:nvPr/>
              </p:nvCxnSpPr>
              <p:spPr bwMode="auto">
                <a:xfrm>
                  <a:off x="8354894"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304991E-F174-4CEB-B858-415E611B5609}"/>
                    </a:ext>
                  </a:extLst>
                </p:cNvPr>
                <p:cNvCxnSpPr>
                  <a:cxnSpLocks/>
                </p:cNvCxnSpPr>
                <p:nvPr/>
              </p:nvCxnSpPr>
              <p:spPr bwMode="auto">
                <a:xfrm>
                  <a:off x="8342194"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A359D79-A867-4AF3-BB0B-671E1A5C647E}"/>
                    </a:ext>
                  </a:extLst>
                </p:cNvPr>
                <p:cNvCxnSpPr>
                  <a:cxnSpLocks/>
                </p:cNvCxnSpPr>
                <p:nvPr/>
              </p:nvCxnSpPr>
              <p:spPr bwMode="auto">
                <a:xfrm>
                  <a:off x="8327377"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664103A-3852-4049-B0A6-280B48E41E68}"/>
                    </a:ext>
                  </a:extLst>
                </p:cNvPr>
                <p:cNvCxnSpPr>
                  <a:cxnSpLocks/>
                </p:cNvCxnSpPr>
                <p:nvPr/>
              </p:nvCxnSpPr>
              <p:spPr bwMode="auto">
                <a:xfrm>
                  <a:off x="8307269"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3B6CD81-B297-4358-B3B2-ECDB76403288}"/>
                    </a:ext>
                  </a:extLst>
                </p:cNvPr>
                <p:cNvCxnSpPr>
                  <a:cxnSpLocks/>
                </p:cNvCxnSpPr>
                <p:nvPr/>
              </p:nvCxnSpPr>
              <p:spPr bwMode="auto">
                <a:xfrm>
                  <a:off x="8296686"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C4DA11C-A7AB-4296-8BE5-95E978B8DAE0}"/>
                    </a:ext>
                  </a:extLst>
                </p:cNvPr>
                <p:cNvCxnSpPr>
                  <a:cxnSpLocks/>
                </p:cNvCxnSpPr>
                <p:nvPr/>
              </p:nvCxnSpPr>
              <p:spPr bwMode="auto">
                <a:xfrm>
                  <a:off x="8275519"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B73C372-94D4-4B4D-81E7-47BC1F0AE1D3}"/>
                    </a:ext>
                  </a:extLst>
                </p:cNvPr>
                <p:cNvCxnSpPr>
                  <a:cxnSpLocks/>
                </p:cNvCxnSpPr>
                <p:nvPr/>
              </p:nvCxnSpPr>
              <p:spPr bwMode="auto">
                <a:xfrm>
                  <a:off x="8249061"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3F1E287-B4B6-4C6F-BB1C-D278F1B7A587}"/>
                    </a:ext>
                  </a:extLst>
                </p:cNvPr>
                <p:cNvCxnSpPr>
                  <a:cxnSpLocks/>
                </p:cNvCxnSpPr>
                <p:nvPr/>
              </p:nvCxnSpPr>
              <p:spPr bwMode="auto">
                <a:xfrm>
                  <a:off x="8235304"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CFEA38C-542A-4EFC-9561-6ACBF155C08C}"/>
                    </a:ext>
                  </a:extLst>
                </p:cNvPr>
                <p:cNvCxnSpPr>
                  <a:cxnSpLocks/>
                </p:cNvCxnSpPr>
                <p:nvPr/>
              </p:nvCxnSpPr>
              <p:spPr bwMode="auto">
                <a:xfrm>
                  <a:off x="8221546"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0086C27-DEBD-49C6-AB80-B74FC87AF31C}"/>
                    </a:ext>
                  </a:extLst>
                </p:cNvPr>
                <p:cNvCxnSpPr>
                  <a:cxnSpLocks/>
                </p:cNvCxnSpPr>
                <p:nvPr/>
              </p:nvCxnSpPr>
              <p:spPr bwMode="auto">
                <a:xfrm>
                  <a:off x="8209904"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1595A04-FC1E-44E0-BE5C-0297B25A0CA4}"/>
                    </a:ext>
                  </a:extLst>
                </p:cNvPr>
                <p:cNvCxnSpPr>
                  <a:cxnSpLocks/>
                </p:cNvCxnSpPr>
                <p:nvPr/>
              </p:nvCxnSpPr>
              <p:spPr bwMode="auto">
                <a:xfrm>
                  <a:off x="8195088"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749EBD3-3059-45AF-8190-1414C9F75686}"/>
                    </a:ext>
                  </a:extLst>
                </p:cNvPr>
                <p:cNvCxnSpPr>
                  <a:cxnSpLocks/>
                </p:cNvCxnSpPr>
                <p:nvPr/>
              </p:nvCxnSpPr>
              <p:spPr bwMode="auto">
                <a:xfrm>
                  <a:off x="8168629"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E3C4525-1B6F-418C-9494-2A6C8E56748F}"/>
                    </a:ext>
                  </a:extLst>
                </p:cNvPr>
                <p:cNvCxnSpPr>
                  <a:cxnSpLocks/>
                </p:cNvCxnSpPr>
                <p:nvPr/>
              </p:nvCxnSpPr>
              <p:spPr bwMode="auto">
                <a:xfrm>
                  <a:off x="8168629"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CE364C2-61C3-4BFE-8EC1-0F0864F09F8A}"/>
                    </a:ext>
                  </a:extLst>
                </p:cNvPr>
                <p:cNvCxnSpPr>
                  <a:cxnSpLocks/>
                </p:cNvCxnSpPr>
                <p:nvPr/>
              </p:nvCxnSpPr>
              <p:spPr bwMode="auto">
                <a:xfrm>
                  <a:off x="8160162"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41AD1DC-DC63-4E37-B9F9-EEB251893436}"/>
                    </a:ext>
                  </a:extLst>
                </p:cNvPr>
                <p:cNvCxnSpPr>
                  <a:cxnSpLocks/>
                </p:cNvCxnSpPr>
                <p:nvPr/>
              </p:nvCxnSpPr>
              <p:spPr bwMode="auto">
                <a:xfrm>
                  <a:off x="8142170"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8D3E8ED-F330-47C1-A258-2F3985C8E7E1}"/>
                    </a:ext>
                  </a:extLst>
                </p:cNvPr>
                <p:cNvCxnSpPr>
                  <a:cxnSpLocks/>
                </p:cNvCxnSpPr>
                <p:nvPr/>
              </p:nvCxnSpPr>
              <p:spPr bwMode="auto">
                <a:xfrm>
                  <a:off x="8132645"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F7C5FF0-893B-400B-9CA4-1D1F0DC7891F}"/>
                    </a:ext>
                  </a:extLst>
                </p:cNvPr>
                <p:cNvCxnSpPr>
                  <a:cxnSpLocks/>
                </p:cNvCxnSpPr>
                <p:nvPr/>
              </p:nvCxnSpPr>
              <p:spPr bwMode="auto">
                <a:xfrm>
                  <a:off x="8118887"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066D257-D0AF-40AE-9CD9-B864846EB7B2}"/>
                    </a:ext>
                  </a:extLst>
                </p:cNvPr>
                <p:cNvCxnSpPr>
                  <a:cxnSpLocks/>
                </p:cNvCxnSpPr>
                <p:nvPr/>
              </p:nvCxnSpPr>
              <p:spPr bwMode="auto">
                <a:xfrm>
                  <a:off x="8094545"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7232EA4-2150-4F7E-9C20-DDA8056C873C}"/>
                    </a:ext>
                  </a:extLst>
                </p:cNvPr>
                <p:cNvCxnSpPr>
                  <a:cxnSpLocks/>
                </p:cNvCxnSpPr>
                <p:nvPr/>
              </p:nvCxnSpPr>
              <p:spPr bwMode="auto">
                <a:xfrm>
                  <a:off x="8081845"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19075735-8071-4530-91DF-337FB4E9329F}"/>
                    </a:ext>
                  </a:extLst>
                </p:cNvPr>
                <p:cNvCxnSpPr>
                  <a:cxnSpLocks/>
                </p:cNvCxnSpPr>
                <p:nvPr/>
              </p:nvCxnSpPr>
              <p:spPr bwMode="auto">
                <a:xfrm>
                  <a:off x="8069145"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AB0D937-F9C3-415C-AB98-B3DD479C42A0}"/>
                    </a:ext>
                  </a:extLst>
                </p:cNvPr>
                <p:cNvCxnSpPr>
                  <a:cxnSpLocks/>
                </p:cNvCxnSpPr>
                <p:nvPr/>
              </p:nvCxnSpPr>
              <p:spPr bwMode="auto">
                <a:xfrm>
                  <a:off x="8050095" y="20130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14E3DF0-00F6-41B6-8B9C-505102AD1E0E}"/>
                    </a:ext>
                  </a:extLst>
                </p:cNvPr>
                <p:cNvCxnSpPr>
                  <a:cxnSpLocks/>
                </p:cNvCxnSpPr>
                <p:nvPr/>
              </p:nvCxnSpPr>
              <p:spPr bwMode="auto">
                <a:xfrm>
                  <a:off x="8033162" y="20130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22F7C22-1EFC-4B60-B52C-CB2EC6C42682}"/>
                    </a:ext>
                  </a:extLst>
                </p:cNvPr>
                <p:cNvCxnSpPr>
                  <a:cxnSpLocks/>
                </p:cNvCxnSpPr>
                <p:nvPr/>
              </p:nvCxnSpPr>
              <p:spPr bwMode="auto">
                <a:xfrm>
                  <a:off x="8033162" y="20098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0F8492B-D37A-49F9-95B5-DDDE70D61D85}"/>
                    </a:ext>
                  </a:extLst>
                </p:cNvPr>
                <p:cNvCxnSpPr>
                  <a:cxnSpLocks/>
                </p:cNvCxnSpPr>
                <p:nvPr/>
              </p:nvCxnSpPr>
              <p:spPr bwMode="auto">
                <a:xfrm>
                  <a:off x="8015170" y="19971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8534F461-0780-4F6C-8E4C-5045187FE2C9}"/>
                    </a:ext>
                  </a:extLst>
                </p:cNvPr>
                <p:cNvCxnSpPr>
                  <a:cxnSpLocks/>
                </p:cNvCxnSpPr>
                <p:nvPr/>
              </p:nvCxnSpPr>
              <p:spPr bwMode="auto">
                <a:xfrm>
                  <a:off x="8006703" y="19971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E3B000F-15C1-47C7-8E8F-156577112937}"/>
                    </a:ext>
                  </a:extLst>
                </p:cNvPr>
                <p:cNvCxnSpPr>
                  <a:cxnSpLocks/>
                </p:cNvCxnSpPr>
                <p:nvPr/>
              </p:nvCxnSpPr>
              <p:spPr bwMode="auto">
                <a:xfrm>
                  <a:off x="7986595"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0255B69-EC41-4734-8E2E-C3D917147EFF}"/>
                    </a:ext>
                  </a:extLst>
                </p:cNvPr>
                <p:cNvCxnSpPr>
                  <a:cxnSpLocks/>
                </p:cNvCxnSpPr>
                <p:nvPr/>
              </p:nvCxnSpPr>
              <p:spPr bwMode="auto">
                <a:xfrm>
                  <a:off x="7980245"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FB8FDC7-DCF8-457C-BB40-B1896C4FD82D}"/>
                    </a:ext>
                  </a:extLst>
                </p:cNvPr>
                <p:cNvCxnSpPr>
                  <a:cxnSpLocks/>
                </p:cNvCxnSpPr>
                <p:nvPr/>
              </p:nvCxnSpPr>
              <p:spPr bwMode="auto">
                <a:xfrm>
                  <a:off x="7964370"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2BA97A0-8947-415F-BCD7-010705191407}"/>
                    </a:ext>
                  </a:extLst>
                </p:cNvPr>
                <p:cNvCxnSpPr>
                  <a:cxnSpLocks/>
                </p:cNvCxnSpPr>
                <p:nvPr/>
              </p:nvCxnSpPr>
              <p:spPr bwMode="auto">
                <a:xfrm>
                  <a:off x="7944262"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EACCDAF-7F6D-49CC-9177-847038FCF9E1}"/>
                    </a:ext>
                  </a:extLst>
                </p:cNvPr>
                <p:cNvCxnSpPr>
                  <a:cxnSpLocks/>
                </p:cNvCxnSpPr>
                <p:nvPr/>
              </p:nvCxnSpPr>
              <p:spPr bwMode="auto">
                <a:xfrm>
                  <a:off x="7934737"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454F100-10A4-47FD-A6D2-5392AFCC746B}"/>
                    </a:ext>
                  </a:extLst>
                </p:cNvPr>
                <p:cNvCxnSpPr>
                  <a:cxnSpLocks/>
                </p:cNvCxnSpPr>
                <p:nvPr/>
              </p:nvCxnSpPr>
              <p:spPr bwMode="auto">
                <a:xfrm>
                  <a:off x="7913570"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FCDFB70-2EB0-4A63-89A0-7E3CC75E84ED}"/>
                    </a:ext>
                  </a:extLst>
                </p:cNvPr>
                <p:cNvCxnSpPr>
                  <a:cxnSpLocks/>
                </p:cNvCxnSpPr>
                <p:nvPr/>
              </p:nvCxnSpPr>
              <p:spPr bwMode="auto">
                <a:xfrm>
                  <a:off x="7897695" y="19940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37FF062-B0D1-4EB0-B606-19792CB47E08}"/>
                    </a:ext>
                  </a:extLst>
                </p:cNvPr>
                <p:cNvCxnSpPr>
                  <a:cxnSpLocks/>
                </p:cNvCxnSpPr>
                <p:nvPr/>
              </p:nvCxnSpPr>
              <p:spPr bwMode="auto">
                <a:xfrm>
                  <a:off x="7883937" y="19897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A58E456-2E58-433C-9B05-2ED79BC7C0DE}"/>
                    </a:ext>
                  </a:extLst>
                </p:cNvPr>
                <p:cNvCxnSpPr>
                  <a:cxnSpLocks/>
                </p:cNvCxnSpPr>
                <p:nvPr/>
              </p:nvCxnSpPr>
              <p:spPr bwMode="auto">
                <a:xfrm>
                  <a:off x="7870178" y="19897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6328AC9-34A6-40CC-ACD7-B50B1AB5855B}"/>
                    </a:ext>
                  </a:extLst>
                </p:cNvPr>
                <p:cNvCxnSpPr>
                  <a:cxnSpLocks/>
                </p:cNvCxnSpPr>
                <p:nvPr/>
              </p:nvCxnSpPr>
              <p:spPr bwMode="auto">
                <a:xfrm>
                  <a:off x="7862769"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443E81D-865A-4106-882E-28C1D4B5B074}"/>
                    </a:ext>
                  </a:extLst>
                </p:cNvPr>
                <p:cNvCxnSpPr>
                  <a:cxnSpLocks/>
                </p:cNvCxnSpPr>
                <p:nvPr/>
              </p:nvCxnSpPr>
              <p:spPr bwMode="auto">
                <a:xfrm>
                  <a:off x="7855361"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DF79248-67C7-4B0D-82A9-E0A5C7E5407E}"/>
                    </a:ext>
                  </a:extLst>
                </p:cNvPr>
                <p:cNvCxnSpPr>
                  <a:cxnSpLocks/>
                </p:cNvCxnSpPr>
                <p:nvPr/>
              </p:nvCxnSpPr>
              <p:spPr bwMode="auto">
                <a:xfrm>
                  <a:off x="7845836"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79B81B8-F32B-4428-9250-CED9EEF60109}"/>
                    </a:ext>
                  </a:extLst>
                </p:cNvPr>
                <p:cNvCxnSpPr>
                  <a:cxnSpLocks/>
                </p:cNvCxnSpPr>
                <p:nvPr/>
              </p:nvCxnSpPr>
              <p:spPr bwMode="auto">
                <a:xfrm>
                  <a:off x="7818320"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74E35CF-1C55-4637-AEF7-E6832FA768A8}"/>
                    </a:ext>
                  </a:extLst>
                </p:cNvPr>
                <p:cNvCxnSpPr>
                  <a:cxnSpLocks/>
                </p:cNvCxnSpPr>
                <p:nvPr/>
              </p:nvCxnSpPr>
              <p:spPr bwMode="auto">
                <a:xfrm>
                  <a:off x="7801386"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08FA0AB-8652-4F39-8A53-0D0DE1E50166}"/>
                    </a:ext>
                  </a:extLst>
                </p:cNvPr>
                <p:cNvCxnSpPr>
                  <a:cxnSpLocks/>
                </p:cNvCxnSpPr>
                <p:nvPr/>
              </p:nvCxnSpPr>
              <p:spPr bwMode="auto">
                <a:xfrm>
                  <a:off x="7781278" y="19918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6F26C9B-4832-414B-BF2C-E81D5453E6B4}"/>
                    </a:ext>
                  </a:extLst>
                </p:cNvPr>
                <p:cNvCxnSpPr>
                  <a:cxnSpLocks/>
                </p:cNvCxnSpPr>
                <p:nvPr/>
              </p:nvCxnSpPr>
              <p:spPr bwMode="auto">
                <a:xfrm>
                  <a:off x="7759053"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4F0F949-6C81-45C2-B270-3C27A69A5FD4}"/>
                    </a:ext>
                  </a:extLst>
                </p:cNvPr>
                <p:cNvCxnSpPr>
                  <a:cxnSpLocks/>
                </p:cNvCxnSpPr>
                <p:nvPr/>
              </p:nvCxnSpPr>
              <p:spPr bwMode="auto">
                <a:xfrm>
                  <a:off x="7746353"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D77A168-E948-40D5-BD5E-B132E48A14D7}"/>
                    </a:ext>
                  </a:extLst>
                </p:cNvPr>
                <p:cNvCxnSpPr>
                  <a:cxnSpLocks/>
                </p:cNvCxnSpPr>
                <p:nvPr/>
              </p:nvCxnSpPr>
              <p:spPr bwMode="auto">
                <a:xfrm>
                  <a:off x="7742120"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C27534C-A504-4F5D-9130-56EA6F29FD6B}"/>
                    </a:ext>
                  </a:extLst>
                </p:cNvPr>
                <p:cNvCxnSpPr>
                  <a:cxnSpLocks/>
                </p:cNvCxnSpPr>
                <p:nvPr/>
              </p:nvCxnSpPr>
              <p:spPr bwMode="auto">
                <a:xfrm>
                  <a:off x="7724128"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9C69B9C-5CFD-43C9-91E9-1D7E7B45FFFB}"/>
                    </a:ext>
                  </a:extLst>
                </p:cNvPr>
                <p:cNvCxnSpPr>
                  <a:cxnSpLocks/>
                </p:cNvCxnSpPr>
                <p:nvPr/>
              </p:nvCxnSpPr>
              <p:spPr bwMode="auto">
                <a:xfrm>
                  <a:off x="7717778"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B17C803-B973-47BC-8F59-499D843E0421}"/>
                    </a:ext>
                  </a:extLst>
                </p:cNvPr>
                <p:cNvCxnSpPr>
                  <a:cxnSpLocks/>
                </p:cNvCxnSpPr>
                <p:nvPr/>
              </p:nvCxnSpPr>
              <p:spPr bwMode="auto">
                <a:xfrm>
                  <a:off x="7697669"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1199FE2-E562-4D05-AED8-84CEDF163E76}"/>
                    </a:ext>
                  </a:extLst>
                </p:cNvPr>
                <p:cNvCxnSpPr>
                  <a:cxnSpLocks/>
                </p:cNvCxnSpPr>
                <p:nvPr/>
              </p:nvCxnSpPr>
              <p:spPr bwMode="auto">
                <a:xfrm>
                  <a:off x="7688144"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41CCBBD-F007-475D-B428-73E5852F540C}"/>
                    </a:ext>
                  </a:extLst>
                </p:cNvPr>
                <p:cNvCxnSpPr>
                  <a:cxnSpLocks/>
                </p:cNvCxnSpPr>
                <p:nvPr/>
              </p:nvCxnSpPr>
              <p:spPr bwMode="auto">
                <a:xfrm>
                  <a:off x="7675444"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1A5469A-14D3-427A-9B92-CCE183F27A66}"/>
                    </a:ext>
                  </a:extLst>
                </p:cNvPr>
                <p:cNvCxnSpPr>
                  <a:cxnSpLocks/>
                </p:cNvCxnSpPr>
                <p:nvPr/>
              </p:nvCxnSpPr>
              <p:spPr bwMode="auto">
                <a:xfrm>
                  <a:off x="7647928"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D418802-CBDF-41EC-9AAC-C1B34B21E73D}"/>
                    </a:ext>
                  </a:extLst>
                </p:cNvPr>
                <p:cNvCxnSpPr>
                  <a:cxnSpLocks/>
                </p:cNvCxnSpPr>
                <p:nvPr/>
              </p:nvCxnSpPr>
              <p:spPr bwMode="auto">
                <a:xfrm>
                  <a:off x="7634170"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F87DC8F-8379-40F5-9772-5EDA46AEE70C}"/>
                    </a:ext>
                  </a:extLst>
                </p:cNvPr>
                <p:cNvCxnSpPr>
                  <a:cxnSpLocks/>
                </p:cNvCxnSpPr>
                <p:nvPr/>
              </p:nvCxnSpPr>
              <p:spPr bwMode="auto">
                <a:xfrm>
                  <a:off x="7611945"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A22DC6F-E8AF-4BF9-8CF1-EE9E73F893B6}"/>
                    </a:ext>
                  </a:extLst>
                </p:cNvPr>
                <p:cNvCxnSpPr>
                  <a:cxnSpLocks/>
                </p:cNvCxnSpPr>
                <p:nvPr/>
              </p:nvCxnSpPr>
              <p:spPr bwMode="auto">
                <a:xfrm>
                  <a:off x="7600304"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F10B009-B684-4A9F-8EC1-FCD3D559A13C}"/>
                    </a:ext>
                  </a:extLst>
                </p:cNvPr>
                <p:cNvCxnSpPr>
                  <a:cxnSpLocks/>
                </p:cNvCxnSpPr>
                <p:nvPr/>
              </p:nvCxnSpPr>
              <p:spPr bwMode="auto">
                <a:xfrm>
                  <a:off x="7591837"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D665892-4077-4B35-A5C8-081705E57DF1}"/>
                    </a:ext>
                  </a:extLst>
                </p:cNvPr>
                <p:cNvCxnSpPr>
                  <a:cxnSpLocks/>
                </p:cNvCxnSpPr>
                <p:nvPr/>
              </p:nvCxnSpPr>
              <p:spPr bwMode="auto">
                <a:xfrm>
                  <a:off x="7575962"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AD04A17-5007-4F95-8D42-2911B9F4A3F3}"/>
                    </a:ext>
                  </a:extLst>
                </p:cNvPr>
                <p:cNvCxnSpPr>
                  <a:cxnSpLocks/>
                </p:cNvCxnSpPr>
                <p:nvPr/>
              </p:nvCxnSpPr>
              <p:spPr bwMode="auto">
                <a:xfrm>
                  <a:off x="7572787"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0EF5935-6556-4E47-B451-C221BDAB339E}"/>
                    </a:ext>
                  </a:extLst>
                </p:cNvPr>
                <p:cNvCxnSpPr>
                  <a:cxnSpLocks/>
                </p:cNvCxnSpPr>
                <p:nvPr/>
              </p:nvCxnSpPr>
              <p:spPr bwMode="auto">
                <a:xfrm>
                  <a:off x="7556912"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68D2616-CF7F-4F56-B250-E48B64AF91E9}"/>
                    </a:ext>
                  </a:extLst>
                </p:cNvPr>
                <p:cNvCxnSpPr>
                  <a:cxnSpLocks/>
                </p:cNvCxnSpPr>
                <p:nvPr/>
              </p:nvCxnSpPr>
              <p:spPr bwMode="auto">
                <a:xfrm>
                  <a:off x="7549504"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5FBBF542-6D2D-4A83-8C48-C3FDAAB244E4}"/>
                    </a:ext>
                  </a:extLst>
                </p:cNvPr>
                <p:cNvCxnSpPr>
                  <a:cxnSpLocks/>
                </p:cNvCxnSpPr>
                <p:nvPr/>
              </p:nvCxnSpPr>
              <p:spPr bwMode="auto">
                <a:xfrm>
                  <a:off x="75325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A0C6FE0-332B-4E54-A5F9-AB8EF7942657}"/>
                    </a:ext>
                  </a:extLst>
                </p:cNvPr>
                <p:cNvCxnSpPr>
                  <a:cxnSpLocks/>
                </p:cNvCxnSpPr>
                <p:nvPr/>
              </p:nvCxnSpPr>
              <p:spPr bwMode="auto">
                <a:xfrm>
                  <a:off x="7515637"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BA5FE0F-EA6D-435D-AD6B-7FB168E765EC}"/>
                    </a:ext>
                  </a:extLst>
                </p:cNvPr>
                <p:cNvCxnSpPr>
                  <a:cxnSpLocks/>
                </p:cNvCxnSpPr>
                <p:nvPr/>
              </p:nvCxnSpPr>
              <p:spPr bwMode="auto">
                <a:xfrm>
                  <a:off x="74944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A2E2334-5EC7-4729-AA90-F59A1045F326}"/>
                    </a:ext>
                  </a:extLst>
                </p:cNvPr>
                <p:cNvCxnSpPr>
                  <a:cxnSpLocks/>
                </p:cNvCxnSpPr>
                <p:nvPr/>
              </p:nvCxnSpPr>
              <p:spPr bwMode="auto">
                <a:xfrm>
                  <a:off x="7470129"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449E5D3-36BE-4D15-9D62-B5D8A0840BA2}"/>
                    </a:ext>
                  </a:extLst>
                </p:cNvPr>
                <p:cNvCxnSpPr>
                  <a:cxnSpLocks/>
                </p:cNvCxnSpPr>
                <p:nvPr/>
              </p:nvCxnSpPr>
              <p:spPr bwMode="auto">
                <a:xfrm>
                  <a:off x="7459546"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F319338-DB0A-4D69-8718-092B70926E1E}"/>
                    </a:ext>
                  </a:extLst>
                </p:cNvPr>
                <p:cNvCxnSpPr>
                  <a:cxnSpLocks/>
                </p:cNvCxnSpPr>
                <p:nvPr/>
              </p:nvCxnSpPr>
              <p:spPr bwMode="auto">
                <a:xfrm>
                  <a:off x="74436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D677D4B-AD6B-49A7-A886-34515F8CD96D}"/>
                    </a:ext>
                  </a:extLst>
                </p:cNvPr>
                <p:cNvCxnSpPr>
                  <a:cxnSpLocks/>
                </p:cNvCxnSpPr>
                <p:nvPr/>
              </p:nvCxnSpPr>
              <p:spPr bwMode="auto">
                <a:xfrm>
                  <a:off x="7426738"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54FFBFB-A3F3-48F3-A836-8FEF141ECE9E}"/>
                    </a:ext>
                  </a:extLst>
                </p:cNvPr>
                <p:cNvCxnSpPr>
                  <a:cxnSpLocks/>
                </p:cNvCxnSpPr>
                <p:nvPr/>
              </p:nvCxnSpPr>
              <p:spPr bwMode="auto">
                <a:xfrm>
                  <a:off x="7425680"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630C372-CAF8-4F77-BC33-DF0ABC927582}"/>
                    </a:ext>
                  </a:extLst>
                </p:cNvPr>
                <p:cNvCxnSpPr>
                  <a:cxnSpLocks/>
                </p:cNvCxnSpPr>
                <p:nvPr/>
              </p:nvCxnSpPr>
              <p:spPr bwMode="auto">
                <a:xfrm>
                  <a:off x="7411922"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6DE0029-F495-4F16-9A3D-8F70D45C45DC}"/>
                    </a:ext>
                  </a:extLst>
                </p:cNvPr>
                <p:cNvCxnSpPr>
                  <a:cxnSpLocks/>
                </p:cNvCxnSpPr>
                <p:nvPr/>
              </p:nvCxnSpPr>
              <p:spPr bwMode="auto">
                <a:xfrm>
                  <a:off x="7400281"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9E2C1AB-C9B1-4E2B-9FCB-5EE23FBC2D26}"/>
                    </a:ext>
                  </a:extLst>
                </p:cNvPr>
                <p:cNvCxnSpPr>
                  <a:cxnSpLocks/>
                </p:cNvCxnSpPr>
                <p:nvPr/>
              </p:nvCxnSpPr>
              <p:spPr bwMode="auto">
                <a:xfrm>
                  <a:off x="7382289"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6E3826D-0612-4154-A8F0-111F4A89C226}"/>
                    </a:ext>
                  </a:extLst>
                </p:cNvPr>
                <p:cNvCxnSpPr>
                  <a:cxnSpLocks/>
                </p:cNvCxnSpPr>
                <p:nvPr/>
              </p:nvCxnSpPr>
              <p:spPr bwMode="auto">
                <a:xfrm>
                  <a:off x="7368531"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924EE5E-CDF3-4111-A48E-BEEF36526C19}"/>
                    </a:ext>
                  </a:extLst>
                </p:cNvPr>
                <p:cNvCxnSpPr>
                  <a:cxnSpLocks/>
                </p:cNvCxnSpPr>
                <p:nvPr/>
              </p:nvCxnSpPr>
              <p:spPr bwMode="auto">
                <a:xfrm>
                  <a:off x="7366414"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9A1C162-352B-4F6F-BE99-2D80A8B1E038}"/>
                    </a:ext>
                  </a:extLst>
                </p:cNvPr>
                <p:cNvCxnSpPr>
                  <a:cxnSpLocks/>
                </p:cNvCxnSpPr>
                <p:nvPr/>
              </p:nvCxnSpPr>
              <p:spPr bwMode="auto">
                <a:xfrm>
                  <a:off x="7352656"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7B35FA7-D830-4D0C-929C-F2FCE40D5619}"/>
                    </a:ext>
                  </a:extLst>
                </p:cNvPr>
                <p:cNvCxnSpPr>
                  <a:cxnSpLocks/>
                </p:cNvCxnSpPr>
                <p:nvPr/>
              </p:nvCxnSpPr>
              <p:spPr bwMode="auto">
                <a:xfrm>
                  <a:off x="7338897"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8048370-9B9E-40B9-BDF7-C02C19F2132E}"/>
                    </a:ext>
                  </a:extLst>
                </p:cNvPr>
                <p:cNvCxnSpPr>
                  <a:cxnSpLocks/>
                </p:cNvCxnSpPr>
                <p:nvPr/>
              </p:nvCxnSpPr>
              <p:spPr bwMode="auto">
                <a:xfrm>
                  <a:off x="7324079"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B74A96D-917D-42F9-919B-F51AD008A3DB}"/>
                    </a:ext>
                  </a:extLst>
                </p:cNvPr>
                <p:cNvCxnSpPr>
                  <a:cxnSpLocks/>
                </p:cNvCxnSpPr>
                <p:nvPr/>
              </p:nvCxnSpPr>
              <p:spPr bwMode="auto">
                <a:xfrm>
                  <a:off x="7290213"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EF6A3F0-FF62-4D6A-95AE-40682B5C2898}"/>
                    </a:ext>
                  </a:extLst>
                </p:cNvPr>
                <p:cNvCxnSpPr>
                  <a:cxnSpLocks/>
                </p:cNvCxnSpPr>
                <p:nvPr/>
              </p:nvCxnSpPr>
              <p:spPr bwMode="auto">
                <a:xfrm>
                  <a:off x="7303972"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885B83E-1109-4E2D-B3B0-EE425A9627DA}"/>
                    </a:ext>
                  </a:extLst>
                </p:cNvPr>
                <p:cNvCxnSpPr>
                  <a:cxnSpLocks/>
                </p:cNvCxnSpPr>
                <p:nvPr/>
              </p:nvCxnSpPr>
              <p:spPr bwMode="auto">
                <a:xfrm>
                  <a:off x="7270105" y="19548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B52EF7B0-B3BD-45DE-A51D-2D373CEA65EB}"/>
                    </a:ext>
                  </a:extLst>
                </p:cNvPr>
                <p:cNvCxnSpPr>
                  <a:cxnSpLocks/>
                </p:cNvCxnSpPr>
                <p:nvPr/>
              </p:nvCxnSpPr>
              <p:spPr bwMode="auto">
                <a:xfrm>
                  <a:off x="7255289" y="19548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E486C49-F5AC-4584-9F4C-49859C80FF96}"/>
                    </a:ext>
                  </a:extLst>
                </p:cNvPr>
                <p:cNvCxnSpPr>
                  <a:cxnSpLocks/>
                </p:cNvCxnSpPr>
                <p:nvPr/>
              </p:nvCxnSpPr>
              <p:spPr bwMode="auto">
                <a:xfrm>
                  <a:off x="7236239"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4E0F335-ABCF-49EE-9998-6BE46572C63D}"/>
                    </a:ext>
                  </a:extLst>
                </p:cNvPr>
                <p:cNvCxnSpPr>
                  <a:cxnSpLocks/>
                </p:cNvCxnSpPr>
                <p:nvPr/>
              </p:nvCxnSpPr>
              <p:spPr bwMode="auto">
                <a:xfrm>
                  <a:off x="7220364"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0967C51-1A9B-44E2-97EC-A5EB9865D92F}"/>
                    </a:ext>
                  </a:extLst>
                </p:cNvPr>
                <p:cNvCxnSpPr>
                  <a:cxnSpLocks/>
                </p:cNvCxnSpPr>
                <p:nvPr/>
              </p:nvCxnSpPr>
              <p:spPr bwMode="auto">
                <a:xfrm>
                  <a:off x="7204489"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12C92C2-E3EF-4FDA-89F3-FE63D944C034}"/>
                    </a:ext>
                  </a:extLst>
                </p:cNvPr>
                <p:cNvCxnSpPr>
                  <a:cxnSpLocks/>
                </p:cNvCxnSpPr>
                <p:nvPr/>
              </p:nvCxnSpPr>
              <p:spPr bwMode="auto">
                <a:xfrm>
                  <a:off x="7192847"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36573F0F-78F2-4C2E-A9BD-944DDC40880B}"/>
                    </a:ext>
                  </a:extLst>
                </p:cNvPr>
                <p:cNvCxnSpPr>
                  <a:cxnSpLocks/>
                </p:cNvCxnSpPr>
                <p:nvPr/>
              </p:nvCxnSpPr>
              <p:spPr bwMode="auto">
                <a:xfrm>
                  <a:off x="7182264"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978D9E6-9C03-49A1-906F-2FDD2DDD2C69}"/>
                    </a:ext>
                  </a:extLst>
                </p:cNvPr>
                <p:cNvCxnSpPr>
                  <a:cxnSpLocks/>
                </p:cNvCxnSpPr>
                <p:nvPr/>
              </p:nvCxnSpPr>
              <p:spPr bwMode="auto">
                <a:xfrm>
                  <a:off x="7160039"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5191178-D5B3-4B70-B7E8-5DD796DBFD5C}"/>
                    </a:ext>
                  </a:extLst>
                </p:cNvPr>
                <p:cNvCxnSpPr>
                  <a:cxnSpLocks/>
                </p:cNvCxnSpPr>
                <p:nvPr/>
              </p:nvCxnSpPr>
              <p:spPr bwMode="auto">
                <a:xfrm>
                  <a:off x="7163214"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8907491-4B8F-4BF5-9F4E-3E0852699623}"/>
                    </a:ext>
                  </a:extLst>
                </p:cNvPr>
                <p:cNvCxnSpPr>
                  <a:cxnSpLocks/>
                </p:cNvCxnSpPr>
                <p:nvPr/>
              </p:nvCxnSpPr>
              <p:spPr bwMode="auto">
                <a:xfrm>
                  <a:off x="7168506"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D3A7632-D493-4437-BA5D-247A9A5F45B6}"/>
                    </a:ext>
                  </a:extLst>
                </p:cNvPr>
                <p:cNvCxnSpPr>
                  <a:cxnSpLocks/>
                </p:cNvCxnSpPr>
                <p:nvPr/>
              </p:nvCxnSpPr>
              <p:spPr bwMode="auto">
                <a:xfrm>
                  <a:off x="7150514" y="19537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4D7046A-C56C-4B4D-92AC-82C50D416F27}"/>
                    </a:ext>
                  </a:extLst>
                </p:cNvPr>
                <p:cNvCxnSpPr>
                  <a:cxnSpLocks/>
                </p:cNvCxnSpPr>
                <p:nvPr/>
              </p:nvCxnSpPr>
              <p:spPr bwMode="auto">
                <a:xfrm>
                  <a:off x="7134639" y="19506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8EEDF664-A0A4-4881-AF12-2F0F880C6EC5}"/>
                    </a:ext>
                  </a:extLst>
                </p:cNvPr>
                <p:cNvCxnSpPr>
                  <a:cxnSpLocks/>
                </p:cNvCxnSpPr>
                <p:nvPr/>
              </p:nvCxnSpPr>
              <p:spPr bwMode="auto">
                <a:xfrm>
                  <a:off x="7116647"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349C9EC-8BC0-4FF7-818D-FBB91A70EAF8}"/>
                    </a:ext>
                  </a:extLst>
                </p:cNvPr>
                <p:cNvCxnSpPr>
                  <a:cxnSpLocks/>
                </p:cNvCxnSpPr>
                <p:nvPr/>
              </p:nvCxnSpPr>
              <p:spPr bwMode="auto">
                <a:xfrm>
                  <a:off x="7112414"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6D3EFDC-6F17-4A0A-88DE-95F4E6B6BE23}"/>
                    </a:ext>
                  </a:extLst>
                </p:cNvPr>
                <p:cNvCxnSpPr>
                  <a:cxnSpLocks/>
                </p:cNvCxnSpPr>
                <p:nvPr/>
              </p:nvCxnSpPr>
              <p:spPr bwMode="auto">
                <a:xfrm>
                  <a:off x="7094422"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63E05CFD-76F6-458D-81AE-7CE24E7C5178}"/>
                    </a:ext>
                  </a:extLst>
                </p:cNvPr>
                <p:cNvCxnSpPr>
                  <a:cxnSpLocks/>
                </p:cNvCxnSpPr>
                <p:nvPr/>
              </p:nvCxnSpPr>
              <p:spPr bwMode="auto">
                <a:xfrm>
                  <a:off x="7101830"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F026EA9-26D3-424D-9DD6-116C520757F5}"/>
                    </a:ext>
                  </a:extLst>
                </p:cNvPr>
                <p:cNvCxnSpPr>
                  <a:cxnSpLocks/>
                </p:cNvCxnSpPr>
                <p:nvPr/>
              </p:nvCxnSpPr>
              <p:spPr bwMode="auto">
                <a:xfrm>
                  <a:off x="7083838"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6323EA7-51EC-495A-9648-9FD54EB64BB0}"/>
                    </a:ext>
                  </a:extLst>
                </p:cNvPr>
                <p:cNvCxnSpPr>
                  <a:cxnSpLocks/>
                </p:cNvCxnSpPr>
                <p:nvPr/>
              </p:nvCxnSpPr>
              <p:spPr bwMode="auto">
                <a:xfrm>
                  <a:off x="7062671"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A41F66DD-A79B-4454-85C8-2606EF9DA9E7}"/>
                    </a:ext>
                  </a:extLst>
                </p:cNvPr>
                <p:cNvCxnSpPr>
                  <a:cxnSpLocks/>
                </p:cNvCxnSpPr>
                <p:nvPr/>
              </p:nvCxnSpPr>
              <p:spPr bwMode="auto">
                <a:xfrm>
                  <a:off x="7039388" y="1942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7C436A47-49E2-4A0B-92E9-E7D2BEBB413D}"/>
                    </a:ext>
                  </a:extLst>
                </p:cNvPr>
                <p:cNvCxnSpPr>
                  <a:cxnSpLocks/>
                </p:cNvCxnSpPr>
                <p:nvPr/>
              </p:nvCxnSpPr>
              <p:spPr bwMode="auto">
                <a:xfrm>
                  <a:off x="7019279" y="1942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4DBB1AD-918C-4B8A-9C58-0AE9FBA0E924}"/>
                    </a:ext>
                  </a:extLst>
                </p:cNvPr>
                <p:cNvCxnSpPr>
                  <a:cxnSpLocks/>
                </p:cNvCxnSpPr>
                <p:nvPr/>
              </p:nvCxnSpPr>
              <p:spPr bwMode="auto">
                <a:xfrm>
                  <a:off x="6997054" y="1945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BAC52E5-FF8C-44BD-A6B9-11A0CCD023B3}"/>
                    </a:ext>
                  </a:extLst>
                </p:cNvPr>
                <p:cNvCxnSpPr>
                  <a:cxnSpLocks/>
                </p:cNvCxnSpPr>
                <p:nvPr/>
              </p:nvCxnSpPr>
              <p:spPr bwMode="auto">
                <a:xfrm>
                  <a:off x="6997054"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F9D6DE8-94A6-4E6E-A88B-E02F667380AF}"/>
                    </a:ext>
                  </a:extLst>
                </p:cNvPr>
                <p:cNvCxnSpPr>
                  <a:cxnSpLocks/>
                </p:cNvCxnSpPr>
                <p:nvPr/>
              </p:nvCxnSpPr>
              <p:spPr bwMode="auto">
                <a:xfrm>
                  <a:off x="698012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343294C-E022-4B63-98D6-60FB9624158A}"/>
                    </a:ext>
                  </a:extLst>
                </p:cNvPr>
                <p:cNvCxnSpPr>
                  <a:cxnSpLocks/>
                </p:cNvCxnSpPr>
                <p:nvPr/>
              </p:nvCxnSpPr>
              <p:spPr bwMode="auto">
                <a:xfrm>
                  <a:off x="6964246"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D9ADB49-CE91-4146-B104-6B47E4D5B41E}"/>
                    </a:ext>
                  </a:extLst>
                </p:cNvPr>
                <p:cNvCxnSpPr>
                  <a:cxnSpLocks/>
                </p:cNvCxnSpPr>
                <p:nvPr/>
              </p:nvCxnSpPr>
              <p:spPr bwMode="auto">
                <a:xfrm>
                  <a:off x="6949429"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F87624D-63C0-4794-9F49-96A2EBC3A48E}"/>
                    </a:ext>
                  </a:extLst>
                </p:cNvPr>
                <p:cNvCxnSpPr>
                  <a:cxnSpLocks/>
                </p:cNvCxnSpPr>
                <p:nvPr/>
              </p:nvCxnSpPr>
              <p:spPr bwMode="auto">
                <a:xfrm>
                  <a:off x="6955779"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DC5D29C-3AF7-4465-B1C1-15E73DCE8444}"/>
                    </a:ext>
                  </a:extLst>
                </p:cNvPr>
                <p:cNvCxnSpPr>
                  <a:cxnSpLocks/>
                </p:cNvCxnSpPr>
                <p:nvPr/>
              </p:nvCxnSpPr>
              <p:spPr bwMode="auto">
                <a:xfrm>
                  <a:off x="6937788"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A9C9335C-5613-49A8-ABC9-94CF308171C6}"/>
                    </a:ext>
                  </a:extLst>
                </p:cNvPr>
                <p:cNvCxnSpPr>
                  <a:cxnSpLocks/>
                </p:cNvCxnSpPr>
                <p:nvPr/>
              </p:nvCxnSpPr>
              <p:spPr bwMode="auto">
                <a:xfrm>
                  <a:off x="6920854"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FCD9EE8-F944-488C-AB0A-531D4F906FC6}"/>
                    </a:ext>
                  </a:extLst>
                </p:cNvPr>
                <p:cNvCxnSpPr>
                  <a:cxnSpLocks/>
                </p:cNvCxnSpPr>
                <p:nvPr/>
              </p:nvCxnSpPr>
              <p:spPr bwMode="auto">
                <a:xfrm>
                  <a:off x="692297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FAFFD0D-C23B-48DD-95D9-CA420C288B4C}"/>
                    </a:ext>
                  </a:extLst>
                </p:cNvPr>
                <p:cNvCxnSpPr>
                  <a:cxnSpLocks/>
                </p:cNvCxnSpPr>
                <p:nvPr/>
              </p:nvCxnSpPr>
              <p:spPr bwMode="auto">
                <a:xfrm>
                  <a:off x="690392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6CA7591-2C95-4447-BC5E-85B8BDF4C84A}"/>
                    </a:ext>
                  </a:extLst>
                </p:cNvPr>
                <p:cNvCxnSpPr>
                  <a:cxnSpLocks/>
                </p:cNvCxnSpPr>
                <p:nvPr/>
              </p:nvCxnSpPr>
              <p:spPr bwMode="auto">
                <a:xfrm>
                  <a:off x="6892280"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ED80C73-EFA2-4EC1-85DE-63675C941BBB}"/>
                    </a:ext>
                  </a:extLst>
                </p:cNvPr>
                <p:cNvCxnSpPr>
                  <a:cxnSpLocks/>
                </p:cNvCxnSpPr>
                <p:nvPr/>
              </p:nvCxnSpPr>
              <p:spPr bwMode="auto">
                <a:xfrm>
                  <a:off x="6882755"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2788778-2EEF-4BA6-8EE3-BA45BA0133EA}"/>
                    </a:ext>
                  </a:extLst>
                </p:cNvPr>
                <p:cNvCxnSpPr>
                  <a:cxnSpLocks/>
                </p:cNvCxnSpPr>
                <p:nvPr/>
              </p:nvCxnSpPr>
              <p:spPr bwMode="auto">
                <a:xfrm>
                  <a:off x="6866880" y="193580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5E27E65-F3FA-4401-83FD-48438EDDFE0A}"/>
                    </a:ext>
                  </a:extLst>
                </p:cNvPr>
                <p:cNvCxnSpPr>
                  <a:cxnSpLocks/>
                </p:cNvCxnSpPr>
                <p:nvPr/>
              </p:nvCxnSpPr>
              <p:spPr bwMode="auto">
                <a:xfrm>
                  <a:off x="6849946" y="19336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3AF6A5D-CDA5-494B-87A8-57BB8AE9FF13}"/>
                    </a:ext>
                  </a:extLst>
                </p:cNvPr>
                <p:cNvCxnSpPr>
                  <a:cxnSpLocks/>
                </p:cNvCxnSpPr>
                <p:nvPr/>
              </p:nvCxnSpPr>
              <p:spPr bwMode="auto">
                <a:xfrm>
                  <a:off x="6842538"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A272E07-A78F-4FB5-8F1D-574773A660C9}"/>
                    </a:ext>
                  </a:extLst>
                </p:cNvPr>
                <p:cNvCxnSpPr>
                  <a:cxnSpLocks/>
                </p:cNvCxnSpPr>
                <p:nvPr/>
              </p:nvCxnSpPr>
              <p:spPr bwMode="auto">
                <a:xfrm>
                  <a:off x="6836188"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0B10247-BF2D-4F62-A0A7-D151F66F1A91}"/>
                    </a:ext>
                  </a:extLst>
                </p:cNvPr>
                <p:cNvCxnSpPr>
                  <a:cxnSpLocks/>
                </p:cNvCxnSpPr>
                <p:nvPr/>
              </p:nvCxnSpPr>
              <p:spPr bwMode="auto">
                <a:xfrm>
                  <a:off x="6833013"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792C6DA-D68C-44C9-8D5B-B02B5184E0E0}"/>
                    </a:ext>
                  </a:extLst>
                </p:cNvPr>
                <p:cNvCxnSpPr>
                  <a:cxnSpLocks/>
                </p:cNvCxnSpPr>
                <p:nvPr/>
              </p:nvCxnSpPr>
              <p:spPr bwMode="auto">
                <a:xfrm>
                  <a:off x="6817138"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D756DC-BDE0-41FC-9668-2F55F6635805}"/>
                    </a:ext>
                  </a:extLst>
                </p:cNvPr>
                <p:cNvCxnSpPr>
                  <a:cxnSpLocks/>
                </p:cNvCxnSpPr>
                <p:nvPr/>
              </p:nvCxnSpPr>
              <p:spPr bwMode="auto">
                <a:xfrm>
                  <a:off x="6799146"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2D05503-A15C-4952-B276-639EBD8D8419}"/>
                    </a:ext>
                  </a:extLst>
                </p:cNvPr>
                <p:cNvCxnSpPr>
                  <a:cxnSpLocks/>
                </p:cNvCxnSpPr>
                <p:nvPr/>
              </p:nvCxnSpPr>
              <p:spPr bwMode="auto">
                <a:xfrm>
                  <a:off x="6781155"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3A0CF88-08A1-4B93-ABA9-E432146688AB}"/>
                    </a:ext>
                  </a:extLst>
                </p:cNvPr>
                <p:cNvCxnSpPr>
                  <a:cxnSpLocks/>
                </p:cNvCxnSpPr>
                <p:nvPr/>
              </p:nvCxnSpPr>
              <p:spPr bwMode="auto">
                <a:xfrm>
                  <a:off x="6767397"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ACA49455-64CB-48DF-9C10-86020CF56ABB}"/>
                    </a:ext>
                  </a:extLst>
                </p:cNvPr>
                <p:cNvCxnSpPr>
                  <a:cxnSpLocks/>
                </p:cNvCxnSpPr>
                <p:nvPr/>
              </p:nvCxnSpPr>
              <p:spPr bwMode="auto">
                <a:xfrm>
                  <a:off x="6743055" y="192310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663E270-FDF2-4F50-BCA9-B7CBBFB15F99}"/>
                    </a:ext>
                  </a:extLst>
                </p:cNvPr>
                <p:cNvCxnSpPr>
                  <a:cxnSpLocks/>
                </p:cNvCxnSpPr>
                <p:nvPr/>
              </p:nvCxnSpPr>
              <p:spPr bwMode="auto">
                <a:xfrm>
                  <a:off x="6714480" y="192839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ADFAB51-2C80-46E9-AF8B-77DAFABBD556}"/>
                    </a:ext>
                  </a:extLst>
                </p:cNvPr>
                <p:cNvCxnSpPr>
                  <a:cxnSpLocks/>
                </p:cNvCxnSpPr>
                <p:nvPr/>
              </p:nvCxnSpPr>
              <p:spPr bwMode="auto">
                <a:xfrm>
                  <a:off x="6709188"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44A42076-7E0F-4675-912C-48E48920BFEA}"/>
                    </a:ext>
                  </a:extLst>
                </p:cNvPr>
                <p:cNvCxnSpPr>
                  <a:cxnSpLocks/>
                </p:cNvCxnSpPr>
                <p:nvPr/>
              </p:nvCxnSpPr>
              <p:spPr bwMode="auto">
                <a:xfrm>
                  <a:off x="6692255"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583E01D3-DB0C-4C13-886A-6F8424873497}"/>
                    </a:ext>
                  </a:extLst>
                </p:cNvPr>
                <p:cNvCxnSpPr>
                  <a:cxnSpLocks/>
                </p:cNvCxnSpPr>
                <p:nvPr/>
              </p:nvCxnSpPr>
              <p:spPr bwMode="auto">
                <a:xfrm>
                  <a:off x="6677439"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3319760-8138-4F96-9BB4-D898DB5C5740}"/>
                    </a:ext>
                  </a:extLst>
                </p:cNvPr>
                <p:cNvCxnSpPr>
                  <a:cxnSpLocks/>
                </p:cNvCxnSpPr>
                <p:nvPr/>
              </p:nvCxnSpPr>
              <p:spPr bwMode="auto">
                <a:xfrm>
                  <a:off x="6650981" y="19199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35390AD-36F9-4109-A99E-973E98E7BAAF}"/>
                    </a:ext>
                  </a:extLst>
                </p:cNvPr>
                <p:cNvCxnSpPr>
                  <a:cxnSpLocks/>
                </p:cNvCxnSpPr>
                <p:nvPr/>
              </p:nvCxnSpPr>
              <p:spPr bwMode="auto">
                <a:xfrm>
                  <a:off x="6641456"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9F5EEBF-51D0-4207-A679-5A3CF0AF9346}"/>
                    </a:ext>
                  </a:extLst>
                </p:cNvPr>
                <p:cNvCxnSpPr>
                  <a:cxnSpLocks/>
                </p:cNvCxnSpPr>
                <p:nvPr/>
              </p:nvCxnSpPr>
              <p:spPr bwMode="auto">
                <a:xfrm>
                  <a:off x="6630872"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F79842D-7C66-425C-82F9-B9D5AD13F832}"/>
                    </a:ext>
                  </a:extLst>
                </p:cNvPr>
                <p:cNvCxnSpPr>
                  <a:cxnSpLocks/>
                </p:cNvCxnSpPr>
                <p:nvPr/>
              </p:nvCxnSpPr>
              <p:spPr bwMode="auto">
                <a:xfrm>
                  <a:off x="6614997"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7C82765-D693-47FC-917B-F7091D2248C4}"/>
                    </a:ext>
                  </a:extLst>
                </p:cNvPr>
                <p:cNvCxnSpPr>
                  <a:cxnSpLocks/>
                </p:cNvCxnSpPr>
                <p:nvPr/>
              </p:nvCxnSpPr>
              <p:spPr bwMode="auto">
                <a:xfrm>
                  <a:off x="6579014"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B268C37-FEEE-4E08-88EF-452B96F88C64}"/>
                    </a:ext>
                  </a:extLst>
                </p:cNvPr>
                <p:cNvCxnSpPr>
                  <a:cxnSpLocks/>
                </p:cNvCxnSpPr>
                <p:nvPr/>
              </p:nvCxnSpPr>
              <p:spPr bwMode="auto">
                <a:xfrm>
                  <a:off x="6565256"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30EF5EA-96F4-4162-AB40-90CB1271200C}"/>
                    </a:ext>
                  </a:extLst>
                </p:cNvPr>
                <p:cNvCxnSpPr>
                  <a:cxnSpLocks/>
                </p:cNvCxnSpPr>
                <p:nvPr/>
              </p:nvCxnSpPr>
              <p:spPr bwMode="auto">
                <a:xfrm>
                  <a:off x="6545147"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4DCB7C1-1281-406C-90E3-F1D5BA80B7C3}"/>
                    </a:ext>
                  </a:extLst>
                </p:cNvPr>
                <p:cNvCxnSpPr>
                  <a:cxnSpLocks/>
                </p:cNvCxnSpPr>
                <p:nvPr/>
              </p:nvCxnSpPr>
              <p:spPr bwMode="auto">
                <a:xfrm>
                  <a:off x="6507047"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FB5167A9-DBA3-41A6-8A22-DA59E95030B4}"/>
                    </a:ext>
                  </a:extLst>
                </p:cNvPr>
                <p:cNvCxnSpPr>
                  <a:cxnSpLocks/>
                </p:cNvCxnSpPr>
                <p:nvPr/>
              </p:nvCxnSpPr>
              <p:spPr bwMode="auto">
                <a:xfrm>
                  <a:off x="6495406"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14CA2D7-4925-4061-9079-6E6928C8ADBC}"/>
                    </a:ext>
                  </a:extLst>
                </p:cNvPr>
                <p:cNvCxnSpPr>
                  <a:cxnSpLocks/>
                </p:cNvCxnSpPr>
                <p:nvPr/>
              </p:nvCxnSpPr>
              <p:spPr bwMode="auto">
                <a:xfrm>
                  <a:off x="6492231"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DC9F5C-B1D3-400D-BC94-35CFB2AFE297}"/>
                    </a:ext>
                  </a:extLst>
                </p:cNvPr>
                <p:cNvCxnSpPr>
                  <a:cxnSpLocks/>
                </p:cNvCxnSpPr>
                <p:nvPr/>
              </p:nvCxnSpPr>
              <p:spPr bwMode="auto">
                <a:xfrm>
                  <a:off x="6485881"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B14CF35-E6DD-4393-B90B-75010D783970}"/>
                    </a:ext>
                  </a:extLst>
                </p:cNvPr>
                <p:cNvCxnSpPr>
                  <a:cxnSpLocks/>
                </p:cNvCxnSpPr>
                <p:nvPr/>
              </p:nvCxnSpPr>
              <p:spPr bwMode="auto">
                <a:xfrm>
                  <a:off x="6467889"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7FDCE706-2F42-4664-8782-0F00B2AB762A}"/>
                    </a:ext>
                  </a:extLst>
                </p:cNvPr>
                <p:cNvCxnSpPr>
                  <a:cxnSpLocks/>
                </p:cNvCxnSpPr>
                <p:nvPr/>
              </p:nvCxnSpPr>
              <p:spPr bwMode="auto">
                <a:xfrm>
                  <a:off x="6458364" y="19156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244A458-0297-4525-850B-7A5C6CB36AAC}"/>
                    </a:ext>
                  </a:extLst>
                </p:cNvPr>
                <p:cNvCxnSpPr>
                  <a:cxnSpLocks/>
                </p:cNvCxnSpPr>
                <p:nvPr/>
              </p:nvCxnSpPr>
              <p:spPr bwMode="auto">
                <a:xfrm>
                  <a:off x="6450956"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E28B32D-5785-4377-97AD-0842FFCBC823}"/>
                    </a:ext>
                  </a:extLst>
                </p:cNvPr>
                <p:cNvCxnSpPr>
                  <a:cxnSpLocks/>
                </p:cNvCxnSpPr>
                <p:nvPr/>
              </p:nvCxnSpPr>
              <p:spPr bwMode="auto">
                <a:xfrm>
                  <a:off x="6439314"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99F4498-9386-4F42-BF78-9B163A84B482}"/>
                    </a:ext>
                  </a:extLst>
                </p:cNvPr>
                <p:cNvCxnSpPr>
                  <a:cxnSpLocks/>
                </p:cNvCxnSpPr>
                <p:nvPr/>
              </p:nvCxnSpPr>
              <p:spPr bwMode="auto">
                <a:xfrm>
                  <a:off x="6422381"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5E6FCEC-D84C-48B3-92F6-B1F422023F9F}"/>
                    </a:ext>
                  </a:extLst>
                </p:cNvPr>
                <p:cNvCxnSpPr>
                  <a:cxnSpLocks/>
                </p:cNvCxnSpPr>
                <p:nvPr/>
              </p:nvCxnSpPr>
              <p:spPr bwMode="auto">
                <a:xfrm>
                  <a:off x="6409681"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7267F97D-9400-4613-9B60-38AA9F287165}"/>
                    </a:ext>
                  </a:extLst>
                </p:cNvPr>
                <p:cNvCxnSpPr>
                  <a:cxnSpLocks/>
                </p:cNvCxnSpPr>
                <p:nvPr/>
              </p:nvCxnSpPr>
              <p:spPr bwMode="auto">
                <a:xfrm>
                  <a:off x="6400156"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7487D95F-35BC-4C99-90E1-89F0BE16BE5C}"/>
                    </a:ext>
                  </a:extLst>
                </p:cNvPr>
                <p:cNvCxnSpPr>
                  <a:cxnSpLocks/>
                </p:cNvCxnSpPr>
                <p:nvPr/>
              </p:nvCxnSpPr>
              <p:spPr bwMode="auto">
                <a:xfrm>
                  <a:off x="6386398"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F94DADF4-5CB3-40D4-9BEB-7133AFB3E44F}"/>
                    </a:ext>
                  </a:extLst>
                </p:cNvPr>
                <p:cNvCxnSpPr>
                  <a:cxnSpLocks/>
                </p:cNvCxnSpPr>
                <p:nvPr/>
              </p:nvCxnSpPr>
              <p:spPr bwMode="auto">
                <a:xfrm>
                  <a:off x="6360998"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822CB0F-D258-4511-AC99-4126076FF4AA}"/>
                    </a:ext>
                  </a:extLst>
                </p:cNvPr>
                <p:cNvCxnSpPr>
                  <a:cxnSpLocks/>
                </p:cNvCxnSpPr>
                <p:nvPr/>
              </p:nvCxnSpPr>
              <p:spPr bwMode="auto">
                <a:xfrm>
                  <a:off x="6341948"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47E7096-2ACC-4FBA-9B27-C987B0D09AEB}"/>
                    </a:ext>
                  </a:extLst>
                </p:cNvPr>
                <p:cNvCxnSpPr>
                  <a:cxnSpLocks/>
                </p:cNvCxnSpPr>
                <p:nvPr/>
              </p:nvCxnSpPr>
              <p:spPr bwMode="auto">
                <a:xfrm>
                  <a:off x="6347240"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ABAB813-799E-4B2B-8BD2-E97D1A2F4650}"/>
                    </a:ext>
                  </a:extLst>
                </p:cNvPr>
                <p:cNvCxnSpPr>
                  <a:cxnSpLocks/>
                </p:cNvCxnSpPr>
                <p:nvPr/>
              </p:nvCxnSpPr>
              <p:spPr bwMode="auto">
                <a:xfrm>
                  <a:off x="6331365"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3693F35-C50D-44CC-ADD5-00C0879E092D}"/>
                    </a:ext>
                  </a:extLst>
                </p:cNvPr>
                <p:cNvCxnSpPr>
                  <a:cxnSpLocks/>
                </p:cNvCxnSpPr>
                <p:nvPr/>
              </p:nvCxnSpPr>
              <p:spPr bwMode="auto">
                <a:xfrm>
                  <a:off x="6320782"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0A82FFB-76E7-4EA3-9AC1-2955C77EC799}"/>
                    </a:ext>
                  </a:extLst>
                </p:cNvPr>
                <p:cNvCxnSpPr>
                  <a:cxnSpLocks/>
                </p:cNvCxnSpPr>
                <p:nvPr/>
              </p:nvCxnSpPr>
              <p:spPr bwMode="auto">
                <a:xfrm>
                  <a:off x="6239290" y="18987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A621049-A455-45A7-8ADD-D289EA001CA0}"/>
                    </a:ext>
                  </a:extLst>
                </p:cNvPr>
                <p:cNvCxnSpPr>
                  <a:cxnSpLocks/>
                </p:cNvCxnSpPr>
                <p:nvPr/>
              </p:nvCxnSpPr>
              <p:spPr bwMode="auto">
                <a:xfrm>
                  <a:off x="6225532" y="18987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96A4550-CC5F-4450-A37D-5472A43B28D7}"/>
                    </a:ext>
                  </a:extLst>
                </p:cNvPr>
                <p:cNvCxnSpPr>
                  <a:cxnSpLocks/>
                </p:cNvCxnSpPr>
                <p:nvPr/>
              </p:nvCxnSpPr>
              <p:spPr bwMode="auto">
                <a:xfrm>
                  <a:off x="6207540" y="189770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05DEC91-0D44-4A8E-9C1E-571C512333E3}"/>
                    </a:ext>
                  </a:extLst>
                </p:cNvPr>
                <p:cNvCxnSpPr>
                  <a:cxnSpLocks/>
                </p:cNvCxnSpPr>
                <p:nvPr/>
              </p:nvCxnSpPr>
              <p:spPr bwMode="auto">
                <a:xfrm>
                  <a:off x="6138748"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181B449-4118-4FED-9B45-A9541A028A78}"/>
                    </a:ext>
                  </a:extLst>
                </p:cNvPr>
                <p:cNvCxnSpPr>
                  <a:cxnSpLocks/>
                </p:cNvCxnSpPr>
                <p:nvPr/>
              </p:nvCxnSpPr>
              <p:spPr bwMode="auto">
                <a:xfrm>
                  <a:off x="6123932"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8835772-D805-4129-8CDD-BD06CEA3D694}"/>
                    </a:ext>
                  </a:extLst>
                </p:cNvPr>
                <p:cNvCxnSpPr>
                  <a:cxnSpLocks/>
                </p:cNvCxnSpPr>
                <p:nvPr/>
              </p:nvCxnSpPr>
              <p:spPr bwMode="auto">
                <a:xfrm>
                  <a:off x="6120757"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3F6898CF-F84B-4F7F-AC74-E2167850B2E3}"/>
                    </a:ext>
                  </a:extLst>
                </p:cNvPr>
                <p:cNvCxnSpPr>
                  <a:cxnSpLocks/>
                </p:cNvCxnSpPr>
                <p:nvPr/>
              </p:nvCxnSpPr>
              <p:spPr bwMode="auto">
                <a:xfrm>
                  <a:off x="6104353"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7D55B6-1DF0-49AF-BE93-93FC03BC4F2E}"/>
                    </a:ext>
                  </a:extLst>
                </p:cNvPr>
                <p:cNvCxnSpPr>
                  <a:cxnSpLocks/>
                </p:cNvCxnSpPr>
                <p:nvPr/>
              </p:nvCxnSpPr>
              <p:spPr bwMode="auto">
                <a:xfrm>
                  <a:off x="6076836"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9AD63F7-9DBB-4CE5-99DA-43384CC67036}"/>
                    </a:ext>
                  </a:extLst>
                </p:cNvPr>
                <p:cNvCxnSpPr>
                  <a:cxnSpLocks/>
                </p:cNvCxnSpPr>
                <p:nvPr/>
              </p:nvCxnSpPr>
              <p:spPr bwMode="auto">
                <a:xfrm>
                  <a:off x="6063078"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A8049AAF-777D-475E-A73F-BAC5E22F3EA3}"/>
                    </a:ext>
                  </a:extLst>
                </p:cNvPr>
                <p:cNvCxnSpPr>
                  <a:cxnSpLocks/>
                </p:cNvCxnSpPr>
                <p:nvPr/>
              </p:nvCxnSpPr>
              <p:spPr bwMode="auto">
                <a:xfrm>
                  <a:off x="6046145" y="18871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AD4761A-8364-45CD-B477-B3C1CF858C58}"/>
                    </a:ext>
                  </a:extLst>
                </p:cNvPr>
                <p:cNvCxnSpPr>
                  <a:cxnSpLocks/>
                </p:cNvCxnSpPr>
                <p:nvPr/>
              </p:nvCxnSpPr>
              <p:spPr bwMode="auto">
                <a:xfrm>
                  <a:off x="5976295" y="18871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E2A62A8-FADE-4F72-AB66-9554F6D64291}"/>
                    </a:ext>
                  </a:extLst>
                </p:cNvPr>
                <p:cNvCxnSpPr>
                  <a:cxnSpLocks/>
                </p:cNvCxnSpPr>
                <p:nvPr/>
              </p:nvCxnSpPr>
              <p:spPr bwMode="auto">
                <a:xfrm>
                  <a:off x="5887395" y="18924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8012CE5F-0EC2-4BAD-846F-71E09F42CA23}"/>
                    </a:ext>
                  </a:extLst>
                </p:cNvPr>
                <p:cNvCxnSpPr>
                  <a:cxnSpLocks/>
                </p:cNvCxnSpPr>
                <p:nvPr/>
              </p:nvCxnSpPr>
              <p:spPr bwMode="auto">
                <a:xfrm>
                  <a:off x="5873636" y="18924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CDDC3A35-53D7-47CE-8D97-6A2F30C56162}"/>
                    </a:ext>
                  </a:extLst>
                </p:cNvPr>
                <p:cNvCxnSpPr>
                  <a:cxnSpLocks/>
                </p:cNvCxnSpPr>
                <p:nvPr/>
              </p:nvCxnSpPr>
              <p:spPr bwMode="auto">
                <a:xfrm>
                  <a:off x="5854586"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2B5C412-1F92-486D-82D2-856C172729C8}"/>
                    </a:ext>
                  </a:extLst>
                </p:cNvPr>
                <p:cNvCxnSpPr>
                  <a:cxnSpLocks/>
                </p:cNvCxnSpPr>
                <p:nvPr/>
              </p:nvCxnSpPr>
              <p:spPr bwMode="auto">
                <a:xfrm>
                  <a:off x="5833419"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9160D44E-3159-4DB3-8E8D-DAB86E1F5142}"/>
                    </a:ext>
                  </a:extLst>
                </p:cNvPr>
                <p:cNvCxnSpPr>
                  <a:cxnSpLocks/>
                </p:cNvCxnSpPr>
                <p:nvPr/>
              </p:nvCxnSpPr>
              <p:spPr bwMode="auto">
                <a:xfrm>
                  <a:off x="5827069"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E9E3CDC-3FEB-4D19-A136-D15D7FD61743}"/>
                    </a:ext>
                  </a:extLst>
                </p:cNvPr>
                <p:cNvCxnSpPr>
                  <a:cxnSpLocks/>
                </p:cNvCxnSpPr>
                <p:nvPr/>
              </p:nvCxnSpPr>
              <p:spPr bwMode="auto">
                <a:xfrm>
                  <a:off x="5821777"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F9899BC9-8064-4747-B7DC-5C2254487945}"/>
                    </a:ext>
                  </a:extLst>
                </p:cNvPr>
                <p:cNvCxnSpPr>
                  <a:cxnSpLocks/>
                </p:cNvCxnSpPr>
                <p:nvPr/>
              </p:nvCxnSpPr>
              <p:spPr bwMode="auto">
                <a:xfrm>
                  <a:off x="5803785"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A245621-A048-4503-9B7C-FBFCAE39A8F9}"/>
                    </a:ext>
                  </a:extLst>
                </p:cNvPr>
                <p:cNvCxnSpPr>
                  <a:cxnSpLocks/>
                </p:cNvCxnSpPr>
                <p:nvPr/>
              </p:nvCxnSpPr>
              <p:spPr bwMode="auto">
                <a:xfrm>
                  <a:off x="5780501"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82EA8F8E-C037-4693-A79B-60E37F181DB0}"/>
                    </a:ext>
                  </a:extLst>
                </p:cNvPr>
                <p:cNvCxnSpPr>
                  <a:cxnSpLocks/>
                </p:cNvCxnSpPr>
                <p:nvPr/>
              </p:nvCxnSpPr>
              <p:spPr bwMode="auto">
                <a:xfrm>
                  <a:off x="5768860"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65F3D690-15A3-480D-971B-F5103FDAB043}"/>
                    </a:ext>
                  </a:extLst>
                </p:cNvPr>
                <p:cNvCxnSpPr>
                  <a:cxnSpLocks/>
                </p:cNvCxnSpPr>
                <p:nvPr/>
              </p:nvCxnSpPr>
              <p:spPr bwMode="auto">
                <a:xfrm>
                  <a:off x="5747693"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E8D2F2F-31EC-472F-A75A-8E181CCF0608}"/>
                    </a:ext>
                  </a:extLst>
                </p:cNvPr>
                <p:cNvCxnSpPr>
                  <a:cxnSpLocks/>
                </p:cNvCxnSpPr>
                <p:nvPr/>
              </p:nvCxnSpPr>
              <p:spPr bwMode="auto">
                <a:xfrm>
                  <a:off x="5642918" y="186595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B557EF-047B-4C68-A248-59647F4D4DE6}"/>
                    </a:ext>
                  </a:extLst>
                </p:cNvPr>
                <p:cNvCxnSpPr>
                  <a:cxnSpLocks/>
                </p:cNvCxnSpPr>
                <p:nvPr/>
              </p:nvCxnSpPr>
              <p:spPr bwMode="auto">
                <a:xfrm>
                  <a:off x="5544493" y="18606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2526D9AD-C745-43BE-8BFA-8FC5BB37DAF7}"/>
                    </a:ext>
                  </a:extLst>
                </p:cNvPr>
                <p:cNvCxnSpPr>
                  <a:cxnSpLocks/>
                </p:cNvCxnSpPr>
                <p:nvPr/>
              </p:nvCxnSpPr>
              <p:spPr bwMode="auto">
                <a:xfrm>
                  <a:off x="5530735" y="18617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2B9EE27-860B-4DC6-8265-4D00574098E1}"/>
                    </a:ext>
                  </a:extLst>
                </p:cNvPr>
                <p:cNvCxnSpPr>
                  <a:cxnSpLocks/>
                </p:cNvCxnSpPr>
                <p:nvPr/>
              </p:nvCxnSpPr>
              <p:spPr bwMode="auto">
                <a:xfrm>
                  <a:off x="5511685" y="18553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8C05294-7E10-4D99-A0ED-048D6F0F9B97}"/>
                    </a:ext>
                  </a:extLst>
                </p:cNvPr>
                <p:cNvCxnSpPr>
                  <a:cxnSpLocks/>
                </p:cNvCxnSpPr>
                <p:nvPr/>
              </p:nvCxnSpPr>
              <p:spPr bwMode="auto">
                <a:xfrm>
                  <a:off x="5383627"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C2660DD-2277-4CE9-880B-D8F0A344F91D}"/>
                    </a:ext>
                  </a:extLst>
                </p:cNvPr>
                <p:cNvCxnSpPr>
                  <a:cxnSpLocks/>
                </p:cNvCxnSpPr>
                <p:nvPr/>
              </p:nvCxnSpPr>
              <p:spPr bwMode="auto">
                <a:xfrm>
                  <a:off x="5287318"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CF9D7D7-9299-43BD-B537-012409FD3C78}"/>
                    </a:ext>
                  </a:extLst>
                </p:cNvPr>
                <p:cNvCxnSpPr>
                  <a:cxnSpLocks/>
                </p:cNvCxnSpPr>
                <p:nvPr/>
              </p:nvCxnSpPr>
              <p:spPr bwMode="auto">
                <a:xfrm>
                  <a:off x="5274618"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627E9EA-B8F2-44CA-A0AC-78864A484837}"/>
                    </a:ext>
                  </a:extLst>
                </p:cNvPr>
                <p:cNvCxnSpPr>
                  <a:cxnSpLocks/>
                </p:cNvCxnSpPr>
                <p:nvPr/>
              </p:nvCxnSpPr>
              <p:spPr bwMode="auto">
                <a:xfrm>
                  <a:off x="5250276"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1083110-5417-401C-BDA5-2CAC6147DF82}"/>
                    </a:ext>
                  </a:extLst>
                </p:cNvPr>
                <p:cNvCxnSpPr>
                  <a:cxnSpLocks/>
                </p:cNvCxnSpPr>
                <p:nvPr/>
              </p:nvCxnSpPr>
              <p:spPr bwMode="auto">
                <a:xfrm>
                  <a:off x="5216409"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5C838BD-1335-4605-951C-06312E1415B0}"/>
                    </a:ext>
                  </a:extLst>
                </p:cNvPr>
                <p:cNvCxnSpPr>
                  <a:cxnSpLocks/>
                </p:cNvCxnSpPr>
                <p:nvPr/>
              </p:nvCxnSpPr>
              <p:spPr bwMode="auto">
                <a:xfrm>
                  <a:off x="5199476"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27171291-8B19-4B74-9893-FCBF39283261}"/>
                    </a:ext>
                  </a:extLst>
                </p:cNvPr>
                <p:cNvCxnSpPr>
                  <a:cxnSpLocks/>
                </p:cNvCxnSpPr>
                <p:nvPr/>
              </p:nvCxnSpPr>
              <p:spPr bwMode="auto">
                <a:xfrm>
                  <a:off x="5189951"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63853A9-9934-4D63-930C-13D0AB590204}"/>
                    </a:ext>
                  </a:extLst>
                </p:cNvPr>
                <p:cNvCxnSpPr>
                  <a:cxnSpLocks/>
                </p:cNvCxnSpPr>
                <p:nvPr/>
              </p:nvCxnSpPr>
              <p:spPr bwMode="auto">
                <a:xfrm>
                  <a:off x="5178309" y="18458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A372FF0-DFE5-42A3-802C-B7312BE7E068}"/>
                    </a:ext>
                  </a:extLst>
                </p:cNvPr>
                <p:cNvCxnSpPr>
                  <a:cxnSpLocks/>
                </p:cNvCxnSpPr>
                <p:nvPr/>
              </p:nvCxnSpPr>
              <p:spPr bwMode="auto">
                <a:xfrm>
                  <a:off x="5166668" y="18458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BE4D5FD7-B528-42ED-9543-889A035B1AED}"/>
                    </a:ext>
                  </a:extLst>
                </p:cNvPr>
                <p:cNvCxnSpPr>
                  <a:cxnSpLocks/>
                </p:cNvCxnSpPr>
                <p:nvPr/>
              </p:nvCxnSpPr>
              <p:spPr bwMode="auto">
                <a:xfrm>
                  <a:off x="5085176"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78656D8-F967-4CD8-9E9D-0872171DFF32}"/>
                    </a:ext>
                  </a:extLst>
                </p:cNvPr>
                <p:cNvCxnSpPr>
                  <a:cxnSpLocks/>
                </p:cNvCxnSpPr>
                <p:nvPr/>
              </p:nvCxnSpPr>
              <p:spPr bwMode="auto">
                <a:xfrm>
                  <a:off x="5022735"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51BCB4D-5E41-4A4A-A7AB-1E2E7B704B83}"/>
                    </a:ext>
                  </a:extLst>
                </p:cNvPr>
                <p:cNvCxnSpPr>
                  <a:cxnSpLocks/>
                </p:cNvCxnSpPr>
                <p:nvPr/>
              </p:nvCxnSpPr>
              <p:spPr bwMode="auto">
                <a:xfrm>
                  <a:off x="5006860"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C306974-2335-430D-96FF-0ABEC3AC3DF2}"/>
                    </a:ext>
                  </a:extLst>
                </p:cNvPr>
                <p:cNvCxnSpPr>
                  <a:cxnSpLocks/>
                </p:cNvCxnSpPr>
                <p:nvPr/>
              </p:nvCxnSpPr>
              <p:spPr bwMode="auto">
                <a:xfrm>
                  <a:off x="4981460" y="18299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23632846-E72F-482D-8473-A958A6AFE75B}"/>
                    </a:ext>
                  </a:extLst>
                </p:cNvPr>
                <p:cNvCxnSpPr>
                  <a:cxnSpLocks/>
                </p:cNvCxnSpPr>
                <p:nvPr/>
              </p:nvCxnSpPr>
              <p:spPr bwMode="auto">
                <a:xfrm>
                  <a:off x="4922193" y="18299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19AEBC8A-5649-4444-93EE-052393DAF33C}"/>
                    </a:ext>
                  </a:extLst>
                </p:cNvPr>
                <p:cNvCxnSpPr>
                  <a:cxnSpLocks/>
                </p:cNvCxnSpPr>
                <p:nvPr/>
              </p:nvCxnSpPr>
              <p:spPr bwMode="auto">
                <a:xfrm>
                  <a:off x="4801543" y="183208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474E9AC-FBE7-485D-8E83-7EEC9244FACB}"/>
                    </a:ext>
                  </a:extLst>
                </p:cNvPr>
                <p:cNvCxnSpPr>
                  <a:cxnSpLocks/>
                </p:cNvCxnSpPr>
                <p:nvPr/>
              </p:nvCxnSpPr>
              <p:spPr bwMode="auto">
                <a:xfrm>
                  <a:off x="4792018" y="18267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55651FE-552B-4878-843E-6F825314CC5A}"/>
                    </a:ext>
                  </a:extLst>
                </p:cNvPr>
                <p:cNvCxnSpPr>
                  <a:cxnSpLocks/>
                </p:cNvCxnSpPr>
                <p:nvPr/>
              </p:nvCxnSpPr>
              <p:spPr bwMode="auto">
                <a:xfrm>
                  <a:off x="4774026" y="18204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16383460-9201-46D0-B062-62B4C2519990}"/>
                    </a:ext>
                  </a:extLst>
                </p:cNvPr>
                <p:cNvCxnSpPr>
                  <a:cxnSpLocks/>
                </p:cNvCxnSpPr>
                <p:nvPr/>
              </p:nvCxnSpPr>
              <p:spPr bwMode="auto">
                <a:xfrm>
                  <a:off x="4726401" y="18331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3BA3892-91B4-48DC-8B39-23AC731DA07B}"/>
                    </a:ext>
                  </a:extLst>
                </p:cNvPr>
                <p:cNvCxnSpPr>
                  <a:cxnSpLocks/>
                </p:cNvCxnSpPr>
                <p:nvPr/>
              </p:nvCxnSpPr>
              <p:spPr bwMode="auto">
                <a:xfrm>
                  <a:off x="4654434" y="18257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B01DE65-E053-4470-B75F-EE536217AC5C}"/>
                    </a:ext>
                  </a:extLst>
                </p:cNvPr>
                <p:cNvCxnSpPr>
                  <a:cxnSpLocks/>
                </p:cNvCxnSpPr>
                <p:nvPr/>
              </p:nvCxnSpPr>
              <p:spPr bwMode="auto">
                <a:xfrm>
                  <a:off x="4564476" y="181832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8878C7C5-A7D3-4EAE-AA80-DDB1CE07982A}"/>
                    </a:ext>
                  </a:extLst>
                </p:cNvPr>
                <p:cNvCxnSpPr>
                  <a:cxnSpLocks/>
                </p:cNvCxnSpPr>
                <p:nvPr/>
              </p:nvCxnSpPr>
              <p:spPr bwMode="auto">
                <a:xfrm>
                  <a:off x="4548601" y="181832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B8FE2802-0984-4797-93D2-233767332A24}"/>
                    </a:ext>
                  </a:extLst>
                </p:cNvPr>
                <p:cNvCxnSpPr>
                  <a:cxnSpLocks/>
                </p:cNvCxnSpPr>
                <p:nvPr/>
              </p:nvCxnSpPr>
              <p:spPr bwMode="auto">
                <a:xfrm>
                  <a:off x="4530609" y="181303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72840F2-033E-4BD4-816D-3E2D7E7BD973}"/>
                    </a:ext>
                  </a:extLst>
                </p:cNvPr>
                <p:cNvCxnSpPr>
                  <a:cxnSpLocks/>
                </p:cNvCxnSpPr>
                <p:nvPr/>
              </p:nvCxnSpPr>
              <p:spPr bwMode="auto">
                <a:xfrm>
                  <a:off x="4477692" y="182361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335DAF5B-ED8D-4941-814C-07FD2DACEEA1}"/>
                    </a:ext>
                  </a:extLst>
                </p:cNvPr>
                <p:cNvCxnSpPr>
                  <a:cxnSpLocks/>
                </p:cNvCxnSpPr>
                <p:nvPr/>
              </p:nvCxnSpPr>
              <p:spPr bwMode="auto">
                <a:xfrm>
                  <a:off x="4260733" y="181091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C05194BF-A4A3-4BFE-8A7A-0BAFAC5B79C7}"/>
                    </a:ext>
                  </a:extLst>
                </p:cNvPr>
                <p:cNvCxnSpPr>
                  <a:cxnSpLocks/>
                </p:cNvCxnSpPr>
                <p:nvPr/>
              </p:nvCxnSpPr>
              <p:spPr bwMode="auto">
                <a:xfrm>
                  <a:off x="4197233" y="180033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50E3A4A3-FEA2-41C1-9719-F6D532B0C595}"/>
                    </a:ext>
                  </a:extLst>
                </p:cNvPr>
                <p:cNvCxnSpPr>
                  <a:cxnSpLocks/>
                </p:cNvCxnSpPr>
                <p:nvPr/>
              </p:nvCxnSpPr>
              <p:spPr bwMode="auto">
                <a:xfrm>
                  <a:off x="4105158" y="17982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F7E5898C-F62C-429F-82AA-E4EA8E7CECF1}"/>
                    </a:ext>
                  </a:extLst>
                </p:cNvPr>
                <p:cNvCxnSpPr>
                  <a:cxnSpLocks/>
                </p:cNvCxnSpPr>
                <p:nvPr/>
              </p:nvCxnSpPr>
              <p:spPr bwMode="auto">
                <a:xfrm>
                  <a:off x="4054358" y="178975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FBFBDCD8-AC24-4666-9841-877B8DA769F9}"/>
                    </a:ext>
                  </a:extLst>
                </p:cNvPr>
                <p:cNvCxnSpPr>
                  <a:cxnSpLocks/>
                </p:cNvCxnSpPr>
                <p:nvPr/>
              </p:nvCxnSpPr>
              <p:spPr bwMode="auto">
                <a:xfrm>
                  <a:off x="4006733" y="17876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DF158F8F-4FFA-43A2-AA33-D05F2DDC8FB9}"/>
                    </a:ext>
                  </a:extLst>
                </p:cNvPr>
                <p:cNvCxnSpPr>
                  <a:cxnSpLocks/>
                </p:cNvCxnSpPr>
                <p:nvPr/>
              </p:nvCxnSpPr>
              <p:spPr bwMode="auto">
                <a:xfrm>
                  <a:off x="3988741" y="17876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466E171-C7D4-4786-8044-7816AF76810A}"/>
                    </a:ext>
                  </a:extLst>
                </p:cNvPr>
                <p:cNvCxnSpPr>
                  <a:cxnSpLocks/>
                </p:cNvCxnSpPr>
                <p:nvPr/>
              </p:nvCxnSpPr>
              <p:spPr bwMode="auto">
                <a:xfrm>
                  <a:off x="3971808"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B0EADDA2-3DAB-492E-8592-1C67D2F996EC}"/>
                    </a:ext>
                  </a:extLst>
                </p:cNvPr>
                <p:cNvCxnSpPr>
                  <a:cxnSpLocks/>
                </p:cNvCxnSpPr>
                <p:nvPr/>
              </p:nvCxnSpPr>
              <p:spPr bwMode="auto">
                <a:xfrm>
                  <a:off x="3926300"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A976408B-5D7E-4F3A-8420-0F1D66BC19C0}"/>
                    </a:ext>
                  </a:extLst>
                </p:cNvPr>
                <p:cNvCxnSpPr>
                  <a:cxnSpLocks/>
                </p:cNvCxnSpPr>
                <p:nvPr/>
              </p:nvCxnSpPr>
              <p:spPr bwMode="auto">
                <a:xfrm>
                  <a:off x="3809883" y="178975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C8530D1F-3C59-495A-8009-98D0F9072017}"/>
                    </a:ext>
                  </a:extLst>
                </p:cNvPr>
                <p:cNvCxnSpPr>
                  <a:cxnSpLocks/>
                </p:cNvCxnSpPr>
                <p:nvPr/>
              </p:nvCxnSpPr>
              <p:spPr bwMode="auto">
                <a:xfrm>
                  <a:off x="3751675" y="17823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536CD1C8-7815-4F77-98F9-57976E1FF84E}"/>
                    </a:ext>
                  </a:extLst>
                </p:cNvPr>
                <p:cNvCxnSpPr>
                  <a:cxnSpLocks/>
                </p:cNvCxnSpPr>
                <p:nvPr/>
              </p:nvCxnSpPr>
              <p:spPr bwMode="auto">
                <a:xfrm>
                  <a:off x="3715692"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357AE1E-126C-4B2B-B0B8-0D25A13E76EF}"/>
                    </a:ext>
                  </a:extLst>
                </p:cNvPr>
                <p:cNvCxnSpPr>
                  <a:cxnSpLocks/>
                </p:cNvCxnSpPr>
                <p:nvPr/>
              </p:nvCxnSpPr>
              <p:spPr bwMode="auto">
                <a:xfrm>
                  <a:off x="3705108"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FC12F1B0-07CF-4E2A-BCEF-94A723B45CBA}"/>
                    </a:ext>
                  </a:extLst>
                </p:cNvPr>
                <p:cNvCxnSpPr>
                  <a:cxnSpLocks/>
                </p:cNvCxnSpPr>
                <p:nvPr/>
              </p:nvCxnSpPr>
              <p:spPr bwMode="auto">
                <a:xfrm>
                  <a:off x="3700874"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DCF83D56-A5A1-4A4C-A1ED-21719689D5E6}"/>
                    </a:ext>
                  </a:extLst>
                </p:cNvPr>
                <p:cNvCxnSpPr>
                  <a:cxnSpLocks/>
                </p:cNvCxnSpPr>
                <p:nvPr/>
              </p:nvCxnSpPr>
              <p:spPr bwMode="auto">
                <a:xfrm>
                  <a:off x="3690291" y="17823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EFCD547E-8518-4CC0-ACB7-77996BE269DA}"/>
                    </a:ext>
                  </a:extLst>
                </p:cNvPr>
                <p:cNvCxnSpPr>
                  <a:cxnSpLocks/>
                </p:cNvCxnSpPr>
                <p:nvPr/>
              </p:nvCxnSpPr>
              <p:spPr bwMode="auto">
                <a:xfrm>
                  <a:off x="3599275" y="177811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9CA6B6C0-D528-450E-9581-B78CEDF2B3B3}"/>
                    </a:ext>
                  </a:extLst>
                </p:cNvPr>
                <p:cNvCxnSpPr>
                  <a:cxnSpLocks/>
                </p:cNvCxnSpPr>
                <p:nvPr/>
              </p:nvCxnSpPr>
              <p:spPr bwMode="auto">
                <a:xfrm>
                  <a:off x="3513550"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E5BE4B5-97D2-475F-9F64-00C7CFEACC72}"/>
                    </a:ext>
                  </a:extLst>
                </p:cNvPr>
                <p:cNvCxnSpPr>
                  <a:cxnSpLocks/>
                </p:cNvCxnSpPr>
                <p:nvPr/>
              </p:nvCxnSpPr>
              <p:spPr bwMode="auto">
                <a:xfrm>
                  <a:off x="3501909"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783A77B-426C-4F8C-873A-0705A4A2ABB3}"/>
                    </a:ext>
                  </a:extLst>
                </p:cNvPr>
                <p:cNvCxnSpPr>
                  <a:cxnSpLocks/>
                </p:cNvCxnSpPr>
                <p:nvPr/>
              </p:nvCxnSpPr>
              <p:spPr bwMode="auto">
                <a:xfrm>
                  <a:off x="3497676"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D237A3D8-F542-43BE-893F-39FC750D1A1B}"/>
                    </a:ext>
                  </a:extLst>
                </p:cNvPr>
                <p:cNvCxnSpPr>
                  <a:cxnSpLocks/>
                </p:cNvCxnSpPr>
                <p:nvPr/>
              </p:nvCxnSpPr>
              <p:spPr bwMode="auto">
                <a:xfrm>
                  <a:off x="3477567" y="176541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C8ADE3F-3E68-411D-85EC-063AEC25B59E}"/>
                    </a:ext>
                  </a:extLst>
                </p:cNvPr>
                <p:cNvCxnSpPr>
                  <a:cxnSpLocks/>
                </p:cNvCxnSpPr>
                <p:nvPr/>
              </p:nvCxnSpPr>
              <p:spPr bwMode="auto">
                <a:xfrm>
                  <a:off x="3403483"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224B71D-9205-465E-9EF5-31BC285E4DE0}"/>
                    </a:ext>
                  </a:extLst>
                </p:cNvPr>
                <p:cNvCxnSpPr>
                  <a:cxnSpLocks/>
                </p:cNvCxnSpPr>
                <p:nvPr/>
              </p:nvCxnSpPr>
              <p:spPr bwMode="auto">
                <a:xfrm>
                  <a:off x="3400308"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15059C3-F24D-4F40-8956-D828A7A28EF5}"/>
                    </a:ext>
                  </a:extLst>
                </p:cNvPr>
                <p:cNvCxnSpPr>
                  <a:cxnSpLocks/>
                </p:cNvCxnSpPr>
                <p:nvPr/>
              </p:nvCxnSpPr>
              <p:spPr bwMode="auto">
                <a:xfrm>
                  <a:off x="3390783"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F5B3E2E4-9409-474B-AB31-31ACF8DFE89B}"/>
                    </a:ext>
                  </a:extLst>
                </p:cNvPr>
                <p:cNvCxnSpPr>
                  <a:cxnSpLocks/>
                </p:cNvCxnSpPr>
                <p:nvPr/>
              </p:nvCxnSpPr>
              <p:spPr bwMode="auto">
                <a:xfrm>
                  <a:off x="3373849" y="175800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9B8F5F96-A7B4-4851-B9D8-D65ABBCCE6E0}"/>
                    </a:ext>
                  </a:extLst>
                </p:cNvPr>
                <p:cNvCxnSpPr>
                  <a:cxnSpLocks/>
                </p:cNvCxnSpPr>
                <p:nvPr/>
              </p:nvCxnSpPr>
              <p:spPr bwMode="auto">
                <a:xfrm>
                  <a:off x="3272249" y="17590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33E8F7B-A418-4EDC-AC7A-7FDCD629AE9D}"/>
                    </a:ext>
                  </a:extLst>
                </p:cNvPr>
                <p:cNvCxnSpPr>
                  <a:cxnSpLocks/>
                </p:cNvCxnSpPr>
                <p:nvPr/>
              </p:nvCxnSpPr>
              <p:spPr bwMode="auto">
                <a:xfrm>
                  <a:off x="326695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7A5FD460-D81D-4181-ACBF-993589EA6DC2}"/>
                    </a:ext>
                  </a:extLst>
                </p:cNvPr>
                <p:cNvCxnSpPr>
                  <a:cxnSpLocks/>
                </p:cNvCxnSpPr>
                <p:nvPr/>
              </p:nvCxnSpPr>
              <p:spPr bwMode="auto">
                <a:xfrm>
                  <a:off x="3256374"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BF3A84D1-D76E-4075-B4CC-646A3A21AF68}"/>
                    </a:ext>
                  </a:extLst>
                </p:cNvPr>
                <p:cNvCxnSpPr>
                  <a:cxnSpLocks/>
                </p:cNvCxnSpPr>
                <p:nvPr/>
              </p:nvCxnSpPr>
              <p:spPr bwMode="auto">
                <a:xfrm>
                  <a:off x="3246849"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B320D542-B9F0-4EB5-81E6-C2A394F57142}"/>
                    </a:ext>
                  </a:extLst>
                </p:cNvPr>
                <p:cNvCxnSpPr>
                  <a:cxnSpLocks/>
                </p:cNvCxnSpPr>
                <p:nvPr/>
              </p:nvCxnSpPr>
              <p:spPr bwMode="auto">
                <a:xfrm>
                  <a:off x="322885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77E3948C-6072-4FA2-8050-9E75A9457943}"/>
                    </a:ext>
                  </a:extLst>
                </p:cNvPr>
                <p:cNvCxnSpPr>
                  <a:cxnSpLocks/>
                </p:cNvCxnSpPr>
                <p:nvPr/>
              </p:nvCxnSpPr>
              <p:spPr bwMode="auto">
                <a:xfrm>
                  <a:off x="321509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A7C9D7E-152D-44EF-9AF6-10C1F0E74173}"/>
                    </a:ext>
                  </a:extLst>
                </p:cNvPr>
                <p:cNvCxnSpPr>
                  <a:cxnSpLocks/>
                </p:cNvCxnSpPr>
                <p:nvPr/>
              </p:nvCxnSpPr>
              <p:spPr bwMode="auto">
                <a:xfrm>
                  <a:off x="3199223"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2E932515-D9A1-49B9-A1A4-D038B098C44A}"/>
                    </a:ext>
                  </a:extLst>
                </p:cNvPr>
                <p:cNvCxnSpPr>
                  <a:cxnSpLocks/>
                </p:cNvCxnSpPr>
                <p:nvPr/>
              </p:nvCxnSpPr>
              <p:spPr bwMode="auto">
                <a:xfrm>
                  <a:off x="318440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838976B0-1AB0-4ADF-82A2-2C05816C67D4}"/>
                    </a:ext>
                  </a:extLst>
                </p:cNvPr>
                <p:cNvCxnSpPr>
                  <a:cxnSpLocks/>
                </p:cNvCxnSpPr>
                <p:nvPr/>
              </p:nvCxnSpPr>
              <p:spPr bwMode="auto">
                <a:xfrm>
                  <a:off x="316958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12345E08-E7DA-421D-9943-C1F684C8AB8B}"/>
                    </a:ext>
                  </a:extLst>
                </p:cNvPr>
                <p:cNvCxnSpPr>
                  <a:cxnSpLocks/>
                </p:cNvCxnSpPr>
                <p:nvPr/>
              </p:nvCxnSpPr>
              <p:spPr bwMode="auto">
                <a:xfrm>
                  <a:off x="3155830"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3C27AFCB-FAD9-42A1-A6E9-866A072BE45F}"/>
                    </a:ext>
                  </a:extLst>
                </p:cNvPr>
                <p:cNvCxnSpPr>
                  <a:cxnSpLocks/>
                </p:cNvCxnSpPr>
                <p:nvPr/>
              </p:nvCxnSpPr>
              <p:spPr bwMode="auto">
                <a:xfrm>
                  <a:off x="3129371"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AB1C49C-2883-49B1-A079-9AEAA249222E}"/>
                    </a:ext>
                  </a:extLst>
                </p:cNvPr>
                <p:cNvCxnSpPr>
                  <a:cxnSpLocks/>
                </p:cNvCxnSpPr>
                <p:nvPr/>
              </p:nvCxnSpPr>
              <p:spPr bwMode="auto">
                <a:xfrm>
                  <a:off x="3114554"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F3F5D609-6A6A-4D03-ABE3-E6F247A75282}"/>
                    </a:ext>
                  </a:extLst>
                </p:cNvPr>
                <p:cNvCxnSpPr>
                  <a:cxnSpLocks/>
                </p:cNvCxnSpPr>
                <p:nvPr/>
              </p:nvCxnSpPr>
              <p:spPr bwMode="auto">
                <a:xfrm>
                  <a:off x="309444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2615644-83E7-47A2-ABAE-7EDC52222E3C}"/>
                    </a:ext>
                  </a:extLst>
                </p:cNvPr>
                <p:cNvCxnSpPr>
                  <a:cxnSpLocks/>
                </p:cNvCxnSpPr>
                <p:nvPr/>
              </p:nvCxnSpPr>
              <p:spPr bwMode="auto">
                <a:xfrm>
                  <a:off x="3078571"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8ED479CE-86C3-4E98-BA57-43BCC12E2610}"/>
                    </a:ext>
                  </a:extLst>
                </p:cNvPr>
                <p:cNvCxnSpPr>
                  <a:cxnSpLocks/>
                </p:cNvCxnSpPr>
                <p:nvPr/>
              </p:nvCxnSpPr>
              <p:spPr bwMode="auto">
                <a:xfrm>
                  <a:off x="310714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DB49162F-AD32-4FEF-9788-D310974A4A67}"/>
                    </a:ext>
                  </a:extLst>
                </p:cNvPr>
                <p:cNvCxnSpPr>
                  <a:cxnSpLocks/>
                </p:cNvCxnSpPr>
                <p:nvPr/>
              </p:nvCxnSpPr>
              <p:spPr bwMode="auto">
                <a:xfrm>
                  <a:off x="3019304"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A38C6618-3157-4119-BD7C-32A21AF71620}"/>
                    </a:ext>
                  </a:extLst>
                </p:cNvPr>
                <p:cNvCxnSpPr>
                  <a:cxnSpLocks/>
                </p:cNvCxnSpPr>
                <p:nvPr/>
              </p:nvCxnSpPr>
              <p:spPr bwMode="auto">
                <a:xfrm>
                  <a:off x="3004487"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DF1157FC-4186-4DCF-85C3-77AC391C4B0F}"/>
                    </a:ext>
                  </a:extLst>
                </p:cNvPr>
                <p:cNvCxnSpPr>
                  <a:cxnSpLocks/>
                </p:cNvCxnSpPr>
                <p:nvPr/>
              </p:nvCxnSpPr>
              <p:spPr bwMode="auto">
                <a:xfrm>
                  <a:off x="3017187"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114BBFC-13C0-40D8-BC1E-D81D330F0DA6}"/>
                    </a:ext>
                  </a:extLst>
                </p:cNvPr>
                <p:cNvCxnSpPr>
                  <a:cxnSpLocks/>
                </p:cNvCxnSpPr>
                <p:nvPr/>
              </p:nvCxnSpPr>
              <p:spPr bwMode="auto">
                <a:xfrm>
                  <a:off x="2984379" y="17368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7111E1ED-47FF-433E-B801-D4FAEF0A7068}"/>
                    </a:ext>
                  </a:extLst>
                </p:cNvPr>
                <p:cNvCxnSpPr>
                  <a:cxnSpLocks/>
                </p:cNvCxnSpPr>
                <p:nvPr/>
              </p:nvCxnSpPr>
              <p:spPr bwMode="auto">
                <a:xfrm>
                  <a:off x="2927229"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F6AF560C-0F53-4681-B674-A01A333F48C7}"/>
                    </a:ext>
                  </a:extLst>
                </p:cNvPr>
                <p:cNvCxnSpPr>
                  <a:cxnSpLocks/>
                </p:cNvCxnSpPr>
                <p:nvPr/>
              </p:nvCxnSpPr>
              <p:spPr bwMode="auto">
                <a:xfrm>
                  <a:off x="2912412"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C1D1813-35C8-416A-9AE1-997D5CE6FA8D}"/>
                    </a:ext>
                  </a:extLst>
                </p:cNvPr>
                <p:cNvCxnSpPr>
                  <a:cxnSpLocks/>
                </p:cNvCxnSpPr>
                <p:nvPr/>
              </p:nvCxnSpPr>
              <p:spPr bwMode="auto">
                <a:xfrm>
                  <a:off x="2922995"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609C8906-0E50-4186-8A2D-491082E3EFC2}"/>
                    </a:ext>
                  </a:extLst>
                </p:cNvPr>
                <p:cNvCxnSpPr>
                  <a:cxnSpLocks/>
                </p:cNvCxnSpPr>
                <p:nvPr/>
              </p:nvCxnSpPr>
              <p:spPr bwMode="auto">
                <a:xfrm>
                  <a:off x="2905003"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DED5D3F-0DEA-4B1C-8A8F-5A591D12B550}"/>
                    </a:ext>
                  </a:extLst>
                </p:cNvPr>
                <p:cNvCxnSpPr>
                  <a:cxnSpLocks/>
                </p:cNvCxnSpPr>
                <p:nvPr/>
              </p:nvCxnSpPr>
              <p:spPr bwMode="auto">
                <a:xfrm>
                  <a:off x="2743078" y="17273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5BE8E6FF-8952-4218-B3D6-3B6C87F30122}"/>
                    </a:ext>
                  </a:extLst>
                </p:cNvPr>
                <p:cNvCxnSpPr>
                  <a:cxnSpLocks/>
                </p:cNvCxnSpPr>
                <p:nvPr/>
              </p:nvCxnSpPr>
              <p:spPr bwMode="auto">
                <a:xfrm>
                  <a:off x="2648887" y="17283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428D7D30-2002-4412-AA14-4B9CBB9FB472}"/>
                    </a:ext>
                  </a:extLst>
                </p:cNvPr>
                <p:cNvCxnSpPr>
                  <a:cxnSpLocks/>
                </p:cNvCxnSpPr>
                <p:nvPr/>
              </p:nvCxnSpPr>
              <p:spPr bwMode="auto">
                <a:xfrm>
                  <a:off x="2631954" y="1724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B410A83A-C494-4A6D-B3D2-9C6113FECAA9}"/>
                    </a:ext>
                  </a:extLst>
                </p:cNvPr>
                <p:cNvCxnSpPr>
                  <a:cxnSpLocks/>
                </p:cNvCxnSpPr>
                <p:nvPr/>
              </p:nvCxnSpPr>
              <p:spPr bwMode="auto">
                <a:xfrm>
                  <a:off x="2540937" y="1718845"/>
                  <a:ext cx="0" cy="73969"/>
                </a:xfrm>
                <a:prstGeom prst="line">
                  <a:avLst/>
                </a:prstGeom>
                <a:noFill/>
                <a:ln w="12700" cap="flat" cmpd="sng" algn="ctr">
                  <a:solidFill>
                    <a:schemeClr val="accent1"/>
                  </a:solidFill>
                  <a:prstDash val="solid"/>
                  <a:round/>
                  <a:headEnd type="none" w="med" len="med"/>
                  <a:tailEnd type="none" w="med" len="med"/>
                </a:ln>
                <a:effectLst/>
              </p:spPr>
            </p:cxnSp>
          </p:grpSp>
          <p:sp>
            <p:nvSpPr>
              <p:cNvPr id="798" name="Rectangle 797">
                <a:extLst>
                  <a:ext uri="{FF2B5EF4-FFF2-40B4-BE49-F238E27FC236}">
                    <a16:creationId xmlns:a16="http://schemas.microsoft.com/office/drawing/2014/main" id="{3ED485C5-FAEA-4967-B41F-4AB63D2F491F}"/>
                  </a:ext>
                </a:extLst>
              </p:cNvPr>
              <p:cNvSpPr/>
              <p:nvPr/>
            </p:nvSpPr>
            <p:spPr bwMode="auto">
              <a:xfrm>
                <a:off x="3002061" y="3933223"/>
                <a:ext cx="1915718" cy="259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Abemaciclib duration</a:t>
                </a:r>
              </a:p>
            </p:txBody>
          </p:sp>
          <p:sp>
            <p:nvSpPr>
              <p:cNvPr id="9230" name="Freeform: Shape 9229">
                <a:extLst>
                  <a:ext uri="{FF2B5EF4-FFF2-40B4-BE49-F238E27FC236}">
                    <a16:creationId xmlns:a16="http://schemas.microsoft.com/office/drawing/2014/main" id="{2C225DCC-C1EC-4890-8C07-7401EF8F3859}"/>
                  </a:ext>
                </a:extLst>
              </p:cNvPr>
              <p:cNvSpPr/>
              <p:nvPr/>
            </p:nvSpPr>
            <p:spPr bwMode="auto">
              <a:xfrm>
                <a:off x="2452313" y="2069057"/>
                <a:ext cx="7294081" cy="435334"/>
              </a:xfrm>
              <a:custGeom>
                <a:avLst/>
                <a:gdLst>
                  <a:gd name="connsiteX0" fmla="*/ 8020157 w 8020157"/>
                  <a:gd name="connsiteY0" fmla="*/ 505730 h 505730"/>
                  <a:gd name="connsiteX1" fmla="*/ 6827350 w 8020157"/>
                  <a:gd name="connsiteY1" fmla="*/ 505730 h 505730"/>
                  <a:gd name="connsiteX2" fmla="*/ 6822241 w 8020157"/>
                  <a:gd name="connsiteY2" fmla="*/ 500621 h 505730"/>
                  <a:gd name="connsiteX3" fmla="*/ 6620461 w 8020157"/>
                  <a:gd name="connsiteY3" fmla="*/ 500621 h 505730"/>
                  <a:gd name="connsiteX4" fmla="*/ 6620461 w 8020157"/>
                  <a:gd name="connsiteY4" fmla="*/ 487850 h 505730"/>
                  <a:gd name="connsiteX5" fmla="*/ 6543835 w 8020157"/>
                  <a:gd name="connsiteY5" fmla="*/ 487850 h 505730"/>
                  <a:gd name="connsiteX6" fmla="*/ 6543835 w 8020157"/>
                  <a:gd name="connsiteY6" fmla="*/ 467417 h 505730"/>
                  <a:gd name="connsiteX7" fmla="*/ 6321620 w 8020157"/>
                  <a:gd name="connsiteY7" fmla="*/ 467417 h 505730"/>
                  <a:gd name="connsiteX8" fmla="*/ 6321620 w 8020157"/>
                  <a:gd name="connsiteY8" fmla="*/ 467417 h 505730"/>
                  <a:gd name="connsiteX9" fmla="*/ 6219453 w 8020157"/>
                  <a:gd name="connsiteY9" fmla="*/ 467417 h 505730"/>
                  <a:gd name="connsiteX10" fmla="*/ 6219453 w 8020157"/>
                  <a:gd name="connsiteY10" fmla="*/ 444429 h 505730"/>
                  <a:gd name="connsiteX11" fmla="*/ 6132610 w 8020157"/>
                  <a:gd name="connsiteY11" fmla="*/ 444429 h 505730"/>
                  <a:gd name="connsiteX12" fmla="*/ 6114731 w 8020157"/>
                  <a:gd name="connsiteY12" fmla="*/ 444429 h 505730"/>
                  <a:gd name="connsiteX13" fmla="*/ 5974250 w 8020157"/>
                  <a:gd name="connsiteY13" fmla="*/ 444429 h 505730"/>
                  <a:gd name="connsiteX14" fmla="*/ 5974250 w 8020157"/>
                  <a:gd name="connsiteY14" fmla="*/ 426550 h 505730"/>
                  <a:gd name="connsiteX15" fmla="*/ 5843987 w 8020157"/>
                  <a:gd name="connsiteY15" fmla="*/ 426550 h 505730"/>
                  <a:gd name="connsiteX16" fmla="*/ 5843987 w 8020157"/>
                  <a:gd name="connsiteY16" fmla="*/ 416333 h 505730"/>
                  <a:gd name="connsiteX17" fmla="*/ 5703506 w 8020157"/>
                  <a:gd name="connsiteY17" fmla="*/ 416333 h 505730"/>
                  <a:gd name="connsiteX18" fmla="*/ 5703506 w 8020157"/>
                  <a:gd name="connsiteY18" fmla="*/ 395900 h 505730"/>
                  <a:gd name="connsiteX19" fmla="*/ 5506834 w 8020157"/>
                  <a:gd name="connsiteY19" fmla="*/ 395900 h 505730"/>
                  <a:gd name="connsiteX20" fmla="*/ 5506834 w 8020157"/>
                  <a:gd name="connsiteY20" fmla="*/ 380574 h 505730"/>
                  <a:gd name="connsiteX21" fmla="*/ 5345920 w 8020157"/>
                  <a:gd name="connsiteY21" fmla="*/ 380574 h 505730"/>
                  <a:gd name="connsiteX22" fmla="*/ 5345920 w 8020157"/>
                  <a:gd name="connsiteY22" fmla="*/ 360141 h 505730"/>
                  <a:gd name="connsiteX23" fmla="*/ 5131368 w 8020157"/>
                  <a:gd name="connsiteY23" fmla="*/ 360141 h 505730"/>
                  <a:gd name="connsiteX24" fmla="*/ 5131368 w 8020157"/>
                  <a:gd name="connsiteY24" fmla="*/ 355033 h 505730"/>
                  <a:gd name="connsiteX25" fmla="*/ 5008767 w 8020157"/>
                  <a:gd name="connsiteY25" fmla="*/ 355033 h 505730"/>
                  <a:gd name="connsiteX26" fmla="*/ 5008767 w 8020157"/>
                  <a:gd name="connsiteY26" fmla="*/ 342262 h 505730"/>
                  <a:gd name="connsiteX27" fmla="*/ 4697155 w 8020157"/>
                  <a:gd name="connsiteY27" fmla="*/ 342262 h 505730"/>
                  <a:gd name="connsiteX28" fmla="*/ 4697155 w 8020157"/>
                  <a:gd name="connsiteY28" fmla="*/ 324382 h 505730"/>
                  <a:gd name="connsiteX29" fmla="*/ 4546458 w 8020157"/>
                  <a:gd name="connsiteY29" fmla="*/ 324382 h 505730"/>
                  <a:gd name="connsiteX30" fmla="*/ 4546458 w 8020157"/>
                  <a:gd name="connsiteY30" fmla="*/ 301395 h 505730"/>
                  <a:gd name="connsiteX31" fmla="*/ 4431520 w 8020157"/>
                  <a:gd name="connsiteY31" fmla="*/ 301395 h 505730"/>
                  <a:gd name="connsiteX32" fmla="*/ 4431520 w 8020157"/>
                  <a:gd name="connsiteY32" fmla="*/ 286069 h 505730"/>
                  <a:gd name="connsiteX33" fmla="*/ 4242510 w 8020157"/>
                  <a:gd name="connsiteY33" fmla="*/ 286069 h 505730"/>
                  <a:gd name="connsiteX34" fmla="*/ 4242510 w 8020157"/>
                  <a:gd name="connsiteY34" fmla="*/ 257973 h 505730"/>
                  <a:gd name="connsiteX35" fmla="*/ 3946224 w 8020157"/>
                  <a:gd name="connsiteY35" fmla="*/ 257973 h 505730"/>
                  <a:gd name="connsiteX36" fmla="*/ 3946224 w 8020157"/>
                  <a:gd name="connsiteY36" fmla="*/ 247757 h 505730"/>
                  <a:gd name="connsiteX37" fmla="*/ 3580974 w 8020157"/>
                  <a:gd name="connsiteY37" fmla="*/ 247757 h 505730"/>
                  <a:gd name="connsiteX38" fmla="*/ 3580974 w 8020157"/>
                  <a:gd name="connsiteY38" fmla="*/ 234986 h 505730"/>
                  <a:gd name="connsiteX39" fmla="*/ 3506903 w 8020157"/>
                  <a:gd name="connsiteY39" fmla="*/ 234986 h 505730"/>
                  <a:gd name="connsiteX40" fmla="*/ 3506903 w 8020157"/>
                  <a:gd name="connsiteY40" fmla="*/ 206889 h 505730"/>
                  <a:gd name="connsiteX41" fmla="*/ 3210617 w 8020157"/>
                  <a:gd name="connsiteY41" fmla="*/ 206889 h 505730"/>
                  <a:gd name="connsiteX42" fmla="*/ 3210617 w 8020157"/>
                  <a:gd name="connsiteY42" fmla="*/ 206889 h 505730"/>
                  <a:gd name="connsiteX43" fmla="*/ 2942427 w 8020157"/>
                  <a:gd name="connsiteY43" fmla="*/ 206889 h 505730"/>
                  <a:gd name="connsiteX44" fmla="*/ 2942427 w 8020157"/>
                  <a:gd name="connsiteY44" fmla="*/ 189010 h 505730"/>
                  <a:gd name="connsiteX45" fmla="*/ 2855585 w 8020157"/>
                  <a:gd name="connsiteY45" fmla="*/ 189010 h 505730"/>
                  <a:gd name="connsiteX46" fmla="*/ 2855585 w 8020157"/>
                  <a:gd name="connsiteY46" fmla="*/ 176239 h 505730"/>
                  <a:gd name="connsiteX47" fmla="*/ 2784067 w 8020157"/>
                  <a:gd name="connsiteY47" fmla="*/ 176239 h 505730"/>
                  <a:gd name="connsiteX48" fmla="*/ 2784067 w 8020157"/>
                  <a:gd name="connsiteY48" fmla="*/ 158360 h 505730"/>
                  <a:gd name="connsiteX49" fmla="*/ 2615491 w 8020157"/>
                  <a:gd name="connsiteY49" fmla="*/ 158360 h 505730"/>
                  <a:gd name="connsiteX50" fmla="*/ 2615491 w 8020157"/>
                  <a:gd name="connsiteY50" fmla="*/ 150697 h 505730"/>
                  <a:gd name="connsiteX51" fmla="*/ 2459685 w 8020157"/>
                  <a:gd name="connsiteY51" fmla="*/ 150697 h 505730"/>
                  <a:gd name="connsiteX52" fmla="*/ 2459685 w 8020157"/>
                  <a:gd name="connsiteY52" fmla="*/ 143035 h 505730"/>
                  <a:gd name="connsiteX53" fmla="*/ 2211929 w 8020157"/>
                  <a:gd name="connsiteY53" fmla="*/ 143035 h 505730"/>
                  <a:gd name="connsiteX54" fmla="*/ 2211929 w 8020157"/>
                  <a:gd name="connsiteY54" fmla="*/ 122601 h 505730"/>
                  <a:gd name="connsiteX55" fmla="*/ 2022919 w 8020157"/>
                  <a:gd name="connsiteY55" fmla="*/ 122601 h 505730"/>
                  <a:gd name="connsiteX56" fmla="*/ 2022919 w 8020157"/>
                  <a:gd name="connsiteY56" fmla="*/ 99614 h 505730"/>
                  <a:gd name="connsiteX57" fmla="*/ 1731741 w 8020157"/>
                  <a:gd name="connsiteY57" fmla="*/ 99614 h 505730"/>
                  <a:gd name="connsiteX58" fmla="*/ 1731741 w 8020157"/>
                  <a:gd name="connsiteY58" fmla="*/ 79180 h 505730"/>
                  <a:gd name="connsiteX59" fmla="*/ 1146831 w 8020157"/>
                  <a:gd name="connsiteY59" fmla="*/ 79180 h 505730"/>
                  <a:gd name="connsiteX60" fmla="*/ 1146831 w 8020157"/>
                  <a:gd name="connsiteY60" fmla="*/ 51084 h 505730"/>
                  <a:gd name="connsiteX61" fmla="*/ 766257 w 8020157"/>
                  <a:gd name="connsiteY61" fmla="*/ 51084 h 505730"/>
                  <a:gd name="connsiteX62" fmla="*/ 766257 w 8020157"/>
                  <a:gd name="connsiteY62" fmla="*/ 30650 h 505730"/>
                  <a:gd name="connsiteX63" fmla="*/ 651319 w 8020157"/>
                  <a:gd name="connsiteY63" fmla="*/ 30650 h 505730"/>
                  <a:gd name="connsiteX64" fmla="*/ 651319 w 8020157"/>
                  <a:gd name="connsiteY64" fmla="*/ 15325 h 505730"/>
                  <a:gd name="connsiteX65" fmla="*/ 347370 w 8020157"/>
                  <a:gd name="connsiteY65" fmla="*/ 15325 h 505730"/>
                  <a:gd name="connsiteX66" fmla="*/ 347370 w 8020157"/>
                  <a:gd name="connsiteY66" fmla="*/ 7663 h 505730"/>
                  <a:gd name="connsiteX67" fmla="*/ 224769 w 8020157"/>
                  <a:gd name="connsiteY67" fmla="*/ 7663 h 505730"/>
                  <a:gd name="connsiteX68" fmla="*/ 217106 w 8020157"/>
                  <a:gd name="connsiteY68" fmla="*/ 0 h 505730"/>
                  <a:gd name="connsiteX69" fmla="*/ 0 w 8020157"/>
                  <a:gd name="connsiteY69" fmla="*/ 0 h 50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020157" h="505730">
                    <a:moveTo>
                      <a:pt x="8020157" y="505730"/>
                    </a:moveTo>
                    <a:lnTo>
                      <a:pt x="6827350" y="505730"/>
                    </a:lnTo>
                    <a:lnTo>
                      <a:pt x="6822241" y="500621"/>
                    </a:lnTo>
                    <a:lnTo>
                      <a:pt x="6620461" y="500621"/>
                    </a:lnTo>
                    <a:lnTo>
                      <a:pt x="6620461" y="487850"/>
                    </a:lnTo>
                    <a:lnTo>
                      <a:pt x="6543835" y="487850"/>
                    </a:lnTo>
                    <a:lnTo>
                      <a:pt x="6543835" y="467417"/>
                    </a:lnTo>
                    <a:lnTo>
                      <a:pt x="6321620" y="467417"/>
                    </a:lnTo>
                    <a:lnTo>
                      <a:pt x="6321620" y="467417"/>
                    </a:lnTo>
                    <a:lnTo>
                      <a:pt x="6219453" y="467417"/>
                    </a:lnTo>
                    <a:lnTo>
                      <a:pt x="6219453" y="444429"/>
                    </a:lnTo>
                    <a:lnTo>
                      <a:pt x="6132610" y="444429"/>
                    </a:lnTo>
                    <a:lnTo>
                      <a:pt x="6114731" y="444429"/>
                    </a:lnTo>
                    <a:lnTo>
                      <a:pt x="5974250" y="444429"/>
                    </a:lnTo>
                    <a:lnTo>
                      <a:pt x="5974250" y="426550"/>
                    </a:lnTo>
                    <a:lnTo>
                      <a:pt x="5843987" y="426550"/>
                    </a:lnTo>
                    <a:lnTo>
                      <a:pt x="5843987" y="416333"/>
                    </a:lnTo>
                    <a:lnTo>
                      <a:pt x="5703506" y="416333"/>
                    </a:lnTo>
                    <a:lnTo>
                      <a:pt x="5703506" y="395900"/>
                    </a:lnTo>
                    <a:lnTo>
                      <a:pt x="5506834" y="395900"/>
                    </a:lnTo>
                    <a:lnTo>
                      <a:pt x="5506834" y="380574"/>
                    </a:lnTo>
                    <a:lnTo>
                      <a:pt x="5345920" y="380574"/>
                    </a:lnTo>
                    <a:lnTo>
                      <a:pt x="5345920" y="360141"/>
                    </a:lnTo>
                    <a:lnTo>
                      <a:pt x="5131368" y="360141"/>
                    </a:lnTo>
                    <a:lnTo>
                      <a:pt x="5131368" y="355033"/>
                    </a:lnTo>
                    <a:lnTo>
                      <a:pt x="5008767" y="355033"/>
                    </a:lnTo>
                    <a:lnTo>
                      <a:pt x="5008767" y="342262"/>
                    </a:lnTo>
                    <a:lnTo>
                      <a:pt x="4697155" y="342262"/>
                    </a:lnTo>
                    <a:lnTo>
                      <a:pt x="4697155" y="324382"/>
                    </a:lnTo>
                    <a:lnTo>
                      <a:pt x="4546458" y="324382"/>
                    </a:lnTo>
                    <a:lnTo>
                      <a:pt x="4546458" y="301395"/>
                    </a:lnTo>
                    <a:lnTo>
                      <a:pt x="4431520" y="301395"/>
                    </a:lnTo>
                    <a:lnTo>
                      <a:pt x="4431520" y="286069"/>
                    </a:lnTo>
                    <a:lnTo>
                      <a:pt x="4242510" y="286069"/>
                    </a:lnTo>
                    <a:lnTo>
                      <a:pt x="4242510" y="257973"/>
                    </a:lnTo>
                    <a:lnTo>
                      <a:pt x="3946224" y="257973"/>
                    </a:lnTo>
                    <a:lnTo>
                      <a:pt x="3946224" y="247757"/>
                    </a:lnTo>
                    <a:lnTo>
                      <a:pt x="3580974" y="247757"/>
                    </a:lnTo>
                    <a:lnTo>
                      <a:pt x="3580974" y="234986"/>
                    </a:lnTo>
                    <a:lnTo>
                      <a:pt x="3506903" y="234986"/>
                    </a:lnTo>
                    <a:lnTo>
                      <a:pt x="3506903" y="206889"/>
                    </a:lnTo>
                    <a:lnTo>
                      <a:pt x="3210617" y="206889"/>
                    </a:lnTo>
                    <a:lnTo>
                      <a:pt x="3210617" y="206889"/>
                    </a:lnTo>
                    <a:lnTo>
                      <a:pt x="2942427" y="206889"/>
                    </a:lnTo>
                    <a:lnTo>
                      <a:pt x="2942427" y="189010"/>
                    </a:lnTo>
                    <a:lnTo>
                      <a:pt x="2855585" y="189010"/>
                    </a:lnTo>
                    <a:lnTo>
                      <a:pt x="2855585" y="176239"/>
                    </a:lnTo>
                    <a:lnTo>
                      <a:pt x="2784067" y="176239"/>
                    </a:lnTo>
                    <a:lnTo>
                      <a:pt x="2784067" y="158360"/>
                    </a:lnTo>
                    <a:lnTo>
                      <a:pt x="2615491" y="158360"/>
                    </a:lnTo>
                    <a:lnTo>
                      <a:pt x="2615491" y="150697"/>
                    </a:lnTo>
                    <a:lnTo>
                      <a:pt x="2459685" y="150697"/>
                    </a:lnTo>
                    <a:lnTo>
                      <a:pt x="2459685" y="143035"/>
                    </a:lnTo>
                    <a:lnTo>
                      <a:pt x="2211929" y="143035"/>
                    </a:lnTo>
                    <a:lnTo>
                      <a:pt x="2211929" y="122601"/>
                    </a:lnTo>
                    <a:lnTo>
                      <a:pt x="2022919" y="122601"/>
                    </a:lnTo>
                    <a:lnTo>
                      <a:pt x="2022919" y="99614"/>
                    </a:lnTo>
                    <a:lnTo>
                      <a:pt x="1731741" y="99614"/>
                    </a:lnTo>
                    <a:lnTo>
                      <a:pt x="1731741" y="79180"/>
                    </a:lnTo>
                    <a:lnTo>
                      <a:pt x="1146831" y="79180"/>
                    </a:lnTo>
                    <a:lnTo>
                      <a:pt x="1146831" y="51084"/>
                    </a:lnTo>
                    <a:lnTo>
                      <a:pt x="766257" y="51084"/>
                    </a:lnTo>
                    <a:lnTo>
                      <a:pt x="766257" y="30650"/>
                    </a:lnTo>
                    <a:lnTo>
                      <a:pt x="651319" y="30650"/>
                    </a:lnTo>
                    <a:lnTo>
                      <a:pt x="651319" y="15325"/>
                    </a:lnTo>
                    <a:lnTo>
                      <a:pt x="347370" y="15325"/>
                    </a:lnTo>
                    <a:lnTo>
                      <a:pt x="347370" y="7663"/>
                    </a:lnTo>
                    <a:lnTo>
                      <a:pt x="224769" y="7663"/>
                    </a:lnTo>
                    <a:lnTo>
                      <a:pt x="217106"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9233" name="Group 9232">
                <a:extLst>
                  <a:ext uri="{FF2B5EF4-FFF2-40B4-BE49-F238E27FC236}">
                    <a16:creationId xmlns:a16="http://schemas.microsoft.com/office/drawing/2014/main" id="{869CAF3A-7F7E-41D4-902D-A1C205C96F7B}"/>
                  </a:ext>
                </a:extLst>
              </p:cNvPr>
              <p:cNvGrpSpPr/>
              <p:nvPr/>
            </p:nvGrpSpPr>
            <p:grpSpPr>
              <a:xfrm>
                <a:off x="2465615" y="2039831"/>
                <a:ext cx="6931304" cy="506431"/>
                <a:chOff x="2410456" y="1715668"/>
                <a:chExt cx="7621268" cy="588324"/>
              </a:xfrm>
            </p:grpSpPr>
            <p:grpSp>
              <p:nvGrpSpPr>
                <p:cNvPr id="9231" name="Group 9230">
                  <a:extLst>
                    <a:ext uri="{FF2B5EF4-FFF2-40B4-BE49-F238E27FC236}">
                      <a16:creationId xmlns:a16="http://schemas.microsoft.com/office/drawing/2014/main" id="{75E84C8D-0382-418A-9248-34E63F36616A}"/>
                    </a:ext>
                  </a:extLst>
                </p:cNvPr>
                <p:cNvGrpSpPr/>
                <p:nvPr/>
              </p:nvGrpSpPr>
              <p:grpSpPr>
                <a:xfrm>
                  <a:off x="3521705" y="1775994"/>
                  <a:ext cx="6510019" cy="527998"/>
                  <a:chOff x="3521705" y="1775994"/>
                  <a:chExt cx="6510019" cy="527998"/>
                </a:xfrm>
              </p:grpSpPr>
              <p:cxnSp>
                <p:nvCxnSpPr>
                  <p:cNvPr id="452" name="Straight Connector 451">
                    <a:extLst>
                      <a:ext uri="{FF2B5EF4-FFF2-40B4-BE49-F238E27FC236}">
                        <a16:creationId xmlns:a16="http://schemas.microsoft.com/office/drawing/2014/main" id="{5405AA50-BB3B-41F1-BD9F-A59C7F309542}"/>
                      </a:ext>
                    </a:extLst>
                  </p:cNvPr>
                  <p:cNvCxnSpPr>
                    <a:cxnSpLocks/>
                  </p:cNvCxnSpPr>
                  <p:nvPr/>
                </p:nvCxnSpPr>
                <p:spPr bwMode="auto">
                  <a:xfrm>
                    <a:off x="1003172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1482FD6-9210-420F-A33B-0EFC7F4D0255}"/>
                      </a:ext>
                    </a:extLst>
                  </p:cNvPr>
                  <p:cNvCxnSpPr>
                    <a:cxnSpLocks/>
                  </p:cNvCxnSpPr>
                  <p:nvPr/>
                </p:nvCxnSpPr>
                <p:spPr bwMode="auto">
                  <a:xfrm>
                    <a:off x="10020463"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582B254D-0A58-4B41-A385-9A5D9DF8519F}"/>
                      </a:ext>
                    </a:extLst>
                  </p:cNvPr>
                  <p:cNvCxnSpPr>
                    <a:cxnSpLocks/>
                  </p:cNvCxnSpPr>
                  <p:nvPr/>
                </p:nvCxnSpPr>
                <p:spPr bwMode="auto">
                  <a:xfrm>
                    <a:off x="9994562"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F49F3238-F20A-4D51-BE60-C9F8F4C914C7}"/>
                      </a:ext>
                    </a:extLst>
                  </p:cNvPr>
                  <p:cNvCxnSpPr>
                    <a:cxnSpLocks/>
                  </p:cNvCxnSpPr>
                  <p:nvPr/>
                </p:nvCxnSpPr>
                <p:spPr bwMode="auto">
                  <a:xfrm>
                    <a:off x="997541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E36F0400-6714-436D-BAB1-8C45FD7E5046}"/>
                      </a:ext>
                    </a:extLst>
                  </p:cNvPr>
                  <p:cNvCxnSpPr>
                    <a:cxnSpLocks/>
                  </p:cNvCxnSpPr>
                  <p:nvPr/>
                </p:nvCxnSpPr>
                <p:spPr bwMode="auto">
                  <a:xfrm>
                    <a:off x="996077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AFB0C22D-64C7-4DC1-9908-1777254254EB}"/>
                      </a:ext>
                    </a:extLst>
                  </p:cNvPr>
                  <p:cNvCxnSpPr>
                    <a:cxnSpLocks/>
                  </p:cNvCxnSpPr>
                  <p:nvPr/>
                </p:nvCxnSpPr>
                <p:spPr bwMode="auto">
                  <a:xfrm>
                    <a:off x="994388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7E562F3E-8518-4810-9B05-4D436465F03A}"/>
                      </a:ext>
                    </a:extLst>
                  </p:cNvPr>
                  <p:cNvCxnSpPr>
                    <a:cxnSpLocks/>
                  </p:cNvCxnSpPr>
                  <p:nvPr/>
                </p:nvCxnSpPr>
                <p:spPr bwMode="auto">
                  <a:xfrm>
                    <a:off x="993487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B7069D45-47F8-45EF-B6CF-F13288C8E9E6}"/>
                      </a:ext>
                    </a:extLst>
                  </p:cNvPr>
                  <p:cNvCxnSpPr>
                    <a:cxnSpLocks/>
                  </p:cNvCxnSpPr>
                  <p:nvPr/>
                </p:nvCxnSpPr>
                <p:spPr bwMode="auto">
                  <a:xfrm>
                    <a:off x="992699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C01BB4F3-FEEA-49ED-B6DA-5D0A3662659E}"/>
                      </a:ext>
                    </a:extLst>
                  </p:cNvPr>
                  <p:cNvCxnSpPr>
                    <a:cxnSpLocks/>
                  </p:cNvCxnSpPr>
                  <p:nvPr/>
                </p:nvCxnSpPr>
                <p:spPr bwMode="auto">
                  <a:xfrm>
                    <a:off x="9905599"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57791E8D-6D78-4FD6-8142-E116E0372DD9}"/>
                      </a:ext>
                    </a:extLst>
                  </p:cNvPr>
                  <p:cNvCxnSpPr>
                    <a:cxnSpLocks/>
                  </p:cNvCxnSpPr>
                  <p:nvPr/>
                </p:nvCxnSpPr>
                <p:spPr bwMode="auto">
                  <a:xfrm>
                    <a:off x="989546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8174ED1-CC44-40EB-8F43-4E3E66045AE5}"/>
                      </a:ext>
                    </a:extLst>
                  </p:cNvPr>
                  <p:cNvCxnSpPr>
                    <a:cxnSpLocks/>
                  </p:cNvCxnSpPr>
                  <p:nvPr/>
                </p:nvCxnSpPr>
                <p:spPr bwMode="auto">
                  <a:xfrm>
                    <a:off x="986168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53912C1D-5BBD-4DB0-B46E-AC681EDF2F2C}"/>
                      </a:ext>
                    </a:extLst>
                  </p:cNvPr>
                  <p:cNvCxnSpPr>
                    <a:cxnSpLocks/>
                  </p:cNvCxnSpPr>
                  <p:nvPr/>
                </p:nvCxnSpPr>
                <p:spPr bwMode="auto">
                  <a:xfrm>
                    <a:off x="984816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BDD422DA-EA72-4E7A-9797-5128E1087E5F}"/>
                      </a:ext>
                    </a:extLst>
                  </p:cNvPr>
                  <p:cNvCxnSpPr>
                    <a:cxnSpLocks/>
                  </p:cNvCxnSpPr>
                  <p:nvPr/>
                </p:nvCxnSpPr>
                <p:spPr bwMode="auto">
                  <a:xfrm>
                    <a:off x="982564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35BC5A06-1548-44F7-A3F0-014DB9215BAC}"/>
                      </a:ext>
                    </a:extLst>
                  </p:cNvPr>
                  <p:cNvCxnSpPr>
                    <a:cxnSpLocks/>
                  </p:cNvCxnSpPr>
                  <p:nvPr/>
                </p:nvCxnSpPr>
                <p:spPr bwMode="auto">
                  <a:xfrm>
                    <a:off x="9809879"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B87EB55A-089F-4FFC-BD5E-913140EEF264}"/>
                      </a:ext>
                    </a:extLst>
                  </p:cNvPr>
                  <p:cNvCxnSpPr>
                    <a:cxnSpLocks/>
                  </p:cNvCxnSpPr>
                  <p:nvPr/>
                </p:nvCxnSpPr>
                <p:spPr bwMode="auto">
                  <a:xfrm>
                    <a:off x="980087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DBF6DCFA-F28D-4401-9620-D1E386B97BE9}"/>
                      </a:ext>
                    </a:extLst>
                  </p:cNvPr>
                  <p:cNvCxnSpPr>
                    <a:cxnSpLocks/>
                  </p:cNvCxnSpPr>
                  <p:nvPr/>
                </p:nvCxnSpPr>
                <p:spPr bwMode="auto">
                  <a:xfrm>
                    <a:off x="979524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151AB50-91ED-4B8A-99FE-619981F4E709}"/>
                      </a:ext>
                    </a:extLst>
                  </p:cNvPr>
                  <p:cNvCxnSpPr>
                    <a:cxnSpLocks/>
                  </p:cNvCxnSpPr>
                  <p:nvPr/>
                </p:nvCxnSpPr>
                <p:spPr bwMode="auto">
                  <a:xfrm>
                    <a:off x="977046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A8626BD-C7EE-473D-B368-4EE3748FEE3D}"/>
                      </a:ext>
                    </a:extLst>
                  </p:cNvPr>
                  <p:cNvCxnSpPr>
                    <a:cxnSpLocks/>
                  </p:cNvCxnSpPr>
                  <p:nvPr/>
                </p:nvCxnSpPr>
                <p:spPr bwMode="auto">
                  <a:xfrm>
                    <a:off x="976145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3885817E-79BC-4F4F-ABEE-544E0AA1D909}"/>
                      </a:ext>
                    </a:extLst>
                  </p:cNvPr>
                  <p:cNvCxnSpPr>
                    <a:cxnSpLocks/>
                  </p:cNvCxnSpPr>
                  <p:nvPr/>
                </p:nvCxnSpPr>
                <p:spPr bwMode="auto">
                  <a:xfrm>
                    <a:off x="975357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F186DB65-2BCF-462F-AEC5-3565AC239BCD}"/>
                      </a:ext>
                    </a:extLst>
                  </p:cNvPr>
                  <p:cNvCxnSpPr>
                    <a:cxnSpLocks/>
                  </p:cNvCxnSpPr>
                  <p:nvPr/>
                </p:nvCxnSpPr>
                <p:spPr bwMode="auto">
                  <a:xfrm>
                    <a:off x="973668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4E9DA238-A903-40AB-93A3-C2195071B5B6}"/>
                      </a:ext>
                    </a:extLst>
                  </p:cNvPr>
                  <p:cNvCxnSpPr>
                    <a:cxnSpLocks/>
                  </p:cNvCxnSpPr>
                  <p:nvPr/>
                </p:nvCxnSpPr>
                <p:spPr bwMode="auto">
                  <a:xfrm>
                    <a:off x="972542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9236F03-EFDB-4E92-B032-5B7149DED2C5}"/>
                      </a:ext>
                    </a:extLst>
                  </p:cNvPr>
                  <p:cNvCxnSpPr>
                    <a:cxnSpLocks/>
                  </p:cNvCxnSpPr>
                  <p:nvPr/>
                </p:nvCxnSpPr>
                <p:spPr bwMode="auto">
                  <a:xfrm>
                    <a:off x="970628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DEFBA827-0365-4098-84F1-28ED05B6BE0E}"/>
                      </a:ext>
                    </a:extLst>
                  </p:cNvPr>
                  <p:cNvCxnSpPr>
                    <a:cxnSpLocks/>
                  </p:cNvCxnSpPr>
                  <p:nvPr/>
                </p:nvCxnSpPr>
                <p:spPr bwMode="auto">
                  <a:xfrm>
                    <a:off x="969164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2690E8E3-9ABF-43A2-9746-BF0841C21A49}"/>
                      </a:ext>
                    </a:extLst>
                  </p:cNvPr>
                  <p:cNvCxnSpPr>
                    <a:cxnSpLocks/>
                  </p:cNvCxnSpPr>
                  <p:nvPr/>
                </p:nvCxnSpPr>
                <p:spPr bwMode="auto">
                  <a:xfrm>
                    <a:off x="967137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63297F78-7E60-4571-8865-8C05A653B56C}"/>
                      </a:ext>
                    </a:extLst>
                  </p:cNvPr>
                  <p:cNvCxnSpPr>
                    <a:cxnSpLocks/>
                  </p:cNvCxnSpPr>
                  <p:nvPr/>
                </p:nvCxnSpPr>
                <p:spPr bwMode="auto">
                  <a:xfrm>
                    <a:off x="965448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9CEF5C76-04E7-4DFB-A5EB-8BD1E030598A}"/>
                      </a:ext>
                    </a:extLst>
                  </p:cNvPr>
                  <p:cNvCxnSpPr>
                    <a:cxnSpLocks/>
                  </p:cNvCxnSpPr>
                  <p:nvPr/>
                </p:nvCxnSpPr>
                <p:spPr bwMode="auto">
                  <a:xfrm>
                    <a:off x="964096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20FA4C2-B3B6-4EE9-AFD0-C3335C8F283D}"/>
                      </a:ext>
                    </a:extLst>
                  </p:cNvPr>
                  <p:cNvCxnSpPr>
                    <a:cxnSpLocks/>
                  </p:cNvCxnSpPr>
                  <p:nvPr/>
                </p:nvCxnSpPr>
                <p:spPr bwMode="auto">
                  <a:xfrm>
                    <a:off x="963421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E319DB36-7BCB-473B-9869-1042E4DC2F36}"/>
                      </a:ext>
                    </a:extLst>
                  </p:cNvPr>
                  <p:cNvCxnSpPr>
                    <a:cxnSpLocks/>
                  </p:cNvCxnSpPr>
                  <p:nvPr/>
                </p:nvCxnSpPr>
                <p:spPr bwMode="auto">
                  <a:xfrm>
                    <a:off x="961506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C0352A1B-2355-44AF-BC91-1DD23F656AFD}"/>
                      </a:ext>
                    </a:extLst>
                  </p:cNvPr>
                  <p:cNvCxnSpPr>
                    <a:cxnSpLocks/>
                  </p:cNvCxnSpPr>
                  <p:nvPr/>
                </p:nvCxnSpPr>
                <p:spPr bwMode="auto">
                  <a:xfrm>
                    <a:off x="959919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1F65E1D-4BBF-4E47-8DAF-73D2EA6A2CFE}"/>
                      </a:ext>
                    </a:extLst>
                  </p:cNvPr>
                  <p:cNvCxnSpPr>
                    <a:cxnSpLocks/>
                  </p:cNvCxnSpPr>
                  <p:nvPr/>
                </p:nvCxnSpPr>
                <p:spPr bwMode="auto">
                  <a:xfrm>
                    <a:off x="958225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03BF5099-696E-446A-8068-6690DAC029EE}"/>
                      </a:ext>
                    </a:extLst>
                  </p:cNvPr>
                  <p:cNvCxnSpPr>
                    <a:cxnSpLocks/>
                  </p:cNvCxnSpPr>
                  <p:nvPr/>
                </p:nvCxnSpPr>
                <p:spPr bwMode="auto">
                  <a:xfrm>
                    <a:off x="957167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47111BDE-1717-4B0A-84DC-8FAD0CA26782}"/>
                      </a:ext>
                    </a:extLst>
                  </p:cNvPr>
                  <p:cNvCxnSpPr>
                    <a:cxnSpLocks/>
                  </p:cNvCxnSpPr>
                  <p:nvPr/>
                </p:nvCxnSpPr>
                <p:spPr bwMode="auto">
                  <a:xfrm>
                    <a:off x="9567442"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9ADCDA25-CFF3-4882-9F02-8D8B102E9EFE}"/>
                      </a:ext>
                    </a:extLst>
                  </p:cNvPr>
                  <p:cNvCxnSpPr>
                    <a:cxnSpLocks/>
                  </p:cNvCxnSpPr>
                  <p:nvPr/>
                </p:nvCxnSpPr>
                <p:spPr bwMode="auto">
                  <a:xfrm>
                    <a:off x="9556859"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1882B86F-3046-49E3-9591-08C728637363}"/>
                      </a:ext>
                    </a:extLst>
                  </p:cNvPr>
                  <p:cNvCxnSpPr>
                    <a:cxnSpLocks/>
                  </p:cNvCxnSpPr>
                  <p:nvPr/>
                </p:nvCxnSpPr>
                <p:spPr bwMode="auto">
                  <a:xfrm>
                    <a:off x="9546276"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6FEA19A9-FC19-46E5-9136-608984D29FE8}"/>
                      </a:ext>
                    </a:extLst>
                  </p:cNvPr>
                  <p:cNvCxnSpPr>
                    <a:cxnSpLocks/>
                  </p:cNvCxnSpPr>
                  <p:nvPr/>
                </p:nvCxnSpPr>
                <p:spPr bwMode="auto">
                  <a:xfrm>
                    <a:off x="9519818"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2091197-43E5-4E81-839C-C2DB369410C1}"/>
                      </a:ext>
                    </a:extLst>
                  </p:cNvPr>
                  <p:cNvCxnSpPr>
                    <a:cxnSpLocks/>
                  </p:cNvCxnSpPr>
                  <p:nvPr/>
                </p:nvCxnSpPr>
                <p:spPr bwMode="auto">
                  <a:xfrm>
                    <a:off x="9500768"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4193C200-7D97-44BA-B71D-DAA99F9B07B5}"/>
                      </a:ext>
                    </a:extLst>
                  </p:cNvPr>
                  <p:cNvCxnSpPr>
                    <a:cxnSpLocks/>
                  </p:cNvCxnSpPr>
                  <p:nvPr/>
                </p:nvCxnSpPr>
                <p:spPr bwMode="auto">
                  <a:xfrm>
                    <a:off x="9487010"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681BA21-7A88-4843-9535-4BDEE8230FB0}"/>
                      </a:ext>
                    </a:extLst>
                  </p:cNvPr>
                  <p:cNvCxnSpPr>
                    <a:cxnSpLocks/>
                  </p:cNvCxnSpPr>
                  <p:nvPr/>
                </p:nvCxnSpPr>
                <p:spPr bwMode="auto">
                  <a:xfrm>
                    <a:off x="9463726"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8D33C6C-1B52-498C-9A77-7C8FA34BDDCC}"/>
                      </a:ext>
                    </a:extLst>
                  </p:cNvPr>
                  <p:cNvCxnSpPr>
                    <a:cxnSpLocks/>
                  </p:cNvCxnSpPr>
                  <p:nvPr/>
                </p:nvCxnSpPr>
                <p:spPr bwMode="auto">
                  <a:xfrm>
                    <a:off x="9449967"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10F8AEE-AED1-4950-BFEF-1A083BBC1639}"/>
                      </a:ext>
                    </a:extLst>
                  </p:cNvPr>
                  <p:cNvCxnSpPr>
                    <a:cxnSpLocks/>
                  </p:cNvCxnSpPr>
                  <p:nvPr/>
                </p:nvCxnSpPr>
                <p:spPr bwMode="auto">
                  <a:xfrm>
                    <a:off x="9434093"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1E5B4446-5C2E-47A6-BB0A-5DC6161FFFAC}"/>
                      </a:ext>
                    </a:extLst>
                  </p:cNvPr>
                  <p:cNvCxnSpPr>
                    <a:cxnSpLocks/>
                  </p:cNvCxnSpPr>
                  <p:nvPr/>
                </p:nvCxnSpPr>
                <p:spPr bwMode="auto">
                  <a:xfrm>
                    <a:off x="9423509"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972DA2DC-5479-4D97-BEEE-88452CA876C4}"/>
                      </a:ext>
                    </a:extLst>
                  </p:cNvPr>
                  <p:cNvCxnSpPr>
                    <a:cxnSpLocks/>
                  </p:cNvCxnSpPr>
                  <p:nvPr/>
                </p:nvCxnSpPr>
                <p:spPr bwMode="auto">
                  <a:xfrm>
                    <a:off x="9415042" y="223002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A3235102-4921-44F3-9A31-D1DE57385C3F}"/>
                      </a:ext>
                    </a:extLst>
                  </p:cNvPr>
                  <p:cNvCxnSpPr>
                    <a:cxnSpLocks/>
                  </p:cNvCxnSpPr>
                  <p:nvPr/>
                </p:nvCxnSpPr>
                <p:spPr bwMode="auto">
                  <a:xfrm>
                    <a:off x="9389642" y="222896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181F47BF-1C54-40CE-8B87-31B42C8CD706}"/>
                      </a:ext>
                    </a:extLst>
                  </p:cNvPr>
                  <p:cNvCxnSpPr>
                    <a:cxnSpLocks/>
                  </p:cNvCxnSpPr>
                  <p:nvPr/>
                </p:nvCxnSpPr>
                <p:spPr bwMode="auto">
                  <a:xfrm>
                    <a:off x="9373767" y="222896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75499A3F-C5AB-4FFF-A5E7-EC13A721A755}"/>
                      </a:ext>
                    </a:extLst>
                  </p:cNvPr>
                  <p:cNvCxnSpPr>
                    <a:cxnSpLocks/>
                  </p:cNvCxnSpPr>
                  <p:nvPr/>
                </p:nvCxnSpPr>
                <p:spPr bwMode="auto">
                  <a:xfrm>
                    <a:off x="9356834"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442A1848-0F77-478F-BF19-F1F29719BD6B}"/>
                      </a:ext>
                    </a:extLst>
                  </p:cNvPr>
                  <p:cNvCxnSpPr>
                    <a:cxnSpLocks/>
                  </p:cNvCxnSpPr>
                  <p:nvPr/>
                </p:nvCxnSpPr>
                <p:spPr bwMode="auto">
                  <a:xfrm>
                    <a:off x="9345192"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3D694961-6A38-465B-9244-800B3ADA31ED}"/>
                      </a:ext>
                    </a:extLst>
                  </p:cNvPr>
                  <p:cNvCxnSpPr>
                    <a:cxnSpLocks/>
                  </p:cNvCxnSpPr>
                  <p:nvPr/>
                </p:nvCxnSpPr>
                <p:spPr bwMode="auto">
                  <a:xfrm>
                    <a:off x="9324025"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F6278573-0684-40BF-8F40-D1B82D462920}"/>
                      </a:ext>
                    </a:extLst>
                  </p:cNvPr>
                  <p:cNvCxnSpPr>
                    <a:cxnSpLocks/>
                  </p:cNvCxnSpPr>
                  <p:nvPr/>
                </p:nvCxnSpPr>
                <p:spPr bwMode="auto">
                  <a:xfrm>
                    <a:off x="9309208"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9B4B42A5-A814-4BC6-8C04-3010187BD770}"/>
                      </a:ext>
                    </a:extLst>
                  </p:cNvPr>
                  <p:cNvCxnSpPr>
                    <a:cxnSpLocks/>
                  </p:cNvCxnSpPr>
                  <p:nvPr/>
                </p:nvCxnSpPr>
                <p:spPr bwMode="auto">
                  <a:xfrm>
                    <a:off x="9297566"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98818E34-A6E0-4546-BF79-384FA0B433AA}"/>
                      </a:ext>
                    </a:extLst>
                  </p:cNvPr>
                  <p:cNvCxnSpPr>
                    <a:cxnSpLocks/>
                  </p:cNvCxnSpPr>
                  <p:nvPr/>
                </p:nvCxnSpPr>
                <p:spPr bwMode="auto">
                  <a:xfrm>
                    <a:off x="9280632"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A5E1274A-C168-488E-917C-AF770932BEA8}"/>
                      </a:ext>
                    </a:extLst>
                  </p:cNvPr>
                  <p:cNvCxnSpPr>
                    <a:cxnSpLocks/>
                  </p:cNvCxnSpPr>
                  <p:nvPr/>
                </p:nvCxnSpPr>
                <p:spPr bwMode="auto">
                  <a:xfrm>
                    <a:off x="9267932" y="22130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5BD572A0-9B56-49E0-82F0-398002FE0208}"/>
                      </a:ext>
                    </a:extLst>
                  </p:cNvPr>
                  <p:cNvCxnSpPr>
                    <a:cxnSpLocks/>
                  </p:cNvCxnSpPr>
                  <p:nvPr/>
                </p:nvCxnSpPr>
                <p:spPr bwMode="auto">
                  <a:xfrm>
                    <a:off x="9253116" y="22130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683E61CA-CEBA-4817-8512-316BCDE55796}"/>
                      </a:ext>
                    </a:extLst>
                  </p:cNvPr>
                  <p:cNvCxnSpPr>
                    <a:cxnSpLocks/>
                  </p:cNvCxnSpPr>
                  <p:nvPr/>
                </p:nvCxnSpPr>
                <p:spPr bwMode="auto">
                  <a:xfrm>
                    <a:off x="9234066" y="22204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DD05356D-EDD8-4FEC-AFCE-2A9E594DCC9E}"/>
                      </a:ext>
                    </a:extLst>
                  </p:cNvPr>
                  <p:cNvCxnSpPr>
                    <a:cxnSpLocks/>
                  </p:cNvCxnSpPr>
                  <p:nvPr/>
                </p:nvCxnSpPr>
                <p:spPr bwMode="auto">
                  <a:xfrm>
                    <a:off x="9219250" y="221520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CA5FDE6D-87F8-4505-9520-C6D526A4B2FB}"/>
                      </a:ext>
                    </a:extLst>
                  </p:cNvPr>
                  <p:cNvCxnSpPr>
                    <a:cxnSpLocks/>
                  </p:cNvCxnSpPr>
                  <p:nvPr/>
                </p:nvCxnSpPr>
                <p:spPr bwMode="auto">
                  <a:xfrm>
                    <a:off x="9206550"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4EE45B39-AB46-4054-A2D8-7440F135DF61}"/>
                      </a:ext>
                    </a:extLst>
                  </p:cNvPr>
                  <p:cNvCxnSpPr>
                    <a:cxnSpLocks/>
                  </p:cNvCxnSpPr>
                  <p:nvPr/>
                </p:nvCxnSpPr>
                <p:spPr bwMode="auto">
                  <a:xfrm>
                    <a:off x="9184325"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FE7A1E27-8BCC-4B4D-B8EF-0E5DA7E84832}"/>
                      </a:ext>
                    </a:extLst>
                  </p:cNvPr>
                  <p:cNvCxnSpPr>
                    <a:cxnSpLocks/>
                  </p:cNvCxnSpPr>
                  <p:nvPr/>
                </p:nvCxnSpPr>
                <p:spPr bwMode="auto">
                  <a:xfrm>
                    <a:off x="9172683"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36E8296B-76BB-4EFC-8E64-75B23198AE06}"/>
                      </a:ext>
                    </a:extLst>
                  </p:cNvPr>
                  <p:cNvCxnSpPr>
                    <a:cxnSpLocks/>
                  </p:cNvCxnSpPr>
                  <p:nvPr/>
                </p:nvCxnSpPr>
                <p:spPr bwMode="auto">
                  <a:xfrm>
                    <a:off x="9152575"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8AC17154-4A58-438C-AF89-3E945E0F93BD}"/>
                      </a:ext>
                    </a:extLst>
                  </p:cNvPr>
                  <p:cNvCxnSpPr>
                    <a:cxnSpLocks/>
                  </p:cNvCxnSpPr>
                  <p:nvPr/>
                </p:nvCxnSpPr>
                <p:spPr bwMode="auto">
                  <a:xfrm>
                    <a:off x="9136700" y="22046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D81E94CE-83B2-4445-8157-338345AB3A04}"/>
                      </a:ext>
                    </a:extLst>
                  </p:cNvPr>
                  <p:cNvCxnSpPr>
                    <a:cxnSpLocks/>
                  </p:cNvCxnSpPr>
                  <p:nvPr/>
                </p:nvCxnSpPr>
                <p:spPr bwMode="auto">
                  <a:xfrm>
                    <a:off x="9112358" y="22046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4DDD3ED5-1118-4A78-BE95-FB98CC7A951A}"/>
                      </a:ext>
                    </a:extLst>
                  </p:cNvPr>
                  <p:cNvCxnSpPr>
                    <a:cxnSpLocks/>
                  </p:cNvCxnSpPr>
                  <p:nvPr/>
                </p:nvCxnSpPr>
                <p:spPr bwMode="auto">
                  <a:xfrm>
                    <a:off x="9088016"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B218E9B3-D23C-46FF-8AB1-669A5E6BE535}"/>
                      </a:ext>
                    </a:extLst>
                  </p:cNvPr>
                  <p:cNvCxnSpPr>
                    <a:cxnSpLocks/>
                  </p:cNvCxnSpPr>
                  <p:nvPr/>
                </p:nvCxnSpPr>
                <p:spPr bwMode="auto">
                  <a:xfrm>
                    <a:off x="9085899" y="22003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43F8FF70-9A4A-46BE-B326-1D86DED1CCFC}"/>
                      </a:ext>
                    </a:extLst>
                  </p:cNvPr>
                  <p:cNvCxnSpPr>
                    <a:cxnSpLocks/>
                  </p:cNvCxnSpPr>
                  <p:nvPr/>
                </p:nvCxnSpPr>
                <p:spPr bwMode="auto">
                  <a:xfrm>
                    <a:off x="9071082"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F5E342A9-E71B-462F-B3A7-BDAC88747793}"/>
                      </a:ext>
                    </a:extLst>
                  </p:cNvPr>
                  <p:cNvCxnSpPr>
                    <a:cxnSpLocks/>
                  </p:cNvCxnSpPr>
                  <p:nvPr/>
                </p:nvCxnSpPr>
                <p:spPr bwMode="auto">
                  <a:xfrm>
                    <a:off x="9048857"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37FB821D-78EC-4319-BB7D-3E6456C1CF8E}"/>
                      </a:ext>
                    </a:extLst>
                  </p:cNvPr>
                  <p:cNvCxnSpPr>
                    <a:cxnSpLocks/>
                  </p:cNvCxnSpPr>
                  <p:nvPr/>
                </p:nvCxnSpPr>
                <p:spPr bwMode="auto">
                  <a:xfrm>
                    <a:off x="9037215"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531110E4-EEDB-4899-94CC-A9C074015A6B}"/>
                      </a:ext>
                    </a:extLst>
                  </p:cNvPr>
                  <p:cNvCxnSpPr>
                    <a:cxnSpLocks/>
                  </p:cNvCxnSpPr>
                  <p:nvPr/>
                </p:nvCxnSpPr>
                <p:spPr bwMode="auto">
                  <a:xfrm>
                    <a:off x="9034040"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003C80F2-FE57-4868-99F3-5DEC7F3760DC}"/>
                      </a:ext>
                    </a:extLst>
                  </p:cNvPr>
                  <p:cNvCxnSpPr>
                    <a:cxnSpLocks/>
                  </p:cNvCxnSpPr>
                  <p:nvPr/>
                </p:nvCxnSpPr>
                <p:spPr bwMode="auto">
                  <a:xfrm>
                    <a:off x="9022398"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0B81665-13C6-4B61-9014-F73E997791F0}"/>
                      </a:ext>
                    </a:extLst>
                  </p:cNvPr>
                  <p:cNvCxnSpPr>
                    <a:cxnSpLocks/>
                  </p:cNvCxnSpPr>
                  <p:nvPr/>
                </p:nvCxnSpPr>
                <p:spPr bwMode="auto">
                  <a:xfrm>
                    <a:off x="9009698"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5966AB20-51C2-4E71-BA16-E77EA906FDC1}"/>
                      </a:ext>
                    </a:extLst>
                  </p:cNvPr>
                  <p:cNvCxnSpPr>
                    <a:cxnSpLocks/>
                  </p:cNvCxnSpPr>
                  <p:nvPr/>
                </p:nvCxnSpPr>
                <p:spPr bwMode="auto">
                  <a:xfrm>
                    <a:off x="8996998"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8F2C9674-E8F7-4423-A5CB-E07A4BB2E660}"/>
                      </a:ext>
                    </a:extLst>
                  </p:cNvPr>
                  <p:cNvCxnSpPr>
                    <a:cxnSpLocks/>
                  </p:cNvCxnSpPr>
                  <p:nvPr/>
                </p:nvCxnSpPr>
                <p:spPr bwMode="auto">
                  <a:xfrm>
                    <a:off x="8983240"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9A459EC1-DF6C-4108-BCB1-C26437960F57}"/>
                      </a:ext>
                    </a:extLst>
                  </p:cNvPr>
                  <p:cNvCxnSpPr>
                    <a:cxnSpLocks/>
                  </p:cNvCxnSpPr>
                  <p:nvPr/>
                </p:nvCxnSpPr>
                <p:spPr bwMode="auto">
                  <a:xfrm>
                    <a:off x="8974773"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D641933C-05BB-4585-A6EF-7FCD4C4EE88D}"/>
                      </a:ext>
                    </a:extLst>
                  </p:cNvPr>
                  <p:cNvCxnSpPr>
                    <a:cxnSpLocks/>
                  </p:cNvCxnSpPr>
                  <p:nvPr/>
                </p:nvCxnSpPr>
                <p:spPr bwMode="auto">
                  <a:xfrm>
                    <a:off x="8958898"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9A0E960-3600-4DEF-A428-8776FE77FE96}"/>
                      </a:ext>
                    </a:extLst>
                  </p:cNvPr>
                  <p:cNvCxnSpPr>
                    <a:cxnSpLocks/>
                  </p:cNvCxnSpPr>
                  <p:nvPr/>
                </p:nvCxnSpPr>
                <p:spPr bwMode="auto">
                  <a:xfrm>
                    <a:off x="8943023"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0629E799-A2FD-487F-A26C-254F97A74896}"/>
                      </a:ext>
                    </a:extLst>
                  </p:cNvPr>
                  <p:cNvCxnSpPr>
                    <a:cxnSpLocks/>
                  </p:cNvCxnSpPr>
                  <p:nvPr/>
                </p:nvCxnSpPr>
                <p:spPr bwMode="auto">
                  <a:xfrm>
                    <a:off x="8938790"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00FDD6D2-6D8C-4CEC-8092-50D7F7C395C1}"/>
                      </a:ext>
                    </a:extLst>
                  </p:cNvPr>
                  <p:cNvCxnSpPr>
                    <a:cxnSpLocks/>
                  </p:cNvCxnSpPr>
                  <p:nvPr/>
                </p:nvCxnSpPr>
                <p:spPr bwMode="auto">
                  <a:xfrm>
                    <a:off x="8925032"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A2E6C2B8-44C5-43C9-B902-D2352ADCBDC2}"/>
                      </a:ext>
                    </a:extLst>
                  </p:cNvPr>
                  <p:cNvCxnSpPr>
                    <a:cxnSpLocks/>
                  </p:cNvCxnSpPr>
                  <p:nvPr/>
                </p:nvCxnSpPr>
                <p:spPr bwMode="auto">
                  <a:xfrm>
                    <a:off x="8916565"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77AE3E24-0F5E-4C12-B45F-71533B447852}"/>
                      </a:ext>
                    </a:extLst>
                  </p:cNvPr>
                  <p:cNvCxnSpPr>
                    <a:cxnSpLocks/>
                  </p:cNvCxnSpPr>
                  <p:nvPr/>
                </p:nvCxnSpPr>
                <p:spPr bwMode="auto">
                  <a:xfrm>
                    <a:off x="8902807"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2F84CC94-F5A9-48C9-958F-E31ACB25994D}"/>
                      </a:ext>
                    </a:extLst>
                  </p:cNvPr>
                  <p:cNvCxnSpPr>
                    <a:cxnSpLocks/>
                  </p:cNvCxnSpPr>
                  <p:nvPr/>
                </p:nvCxnSpPr>
                <p:spPr bwMode="auto">
                  <a:xfrm>
                    <a:off x="8885873"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178509D6-1AD2-470E-9D6C-5D8BA2E4D9B6}"/>
                      </a:ext>
                    </a:extLst>
                  </p:cNvPr>
                  <p:cNvCxnSpPr>
                    <a:cxnSpLocks/>
                  </p:cNvCxnSpPr>
                  <p:nvPr/>
                </p:nvCxnSpPr>
                <p:spPr bwMode="auto">
                  <a:xfrm>
                    <a:off x="8868940"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BBBEA833-C05D-4609-B873-5DC28EFB5F47}"/>
                      </a:ext>
                    </a:extLst>
                  </p:cNvPr>
                  <p:cNvCxnSpPr>
                    <a:cxnSpLocks/>
                  </p:cNvCxnSpPr>
                  <p:nvPr/>
                </p:nvCxnSpPr>
                <p:spPr bwMode="auto">
                  <a:xfrm>
                    <a:off x="8853065"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AD8EAE99-4178-4805-8A9C-44402131203B}"/>
                      </a:ext>
                    </a:extLst>
                  </p:cNvPr>
                  <p:cNvCxnSpPr>
                    <a:cxnSpLocks/>
                  </p:cNvCxnSpPr>
                  <p:nvPr/>
                </p:nvCxnSpPr>
                <p:spPr bwMode="auto">
                  <a:xfrm>
                    <a:off x="8837190"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7BF73B4C-7418-49F9-987D-113CC21575CF}"/>
                      </a:ext>
                    </a:extLst>
                  </p:cNvPr>
                  <p:cNvCxnSpPr>
                    <a:cxnSpLocks/>
                  </p:cNvCxnSpPr>
                  <p:nvPr/>
                </p:nvCxnSpPr>
                <p:spPr bwMode="auto">
                  <a:xfrm>
                    <a:off x="8810732"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05B110A9-8A28-46C9-BF92-D7F47CBD809B}"/>
                      </a:ext>
                    </a:extLst>
                  </p:cNvPr>
                  <p:cNvCxnSpPr>
                    <a:cxnSpLocks/>
                  </p:cNvCxnSpPr>
                  <p:nvPr/>
                </p:nvCxnSpPr>
                <p:spPr bwMode="auto">
                  <a:xfrm>
                    <a:off x="8806499"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C2F285B9-1084-4FD9-9E6C-3840E2D85993}"/>
                      </a:ext>
                    </a:extLst>
                  </p:cNvPr>
                  <p:cNvCxnSpPr>
                    <a:cxnSpLocks/>
                  </p:cNvCxnSpPr>
                  <p:nvPr/>
                </p:nvCxnSpPr>
                <p:spPr bwMode="auto">
                  <a:xfrm>
                    <a:off x="8785332"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5B960928-B0ED-40F3-A224-51FE29799055}"/>
                      </a:ext>
                    </a:extLst>
                  </p:cNvPr>
                  <p:cNvCxnSpPr>
                    <a:cxnSpLocks/>
                  </p:cNvCxnSpPr>
                  <p:nvPr/>
                </p:nvCxnSpPr>
                <p:spPr bwMode="auto">
                  <a:xfrm>
                    <a:off x="8770515"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081D30C5-59EC-4A86-9950-28EFB7DE1046}"/>
                      </a:ext>
                    </a:extLst>
                  </p:cNvPr>
                  <p:cNvCxnSpPr>
                    <a:cxnSpLocks/>
                  </p:cNvCxnSpPr>
                  <p:nvPr/>
                </p:nvCxnSpPr>
                <p:spPr bwMode="auto">
                  <a:xfrm>
                    <a:off x="8734532" y="218134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A659CD1A-9887-4B0D-8251-0DC9CD7E92BD}"/>
                      </a:ext>
                    </a:extLst>
                  </p:cNvPr>
                  <p:cNvCxnSpPr>
                    <a:cxnSpLocks/>
                  </p:cNvCxnSpPr>
                  <p:nvPr/>
                </p:nvCxnSpPr>
                <p:spPr bwMode="auto">
                  <a:xfrm>
                    <a:off x="8718657"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4FB2854-780A-4BA9-B935-8B6BD771347D}"/>
                      </a:ext>
                    </a:extLst>
                  </p:cNvPr>
                  <p:cNvCxnSpPr>
                    <a:cxnSpLocks/>
                  </p:cNvCxnSpPr>
                  <p:nvPr/>
                </p:nvCxnSpPr>
                <p:spPr bwMode="auto">
                  <a:xfrm>
                    <a:off x="8698549" y="21739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2BEDCCCF-CE8E-4A7B-8AA0-62081D03523B}"/>
                      </a:ext>
                    </a:extLst>
                  </p:cNvPr>
                  <p:cNvCxnSpPr>
                    <a:cxnSpLocks/>
                  </p:cNvCxnSpPr>
                  <p:nvPr/>
                </p:nvCxnSpPr>
                <p:spPr bwMode="auto">
                  <a:xfrm>
                    <a:off x="8671032" y="21749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BF69EBD0-8D91-4DBC-91BE-F77A2603FCB8}"/>
                      </a:ext>
                    </a:extLst>
                  </p:cNvPr>
                  <p:cNvCxnSpPr>
                    <a:cxnSpLocks/>
                  </p:cNvCxnSpPr>
                  <p:nvPr/>
                </p:nvCxnSpPr>
                <p:spPr bwMode="auto">
                  <a:xfrm>
                    <a:off x="8647749" y="21823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E6519BD6-4B0B-4A6A-96A9-14CEBD6070CB}"/>
                      </a:ext>
                    </a:extLst>
                  </p:cNvPr>
                  <p:cNvCxnSpPr>
                    <a:cxnSpLocks/>
                  </p:cNvCxnSpPr>
                  <p:nvPr/>
                </p:nvCxnSpPr>
                <p:spPr bwMode="auto">
                  <a:xfrm>
                    <a:off x="8638224" y="21823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9C07C4A3-8AB4-4116-BF11-8C721868B057}"/>
                      </a:ext>
                    </a:extLst>
                  </p:cNvPr>
                  <p:cNvCxnSpPr>
                    <a:cxnSpLocks/>
                  </p:cNvCxnSpPr>
                  <p:nvPr/>
                </p:nvCxnSpPr>
                <p:spPr bwMode="auto">
                  <a:xfrm>
                    <a:off x="8610708"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CCD2E069-6B70-4CF1-A119-64FB56F5DA02}"/>
                      </a:ext>
                    </a:extLst>
                  </p:cNvPr>
                  <p:cNvCxnSpPr>
                    <a:cxnSpLocks/>
                  </p:cNvCxnSpPr>
                  <p:nvPr/>
                </p:nvCxnSpPr>
                <p:spPr bwMode="auto">
                  <a:xfrm>
                    <a:off x="8589541"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0B6AC39A-6726-4F75-8900-BC9F0A5FBAD4}"/>
                      </a:ext>
                    </a:extLst>
                  </p:cNvPr>
                  <p:cNvCxnSpPr>
                    <a:cxnSpLocks/>
                  </p:cNvCxnSpPr>
                  <p:nvPr/>
                </p:nvCxnSpPr>
                <p:spPr bwMode="auto">
                  <a:xfrm>
                    <a:off x="8583191"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3BCFD82D-5E3C-4458-8629-3C4816813233}"/>
                      </a:ext>
                    </a:extLst>
                  </p:cNvPr>
                  <p:cNvCxnSpPr>
                    <a:cxnSpLocks/>
                  </p:cNvCxnSpPr>
                  <p:nvPr/>
                </p:nvCxnSpPr>
                <p:spPr bwMode="auto">
                  <a:xfrm>
                    <a:off x="8584249" y="21696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21C25576-D4A0-455C-9915-57CBB35BF370}"/>
                      </a:ext>
                    </a:extLst>
                  </p:cNvPr>
                  <p:cNvCxnSpPr>
                    <a:cxnSpLocks/>
                  </p:cNvCxnSpPr>
                  <p:nvPr/>
                </p:nvCxnSpPr>
                <p:spPr bwMode="auto">
                  <a:xfrm>
                    <a:off x="8557791" y="21654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F00C8859-D6AC-4395-8DD9-2AFA094F923F}"/>
                      </a:ext>
                    </a:extLst>
                  </p:cNvPr>
                  <p:cNvCxnSpPr>
                    <a:cxnSpLocks/>
                  </p:cNvCxnSpPr>
                  <p:nvPr/>
                </p:nvCxnSpPr>
                <p:spPr bwMode="auto">
                  <a:xfrm>
                    <a:off x="8540857" y="21622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C35CDAF7-CFEB-4F4A-85D0-A72B963DE9D3}"/>
                      </a:ext>
                    </a:extLst>
                  </p:cNvPr>
                  <p:cNvCxnSpPr>
                    <a:cxnSpLocks/>
                  </p:cNvCxnSpPr>
                  <p:nvPr/>
                </p:nvCxnSpPr>
                <p:spPr bwMode="auto">
                  <a:xfrm>
                    <a:off x="8519691"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91BDC3D8-B43A-466E-9524-62C86F0200B4}"/>
                      </a:ext>
                    </a:extLst>
                  </p:cNvPr>
                  <p:cNvCxnSpPr>
                    <a:cxnSpLocks/>
                  </p:cNvCxnSpPr>
                  <p:nvPr/>
                </p:nvCxnSpPr>
                <p:spPr bwMode="auto">
                  <a:xfrm>
                    <a:off x="8505933"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1E12DE0C-80CF-47AC-AC7B-9E87F5A98A0F}"/>
                      </a:ext>
                    </a:extLst>
                  </p:cNvPr>
                  <p:cNvCxnSpPr>
                    <a:cxnSpLocks/>
                  </p:cNvCxnSpPr>
                  <p:nvPr/>
                </p:nvCxnSpPr>
                <p:spPr bwMode="auto">
                  <a:xfrm>
                    <a:off x="8491116"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AD97EA18-D7BD-4B50-B569-EDB7B7EE8AD5}"/>
                      </a:ext>
                    </a:extLst>
                  </p:cNvPr>
                  <p:cNvCxnSpPr>
                    <a:cxnSpLocks/>
                  </p:cNvCxnSpPr>
                  <p:nvPr/>
                </p:nvCxnSpPr>
                <p:spPr bwMode="auto">
                  <a:xfrm>
                    <a:off x="8481591"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2FFE6FE0-2AEC-4CD9-913B-9FA089AAD4B1}"/>
                      </a:ext>
                    </a:extLst>
                  </p:cNvPr>
                  <p:cNvCxnSpPr>
                    <a:cxnSpLocks/>
                  </p:cNvCxnSpPr>
                  <p:nvPr/>
                </p:nvCxnSpPr>
                <p:spPr bwMode="auto">
                  <a:xfrm>
                    <a:off x="8469949" y="21464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5FEF36AB-DC4F-422E-84FE-13BF344EE15B}"/>
                      </a:ext>
                    </a:extLst>
                  </p:cNvPr>
                  <p:cNvCxnSpPr>
                    <a:cxnSpLocks/>
                  </p:cNvCxnSpPr>
                  <p:nvPr/>
                </p:nvCxnSpPr>
                <p:spPr bwMode="auto">
                  <a:xfrm>
                    <a:off x="8458308" y="21464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6F0DD820-A3BD-4DCF-ACAE-D6E3E21F71C8}"/>
                      </a:ext>
                    </a:extLst>
                  </p:cNvPr>
                  <p:cNvCxnSpPr>
                    <a:cxnSpLocks/>
                  </p:cNvCxnSpPr>
                  <p:nvPr/>
                </p:nvCxnSpPr>
                <p:spPr bwMode="auto">
                  <a:xfrm>
                    <a:off x="8443492" y="21591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BF358E74-D8B6-462D-B3EA-26273A0EF64B}"/>
                      </a:ext>
                    </a:extLst>
                  </p:cNvPr>
                  <p:cNvCxnSpPr>
                    <a:cxnSpLocks/>
                  </p:cNvCxnSpPr>
                  <p:nvPr/>
                </p:nvCxnSpPr>
                <p:spPr bwMode="auto">
                  <a:xfrm>
                    <a:off x="8425501"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C61D2548-991E-46C8-8219-B36F281D6E47}"/>
                      </a:ext>
                    </a:extLst>
                  </p:cNvPr>
                  <p:cNvCxnSpPr>
                    <a:cxnSpLocks/>
                  </p:cNvCxnSpPr>
                  <p:nvPr/>
                </p:nvCxnSpPr>
                <p:spPr bwMode="auto">
                  <a:xfrm>
                    <a:off x="8406451"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5B82154C-6713-43AE-92AF-9A0DAAB145AE}"/>
                      </a:ext>
                    </a:extLst>
                  </p:cNvPr>
                  <p:cNvCxnSpPr>
                    <a:cxnSpLocks/>
                  </p:cNvCxnSpPr>
                  <p:nvPr/>
                </p:nvCxnSpPr>
                <p:spPr bwMode="auto">
                  <a:xfrm>
                    <a:off x="8383167"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605107FA-DDD3-44F6-B153-DA3DCD57A5AB}"/>
                      </a:ext>
                    </a:extLst>
                  </p:cNvPr>
                  <p:cNvCxnSpPr>
                    <a:cxnSpLocks/>
                  </p:cNvCxnSpPr>
                  <p:nvPr/>
                </p:nvCxnSpPr>
                <p:spPr bwMode="auto">
                  <a:xfrm>
                    <a:off x="8366234" y="214112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D5686233-108E-47A4-8301-DB0226FB0EB1}"/>
                      </a:ext>
                    </a:extLst>
                  </p:cNvPr>
                  <p:cNvCxnSpPr>
                    <a:cxnSpLocks/>
                  </p:cNvCxnSpPr>
                  <p:nvPr/>
                </p:nvCxnSpPr>
                <p:spPr bwMode="auto">
                  <a:xfrm>
                    <a:off x="8348243" y="214112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705B0382-DEEA-40D2-BF14-92BF07AF8F39}"/>
                      </a:ext>
                    </a:extLst>
                  </p:cNvPr>
                  <p:cNvCxnSpPr>
                    <a:cxnSpLocks/>
                  </p:cNvCxnSpPr>
                  <p:nvPr/>
                </p:nvCxnSpPr>
                <p:spPr bwMode="auto">
                  <a:xfrm>
                    <a:off x="8329193" y="21337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592BC8C2-A283-4628-904E-7473F5AA7852}"/>
                      </a:ext>
                    </a:extLst>
                  </p:cNvPr>
                  <p:cNvCxnSpPr>
                    <a:cxnSpLocks/>
                  </p:cNvCxnSpPr>
                  <p:nvPr/>
                </p:nvCxnSpPr>
                <p:spPr bwMode="auto">
                  <a:xfrm>
                    <a:off x="8306968" y="21337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4638C870-5872-4F47-91A6-247140514CFE}"/>
                      </a:ext>
                    </a:extLst>
                  </p:cNvPr>
                  <p:cNvCxnSpPr>
                    <a:cxnSpLocks/>
                  </p:cNvCxnSpPr>
                  <p:nvPr/>
                </p:nvCxnSpPr>
                <p:spPr bwMode="auto">
                  <a:xfrm>
                    <a:off x="8285801" y="21390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FC2C6E2A-8D87-4BC4-8492-C50B433CAB49}"/>
                      </a:ext>
                    </a:extLst>
                  </p:cNvPr>
                  <p:cNvCxnSpPr>
                    <a:cxnSpLocks/>
                  </p:cNvCxnSpPr>
                  <p:nvPr/>
                </p:nvCxnSpPr>
                <p:spPr bwMode="auto">
                  <a:xfrm>
                    <a:off x="8276276"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5D7D4D60-1200-4CE7-877A-8923CF31BD62}"/>
                      </a:ext>
                    </a:extLst>
                  </p:cNvPr>
                  <p:cNvCxnSpPr>
                    <a:cxnSpLocks/>
                  </p:cNvCxnSpPr>
                  <p:nvPr/>
                </p:nvCxnSpPr>
                <p:spPr bwMode="auto">
                  <a:xfrm>
                    <a:off x="8267810"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E8A8BF10-1C49-415B-9499-BB92DF0A4DC4}"/>
                      </a:ext>
                    </a:extLst>
                  </p:cNvPr>
                  <p:cNvCxnSpPr>
                    <a:cxnSpLocks/>
                  </p:cNvCxnSpPr>
                  <p:nvPr/>
                </p:nvCxnSpPr>
                <p:spPr bwMode="auto">
                  <a:xfrm>
                    <a:off x="8248760"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CD6BE005-3A75-49AB-86B1-FD299F4AD907}"/>
                      </a:ext>
                    </a:extLst>
                  </p:cNvPr>
                  <p:cNvCxnSpPr>
                    <a:cxnSpLocks/>
                  </p:cNvCxnSpPr>
                  <p:nvPr/>
                </p:nvCxnSpPr>
                <p:spPr bwMode="auto">
                  <a:xfrm>
                    <a:off x="8243468"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79636357-AB33-4F8D-B108-B86910FAE3EE}"/>
                      </a:ext>
                    </a:extLst>
                  </p:cNvPr>
                  <p:cNvCxnSpPr>
                    <a:cxnSpLocks/>
                  </p:cNvCxnSpPr>
                  <p:nvPr/>
                </p:nvCxnSpPr>
                <p:spPr bwMode="auto">
                  <a:xfrm>
                    <a:off x="8237118"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9CD70C7-F73E-4D43-9923-69324EDD4543}"/>
                      </a:ext>
                    </a:extLst>
                  </p:cNvPr>
                  <p:cNvCxnSpPr>
                    <a:cxnSpLocks/>
                  </p:cNvCxnSpPr>
                  <p:nvPr/>
                </p:nvCxnSpPr>
                <p:spPr bwMode="auto">
                  <a:xfrm>
                    <a:off x="82328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5FD86FB8-39D8-47D1-94C3-C1DCF4DABCC0}"/>
                      </a:ext>
                    </a:extLst>
                  </p:cNvPr>
                  <p:cNvCxnSpPr>
                    <a:cxnSpLocks/>
                  </p:cNvCxnSpPr>
                  <p:nvPr/>
                </p:nvCxnSpPr>
                <p:spPr bwMode="auto">
                  <a:xfrm>
                    <a:off x="8225475"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A3DA9DE2-6B9F-4F8A-96CB-6F51F2E2397B}"/>
                      </a:ext>
                    </a:extLst>
                  </p:cNvPr>
                  <p:cNvCxnSpPr>
                    <a:cxnSpLocks/>
                  </p:cNvCxnSpPr>
                  <p:nvPr/>
                </p:nvCxnSpPr>
                <p:spPr bwMode="auto">
                  <a:xfrm>
                    <a:off x="82074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E937131F-4CBE-4F09-9EF2-7360D494C8E9}"/>
                      </a:ext>
                    </a:extLst>
                  </p:cNvPr>
                  <p:cNvCxnSpPr>
                    <a:cxnSpLocks/>
                  </p:cNvCxnSpPr>
                  <p:nvPr/>
                </p:nvCxnSpPr>
                <p:spPr bwMode="auto">
                  <a:xfrm>
                    <a:off x="81947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07BDC5A3-8FA8-4BC3-96FE-B0A5B1559D4C}"/>
                      </a:ext>
                    </a:extLst>
                  </p:cNvPr>
                  <p:cNvCxnSpPr>
                    <a:cxnSpLocks/>
                  </p:cNvCxnSpPr>
                  <p:nvPr/>
                </p:nvCxnSpPr>
                <p:spPr bwMode="auto">
                  <a:xfrm>
                    <a:off x="8185259"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4A24582E-1BBB-45F9-8645-695F7944C536}"/>
                      </a:ext>
                    </a:extLst>
                  </p:cNvPr>
                  <p:cNvCxnSpPr>
                    <a:cxnSpLocks/>
                  </p:cNvCxnSpPr>
                  <p:nvPr/>
                </p:nvCxnSpPr>
                <p:spPr bwMode="auto">
                  <a:xfrm>
                    <a:off x="81820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E4CE3C15-901B-4997-BB7F-464B653746A8}"/>
                      </a:ext>
                    </a:extLst>
                  </p:cNvPr>
                  <p:cNvCxnSpPr>
                    <a:cxnSpLocks/>
                  </p:cNvCxnSpPr>
                  <p:nvPr/>
                </p:nvCxnSpPr>
                <p:spPr bwMode="auto">
                  <a:xfrm>
                    <a:off x="8165150" y="21368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71AD188C-F2B9-4413-A73D-D003C632F08F}"/>
                      </a:ext>
                    </a:extLst>
                  </p:cNvPr>
                  <p:cNvCxnSpPr>
                    <a:cxnSpLocks/>
                  </p:cNvCxnSpPr>
                  <p:nvPr/>
                </p:nvCxnSpPr>
                <p:spPr bwMode="auto">
                  <a:xfrm>
                    <a:off x="8153509" y="21305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08130CFE-8D4D-4960-A758-1B22D33D7917}"/>
                      </a:ext>
                    </a:extLst>
                  </p:cNvPr>
                  <p:cNvCxnSpPr>
                    <a:cxnSpLocks/>
                  </p:cNvCxnSpPr>
                  <p:nvPr/>
                </p:nvCxnSpPr>
                <p:spPr bwMode="auto">
                  <a:xfrm>
                    <a:off x="8135517"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1B48D0B1-FC81-4057-B6DC-7A55BABB3F53}"/>
                      </a:ext>
                    </a:extLst>
                  </p:cNvPr>
                  <p:cNvCxnSpPr>
                    <a:cxnSpLocks/>
                  </p:cNvCxnSpPr>
                  <p:nvPr/>
                </p:nvCxnSpPr>
                <p:spPr bwMode="auto">
                  <a:xfrm>
                    <a:off x="8124934"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380499F-5477-4CC9-8CFE-1191C33D261A}"/>
                      </a:ext>
                    </a:extLst>
                  </p:cNvPr>
                  <p:cNvCxnSpPr>
                    <a:cxnSpLocks/>
                  </p:cNvCxnSpPr>
                  <p:nvPr/>
                </p:nvCxnSpPr>
                <p:spPr bwMode="auto">
                  <a:xfrm>
                    <a:off x="8108000"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C635D470-17A5-4920-9CDE-C54C2B5C9CC9}"/>
                      </a:ext>
                    </a:extLst>
                  </p:cNvPr>
                  <p:cNvCxnSpPr>
                    <a:cxnSpLocks/>
                  </p:cNvCxnSpPr>
                  <p:nvPr/>
                </p:nvCxnSpPr>
                <p:spPr bwMode="auto">
                  <a:xfrm>
                    <a:off x="8093184"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663BDECA-135B-4ACD-8C83-7694B8CBA488}"/>
                      </a:ext>
                    </a:extLst>
                  </p:cNvPr>
                  <p:cNvCxnSpPr>
                    <a:cxnSpLocks/>
                  </p:cNvCxnSpPr>
                  <p:nvPr/>
                </p:nvCxnSpPr>
                <p:spPr bwMode="auto">
                  <a:xfrm>
                    <a:off x="8069900"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1ED2702B-6D70-4E5A-91D3-3D96332BC5E5}"/>
                      </a:ext>
                    </a:extLst>
                  </p:cNvPr>
                  <p:cNvCxnSpPr>
                    <a:cxnSpLocks/>
                  </p:cNvCxnSpPr>
                  <p:nvPr/>
                </p:nvCxnSpPr>
                <p:spPr bwMode="auto">
                  <a:xfrm>
                    <a:off x="8054025"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BC8109FB-0885-46F7-A688-A3A70F76E6DE}"/>
                      </a:ext>
                    </a:extLst>
                  </p:cNvPr>
                  <p:cNvCxnSpPr>
                    <a:cxnSpLocks/>
                  </p:cNvCxnSpPr>
                  <p:nvPr/>
                </p:nvCxnSpPr>
                <p:spPr bwMode="auto">
                  <a:xfrm>
                    <a:off x="8026508"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1E016E0B-1531-48F3-9C37-684404B38845}"/>
                      </a:ext>
                    </a:extLst>
                  </p:cNvPr>
                  <p:cNvCxnSpPr>
                    <a:cxnSpLocks/>
                  </p:cNvCxnSpPr>
                  <p:nvPr/>
                </p:nvCxnSpPr>
                <p:spPr bwMode="auto">
                  <a:xfrm>
                    <a:off x="8005341" y="2128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C18037FC-49F5-4FF9-8789-1DCD8F3B38BB}"/>
                      </a:ext>
                    </a:extLst>
                  </p:cNvPr>
                  <p:cNvCxnSpPr>
                    <a:cxnSpLocks/>
                  </p:cNvCxnSpPr>
                  <p:nvPr/>
                </p:nvCxnSpPr>
                <p:spPr bwMode="auto">
                  <a:xfrm>
                    <a:off x="7997933"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E138A91D-583F-48F3-8408-4A13ED5FF409}"/>
                      </a:ext>
                    </a:extLst>
                  </p:cNvPr>
                  <p:cNvCxnSpPr>
                    <a:cxnSpLocks/>
                  </p:cNvCxnSpPr>
                  <p:nvPr/>
                </p:nvCxnSpPr>
                <p:spPr bwMode="auto">
                  <a:xfrm>
                    <a:off x="7985233"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2BB476A-6D5A-4952-B5C8-CC8DEE019102}"/>
                      </a:ext>
                    </a:extLst>
                  </p:cNvPr>
                  <p:cNvCxnSpPr>
                    <a:cxnSpLocks/>
                  </p:cNvCxnSpPr>
                  <p:nvPr/>
                </p:nvCxnSpPr>
                <p:spPr bwMode="auto">
                  <a:xfrm>
                    <a:off x="7965124"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E5AB606E-4C94-408E-9DEC-19DAD9B7667D}"/>
                      </a:ext>
                    </a:extLst>
                  </p:cNvPr>
                  <p:cNvCxnSpPr>
                    <a:cxnSpLocks/>
                  </p:cNvCxnSpPr>
                  <p:nvPr/>
                </p:nvCxnSpPr>
                <p:spPr bwMode="auto">
                  <a:xfrm>
                    <a:off x="7936549" y="211784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FA0307D7-5347-4407-A7F2-B6074D6E44AE}"/>
                      </a:ext>
                    </a:extLst>
                  </p:cNvPr>
                  <p:cNvCxnSpPr>
                    <a:cxnSpLocks/>
                  </p:cNvCxnSpPr>
                  <p:nvPr/>
                </p:nvCxnSpPr>
                <p:spPr bwMode="auto">
                  <a:xfrm>
                    <a:off x="7925966"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FB5E034D-124D-4BA6-96DF-4EBD86EA1EC1}"/>
                      </a:ext>
                    </a:extLst>
                  </p:cNvPr>
                  <p:cNvCxnSpPr>
                    <a:cxnSpLocks/>
                  </p:cNvCxnSpPr>
                  <p:nvPr/>
                </p:nvCxnSpPr>
                <p:spPr bwMode="auto">
                  <a:xfrm>
                    <a:off x="7925966" y="210937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95772F69-D385-4A0E-A41E-C0C2E85F099F}"/>
                      </a:ext>
                    </a:extLst>
                  </p:cNvPr>
                  <p:cNvCxnSpPr>
                    <a:cxnSpLocks/>
                  </p:cNvCxnSpPr>
                  <p:nvPr/>
                </p:nvCxnSpPr>
                <p:spPr bwMode="auto">
                  <a:xfrm>
                    <a:off x="7907974" y="210831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2006FACC-15AE-401B-92F8-78676C11A690}"/>
                      </a:ext>
                    </a:extLst>
                  </p:cNvPr>
                  <p:cNvCxnSpPr>
                    <a:cxnSpLocks/>
                  </p:cNvCxnSpPr>
                  <p:nvPr/>
                </p:nvCxnSpPr>
                <p:spPr bwMode="auto">
                  <a:xfrm>
                    <a:off x="7889982" y="210831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DF9056DF-9E74-470A-BFB9-27D150BB5DCC}"/>
                      </a:ext>
                    </a:extLst>
                  </p:cNvPr>
                  <p:cNvCxnSpPr>
                    <a:cxnSpLocks/>
                  </p:cNvCxnSpPr>
                  <p:nvPr/>
                </p:nvCxnSpPr>
                <p:spPr bwMode="auto">
                  <a:xfrm>
                    <a:off x="7873049"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E110C038-E57E-4160-86D8-BE7AF3069506}"/>
                      </a:ext>
                    </a:extLst>
                  </p:cNvPr>
                  <p:cNvCxnSpPr>
                    <a:cxnSpLocks/>
                  </p:cNvCxnSpPr>
                  <p:nvPr/>
                </p:nvCxnSpPr>
                <p:spPr bwMode="auto">
                  <a:xfrm>
                    <a:off x="7860349"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0B2C177B-84BE-4A9A-B445-A917C685A626}"/>
                      </a:ext>
                    </a:extLst>
                  </p:cNvPr>
                  <p:cNvCxnSpPr>
                    <a:cxnSpLocks/>
                  </p:cNvCxnSpPr>
                  <p:nvPr/>
                </p:nvCxnSpPr>
                <p:spPr bwMode="auto">
                  <a:xfrm>
                    <a:off x="7856116"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2CFB4D57-135F-4ADA-A990-4F4F839B5A23}"/>
                      </a:ext>
                    </a:extLst>
                  </p:cNvPr>
                  <p:cNvCxnSpPr>
                    <a:cxnSpLocks/>
                  </p:cNvCxnSpPr>
                  <p:nvPr/>
                </p:nvCxnSpPr>
                <p:spPr bwMode="auto">
                  <a:xfrm>
                    <a:off x="783495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206AC120-3BD9-475B-9235-AD3E8C529407}"/>
                      </a:ext>
                    </a:extLst>
                  </p:cNvPr>
                  <p:cNvCxnSpPr>
                    <a:cxnSpLocks/>
                  </p:cNvCxnSpPr>
                  <p:nvPr/>
                </p:nvCxnSpPr>
                <p:spPr bwMode="auto">
                  <a:xfrm>
                    <a:off x="782225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158C3832-DCA2-4066-B333-EEB7CB41C175}"/>
                      </a:ext>
                    </a:extLst>
                  </p:cNvPr>
                  <p:cNvCxnSpPr>
                    <a:cxnSpLocks/>
                  </p:cNvCxnSpPr>
                  <p:nvPr/>
                </p:nvCxnSpPr>
                <p:spPr bwMode="auto">
                  <a:xfrm>
                    <a:off x="780320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0AD2360D-08D4-406E-B1C2-9E6157CFFB0B}"/>
                      </a:ext>
                    </a:extLst>
                  </p:cNvPr>
                  <p:cNvCxnSpPr>
                    <a:cxnSpLocks/>
                  </p:cNvCxnSpPr>
                  <p:nvPr/>
                </p:nvCxnSpPr>
                <p:spPr bwMode="auto">
                  <a:xfrm>
                    <a:off x="7789441" y="20998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B06B29BD-0162-49FD-ADAE-7729DDF04C12}"/>
                      </a:ext>
                    </a:extLst>
                  </p:cNvPr>
                  <p:cNvCxnSpPr>
                    <a:cxnSpLocks/>
                  </p:cNvCxnSpPr>
                  <p:nvPr/>
                </p:nvCxnSpPr>
                <p:spPr bwMode="auto">
                  <a:xfrm>
                    <a:off x="7778857"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A27A627-8742-48BC-AB75-2BA11B2A4208}"/>
                      </a:ext>
                    </a:extLst>
                  </p:cNvPr>
                  <p:cNvCxnSpPr>
                    <a:cxnSpLocks/>
                  </p:cNvCxnSpPr>
                  <p:nvPr/>
                </p:nvCxnSpPr>
                <p:spPr bwMode="auto">
                  <a:xfrm>
                    <a:off x="7761923"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BBE196B9-BB4B-4E1F-981D-1B9ABBB034D9}"/>
                      </a:ext>
                    </a:extLst>
                  </p:cNvPr>
                  <p:cNvCxnSpPr>
                    <a:cxnSpLocks/>
                  </p:cNvCxnSpPr>
                  <p:nvPr/>
                </p:nvCxnSpPr>
                <p:spPr bwMode="auto">
                  <a:xfrm>
                    <a:off x="7748165"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C4C65182-F027-4245-A50F-A26552A50C34}"/>
                      </a:ext>
                    </a:extLst>
                  </p:cNvPr>
                  <p:cNvCxnSpPr>
                    <a:cxnSpLocks/>
                  </p:cNvCxnSpPr>
                  <p:nvPr/>
                </p:nvCxnSpPr>
                <p:spPr bwMode="auto">
                  <a:xfrm>
                    <a:off x="7736523" y="20956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ACE9DB6A-B71D-4FFA-A9F1-34E33E27DE54}"/>
                      </a:ext>
                    </a:extLst>
                  </p:cNvPr>
                  <p:cNvCxnSpPr>
                    <a:cxnSpLocks/>
                  </p:cNvCxnSpPr>
                  <p:nvPr/>
                </p:nvCxnSpPr>
                <p:spPr bwMode="auto">
                  <a:xfrm>
                    <a:off x="7719589"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47E0ADC9-D066-4D12-8172-850E94CAFC13}"/>
                      </a:ext>
                    </a:extLst>
                  </p:cNvPr>
                  <p:cNvCxnSpPr>
                    <a:cxnSpLocks/>
                  </p:cNvCxnSpPr>
                  <p:nvPr/>
                </p:nvCxnSpPr>
                <p:spPr bwMode="auto">
                  <a:xfrm>
                    <a:off x="7705831"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88DA763B-01C9-4856-8C17-EE98524F052A}"/>
                      </a:ext>
                    </a:extLst>
                  </p:cNvPr>
                  <p:cNvCxnSpPr>
                    <a:cxnSpLocks/>
                  </p:cNvCxnSpPr>
                  <p:nvPr/>
                </p:nvCxnSpPr>
                <p:spPr bwMode="auto">
                  <a:xfrm>
                    <a:off x="7685722"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97B4CB71-2C2B-42B0-8FA0-CC079D672686}"/>
                      </a:ext>
                    </a:extLst>
                  </p:cNvPr>
                  <p:cNvCxnSpPr>
                    <a:cxnSpLocks/>
                  </p:cNvCxnSpPr>
                  <p:nvPr/>
                </p:nvCxnSpPr>
                <p:spPr bwMode="auto">
                  <a:xfrm>
                    <a:off x="7656089"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9B916A4C-4757-4E0B-81C2-64851CC44CA8}"/>
                      </a:ext>
                    </a:extLst>
                  </p:cNvPr>
                  <p:cNvCxnSpPr>
                    <a:cxnSpLocks/>
                  </p:cNvCxnSpPr>
                  <p:nvPr/>
                </p:nvCxnSpPr>
                <p:spPr bwMode="auto">
                  <a:xfrm>
                    <a:off x="7644447" y="20839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8CA7A828-445C-4D00-8188-37C1D19E190E}"/>
                      </a:ext>
                    </a:extLst>
                  </p:cNvPr>
                  <p:cNvCxnSpPr>
                    <a:cxnSpLocks/>
                  </p:cNvCxnSpPr>
                  <p:nvPr/>
                </p:nvCxnSpPr>
                <p:spPr bwMode="auto">
                  <a:xfrm>
                    <a:off x="7621163" y="20850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8D07EFD2-86FA-4780-A1E0-614A66D18ED5}"/>
                      </a:ext>
                    </a:extLst>
                  </p:cNvPr>
                  <p:cNvCxnSpPr>
                    <a:cxnSpLocks/>
                  </p:cNvCxnSpPr>
                  <p:nvPr/>
                </p:nvCxnSpPr>
                <p:spPr bwMode="auto">
                  <a:xfrm>
                    <a:off x="7598938" y="208609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675A4B5B-98C9-4342-B176-3BE3A17319DB}"/>
                      </a:ext>
                    </a:extLst>
                  </p:cNvPr>
                  <p:cNvCxnSpPr>
                    <a:cxnSpLocks/>
                  </p:cNvCxnSpPr>
                  <p:nvPr/>
                </p:nvCxnSpPr>
                <p:spPr bwMode="auto">
                  <a:xfrm>
                    <a:off x="7586238" y="207974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98D832B2-DE06-4942-8E2E-AD3DE0C02E40}"/>
                      </a:ext>
                    </a:extLst>
                  </p:cNvPr>
                  <p:cNvCxnSpPr>
                    <a:cxnSpLocks/>
                  </p:cNvCxnSpPr>
                  <p:nvPr/>
                </p:nvCxnSpPr>
                <p:spPr bwMode="auto">
                  <a:xfrm>
                    <a:off x="7582005" y="207339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D1DE0B7B-6B91-40CB-9E4D-84A20D7935F6}"/>
                      </a:ext>
                    </a:extLst>
                  </p:cNvPr>
                  <p:cNvCxnSpPr>
                    <a:cxnSpLocks/>
                  </p:cNvCxnSpPr>
                  <p:nvPr/>
                </p:nvCxnSpPr>
                <p:spPr bwMode="auto">
                  <a:xfrm>
                    <a:off x="7559780"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6B11AE23-D3D3-4BE7-A482-5B7D3A1FC1E4}"/>
                      </a:ext>
                    </a:extLst>
                  </p:cNvPr>
                  <p:cNvCxnSpPr>
                    <a:cxnSpLocks/>
                  </p:cNvCxnSpPr>
                  <p:nvPr/>
                </p:nvCxnSpPr>
                <p:spPr bwMode="auto">
                  <a:xfrm>
                    <a:off x="7547080"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991C62B-1E60-4B89-88D9-523F3C50D4A0}"/>
                      </a:ext>
                    </a:extLst>
                  </p:cNvPr>
                  <p:cNvCxnSpPr>
                    <a:cxnSpLocks/>
                  </p:cNvCxnSpPr>
                  <p:nvPr/>
                </p:nvCxnSpPr>
                <p:spPr bwMode="auto">
                  <a:xfrm>
                    <a:off x="7530146"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D8AC79D7-9AB8-41B9-A977-97638CAA2566}"/>
                      </a:ext>
                    </a:extLst>
                  </p:cNvPr>
                  <p:cNvCxnSpPr>
                    <a:cxnSpLocks/>
                  </p:cNvCxnSpPr>
                  <p:nvPr/>
                </p:nvCxnSpPr>
                <p:spPr bwMode="auto">
                  <a:xfrm>
                    <a:off x="7535437"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562989AF-1A04-400A-A071-09974E27F3E1}"/>
                      </a:ext>
                    </a:extLst>
                  </p:cNvPr>
                  <p:cNvCxnSpPr>
                    <a:cxnSpLocks/>
                  </p:cNvCxnSpPr>
                  <p:nvPr/>
                </p:nvCxnSpPr>
                <p:spPr bwMode="auto">
                  <a:xfrm>
                    <a:off x="7518504"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EFDE1FB5-938E-465C-8D2A-A29172888362}"/>
                      </a:ext>
                    </a:extLst>
                  </p:cNvPr>
                  <p:cNvCxnSpPr>
                    <a:cxnSpLocks/>
                  </p:cNvCxnSpPr>
                  <p:nvPr/>
                </p:nvCxnSpPr>
                <p:spPr bwMode="auto">
                  <a:xfrm>
                    <a:off x="7504746"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0774A5B2-854C-445F-A6E5-9C7634ECABF6}"/>
                      </a:ext>
                    </a:extLst>
                  </p:cNvPr>
                  <p:cNvCxnSpPr>
                    <a:cxnSpLocks/>
                  </p:cNvCxnSpPr>
                  <p:nvPr/>
                </p:nvCxnSpPr>
                <p:spPr bwMode="auto">
                  <a:xfrm>
                    <a:off x="7484637"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517155BB-0C27-4C68-B1D5-D8C0E98B55AC}"/>
                      </a:ext>
                    </a:extLst>
                  </p:cNvPr>
                  <p:cNvCxnSpPr>
                    <a:cxnSpLocks/>
                  </p:cNvCxnSpPr>
                  <p:nvPr/>
                </p:nvCxnSpPr>
                <p:spPr bwMode="auto">
                  <a:xfrm>
                    <a:off x="7469821"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E77D2416-A487-4691-9281-634FB4D3BCC7}"/>
                      </a:ext>
                    </a:extLst>
                  </p:cNvPr>
                  <p:cNvCxnSpPr>
                    <a:cxnSpLocks/>
                  </p:cNvCxnSpPr>
                  <p:nvPr/>
                </p:nvCxnSpPr>
                <p:spPr bwMode="auto">
                  <a:xfrm>
                    <a:off x="7464530"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050A1BF7-C739-4571-B1A8-AF167DDAA9C0}"/>
                      </a:ext>
                    </a:extLst>
                  </p:cNvPr>
                  <p:cNvCxnSpPr>
                    <a:cxnSpLocks/>
                  </p:cNvCxnSpPr>
                  <p:nvPr/>
                </p:nvCxnSpPr>
                <p:spPr bwMode="auto">
                  <a:xfrm>
                    <a:off x="7444421"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62265DBA-1B0A-48AC-A904-A0274288120B}"/>
                      </a:ext>
                    </a:extLst>
                  </p:cNvPr>
                  <p:cNvCxnSpPr>
                    <a:cxnSpLocks/>
                  </p:cNvCxnSpPr>
                  <p:nvPr/>
                </p:nvCxnSpPr>
                <p:spPr bwMode="auto">
                  <a:xfrm>
                    <a:off x="7430663"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D4F6F53-7C90-4701-8B47-D62BFD77E5A1}"/>
                      </a:ext>
                    </a:extLst>
                  </p:cNvPr>
                  <p:cNvCxnSpPr>
                    <a:cxnSpLocks/>
                  </p:cNvCxnSpPr>
                  <p:nvPr/>
                </p:nvCxnSpPr>
                <p:spPr bwMode="auto">
                  <a:xfrm>
                    <a:off x="7452888"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5373A578-CBF4-4F34-9F1F-CDADA1708B0F}"/>
                      </a:ext>
                    </a:extLst>
                  </p:cNvPr>
                  <p:cNvCxnSpPr>
                    <a:cxnSpLocks/>
                  </p:cNvCxnSpPr>
                  <p:nvPr/>
                </p:nvCxnSpPr>
                <p:spPr bwMode="auto">
                  <a:xfrm>
                    <a:off x="7412671"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7F15D428-A274-4402-A787-62C1E26A0019}"/>
                      </a:ext>
                    </a:extLst>
                  </p:cNvPr>
                  <p:cNvCxnSpPr>
                    <a:cxnSpLocks/>
                  </p:cNvCxnSpPr>
                  <p:nvPr/>
                </p:nvCxnSpPr>
                <p:spPr bwMode="auto">
                  <a:xfrm>
                    <a:off x="7401029"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8430DB33-6400-424C-9FA3-9AAA98F708DF}"/>
                      </a:ext>
                    </a:extLst>
                  </p:cNvPr>
                  <p:cNvCxnSpPr>
                    <a:cxnSpLocks/>
                  </p:cNvCxnSpPr>
                  <p:nvPr/>
                </p:nvCxnSpPr>
                <p:spPr bwMode="auto">
                  <a:xfrm>
                    <a:off x="7377746"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75316920-02BB-4D04-B7D0-E5507BC3B517}"/>
                      </a:ext>
                    </a:extLst>
                  </p:cNvPr>
                  <p:cNvCxnSpPr>
                    <a:cxnSpLocks/>
                  </p:cNvCxnSpPr>
                  <p:nvPr/>
                </p:nvCxnSpPr>
                <p:spPr bwMode="auto">
                  <a:xfrm>
                    <a:off x="7366104"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681411D3-AD44-4617-83D4-73210D8B19C7}"/>
                      </a:ext>
                    </a:extLst>
                  </p:cNvPr>
                  <p:cNvCxnSpPr>
                    <a:cxnSpLocks/>
                  </p:cNvCxnSpPr>
                  <p:nvPr/>
                </p:nvCxnSpPr>
                <p:spPr bwMode="auto">
                  <a:xfrm>
                    <a:off x="7387270"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38D85BD6-F2AD-4B13-9554-60466ACB9878}"/>
                      </a:ext>
                    </a:extLst>
                  </p:cNvPr>
                  <p:cNvCxnSpPr>
                    <a:cxnSpLocks/>
                  </p:cNvCxnSpPr>
                  <p:nvPr/>
                </p:nvCxnSpPr>
                <p:spPr bwMode="auto">
                  <a:xfrm>
                    <a:off x="7342819"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107A69A4-D3B1-4492-B14C-C821F98BB963}"/>
                      </a:ext>
                    </a:extLst>
                  </p:cNvPr>
                  <p:cNvCxnSpPr>
                    <a:cxnSpLocks/>
                  </p:cNvCxnSpPr>
                  <p:nvPr/>
                </p:nvCxnSpPr>
                <p:spPr bwMode="auto">
                  <a:xfrm>
                    <a:off x="7316360"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0577AB1A-6562-4E59-A03C-DEB4555CA87A}"/>
                      </a:ext>
                    </a:extLst>
                  </p:cNvPr>
                  <p:cNvCxnSpPr>
                    <a:cxnSpLocks/>
                  </p:cNvCxnSpPr>
                  <p:nvPr/>
                </p:nvCxnSpPr>
                <p:spPr bwMode="auto">
                  <a:xfrm>
                    <a:off x="7296252"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80893C15-C4E0-4D7A-BEEA-578F0FFD9F74}"/>
                      </a:ext>
                    </a:extLst>
                  </p:cNvPr>
                  <p:cNvCxnSpPr>
                    <a:cxnSpLocks/>
                  </p:cNvCxnSpPr>
                  <p:nvPr/>
                </p:nvCxnSpPr>
                <p:spPr bwMode="auto">
                  <a:xfrm>
                    <a:off x="72920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2C4FC6C1-AD28-40DC-9DAE-A9E0D98ECC6B}"/>
                      </a:ext>
                    </a:extLst>
                  </p:cNvPr>
                  <p:cNvCxnSpPr>
                    <a:cxnSpLocks/>
                  </p:cNvCxnSpPr>
                  <p:nvPr/>
                </p:nvCxnSpPr>
                <p:spPr bwMode="auto">
                  <a:xfrm>
                    <a:off x="72793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955329D7-D701-44A1-97E6-30C48E7D8C87}"/>
                      </a:ext>
                    </a:extLst>
                  </p:cNvPr>
                  <p:cNvCxnSpPr>
                    <a:cxnSpLocks/>
                  </p:cNvCxnSpPr>
                  <p:nvPr/>
                </p:nvCxnSpPr>
                <p:spPr bwMode="auto">
                  <a:xfrm>
                    <a:off x="72412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EEE65D2-EB30-4CBF-9743-8128038AA95A}"/>
                      </a:ext>
                    </a:extLst>
                  </p:cNvPr>
                  <p:cNvCxnSpPr>
                    <a:cxnSpLocks/>
                  </p:cNvCxnSpPr>
                  <p:nvPr/>
                </p:nvCxnSpPr>
                <p:spPr bwMode="auto">
                  <a:xfrm>
                    <a:off x="7249685"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7B72E507-7E65-4BF0-A5E7-5D9083A6ABA5}"/>
                      </a:ext>
                    </a:extLst>
                  </p:cNvPr>
                  <p:cNvCxnSpPr>
                    <a:cxnSpLocks/>
                  </p:cNvCxnSpPr>
                  <p:nvPr/>
                </p:nvCxnSpPr>
                <p:spPr bwMode="auto">
                  <a:xfrm>
                    <a:off x="7231694" y="2056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998E7359-D52E-4B55-9C41-3CE77B0480CE}"/>
                      </a:ext>
                    </a:extLst>
                  </p:cNvPr>
                  <p:cNvCxnSpPr>
                    <a:cxnSpLocks/>
                  </p:cNvCxnSpPr>
                  <p:nvPr/>
                </p:nvCxnSpPr>
                <p:spPr bwMode="auto">
                  <a:xfrm>
                    <a:off x="7215819" y="20501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45DFAEC6-4EDE-4229-BECD-8C2EF5651AC1}"/>
                      </a:ext>
                    </a:extLst>
                  </p:cNvPr>
                  <p:cNvCxnSpPr>
                    <a:cxnSpLocks/>
                  </p:cNvCxnSpPr>
                  <p:nvPr/>
                </p:nvCxnSpPr>
                <p:spPr bwMode="auto">
                  <a:xfrm>
                    <a:off x="7186185" y="20501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8A2219FA-321A-4854-B3CD-7CD3F7555571}"/>
                      </a:ext>
                    </a:extLst>
                  </p:cNvPr>
                  <p:cNvCxnSpPr>
                    <a:cxnSpLocks/>
                  </p:cNvCxnSpPr>
                  <p:nvPr/>
                </p:nvCxnSpPr>
                <p:spPr bwMode="auto">
                  <a:xfrm>
                    <a:off x="7167135"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9AA69F40-1BE0-4D71-B2F0-840D77E52184}"/>
                      </a:ext>
                    </a:extLst>
                  </p:cNvPr>
                  <p:cNvCxnSpPr>
                    <a:cxnSpLocks/>
                  </p:cNvCxnSpPr>
                  <p:nvPr/>
                </p:nvCxnSpPr>
                <p:spPr bwMode="auto">
                  <a:xfrm>
                    <a:off x="7155494"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4C021442-7C69-4B92-A760-43E14B4D309B}"/>
                      </a:ext>
                    </a:extLst>
                  </p:cNvPr>
                  <p:cNvCxnSpPr>
                    <a:cxnSpLocks/>
                  </p:cNvCxnSpPr>
                  <p:nvPr/>
                </p:nvCxnSpPr>
                <p:spPr bwMode="auto">
                  <a:xfrm>
                    <a:off x="7143852"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EE902D66-32C9-4827-9A42-6E1837DE6E9C}"/>
                      </a:ext>
                    </a:extLst>
                  </p:cNvPr>
                  <p:cNvCxnSpPr>
                    <a:cxnSpLocks/>
                  </p:cNvCxnSpPr>
                  <p:nvPr/>
                </p:nvCxnSpPr>
                <p:spPr bwMode="auto">
                  <a:xfrm>
                    <a:off x="7126918"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6970F2D-DFC9-4DCB-AF2B-B758760460BB}"/>
                      </a:ext>
                    </a:extLst>
                  </p:cNvPr>
                  <p:cNvCxnSpPr>
                    <a:cxnSpLocks/>
                  </p:cNvCxnSpPr>
                  <p:nvPr/>
                </p:nvCxnSpPr>
                <p:spPr bwMode="auto">
                  <a:xfrm>
                    <a:off x="7113160"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3AD27BE1-D6CC-4BB6-A94F-B53C7E984B04}"/>
                      </a:ext>
                    </a:extLst>
                  </p:cNvPr>
                  <p:cNvCxnSpPr>
                    <a:cxnSpLocks/>
                  </p:cNvCxnSpPr>
                  <p:nvPr/>
                </p:nvCxnSpPr>
                <p:spPr bwMode="auto">
                  <a:xfrm>
                    <a:off x="7090935" y="20543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73259D41-F6E6-478E-A5ED-7DDF8007067B}"/>
                      </a:ext>
                    </a:extLst>
                  </p:cNvPr>
                  <p:cNvCxnSpPr>
                    <a:cxnSpLocks/>
                  </p:cNvCxnSpPr>
                  <p:nvPr/>
                </p:nvCxnSpPr>
                <p:spPr bwMode="auto">
                  <a:xfrm>
                    <a:off x="7082468" y="20543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886E24DC-64F5-4DC6-A668-C9C9EDDDEB2A}"/>
                      </a:ext>
                    </a:extLst>
                  </p:cNvPr>
                  <p:cNvCxnSpPr>
                    <a:cxnSpLocks/>
                  </p:cNvCxnSpPr>
                  <p:nvPr/>
                </p:nvCxnSpPr>
                <p:spPr bwMode="auto">
                  <a:xfrm>
                    <a:off x="7068710" y="205010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2B57A022-CD53-4409-8508-07C1BDCCD220}"/>
                      </a:ext>
                    </a:extLst>
                  </p:cNvPr>
                  <p:cNvCxnSpPr>
                    <a:cxnSpLocks/>
                  </p:cNvCxnSpPr>
                  <p:nvPr/>
                </p:nvCxnSpPr>
                <p:spPr bwMode="auto">
                  <a:xfrm>
                    <a:off x="7056010" y="20479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A8043847-C595-4639-86E5-5BD8E20732F0}"/>
                      </a:ext>
                    </a:extLst>
                  </p:cNvPr>
                  <p:cNvCxnSpPr>
                    <a:cxnSpLocks/>
                  </p:cNvCxnSpPr>
                  <p:nvPr/>
                </p:nvCxnSpPr>
                <p:spPr bwMode="auto">
                  <a:xfrm>
                    <a:off x="7045426" y="204163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BD9F3FA4-4A95-4B96-ACAC-876A631961FD}"/>
                      </a:ext>
                    </a:extLst>
                  </p:cNvPr>
                  <p:cNvCxnSpPr>
                    <a:cxnSpLocks/>
                  </p:cNvCxnSpPr>
                  <p:nvPr/>
                </p:nvCxnSpPr>
                <p:spPr bwMode="auto">
                  <a:xfrm>
                    <a:off x="7022143" y="204163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29A94399-85C7-4957-8706-A444B73C8D52}"/>
                      </a:ext>
                    </a:extLst>
                  </p:cNvPr>
                  <p:cNvCxnSpPr>
                    <a:cxnSpLocks/>
                  </p:cNvCxnSpPr>
                  <p:nvPr/>
                </p:nvCxnSpPr>
                <p:spPr bwMode="auto">
                  <a:xfrm>
                    <a:off x="7010501" y="20448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6B8C762-4678-47FD-A98F-FD2A2D468590}"/>
                      </a:ext>
                    </a:extLst>
                  </p:cNvPr>
                  <p:cNvCxnSpPr>
                    <a:cxnSpLocks/>
                  </p:cNvCxnSpPr>
                  <p:nvPr/>
                </p:nvCxnSpPr>
                <p:spPr bwMode="auto">
                  <a:xfrm>
                    <a:off x="6995685" y="204058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DA6A4568-F92A-4469-9290-F1B127B2DBC3}"/>
                      </a:ext>
                    </a:extLst>
                  </p:cNvPr>
                  <p:cNvCxnSpPr>
                    <a:cxnSpLocks/>
                  </p:cNvCxnSpPr>
                  <p:nvPr/>
                </p:nvCxnSpPr>
                <p:spPr bwMode="auto">
                  <a:xfrm>
                    <a:off x="6979810" y="20395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3C8451C6-C04C-4973-BD26-12DAF21A3EFD}"/>
                      </a:ext>
                    </a:extLst>
                  </p:cNvPr>
                  <p:cNvCxnSpPr>
                    <a:cxnSpLocks/>
                  </p:cNvCxnSpPr>
                  <p:nvPr/>
                </p:nvCxnSpPr>
                <p:spPr bwMode="auto">
                  <a:xfrm>
                    <a:off x="6967110" y="20395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229E2EF1-C7AA-40CC-9DD7-CCC878BB3359}"/>
                      </a:ext>
                    </a:extLst>
                  </p:cNvPr>
                  <p:cNvCxnSpPr>
                    <a:cxnSpLocks/>
                  </p:cNvCxnSpPr>
                  <p:nvPr/>
                </p:nvCxnSpPr>
                <p:spPr bwMode="auto">
                  <a:xfrm>
                    <a:off x="6948060" y="20321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086CB8A8-5A6F-4B09-A0E2-A769EC16F58A}"/>
                      </a:ext>
                    </a:extLst>
                  </p:cNvPr>
                  <p:cNvCxnSpPr>
                    <a:cxnSpLocks/>
                  </p:cNvCxnSpPr>
                  <p:nvPr/>
                </p:nvCxnSpPr>
                <p:spPr bwMode="auto">
                  <a:xfrm>
                    <a:off x="6923718" y="20321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368B047B-24B6-4E6F-B032-56CCF3ECF0A5}"/>
                      </a:ext>
                    </a:extLst>
                  </p:cNvPr>
                  <p:cNvCxnSpPr>
                    <a:cxnSpLocks/>
                  </p:cNvCxnSpPr>
                  <p:nvPr/>
                </p:nvCxnSpPr>
                <p:spPr bwMode="auto">
                  <a:xfrm>
                    <a:off x="6906785"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218AF25D-4FE6-4C1B-8B0B-410AB5E8897E}"/>
                      </a:ext>
                    </a:extLst>
                  </p:cNvPr>
                  <p:cNvCxnSpPr>
                    <a:cxnSpLocks/>
                  </p:cNvCxnSpPr>
                  <p:nvPr/>
                </p:nvCxnSpPr>
                <p:spPr bwMode="auto">
                  <a:xfrm>
                    <a:off x="6880326"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ECA2E00D-7EF3-4E91-AB11-5CF91478D7EA}"/>
                      </a:ext>
                    </a:extLst>
                  </p:cNvPr>
                  <p:cNvCxnSpPr>
                    <a:cxnSpLocks/>
                  </p:cNvCxnSpPr>
                  <p:nvPr/>
                </p:nvCxnSpPr>
                <p:spPr bwMode="auto">
                  <a:xfrm>
                    <a:off x="6864451"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D85B0F3D-CB5B-4048-8934-AB56BF67E4AA}"/>
                      </a:ext>
                    </a:extLst>
                  </p:cNvPr>
                  <p:cNvCxnSpPr>
                    <a:cxnSpLocks/>
                  </p:cNvCxnSpPr>
                  <p:nvPr/>
                </p:nvCxnSpPr>
                <p:spPr bwMode="auto">
                  <a:xfrm>
                    <a:off x="6850693"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E0D3EE38-185A-45E2-AFC1-6535EFB01DAD}"/>
                      </a:ext>
                    </a:extLst>
                  </p:cNvPr>
                  <p:cNvCxnSpPr>
                    <a:cxnSpLocks/>
                  </p:cNvCxnSpPr>
                  <p:nvPr/>
                </p:nvCxnSpPr>
                <p:spPr bwMode="auto">
                  <a:xfrm>
                    <a:off x="6839051"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0C2E1FEB-F0EA-4771-8A7C-26A91581485D}"/>
                      </a:ext>
                    </a:extLst>
                  </p:cNvPr>
                  <p:cNvCxnSpPr>
                    <a:cxnSpLocks/>
                  </p:cNvCxnSpPr>
                  <p:nvPr/>
                </p:nvCxnSpPr>
                <p:spPr bwMode="auto">
                  <a:xfrm>
                    <a:off x="6830584"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3C0AB147-709B-4673-A9A5-709A7A77ED42}"/>
                      </a:ext>
                    </a:extLst>
                  </p:cNvPr>
                  <p:cNvCxnSpPr>
                    <a:cxnSpLocks/>
                  </p:cNvCxnSpPr>
                  <p:nvPr/>
                </p:nvCxnSpPr>
                <p:spPr bwMode="auto">
                  <a:xfrm>
                    <a:off x="6821059"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44129AEA-9D81-471D-BE17-6BCC3E03A611}"/>
                      </a:ext>
                    </a:extLst>
                  </p:cNvPr>
                  <p:cNvCxnSpPr>
                    <a:cxnSpLocks/>
                  </p:cNvCxnSpPr>
                  <p:nvPr/>
                </p:nvCxnSpPr>
                <p:spPr bwMode="auto">
                  <a:xfrm>
                    <a:off x="68157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C722BBF3-1B34-4A6E-AD3B-5DC2EFD35B7E}"/>
                      </a:ext>
                    </a:extLst>
                  </p:cNvPr>
                  <p:cNvCxnSpPr>
                    <a:cxnSpLocks/>
                  </p:cNvCxnSpPr>
                  <p:nvPr/>
                </p:nvCxnSpPr>
                <p:spPr bwMode="auto">
                  <a:xfrm>
                    <a:off x="6800950"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D9166C82-3B5D-41C7-AC9F-EE2922D00708}"/>
                      </a:ext>
                    </a:extLst>
                  </p:cNvPr>
                  <p:cNvCxnSpPr>
                    <a:cxnSpLocks/>
                  </p:cNvCxnSpPr>
                  <p:nvPr/>
                </p:nvCxnSpPr>
                <p:spPr bwMode="auto">
                  <a:xfrm>
                    <a:off x="6786133"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14279D38-DBED-4C22-BA69-E18C28BC59D4}"/>
                      </a:ext>
                    </a:extLst>
                  </p:cNvPr>
                  <p:cNvCxnSpPr>
                    <a:cxnSpLocks/>
                  </p:cNvCxnSpPr>
                  <p:nvPr/>
                </p:nvCxnSpPr>
                <p:spPr bwMode="auto">
                  <a:xfrm>
                    <a:off x="6774492"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3E3828D7-5C05-4D95-9DAC-36E8AFC41AFB}"/>
                      </a:ext>
                    </a:extLst>
                  </p:cNvPr>
                  <p:cNvCxnSpPr>
                    <a:cxnSpLocks/>
                  </p:cNvCxnSpPr>
                  <p:nvPr/>
                </p:nvCxnSpPr>
                <p:spPr bwMode="auto">
                  <a:xfrm>
                    <a:off x="67649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33FAE9EB-8A67-4DAE-A23E-1EBAEF383C25}"/>
                      </a:ext>
                    </a:extLst>
                  </p:cNvPr>
                  <p:cNvCxnSpPr>
                    <a:cxnSpLocks/>
                  </p:cNvCxnSpPr>
                  <p:nvPr/>
                </p:nvCxnSpPr>
                <p:spPr bwMode="auto">
                  <a:xfrm>
                    <a:off x="67522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4B4551AA-9274-4F17-9D60-C533285185A0}"/>
                      </a:ext>
                    </a:extLst>
                  </p:cNvPr>
                  <p:cNvCxnSpPr>
                    <a:cxnSpLocks/>
                  </p:cNvCxnSpPr>
                  <p:nvPr/>
                </p:nvCxnSpPr>
                <p:spPr bwMode="auto">
                  <a:xfrm>
                    <a:off x="6742742"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F3CBBC1E-39A6-4484-A02D-97DCE9EF2B53}"/>
                      </a:ext>
                    </a:extLst>
                  </p:cNvPr>
                  <p:cNvCxnSpPr>
                    <a:cxnSpLocks/>
                  </p:cNvCxnSpPr>
                  <p:nvPr/>
                </p:nvCxnSpPr>
                <p:spPr bwMode="auto">
                  <a:xfrm>
                    <a:off x="6738509"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85930981-3EF1-45AB-9BD2-CE567B5C5F42}"/>
                      </a:ext>
                    </a:extLst>
                  </p:cNvPr>
                  <p:cNvCxnSpPr>
                    <a:cxnSpLocks/>
                  </p:cNvCxnSpPr>
                  <p:nvPr/>
                </p:nvCxnSpPr>
                <p:spPr bwMode="auto">
                  <a:xfrm>
                    <a:off x="6728984"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B391615-CB3D-46F2-973A-D372B4EB20E2}"/>
                      </a:ext>
                    </a:extLst>
                  </p:cNvPr>
                  <p:cNvCxnSpPr>
                    <a:cxnSpLocks/>
                  </p:cNvCxnSpPr>
                  <p:nvPr/>
                </p:nvCxnSpPr>
                <p:spPr bwMode="auto">
                  <a:xfrm>
                    <a:off x="6710993"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83A5692B-3D19-4B17-9F95-1FE081CD4A42}"/>
                      </a:ext>
                    </a:extLst>
                  </p:cNvPr>
                  <p:cNvCxnSpPr>
                    <a:cxnSpLocks/>
                  </p:cNvCxnSpPr>
                  <p:nvPr/>
                </p:nvCxnSpPr>
                <p:spPr bwMode="auto">
                  <a:xfrm>
                    <a:off x="6689826"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CF7BD826-2FBC-4455-A637-31733E5A91D8}"/>
                      </a:ext>
                    </a:extLst>
                  </p:cNvPr>
                  <p:cNvCxnSpPr>
                    <a:cxnSpLocks/>
                  </p:cNvCxnSpPr>
                  <p:nvPr/>
                </p:nvCxnSpPr>
                <p:spPr bwMode="auto">
                  <a:xfrm>
                    <a:off x="6684535"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A7561C25-28AA-4F9B-91B1-E46D113FDC5C}"/>
                      </a:ext>
                    </a:extLst>
                  </p:cNvPr>
                  <p:cNvCxnSpPr>
                    <a:cxnSpLocks/>
                  </p:cNvCxnSpPr>
                  <p:nvPr/>
                </p:nvCxnSpPr>
                <p:spPr bwMode="auto">
                  <a:xfrm>
                    <a:off x="6676069"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9B5A21FA-D389-43BD-899A-342648A6ED34}"/>
                      </a:ext>
                    </a:extLst>
                  </p:cNvPr>
                  <p:cNvCxnSpPr>
                    <a:cxnSpLocks/>
                  </p:cNvCxnSpPr>
                  <p:nvPr/>
                </p:nvCxnSpPr>
                <p:spPr bwMode="auto">
                  <a:xfrm>
                    <a:off x="6666544"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1B7AE0D4-C0F2-451A-B1C4-17DD0AEB5F41}"/>
                      </a:ext>
                    </a:extLst>
                  </p:cNvPr>
                  <p:cNvCxnSpPr>
                    <a:cxnSpLocks/>
                  </p:cNvCxnSpPr>
                  <p:nvPr/>
                </p:nvCxnSpPr>
                <p:spPr bwMode="auto">
                  <a:xfrm>
                    <a:off x="664537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E77A402D-4EC9-43E3-8777-9211928F44AA}"/>
                      </a:ext>
                    </a:extLst>
                  </p:cNvPr>
                  <p:cNvCxnSpPr>
                    <a:cxnSpLocks/>
                  </p:cNvCxnSpPr>
                  <p:nvPr/>
                </p:nvCxnSpPr>
                <p:spPr bwMode="auto">
                  <a:xfrm>
                    <a:off x="665172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EF56E2C9-0481-4D97-B9A5-C169AAAB6EE6}"/>
                      </a:ext>
                    </a:extLst>
                  </p:cNvPr>
                  <p:cNvCxnSpPr>
                    <a:cxnSpLocks/>
                  </p:cNvCxnSpPr>
                  <p:nvPr/>
                </p:nvCxnSpPr>
                <p:spPr bwMode="auto">
                  <a:xfrm>
                    <a:off x="6633736"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DF2ADCF5-77EF-425A-9F61-A689A06A9A4D}"/>
                      </a:ext>
                    </a:extLst>
                  </p:cNvPr>
                  <p:cNvCxnSpPr>
                    <a:cxnSpLocks/>
                  </p:cNvCxnSpPr>
                  <p:nvPr/>
                </p:nvCxnSpPr>
                <p:spPr bwMode="auto">
                  <a:xfrm>
                    <a:off x="660727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F635242F-843E-47F3-A7BB-BCD035E85A43}"/>
                      </a:ext>
                    </a:extLst>
                  </p:cNvPr>
                  <p:cNvCxnSpPr>
                    <a:cxnSpLocks/>
                  </p:cNvCxnSpPr>
                  <p:nvPr/>
                </p:nvCxnSpPr>
                <p:spPr bwMode="auto">
                  <a:xfrm>
                    <a:off x="6580819"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98C99AD-A073-4C65-8631-28C1FC7FCAAC}"/>
                      </a:ext>
                    </a:extLst>
                  </p:cNvPr>
                  <p:cNvCxnSpPr>
                    <a:cxnSpLocks/>
                  </p:cNvCxnSpPr>
                  <p:nvPr/>
                </p:nvCxnSpPr>
                <p:spPr bwMode="auto">
                  <a:xfrm>
                    <a:off x="6563886"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392FCD63-1DC0-45EB-9D4D-45670CD0BB00}"/>
                      </a:ext>
                    </a:extLst>
                  </p:cNvPr>
                  <p:cNvCxnSpPr>
                    <a:cxnSpLocks/>
                  </p:cNvCxnSpPr>
                  <p:nvPr/>
                </p:nvCxnSpPr>
                <p:spPr bwMode="auto">
                  <a:xfrm>
                    <a:off x="6545894"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1A225FF8-06F4-45F4-9B16-9285213D1D70}"/>
                      </a:ext>
                    </a:extLst>
                  </p:cNvPr>
                  <p:cNvCxnSpPr>
                    <a:cxnSpLocks/>
                  </p:cNvCxnSpPr>
                  <p:nvPr/>
                </p:nvCxnSpPr>
                <p:spPr bwMode="auto">
                  <a:xfrm>
                    <a:off x="6518377"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0FC2BBD-0F15-4FF5-9F5F-EBB11803ED35}"/>
                      </a:ext>
                    </a:extLst>
                  </p:cNvPr>
                  <p:cNvCxnSpPr>
                    <a:cxnSpLocks/>
                  </p:cNvCxnSpPr>
                  <p:nvPr/>
                </p:nvCxnSpPr>
                <p:spPr bwMode="auto">
                  <a:xfrm>
                    <a:off x="6507793"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BF448D45-5F6D-4F71-BE89-58C5CA37E7A4}"/>
                      </a:ext>
                    </a:extLst>
                  </p:cNvPr>
                  <p:cNvCxnSpPr>
                    <a:cxnSpLocks/>
                  </p:cNvCxnSpPr>
                  <p:nvPr/>
                </p:nvCxnSpPr>
                <p:spPr bwMode="auto">
                  <a:xfrm>
                    <a:off x="6499327"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3E395364-68B0-4D09-8EB2-29B063E6E196}"/>
                      </a:ext>
                    </a:extLst>
                  </p:cNvPr>
                  <p:cNvCxnSpPr>
                    <a:cxnSpLocks/>
                  </p:cNvCxnSpPr>
                  <p:nvPr/>
                </p:nvCxnSpPr>
                <p:spPr bwMode="auto">
                  <a:xfrm>
                    <a:off x="6478161"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97CE98CA-30CB-430E-B59F-3115FFAB681B}"/>
                      </a:ext>
                    </a:extLst>
                  </p:cNvPr>
                  <p:cNvCxnSpPr>
                    <a:cxnSpLocks/>
                  </p:cNvCxnSpPr>
                  <p:nvPr/>
                </p:nvCxnSpPr>
                <p:spPr bwMode="auto">
                  <a:xfrm>
                    <a:off x="64569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547648BF-214A-4B00-8236-CFE643220F9E}"/>
                      </a:ext>
                    </a:extLst>
                  </p:cNvPr>
                  <p:cNvCxnSpPr>
                    <a:cxnSpLocks/>
                  </p:cNvCxnSpPr>
                  <p:nvPr/>
                </p:nvCxnSpPr>
                <p:spPr bwMode="auto">
                  <a:xfrm>
                    <a:off x="64315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349FBCAD-10A6-40EE-8102-AD79D7753859}"/>
                      </a:ext>
                    </a:extLst>
                  </p:cNvPr>
                  <p:cNvCxnSpPr>
                    <a:cxnSpLocks/>
                  </p:cNvCxnSpPr>
                  <p:nvPr/>
                </p:nvCxnSpPr>
                <p:spPr bwMode="auto">
                  <a:xfrm>
                    <a:off x="64061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4018E022-0D7B-44D0-944C-DF8105235542}"/>
                      </a:ext>
                    </a:extLst>
                  </p:cNvPr>
                  <p:cNvCxnSpPr>
                    <a:cxnSpLocks/>
                  </p:cNvCxnSpPr>
                  <p:nvPr/>
                </p:nvCxnSpPr>
                <p:spPr bwMode="auto">
                  <a:xfrm>
                    <a:off x="6377619"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9FCA1E76-6270-4DCA-B446-154814368138}"/>
                      </a:ext>
                    </a:extLst>
                  </p:cNvPr>
                  <p:cNvCxnSpPr>
                    <a:cxnSpLocks/>
                  </p:cNvCxnSpPr>
                  <p:nvPr/>
                </p:nvCxnSpPr>
                <p:spPr bwMode="auto">
                  <a:xfrm>
                    <a:off x="6365978"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1D6F8501-C64F-4655-A4B8-9E511B8EEF75}"/>
                      </a:ext>
                    </a:extLst>
                  </p:cNvPr>
                  <p:cNvCxnSpPr>
                    <a:cxnSpLocks/>
                  </p:cNvCxnSpPr>
                  <p:nvPr/>
                </p:nvCxnSpPr>
                <p:spPr bwMode="auto">
                  <a:xfrm>
                    <a:off x="6358570"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30CD954E-4729-437B-A36F-89CE3E4C8ED3}"/>
                      </a:ext>
                    </a:extLst>
                  </p:cNvPr>
                  <p:cNvCxnSpPr>
                    <a:cxnSpLocks/>
                  </p:cNvCxnSpPr>
                  <p:nvPr/>
                </p:nvCxnSpPr>
                <p:spPr bwMode="auto">
                  <a:xfrm>
                    <a:off x="6339520"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393A187D-4475-47A6-9C2B-1AD386AAB70E}"/>
                      </a:ext>
                    </a:extLst>
                  </p:cNvPr>
                  <p:cNvCxnSpPr>
                    <a:cxnSpLocks/>
                  </p:cNvCxnSpPr>
                  <p:nvPr/>
                </p:nvCxnSpPr>
                <p:spPr bwMode="auto">
                  <a:xfrm>
                    <a:off x="6316236"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F01EEEA-7919-40EB-A8D6-A52113B3A069}"/>
                      </a:ext>
                    </a:extLst>
                  </p:cNvPr>
                  <p:cNvCxnSpPr>
                    <a:cxnSpLocks/>
                  </p:cNvCxnSpPr>
                  <p:nvPr/>
                </p:nvCxnSpPr>
                <p:spPr bwMode="auto">
                  <a:xfrm>
                    <a:off x="6303536"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6BE15679-7BD6-4EF8-A089-9E2B078A4885}"/>
                      </a:ext>
                    </a:extLst>
                  </p:cNvPr>
                  <p:cNvCxnSpPr>
                    <a:cxnSpLocks/>
                  </p:cNvCxnSpPr>
                  <p:nvPr/>
                </p:nvCxnSpPr>
                <p:spPr bwMode="auto">
                  <a:xfrm>
                    <a:off x="6325761"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968244EA-1422-4F07-959F-DBAA82C25434}"/>
                      </a:ext>
                    </a:extLst>
                  </p:cNvPr>
                  <p:cNvCxnSpPr>
                    <a:cxnSpLocks/>
                  </p:cNvCxnSpPr>
                  <p:nvPr/>
                </p:nvCxnSpPr>
                <p:spPr bwMode="auto">
                  <a:xfrm>
                    <a:off x="6284486"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8B39FE2B-9A5F-4C73-8B22-7886E62FED95}"/>
                      </a:ext>
                    </a:extLst>
                  </p:cNvPr>
                  <p:cNvCxnSpPr>
                    <a:cxnSpLocks/>
                  </p:cNvCxnSpPr>
                  <p:nvPr/>
                </p:nvCxnSpPr>
                <p:spPr bwMode="auto">
                  <a:xfrm>
                    <a:off x="6267553"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6AD4F1B3-0D08-4F63-B933-D8F73FF74D81}"/>
                      </a:ext>
                    </a:extLst>
                  </p:cNvPr>
                  <p:cNvCxnSpPr>
                    <a:cxnSpLocks/>
                  </p:cNvCxnSpPr>
                  <p:nvPr/>
                </p:nvCxnSpPr>
                <p:spPr bwMode="auto">
                  <a:xfrm>
                    <a:off x="6251678"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75FE6935-FC4B-4DEC-84D4-E2E769953627}"/>
                      </a:ext>
                    </a:extLst>
                  </p:cNvPr>
                  <p:cNvCxnSpPr>
                    <a:cxnSpLocks/>
                  </p:cNvCxnSpPr>
                  <p:nvPr/>
                </p:nvCxnSpPr>
                <p:spPr bwMode="auto">
                  <a:xfrm>
                    <a:off x="6230511"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1E089AF3-DFC0-47E5-A684-78BD1AB8D20C}"/>
                      </a:ext>
                    </a:extLst>
                  </p:cNvPr>
                  <p:cNvCxnSpPr>
                    <a:cxnSpLocks/>
                  </p:cNvCxnSpPr>
                  <p:nvPr/>
                </p:nvCxnSpPr>
                <p:spPr bwMode="auto">
                  <a:xfrm>
                    <a:off x="6170186"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2249039C-DBA1-4DAE-B665-40F2D78EF5F8}"/>
                      </a:ext>
                    </a:extLst>
                  </p:cNvPr>
                  <p:cNvCxnSpPr>
                    <a:cxnSpLocks/>
                  </p:cNvCxnSpPr>
                  <p:nvPr/>
                </p:nvCxnSpPr>
                <p:spPr bwMode="auto">
                  <a:xfrm>
                    <a:off x="6175477"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735E0E4D-E242-4270-9EF2-254ACD2C267D}"/>
                      </a:ext>
                    </a:extLst>
                  </p:cNvPr>
                  <p:cNvCxnSpPr>
                    <a:cxnSpLocks/>
                  </p:cNvCxnSpPr>
                  <p:nvPr/>
                </p:nvCxnSpPr>
                <p:spPr bwMode="auto">
                  <a:xfrm>
                    <a:off x="6142669" y="19622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F97671AF-1A3A-4D75-936C-AED1124F7BCE}"/>
                      </a:ext>
                    </a:extLst>
                  </p:cNvPr>
                  <p:cNvCxnSpPr>
                    <a:cxnSpLocks/>
                  </p:cNvCxnSpPr>
                  <p:nvPr/>
                </p:nvCxnSpPr>
                <p:spPr bwMode="auto">
                  <a:xfrm>
                    <a:off x="6111977" y="195273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D0EF4CB3-FB1E-490F-BC61-578A62EED916}"/>
                      </a:ext>
                    </a:extLst>
                  </p:cNvPr>
                  <p:cNvCxnSpPr>
                    <a:cxnSpLocks/>
                  </p:cNvCxnSpPr>
                  <p:nvPr/>
                </p:nvCxnSpPr>
                <p:spPr bwMode="auto">
                  <a:xfrm>
                    <a:off x="6096632" y="195273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71889C9-FDC0-4687-855A-2EB432F52F5D}"/>
                      </a:ext>
                    </a:extLst>
                  </p:cNvPr>
                  <p:cNvCxnSpPr>
                    <a:cxnSpLocks/>
                  </p:cNvCxnSpPr>
                  <p:nvPr/>
                </p:nvCxnSpPr>
                <p:spPr bwMode="auto">
                  <a:xfrm>
                    <a:off x="6080757"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E6AEC990-AD20-4E8E-95CE-3B0423BAC968}"/>
                      </a:ext>
                    </a:extLst>
                  </p:cNvPr>
                  <p:cNvCxnSpPr>
                    <a:cxnSpLocks/>
                  </p:cNvCxnSpPr>
                  <p:nvPr/>
                </p:nvCxnSpPr>
                <p:spPr bwMode="auto">
                  <a:xfrm>
                    <a:off x="6065941"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394EEA26-89AB-4407-91A8-9C34EBA1098C}"/>
                      </a:ext>
                    </a:extLst>
                  </p:cNvPr>
                  <p:cNvCxnSpPr>
                    <a:cxnSpLocks/>
                  </p:cNvCxnSpPr>
                  <p:nvPr/>
                </p:nvCxnSpPr>
                <p:spPr bwMode="auto">
                  <a:xfrm>
                    <a:off x="6055357"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60F59D04-741E-4052-A24F-7D6AD8719E07}"/>
                      </a:ext>
                    </a:extLst>
                  </p:cNvPr>
                  <p:cNvCxnSpPr>
                    <a:cxnSpLocks/>
                  </p:cNvCxnSpPr>
                  <p:nvPr/>
                </p:nvCxnSpPr>
                <p:spPr bwMode="auto">
                  <a:xfrm>
                    <a:off x="6037366"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F420E63C-436A-478E-87A1-23FD9C640F73}"/>
                      </a:ext>
                    </a:extLst>
                  </p:cNvPr>
                  <p:cNvCxnSpPr>
                    <a:cxnSpLocks/>
                  </p:cNvCxnSpPr>
                  <p:nvPr/>
                </p:nvCxnSpPr>
                <p:spPr bwMode="auto">
                  <a:xfrm>
                    <a:off x="598444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A3F601B9-738D-41EA-B30A-5A089474CEC3}"/>
                      </a:ext>
                    </a:extLst>
                  </p:cNvPr>
                  <p:cNvCxnSpPr>
                    <a:cxnSpLocks/>
                  </p:cNvCxnSpPr>
                  <p:nvPr/>
                </p:nvCxnSpPr>
                <p:spPr bwMode="auto">
                  <a:xfrm>
                    <a:off x="5969632"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EB27816F-F86A-4A68-8615-6FE44B3A05F7}"/>
                      </a:ext>
                    </a:extLst>
                  </p:cNvPr>
                  <p:cNvCxnSpPr>
                    <a:cxnSpLocks/>
                  </p:cNvCxnSpPr>
                  <p:nvPr/>
                </p:nvCxnSpPr>
                <p:spPr bwMode="auto">
                  <a:xfrm>
                    <a:off x="5956932"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F8B0375B-6099-4AC7-91A1-7BB4B56167D6}"/>
                      </a:ext>
                    </a:extLst>
                  </p:cNvPr>
                  <p:cNvCxnSpPr>
                    <a:cxnSpLocks/>
                  </p:cNvCxnSpPr>
                  <p:nvPr/>
                </p:nvCxnSpPr>
                <p:spPr bwMode="auto">
                  <a:xfrm>
                    <a:off x="594634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EB66C9D6-9686-4C69-8F8F-FF1E2062655A}"/>
                      </a:ext>
                    </a:extLst>
                  </p:cNvPr>
                  <p:cNvCxnSpPr>
                    <a:cxnSpLocks/>
                  </p:cNvCxnSpPr>
                  <p:nvPr/>
                </p:nvCxnSpPr>
                <p:spPr bwMode="auto">
                  <a:xfrm>
                    <a:off x="5943174"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0941BDB2-A23B-4CE1-A7CC-BC8106843792}"/>
                      </a:ext>
                    </a:extLst>
                  </p:cNvPr>
                  <p:cNvCxnSpPr>
                    <a:cxnSpLocks/>
                  </p:cNvCxnSpPr>
                  <p:nvPr/>
                </p:nvCxnSpPr>
                <p:spPr bwMode="auto">
                  <a:xfrm>
                    <a:off x="593999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9D01A8AF-6062-4C48-A677-6673E303A8BB}"/>
                      </a:ext>
                    </a:extLst>
                  </p:cNvPr>
                  <p:cNvCxnSpPr>
                    <a:cxnSpLocks/>
                  </p:cNvCxnSpPr>
                  <p:nvPr/>
                </p:nvCxnSpPr>
                <p:spPr bwMode="auto">
                  <a:xfrm>
                    <a:off x="5932591"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D2D9CA34-931E-4612-8F30-F872D2611B53}"/>
                      </a:ext>
                    </a:extLst>
                  </p:cNvPr>
                  <p:cNvCxnSpPr>
                    <a:cxnSpLocks/>
                  </p:cNvCxnSpPr>
                  <p:nvPr/>
                </p:nvCxnSpPr>
                <p:spPr bwMode="auto">
                  <a:xfrm>
                    <a:off x="5908249" y="19442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AD222F5D-9569-4BCE-9F2D-CA2BF8A38F31}"/>
                      </a:ext>
                    </a:extLst>
                  </p:cNvPr>
                  <p:cNvCxnSpPr>
                    <a:cxnSpLocks/>
                  </p:cNvCxnSpPr>
                  <p:nvPr/>
                </p:nvCxnSpPr>
                <p:spPr bwMode="auto">
                  <a:xfrm>
                    <a:off x="5844749" y="194215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04DB32F-374F-46E8-A102-58A73FE7FD54}"/>
                      </a:ext>
                    </a:extLst>
                  </p:cNvPr>
                  <p:cNvCxnSpPr>
                    <a:cxnSpLocks/>
                  </p:cNvCxnSpPr>
                  <p:nvPr/>
                </p:nvCxnSpPr>
                <p:spPr bwMode="auto">
                  <a:xfrm>
                    <a:off x="5767491"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FDC4859-A335-46C5-9BFC-888076E30874}"/>
                      </a:ext>
                    </a:extLst>
                  </p:cNvPr>
                  <p:cNvCxnSpPr>
                    <a:cxnSpLocks/>
                  </p:cNvCxnSpPr>
                  <p:nvPr/>
                </p:nvCxnSpPr>
                <p:spPr bwMode="auto">
                  <a:xfrm>
                    <a:off x="5755849"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04720534-D604-47CB-8D5C-48D19B83DE49}"/>
                      </a:ext>
                    </a:extLst>
                  </p:cNvPr>
                  <p:cNvCxnSpPr>
                    <a:cxnSpLocks/>
                  </p:cNvCxnSpPr>
                  <p:nvPr/>
                </p:nvCxnSpPr>
                <p:spPr bwMode="auto">
                  <a:xfrm>
                    <a:off x="5732565"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7776027-C779-43B3-9FBE-6F36F383EC7F}"/>
                      </a:ext>
                    </a:extLst>
                  </p:cNvPr>
                  <p:cNvCxnSpPr>
                    <a:cxnSpLocks/>
                  </p:cNvCxnSpPr>
                  <p:nvPr/>
                </p:nvCxnSpPr>
                <p:spPr bwMode="auto">
                  <a:xfrm>
                    <a:off x="5685998"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70455EFD-C9E2-4AD7-BAD4-4FFB5D67C5CE}"/>
                      </a:ext>
                    </a:extLst>
                  </p:cNvPr>
                  <p:cNvCxnSpPr>
                    <a:cxnSpLocks/>
                  </p:cNvCxnSpPr>
                  <p:nvPr/>
                </p:nvCxnSpPr>
                <p:spPr bwMode="auto">
                  <a:xfrm>
                    <a:off x="5620381" y="192098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C8F81106-BDEE-4B93-B1F4-BD22B3A1E5BB}"/>
                      </a:ext>
                    </a:extLst>
                  </p:cNvPr>
                  <p:cNvCxnSpPr>
                    <a:cxnSpLocks/>
                  </p:cNvCxnSpPr>
                  <p:nvPr/>
                </p:nvCxnSpPr>
                <p:spPr bwMode="auto">
                  <a:xfrm>
                    <a:off x="5599214" y="192098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BD47C1B0-F551-4BE8-80E6-E2515FA563C7}"/>
                      </a:ext>
                    </a:extLst>
                  </p:cNvPr>
                  <p:cNvCxnSpPr>
                    <a:cxnSpLocks/>
                  </p:cNvCxnSpPr>
                  <p:nvPr/>
                </p:nvCxnSpPr>
                <p:spPr bwMode="auto">
                  <a:xfrm>
                    <a:off x="5515606" y="19178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7C2F9175-E591-41FE-B3F0-3B8C1C3A063A}"/>
                      </a:ext>
                    </a:extLst>
                  </p:cNvPr>
                  <p:cNvCxnSpPr>
                    <a:cxnSpLocks/>
                  </p:cNvCxnSpPr>
                  <p:nvPr/>
                </p:nvCxnSpPr>
                <p:spPr bwMode="auto">
                  <a:xfrm>
                    <a:off x="5445755" y="19188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65E6FA66-00A1-4000-9D86-68EB1A09699F}"/>
                      </a:ext>
                    </a:extLst>
                  </p:cNvPr>
                  <p:cNvCxnSpPr>
                    <a:cxnSpLocks/>
                  </p:cNvCxnSpPr>
                  <p:nvPr/>
                </p:nvCxnSpPr>
                <p:spPr bwMode="auto">
                  <a:xfrm>
                    <a:off x="5396014"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FCC3848E-5076-47FF-8DFD-D348B3A295A8}"/>
                      </a:ext>
                    </a:extLst>
                  </p:cNvPr>
                  <p:cNvCxnSpPr>
                    <a:cxnSpLocks/>
                  </p:cNvCxnSpPr>
                  <p:nvPr/>
                </p:nvCxnSpPr>
                <p:spPr bwMode="auto">
                  <a:xfrm>
                    <a:off x="5380139"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E76EF490-BF0B-4A18-806C-E63816675A55}"/>
                      </a:ext>
                    </a:extLst>
                  </p:cNvPr>
                  <p:cNvCxnSpPr>
                    <a:cxnSpLocks/>
                  </p:cNvCxnSpPr>
                  <p:nvPr/>
                </p:nvCxnSpPr>
                <p:spPr bwMode="auto">
                  <a:xfrm>
                    <a:off x="5357914"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81273D5C-62F5-4829-B354-D91892537364}"/>
                      </a:ext>
                    </a:extLst>
                  </p:cNvPr>
                  <p:cNvCxnSpPr>
                    <a:cxnSpLocks/>
                  </p:cNvCxnSpPr>
                  <p:nvPr/>
                </p:nvCxnSpPr>
                <p:spPr bwMode="auto">
                  <a:xfrm>
                    <a:off x="5310289"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6442E5C7-82C3-4EAD-BE20-EB5A97FF9E11}"/>
                      </a:ext>
                    </a:extLst>
                  </p:cNvPr>
                  <p:cNvCxnSpPr>
                    <a:cxnSpLocks/>
                  </p:cNvCxnSpPr>
                  <p:nvPr/>
                </p:nvCxnSpPr>
                <p:spPr bwMode="auto">
                  <a:xfrm>
                    <a:off x="5187522" y="18955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8E36781F-C851-4023-A1CA-9998F0816C24}"/>
                      </a:ext>
                    </a:extLst>
                  </p:cNvPr>
                  <p:cNvCxnSpPr>
                    <a:cxnSpLocks/>
                  </p:cNvCxnSpPr>
                  <p:nvPr/>
                </p:nvCxnSpPr>
                <p:spPr bwMode="auto">
                  <a:xfrm>
                    <a:off x="5100739" y="18945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855AD2E4-783F-4041-80F6-F38200030531}"/>
                      </a:ext>
                    </a:extLst>
                  </p:cNvPr>
                  <p:cNvCxnSpPr>
                    <a:cxnSpLocks/>
                  </p:cNvCxnSpPr>
                  <p:nvPr/>
                </p:nvCxnSpPr>
                <p:spPr bwMode="auto">
                  <a:xfrm>
                    <a:off x="5029830"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1C04115C-8EC8-4F9C-90AD-3D187651058A}"/>
                      </a:ext>
                    </a:extLst>
                  </p:cNvPr>
                  <p:cNvCxnSpPr>
                    <a:cxnSpLocks/>
                  </p:cNvCxnSpPr>
                  <p:nvPr/>
                </p:nvCxnSpPr>
                <p:spPr bwMode="auto">
                  <a:xfrm>
                    <a:off x="5015014"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2D8D8FC5-F1EE-4208-819F-827A2F549701}"/>
                      </a:ext>
                    </a:extLst>
                  </p:cNvPr>
                  <p:cNvCxnSpPr>
                    <a:cxnSpLocks/>
                  </p:cNvCxnSpPr>
                  <p:nvPr/>
                </p:nvCxnSpPr>
                <p:spPr bwMode="auto">
                  <a:xfrm>
                    <a:off x="4994905"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DA213254-7D29-4506-A667-DDD5048170E0}"/>
                      </a:ext>
                    </a:extLst>
                  </p:cNvPr>
                  <p:cNvCxnSpPr>
                    <a:cxnSpLocks/>
                  </p:cNvCxnSpPr>
                  <p:nvPr/>
                </p:nvCxnSpPr>
                <p:spPr bwMode="auto">
                  <a:xfrm>
                    <a:off x="4900714"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D66BEFCC-D000-4C5D-BB91-6302013160F4}"/>
                      </a:ext>
                    </a:extLst>
                  </p:cNvPr>
                  <p:cNvCxnSpPr>
                    <a:cxnSpLocks/>
                  </p:cNvCxnSpPr>
                  <p:nvPr/>
                </p:nvCxnSpPr>
                <p:spPr bwMode="auto">
                  <a:xfrm>
                    <a:off x="4852030"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5C059689-FAD0-4996-8780-72D1ED79CC88}"/>
                      </a:ext>
                    </a:extLst>
                  </p:cNvPr>
                  <p:cNvCxnSpPr>
                    <a:cxnSpLocks/>
                  </p:cNvCxnSpPr>
                  <p:nvPr/>
                </p:nvCxnSpPr>
                <p:spPr bwMode="auto">
                  <a:xfrm>
                    <a:off x="4796997"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495F5AA6-64EC-4B2B-8B44-D3E1F665326F}"/>
                      </a:ext>
                    </a:extLst>
                  </p:cNvPr>
                  <p:cNvCxnSpPr>
                    <a:cxnSpLocks/>
                  </p:cNvCxnSpPr>
                  <p:nvPr/>
                </p:nvCxnSpPr>
                <p:spPr bwMode="auto">
                  <a:xfrm>
                    <a:off x="4757839"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F96F81C9-0009-4103-8183-B0FA75483B0D}"/>
                      </a:ext>
                    </a:extLst>
                  </p:cNvPr>
                  <p:cNvCxnSpPr>
                    <a:cxnSpLocks/>
                  </p:cNvCxnSpPr>
                  <p:nvPr/>
                </p:nvCxnSpPr>
                <p:spPr bwMode="auto">
                  <a:xfrm>
                    <a:off x="4671055" y="18543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588FE4E2-CBAC-416A-8E84-AF3B61CF9421}"/>
                      </a:ext>
                    </a:extLst>
                  </p:cNvPr>
                  <p:cNvCxnSpPr>
                    <a:cxnSpLocks/>
                  </p:cNvCxnSpPr>
                  <p:nvPr/>
                </p:nvCxnSpPr>
                <p:spPr bwMode="auto">
                  <a:xfrm>
                    <a:off x="4650947" y="18543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DC9107AC-03B0-4EC6-958D-BA47B5ADA6EA}"/>
                      </a:ext>
                    </a:extLst>
                  </p:cNvPr>
                  <p:cNvCxnSpPr>
                    <a:cxnSpLocks/>
                  </p:cNvCxnSpPr>
                  <p:nvPr/>
                </p:nvCxnSpPr>
                <p:spPr bwMode="auto">
                  <a:xfrm>
                    <a:off x="4631897" y="18416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38FF29A9-C7D9-4538-B110-011A77CDA706}"/>
                      </a:ext>
                    </a:extLst>
                  </p:cNvPr>
                  <p:cNvCxnSpPr>
                    <a:cxnSpLocks/>
                  </p:cNvCxnSpPr>
                  <p:nvPr/>
                </p:nvCxnSpPr>
                <p:spPr bwMode="auto">
                  <a:xfrm>
                    <a:off x="4556755" y="18490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A526B91A-6821-4F64-9AAE-77DA2BB5AF56}"/>
                      </a:ext>
                    </a:extLst>
                  </p:cNvPr>
                  <p:cNvCxnSpPr>
                    <a:cxnSpLocks/>
                  </p:cNvCxnSpPr>
                  <p:nvPr/>
                </p:nvCxnSpPr>
                <p:spPr bwMode="auto">
                  <a:xfrm>
                    <a:off x="4453038" y="183102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E6F0843A-1AA2-4086-B04A-F286A723AE15}"/>
                      </a:ext>
                    </a:extLst>
                  </p:cNvPr>
                  <p:cNvCxnSpPr>
                    <a:cxnSpLocks/>
                  </p:cNvCxnSpPr>
                  <p:nvPr/>
                </p:nvCxnSpPr>
                <p:spPr bwMode="auto">
                  <a:xfrm>
                    <a:off x="4439280" y="183102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B7E94B2D-92E8-4A48-9074-17C675627CFE}"/>
                      </a:ext>
                    </a:extLst>
                  </p:cNvPr>
                  <p:cNvCxnSpPr>
                    <a:cxnSpLocks/>
                  </p:cNvCxnSpPr>
                  <p:nvPr/>
                </p:nvCxnSpPr>
                <p:spPr bwMode="auto">
                  <a:xfrm>
                    <a:off x="4417055" y="18225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36D5A603-2187-494F-B43C-447131884951}"/>
                      </a:ext>
                    </a:extLst>
                  </p:cNvPr>
                  <p:cNvCxnSpPr>
                    <a:cxnSpLocks/>
                  </p:cNvCxnSpPr>
                  <p:nvPr/>
                </p:nvCxnSpPr>
                <p:spPr bwMode="auto">
                  <a:xfrm>
                    <a:off x="4117546" y="181092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F2093A37-2FF0-4AAA-87CE-E2D0D88B2AFD}"/>
                      </a:ext>
                    </a:extLst>
                  </p:cNvPr>
                  <p:cNvCxnSpPr>
                    <a:cxnSpLocks/>
                  </p:cNvCxnSpPr>
                  <p:nvPr/>
                </p:nvCxnSpPr>
                <p:spPr bwMode="auto">
                  <a:xfrm>
                    <a:off x="3988429"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4F6B91EE-5FF6-47D0-8DD8-DB8804C49C20}"/>
                      </a:ext>
                    </a:extLst>
                  </p:cNvPr>
                  <p:cNvCxnSpPr>
                    <a:cxnSpLocks/>
                  </p:cNvCxnSpPr>
                  <p:nvPr/>
                </p:nvCxnSpPr>
                <p:spPr bwMode="auto">
                  <a:xfrm>
                    <a:off x="3973613"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C4D7733D-FE7F-42F3-9A8A-A14E0411F8B0}"/>
                      </a:ext>
                    </a:extLst>
                  </p:cNvPr>
                  <p:cNvCxnSpPr>
                    <a:cxnSpLocks/>
                  </p:cNvCxnSpPr>
                  <p:nvPr/>
                </p:nvCxnSpPr>
                <p:spPr bwMode="auto">
                  <a:xfrm>
                    <a:off x="3951388"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C4E6B24B-3F65-4DB8-96DF-819163A33440}"/>
                      </a:ext>
                    </a:extLst>
                  </p:cNvPr>
                  <p:cNvCxnSpPr>
                    <a:cxnSpLocks/>
                  </p:cNvCxnSpPr>
                  <p:nvPr/>
                </p:nvCxnSpPr>
                <p:spPr bwMode="auto">
                  <a:xfrm>
                    <a:off x="3913288" y="18056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94C32FF-B3B6-4C3B-B38E-CCF5CDDF5804}"/>
                      </a:ext>
                    </a:extLst>
                  </p:cNvPr>
                  <p:cNvCxnSpPr>
                    <a:cxnSpLocks/>
                  </p:cNvCxnSpPr>
                  <p:nvPr/>
                </p:nvCxnSpPr>
                <p:spPr bwMode="auto">
                  <a:xfrm>
                    <a:off x="3864605"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80E6481E-A3E2-4421-A80E-0C2A6AEDC6CF}"/>
                      </a:ext>
                    </a:extLst>
                  </p:cNvPr>
                  <p:cNvCxnSpPr>
                    <a:cxnSpLocks/>
                  </p:cNvCxnSpPr>
                  <p:nvPr/>
                </p:nvCxnSpPr>
                <p:spPr bwMode="auto">
                  <a:xfrm>
                    <a:off x="3847672"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40A822C2-C039-476E-B0D0-77B0ED7F8919}"/>
                      </a:ext>
                    </a:extLst>
                  </p:cNvPr>
                  <p:cNvCxnSpPr>
                    <a:cxnSpLocks/>
                  </p:cNvCxnSpPr>
                  <p:nvPr/>
                </p:nvCxnSpPr>
                <p:spPr bwMode="auto">
                  <a:xfrm>
                    <a:off x="3823330"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F2CEF670-A0A7-4D6E-8EE3-0F4F5E0DC94C}"/>
                      </a:ext>
                    </a:extLst>
                  </p:cNvPr>
                  <p:cNvCxnSpPr>
                    <a:cxnSpLocks/>
                  </p:cNvCxnSpPr>
                  <p:nvPr/>
                </p:nvCxnSpPr>
                <p:spPr bwMode="auto">
                  <a:xfrm>
                    <a:off x="3521705" y="1775994"/>
                    <a:ext cx="0" cy="73969"/>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32" name="Group 9231">
                  <a:extLst>
                    <a:ext uri="{FF2B5EF4-FFF2-40B4-BE49-F238E27FC236}">
                      <a16:creationId xmlns:a16="http://schemas.microsoft.com/office/drawing/2014/main" id="{5D1EA2C5-740C-41AE-A0FA-AB715853C880}"/>
                    </a:ext>
                  </a:extLst>
                </p:cNvPr>
                <p:cNvGrpSpPr/>
                <p:nvPr/>
              </p:nvGrpSpPr>
              <p:grpSpPr>
                <a:xfrm>
                  <a:off x="2410456" y="1715668"/>
                  <a:ext cx="951440" cy="124770"/>
                  <a:chOff x="2410456" y="1715668"/>
                  <a:chExt cx="951440" cy="124770"/>
                </a:xfrm>
              </p:grpSpPr>
              <p:cxnSp>
                <p:nvCxnSpPr>
                  <p:cNvPr id="761" name="Straight Connector 760">
                    <a:extLst>
                      <a:ext uri="{FF2B5EF4-FFF2-40B4-BE49-F238E27FC236}">
                        <a16:creationId xmlns:a16="http://schemas.microsoft.com/office/drawing/2014/main" id="{DA55104C-4C89-4CDF-82DF-8E0D5255FBF3}"/>
                      </a:ext>
                    </a:extLst>
                  </p:cNvPr>
                  <p:cNvCxnSpPr>
                    <a:cxnSpLocks/>
                  </p:cNvCxnSpPr>
                  <p:nvPr/>
                </p:nvCxnSpPr>
                <p:spPr bwMode="auto">
                  <a:xfrm>
                    <a:off x="3361896" y="176329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7A70AA07-4404-4F89-B250-04D22B991BEE}"/>
                      </a:ext>
                    </a:extLst>
                  </p:cNvPr>
                  <p:cNvCxnSpPr>
                    <a:cxnSpLocks/>
                  </p:cNvCxnSpPr>
                  <p:nvPr/>
                </p:nvCxnSpPr>
                <p:spPr bwMode="auto">
                  <a:xfrm>
                    <a:off x="3325913" y="176435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74693690-B789-48B2-B2EC-ACEB66484E9B}"/>
                      </a:ext>
                    </a:extLst>
                  </p:cNvPr>
                  <p:cNvCxnSpPr>
                    <a:cxnSpLocks/>
                  </p:cNvCxnSpPr>
                  <p:nvPr/>
                </p:nvCxnSpPr>
                <p:spPr bwMode="auto">
                  <a:xfrm>
                    <a:off x="3277230" y="17664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52CCD1C5-5EE6-43C3-B15C-A5045E12741F}"/>
                      </a:ext>
                    </a:extLst>
                  </p:cNvPr>
                  <p:cNvCxnSpPr>
                    <a:cxnSpLocks/>
                  </p:cNvCxnSpPr>
                  <p:nvPr/>
                </p:nvCxnSpPr>
                <p:spPr bwMode="auto">
                  <a:xfrm>
                    <a:off x="3131180" y="17463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1AA0A627-82A2-4D65-BB57-7209E1AF3F88}"/>
                      </a:ext>
                    </a:extLst>
                  </p:cNvPr>
                  <p:cNvCxnSpPr>
                    <a:cxnSpLocks/>
                  </p:cNvCxnSpPr>
                  <p:nvPr/>
                </p:nvCxnSpPr>
                <p:spPr bwMode="auto">
                  <a:xfrm>
                    <a:off x="3029580" y="17421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1DE96C96-7D3B-4F06-AF62-C8728C8213EA}"/>
                      </a:ext>
                    </a:extLst>
                  </p:cNvPr>
                  <p:cNvCxnSpPr>
                    <a:cxnSpLocks/>
                  </p:cNvCxnSpPr>
                  <p:nvPr/>
                </p:nvCxnSpPr>
                <p:spPr bwMode="auto">
                  <a:xfrm>
                    <a:off x="3053921" y="17548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BA031875-5B14-4D79-B6E6-52D5354F18F2}"/>
                      </a:ext>
                    </a:extLst>
                  </p:cNvPr>
                  <p:cNvCxnSpPr>
                    <a:cxnSpLocks/>
                  </p:cNvCxnSpPr>
                  <p:nvPr/>
                </p:nvCxnSpPr>
                <p:spPr bwMode="auto">
                  <a:xfrm>
                    <a:off x="3068737" y="17548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E8DDE422-8530-4FD5-A417-6168AE44F8F1}"/>
                      </a:ext>
                    </a:extLst>
                  </p:cNvPr>
                  <p:cNvCxnSpPr>
                    <a:cxnSpLocks/>
                  </p:cNvCxnSpPr>
                  <p:nvPr/>
                </p:nvCxnSpPr>
                <p:spPr bwMode="auto">
                  <a:xfrm>
                    <a:off x="2966079" y="17431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78892529-FDC8-4AE0-888A-B28FAA79543F}"/>
                      </a:ext>
                    </a:extLst>
                  </p:cNvPr>
                  <p:cNvCxnSpPr>
                    <a:cxnSpLocks/>
                  </p:cNvCxnSpPr>
                  <p:nvPr/>
                </p:nvCxnSpPr>
                <p:spPr bwMode="auto">
                  <a:xfrm>
                    <a:off x="2944913" y="17431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241C789F-A5F3-4B9F-9CAF-84E0D95C5532}"/>
                      </a:ext>
                    </a:extLst>
                  </p:cNvPr>
                  <p:cNvCxnSpPr>
                    <a:cxnSpLocks/>
                  </p:cNvCxnSpPr>
                  <p:nvPr/>
                </p:nvCxnSpPr>
                <p:spPr bwMode="auto">
                  <a:xfrm>
                    <a:off x="2925863" y="173260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50815461-B7F2-49B5-9F38-D5F8E5C25FFA}"/>
                      </a:ext>
                    </a:extLst>
                  </p:cNvPr>
                  <p:cNvCxnSpPr>
                    <a:cxnSpLocks/>
                  </p:cNvCxnSpPr>
                  <p:nvPr/>
                </p:nvCxnSpPr>
                <p:spPr bwMode="auto">
                  <a:xfrm>
                    <a:off x="2902580"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92A72ED3-A006-4591-BE57-E902AABB6132}"/>
                      </a:ext>
                    </a:extLst>
                  </p:cNvPr>
                  <p:cNvCxnSpPr>
                    <a:cxnSpLocks/>
                  </p:cNvCxnSpPr>
                  <p:nvPr/>
                </p:nvCxnSpPr>
                <p:spPr bwMode="auto">
                  <a:xfrm>
                    <a:off x="2896230"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469621C3-A91B-4A32-95A8-7E9B6AC04AF8}"/>
                      </a:ext>
                    </a:extLst>
                  </p:cNvPr>
                  <p:cNvCxnSpPr>
                    <a:cxnSpLocks/>
                  </p:cNvCxnSpPr>
                  <p:nvPr/>
                </p:nvCxnSpPr>
                <p:spPr bwMode="auto">
                  <a:xfrm>
                    <a:off x="2887763"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999A66FD-5F6D-4696-BDBC-73A90DD3095C}"/>
                      </a:ext>
                    </a:extLst>
                  </p:cNvPr>
                  <p:cNvCxnSpPr>
                    <a:cxnSpLocks/>
                  </p:cNvCxnSpPr>
                  <p:nvPr/>
                </p:nvCxnSpPr>
                <p:spPr bwMode="auto">
                  <a:xfrm>
                    <a:off x="2866596"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D8154A31-2F6F-4567-BFF0-169E4333F057}"/>
                      </a:ext>
                    </a:extLst>
                  </p:cNvPr>
                  <p:cNvCxnSpPr>
                    <a:cxnSpLocks/>
                  </p:cNvCxnSpPr>
                  <p:nvPr/>
                </p:nvCxnSpPr>
                <p:spPr bwMode="auto">
                  <a:xfrm>
                    <a:off x="2846488" y="172730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43314BCE-1B1F-457E-B9A8-521E5047CFCB}"/>
                      </a:ext>
                    </a:extLst>
                  </p:cNvPr>
                  <p:cNvCxnSpPr>
                    <a:cxnSpLocks/>
                  </p:cNvCxnSpPr>
                  <p:nvPr/>
                </p:nvCxnSpPr>
                <p:spPr bwMode="auto">
                  <a:xfrm>
                    <a:off x="2838021" y="172730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536A0985-403D-4E15-8E03-9E2267BF007B}"/>
                      </a:ext>
                    </a:extLst>
                  </p:cNvPr>
                  <p:cNvCxnSpPr>
                    <a:cxnSpLocks/>
                  </p:cNvCxnSpPr>
                  <p:nvPr/>
                </p:nvCxnSpPr>
                <p:spPr bwMode="auto">
                  <a:xfrm>
                    <a:off x="281156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4472DDB0-5F4C-4017-92DA-CEC812C15183}"/>
                      </a:ext>
                    </a:extLst>
                  </p:cNvPr>
                  <p:cNvCxnSpPr>
                    <a:cxnSpLocks/>
                  </p:cNvCxnSpPr>
                  <p:nvPr/>
                </p:nvCxnSpPr>
                <p:spPr bwMode="auto">
                  <a:xfrm>
                    <a:off x="279886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3CF24F3C-7073-4F18-9C88-2249AA58F655}"/>
                      </a:ext>
                    </a:extLst>
                  </p:cNvPr>
                  <p:cNvCxnSpPr>
                    <a:cxnSpLocks/>
                  </p:cNvCxnSpPr>
                  <p:nvPr/>
                </p:nvCxnSpPr>
                <p:spPr bwMode="auto">
                  <a:xfrm>
                    <a:off x="277981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FAA3FD3A-4B7C-4E78-8E46-1761D9BDF9A7}"/>
                      </a:ext>
                    </a:extLst>
                  </p:cNvPr>
                  <p:cNvCxnSpPr>
                    <a:cxnSpLocks/>
                  </p:cNvCxnSpPr>
                  <p:nvPr/>
                </p:nvCxnSpPr>
                <p:spPr bwMode="auto">
                  <a:xfrm>
                    <a:off x="2763938"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5976E20E-532C-4C48-A996-7F52964527CD}"/>
                      </a:ext>
                    </a:extLst>
                  </p:cNvPr>
                  <p:cNvCxnSpPr>
                    <a:cxnSpLocks/>
                  </p:cNvCxnSpPr>
                  <p:nvPr/>
                </p:nvCxnSpPr>
                <p:spPr bwMode="auto">
                  <a:xfrm>
                    <a:off x="2696205" y="1729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AEE701B8-B0B8-4E50-ABBA-261805B7C2E8}"/>
                      </a:ext>
                    </a:extLst>
                  </p:cNvPr>
                  <p:cNvCxnSpPr>
                    <a:cxnSpLocks/>
                  </p:cNvCxnSpPr>
                  <p:nvPr/>
                </p:nvCxnSpPr>
                <p:spPr bwMode="auto">
                  <a:xfrm>
                    <a:off x="2683505" y="1729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28714BC1-A728-40D8-BC34-348B56E6310B}"/>
                      </a:ext>
                    </a:extLst>
                  </p:cNvPr>
                  <p:cNvCxnSpPr>
                    <a:cxnSpLocks/>
                  </p:cNvCxnSpPr>
                  <p:nvPr/>
                </p:nvCxnSpPr>
                <p:spPr bwMode="auto">
                  <a:xfrm>
                    <a:off x="2661280" y="172307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BD7C2CAE-DF1E-4D51-A00C-97D9B2500115}"/>
                      </a:ext>
                    </a:extLst>
                  </p:cNvPr>
                  <p:cNvCxnSpPr>
                    <a:cxnSpLocks/>
                  </p:cNvCxnSpPr>
                  <p:nvPr/>
                </p:nvCxnSpPr>
                <p:spPr bwMode="auto">
                  <a:xfrm>
                    <a:off x="2620005"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BEB4F7FF-3C1F-415C-B649-083CB81E0CCE}"/>
                      </a:ext>
                    </a:extLst>
                  </p:cNvPr>
                  <p:cNvCxnSpPr>
                    <a:cxnSpLocks/>
                  </p:cNvCxnSpPr>
                  <p:nvPr/>
                </p:nvCxnSpPr>
                <p:spPr bwMode="auto">
                  <a:xfrm>
                    <a:off x="2615772"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900C586C-087A-4DD0-8AB3-190438FA2A0B}"/>
                      </a:ext>
                    </a:extLst>
                  </p:cNvPr>
                  <p:cNvCxnSpPr>
                    <a:cxnSpLocks/>
                  </p:cNvCxnSpPr>
                  <p:nvPr/>
                </p:nvCxnSpPr>
                <p:spPr bwMode="auto">
                  <a:xfrm>
                    <a:off x="2600956"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FECB8E8E-3427-409F-8691-34F68126BC11}"/>
                      </a:ext>
                    </a:extLst>
                  </p:cNvPr>
                  <p:cNvCxnSpPr>
                    <a:cxnSpLocks/>
                  </p:cNvCxnSpPr>
                  <p:nvPr/>
                </p:nvCxnSpPr>
                <p:spPr bwMode="auto">
                  <a:xfrm>
                    <a:off x="2582964" y="17177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3955122E-A60F-43E9-8343-4549BEDE8E4F}"/>
                      </a:ext>
                    </a:extLst>
                  </p:cNvPr>
                  <p:cNvCxnSpPr>
                    <a:cxnSpLocks/>
                  </p:cNvCxnSpPr>
                  <p:nvPr/>
                </p:nvCxnSpPr>
                <p:spPr bwMode="auto">
                  <a:xfrm>
                    <a:off x="2524756" y="172413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F6A4719C-F1DA-4E77-A233-0790AB0ED7EB}"/>
                      </a:ext>
                    </a:extLst>
                  </p:cNvPr>
                  <p:cNvCxnSpPr>
                    <a:cxnSpLocks/>
                  </p:cNvCxnSpPr>
                  <p:nvPr/>
                </p:nvCxnSpPr>
                <p:spPr bwMode="auto">
                  <a:xfrm>
                    <a:off x="2510998" y="172413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8BAB41F0-639B-4F72-A36F-3EE34101A67A}"/>
                      </a:ext>
                    </a:extLst>
                  </p:cNvPr>
                  <p:cNvCxnSpPr>
                    <a:cxnSpLocks/>
                  </p:cNvCxnSpPr>
                  <p:nvPr/>
                </p:nvCxnSpPr>
                <p:spPr bwMode="auto">
                  <a:xfrm>
                    <a:off x="2489831" y="17156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AEB379A5-171E-4132-B484-9B0BF8E60EA2}"/>
                      </a:ext>
                    </a:extLst>
                  </p:cNvPr>
                  <p:cNvCxnSpPr>
                    <a:cxnSpLocks/>
                  </p:cNvCxnSpPr>
                  <p:nvPr/>
                </p:nvCxnSpPr>
                <p:spPr bwMode="auto">
                  <a:xfrm>
                    <a:off x="2445381" y="17283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A7950F06-7AE1-4240-B2A0-1E51553F4471}"/>
                      </a:ext>
                    </a:extLst>
                  </p:cNvPr>
                  <p:cNvCxnSpPr>
                    <a:cxnSpLocks/>
                  </p:cNvCxnSpPr>
                  <p:nvPr/>
                </p:nvCxnSpPr>
                <p:spPr bwMode="auto">
                  <a:xfrm>
                    <a:off x="2431622" y="17283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4DBBC63A-FFBC-4FF8-A79A-7923FEEA7FAE}"/>
                      </a:ext>
                    </a:extLst>
                  </p:cNvPr>
                  <p:cNvCxnSpPr>
                    <a:cxnSpLocks/>
                  </p:cNvCxnSpPr>
                  <p:nvPr/>
                </p:nvCxnSpPr>
                <p:spPr bwMode="auto">
                  <a:xfrm>
                    <a:off x="2410456" y="1716726"/>
                    <a:ext cx="0" cy="73969"/>
                  </a:xfrm>
                  <a:prstGeom prst="line">
                    <a:avLst/>
                  </a:prstGeom>
                  <a:noFill/>
                  <a:ln w="12700" cap="flat" cmpd="sng" algn="ctr">
                    <a:solidFill>
                      <a:schemeClr val="accent3"/>
                    </a:solidFill>
                    <a:prstDash val="solid"/>
                    <a:round/>
                    <a:headEnd type="none" w="med" len="med"/>
                    <a:tailEnd type="none" w="med" len="med"/>
                  </a:ln>
                  <a:effectLst/>
                </p:spPr>
              </p:cxnSp>
            </p:grpSp>
          </p:grpSp>
          <p:sp>
            <p:nvSpPr>
              <p:cNvPr id="9234" name="TextBox 9233">
                <a:extLst>
                  <a:ext uri="{FF2B5EF4-FFF2-40B4-BE49-F238E27FC236}">
                    <a16:creationId xmlns:a16="http://schemas.microsoft.com/office/drawing/2014/main" id="{F4A3D671-2D73-40B7-B2CF-25AC4242CBF2}"/>
                  </a:ext>
                </a:extLst>
              </p:cNvPr>
              <p:cNvSpPr txBox="1"/>
              <p:nvPr/>
            </p:nvSpPr>
            <p:spPr bwMode="auto">
              <a:xfrm>
                <a:off x="7380650" y="2568716"/>
                <a:ext cx="18272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Abemaciclib + ET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ET alone</a:t>
                </a:r>
              </a:p>
            </p:txBody>
          </p:sp>
          <p:sp>
            <p:nvSpPr>
              <p:cNvPr id="9235" name="TextBox 9234">
                <a:extLst>
                  <a:ext uri="{FF2B5EF4-FFF2-40B4-BE49-F238E27FC236}">
                    <a16:creationId xmlns:a16="http://schemas.microsoft.com/office/drawing/2014/main" id="{E18750A9-66BA-40E8-9CFF-7CCAAB15C2A9}"/>
                  </a:ext>
                </a:extLst>
              </p:cNvPr>
              <p:cNvSpPr txBox="1"/>
              <p:nvPr/>
            </p:nvSpPr>
            <p:spPr bwMode="auto">
              <a:xfrm>
                <a:off x="8147814" y="3082054"/>
                <a:ext cx="1756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iDFS Events, n</a:t>
                </a:r>
              </a:p>
            </p:txBody>
          </p:sp>
          <p:sp>
            <p:nvSpPr>
              <p:cNvPr id="799" name="TextBox 798">
                <a:extLst>
                  <a:ext uri="{FF2B5EF4-FFF2-40B4-BE49-F238E27FC236}">
                    <a16:creationId xmlns:a16="http://schemas.microsoft.com/office/drawing/2014/main" id="{2E11EEC4-83B3-40BF-8AB5-C8643D739783}"/>
                  </a:ext>
                </a:extLst>
              </p:cNvPr>
              <p:cNvSpPr txBox="1"/>
              <p:nvPr/>
            </p:nvSpPr>
            <p:spPr bwMode="auto">
              <a:xfrm>
                <a:off x="7308334" y="3314172"/>
                <a:ext cx="1811959"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Abemaciclib + ET 232</a:t>
                </a:r>
              </a:p>
            </p:txBody>
          </p:sp>
          <p:sp>
            <p:nvSpPr>
              <p:cNvPr id="800" name="TextBox 799">
                <a:extLst>
                  <a:ext uri="{FF2B5EF4-FFF2-40B4-BE49-F238E27FC236}">
                    <a16:creationId xmlns:a16="http://schemas.microsoft.com/office/drawing/2014/main" id="{735E2B38-A3EA-4E7D-A8EF-417708C58CFE}"/>
                  </a:ext>
                </a:extLst>
              </p:cNvPr>
              <p:cNvSpPr txBox="1"/>
              <p:nvPr/>
            </p:nvSpPr>
            <p:spPr bwMode="auto">
              <a:xfrm>
                <a:off x="9228266" y="3314172"/>
                <a:ext cx="1098868"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ET Alone 333</a:t>
                </a:r>
              </a:p>
            </p:txBody>
          </p:sp>
          <p:sp>
            <p:nvSpPr>
              <p:cNvPr id="801" name="TextBox 800">
                <a:extLst>
                  <a:ext uri="{FF2B5EF4-FFF2-40B4-BE49-F238E27FC236}">
                    <a16:creationId xmlns:a16="http://schemas.microsoft.com/office/drawing/2014/main" id="{131DBE39-EB9A-4E89-9C60-BE21C7B25D13}"/>
                  </a:ext>
                </a:extLst>
              </p:cNvPr>
              <p:cNvSpPr txBox="1"/>
              <p:nvPr/>
            </p:nvSpPr>
            <p:spPr bwMode="auto">
              <a:xfrm>
                <a:off x="6885052" y="3781395"/>
                <a:ext cx="391512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0.696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0.588-0.823;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nominal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.0001)</a:t>
                </a:r>
              </a:p>
            </p:txBody>
          </p:sp>
          <p:sp>
            <p:nvSpPr>
              <p:cNvPr id="802" name="TextBox 801">
                <a:extLst>
                  <a:ext uri="{FF2B5EF4-FFF2-40B4-BE49-F238E27FC236}">
                    <a16:creationId xmlns:a16="http://schemas.microsoft.com/office/drawing/2014/main" id="{AA69158A-CD1B-4ED9-B22F-5DE44CC1B10E}"/>
                  </a:ext>
                </a:extLst>
              </p:cNvPr>
              <p:cNvSpPr txBox="1"/>
              <p:nvPr/>
            </p:nvSpPr>
            <p:spPr bwMode="auto">
              <a:xfrm rot="16200000">
                <a:off x="2116862" y="2881404"/>
                <a:ext cx="1029898" cy="35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iDFS (%)</a:t>
                </a:r>
              </a:p>
            </p:txBody>
          </p:sp>
          <p:sp>
            <p:nvSpPr>
              <p:cNvPr id="803" name="TextBox 802">
                <a:extLst>
                  <a:ext uri="{FF2B5EF4-FFF2-40B4-BE49-F238E27FC236}">
                    <a16:creationId xmlns:a16="http://schemas.microsoft.com/office/drawing/2014/main" id="{99EB203C-F4E2-4BC7-8A39-B6ABE8148916}"/>
                  </a:ext>
                </a:extLst>
              </p:cNvPr>
              <p:cNvSpPr txBox="1"/>
              <p:nvPr/>
            </p:nvSpPr>
            <p:spPr bwMode="auto">
              <a:xfrm>
                <a:off x="4171986" y="4352001"/>
                <a:ext cx="1057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9236" name="Freeform: Shape 9235">
                <a:extLst>
                  <a:ext uri="{FF2B5EF4-FFF2-40B4-BE49-F238E27FC236}">
                    <a16:creationId xmlns:a16="http://schemas.microsoft.com/office/drawing/2014/main" id="{8D113711-12FC-4FBA-B098-489D0D23E77F}"/>
                  </a:ext>
                </a:extLst>
              </p:cNvPr>
              <p:cNvSpPr/>
              <p:nvPr/>
            </p:nvSpPr>
            <p:spPr bwMode="auto">
              <a:xfrm>
                <a:off x="2993108" y="2342529"/>
                <a:ext cx="3602139" cy="1857016"/>
              </a:xfrm>
              <a:custGeom>
                <a:avLst/>
                <a:gdLst>
                  <a:gd name="connsiteX0" fmla="*/ 0 w 3960707"/>
                  <a:gd name="connsiteY0" fmla="*/ 0 h 2152227"/>
                  <a:gd name="connsiteX1" fmla="*/ 0 w 3960707"/>
                  <a:gd name="connsiteY1" fmla="*/ 2152227 h 2152227"/>
                  <a:gd name="connsiteX2" fmla="*/ 3960707 w 3960707"/>
                  <a:gd name="connsiteY2" fmla="*/ 2152227 h 2152227"/>
                </a:gdLst>
                <a:ahLst/>
                <a:cxnLst>
                  <a:cxn ang="0">
                    <a:pos x="connsiteX0" y="connsiteY0"/>
                  </a:cxn>
                  <a:cxn ang="0">
                    <a:pos x="connsiteX1" y="connsiteY1"/>
                  </a:cxn>
                  <a:cxn ang="0">
                    <a:pos x="connsiteX2" y="connsiteY2"/>
                  </a:cxn>
                </a:cxnLst>
                <a:rect l="l" t="t" r="r" b="b"/>
                <a:pathLst>
                  <a:path w="3960707" h="2152227">
                    <a:moveTo>
                      <a:pt x="0" y="0"/>
                    </a:moveTo>
                    <a:lnTo>
                      <a:pt x="0" y="2152227"/>
                    </a:lnTo>
                    <a:lnTo>
                      <a:pt x="3960707" y="2152227"/>
                    </a:lnTo>
                  </a:path>
                </a:pathLst>
              </a:custGeom>
              <a:noFill/>
              <a:ln w="28575">
                <a:solidFill>
                  <a:schemeClr val="bg1"/>
                </a:solidFill>
                <a:miter lim="800000"/>
                <a:headEnd/>
                <a:tailEnd/>
              </a:ln>
            </p:spPr>
            <p:txBody>
              <a:bodyPr rtlCol="0" anchor="ctr"/>
              <a:lstStyle/>
              <a:p>
                <a:pPr algn="ctr"/>
                <a:endParaRPr lang="en-US" dirty="0"/>
              </a:p>
            </p:txBody>
          </p:sp>
          <p:grpSp>
            <p:nvGrpSpPr>
              <p:cNvPr id="9241" name="Group 9240">
                <a:extLst>
                  <a:ext uri="{FF2B5EF4-FFF2-40B4-BE49-F238E27FC236}">
                    <a16:creationId xmlns:a16="http://schemas.microsoft.com/office/drawing/2014/main" id="{E4260F9D-6B69-40A6-9FCC-7DC866B66A1C}"/>
                  </a:ext>
                </a:extLst>
              </p:cNvPr>
              <p:cNvGrpSpPr/>
              <p:nvPr/>
            </p:nvGrpSpPr>
            <p:grpSpPr>
              <a:xfrm>
                <a:off x="2929966" y="2351276"/>
                <a:ext cx="63142" cy="1848270"/>
                <a:chOff x="2788920" y="2153921"/>
                <a:chExt cx="127000" cy="2147147"/>
              </a:xfrm>
            </p:grpSpPr>
            <p:cxnSp>
              <p:nvCxnSpPr>
                <p:cNvPr id="9239" name="Straight Connector 9238">
                  <a:extLst>
                    <a:ext uri="{FF2B5EF4-FFF2-40B4-BE49-F238E27FC236}">
                      <a16:creationId xmlns:a16="http://schemas.microsoft.com/office/drawing/2014/main" id="{357AB925-AE0D-4361-8DB8-5E4BA69B19B5}"/>
                    </a:ext>
                  </a:extLst>
                </p:cNvPr>
                <p:cNvCxnSpPr>
                  <a:cxnSpLocks/>
                </p:cNvCxnSpPr>
                <p:nvPr/>
              </p:nvCxnSpPr>
              <p:spPr bwMode="auto">
                <a:xfrm>
                  <a:off x="2788920" y="2153921"/>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24AAAF62-4798-4D4E-916A-D81D67EDE6C7}"/>
                    </a:ext>
                  </a:extLst>
                </p:cNvPr>
                <p:cNvCxnSpPr>
                  <a:cxnSpLocks/>
                </p:cNvCxnSpPr>
                <p:nvPr/>
              </p:nvCxnSpPr>
              <p:spPr bwMode="auto">
                <a:xfrm>
                  <a:off x="2788920" y="2511779"/>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E42605D0-2742-428E-BD18-066EF5771C1C}"/>
                    </a:ext>
                  </a:extLst>
                </p:cNvPr>
                <p:cNvCxnSpPr>
                  <a:cxnSpLocks/>
                </p:cNvCxnSpPr>
                <p:nvPr/>
              </p:nvCxnSpPr>
              <p:spPr bwMode="auto">
                <a:xfrm>
                  <a:off x="2788920" y="2869637"/>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6D548263-CC9C-4A40-AF6E-CC49B58400E9}"/>
                    </a:ext>
                  </a:extLst>
                </p:cNvPr>
                <p:cNvCxnSpPr>
                  <a:cxnSpLocks/>
                </p:cNvCxnSpPr>
                <p:nvPr/>
              </p:nvCxnSpPr>
              <p:spPr bwMode="auto">
                <a:xfrm>
                  <a:off x="2788920" y="322749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59142688-F935-4120-94B8-675867674995}"/>
                    </a:ext>
                  </a:extLst>
                </p:cNvPr>
                <p:cNvCxnSpPr>
                  <a:cxnSpLocks/>
                </p:cNvCxnSpPr>
                <p:nvPr/>
              </p:nvCxnSpPr>
              <p:spPr bwMode="auto">
                <a:xfrm>
                  <a:off x="2788920" y="3585353"/>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5D4F3C54-30CA-497F-84E6-906643C78D14}"/>
                    </a:ext>
                  </a:extLst>
                </p:cNvPr>
                <p:cNvCxnSpPr>
                  <a:cxnSpLocks/>
                </p:cNvCxnSpPr>
                <p:nvPr/>
              </p:nvCxnSpPr>
              <p:spPr bwMode="auto">
                <a:xfrm>
                  <a:off x="2788920" y="3943211"/>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95703664-33D6-4C32-867B-2E760224D25A}"/>
                    </a:ext>
                  </a:extLst>
                </p:cNvPr>
                <p:cNvCxnSpPr>
                  <a:cxnSpLocks/>
                </p:cNvCxnSpPr>
                <p:nvPr/>
              </p:nvCxnSpPr>
              <p:spPr bwMode="auto">
                <a:xfrm>
                  <a:off x="2788920" y="4301068"/>
                  <a:ext cx="127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D1D59A57-C21B-4402-B261-30515511931B}"/>
                  </a:ext>
                </a:extLst>
              </p:cNvPr>
              <p:cNvGrpSpPr/>
              <p:nvPr/>
            </p:nvGrpSpPr>
            <p:grpSpPr>
              <a:xfrm>
                <a:off x="2993108" y="4186427"/>
                <a:ext cx="3604931" cy="78943"/>
                <a:chOff x="2907453" y="4285827"/>
                <a:chExt cx="3963777" cy="181187"/>
              </a:xfrm>
            </p:grpSpPr>
            <p:cxnSp>
              <p:nvCxnSpPr>
                <p:cNvPr id="9243" name="Straight Connector 9242">
                  <a:extLst>
                    <a:ext uri="{FF2B5EF4-FFF2-40B4-BE49-F238E27FC236}">
                      <a16:creationId xmlns:a16="http://schemas.microsoft.com/office/drawing/2014/main" id="{4D8B941E-56BB-4DA9-96CF-9173B9E773F3}"/>
                    </a:ext>
                  </a:extLst>
                </p:cNvPr>
                <p:cNvCxnSpPr/>
                <p:nvPr/>
              </p:nvCxnSpPr>
              <p:spPr bwMode="auto">
                <a:xfrm>
                  <a:off x="290745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44FB0F22-FA05-4BAE-BE7D-BCDE49C672FB}"/>
                    </a:ext>
                  </a:extLst>
                </p:cNvPr>
                <p:cNvCxnSpPr/>
                <p:nvPr/>
              </p:nvCxnSpPr>
              <p:spPr bwMode="auto">
                <a:xfrm>
                  <a:off x="317170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C3A3BABF-FDDE-4D0D-9CF6-38349E5E95F3}"/>
                    </a:ext>
                  </a:extLst>
                </p:cNvPr>
                <p:cNvCxnSpPr/>
                <p:nvPr/>
              </p:nvCxnSpPr>
              <p:spPr bwMode="auto">
                <a:xfrm>
                  <a:off x="343595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55B32A0D-A5BF-439A-89F8-20FE4731BCFC}"/>
                    </a:ext>
                  </a:extLst>
                </p:cNvPr>
                <p:cNvCxnSpPr/>
                <p:nvPr/>
              </p:nvCxnSpPr>
              <p:spPr bwMode="auto">
                <a:xfrm>
                  <a:off x="370020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D578C026-D885-4DF0-8C47-0D27FC3B5489}"/>
                    </a:ext>
                  </a:extLst>
                </p:cNvPr>
                <p:cNvCxnSpPr/>
                <p:nvPr/>
              </p:nvCxnSpPr>
              <p:spPr bwMode="auto">
                <a:xfrm>
                  <a:off x="396446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5EADA3AD-B7D0-4766-AE00-53442A51BFF1}"/>
                    </a:ext>
                  </a:extLst>
                </p:cNvPr>
                <p:cNvCxnSpPr/>
                <p:nvPr/>
              </p:nvCxnSpPr>
              <p:spPr bwMode="auto">
                <a:xfrm>
                  <a:off x="422871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BC017476-A77D-4967-935D-8B20DDBA2F50}"/>
                    </a:ext>
                  </a:extLst>
                </p:cNvPr>
                <p:cNvCxnSpPr/>
                <p:nvPr/>
              </p:nvCxnSpPr>
              <p:spPr bwMode="auto">
                <a:xfrm>
                  <a:off x="449296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EEEA5E4B-3D55-455F-9537-A17878711544}"/>
                    </a:ext>
                  </a:extLst>
                </p:cNvPr>
                <p:cNvCxnSpPr/>
                <p:nvPr/>
              </p:nvCxnSpPr>
              <p:spPr bwMode="auto">
                <a:xfrm>
                  <a:off x="475721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45068541-8B74-4DCE-A8A7-7E8ACB24418B}"/>
                    </a:ext>
                  </a:extLst>
                </p:cNvPr>
                <p:cNvCxnSpPr/>
                <p:nvPr/>
              </p:nvCxnSpPr>
              <p:spPr bwMode="auto">
                <a:xfrm>
                  <a:off x="502146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B22A5E32-94BB-4302-B028-65A3ED228E9B}"/>
                    </a:ext>
                  </a:extLst>
                </p:cNvPr>
                <p:cNvCxnSpPr/>
                <p:nvPr/>
              </p:nvCxnSpPr>
              <p:spPr bwMode="auto">
                <a:xfrm>
                  <a:off x="528572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6DE3B541-DFDF-4978-9B13-371A8E371A72}"/>
                    </a:ext>
                  </a:extLst>
                </p:cNvPr>
                <p:cNvCxnSpPr/>
                <p:nvPr/>
              </p:nvCxnSpPr>
              <p:spPr bwMode="auto">
                <a:xfrm>
                  <a:off x="554997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8B86D3B1-2BF3-4EA2-B191-39E38546AF39}"/>
                    </a:ext>
                  </a:extLst>
                </p:cNvPr>
                <p:cNvCxnSpPr/>
                <p:nvPr/>
              </p:nvCxnSpPr>
              <p:spPr bwMode="auto">
                <a:xfrm>
                  <a:off x="581422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FEAD9875-434D-4D53-9A5A-12EF8D7B66CD}"/>
                    </a:ext>
                  </a:extLst>
                </p:cNvPr>
                <p:cNvCxnSpPr/>
                <p:nvPr/>
              </p:nvCxnSpPr>
              <p:spPr bwMode="auto">
                <a:xfrm>
                  <a:off x="607847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3F994F1F-23C9-4532-9E20-F4F3A7CF6709}"/>
                    </a:ext>
                  </a:extLst>
                </p:cNvPr>
                <p:cNvCxnSpPr/>
                <p:nvPr/>
              </p:nvCxnSpPr>
              <p:spPr bwMode="auto">
                <a:xfrm>
                  <a:off x="634272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B16FCAA5-BA4F-465E-98FA-FF69B69DAA3F}"/>
                    </a:ext>
                  </a:extLst>
                </p:cNvPr>
                <p:cNvCxnSpPr/>
                <p:nvPr/>
              </p:nvCxnSpPr>
              <p:spPr bwMode="auto">
                <a:xfrm>
                  <a:off x="660698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C2E9AC0-DC7E-4E1A-9FD8-C7C2842FD711}"/>
                    </a:ext>
                  </a:extLst>
                </p:cNvPr>
                <p:cNvCxnSpPr>
                  <a:cxnSpLocks/>
                </p:cNvCxnSpPr>
                <p:nvPr/>
              </p:nvCxnSpPr>
              <p:spPr bwMode="auto">
                <a:xfrm>
                  <a:off x="6871230" y="4285827"/>
                  <a:ext cx="0" cy="181187"/>
                </a:xfrm>
                <a:prstGeom prst="line">
                  <a:avLst/>
                </a:prstGeom>
                <a:noFill/>
                <a:ln w="28575" cap="flat" cmpd="sng" algn="ctr">
                  <a:solidFill>
                    <a:schemeClr val="bg1"/>
                  </a:solidFill>
                  <a:prstDash val="solid"/>
                  <a:round/>
                  <a:headEnd type="none" w="med" len="med"/>
                  <a:tailEnd type="none" w="med" len="med"/>
                </a:ln>
                <a:effectLst/>
              </p:spPr>
            </p:cxnSp>
          </p:grpSp>
          <p:sp>
            <p:nvSpPr>
              <p:cNvPr id="9246" name="TextBox 9245">
                <a:extLst>
                  <a:ext uri="{FF2B5EF4-FFF2-40B4-BE49-F238E27FC236}">
                    <a16:creationId xmlns:a16="http://schemas.microsoft.com/office/drawing/2014/main" id="{BC8188B7-4F2D-4CAF-B54F-A7796D7B49C2}"/>
                  </a:ext>
                </a:extLst>
              </p:cNvPr>
              <p:cNvSpPr txBox="1"/>
              <p:nvPr/>
            </p:nvSpPr>
            <p:spPr bwMode="auto">
              <a:xfrm>
                <a:off x="2648532" y="4043087"/>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836" name="TextBox 835">
                <a:extLst>
                  <a:ext uri="{FF2B5EF4-FFF2-40B4-BE49-F238E27FC236}">
                    <a16:creationId xmlns:a16="http://schemas.microsoft.com/office/drawing/2014/main" id="{B5628DFB-F36A-4807-9171-5D7CF942CE49}"/>
                  </a:ext>
                </a:extLst>
              </p:cNvPr>
              <p:cNvSpPr txBox="1"/>
              <p:nvPr/>
            </p:nvSpPr>
            <p:spPr bwMode="auto">
              <a:xfrm>
                <a:off x="2648532" y="3740350"/>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837" name="TextBox 836">
                <a:extLst>
                  <a:ext uri="{FF2B5EF4-FFF2-40B4-BE49-F238E27FC236}">
                    <a16:creationId xmlns:a16="http://schemas.microsoft.com/office/drawing/2014/main" id="{3A988378-0DFF-42F0-B297-1D397F259246}"/>
                  </a:ext>
                </a:extLst>
              </p:cNvPr>
              <p:cNvSpPr txBox="1"/>
              <p:nvPr/>
            </p:nvSpPr>
            <p:spPr bwMode="auto">
              <a:xfrm>
                <a:off x="2648532" y="343916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838" name="TextBox 837">
                <a:extLst>
                  <a:ext uri="{FF2B5EF4-FFF2-40B4-BE49-F238E27FC236}">
                    <a16:creationId xmlns:a16="http://schemas.microsoft.com/office/drawing/2014/main" id="{A0252266-4B88-49FE-8CBE-463EAD566F80}"/>
                  </a:ext>
                </a:extLst>
              </p:cNvPr>
              <p:cNvSpPr txBox="1"/>
              <p:nvPr/>
            </p:nvSpPr>
            <p:spPr bwMode="auto">
              <a:xfrm>
                <a:off x="2648532" y="3125559"/>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85</a:t>
                </a:r>
              </a:p>
            </p:txBody>
          </p:sp>
          <p:sp>
            <p:nvSpPr>
              <p:cNvPr id="839" name="TextBox 838">
                <a:extLst>
                  <a:ext uri="{FF2B5EF4-FFF2-40B4-BE49-F238E27FC236}">
                    <a16:creationId xmlns:a16="http://schemas.microsoft.com/office/drawing/2014/main" id="{CE5E5738-2916-4A69-8DB4-328DFB91F575}"/>
                  </a:ext>
                </a:extLst>
              </p:cNvPr>
              <p:cNvSpPr txBox="1"/>
              <p:nvPr/>
            </p:nvSpPr>
            <p:spPr bwMode="auto">
              <a:xfrm>
                <a:off x="2648532" y="2819717"/>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840" name="TextBox 839">
                <a:extLst>
                  <a:ext uri="{FF2B5EF4-FFF2-40B4-BE49-F238E27FC236}">
                    <a16:creationId xmlns:a16="http://schemas.microsoft.com/office/drawing/2014/main" id="{CC208E48-D290-4F50-912D-C2AC48325DB4}"/>
                  </a:ext>
                </a:extLst>
              </p:cNvPr>
              <p:cNvSpPr txBox="1"/>
              <p:nvPr/>
            </p:nvSpPr>
            <p:spPr bwMode="auto">
              <a:xfrm>
                <a:off x="2648532" y="2510769"/>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95</a:t>
                </a:r>
              </a:p>
            </p:txBody>
          </p:sp>
          <p:sp>
            <p:nvSpPr>
              <p:cNvPr id="841" name="TextBox 840">
                <a:extLst>
                  <a:ext uri="{FF2B5EF4-FFF2-40B4-BE49-F238E27FC236}">
                    <a16:creationId xmlns:a16="http://schemas.microsoft.com/office/drawing/2014/main" id="{DF61336F-7BA5-42E5-A5A5-D12A4A93C435}"/>
                  </a:ext>
                </a:extLst>
              </p:cNvPr>
              <p:cNvSpPr txBox="1"/>
              <p:nvPr/>
            </p:nvSpPr>
            <p:spPr bwMode="auto">
              <a:xfrm>
                <a:off x="2524088" y="2189290"/>
                <a:ext cx="552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842" name="TextBox 841">
                <a:extLst>
                  <a:ext uri="{FF2B5EF4-FFF2-40B4-BE49-F238E27FC236}">
                    <a16:creationId xmlns:a16="http://schemas.microsoft.com/office/drawing/2014/main" id="{C05391DD-E185-4992-BCC6-A304809AC36F}"/>
                  </a:ext>
                </a:extLst>
              </p:cNvPr>
              <p:cNvSpPr txBox="1"/>
              <p:nvPr/>
            </p:nvSpPr>
            <p:spPr bwMode="auto">
              <a:xfrm>
                <a:off x="6424439"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843" name="TextBox 842">
                <a:extLst>
                  <a:ext uri="{FF2B5EF4-FFF2-40B4-BE49-F238E27FC236}">
                    <a16:creationId xmlns:a16="http://schemas.microsoft.com/office/drawing/2014/main" id="{EEAC9888-CC7D-4A87-A8B2-ED787311C0C0}"/>
                  </a:ext>
                </a:extLst>
              </p:cNvPr>
              <p:cNvSpPr txBox="1"/>
              <p:nvPr/>
            </p:nvSpPr>
            <p:spPr bwMode="auto">
              <a:xfrm>
                <a:off x="6176757"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844" name="TextBox 843">
                <a:extLst>
                  <a:ext uri="{FF2B5EF4-FFF2-40B4-BE49-F238E27FC236}">
                    <a16:creationId xmlns:a16="http://schemas.microsoft.com/office/drawing/2014/main" id="{DE6E6DF9-F1D5-41EC-8226-369C57717EB5}"/>
                  </a:ext>
                </a:extLst>
              </p:cNvPr>
              <p:cNvSpPr txBox="1"/>
              <p:nvPr/>
            </p:nvSpPr>
            <p:spPr bwMode="auto">
              <a:xfrm>
                <a:off x="5947119"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845" name="TextBox 844">
                <a:extLst>
                  <a:ext uri="{FF2B5EF4-FFF2-40B4-BE49-F238E27FC236}">
                    <a16:creationId xmlns:a16="http://schemas.microsoft.com/office/drawing/2014/main" id="{4FB1CC62-82E4-46D1-B61C-12E6A25FCF0E}"/>
                  </a:ext>
                </a:extLst>
              </p:cNvPr>
              <p:cNvSpPr txBox="1"/>
              <p:nvPr/>
            </p:nvSpPr>
            <p:spPr bwMode="auto">
              <a:xfrm>
                <a:off x="5686315"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846" name="TextBox 845">
                <a:extLst>
                  <a:ext uri="{FF2B5EF4-FFF2-40B4-BE49-F238E27FC236}">
                    <a16:creationId xmlns:a16="http://schemas.microsoft.com/office/drawing/2014/main" id="{53E5DED4-9CA6-4101-97EF-379205533AC1}"/>
                  </a:ext>
                </a:extLst>
              </p:cNvPr>
              <p:cNvSpPr txBox="1"/>
              <p:nvPr/>
            </p:nvSpPr>
            <p:spPr bwMode="auto">
              <a:xfrm>
                <a:off x="5456677"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847" name="TextBox 846">
                <a:extLst>
                  <a:ext uri="{FF2B5EF4-FFF2-40B4-BE49-F238E27FC236}">
                    <a16:creationId xmlns:a16="http://schemas.microsoft.com/office/drawing/2014/main" id="{3499B1EE-8BA9-4E56-93B3-2C788BE9D95B}"/>
                  </a:ext>
                </a:extLst>
              </p:cNvPr>
              <p:cNvSpPr txBox="1"/>
              <p:nvPr/>
            </p:nvSpPr>
            <p:spPr bwMode="auto">
              <a:xfrm>
                <a:off x="5218838"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48" name="TextBox 847">
                <a:extLst>
                  <a:ext uri="{FF2B5EF4-FFF2-40B4-BE49-F238E27FC236}">
                    <a16:creationId xmlns:a16="http://schemas.microsoft.com/office/drawing/2014/main" id="{B240583C-70CA-4E41-8BB7-FE3C06C95F97}"/>
                  </a:ext>
                </a:extLst>
              </p:cNvPr>
              <p:cNvSpPr txBox="1"/>
              <p:nvPr/>
            </p:nvSpPr>
            <p:spPr bwMode="auto">
              <a:xfrm>
                <a:off x="4974439"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849" name="TextBox 848">
                <a:extLst>
                  <a:ext uri="{FF2B5EF4-FFF2-40B4-BE49-F238E27FC236}">
                    <a16:creationId xmlns:a16="http://schemas.microsoft.com/office/drawing/2014/main" id="{6066FCF1-C653-465F-8B95-BC5F5E8A9BDE}"/>
                  </a:ext>
                </a:extLst>
              </p:cNvPr>
              <p:cNvSpPr txBox="1"/>
              <p:nvPr/>
            </p:nvSpPr>
            <p:spPr bwMode="auto">
              <a:xfrm>
                <a:off x="4730039"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850" name="TextBox 849">
                <a:extLst>
                  <a:ext uri="{FF2B5EF4-FFF2-40B4-BE49-F238E27FC236}">
                    <a16:creationId xmlns:a16="http://schemas.microsoft.com/office/drawing/2014/main" id="{96239170-6F94-4CA9-A8B0-82BAC794CC5D}"/>
                  </a:ext>
                </a:extLst>
              </p:cNvPr>
              <p:cNvSpPr txBox="1"/>
              <p:nvPr/>
            </p:nvSpPr>
            <p:spPr bwMode="auto">
              <a:xfrm>
                <a:off x="4490558"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851" name="TextBox 850">
                <a:extLst>
                  <a:ext uri="{FF2B5EF4-FFF2-40B4-BE49-F238E27FC236}">
                    <a16:creationId xmlns:a16="http://schemas.microsoft.com/office/drawing/2014/main" id="{D9403645-C552-4FE7-8C2F-9B3D29732992}"/>
                  </a:ext>
                </a:extLst>
              </p:cNvPr>
              <p:cNvSpPr txBox="1"/>
              <p:nvPr/>
            </p:nvSpPr>
            <p:spPr bwMode="auto">
              <a:xfrm>
                <a:off x="4265841"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852" name="TextBox 851">
                <a:extLst>
                  <a:ext uri="{FF2B5EF4-FFF2-40B4-BE49-F238E27FC236}">
                    <a16:creationId xmlns:a16="http://schemas.microsoft.com/office/drawing/2014/main" id="{410DD358-D80B-43F6-BCF8-28E69140C692}"/>
                  </a:ext>
                </a:extLst>
              </p:cNvPr>
              <p:cNvSpPr txBox="1"/>
              <p:nvPr/>
            </p:nvSpPr>
            <p:spPr bwMode="auto">
              <a:xfrm>
                <a:off x="4013239"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853" name="TextBox 852">
                <a:extLst>
                  <a:ext uri="{FF2B5EF4-FFF2-40B4-BE49-F238E27FC236}">
                    <a16:creationId xmlns:a16="http://schemas.microsoft.com/office/drawing/2014/main" id="{AC66F9E0-AC8D-4C01-B8C7-FE79401C6231}"/>
                  </a:ext>
                </a:extLst>
              </p:cNvPr>
              <p:cNvSpPr txBox="1"/>
              <p:nvPr/>
            </p:nvSpPr>
            <p:spPr bwMode="auto">
              <a:xfrm>
                <a:off x="3780320" y="4190575"/>
                <a:ext cx="396946"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854" name="TextBox 853">
                <a:extLst>
                  <a:ext uri="{FF2B5EF4-FFF2-40B4-BE49-F238E27FC236}">
                    <a16:creationId xmlns:a16="http://schemas.microsoft.com/office/drawing/2014/main" id="{F3B94A49-C7FA-4C3A-A39D-4B4BCC222D52}"/>
                  </a:ext>
                </a:extLst>
              </p:cNvPr>
              <p:cNvSpPr txBox="1"/>
              <p:nvPr/>
            </p:nvSpPr>
            <p:spPr bwMode="auto">
              <a:xfrm>
                <a:off x="3578567" y="4190575"/>
                <a:ext cx="241120"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855" name="TextBox 854">
                <a:extLst>
                  <a:ext uri="{FF2B5EF4-FFF2-40B4-BE49-F238E27FC236}">
                    <a16:creationId xmlns:a16="http://schemas.microsoft.com/office/drawing/2014/main" id="{B93FD2A7-5547-40FF-9802-85A9B4612235}"/>
                  </a:ext>
                </a:extLst>
              </p:cNvPr>
              <p:cNvSpPr txBox="1"/>
              <p:nvPr/>
            </p:nvSpPr>
            <p:spPr bwMode="auto">
              <a:xfrm>
                <a:off x="3337447" y="4190575"/>
                <a:ext cx="241120"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856" name="TextBox 855">
                <a:extLst>
                  <a:ext uri="{FF2B5EF4-FFF2-40B4-BE49-F238E27FC236}">
                    <a16:creationId xmlns:a16="http://schemas.microsoft.com/office/drawing/2014/main" id="{FEB29FE8-CDE8-4841-943B-CAA9500D3F39}"/>
                  </a:ext>
                </a:extLst>
              </p:cNvPr>
              <p:cNvSpPr txBox="1"/>
              <p:nvPr/>
            </p:nvSpPr>
            <p:spPr bwMode="auto">
              <a:xfrm>
                <a:off x="3089766" y="4190575"/>
                <a:ext cx="241120"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857" name="TextBox 856">
                <a:extLst>
                  <a:ext uri="{FF2B5EF4-FFF2-40B4-BE49-F238E27FC236}">
                    <a16:creationId xmlns:a16="http://schemas.microsoft.com/office/drawing/2014/main" id="{F2CA6D78-EBE5-4060-97B8-AD901CE690CA}"/>
                  </a:ext>
                </a:extLst>
              </p:cNvPr>
              <p:cNvSpPr txBox="1"/>
              <p:nvPr/>
            </p:nvSpPr>
            <p:spPr bwMode="auto">
              <a:xfrm>
                <a:off x="2863409" y="4190575"/>
                <a:ext cx="241120" cy="29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880" name="Straight Connector 879">
                <a:extLst>
                  <a:ext uri="{FF2B5EF4-FFF2-40B4-BE49-F238E27FC236}">
                    <a16:creationId xmlns:a16="http://schemas.microsoft.com/office/drawing/2014/main" id="{926C8AF5-9514-4AA1-BA32-B8FF6707802A}"/>
                  </a:ext>
                </a:extLst>
              </p:cNvPr>
              <p:cNvCxnSpPr>
                <a:cxnSpLocks/>
              </p:cNvCxnSpPr>
              <p:nvPr/>
            </p:nvCxnSpPr>
            <p:spPr bwMode="auto">
              <a:xfrm>
                <a:off x="5879201" y="3028643"/>
                <a:ext cx="0" cy="1170551"/>
              </a:xfrm>
              <a:prstGeom prst="line">
                <a:avLst/>
              </a:prstGeom>
              <a:noFill/>
              <a:ln w="28575" cap="flat" cmpd="sng" algn="ctr">
                <a:solidFill>
                  <a:schemeClr val="bg1"/>
                </a:solidFill>
                <a:prstDash val="dash"/>
                <a:round/>
                <a:headEnd type="none" w="med" len="med"/>
                <a:tailEnd type="none" w="med" len="med"/>
              </a:ln>
              <a:effectLst/>
            </p:spPr>
          </p:cxnSp>
          <p:grpSp>
            <p:nvGrpSpPr>
              <p:cNvPr id="75" name="Group 74">
                <a:extLst>
                  <a:ext uri="{FF2B5EF4-FFF2-40B4-BE49-F238E27FC236}">
                    <a16:creationId xmlns:a16="http://schemas.microsoft.com/office/drawing/2014/main" id="{5D9ABBBF-028E-40B9-A49C-ADDB98B5782C}"/>
                  </a:ext>
                </a:extLst>
              </p:cNvPr>
              <p:cNvGrpSpPr/>
              <p:nvPr/>
            </p:nvGrpSpPr>
            <p:grpSpPr>
              <a:xfrm>
                <a:off x="3009777" y="2358690"/>
                <a:ext cx="3453052" cy="699517"/>
                <a:chOff x="2925781" y="2162534"/>
                <a:chExt cx="3796780" cy="812633"/>
              </a:xfrm>
            </p:grpSpPr>
            <p:grpSp>
              <p:nvGrpSpPr>
                <p:cNvPr id="44" name="Group 43">
                  <a:extLst>
                    <a:ext uri="{FF2B5EF4-FFF2-40B4-BE49-F238E27FC236}">
                      <a16:creationId xmlns:a16="http://schemas.microsoft.com/office/drawing/2014/main" id="{CC76BDAC-C286-46EB-85A8-F3D9A6E578C5}"/>
                    </a:ext>
                  </a:extLst>
                </p:cNvPr>
                <p:cNvGrpSpPr/>
                <p:nvPr/>
              </p:nvGrpSpPr>
              <p:grpSpPr>
                <a:xfrm>
                  <a:off x="2925781" y="2162534"/>
                  <a:ext cx="3796780" cy="812633"/>
                  <a:chOff x="2925781" y="2162534"/>
                  <a:chExt cx="3796780" cy="812633"/>
                </a:xfrm>
              </p:grpSpPr>
              <p:sp>
                <p:nvSpPr>
                  <p:cNvPr id="9247" name="Freeform: Shape 9246">
                    <a:extLst>
                      <a:ext uri="{FF2B5EF4-FFF2-40B4-BE49-F238E27FC236}">
                        <a16:creationId xmlns:a16="http://schemas.microsoft.com/office/drawing/2014/main" id="{329667DA-7D6F-471C-95CB-4FC4E239AAC4}"/>
                      </a:ext>
                    </a:extLst>
                  </p:cNvPr>
                  <p:cNvSpPr/>
                  <p:nvPr/>
                </p:nvSpPr>
                <p:spPr bwMode="auto">
                  <a:xfrm>
                    <a:off x="2925781" y="2162534"/>
                    <a:ext cx="3796780" cy="812633"/>
                  </a:xfrm>
                  <a:custGeom>
                    <a:avLst/>
                    <a:gdLst>
                      <a:gd name="connsiteX0" fmla="*/ 3796780 w 3796780"/>
                      <a:gd name="connsiteY0" fmla="*/ 812633 h 812633"/>
                      <a:gd name="connsiteX1" fmla="*/ 3169720 w 3796780"/>
                      <a:gd name="connsiteY1" fmla="*/ 812633 h 812633"/>
                      <a:gd name="connsiteX2" fmla="*/ 3169720 w 3796780"/>
                      <a:gd name="connsiteY2" fmla="*/ 776716 h 812633"/>
                      <a:gd name="connsiteX3" fmla="*/ 3055981 w 3796780"/>
                      <a:gd name="connsiteY3" fmla="*/ 776716 h 812633"/>
                      <a:gd name="connsiteX4" fmla="*/ 3055981 w 3796780"/>
                      <a:gd name="connsiteY4" fmla="*/ 766240 h 812633"/>
                      <a:gd name="connsiteX5" fmla="*/ 3038023 w 3796780"/>
                      <a:gd name="connsiteY5" fmla="*/ 766240 h 812633"/>
                      <a:gd name="connsiteX6" fmla="*/ 3038023 w 3796780"/>
                      <a:gd name="connsiteY6" fmla="*/ 752771 h 812633"/>
                      <a:gd name="connsiteX7" fmla="*/ 3006595 w 3796780"/>
                      <a:gd name="connsiteY7" fmla="*/ 752771 h 812633"/>
                      <a:gd name="connsiteX8" fmla="*/ 3006595 w 3796780"/>
                      <a:gd name="connsiteY8" fmla="*/ 739302 h 812633"/>
                      <a:gd name="connsiteX9" fmla="*/ 2894353 w 3796780"/>
                      <a:gd name="connsiteY9" fmla="*/ 739302 h 812633"/>
                      <a:gd name="connsiteX10" fmla="*/ 2894353 w 3796780"/>
                      <a:gd name="connsiteY10" fmla="*/ 719846 h 812633"/>
                      <a:gd name="connsiteX11" fmla="*/ 2840476 w 3796780"/>
                      <a:gd name="connsiteY11" fmla="*/ 719846 h 812633"/>
                      <a:gd name="connsiteX12" fmla="*/ 2840476 w 3796780"/>
                      <a:gd name="connsiteY12" fmla="*/ 703384 h 812633"/>
                      <a:gd name="connsiteX13" fmla="*/ 2791090 w 3796780"/>
                      <a:gd name="connsiteY13" fmla="*/ 703384 h 812633"/>
                      <a:gd name="connsiteX14" fmla="*/ 2791090 w 3796780"/>
                      <a:gd name="connsiteY14" fmla="*/ 697398 h 812633"/>
                      <a:gd name="connsiteX15" fmla="*/ 2741703 w 3796780"/>
                      <a:gd name="connsiteY15" fmla="*/ 697398 h 812633"/>
                      <a:gd name="connsiteX16" fmla="*/ 2741703 w 3796780"/>
                      <a:gd name="connsiteY16" fmla="*/ 682432 h 812633"/>
                      <a:gd name="connsiteX17" fmla="*/ 2707282 w 3796780"/>
                      <a:gd name="connsiteY17" fmla="*/ 682432 h 812633"/>
                      <a:gd name="connsiteX18" fmla="*/ 2707282 w 3796780"/>
                      <a:gd name="connsiteY18" fmla="*/ 659984 h 812633"/>
                      <a:gd name="connsiteX19" fmla="*/ 2668372 w 3796780"/>
                      <a:gd name="connsiteY19" fmla="*/ 659984 h 812633"/>
                      <a:gd name="connsiteX20" fmla="*/ 2668372 w 3796780"/>
                      <a:gd name="connsiteY20" fmla="*/ 637535 h 812633"/>
                      <a:gd name="connsiteX21" fmla="*/ 2614495 w 3796780"/>
                      <a:gd name="connsiteY21" fmla="*/ 637535 h 812633"/>
                      <a:gd name="connsiteX22" fmla="*/ 2614495 w 3796780"/>
                      <a:gd name="connsiteY22" fmla="*/ 630053 h 812633"/>
                      <a:gd name="connsiteX23" fmla="*/ 2511232 w 3796780"/>
                      <a:gd name="connsiteY23" fmla="*/ 630053 h 812633"/>
                      <a:gd name="connsiteX24" fmla="*/ 2511232 w 3796780"/>
                      <a:gd name="connsiteY24" fmla="*/ 609101 h 812633"/>
                      <a:gd name="connsiteX25" fmla="*/ 2451370 w 3796780"/>
                      <a:gd name="connsiteY25" fmla="*/ 609101 h 812633"/>
                      <a:gd name="connsiteX26" fmla="*/ 2451370 w 3796780"/>
                      <a:gd name="connsiteY26" fmla="*/ 600121 h 812633"/>
                      <a:gd name="connsiteX27" fmla="*/ 2409466 w 3796780"/>
                      <a:gd name="connsiteY27" fmla="*/ 600121 h 812633"/>
                      <a:gd name="connsiteX28" fmla="*/ 2409466 w 3796780"/>
                      <a:gd name="connsiteY28" fmla="*/ 576176 h 812633"/>
                      <a:gd name="connsiteX29" fmla="*/ 2348107 w 3796780"/>
                      <a:gd name="connsiteY29" fmla="*/ 576176 h 812633"/>
                      <a:gd name="connsiteX30" fmla="*/ 2342121 w 3796780"/>
                      <a:gd name="connsiteY30" fmla="*/ 576176 h 812633"/>
                      <a:gd name="connsiteX31" fmla="*/ 2342121 w 3796780"/>
                      <a:gd name="connsiteY31" fmla="*/ 565700 h 812633"/>
                      <a:gd name="connsiteX32" fmla="*/ 2253824 w 3796780"/>
                      <a:gd name="connsiteY32" fmla="*/ 565700 h 812633"/>
                      <a:gd name="connsiteX33" fmla="*/ 2253824 w 3796780"/>
                      <a:gd name="connsiteY33" fmla="*/ 556721 h 812633"/>
                      <a:gd name="connsiteX34" fmla="*/ 2220899 w 3796780"/>
                      <a:gd name="connsiteY34" fmla="*/ 556721 h 812633"/>
                      <a:gd name="connsiteX35" fmla="*/ 2220899 w 3796780"/>
                      <a:gd name="connsiteY35" fmla="*/ 525293 h 812633"/>
                      <a:gd name="connsiteX36" fmla="*/ 2156547 w 3796780"/>
                      <a:gd name="connsiteY36" fmla="*/ 525293 h 812633"/>
                      <a:gd name="connsiteX37" fmla="*/ 2156547 w 3796780"/>
                      <a:gd name="connsiteY37" fmla="*/ 507334 h 812633"/>
                      <a:gd name="connsiteX38" fmla="*/ 2092195 w 3796780"/>
                      <a:gd name="connsiteY38" fmla="*/ 507334 h 812633"/>
                      <a:gd name="connsiteX39" fmla="*/ 2092195 w 3796780"/>
                      <a:gd name="connsiteY39" fmla="*/ 487879 h 812633"/>
                      <a:gd name="connsiteX40" fmla="*/ 2021856 w 3796780"/>
                      <a:gd name="connsiteY40" fmla="*/ 487879 h 812633"/>
                      <a:gd name="connsiteX41" fmla="*/ 2021856 w 3796780"/>
                      <a:gd name="connsiteY41" fmla="*/ 474410 h 812633"/>
                      <a:gd name="connsiteX42" fmla="*/ 1960497 w 3796780"/>
                      <a:gd name="connsiteY42" fmla="*/ 474410 h 812633"/>
                      <a:gd name="connsiteX43" fmla="*/ 1960497 w 3796780"/>
                      <a:gd name="connsiteY43" fmla="*/ 457948 h 812633"/>
                      <a:gd name="connsiteX44" fmla="*/ 1905124 w 3796780"/>
                      <a:gd name="connsiteY44" fmla="*/ 457948 h 812633"/>
                      <a:gd name="connsiteX45" fmla="*/ 1905124 w 3796780"/>
                      <a:gd name="connsiteY45" fmla="*/ 438493 h 812633"/>
                      <a:gd name="connsiteX46" fmla="*/ 1878186 w 3796780"/>
                      <a:gd name="connsiteY46" fmla="*/ 438493 h 812633"/>
                      <a:gd name="connsiteX47" fmla="*/ 1878186 w 3796780"/>
                      <a:gd name="connsiteY47" fmla="*/ 419037 h 812633"/>
                      <a:gd name="connsiteX48" fmla="*/ 1828800 w 3796780"/>
                      <a:gd name="connsiteY48" fmla="*/ 419037 h 812633"/>
                      <a:gd name="connsiteX49" fmla="*/ 1821317 w 3796780"/>
                      <a:gd name="connsiteY49" fmla="*/ 411554 h 812633"/>
                      <a:gd name="connsiteX50" fmla="*/ 1759958 w 3796780"/>
                      <a:gd name="connsiteY50" fmla="*/ 411554 h 812633"/>
                      <a:gd name="connsiteX51" fmla="*/ 1759958 w 3796780"/>
                      <a:gd name="connsiteY51" fmla="*/ 392099 h 812633"/>
                      <a:gd name="connsiteX52" fmla="*/ 1661185 w 3796780"/>
                      <a:gd name="connsiteY52" fmla="*/ 392099 h 812633"/>
                      <a:gd name="connsiteX53" fmla="*/ 1661185 w 3796780"/>
                      <a:gd name="connsiteY53" fmla="*/ 368154 h 812633"/>
                      <a:gd name="connsiteX54" fmla="*/ 1614791 w 3796780"/>
                      <a:gd name="connsiteY54" fmla="*/ 368154 h 812633"/>
                      <a:gd name="connsiteX55" fmla="*/ 1614791 w 3796780"/>
                      <a:gd name="connsiteY55" fmla="*/ 353188 h 812633"/>
                      <a:gd name="connsiteX56" fmla="*/ 1548942 w 3796780"/>
                      <a:gd name="connsiteY56" fmla="*/ 353188 h 812633"/>
                      <a:gd name="connsiteX57" fmla="*/ 1538466 w 3796780"/>
                      <a:gd name="connsiteY57" fmla="*/ 342712 h 812633"/>
                      <a:gd name="connsiteX58" fmla="*/ 1495066 w 3796780"/>
                      <a:gd name="connsiteY58" fmla="*/ 342712 h 812633"/>
                      <a:gd name="connsiteX59" fmla="*/ 1495066 w 3796780"/>
                      <a:gd name="connsiteY59" fmla="*/ 330740 h 812633"/>
                      <a:gd name="connsiteX60" fmla="*/ 1409762 w 3796780"/>
                      <a:gd name="connsiteY60" fmla="*/ 330740 h 812633"/>
                      <a:gd name="connsiteX61" fmla="*/ 1409762 w 3796780"/>
                      <a:gd name="connsiteY61" fmla="*/ 320264 h 812633"/>
                      <a:gd name="connsiteX62" fmla="*/ 1349900 w 3796780"/>
                      <a:gd name="connsiteY62" fmla="*/ 320264 h 812633"/>
                      <a:gd name="connsiteX63" fmla="*/ 1349900 w 3796780"/>
                      <a:gd name="connsiteY63" fmla="*/ 294822 h 812633"/>
                      <a:gd name="connsiteX64" fmla="*/ 1264595 w 3796780"/>
                      <a:gd name="connsiteY64" fmla="*/ 294822 h 812633"/>
                      <a:gd name="connsiteX65" fmla="*/ 1264595 w 3796780"/>
                      <a:gd name="connsiteY65" fmla="*/ 278360 h 812633"/>
                      <a:gd name="connsiteX66" fmla="*/ 1210719 w 3796780"/>
                      <a:gd name="connsiteY66" fmla="*/ 278360 h 812633"/>
                      <a:gd name="connsiteX67" fmla="*/ 1210719 w 3796780"/>
                      <a:gd name="connsiteY67" fmla="*/ 261898 h 812633"/>
                      <a:gd name="connsiteX68" fmla="*/ 1108953 w 3796780"/>
                      <a:gd name="connsiteY68" fmla="*/ 261898 h 812633"/>
                      <a:gd name="connsiteX69" fmla="*/ 1108953 w 3796780"/>
                      <a:gd name="connsiteY69" fmla="*/ 242443 h 812633"/>
                      <a:gd name="connsiteX70" fmla="*/ 1076028 w 3796780"/>
                      <a:gd name="connsiteY70" fmla="*/ 242443 h 812633"/>
                      <a:gd name="connsiteX71" fmla="*/ 1076028 w 3796780"/>
                      <a:gd name="connsiteY71" fmla="*/ 225981 h 812633"/>
                      <a:gd name="connsiteX72" fmla="*/ 927869 w 3796780"/>
                      <a:gd name="connsiteY72" fmla="*/ 225981 h 812633"/>
                      <a:gd name="connsiteX73" fmla="*/ 927869 w 3796780"/>
                      <a:gd name="connsiteY73" fmla="*/ 218498 h 812633"/>
                      <a:gd name="connsiteX74" fmla="*/ 888958 w 3796780"/>
                      <a:gd name="connsiteY74" fmla="*/ 218498 h 812633"/>
                      <a:gd name="connsiteX75" fmla="*/ 888958 w 3796780"/>
                      <a:gd name="connsiteY75" fmla="*/ 205029 h 812633"/>
                      <a:gd name="connsiteX76" fmla="*/ 870999 w 3796780"/>
                      <a:gd name="connsiteY76" fmla="*/ 205029 h 812633"/>
                      <a:gd name="connsiteX77" fmla="*/ 870999 w 3796780"/>
                      <a:gd name="connsiteY77" fmla="*/ 182580 h 812633"/>
                      <a:gd name="connsiteX78" fmla="*/ 800661 w 3796780"/>
                      <a:gd name="connsiteY78" fmla="*/ 182580 h 812633"/>
                      <a:gd name="connsiteX79" fmla="*/ 800661 w 3796780"/>
                      <a:gd name="connsiteY79" fmla="*/ 163125 h 812633"/>
                      <a:gd name="connsiteX80" fmla="*/ 730322 w 3796780"/>
                      <a:gd name="connsiteY80" fmla="*/ 163125 h 812633"/>
                      <a:gd name="connsiteX81" fmla="*/ 730322 w 3796780"/>
                      <a:gd name="connsiteY81" fmla="*/ 151152 h 812633"/>
                      <a:gd name="connsiteX82" fmla="*/ 643522 w 3796780"/>
                      <a:gd name="connsiteY82" fmla="*/ 151152 h 812633"/>
                      <a:gd name="connsiteX83" fmla="*/ 631549 w 3796780"/>
                      <a:gd name="connsiteY83" fmla="*/ 139179 h 812633"/>
                      <a:gd name="connsiteX84" fmla="*/ 604611 w 3796780"/>
                      <a:gd name="connsiteY84" fmla="*/ 139179 h 812633"/>
                      <a:gd name="connsiteX85" fmla="*/ 604611 w 3796780"/>
                      <a:gd name="connsiteY85" fmla="*/ 113738 h 812633"/>
                      <a:gd name="connsiteX86" fmla="*/ 568694 w 3796780"/>
                      <a:gd name="connsiteY86" fmla="*/ 113738 h 812633"/>
                      <a:gd name="connsiteX87" fmla="*/ 568694 w 3796780"/>
                      <a:gd name="connsiteY87" fmla="*/ 95780 h 812633"/>
                      <a:gd name="connsiteX88" fmla="*/ 501348 w 3796780"/>
                      <a:gd name="connsiteY88" fmla="*/ 95780 h 812633"/>
                      <a:gd name="connsiteX89" fmla="*/ 501348 w 3796780"/>
                      <a:gd name="connsiteY89" fmla="*/ 80814 h 812633"/>
                      <a:gd name="connsiteX90" fmla="*/ 419037 w 3796780"/>
                      <a:gd name="connsiteY90" fmla="*/ 80814 h 812633"/>
                      <a:gd name="connsiteX91" fmla="*/ 419037 w 3796780"/>
                      <a:gd name="connsiteY91" fmla="*/ 58366 h 812633"/>
                      <a:gd name="connsiteX92" fmla="*/ 348699 w 3796780"/>
                      <a:gd name="connsiteY92" fmla="*/ 58366 h 812633"/>
                      <a:gd name="connsiteX93" fmla="*/ 348699 w 3796780"/>
                      <a:gd name="connsiteY93" fmla="*/ 49386 h 812633"/>
                      <a:gd name="connsiteX94" fmla="*/ 302305 w 3796780"/>
                      <a:gd name="connsiteY94" fmla="*/ 49386 h 812633"/>
                      <a:gd name="connsiteX95" fmla="*/ 302305 w 3796780"/>
                      <a:gd name="connsiteY95" fmla="*/ 38910 h 812633"/>
                      <a:gd name="connsiteX96" fmla="*/ 236457 w 3796780"/>
                      <a:gd name="connsiteY96" fmla="*/ 38910 h 812633"/>
                      <a:gd name="connsiteX97" fmla="*/ 236457 w 3796780"/>
                      <a:gd name="connsiteY97" fmla="*/ 19455 h 812633"/>
                      <a:gd name="connsiteX98" fmla="*/ 151153 w 3796780"/>
                      <a:gd name="connsiteY98" fmla="*/ 19455 h 812633"/>
                      <a:gd name="connsiteX99" fmla="*/ 151153 w 3796780"/>
                      <a:gd name="connsiteY99" fmla="*/ 0 h 812633"/>
                      <a:gd name="connsiteX100" fmla="*/ 0 w 3796780"/>
                      <a:gd name="connsiteY100" fmla="*/ 0 h 81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796780" h="812633">
                        <a:moveTo>
                          <a:pt x="3796780" y="812633"/>
                        </a:moveTo>
                        <a:lnTo>
                          <a:pt x="3169720" y="812633"/>
                        </a:lnTo>
                        <a:lnTo>
                          <a:pt x="3169720" y="776716"/>
                        </a:lnTo>
                        <a:lnTo>
                          <a:pt x="3055981" y="776716"/>
                        </a:lnTo>
                        <a:lnTo>
                          <a:pt x="3055981" y="766240"/>
                        </a:lnTo>
                        <a:lnTo>
                          <a:pt x="3038023" y="766240"/>
                        </a:lnTo>
                        <a:lnTo>
                          <a:pt x="3038023" y="752771"/>
                        </a:lnTo>
                        <a:lnTo>
                          <a:pt x="3006595" y="752771"/>
                        </a:lnTo>
                        <a:lnTo>
                          <a:pt x="3006595" y="739302"/>
                        </a:lnTo>
                        <a:lnTo>
                          <a:pt x="2894353" y="739302"/>
                        </a:lnTo>
                        <a:lnTo>
                          <a:pt x="2894353" y="719846"/>
                        </a:lnTo>
                        <a:lnTo>
                          <a:pt x="2840476" y="719846"/>
                        </a:lnTo>
                        <a:lnTo>
                          <a:pt x="2840476" y="703384"/>
                        </a:lnTo>
                        <a:lnTo>
                          <a:pt x="2791090" y="703384"/>
                        </a:lnTo>
                        <a:lnTo>
                          <a:pt x="2791090" y="697398"/>
                        </a:lnTo>
                        <a:lnTo>
                          <a:pt x="2741703" y="697398"/>
                        </a:lnTo>
                        <a:lnTo>
                          <a:pt x="2741703" y="682432"/>
                        </a:lnTo>
                        <a:lnTo>
                          <a:pt x="2707282" y="682432"/>
                        </a:lnTo>
                        <a:lnTo>
                          <a:pt x="2707282" y="659984"/>
                        </a:lnTo>
                        <a:lnTo>
                          <a:pt x="2668372" y="659984"/>
                        </a:lnTo>
                        <a:lnTo>
                          <a:pt x="2668372" y="637535"/>
                        </a:lnTo>
                        <a:lnTo>
                          <a:pt x="2614495" y="637535"/>
                        </a:lnTo>
                        <a:lnTo>
                          <a:pt x="2614495" y="630053"/>
                        </a:lnTo>
                        <a:lnTo>
                          <a:pt x="2511232" y="630053"/>
                        </a:lnTo>
                        <a:lnTo>
                          <a:pt x="2511232" y="609101"/>
                        </a:lnTo>
                        <a:lnTo>
                          <a:pt x="2451370" y="609101"/>
                        </a:lnTo>
                        <a:lnTo>
                          <a:pt x="2451370" y="600121"/>
                        </a:lnTo>
                        <a:lnTo>
                          <a:pt x="2409466" y="600121"/>
                        </a:lnTo>
                        <a:lnTo>
                          <a:pt x="2409466" y="576176"/>
                        </a:lnTo>
                        <a:lnTo>
                          <a:pt x="2348107" y="576176"/>
                        </a:lnTo>
                        <a:lnTo>
                          <a:pt x="2342121" y="576176"/>
                        </a:lnTo>
                        <a:lnTo>
                          <a:pt x="2342121" y="565700"/>
                        </a:lnTo>
                        <a:lnTo>
                          <a:pt x="2253824" y="565700"/>
                        </a:lnTo>
                        <a:lnTo>
                          <a:pt x="2253824" y="556721"/>
                        </a:lnTo>
                        <a:lnTo>
                          <a:pt x="2220899" y="556721"/>
                        </a:lnTo>
                        <a:lnTo>
                          <a:pt x="2220899" y="525293"/>
                        </a:lnTo>
                        <a:lnTo>
                          <a:pt x="2156547" y="525293"/>
                        </a:lnTo>
                        <a:lnTo>
                          <a:pt x="2156547" y="507334"/>
                        </a:lnTo>
                        <a:lnTo>
                          <a:pt x="2092195" y="507334"/>
                        </a:lnTo>
                        <a:lnTo>
                          <a:pt x="2092195" y="487879"/>
                        </a:lnTo>
                        <a:lnTo>
                          <a:pt x="2021856" y="487879"/>
                        </a:lnTo>
                        <a:lnTo>
                          <a:pt x="2021856" y="474410"/>
                        </a:lnTo>
                        <a:lnTo>
                          <a:pt x="1960497" y="474410"/>
                        </a:lnTo>
                        <a:lnTo>
                          <a:pt x="1960497" y="457948"/>
                        </a:lnTo>
                        <a:lnTo>
                          <a:pt x="1905124" y="457948"/>
                        </a:lnTo>
                        <a:lnTo>
                          <a:pt x="1905124" y="438493"/>
                        </a:lnTo>
                        <a:lnTo>
                          <a:pt x="1878186" y="438493"/>
                        </a:lnTo>
                        <a:lnTo>
                          <a:pt x="1878186" y="419037"/>
                        </a:lnTo>
                        <a:lnTo>
                          <a:pt x="1828800" y="419037"/>
                        </a:lnTo>
                        <a:lnTo>
                          <a:pt x="1821317" y="411554"/>
                        </a:lnTo>
                        <a:lnTo>
                          <a:pt x="1759958" y="411554"/>
                        </a:lnTo>
                        <a:lnTo>
                          <a:pt x="1759958" y="392099"/>
                        </a:lnTo>
                        <a:lnTo>
                          <a:pt x="1661185" y="392099"/>
                        </a:lnTo>
                        <a:lnTo>
                          <a:pt x="1661185" y="368154"/>
                        </a:lnTo>
                        <a:lnTo>
                          <a:pt x="1614791" y="368154"/>
                        </a:lnTo>
                        <a:lnTo>
                          <a:pt x="1614791" y="353188"/>
                        </a:lnTo>
                        <a:lnTo>
                          <a:pt x="1548942" y="353188"/>
                        </a:lnTo>
                        <a:lnTo>
                          <a:pt x="1538466" y="342712"/>
                        </a:lnTo>
                        <a:lnTo>
                          <a:pt x="1495066" y="342712"/>
                        </a:lnTo>
                        <a:lnTo>
                          <a:pt x="1495066" y="330740"/>
                        </a:lnTo>
                        <a:lnTo>
                          <a:pt x="1409762" y="330740"/>
                        </a:lnTo>
                        <a:lnTo>
                          <a:pt x="1409762" y="320264"/>
                        </a:lnTo>
                        <a:lnTo>
                          <a:pt x="1349900" y="320264"/>
                        </a:lnTo>
                        <a:lnTo>
                          <a:pt x="1349900" y="294822"/>
                        </a:lnTo>
                        <a:lnTo>
                          <a:pt x="1264595" y="294822"/>
                        </a:lnTo>
                        <a:lnTo>
                          <a:pt x="1264595" y="278360"/>
                        </a:lnTo>
                        <a:lnTo>
                          <a:pt x="1210719" y="278360"/>
                        </a:lnTo>
                        <a:lnTo>
                          <a:pt x="1210719" y="261898"/>
                        </a:lnTo>
                        <a:lnTo>
                          <a:pt x="1108953" y="261898"/>
                        </a:lnTo>
                        <a:lnTo>
                          <a:pt x="1108953" y="242443"/>
                        </a:lnTo>
                        <a:lnTo>
                          <a:pt x="1076028" y="242443"/>
                        </a:lnTo>
                        <a:lnTo>
                          <a:pt x="1076028" y="225981"/>
                        </a:lnTo>
                        <a:lnTo>
                          <a:pt x="927869" y="225981"/>
                        </a:lnTo>
                        <a:lnTo>
                          <a:pt x="927869" y="218498"/>
                        </a:lnTo>
                        <a:lnTo>
                          <a:pt x="888958" y="218498"/>
                        </a:lnTo>
                        <a:lnTo>
                          <a:pt x="888958" y="205029"/>
                        </a:lnTo>
                        <a:lnTo>
                          <a:pt x="870999" y="205029"/>
                        </a:lnTo>
                        <a:lnTo>
                          <a:pt x="870999" y="182580"/>
                        </a:lnTo>
                        <a:lnTo>
                          <a:pt x="800661" y="182580"/>
                        </a:lnTo>
                        <a:lnTo>
                          <a:pt x="800661" y="163125"/>
                        </a:lnTo>
                        <a:lnTo>
                          <a:pt x="730322" y="163125"/>
                        </a:lnTo>
                        <a:lnTo>
                          <a:pt x="730322" y="151152"/>
                        </a:lnTo>
                        <a:lnTo>
                          <a:pt x="643522" y="151152"/>
                        </a:lnTo>
                        <a:lnTo>
                          <a:pt x="631549" y="139179"/>
                        </a:lnTo>
                        <a:lnTo>
                          <a:pt x="604611" y="139179"/>
                        </a:lnTo>
                        <a:lnTo>
                          <a:pt x="604611" y="113738"/>
                        </a:lnTo>
                        <a:lnTo>
                          <a:pt x="568694" y="113738"/>
                        </a:lnTo>
                        <a:lnTo>
                          <a:pt x="568694" y="95780"/>
                        </a:lnTo>
                        <a:lnTo>
                          <a:pt x="501348" y="95780"/>
                        </a:lnTo>
                        <a:lnTo>
                          <a:pt x="501348" y="80814"/>
                        </a:lnTo>
                        <a:lnTo>
                          <a:pt x="419037" y="80814"/>
                        </a:lnTo>
                        <a:lnTo>
                          <a:pt x="419037" y="58366"/>
                        </a:lnTo>
                        <a:lnTo>
                          <a:pt x="348699" y="58366"/>
                        </a:lnTo>
                        <a:lnTo>
                          <a:pt x="348699" y="49386"/>
                        </a:lnTo>
                        <a:lnTo>
                          <a:pt x="302305" y="49386"/>
                        </a:lnTo>
                        <a:lnTo>
                          <a:pt x="302305" y="38910"/>
                        </a:lnTo>
                        <a:lnTo>
                          <a:pt x="236457" y="38910"/>
                        </a:lnTo>
                        <a:lnTo>
                          <a:pt x="236457" y="19455"/>
                        </a:lnTo>
                        <a:lnTo>
                          <a:pt x="151153" y="19455"/>
                        </a:lnTo>
                        <a:lnTo>
                          <a:pt x="151153"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42" name="Straight Connector 41">
                    <a:extLst>
                      <a:ext uri="{FF2B5EF4-FFF2-40B4-BE49-F238E27FC236}">
                        <a16:creationId xmlns:a16="http://schemas.microsoft.com/office/drawing/2014/main" id="{E83EC14A-919F-4CF4-8841-D8A9ED6D7A6B}"/>
                      </a:ext>
                    </a:extLst>
                  </p:cNvPr>
                  <p:cNvCxnSpPr>
                    <a:cxnSpLocks/>
                  </p:cNvCxnSpPr>
                  <p:nvPr/>
                </p:nvCxnSpPr>
                <p:spPr bwMode="auto">
                  <a:xfrm>
                    <a:off x="4469616" y="2491357"/>
                    <a:ext cx="0" cy="38836"/>
                  </a:xfrm>
                  <a:prstGeom prst="line">
                    <a:avLst/>
                  </a:prstGeom>
                  <a:noFill/>
                  <a:ln w="28575" cap="flat" cmpd="sng" algn="ctr">
                    <a:solidFill>
                      <a:schemeClr val="accent1"/>
                    </a:solidFill>
                    <a:prstDash val="solid"/>
                    <a:round/>
                    <a:headEnd type="none" w="med" len="med"/>
                    <a:tailEnd type="none" w="med" len="med"/>
                  </a:ln>
                  <a:effectLst/>
                </p:spPr>
              </p:cxnSp>
            </p:grpSp>
            <p:cxnSp>
              <p:nvCxnSpPr>
                <p:cNvPr id="67" name="Straight Connector 66">
                  <a:extLst>
                    <a:ext uri="{FF2B5EF4-FFF2-40B4-BE49-F238E27FC236}">
                      <a16:creationId xmlns:a16="http://schemas.microsoft.com/office/drawing/2014/main" id="{381C9ED4-3477-48BF-A6A1-BDC421ED1BA7}"/>
                    </a:ext>
                  </a:extLst>
                </p:cNvPr>
                <p:cNvCxnSpPr>
                  <a:cxnSpLocks/>
                </p:cNvCxnSpPr>
                <p:nvPr/>
              </p:nvCxnSpPr>
              <p:spPr bwMode="auto">
                <a:xfrm>
                  <a:off x="3564628" y="2287765"/>
                  <a:ext cx="0" cy="40012"/>
                </a:xfrm>
                <a:prstGeom prst="line">
                  <a:avLst/>
                </a:prstGeom>
                <a:noFill/>
                <a:ln w="28575" cap="flat" cmpd="sng" algn="ctr">
                  <a:solidFill>
                    <a:schemeClr val="accent1"/>
                  </a:solidFill>
                  <a:prstDash val="solid"/>
                  <a:round/>
                  <a:headEnd type="none" w="med" len="med"/>
                  <a:tailEnd type="none" w="med" len="med"/>
                </a:ln>
                <a:effectLst/>
              </p:spPr>
            </p:cxnSp>
          </p:grpSp>
          <p:sp>
            <p:nvSpPr>
              <p:cNvPr id="875" name="TextBox 874">
                <a:extLst>
                  <a:ext uri="{FF2B5EF4-FFF2-40B4-BE49-F238E27FC236}">
                    <a16:creationId xmlns:a16="http://schemas.microsoft.com/office/drawing/2014/main" id="{B861C383-4104-4D61-8A38-B419DF438E3E}"/>
                  </a:ext>
                </a:extLst>
              </p:cNvPr>
              <p:cNvSpPr txBox="1"/>
              <p:nvPr/>
            </p:nvSpPr>
            <p:spPr bwMode="auto">
              <a:xfrm>
                <a:off x="5491208" y="3359421"/>
                <a:ext cx="1544672"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3-yr rate: 83.4%</a:t>
                </a:r>
              </a:p>
            </p:txBody>
          </p:sp>
          <p:sp>
            <p:nvSpPr>
              <p:cNvPr id="450" name="Freeform: Shape 449">
                <a:extLst>
                  <a:ext uri="{FF2B5EF4-FFF2-40B4-BE49-F238E27FC236}">
                    <a16:creationId xmlns:a16="http://schemas.microsoft.com/office/drawing/2014/main" id="{2BEE361E-AE3A-4CD6-887D-A14395CE756A}"/>
                  </a:ext>
                </a:extLst>
              </p:cNvPr>
              <p:cNvSpPr/>
              <p:nvPr/>
            </p:nvSpPr>
            <p:spPr bwMode="auto">
              <a:xfrm>
                <a:off x="3006340" y="2354935"/>
                <a:ext cx="3416338" cy="1016638"/>
              </a:xfrm>
              <a:custGeom>
                <a:avLst/>
                <a:gdLst>
                  <a:gd name="connsiteX0" fmla="*/ 3756412 w 3756412"/>
                  <a:gd name="connsiteY0" fmla="*/ 1181035 h 1181035"/>
                  <a:gd name="connsiteX1" fmla="*/ 3108646 w 3756412"/>
                  <a:gd name="connsiteY1" fmla="*/ 1181035 h 1181035"/>
                  <a:gd name="connsiteX2" fmla="*/ 3108646 w 3756412"/>
                  <a:gd name="connsiteY2" fmla="*/ 1146529 h 1181035"/>
                  <a:gd name="connsiteX3" fmla="*/ 3085120 w 3756412"/>
                  <a:gd name="connsiteY3" fmla="*/ 1146529 h 1181035"/>
                  <a:gd name="connsiteX4" fmla="*/ 3085120 w 3756412"/>
                  <a:gd name="connsiteY4" fmla="*/ 1119866 h 1181035"/>
                  <a:gd name="connsiteX5" fmla="*/ 3028656 w 3756412"/>
                  <a:gd name="connsiteY5" fmla="*/ 1119866 h 1181035"/>
                  <a:gd name="connsiteX6" fmla="*/ 3028656 w 3756412"/>
                  <a:gd name="connsiteY6" fmla="*/ 1096339 h 1181035"/>
                  <a:gd name="connsiteX7" fmla="*/ 2967487 w 3756412"/>
                  <a:gd name="connsiteY7" fmla="*/ 1096339 h 1181035"/>
                  <a:gd name="connsiteX8" fmla="*/ 2967487 w 3756412"/>
                  <a:gd name="connsiteY8" fmla="*/ 1058697 h 1181035"/>
                  <a:gd name="connsiteX9" fmla="*/ 2937687 w 3756412"/>
                  <a:gd name="connsiteY9" fmla="*/ 1058697 h 1181035"/>
                  <a:gd name="connsiteX10" fmla="*/ 2937687 w 3756412"/>
                  <a:gd name="connsiteY10" fmla="*/ 1041444 h 1181035"/>
                  <a:gd name="connsiteX11" fmla="*/ 2867107 w 3756412"/>
                  <a:gd name="connsiteY11" fmla="*/ 1041444 h 1181035"/>
                  <a:gd name="connsiteX12" fmla="*/ 2867107 w 3756412"/>
                  <a:gd name="connsiteY12" fmla="*/ 1014780 h 1181035"/>
                  <a:gd name="connsiteX13" fmla="*/ 2834170 w 3756412"/>
                  <a:gd name="connsiteY13" fmla="*/ 1014780 h 1181035"/>
                  <a:gd name="connsiteX14" fmla="*/ 2834170 w 3756412"/>
                  <a:gd name="connsiteY14" fmla="*/ 997527 h 1181035"/>
                  <a:gd name="connsiteX15" fmla="*/ 2758884 w 3756412"/>
                  <a:gd name="connsiteY15" fmla="*/ 997527 h 1181035"/>
                  <a:gd name="connsiteX16" fmla="*/ 2758884 w 3756412"/>
                  <a:gd name="connsiteY16" fmla="*/ 983412 h 1181035"/>
                  <a:gd name="connsiteX17" fmla="*/ 2693010 w 3756412"/>
                  <a:gd name="connsiteY17" fmla="*/ 983412 h 1181035"/>
                  <a:gd name="connsiteX18" fmla="*/ 2693010 w 3756412"/>
                  <a:gd name="connsiteY18" fmla="*/ 959885 h 1181035"/>
                  <a:gd name="connsiteX19" fmla="*/ 2647525 w 3756412"/>
                  <a:gd name="connsiteY19" fmla="*/ 959885 h 1181035"/>
                  <a:gd name="connsiteX20" fmla="*/ 2647525 w 3756412"/>
                  <a:gd name="connsiteY20" fmla="*/ 941064 h 1181035"/>
                  <a:gd name="connsiteX21" fmla="*/ 2630272 w 3756412"/>
                  <a:gd name="connsiteY21" fmla="*/ 941064 h 1181035"/>
                  <a:gd name="connsiteX22" fmla="*/ 2630272 w 3756412"/>
                  <a:gd name="connsiteY22" fmla="*/ 914400 h 1181035"/>
                  <a:gd name="connsiteX23" fmla="*/ 2608314 w 3756412"/>
                  <a:gd name="connsiteY23" fmla="*/ 914400 h 1181035"/>
                  <a:gd name="connsiteX24" fmla="*/ 2608314 w 3756412"/>
                  <a:gd name="connsiteY24" fmla="*/ 894011 h 1181035"/>
                  <a:gd name="connsiteX25" fmla="*/ 2581651 w 3756412"/>
                  <a:gd name="connsiteY25" fmla="*/ 894011 h 1181035"/>
                  <a:gd name="connsiteX26" fmla="*/ 2581651 w 3756412"/>
                  <a:gd name="connsiteY26" fmla="*/ 887737 h 1181035"/>
                  <a:gd name="connsiteX27" fmla="*/ 2540871 w 3756412"/>
                  <a:gd name="connsiteY27" fmla="*/ 887737 h 1181035"/>
                  <a:gd name="connsiteX28" fmla="*/ 2540871 w 3756412"/>
                  <a:gd name="connsiteY28" fmla="*/ 875189 h 1181035"/>
                  <a:gd name="connsiteX29" fmla="*/ 2474997 w 3756412"/>
                  <a:gd name="connsiteY29" fmla="*/ 875189 h 1181035"/>
                  <a:gd name="connsiteX30" fmla="*/ 2474997 w 3756412"/>
                  <a:gd name="connsiteY30" fmla="*/ 854800 h 1181035"/>
                  <a:gd name="connsiteX31" fmla="*/ 2445197 w 3756412"/>
                  <a:gd name="connsiteY31" fmla="*/ 854800 h 1181035"/>
                  <a:gd name="connsiteX32" fmla="*/ 2445197 w 3756412"/>
                  <a:gd name="connsiteY32" fmla="*/ 834410 h 1181035"/>
                  <a:gd name="connsiteX33" fmla="*/ 2398143 w 3756412"/>
                  <a:gd name="connsiteY33" fmla="*/ 834410 h 1181035"/>
                  <a:gd name="connsiteX34" fmla="*/ 2398143 w 3756412"/>
                  <a:gd name="connsiteY34" fmla="*/ 810883 h 1181035"/>
                  <a:gd name="connsiteX35" fmla="*/ 2365206 w 3756412"/>
                  <a:gd name="connsiteY35" fmla="*/ 810883 h 1181035"/>
                  <a:gd name="connsiteX36" fmla="*/ 2365206 w 3756412"/>
                  <a:gd name="connsiteY36" fmla="*/ 796767 h 1181035"/>
                  <a:gd name="connsiteX37" fmla="*/ 2267963 w 3756412"/>
                  <a:gd name="connsiteY37" fmla="*/ 796767 h 1181035"/>
                  <a:gd name="connsiteX38" fmla="*/ 2267963 w 3756412"/>
                  <a:gd name="connsiteY38" fmla="*/ 770104 h 1181035"/>
                  <a:gd name="connsiteX39" fmla="*/ 2231889 w 3756412"/>
                  <a:gd name="connsiteY39" fmla="*/ 770104 h 1181035"/>
                  <a:gd name="connsiteX40" fmla="*/ 2231889 w 3756412"/>
                  <a:gd name="connsiteY40" fmla="*/ 751283 h 1181035"/>
                  <a:gd name="connsiteX41" fmla="*/ 2159741 w 3756412"/>
                  <a:gd name="connsiteY41" fmla="*/ 751283 h 1181035"/>
                  <a:gd name="connsiteX42" fmla="*/ 2159741 w 3756412"/>
                  <a:gd name="connsiteY42" fmla="*/ 719914 h 1181035"/>
                  <a:gd name="connsiteX43" fmla="*/ 2134646 w 3756412"/>
                  <a:gd name="connsiteY43" fmla="*/ 719914 h 1181035"/>
                  <a:gd name="connsiteX44" fmla="*/ 2134646 w 3756412"/>
                  <a:gd name="connsiteY44" fmla="*/ 699524 h 1181035"/>
                  <a:gd name="connsiteX45" fmla="*/ 2090729 w 3756412"/>
                  <a:gd name="connsiteY45" fmla="*/ 699524 h 1181035"/>
                  <a:gd name="connsiteX46" fmla="*/ 2090729 w 3756412"/>
                  <a:gd name="connsiteY46" fmla="*/ 674429 h 1181035"/>
                  <a:gd name="connsiteX47" fmla="*/ 2057792 w 3756412"/>
                  <a:gd name="connsiteY47" fmla="*/ 674429 h 1181035"/>
                  <a:gd name="connsiteX48" fmla="*/ 2057792 w 3756412"/>
                  <a:gd name="connsiteY48" fmla="*/ 658745 h 1181035"/>
                  <a:gd name="connsiteX49" fmla="*/ 2024855 w 3756412"/>
                  <a:gd name="connsiteY49" fmla="*/ 658745 h 1181035"/>
                  <a:gd name="connsiteX50" fmla="*/ 2024855 w 3756412"/>
                  <a:gd name="connsiteY50" fmla="*/ 639923 h 1181035"/>
                  <a:gd name="connsiteX51" fmla="*/ 1957412 w 3756412"/>
                  <a:gd name="connsiteY51" fmla="*/ 639923 h 1181035"/>
                  <a:gd name="connsiteX52" fmla="*/ 1957412 w 3756412"/>
                  <a:gd name="connsiteY52" fmla="*/ 628944 h 1181035"/>
                  <a:gd name="connsiteX53" fmla="*/ 1918201 w 3756412"/>
                  <a:gd name="connsiteY53" fmla="*/ 628944 h 1181035"/>
                  <a:gd name="connsiteX54" fmla="*/ 1918201 w 3756412"/>
                  <a:gd name="connsiteY54" fmla="*/ 608555 h 1181035"/>
                  <a:gd name="connsiteX55" fmla="*/ 1869579 w 3756412"/>
                  <a:gd name="connsiteY55" fmla="*/ 608555 h 1181035"/>
                  <a:gd name="connsiteX56" fmla="*/ 1869579 w 3756412"/>
                  <a:gd name="connsiteY56" fmla="*/ 596007 h 1181035"/>
                  <a:gd name="connsiteX57" fmla="*/ 1838211 w 3756412"/>
                  <a:gd name="connsiteY57" fmla="*/ 596007 h 1181035"/>
                  <a:gd name="connsiteX58" fmla="*/ 1838211 w 3756412"/>
                  <a:gd name="connsiteY58" fmla="*/ 583460 h 1181035"/>
                  <a:gd name="connsiteX59" fmla="*/ 1806842 w 3756412"/>
                  <a:gd name="connsiteY59" fmla="*/ 583460 h 1181035"/>
                  <a:gd name="connsiteX60" fmla="*/ 1806842 w 3756412"/>
                  <a:gd name="connsiteY60" fmla="*/ 564638 h 1181035"/>
                  <a:gd name="connsiteX61" fmla="*/ 1708030 w 3756412"/>
                  <a:gd name="connsiteY61" fmla="*/ 564638 h 1181035"/>
                  <a:gd name="connsiteX62" fmla="*/ 1708030 w 3756412"/>
                  <a:gd name="connsiteY62" fmla="*/ 550522 h 1181035"/>
                  <a:gd name="connsiteX63" fmla="*/ 1684504 w 3756412"/>
                  <a:gd name="connsiteY63" fmla="*/ 550522 h 1181035"/>
                  <a:gd name="connsiteX64" fmla="*/ 1684504 w 3756412"/>
                  <a:gd name="connsiteY64" fmla="*/ 534838 h 1181035"/>
                  <a:gd name="connsiteX65" fmla="*/ 1637450 w 3756412"/>
                  <a:gd name="connsiteY65" fmla="*/ 534838 h 1181035"/>
                  <a:gd name="connsiteX66" fmla="*/ 1637450 w 3756412"/>
                  <a:gd name="connsiteY66" fmla="*/ 516017 h 1181035"/>
                  <a:gd name="connsiteX67" fmla="*/ 1590397 w 3756412"/>
                  <a:gd name="connsiteY67" fmla="*/ 516017 h 1181035"/>
                  <a:gd name="connsiteX68" fmla="*/ 1590397 w 3756412"/>
                  <a:gd name="connsiteY68" fmla="*/ 492490 h 1181035"/>
                  <a:gd name="connsiteX69" fmla="*/ 1541776 w 3756412"/>
                  <a:gd name="connsiteY69" fmla="*/ 492490 h 1181035"/>
                  <a:gd name="connsiteX70" fmla="*/ 1541776 w 3756412"/>
                  <a:gd name="connsiteY70" fmla="*/ 465827 h 1181035"/>
                  <a:gd name="connsiteX71" fmla="*/ 1464922 w 3756412"/>
                  <a:gd name="connsiteY71" fmla="*/ 465827 h 1181035"/>
                  <a:gd name="connsiteX72" fmla="*/ 1464922 w 3756412"/>
                  <a:gd name="connsiteY72" fmla="*/ 453279 h 1181035"/>
                  <a:gd name="connsiteX73" fmla="*/ 1427280 w 3756412"/>
                  <a:gd name="connsiteY73" fmla="*/ 453279 h 1181035"/>
                  <a:gd name="connsiteX74" fmla="*/ 1427280 w 3756412"/>
                  <a:gd name="connsiteY74" fmla="*/ 434458 h 1181035"/>
                  <a:gd name="connsiteX75" fmla="*/ 1364542 w 3756412"/>
                  <a:gd name="connsiteY75" fmla="*/ 434458 h 1181035"/>
                  <a:gd name="connsiteX76" fmla="*/ 1364542 w 3756412"/>
                  <a:gd name="connsiteY76" fmla="*/ 423479 h 1181035"/>
                  <a:gd name="connsiteX77" fmla="*/ 1334742 w 3756412"/>
                  <a:gd name="connsiteY77" fmla="*/ 423479 h 1181035"/>
                  <a:gd name="connsiteX78" fmla="*/ 1334742 w 3756412"/>
                  <a:gd name="connsiteY78" fmla="*/ 406226 h 1181035"/>
                  <a:gd name="connsiteX79" fmla="*/ 1301805 w 3756412"/>
                  <a:gd name="connsiteY79" fmla="*/ 406226 h 1181035"/>
                  <a:gd name="connsiteX80" fmla="*/ 1301805 w 3756412"/>
                  <a:gd name="connsiteY80" fmla="*/ 384268 h 1181035"/>
                  <a:gd name="connsiteX81" fmla="*/ 1256320 w 3756412"/>
                  <a:gd name="connsiteY81" fmla="*/ 384268 h 1181035"/>
                  <a:gd name="connsiteX82" fmla="*/ 1256320 w 3756412"/>
                  <a:gd name="connsiteY82" fmla="*/ 359173 h 1181035"/>
                  <a:gd name="connsiteX83" fmla="*/ 1202993 w 3756412"/>
                  <a:gd name="connsiteY83" fmla="*/ 359173 h 1181035"/>
                  <a:gd name="connsiteX84" fmla="*/ 1202993 w 3756412"/>
                  <a:gd name="connsiteY84" fmla="*/ 338783 h 1181035"/>
                  <a:gd name="connsiteX85" fmla="*/ 1170056 w 3756412"/>
                  <a:gd name="connsiteY85" fmla="*/ 338783 h 1181035"/>
                  <a:gd name="connsiteX86" fmla="*/ 1162213 w 3756412"/>
                  <a:gd name="connsiteY86" fmla="*/ 330940 h 1181035"/>
                  <a:gd name="connsiteX87" fmla="*/ 1097907 w 3756412"/>
                  <a:gd name="connsiteY87" fmla="*/ 330940 h 1181035"/>
                  <a:gd name="connsiteX88" fmla="*/ 1097907 w 3756412"/>
                  <a:gd name="connsiteY88" fmla="*/ 305846 h 1181035"/>
                  <a:gd name="connsiteX89" fmla="*/ 1043012 w 3756412"/>
                  <a:gd name="connsiteY89" fmla="*/ 305846 h 1181035"/>
                  <a:gd name="connsiteX90" fmla="*/ 1043012 w 3756412"/>
                  <a:gd name="connsiteY90" fmla="*/ 294867 h 1181035"/>
                  <a:gd name="connsiteX91" fmla="*/ 978706 w 3756412"/>
                  <a:gd name="connsiteY91" fmla="*/ 294867 h 1181035"/>
                  <a:gd name="connsiteX92" fmla="*/ 978706 w 3756412"/>
                  <a:gd name="connsiteY92" fmla="*/ 271340 h 1181035"/>
                  <a:gd name="connsiteX93" fmla="*/ 953611 w 3756412"/>
                  <a:gd name="connsiteY93" fmla="*/ 271340 h 1181035"/>
                  <a:gd name="connsiteX94" fmla="*/ 953611 w 3756412"/>
                  <a:gd name="connsiteY94" fmla="*/ 250950 h 1181035"/>
                  <a:gd name="connsiteX95" fmla="*/ 850094 w 3756412"/>
                  <a:gd name="connsiteY95" fmla="*/ 250950 h 1181035"/>
                  <a:gd name="connsiteX96" fmla="*/ 850094 w 3756412"/>
                  <a:gd name="connsiteY96" fmla="*/ 233698 h 1181035"/>
                  <a:gd name="connsiteX97" fmla="*/ 803041 w 3756412"/>
                  <a:gd name="connsiteY97" fmla="*/ 233698 h 1181035"/>
                  <a:gd name="connsiteX98" fmla="*/ 803041 w 3756412"/>
                  <a:gd name="connsiteY98" fmla="*/ 219582 h 1181035"/>
                  <a:gd name="connsiteX99" fmla="*/ 770104 w 3756412"/>
                  <a:gd name="connsiteY99" fmla="*/ 219582 h 1181035"/>
                  <a:gd name="connsiteX100" fmla="*/ 770104 w 3756412"/>
                  <a:gd name="connsiteY100" fmla="*/ 205466 h 1181035"/>
                  <a:gd name="connsiteX101" fmla="*/ 726187 w 3756412"/>
                  <a:gd name="connsiteY101" fmla="*/ 205466 h 1181035"/>
                  <a:gd name="connsiteX102" fmla="*/ 726187 w 3756412"/>
                  <a:gd name="connsiteY102" fmla="*/ 186644 h 1181035"/>
                  <a:gd name="connsiteX103" fmla="*/ 657176 w 3756412"/>
                  <a:gd name="connsiteY103" fmla="*/ 186644 h 1181035"/>
                  <a:gd name="connsiteX104" fmla="*/ 657176 w 3756412"/>
                  <a:gd name="connsiteY104" fmla="*/ 167823 h 1181035"/>
                  <a:gd name="connsiteX105" fmla="*/ 591302 w 3756412"/>
                  <a:gd name="connsiteY105" fmla="*/ 167823 h 1181035"/>
                  <a:gd name="connsiteX106" fmla="*/ 591302 w 3756412"/>
                  <a:gd name="connsiteY106" fmla="*/ 150570 h 1181035"/>
                  <a:gd name="connsiteX107" fmla="*/ 541112 w 3756412"/>
                  <a:gd name="connsiteY107" fmla="*/ 150570 h 1181035"/>
                  <a:gd name="connsiteX108" fmla="*/ 541112 w 3756412"/>
                  <a:gd name="connsiteY108" fmla="*/ 127044 h 1181035"/>
                  <a:gd name="connsiteX109" fmla="*/ 503469 w 3756412"/>
                  <a:gd name="connsiteY109" fmla="*/ 127044 h 1181035"/>
                  <a:gd name="connsiteX110" fmla="*/ 503469 w 3756412"/>
                  <a:gd name="connsiteY110" fmla="*/ 112928 h 1181035"/>
                  <a:gd name="connsiteX111" fmla="*/ 459553 w 3756412"/>
                  <a:gd name="connsiteY111" fmla="*/ 112928 h 1181035"/>
                  <a:gd name="connsiteX112" fmla="*/ 459553 w 3756412"/>
                  <a:gd name="connsiteY112" fmla="*/ 97243 h 1181035"/>
                  <a:gd name="connsiteX113" fmla="*/ 365446 w 3756412"/>
                  <a:gd name="connsiteY113" fmla="*/ 97243 h 1181035"/>
                  <a:gd name="connsiteX114" fmla="*/ 365446 w 3756412"/>
                  <a:gd name="connsiteY114" fmla="*/ 78422 h 1181035"/>
                  <a:gd name="connsiteX115" fmla="*/ 345057 w 3756412"/>
                  <a:gd name="connsiteY115" fmla="*/ 78422 h 1181035"/>
                  <a:gd name="connsiteX116" fmla="*/ 345057 w 3756412"/>
                  <a:gd name="connsiteY116" fmla="*/ 61169 h 1181035"/>
                  <a:gd name="connsiteX117" fmla="*/ 293298 w 3756412"/>
                  <a:gd name="connsiteY117" fmla="*/ 61169 h 1181035"/>
                  <a:gd name="connsiteX118" fmla="*/ 293298 w 3756412"/>
                  <a:gd name="connsiteY118" fmla="*/ 42348 h 1181035"/>
                  <a:gd name="connsiteX119" fmla="*/ 221150 w 3756412"/>
                  <a:gd name="connsiteY119" fmla="*/ 42348 h 1181035"/>
                  <a:gd name="connsiteX120" fmla="*/ 221150 w 3756412"/>
                  <a:gd name="connsiteY120" fmla="*/ 29801 h 1181035"/>
                  <a:gd name="connsiteX121" fmla="*/ 180371 w 3756412"/>
                  <a:gd name="connsiteY121" fmla="*/ 29801 h 1181035"/>
                  <a:gd name="connsiteX122" fmla="*/ 180371 w 3756412"/>
                  <a:gd name="connsiteY122" fmla="*/ 18821 h 1181035"/>
                  <a:gd name="connsiteX123" fmla="*/ 127044 w 3756412"/>
                  <a:gd name="connsiteY123" fmla="*/ 18821 h 1181035"/>
                  <a:gd name="connsiteX124" fmla="*/ 127044 w 3756412"/>
                  <a:gd name="connsiteY124" fmla="*/ 0 h 1181035"/>
                  <a:gd name="connsiteX125" fmla="*/ 0 w 3756412"/>
                  <a:gd name="connsiteY125" fmla="*/ 0 h 118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756412" h="1181035">
                    <a:moveTo>
                      <a:pt x="3756412" y="1181035"/>
                    </a:moveTo>
                    <a:lnTo>
                      <a:pt x="3108646" y="1181035"/>
                    </a:lnTo>
                    <a:lnTo>
                      <a:pt x="3108646" y="1146529"/>
                    </a:lnTo>
                    <a:lnTo>
                      <a:pt x="3085120" y="1146529"/>
                    </a:lnTo>
                    <a:lnTo>
                      <a:pt x="3085120" y="1119866"/>
                    </a:lnTo>
                    <a:lnTo>
                      <a:pt x="3028656" y="1119866"/>
                    </a:lnTo>
                    <a:lnTo>
                      <a:pt x="3028656" y="1096339"/>
                    </a:lnTo>
                    <a:lnTo>
                      <a:pt x="2967487" y="1096339"/>
                    </a:lnTo>
                    <a:lnTo>
                      <a:pt x="2967487" y="1058697"/>
                    </a:lnTo>
                    <a:lnTo>
                      <a:pt x="2937687" y="1058697"/>
                    </a:lnTo>
                    <a:lnTo>
                      <a:pt x="2937687" y="1041444"/>
                    </a:lnTo>
                    <a:lnTo>
                      <a:pt x="2867107" y="1041444"/>
                    </a:lnTo>
                    <a:lnTo>
                      <a:pt x="2867107" y="1014780"/>
                    </a:lnTo>
                    <a:lnTo>
                      <a:pt x="2834170" y="1014780"/>
                    </a:lnTo>
                    <a:lnTo>
                      <a:pt x="2834170" y="997527"/>
                    </a:lnTo>
                    <a:lnTo>
                      <a:pt x="2758884" y="997527"/>
                    </a:lnTo>
                    <a:lnTo>
                      <a:pt x="2758884" y="983412"/>
                    </a:lnTo>
                    <a:lnTo>
                      <a:pt x="2693010" y="983412"/>
                    </a:lnTo>
                    <a:lnTo>
                      <a:pt x="2693010" y="959885"/>
                    </a:lnTo>
                    <a:lnTo>
                      <a:pt x="2647525" y="959885"/>
                    </a:lnTo>
                    <a:lnTo>
                      <a:pt x="2647525" y="941064"/>
                    </a:lnTo>
                    <a:lnTo>
                      <a:pt x="2630272" y="941064"/>
                    </a:lnTo>
                    <a:lnTo>
                      <a:pt x="2630272" y="914400"/>
                    </a:lnTo>
                    <a:lnTo>
                      <a:pt x="2608314" y="914400"/>
                    </a:lnTo>
                    <a:lnTo>
                      <a:pt x="2608314" y="894011"/>
                    </a:lnTo>
                    <a:lnTo>
                      <a:pt x="2581651" y="894011"/>
                    </a:lnTo>
                    <a:lnTo>
                      <a:pt x="2581651" y="887737"/>
                    </a:lnTo>
                    <a:lnTo>
                      <a:pt x="2540871" y="887737"/>
                    </a:lnTo>
                    <a:lnTo>
                      <a:pt x="2540871" y="875189"/>
                    </a:lnTo>
                    <a:lnTo>
                      <a:pt x="2474997" y="875189"/>
                    </a:lnTo>
                    <a:lnTo>
                      <a:pt x="2474997" y="854800"/>
                    </a:lnTo>
                    <a:lnTo>
                      <a:pt x="2445197" y="854800"/>
                    </a:lnTo>
                    <a:lnTo>
                      <a:pt x="2445197" y="834410"/>
                    </a:lnTo>
                    <a:lnTo>
                      <a:pt x="2398143" y="834410"/>
                    </a:lnTo>
                    <a:lnTo>
                      <a:pt x="2398143" y="810883"/>
                    </a:lnTo>
                    <a:lnTo>
                      <a:pt x="2365206" y="810883"/>
                    </a:lnTo>
                    <a:lnTo>
                      <a:pt x="2365206" y="796767"/>
                    </a:lnTo>
                    <a:lnTo>
                      <a:pt x="2267963" y="796767"/>
                    </a:lnTo>
                    <a:lnTo>
                      <a:pt x="2267963" y="770104"/>
                    </a:lnTo>
                    <a:lnTo>
                      <a:pt x="2231889" y="770104"/>
                    </a:lnTo>
                    <a:lnTo>
                      <a:pt x="2231889" y="751283"/>
                    </a:lnTo>
                    <a:lnTo>
                      <a:pt x="2159741" y="751283"/>
                    </a:lnTo>
                    <a:lnTo>
                      <a:pt x="2159741" y="719914"/>
                    </a:lnTo>
                    <a:lnTo>
                      <a:pt x="2134646" y="719914"/>
                    </a:lnTo>
                    <a:lnTo>
                      <a:pt x="2134646" y="699524"/>
                    </a:lnTo>
                    <a:lnTo>
                      <a:pt x="2090729" y="699524"/>
                    </a:lnTo>
                    <a:lnTo>
                      <a:pt x="2090729" y="674429"/>
                    </a:lnTo>
                    <a:lnTo>
                      <a:pt x="2057792" y="674429"/>
                    </a:lnTo>
                    <a:lnTo>
                      <a:pt x="2057792" y="658745"/>
                    </a:lnTo>
                    <a:lnTo>
                      <a:pt x="2024855" y="658745"/>
                    </a:lnTo>
                    <a:lnTo>
                      <a:pt x="2024855" y="639923"/>
                    </a:lnTo>
                    <a:lnTo>
                      <a:pt x="1957412" y="639923"/>
                    </a:lnTo>
                    <a:lnTo>
                      <a:pt x="1957412" y="628944"/>
                    </a:lnTo>
                    <a:lnTo>
                      <a:pt x="1918201" y="628944"/>
                    </a:lnTo>
                    <a:lnTo>
                      <a:pt x="1918201" y="608555"/>
                    </a:lnTo>
                    <a:lnTo>
                      <a:pt x="1869579" y="608555"/>
                    </a:lnTo>
                    <a:lnTo>
                      <a:pt x="1869579" y="596007"/>
                    </a:lnTo>
                    <a:lnTo>
                      <a:pt x="1838211" y="596007"/>
                    </a:lnTo>
                    <a:lnTo>
                      <a:pt x="1838211" y="583460"/>
                    </a:lnTo>
                    <a:lnTo>
                      <a:pt x="1806842" y="583460"/>
                    </a:lnTo>
                    <a:lnTo>
                      <a:pt x="1806842" y="564638"/>
                    </a:lnTo>
                    <a:lnTo>
                      <a:pt x="1708030" y="564638"/>
                    </a:lnTo>
                    <a:lnTo>
                      <a:pt x="1708030" y="550522"/>
                    </a:lnTo>
                    <a:lnTo>
                      <a:pt x="1684504" y="550522"/>
                    </a:lnTo>
                    <a:lnTo>
                      <a:pt x="1684504" y="534838"/>
                    </a:lnTo>
                    <a:lnTo>
                      <a:pt x="1637450" y="534838"/>
                    </a:lnTo>
                    <a:lnTo>
                      <a:pt x="1637450" y="516017"/>
                    </a:lnTo>
                    <a:lnTo>
                      <a:pt x="1590397" y="516017"/>
                    </a:lnTo>
                    <a:lnTo>
                      <a:pt x="1590397" y="492490"/>
                    </a:lnTo>
                    <a:lnTo>
                      <a:pt x="1541776" y="492490"/>
                    </a:lnTo>
                    <a:lnTo>
                      <a:pt x="1541776" y="465827"/>
                    </a:lnTo>
                    <a:lnTo>
                      <a:pt x="1464922" y="465827"/>
                    </a:lnTo>
                    <a:lnTo>
                      <a:pt x="1464922" y="453279"/>
                    </a:lnTo>
                    <a:lnTo>
                      <a:pt x="1427280" y="453279"/>
                    </a:lnTo>
                    <a:lnTo>
                      <a:pt x="1427280" y="434458"/>
                    </a:lnTo>
                    <a:lnTo>
                      <a:pt x="1364542" y="434458"/>
                    </a:lnTo>
                    <a:lnTo>
                      <a:pt x="1364542" y="423479"/>
                    </a:lnTo>
                    <a:lnTo>
                      <a:pt x="1334742" y="423479"/>
                    </a:lnTo>
                    <a:lnTo>
                      <a:pt x="1334742" y="406226"/>
                    </a:lnTo>
                    <a:lnTo>
                      <a:pt x="1301805" y="406226"/>
                    </a:lnTo>
                    <a:lnTo>
                      <a:pt x="1301805" y="384268"/>
                    </a:lnTo>
                    <a:lnTo>
                      <a:pt x="1256320" y="384268"/>
                    </a:lnTo>
                    <a:lnTo>
                      <a:pt x="1256320" y="359173"/>
                    </a:lnTo>
                    <a:lnTo>
                      <a:pt x="1202993" y="359173"/>
                    </a:lnTo>
                    <a:lnTo>
                      <a:pt x="1202993" y="338783"/>
                    </a:lnTo>
                    <a:lnTo>
                      <a:pt x="1170056" y="338783"/>
                    </a:lnTo>
                    <a:lnTo>
                      <a:pt x="1162213" y="330940"/>
                    </a:lnTo>
                    <a:lnTo>
                      <a:pt x="1097907" y="330940"/>
                    </a:lnTo>
                    <a:lnTo>
                      <a:pt x="1097907" y="305846"/>
                    </a:lnTo>
                    <a:lnTo>
                      <a:pt x="1043012" y="305846"/>
                    </a:lnTo>
                    <a:lnTo>
                      <a:pt x="1043012" y="294867"/>
                    </a:lnTo>
                    <a:lnTo>
                      <a:pt x="978706" y="294867"/>
                    </a:lnTo>
                    <a:lnTo>
                      <a:pt x="978706" y="271340"/>
                    </a:lnTo>
                    <a:lnTo>
                      <a:pt x="953611" y="271340"/>
                    </a:lnTo>
                    <a:lnTo>
                      <a:pt x="953611" y="250950"/>
                    </a:lnTo>
                    <a:lnTo>
                      <a:pt x="850094" y="250950"/>
                    </a:lnTo>
                    <a:lnTo>
                      <a:pt x="850094" y="233698"/>
                    </a:lnTo>
                    <a:lnTo>
                      <a:pt x="803041" y="233698"/>
                    </a:lnTo>
                    <a:lnTo>
                      <a:pt x="803041" y="219582"/>
                    </a:lnTo>
                    <a:lnTo>
                      <a:pt x="770104" y="219582"/>
                    </a:lnTo>
                    <a:lnTo>
                      <a:pt x="770104" y="205466"/>
                    </a:lnTo>
                    <a:lnTo>
                      <a:pt x="726187" y="205466"/>
                    </a:lnTo>
                    <a:lnTo>
                      <a:pt x="726187" y="186644"/>
                    </a:lnTo>
                    <a:lnTo>
                      <a:pt x="657176" y="186644"/>
                    </a:lnTo>
                    <a:lnTo>
                      <a:pt x="657176" y="167823"/>
                    </a:lnTo>
                    <a:lnTo>
                      <a:pt x="591302" y="167823"/>
                    </a:lnTo>
                    <a:lnTo>
                      <a:pt x="591302" y="150570"/>
                    </a:lnTo>
                    <a:lnTo>
                      <a:pt x="541112" y="150570"/>
                    </a:lnTo>
                    <a:lnTo>
                      <a:pt x="541112" y="127044"/>
                    </a:lnTo>
                    <a:lnTo>
                      <a:pt x="503469" y="127044"/>
                    </a:lnTo>
                    <a:lnTo>
                      <a:pt x="503469" y="112928"/>
                    </a:lnTo>
                    <a:lnTo>
                      <a:pt x="459553" y="112928"/>
                    </a:lnTo>
                    <a:lnTo>
                      <a:pt x="459553" y="97243"/>
                    </a:lnTo>
                    <a:lnTo>
                      <a:pt x="365446" y="97243"/>
                    </a:lnTo>
                    <a:lnTo>
                      <a:pt x="365446" y="78422"/>
                    </a:lnTo>
                    <a:lnTo>
                      <a:pt x="345057" y="78422"/>
                    </a:lnTo>
                    <a:lnTo>
                      <a:pt x="345057" y="61169"/>
                    </a:lnTo>
                    <a:lnTo>
                      <a:pt x="293298" y="61169"/>
                    </a:lnTo>
                    <a:lnTo>
                      <a:pt x="293298" y="42348"/>
                    </a:lnTo>
                    <a:lnTo>
                      <a:pt x="221150" y="42348"/>
                    </a:lnTo>
                    <a:lnTo>
                      <a:pt x="221150" y="29801"/>
                    </a:lnTo>
                    <a:lnTo>
                      <a:pt x="180371" y="29801"/>
                    </a:lnTo>
                    <a:lnTo>
                      <a:pt x="180371" y="18821"/>
                    </a:lnTo>
                    <a:lnTo>
                      <a:pt x="127044" y="18821"/>
                    </a:lnTo>
                    <a:lnTo>
                      <a:pt x="12704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51" name="TextBox 450">
                <a:extLst>
                  <a:ext uri="{FF2B5EF4-FFF2-40B4-BE49-F238E27FC236}">
                    <a16:creationId xmlns:a16="http://schemas.microsoft.com/office/drawing/2014/main" id="{7F537F2E-0EE2-455F-A6FD-99DE7727F9A9}"/>
                  </a:ext>
                </a:extLst>
              </p:cNvPr>
              <p:cNvSpPr txBox="1"/>
              <p:nvPr/>
            </p:nvSpPr>
            <p:spPr bwMode="auto">
              <a:xfrm>
                <a:off x="4850735" y="2545302"/>
                <a:ext cx="1470666" cy="26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2-yr rate: 92.7%</a:t>
                </a:r>
              </a:p>
            </p:txBody>
          </p:sp>
          <p:sp>
            <p:nvSpPr>
              <p:cNvPr id="876" name="TextBox 875">
                <a:extLst>
                  <a:ext uri="{FF2B5EF4-FFF2-40B4-BE49-F238E27FC236}">
                    <a16:creationId xmlns:a16="http://schemas.microsoft.com/office/drawing/2014/main" id="{07C9AC95-D86F-47E0-93F3-67916688EF8A}"/>
                  </a:ext>
                </a:extLst>
              </p:cNvPr>
              <p:cNvSpPr txBox="1"/>
              <p:nvPr/>
            </p:nvSpPr>
            <p:spPr bwMode="auto">
              <a:xfrm>
                <a:off x="5825744" y="2788543"/>
                <a:ext cx="13448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3-yr rate: 88.8%</a:t>
                </a:r>
              </a:p>
            </p:txBody>
          </p:sp>
          <p:cxnSp>
            <p:nvCxnSpPr>
              <p:cNvPr id="795" name="Straight Connector 794">
                <a:extLst>
                  <a:ext uri="{FF2B5EF4-FFF2-40B4-BE49-F238E27FC236}">
                    <a16:creationId xmlns:a16="http://schemas.microsoft.com/office/drawing/2014/main" id="{2DFF1CC7-9D85-4A3E-A704-F941E17AB814}"/>
                  </a:ext>
                </a:extLst>
              </p:cNvPr>
              <p:cNvCxnSpPr>
                <a:cxnSpLocks/>
              </p:cNvCxnSpPr>
              <p:nvPr/>
            </p:nvCxnSpPr>
            <p:spPr bwMode="auto">
              <a:xfrm>
                <a:off x="4917777" y="2799124"/>
                <a:ext cx="0" cy="1400071"/>
              </a:xfrm>
              <a:prstGeom prst="line">
                <a:avLst/>
              </a:prstGeom>
              <a:noFill/>
              <a:ln w="28575" cap="flat" cmpd="sng" algn="ctr">
                <a:solidFill>
                  <a:schemeClr val="bg1"/>
                </a:solidFill>
                <a:prstDash val="dash"/>
                <a:round/>
                <a:headEnd type="none" w="med" len="med"/>
                <a:tailEnd type="none" w="med" len="med"/>
              </a:ln>
              <a:effectLst/>
            </p:spPr>
          </p:cxnSp>
          <p:sp>
            <p:nvSpPr>
              <p:cNvPr id="874" name="TextBox 873">
                <a:extLst>
                  <a:ext uri="{FF2B5EF4-FFF2-40B4-BE49-F238E27FC236}">
                    <a16:creationId xmlns:a16="http://schemas.microsoft.com/office/drawing/2014/main" id="{28BB5939-4E5D-4237-AE2D-B6EB4BB0FD43}"/>
                  </a:ext>
                </a:extLst>
              </p:cNvPr>
              <p:cNvSpPr txBox="1"/>
              <p:nvPr/>
            </p:nvSpPr>
            <p:spPr bwMode="auto">
              <a:xfrm>
                <a:off x="3996636" y="3184499"/>
                <a:ext cx="1332301"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2-yr rate: 90.0%</a:t>
                </a:r>
              </a:p>
            </p:txBody>
          </p:sp>
          <p:sp>
            <p:nvSpPr>
              <p:cNvPr id="883" name="TextBox 882">
                <a:extLst>
                  <a:ext uri="{FF2B5EF4-FFF2-40B4-BE49-F238E27FC236}">
                    <a16:creationId xmlns:a16="http://schemas.microsoft.com/office/drawing/2014/main" id="{728D85CD-18DC-48DF-BD59-A4955DAE53A7}"/>
                  </a:ext>
                </a:extLst>
              </p:cNvPr>
              <p:cNvSpPr txBox="1"/>
              <p:nvPr/>
            </p:nvSpPr>
            <p:spPr bwMode="auto">
              <a:xfrm>
                <a:off x="503435" y="4884368"/>
                <a:ext cx="17611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884" name="TextBox 883">
                <a:extLst>
                  <a:ext uri="{FF2B5EF4-FFF2-40B4-BE49-F238E27FC236}">
                    <a16:creationId xmlns:a16="http://schemas.microsoft.com/office/drawing/2014/main" id="{CC70610D-82F5-48DB-9DF2-94BB3999EE97}"/>
                  </a:ext>
                </a:extLst>
              </p:cNvPr>
              <p:cNvSpPr txBox="1"/>
              <p:nvPr/>
            </p:nvSpPr>
            <p:spPr bwMode="auto">
              <a:xfrm>
                <a:off x="597514" y="5105675"/>
                <a:ext cx="166705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dirty="0">
                    <a:solidFill>
                      <a:schemeClr val="accent1"/>
                    </a:solidFill>
                    <a:latin typeface="Calibri" panose="020F0502020204030204" pitchFamily="34" charset="0"/>
                  </a:rPr>
                  <a:t>Abemaciclib + ET</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ET alone</a:t>
                </a:r>
              </a:p>
            </p:txBody>
          </p:sp>
          <p:sp>
            <p:nvSpPr>
              <p:cNvPr id="886" name="TextBox 885">
                <a:extLst>
                  <a:ext uri="{FF2B5EF4-FFF2-40B4-BE49-F238E27FC236}">
                    <a16:creationId xmlns:a16="http://schemas.microsoft.com/office/drawing/2014/main" id="{F127E6BB-5DF4-420A-8447-B86EF4FB8949}"/>
                  </a:ext>
                </a:extLst>
              </p:cNvPr>
              <p:cNvSpPr txBox="1"/>
              <p:nvPr/>
            </p:nvSpPr>
            <p:spPr bwMode="auto">
              <a:xfrm>
                <a:off x="2150315" y="5086821"/>
                <a:ext cx="8907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47688" algn="l"/>
                    <a:tab pos="1100138" algn="l"/>
                    <a:tab pos="1670050" algn="l"/>
                    <a:tab pos="2238375" algn="l"/>
                    <a:tab pos="2830513" algn="l"/>
                    <a:tab pos="3375025" algn="l"/>
                    <a:tab pos="3937000" algn="l"/>
                    <a:tab pos="4514850" algn="l"/>
                    <a:tab pos="5081588" algn="l"/>
                    <a:tab pos="5702300" algn="l"/>
                    <a:tab pos="6257925" algn="l"/>
                    <a:tab pos="6819900" algn="l"/>
                    <a:tab pos="7448550" algn="l"/>
                    <a:tab pos="8058150" algn="l"/>
                    <a:tab pos="8616950" algn="l"/>
                  </a:tabLst>
                </a:pPr>
                <a:r>
                  <a:rPr lang="en-US" sz="1400" b="0" dirty="0">
                    <a:solidFill>
                      <a:schemeClr val="bg1"/>
                    </a:solidFill>
                    <a:latin typeface="Calibri" panose="020F0502020204030204" pitchFamily="34" charset="0"/>
                  </a:rPr>
                  <a:t>2808	2680    2621   2579    2547    2508    2477   2430    1970   1287     919       522      275       67        8           0</a:t>
                </a:r>
              </a:p>
            </p:txBody>
          </p:sp>
          <p:sp>
            <p:nvSpPr>
              <p:cNvPr id="887" name="TextBox 886">
                <a:extLst>
                  <a:ext uri="{FF2B5EF4-FFF2-40B4-BE49-F238E27FC236}">
                    <a16:creationId xmlns:a16="http://schemas.microsoft.com/office/drawing/2014/main" id="{846BA404-B222-4C18-B850-48632742F841}"/>
                  </a:ext>
                </a:extLst>
              </p:cNvPr>
              <p:cNvSpPr txBox="1"/>
              <p:nvPr/>
            </p:nvSpPr>
            <p:spPr bwMode="auto">
              <a:xfrm>
                <a:off x="2150314" y="5298939"/>
                <a:ext cx="84736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47688" algn="l"/>
                    <a:tab pos="1100138" algn="l"/>
                    <a:tab pos="1670050" algn="l"/>
                    <a:tab pos="2238375" algn="l"/>
                    <a:tab pos="2830513" algn="l"/>
                    <a:tab pos="3375025" algn="l"/>
                    <a:tab pos="3937000" algn="l"/>
                    <a:tab pos="4514850" algn="l"/>
                    <a:tab pos="5081588" algn="l"/>
                    <a:tab pos="5702300" algn="l"/>
                    <a:tab pos="6257925" algn="l"/>
                    <a:tab pos="6819900" algn="l"/>
                    <a:tab pos="7448550" algn="l"/>
                    <a:tab pos="8027988" algn="l"/>
                    <a:tab pos="8616950" algn="l"/>
                  </a:tabLst>
                </a:pPr>
                <a:r>
                  <a:rPr lang="en-US" sz="1400" b="0" dirty="0">
                    <a:solidFill>
                      <a:schemeClr val="bg1"/>
                    </a:solidFill>
                    <a:latin typeface="Calibri" panose="020F0502020204030204" pitchFamily="34" charset="0"/>
                  </a:rPr>
                  <a:t>2829	2700    2652   2608    2572    2513    2472   2400    1930   1261     906       528      281       64       10	         0</a:t>
                </a:r>
              </a:p>
            </p:txBody>
          </p:sp>
        </p:grpSp>
      </p:grpSp>
      <p:grpSp>
        <p:nvGrpSpPr>
          <p:cNvPr id="858" name="Group 857">
            <a:extLst>
              <a:ext uri="{FF2B5EF4-FFF2-40B4-BE49-F238E27FC236}">
                <a16:creationId xmlns:a16="http://schemas.microsoft.com/office/drawing/2014/main" id="{3F3D8AFB-E762-17C0-BC96-D2EBD632019F}"/>
              </a:ext>
            </a:extLst>
          </p:cNvPr>
          <p:cNvGrpSpPr/>
          <p:nvPr/>
        </p:nvGrpSpPr>
        <p:grpSpPr>
          <a:xfrm>
            <a:off x="9392911" y="6207927"/>
            <a:ext cx="2488502" cy="454909"/>
            <a:chOff x="9392911" y="6207927"/>
            <a:chExt cx="2488502" cy="454909"/>
          </a:xfrm>
        </p:grpSpPr>
        <p:pic>
          <p:nvPicPr>
            <p:cNvPr id="859" name="Picture 858" descr="A picture containing text, ax, wheel&#10;&#10;Description automatically generated">
              <a:extLst>
                <a:ext uri="{FF2B5EF4-FFF2-40B4-BE49-F238E27FC236}">
                  <a16:creationId xmlns:a16="http://schemas.microsoft.com/office/drawing/2014/main" id="{833A8A71-3B29-C692-3E61-3F69BFEA7F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860" name="Rectangle 8">
              <a:extLst>
                <a:ext uri="{FF2B5EF4-FFF2-40B4-BE49-F238E27FC236}">
                  <a16:creationId xmlns:a16="http://schemas.microsoft.com/office/drawing/2014/main" id="{CB7FAD14-9DC3-CAF8-37C2-D02C34F45D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3692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Adjuvant Ribociclib + ET in HR+/HER2- EBC</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2400" dirty="0">
                <a:solidFill>
                  <a:srgbClr val="000000"/>
                </a:solidFill>
                <a:cs typeface="Calibri" panose="020F0502020204030204" pitchFamily="34" charset="0"/>
              </a:rPr>
              <a:t>Multicenter, randomized, open-label phase III trial</a:t>
            </a:r>
          </a:p>
          <a:p>
            <a:pPr defTabSz="1219114" eaLnBrk="1" fontAlgn="auto" hangingPunct="1">
              <a:spcBef>
                <a:spcPts val="0"/>
              </a:spcBef>
              <a:spcAft>
                <a:spcPts val="0"/>
              </a:spcAft>
              <a:defRPr/>
            </a:pPr>
            <a:endParaRPr lang="en-US" sz="2400" b="1"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4684660" y="2125739"/>
            <a:ext cx="5035104" cy="1010498"/>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sz="1600" dirty="0">
                <a:solidFill>
                  <a:prstClr val="white"/>
                </a:solidFill>
                <a:latin typeface="Calibri" panose="020F0502020204030204"/>
                <a:ea typeface="Arial Unicode MS" panose="020B0604020202020204" pitchFamily="34" charset="-128"/>
              </a:rPr>
              <a:t>Ribociclib </a:t>
            </a:r>
            <a:r>
              <a:rPr lang="en-GB" sz="1600" b="0" dirty="0">
                <a:solidFill>
                  <a:prstClr val="white"/>
                </a:solidFill>
                <a:latin typeface="Calibri" panose="020F0502020204030204"/>
                <a:ea typeface="Arial Unicode MS" panose="020B0604020202020204" pitchFamily="34" charset="-128"/>
              </a:rPr>
              <a:t>400 mg/day (3 wk on/1 wk off) for 3 yr +</a:t>
            </a:r>
            <a:endParaRPr lang="nl-BE" sz="1600" b="0" dirty="0">
              <a:solidFill>
                <a:prstClr val="white"/>
              </a:solidFill>
              <a:latin typeface="Calibri" panose="020F0502020204030204"/>
              <a:ea typeface="Arial Unicode MS" panose="020B0604020202020204" pitchFamily="34" charset="-128"/>
            </a:endParaRPr>
          </a:p>
          <a:p>
            <a:pPr algn="ctr" defTabSz="1219084" eaLnBrk="1" fontAlgn="auto" hangingPunct="1">
              <a:spcBef>
                <a:spcPts val="0"/>
              </a:spcBef>
              <a:spcAft>
                <a:spcPts val="0"/>
              </a:spcAft>
              <a:defRPr/>
            </a:pPr>
            <a:r>
              <a:rPr lang="nl-BE" sz="1600" dirty="0">
                <a:solidFill>
                  <a:prstClr val="white"/>
                </a:solidFill>
                <a:latin typeface="Calibri" panose="020F0502020204030204"/>
                <a:ea typeface="Arial Unicode MS" panose="020B0604020202020204" pitchFamily="34" charset="-128"/>
              </a:rPr>
              <a:t>ET (letrozole or anastrozole)* </a:t>
            </a:r>
            <a:r>
              <a:rPr lang="nl-BE" sz="1600" b="0" dirty="0">
                <a:solidFill>
                  <a:prstClr val="white"/>
                </a:solidFill>
                <a:latin typeface="Calibri" panose="020F0502020204030204"/>
                <a:ea typeface="Arial Unicode MS" panose="020B0604020202020204" pitchFamily="34" charset="-128"/>
              </a:rPr>
              <a:t>for 60 mo +</a:t>
            </a:r>
          </a:p>
          <a:p>
            <a:pPr algn="ctr" defTabSz="1219084" eaLnBrk="1" fontAlgn="auto" hangingPunct="1">
              <a:spcBef>
                <a:spcPts val="0"/>
              </a:spcBef>
              <a:spcAft>
                <a:spcPts val="0"/>
              </a:spcAft>
              <a:defRPr/>
            </a:pPr>
            <a:r>
              <a:rPr lang="nl-BE" sz="1600" dirty="0">
                <a:solidFill>
                  <a:prstClr val="white"/>
                </a:solidFill>
                <a:latin typeface="Calibri" panose="020F0502020204030204"/>
                <a:ea typeface="Arial Unicode MS" panose="020B0604020202020204" pitchFamily="34" charset="-128"/>
              </a:rPr>
              <a:t>Goserelin</a:t>
            </a:r>
            <a:r>
              <a:rPr lang="nl-BE" sz="1600" baseline="30000" dirty="0">
                <a:solidFill>
                  <a:prstClr val="white"/>
                </a:solidFill>
                <a:latin typeface="Calibri" panose="020F0502020204030204"/>
                <a:ea typeface="Arial Unicode MS" panose="020B0604020202020204" pitchFamily="34" charset="-128"/>
              </a:rPr>
              <a:t>†</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4684660" y="3326873"/>
            <a:ext cx="5038344" cy="1010498"/>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sz="1600" dirty="0">
                <a:solidFill>
                  <a:prstClr val="white"/>
                </a:solidFill>
                <a:latin typeface="Calibri" panose="020F0502020204030204"/>
                <a:ea typeface="Arial Unicode MS" panose="020B0604020202020204" pitchFamily="34" charset="-128"/>
              </a:rPr>
              <a:t>ET </a:t>
            </a:r>
            <a:r>
              <a:rPr lang="nl-BE" sz="1600" b="0" dirty="0">
                <a:solidFill>
                  <a:prstClr val="white"/>
                </a:solidFill>
                <a:latin typeface="Calibri" panose="020F0502020204030204"/>
                <a:ea typeface="Arial Unicode MS" panose="020B0604020202020204" pitchFamily="34" charset="-128"/>
              </a:rPr>
              <a:t>for 60 mo </a:t>
            </a:r>
          </a:p>
        </p:txBody>
      </p:sp>
      <p:sp>
        <p:nvSpPr>
          <p:cNvPr id="16" name="TextBox 15">
            <a:extLst>
              <a:ext uri="{FF2B5EF4-FFF2-40B4-BE49-F238E27FC236}">
                <a16:creationId xmlns:a16="http://schemas.microsoft.com/office/drawing/2014/main" id="{62B0CFF7-7B81-4A97-A1B2-4CEBFB63F8DC}"/>
              </a:ext>
            </a:extLst>
          </p:cNvPr>
          <p:cNvSpPr txBox="1"/>
          <p:nvPr/>
        </p:nvSpPr>
        <p:spPr>
          <a:xfrm>
            <a:off x="719502" y="2521059"/>
            <a:ext cx="3103498" cy="1569660"/>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GB" sz="1600" b="0" kern="0" dirty="0">
                <a:solidFill>
                  <a:prstClr val="black"/>
                </a:solidFill>
                <a:latin typeface="Calibri" panose="020F0502020204030204"/>
                <a:ea typeface="Arial Unicode MS" panose="020B0604020202020204" pitchFamily="34" charset="-128"/>
              </a:rPr>
              <a:t>Pre/postmenopausal women and men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with HR+/HER2-,</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 stage II (either N0 with grade 2/3 and/or Ki67 ≥20% or N1), or stage III EBC;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(neo)adjuvant CT permitted</a:t>
            </a:r>
            <a:b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5101)</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3937827" y="3453337"/>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3937827" y="2608231"/>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4684660" y="4344636"/>
            <a:ext cx="5768013" cy="523220"/>
          </a:xfrm>
          <a:prstGeom prst="rect">
            <a:avLst/>
          </a:prstGeom>
          <a:noFill/>
        </p:spPr>
        <p:txBody>
          <a:bodyPr wrap="square" rtlCol="0">
            <a:spAutoFit/>
          </a:bodyPr>
          <a:lstStyle/>
          <a:p>
            <a:pPr>
              <a:spcBef>
                <a:spcPct val="30000"/>
              </a:spcBef>
              <a:defRPr/>
            </a:pPr>
            <a:r>
              <a:rPr lang="en-US" sz="1400" b="0" dirty="0">
                <a:solidFill>
                  <a:prstClr val="black"/>
                </a:solidFill>
                <a:latin typeface="Calibri" panose="020F0502020204030204"/>
                <a:ea typeface="Arial Unicode MS" panose="020B0604020202020204" pitchFamily="34" charset="-128"/>
              </a:rPr>
              <a:t>*Treatment may begin up to 1 yr before study treatment start date. </a:t>
            </a:r>
            <a:r>
              <a:rPr lang="en-US" sz="1400" b="0" baseline="30000" dirty="0">
                <a:solidFill>
                  <a:prstClr val="black"/>
                </a:solidFill>
                <a:latin typeface="Calibri" panose="020F0502020204030204"/>
                <a:ea typeface="Arial Unicode MS" panose="020B0604020202020204" pitchFamily="34" charset="-128"/>
              </a:rPr>
              <a:t>†</a:t>
            </a:r>
            <a:r>
              <a:rPr lang="en-US" sz="1400" b="0" dirty="0">
                <a:solidFill>
                  <a:prstClr val="black"/>
                </a:solidFill>
                <a:latin typeface="Calibri" panose="020F0502020204030204"/>
                <a:ea typeface="Arial Unicode MS" panose="020B0604020202020204" pitchFamily="34" charset="-128"/>
              </a:rPr>
              <a:t>Premenopausal women and men will also receive goserelin 3.6 mg/28 days.</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NCT03701334. </a:t>
            </a:r>
            <a:r>
              <a:rPr lang="en-US" altLang="en-US" sz="1200" b="0" spc="-10" dirty="0" err="1">
                <a:solidFill>
                  <a:srgbClr val="455560"/>
                </a:solidFill>
                <a:latin typeface="Calibri" panose="020F0502020204030204" pitchFamily="34" charset="0"/>
              </a:rPr>
              <a:t>Slamon</a:t>
            </a:r>
            <a:r>
              <a:rPr lang="en-US" altLang="en-US" sz="1200" b="0" spc="-10" dirty="0">
                <a:solidFill>
                  <a:srgbClr val="455560"/>
                </a:solidFill>
                <a:latin typeface="Calibri" panose="020F0502020204030204" pitchFamily="34" charset="0"/>
              </a:rPr>
              <a:t>. ASCO 2019. Abstr TPS597.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2">
            <a:extLst>
              <a:ext uri="{FF2B5EF4-FFF2-40B4-BE49-F238E27FC236}">
                <a16:creationId xmlns:a16="http://schemas.microsoft.com/office/drawing/2014/main" id="{BA76EFB3-59BF-2864-A6ED-680C738D3AF4}"/>
              </a:ext>
            </a:extLst>
          </p:cNvPr>
          <p:cNvSpPr txBox="1">
            <a:spLocks/>
          </p:cNvSpPr>
          <p:nvPr/>
        </p:nvSpPr>
        <p:spPr bwMode="auto">
          <a:xfrm>
            <a:off x="604675" y="4875121"/>
            <a:ext cx="10877529" cy="128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400" b="1" kern="0" dirty="0">
                <a:solidFill>
                  <a:srgbClr val="000000"/>
                </a:solidFill>
                <a:cs typeface="Calibri" panose="020F0502020204030204" pitchFamily="34" charset="0"/>
              </a:rPr>
              <a:t>Primary endpoint: </a:t>
            </a:r>
            <a:r>
              <a:rPr lang="en-US" sz="2400" b="0" kern="0" dirty="0">
                <a:solidFill>
                  <a:srgbClr val="000000"/>
                </a:solidFill>
                <a:cs typeface="Calibri" panose="020F0502020204030204" pitchFamily="34" charset="0"/>
              </a:rPr>
              <a:t>invasive DFS (STEEP criteria)</a:t>
            </a:r>
            <a:endParaRPr lang="en-US" sz="2400" b="1" kern="0" dirty="0">
              <a:solidFill>
                <a:srgbClr val="000000"/>
              </a:solidFill>
              <a:cs typeface="Calibri" panose="020F0502020204030204" pitchFamily="34" charset="0"/>
            </a:endParaRPr>
          </a:p>
          <a:p>
            <a:pPr defTabSz="1219114" fontAlgn="auto">
              <a:defRPr/>
            </a:pPr>
            <a:r>
              <a:rPr lang="en-US" sz="2400" b="1" kern="0" dirty="0">
                <a:solidFill>
                  <a:srgbClr val="000000"/>
                </a:solidFill>
                <a:cs typeface="Calibri" panose="020F0502020204030204" pitchFamily="34" charset="0"/>
              </a:rPr>
              <a:t>Key secondary endpoints: </a:t>
            </a:r>
            <a:r>
              <a:rPr lang="en-GB" sz="2400" b="0" kern="0" dirty="0">
                <a:solidFill>
                  <a:srgbClr val="000000"/>
                </a:solidFill>
                <a:cs typeface="Calibri" panose="020F0502020204030204" pitchFamily="34" charset="0"/>
              </a:rPr>
              <a:t>recurrence-free survival, distant DFS, OS, PROs, PK, safety</a:t>
            </a:r>
            <a:endParaRPr lang="en-US" sz="2400" b="0" kern="0" dirty="0">
              <a:solidFill>
                <a:srgbClr val="000000"/>
              </a:solidFill>
              <a:cs typeface="Calibri" panose="020F0502020204030204" pitchFamily="34" charset="0"/>
            </a:endParaRPr>
          </a:p>
        </p:txBody>
      </p:sp>
      <p:grpSp>
        <p:nvGrpSpPr>
          <p:cNvPr id="22" name="Group 21">
            <a:extLst>
              <a:ext uri="{FF2B5EF4-FFF2-40B4-BE49-F238E27FC236}">
                <a16:creationId xmlns:a16="http://schemas.microsoft.com/office/drawing/2014/main" id="{78FD6F26-DD20-A7B3-8C03-A4DB0562F7B4}"/>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FE23A703-69AC-A1CF-664F-82EF6DE45D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C43884C7-CE0F-CA4A-AFA5-3C5F562DF3C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8793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err="1"/>
              <a:t>ADAPTlate</a:t>
            </a:r>
            <a:r>
              <a:rPr lang="en-US" dirty="0"/>
              <a:t>: </a:t>
            </a:r>
            <a:r>
              <a:rPr lang="en-US" u="sng" dirty="0"/>
              <a:t>Delayed </a:t>
            </a:r>
            <a:r>
              <a:rPr lang="en-US" dirty="0"/>
              <a:t>Adjuvant Abemaciclib + ET in </a:t>
            </a:r>
            <a:br>
              <a:rPr lang="en-US" dirty="0"/>
            </a:br>
            <a:r>
              <a:rPr lang="en-US" dirty="0"/>
              <a:t>High-Risk HR+/HER2- EBC</a:t>
            </a:r>
          </a:p>
        </p:txBody>
      </p:sp>
      <p:sp>
        <p:nvSpPr>
          <p:cNvPr id="18" name="Content Placeholder 17">
            <a:extLst>
              <a:ext uri="{FF2B5EF4-FFF2-40B4-BE49-F238E27FC236}">
                <a16:creationId xmlns:a16="http://schemas.microsoft.com/office/drawing/2014/main" id="{C7456C7B-C857-0A47-A870-48C37DC8DB7F}"/>
              </a:ext>
            </a:extLst>
          </p:cNvPr>
          <p:cNvSpPr>
            <a:spLocks noGrp="1"/>
          </p:cNvSpPr>
          <p:nvPr>
            <p:ph idx="1"/>
          </p:nvPr>
        </p:nvSpPr>
        <p:spPr/>
        <p:txBody>
          <a:bodyPr/>
          <a:lstStyle/>
          <a:p>
            <a:r>
              <a:rPr lang="en-US" sz="2400" dirty="0"/>
              <a:t>Multicenter, randomized, open-label phase III trial</a:t>
            </a:r>
          </a:p>
          <a:p>
            <a:endParaRPr lang="en-US" sz="2400" dirty="0"/>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rPr>
              <a:t>Gluz</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 ASCO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 TPS598</a:t>
            </a:r>
            <a:r>
              <a:rPr lang="en-US" altLang="en-US" sz="1200" b="0" spc="-10" dirty="0">
                <a:solidFill>
                  <a:srgbClr val="455560"/>
                </a:solidFill>
                <a:latin typeface="Calibri" panose="020F0502020204030204" pitchFamily="34" charset="0"/>
              </a:rPr>
              <a:t>. NCT04565054.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488951" y="2517336"/>
            <a:ext cx="3343469" cy="1569660"/>
          </a:xfrm>
          <a:prstGeom prst="rect">
            <a:avLst/>
          </a:prstGeom>
          <a:noFill/>
          <a:ln w="9525">
            <a:noFill/>
            <a:miter lim="800000"/>
            <a:headEnd/>
            <a:tailEnd/>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Pre-/postmenopausal women with high-risk, HR+/HER2- EBC; 2-6 yr after primary diagnosis; no distant metastasis; no prior CDK4/6 inhibitors;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(N = </a:t>
            </a:r>
            <a:r>
              <a:rPr lang="en-GB" altLang="en-US" sz="1600" b="0" dirty="0">
                <a:solidFill>
                  <a:srgbClr val="000000"/>
                </a:solidFill>
                <a:latin typeface="Calibri" panose="020F0502020204030204" pitchFamily="34" charset="0"/>
              </a:rPr>
              <a:t>1250</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4340643" y="2293303"/>
            <a:ext cx="2255517" cy="9784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rPr>
              <a:t>Abemaciclib </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150 mg PO BID for 2 yr</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4340643" y="3367397"/>
            <a:ext cx="6647396" cy="979345"/>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rPr>
              <a:t>ET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per standard of care* for 5-8 yr</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3871656" y="3522269"/>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3894376" y="290736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9CD386B2-D170-554C-B046-CC9119ABCADA}"/>
              </a:ext>
            </a:extLst>
          </p:cNvPr>
          <p:cNvSpPr txBox="1"/>
          <p:nvPr/>
        </p:nvSpPr>
        <p:spPr bwMode="auto">
          <a:xfrm>
            <a:off x="4340643" y="4337729"/>
            <a:ext cx="64187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*Premenopausal patients: AI + GnRH agonist or tamoxifen ± GnRH agonist; postmenopausal patients: AI or </a:t>
            </a:r>
            <a:r>
              <a:rPr lang="en-US" sz="1600" b="0" dirty="0" err="1">
                <a:solidFill>
                  <a:schemeClr val="bg1"/>
                </a:solidFill>
                <a:latin typeface="Calibri" panose="020F0502020204030204" pitchFamily="34" charset="0"/>
              </a:rPr>
              <a:t>taxomifen</a:t>
            </a:r>
            <a:r>
              <a:rPr lang="en-US" sz="1600" b="0" dirty="0">
                <a:solidFill>
                  <a:schemeClr val="bg1"/>
                </a:solidFill>
                <a:latin typeface="Calibri" panose="020F0502020204030204" pitchFamily="34" charset="0"/>
              </a:rPr>
              <a:t>.</a:t>
            </a:r>
          </a:p>
        </p:txBody>
      </p:sp>
      <p:cxnSp>
        <p:nvCxnSpPr>
          <p:cNvPr id="26" name="Straight Arrow Connector 25">
            <a:extLst>
              <a:ext uri="{FF2B5EF4-FFF2-40B4-BE49-F238E27FC236}">
                <a16:creationId xmlns:a16="http://schemas.microsoft.com/office/drawing/2014/main" id="{8F751E33-9E73-554A-947F-C0B583F44AD6}"/>
              </a:ext>
            </a:extLst>
          </p:cNvPr>
          <p:cNvCxnSpPr>
            <a:cxnSpLocks/>
          </p:cNvCxnSpPr>
          <p:nvPr/>
        </p:nvCxnSpPr>
        <p:spPr bwMode="auto">
          <a:xfrm>
            <a:off x="6626644" y="2791656"/>
            <a:ext cx="246596" cy="0"/>
          </a:xfrm>
          <a:prstGeom prst="straightConnector1">
            <a:avLst/>
          </a:prstGeom>
          <a:noFill/>
          <a:ln w="28575" cap="flat" cmpd="sng" algn="ctr">
            <a:solidFill>
              <a:schemeClr val="bg1"/>
            </a:solidFill>
            <a:prstDash val="solid"/>
            <a:round/>
            <a:headEnd type="none" w="med" len="med"/>
            <a:tailEnd type="triangle"/>
          </a:ln>
          <a:effectLst/>
        </p:spPr>
      </p:cxnSp>
      <p:sp>
        <p:nvSpPr>
          <p:cNvPr id="36" name="Rectangle 50">
            <a:extLst>
              <a:ext uri="{FF2B5EF4-FFF2-40B4-BE49-F238E27FC236}">
                <a16:creationId xmlns:a16="http://schemas.microsoft.com/office/drawing/2014/main" id="{2F41C1AA-2303-A148-8421-59CC1D53C33D}"/>
              </a:ext>
            </a:extLst>
          </p:cNvPr>
          <p:cNvSpPr>
            <a:spLocks noChangeArrowheads="1"/>
          </p:cNvSpPr>
          <p:nvPr/>
        </p:nvSpPr>
        <p:spPr bwMode="auto">
          <a:xfrm>
            <a:off x="6903724" y="2311538"/>
            <a:ext cx="4084316" cy="978408"/>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ET</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per standard of care* for 3-6 yr</a:t>
            </a:r>
            <a:endParaRPr kumimoji="0" lang="en-US" altLang="en-US" sz="1600" b="0" i="0" u="none" strike="noStrike" kern="1200" cap="none" spc="0" normalizeH="0" baseline="3000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6654B032-FA20-4A4C-8E96-9AE90DA11515}"/>
              </a:ext>
            </a:extLst>
          </p:cNvPr>
          <p:cNvSpPr txBox="1"/>
          <p:nvPr/>
        </p:nvSpPr>
        <p:spPr bwMode="auto">
          <a:xfrm>
            <a:off x="4946688" y="1922619"/>
            <a:ext cx="1043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Years 0-2</a:t>
            </a:r>
          </a:p>
        </p:txBody>
      </p:sp>
      <p:sp>
        <p:nvSpPr>
          <p:cNvPr id="38" name="TextBox 37">
            <a:extLst>
              <a:ext uri="{FF2B5EF4-FFF2-40B4-BE49-F238E27FC236}">
                <a16:creationId xmlns:a16="http://schemas.microsoft.com/office/drawing/2014/main" id="{2F6B33F8-4A2F-A14A-A8E1-D31C17447E5E}"/>
              </a:ext>
            </a:extLst>
          </p:cNvPr>
          <p:cNvSpPr txBox="1"/>
          <p:nvPr/>
        </p:nvSpPr>
        <p:spPr bwMode="auto">
          <a:xfrm>
            <a:off x="8424169" y="1922619"/>
            <a:ext cx="1043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Years 2-8</a:t>
            </a:r>
          </a:p>
        </p:txBody>
      </p:sp>
      <p:sp>
        <p:nvSpPr>
          <p:cNvPr id="39" name="TextBox 38">
            <a:extLst>
              <a:ext uri="{FF2B5EF4-FFF2-40B4-BE49-F238E27FC236}">
                <a16:creationId xmlns:a16="http://schemas.microsoft.com/office/drawing/2014/main" id="{C1A68480-F5D1-5044-AA24-8C750FBAA4CE}"/>
              </a:ext>
            </a:extLst>
          </p:cNvPr>
          <p:cNvSpPr txBox="1"/>
          <p:nvPr/>
        </p:nvSpPr>
        <p:spPr bwMode="auto">
          <a:xfrm>
            <a:off x="3658762" y="3135798"/>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9" name="Content Placeholder 17">
            <a:extLst>
              <a:ext uri="{FF2B5EF4-FFF2-40B4-BE49-F238E27FC236}">
                <a16:creationId xmlns:a16="http://schemas.microsoft.com/office/drawing/2014/main" id="{7F5D9D52-29E9-5222-A1D5-118839613A25}"/>
              </a:ext>
            </a:extLst>
          </p:cNvPr>
          <p:cNvSpPr txBox="1">
            <a:spLocks/>
          </p:cNvSpPr>
          <p:nvPr/>
        </p:nvSpPr>
        <p:spPr bwMode="auto">
          <a:xfrm>
            <a:off x="604675" y="5285317"/>
            <a:ext cx="10877529" cy="87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a:t>
            </a:r>
            <a:r>
              <a:rPr lang="en-US" sz="2400" b="0" kern="0" dirty="0"/>
              <a:t>: iDFS</a:t>
            </a:r>
          </a:p>
          <a:p>
            <a:r>
              <a:rPr lang="en-US" sz="2400" b="1" kern="0" dirty="0"/>
              <a:t>Secondary endpoints</a:t>
            </a:r>
            <a:r>
              <a:rPr lang="en-US" sz="2400" b="0" kern="0" dirty="0"/>
              <a:t>: OS, distant DFS, occurrence of CNS metastases, QoL</a:t>
            </a:r>
          </a:p>
          <a:p>
            <a:endParaRPr lang="en-US" sz="2400" b="0" kern="0" dirty="0"/>
          </a:p>
          <a:p>
            <a:endParaRPr lang="en-US" sz="2400" b="0" kern="0" dirty="0"/>
          </a:p>
        </p:txBody>
      </p:sp>
      <p:grpSp>
        <p:nvGrpSpPr>
          <p:cNvPr id="20" name="Group 19">
            <a:extLst>
              <a:ext uri="{FF2B5EF4-FFF2-40B4-BE49-F238E27FC236}">
                <a16:creationId xmlns:a16="http://schemas.microsoft.com/office/drawing/2014/main" id="{1FBCE6DC-A1AD-93EF-78BF-32DD66EA361B}"/>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AEEE9005-CB4C-6769-6D3A-B187D5162C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2" name="Rectangle 8">
              <a:extLst>
                <a:ext uri="{FF2B5EF4-FFF2-40B4-BE49-F238E27FC236}">
                  <a16:creationId xmlns:a16="http://schemas.microsoft.com/office/drawing/2014/main" id="{FA44B271-7990-1EE4-1C4D-D05DAA320F0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94925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9734" y="6395393"/>
            <a:ext cx="261752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Spring. JAMA Oncol. 2016;2:1477.</a:t>
            </a:r>
          </a:p>
        </p:txBody>
      </p:sp>
      <p:sp>
        <p:nvSpPr>
          <p:cNvPr id="6" name="Title 5">
            <a:extLst>
              <a:ext uri="{FF2B5EF4-FFF2-40B4-BE49-F238E27FC236}">
                <a16:creationId xmlns:a16="http://schemas.microsoft.com/office/drawing/2014/main" id="{7BA30C7B-351D-444E-88B1-079383F59A7F}"/>
              </a:ext>
            </a:extLst>
          </p:cNvPr>
          <p:cNvSpPr>
            <a:spLocks noGrp="1"/>
          </p:cNvSpPr>
          <p:nvPr>
            <p:ph type="title"/>
          </p:nvPr>
        </p:nvSpPr>
        <p:spPr/>
        <p:txBody>
          <a:bodyPr/>
          <a:lstStyle/>
          <a:p>
            <a:r>
              <a:rPr lang="en-US" dirty="0"/>
              <a:t>Neoadjuvant ET vs CT: Systematic Review/</a:t>
            </a:r>
            <a:br>
              <a:rPr lang="en-US" dirty="0"/>
            </a:br>
            <a:r>
              <a:rPr lang="en-US" dirty="0"/>
              <a:t>Meta-analysis of 20 RCTs Through 2015 (N = 3490)</a:t>
            </a:r>
          </a:p>
        </p:txBody>
      </p:sp>
      <p:sp>
        <p:nvSpPr>
          <p:cNvPr id="7" name="Content Placeholder 6">
            <a:extLst>
              <a:ext uri="{FF2B5EF4-FFF2-40B4-BE49-F238E27FC236}">
                <a16:creationId xmlns:a16="http://schemas.microsoft.com/office/drawing/2014/main" id="{043B4DD3-78A3-453C-B69A-BB58AEC18F47}"/>
              </a:ext>
            </a:extLst>
          </p:cNvPr>
          <p:cNvSpPr>
            <a:spLocks noGrp="1"/>
          </p:cNvSpPr>
          <p:nvPr>
            <p:ph idx="1"/>
          </p:nvPr>
        </p:nvSpPr>
        <p:spPr/>
        <p:txBody>
          <a:bodyPr/>
          <a:lstStyle/>
          <a:p>
            <a:r>
              <a:rPr lang="en-US" sz="2000" dirty="0"/>
              <a:t>AIs showed significantly higher rates of clinical response, radiologic response, and BCS vs tamoxifen; radiologic response rate higher with CT + ET vs ET</a:t>
            </a:r>
          </a:p>
        </p:txBody>
      </p:sp>
      <p:sp>
        <p:nvSpPr>
          <p:cNvPr id="98" name="TextBox 97">
            <a:extLst>
              <a:ext uri="{FF2B5EF4-FFF2-40B4-BE49-F238E27FC236}">
                <a16:creationId xmlns:a16="http://schemas.microsoft.com/office/drawing/2014/main" id="{39054202-61E4-4797-B892-F5DC156AEC86}"/>
              </a:ext>
            </a:extLst>
          </p:cNvPr>
          <p:cNvSpPr txBox="1"/>
          <p:nvPr/>
        </p:nvSpPr>
        <p:spPr bwMode="auto">
          <a:xfrm>
            <a:off x="522288" y="2084576"/>
            <a:ext cx="2655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Response</a:t>
            </a:r>
          </a:p>
        </p:txBody>
      </p:sp>
      <p:graphicFrame>
        <p:nvGraphicFramePr>
          <p:cNvPr id="116" name="Table 9">
            <a:extLst>
              <a:ext uri="{FF2B5EF4-FFF2-40B4-BE49-F238E27FC236}">
                <a16:creationId xmlns:a16="http://schemas.microsoft.com/office/drawing/2014/main" id="{C6DD80D2-DBD1-4061-946C-7582817B4C6B}"/>
              </a:ext>
            </a:extLst>
          </p:cNvPr>
          <p:cNvGraphicFramePr>
            <a:graphicFrameLocks noGrp="1"/>
          </p:cNvGraphicFramePr>
          <p:nvPr/>
        </p:nvGraphicFramePr>
        <p:xfrm>
          <a:off x="522289" y="2407810"/>
          <a:ext cx="2885609" cy="1767840"/>
        </p:xfrm>
        <a:graphic>
          <a:graphicData uri="http://schemas.openxmlformats.org/drawingml/2006/table">
            <a:tbl>
              <a:tblPr firstRow="1" bandRow="1">
                <a:tableStyleId>{93296810-A885-4BE3-A3E7-6D5BEEA58F35}</a:tableStyleId>
              </a:tblPr>
              <a:tblGrid>
                <a:gridCol w="1709381">
                  <a:extLst>
                    <a:ext uri="{9D8B030D-6E8A-4147-A177-3AD203B41FA5}">
                      <a16:colId xmlns:a16="http://schemas.microsoft.com/office/drawing/2014/main" val="3643268946"/>
                    </a:ext>
                  </a:extLst>
                </a:gridCol>
                <a:gridCol w="1176228">
                  <a:extLst>
                    <a:ext uri="{9D8B030D-6E8A-4147-A177-3AD203B41FA5}">
                      <a16:colId xmlns:a16="http://schemas.microsoft.com/office/drawing/2014/main" val="1284558376"/>
                    </a:ext>
                  </a:extLst>
                </a:gridCol>
              </a:tblGrid>
              <a:tr h="0">
                <a:tc>
                  <a:txBody>
                    <a:bodyPr/>
                    <a:lstStyle/>
                    <a:p>
                      <a:r>
                        <a:rPr lang="en-US" sz="1200" dirty="0">
                          <a:solidFill>
                            <a:schemeClr val="tx1"/>
                          </a:solidFill>
                          <a:latin typeface="Calibri" panose="020F0502020204030204" pitchFamily="34" charset="0"/>
                          <a:cs typeface="Calibri" panose="020F0502020204030204" pitchFamily="34" charset="0"/>
                        </a:rPr>
                        <a:t>Source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solidFill>
                            <a:schemeClr val="tx1"/>
                          </a:solidFill>
                          <a:latin typeface="Calibri" panose="020F0502020204030204" pitchFamily="34" charset="0"/>
                          <a:cs typeface="Calibri" panose="020F0502020204030204" pitchFamily="34" charset="0"/>
                        </a:rPr>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4045221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Alba 2012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2.11 (0.92-4.82)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1895849"/>
                  </a:ext>
                </a:extLst>
              </a:tr>
              <a:tr h="0">
                <a:tc>
                  <a:txBody>
                    <a:bodyPr/>
                    <a:lstStyle/>
                    <a:p>
                      <a:r>
                        <a:rPr lang="en-US" sz="1200" dirty="0">
                          <a:solidFill>
                            <a:schemeClr val="bg1"/>
                          </a:solidFill>
                          <a:latin typeface="Calibri" panose="020F0502020204030204" pitchFamily="34" charset="0"/>
                          <a:cs typeface="Calibri" panose="020F0502020204030204" pitchFamily="34" charset="0"/>
                        </a:rPr>
                        <a:t>Palmieri 2014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0.34 (0.6-1.98)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6594630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Semiglazov 2007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0.93 (0.55-1.57)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104778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Total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1.08 (0.50-2.35)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6884685"/>
                  </a:ext>
                </a:extLst>
              </a:tr>
              <a:tr h="0">
                <a:tc gridSpan="2">
                  <a:txBody>
                    <a:bodyPr/>
                    <a:lstStyle/>
                    <a:p>
                      <a:r>
                        <a:rPr lang="en-US" sz="1000" dirty="0">
                          <a:solidFill>
                            <a:schemeClr val="bg1"/>
                          </a:solidFill>
                          <a:latin typeface="Calibri" panose="020F0502020204030204" pitchFamily="34" charset="0"/>
                          <a:cs typeface="Calibri" panose="020F0502020204030204" pitchFamily="34" charset="0"/>
                        </a:rPr>
                        <a:t>Heterogeneity: x</a:t>
                      </a:r>
                      <a:r>
                        <a:rPr lang="en-US" sz="1000" baseline="30000" dirty="0">
                          <a:solidFill>
                            <a:schemeClr val="bg1"/>
                          </a:solidFill>
                          <a:latin typeface="Calibri" panose="020F0502020204030204" pitchFamily="34" charset="0"/>
                          <a:cs typeface="Calibri" panose="020F0502020204030204" pitchFamily="34" charset="0"/>
                        </a:rPr>
                        <a:t>2</a:t>
                      </a:r>
                      <a:r>
                        <a:rPr lang="en-US" sz="1000" baseline="-25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4.47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.11), I</a:t>
                      </a:r>
                      <a:r>
                        <a:rPr lang="en-US" sz="1000" baseline="30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55%.</a:t>
                      </a:r>
                      <a:br>
                        <a:rPr lang="en-US" sz="1000" dirty="0">
                          <a:solidFill>
                            <a:schemeClr val="bg1"/>
                          </a:solidFill>
                          <a:latin typeface="Calibri" panose="020F0502020204030204" pitchFamily="34" charset="0"/>
                          <a:cs typeface="Calibri" panose="020F0502020204030204" pitchFamily="34" charset="0"/>
                        </a:rPr>
                      </a:br>
                      <a:r>
                        <a:rPr lang="en-US" sz="1000" dirty="0">
                          <a:solidFill>
                            <a:schemeClr val="bg1"/>
                          </a:solidFill>
                          <a:latin typeface="Calibri" panose="020F0502020204030204" pitchFamily="34" charset="0"/>
                          <a:cs typeface="Calibri" panose="020F0502020204030204" pitchFamily="34" charset="0"/>
                        </a:rPr>
                        <a:t>Test for overall effect: z = 0.19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487219"/>
                  </a:ext>
                </a:extLst>
              </a:tr>
            </a:tbl>
          </a:graphicData>
        </a:graphic>
      </p:graphicFrame>
      <p:cxnSp>
        <p:nvCxnSpPr>
          <p:cNvPr id="119" name="Straight Connector 118">
            <a:extLst>
              <a:ext uri="{FF2B5EF4-FFF2-40B4-BE49-F238E27FC236}">
                <a16:creationId xmlns:a16="http://schemas.microsoft.com/office/drawing/2014/main" id="{D03BAC7F-289F-4647-A7BE-172E66BE250F}"/>
              </a:ext>
            </a:extLst>
          </p:cNvPr>
          <p:cNvCxnSpPr>
            <a:cxnSpLocks/>
          </p:cNvCxnSpPr>
          <p:nvPr/>
        </p:nvCxnSpPr>
        <p:spPr bwMode="auto">
          <a:xfrm>
            <a:off x="3421620" y="3815498"/>
            <a:ext cx="243078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74764AF-9E9D-469F-BC5E-BB496207A3FC}"/>
              </a:ext>
            </a:extLst>
          </p:cNvPr>
          <p:cNvCxnSpPr>
            <a:cxnSpLocks/>
          </p:cNvCxnSpPr>
          <p:nvPr/>
        </p:nvCxnSpPr>
        <p:spPr bwMode="auto">
          <a:xfrm flipV="1">
            <a:off x="4640820" y="2352458"/>
            <a:ext cx="0" cy="1447800"/>
          </a:xfrm>
          <a:prstGeom prst="line">
            <a:avLst/>
          </a:prstGeom>
          <a:noFill/>
          <a:ln w="28575" cap="flat" cmpd="sng" algn="ctr">
            <a:solidFill>
              <a:schemeClr val="bg1"/>
            </a:solidFill>
            <a:prstDash val="sysDot"/>
            <a:round/>
            <a:headEnd type="none" w="med" len="med"/>
            <a:tailEnd type="none" w="med" len="med"/>
          </a:ln>
          <a:effectLst/>
        </p:spPr>
      </p:cxnSp>
      <p:cxnSp>
        <p:nvCxnSpPr>
          <p:cNvPr id="123" name="Straight Connector 122">
            <a:extLst>
              <a:ext uri="{FF2B5EF4-FFF2-40B4-BE49-F238E27FC236}">
                <a16:creationId xmlns:a16="http://schemas.microsoft.com/office/drawing/2014/main" id="{480364CE-8D50-407F-ADA0-6823CDCEA935}"/>
              </a:ext>
            </a:extLst>
          </p:cNvPr>
          <p:cNvCxnSpPr>
            <a:cxnSpLocks/>
          </p:cNvCxnSpPr>
          <p:nvPr/>
        </p:nvCxnSpPr>
        <p:spPr bwMode="auto">
          <a:xfrm>
            <a:off x="3429240"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85283DD-9D38-4743-945F-67FABD29F362}"/>
              </a:ext>
            </a:extLst>
          </p:cNvPr>
          <p:cNvCxnSpPr>
            <a:cxnSpLocks/>
          </p:cNvCxnSpPr>
          <p:nvPr/>
        </p:nvCxnSpPr>
        <p:spPr bwMode="auto">
          <a:xfrm>
            <a:off x="4031220"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BBFF8DF-4BC0-4EE4-8A55-6E05625A4631}"/>
              </a:ext>
            </a:extLst>
          </p:cNvPr>
          <p:cNvCxnSpPr>
            <a:cxnSpLocks/>
          </p:cNvCxnSpPr>
          <p:nvPr/>
        </p:nvCxnSpPr>
        <p:spPr bwMode="auto">
          <a:xfrm>
            <a:off x="4640820"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78E4205-A2FF-44E5-A7AF-5AAA948FA90F}"/>
              </a:ext>
            </a:extLst>
          </p:cNvPr>
          <p:cNvCxnSpPr>
            <a:cxnSpLocks/>
          </p:cNvCxnSpPr>
          <p:nvPr/>
        </p:nvCxnSpPr>
        <p:spPr bwMode="auto">
          <a:xfrm>
            <a:off x="5235180"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52B8BCD-3473-4D8B-BF8C-DB79FF1925F4}"/>
              </a:ext>
            </a:extLst>
          </p:cNvPr>
          <p:cNvCxnSpPr>
            <a:cxnSpLocks/>
          </p:cNvCxnSpPr>
          <p:nvPr/>
        </p:nvCxnSpPr>
        <p:spPr bwMode="auto">
          <a:xfrm>
            <a:off x="5837160" y="38154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DA3C656C-2EF8-47CB-8C38-B048CB2F5D51}"/>
              </a:ext>
            </a:extLst>
          </p:cNvPr>
          <p:cNvSpPr txBox="1"/>
          <p:nvPr/>
        </p:nvSpPr>
        <p:spPr bwMode="auto">
          <a:xfrm>
            <a:off x="3139684"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a:t>
            </a:r>
          </a:p>
        </p:txBody>
      </p:sp>
      <p:sp>
        <p:nvSpPr>
          <p:cNvPr id="129" name="TextBox 128">
            <a:extLst>
              <a:ext uri="{FF2B5EF4-FFF2-40B4-BE49-F238E27FC236}">
                <a16:creationId xmlns:a16="http://schemas.microsoft.com/office/drawing/2014/main" id="{4E02E427-672D-4E6E-B982-7D732CD36476}"/>
              </a:ext>
            </a:extLst>
          </p:cNvPr>
          <p:cNvSpPr txBox="1"/>
          <p:nvPr/>
        </p:nvSpPr>
        <p:spPr bwMode="auto">
          <a:xfrm>
            <a:off x="3747761"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130" name="TextBox 129">
            <a:extLst>
              <a:ext uri="{FF2B5EF4-FFF2-40B4-BE49-F238E27FC236}">
                <a16:creationId xmlns:a16="http://schemas.microsoft.com/office/drawing/2014/main" id="{2FCFDAEA-B928-4C51-A313-8790DB3F70A4}"/>
              </a:ext>
            </a:extLst>
          </p:cNvPr>
          <p:cNvSpPr txBox="1"/>
          <p:nvPr/>
        </p:nvSpPr>
        <p:spPr bwMode="auto">
          <a:xfrm>
            <a:off x="4355838"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1" name="TextBox 130">
            <a:extLst>
              <a:ext uri="{FF2B5EF4-FFF2-40B4-BE49-F238E27FC236}">
                <a16:creationId xmlns:a16="http://schemas.microsoft.com/office/drawing/2014/main" id="{62B381F7-6C62-4203-A98B-83E4C9F8D6BE}"/>
              </a:ext>
            </a:extLst>
          </p:cNvPr>
          <p:cNvSpPr txBox="1"/>
          <p:nvPr/>
        </p:nvSpPr>
        <p:spPr bwMode="auto">
          <a:xfrm>
            <a:off x="4963915"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3" name="TextBox 132">
            <a:extLst>
              <a:ext uri="{FF2B5EF4-FFF2-40B4-BE49-F238E27FC236}">
                <a16:creationId xmlns:a16="http://schemas.microsoft.com/office/drawing/2014/main" id="{36AC917D-CC8E-41B2-AB96-B040A8CF8900}"/>
              </a:ext>
            </a:extLst>
          </p:cNvPr>
          <p:cNvSpPr txBox="1"/>
          <p:nvPr/>
        </p:nvSpPr>
        <p:spPr bwMode="auto">
          <a:xfrm>
            <a:off x="5571993"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4" name="TextBox 133">
            <a:extLst>
              <a:ext uri="{FF2B5EF4-FFF2-40B4-BE49-F238E27FC236}">
                <a16:creationId xmlns:a16="http://schemas.microsoft.com/office/drawing/2014/main" id="{D024C0B2-0446-436D-AE5E-D69D49895112}"/>
              </a:ext>
            </a:extLst>
          </p:cNvPr>
          <p:cNvSpPr txBox="1"/>
          <p:nvPr/>
        </p:nvSpPr>
        <p:spPr bwMode="auto">
          <a:xfrm>
            <a:off x="3429240" y="4051638"/>
            <a:ext cx="2407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(95% CI)</a:t>
            </a:r>
          </a:p>
        </p:txBody>
      </p:sp>
      <p:sp>
        <p:nvSpPr>
          <p:cNvPr id="135" name="TextBox 134">
            <a:extLst>
              <a:ext uri="{FF2B5EF4-FFF2-40B4-BE49-F238E27FC236}">
                <a16:creationId xmlns:a16="http://schemas.microsoft.com/office/drawing/2014/main" id="{8913CC60-CE83-459D-A8B4-ADA784D6C5DC}"/>
              </a:ext>
            </a:extLst>
          </p:cNvPr>
          <p:cNvSpPr txBox="1"/>
          <p:nvPr/>
        </p:nvSpPr>
        <p:spPr bwMode="auto">
          <a:xfrm>
            <a:off x="3180808" y="2130114"/>
            <a:ext cx="14615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Endocrine</a:t>
            </a:r>
          </a:p>
        </p:txBody>
      </p:sp>
      <p:sp>
        <p:nvSpPr>
          <p:cNvPr id="136" name="TextBox 135">
            <a:extLst>
              <a:ext uri="{FF2B5EF4-FFF2-40B4-BE49-F238E27FC236}">
                <a16:creationId xmlns:a16="http://schemas.microsoft.com/office/drawing/2014/main" id="{583CF828-9D44-4F9F-86C1-1E1887132657}"/>
              </a:ext>
            </a:extLst>
          </p:cNvPr>
          <p:cNvSpPr txBox="1"/>
          <p:nvPr/>
        </p:nvSpPr>
        <p:spPr bwMode="auto">
          <a:xfrm>
            <a:off x="4633200" y="2130114"/>
            <a:ext cx="1838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Chemotherapy</a:t>
            </a:r>
          </a:p>
        </p:txBody>
      </p:sp>
      <p:cxnSp>
        <p:nvCxnSpPr>
          <p:cNvPr id="137" name="Straight Connector 136">
            <a:extLst>
              <a:ext uri="{FF2B5EF4-FFF2-40B4-BE49-F238E27FC236}">
                <a16:creationId xmlns:a16="http://schemas.microsoft.com/office/drawing/2014/main" id="{3DEA8180-2347-476D-B37F-DD73443473F2}"/>
              </a:ext>
            </a:extLst>
          </p:cNvPr>
          <p:cNvCxnSpPr/>
          <p:nvPr/>
        </p:nvCxnSpPr>
        <p:spPr bwMode="auto">
          <a:xfrm>
            <a:off x="3878820" y="3106838"/>
            <a:ext cx="937260"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0259BBB-4431-4E17-AA18-C9EA7C285BC5}"/>
              </a:ext>
            </a:extLst>
          </p:cNvPr>
          <p:cNvCxnSpPr>
            <a:cxnSpLocks/>
          </p:cNvCxnSpPr>
          <p:nvPr/>
        </p:nvCxnSpPr>
        <p:spPr bwMode="auto">
          <a:xfrm>
            <a:off x="4613393" y="2862998"/>
            <a:ext cx="446527" cy="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0F5260D-0F4E-466F-9708-09B3748A94C2}"/>
              </a:ext>
            </a:extLst>
          </p:cNvPr>
          <p:cNvCxnSpPr>
            <a:cxnSpLocks/>
          </p:cNvCxnSpPr>
          <p:nvPr/>
        </p:nvCxnSpPr>
        <p:spPr bwMode="auto">
          <a:xfrm>
            <a:off x="4473189" y="3335438"/>
            <a:ext cx="289551" cy="0"/>
          </a:xfrm>
          <a:prstGeom prst="line">
            <a:avLst/>
          </a:prstGeom>
          <a:noFill/>
          <a:ln w="28575" cap="flat" cmpd="sng" algn="ctr">
            <a:solidFill>
              <a:schemeClr val="accent1"/>
            </a:solidFill>
            <a:prstDash val="solid"/>
            <a:round/>
            <a:headEnd type="none" w="med" len="med"/>
            <a:tailEnd type="none" w="med" len="med"/>
          </a:ln>
          <a:effectLst/>
        </p:spPr>
      </p:cxnSp>
      <p:sp>
        <p:nvSpPr>
          <p:cNvPr id="140" name="Rectangle 139">
            <a:extLst>
              <a:ext uri="{FF2B5EF4-FFF2-40B4-BE49-F238E27FC236}">
                <a16:creationId xmlns:a16="http://schemas.microsoft.com/office/drawing/2014/main" id="{F360E23B-EEC8-4402-B1B2-3F23E8533C0D}"/>
              </a:ext>
            </a:extLst>
          </p:cNvPr>
          <p:cNvSpPr/>
          <p:nvPr/>
        </p:nvSpPr>
        <p:spPr bwMode="auto">
          <a:xfrm>
            <a:off x="4551232" y="3233922"/>
            <a:ext cx="142917" cy="1972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DE512FD7-3ACF-4A5B-8949-30B0FAC9F627}"/>
              </a:ext>
            </a:extLst>
          </p:cNvPr>
          <p:cNvSpPr/>
          <p:nvPr/>
        </p:nvSpPr>
        <p:spPr bwMode="auto">
          <a:xfrm>
            <a:off x="4789412" y="280875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8086F41A-4F2B-40AC-A8C7-3D1143E6329D}"/>
              </a:ext>
            </a:extLst>
          </p:cNvPr>
          <p:cNvSpPr/>
          <p:nvPr/>
        </p:nvSpPr>
        <p:spPr bwMode="auto">
          <a:xfrm>
            <a:off x="4303670" y="3053500"/>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Diamond 142">
            <a:extLst>
              <a:ext uri="{FF2B5EF4-FFF2-40B4-BE49-F238E27FC236}">
                <a16:creationId xmlns:a16="http://schemas.microsoft.com/office/drawing/2014/main" id="{0BADBB62-4421-4704-B7F1-288B6D389DB7}"/>
              </a:ext>
            </a:extLst>
          </p:cNvPr>
          <p:cNvSpPr/>
          <p:nvPr/>
        </p:nvSpPr>
        <p:spPr bwMode="auto">
          <a:xfrm>
            <a:off x="4528872" y="3498788"/>
            <a:ext cx="249096" cy="151452"/>
          </a:xfrm>
          <a:prstGeom prst="diamond">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TextBox 143">
            <a:extLst>
              <a:ext uri="{FF2B5EF4-FFF2-40B4-BE49-F238E27FC236}">
                <a16:creationId xmlns:a16="http://schemas.microsoft.com/office/drawing/2014/main" id="{74482F42-C59B-4A22-B0FB-DD59626B9FBB}"/>
              </a:ext>
            </a:extLst>
          </p:cNvPr>
          <p:cNvSpPr txBox="1"/>
          <p:nvPr/>
        </p:nvSpPr>
        <p:spPr bwMode="auto">
          <a:xfrm>
            <a:off x="522288" y="4095184"/>
            <a:ext cx="2655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Radiologic Response</a:t>
            </a:r>
          </a:p>
        </p:txBody>
      </p:sp>
      <p:graphicFrame>
        <p:nvGraphicFramePr>
          <p:cNvPr id="145" name="Table 9">
            <a:extLst>
              <a:ext uri="{FF2B5EF4-FFF2-40B4-BE49-F238E27FC236}">
                <a16:creationId xmlns:a16="http://schemas.microsoft.com/office/drawing/2014/main" id="{5156B73C-D469-453F-B281-FEAFA87BD6A0}"/>
              </a:ext>
            </a:extLst>
          </p:cNvPr>
          <p:cNvGraphicFramePr>
            <a:graphicFrameLocks noGrp="1"/>
          </p:cNvGraphicFramePr>
          <p:nvPr/>
        </p:nvGraphicFramePr>
        <p:xfrm>
          <a:off x="522289" y="4418418"/>
          <a:ext cx="2885609" cy="1767840"/>
        </p:xfrm>
        <a:graphic>
          <a:graphicData uri="http://schemas.openxmlformats.org/drawingml/2006/table">
            <a:tbl>
              <a:tblPr firstRow="1" bandRow="1">
                <a:tableStyleId>{93296810-A885-4BE3-A3E7-6D5BEEA58F35}</a:tableStyleId>
              </a:tblPr>
              <a:tblGrid>
                <a:gridCol w="1709381">
                  <a:extLst>
                    <a:ext uri="{9D8B030D-6E8A-4147-A177-3AD203B41FA5}">
                      <a16:colId xmlns:a16="http://schemas.microsoft.com/office/drawing/2014/main" val="3643268946"/>
                    </a:ext>
                  </a:extLst>
                </a:gridCol>
                <a:gridCol w="1176228">
                  <a:extLst>
                    <a:ext uri="{9D8B030D-6E8A-4147-A177-3AD203B41FA5}">
                      <a16:colId xmlns:a16="http://schemas.microsoft.com/office/drawing/2014/main" val="1284558376"/>
                    </a:ext>
                  </a:extLst>
                </a:gridCol>
              </a:tblGrid>
              <a:tr h="0">
                <a:tc>
                  <a:txBody>
                    <a:bodyPr/>
                    <a:lstStyle/>
                    <a:p>
                      <a:r>
                        <a:rPr lang="en-US" sz="1200" dirty="0">
                          <a:solidFill>
                            <a:schemeClr val="tx1"/>
                          </a:solidFill>
                          <a:latin typeface="Calibri" panose="020F0502020204030204" pitchFamily="34" charset="0"/>
                          <a:cs typeface="Calibri" panose="020F0502020204030204" pitchFamily="34" charset="0"/>
                        </a:rPr>
                        <a:t>Source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solidFill>
                            <a:schemeClr val="tx1"/>
                          </a:solidFill>
                          <a:latin typeface="Calibri" panose="020F0502020204030204" pitchFamily="34" charset="0"/>
                          <a:cs typeface="Calibri" panose="020F0502020204030204" pitchFamily="34" charset="0"/>
                        </a:rPr>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4045221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Alba 2012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2.11 (0.92-4.82)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1895849"/>
                  </a:ext>
                </a:extLst>
              </a:tr>
              <a:tr h="0">
                <a:tc>
                  <a:txBody>
                    <a:bodyPr/>
                    <a:lstStyle/>
                    <a:p>
                      <a:r>
                        <a:rPr lang="en-US" sz="1200" dirty="0">
                          <a:solidFill>
                            <a:schemeClr val="bg1"/>
                          </a:solidFill>
                          <a:latin typeface="Calibri" panose="020F0502020204030204" pitchFamily="34" charset="0"/>
                          <a:cs typeface="Calibri" panose="020F0502020204030204" pitchFamily="34" charset="0"/>
                        </a:rPr>
                        <a:t>Palmieri 2014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0.83 (0.25-2.74)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6594630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Semiglazov 2007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1.28 (0.77-2.14)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104778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Total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1.38 (0.92-2.07)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6884685"/>
                  </a:ext>
                </a:extLst>
              </a:tr>
              <a:tr h="0">
                <a:tc gridSpan="2">
                  <a:txBody>
                    <a:bodyPr/>
                    <a:lstStyle/>
                    <a:p>
                      <a:r>
                        <a:rPr lang="en-US" sz="1000" dirty="0">
                          <a:solidFill>
                            <a:schemeClr val="bg1"/>
                          </a:solidFill>
                          <a:latin typeface="Calibri" panose="020F0502020204030204" pitchFamily="34" charset="0"/>
                          <a:cs typeface="Calibri" panose="020F0502020204030204" pitchFamily="34" charset="0"/>
                        </a:rPr>
                        <a:t>Heterogeneity: x</a:t>
                      </a:r>
                      <a:r>
                        <a:rPr lang="en-US" sz="1000" baseline="30000" dirty="0">
                          <a:solidFill>
                            <a:schemeClr val="bg1"/>
                          </a:solidFill>
                          <a:latin typeface="Calibri" panose="020F0502020204030204" pitchFamily="34" charset="0"/>
                          <a:cs typeface="Calibri" panose="020F0502020204030204" pitchFamily="34" charset="0"/>
                        </a:rPr>
                        <a:t>2</a:t>
                      </a:r>
                      <a:r>
                        <a:rPr lang="en-US" sz="1000" baseline="-25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1.77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.41), I</a:t>
                      </a:r>
                      <a:r>
                        <a:rPr lang="en-US" sz="1000" baseline="30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0%</a:t>
                      </a:r>
                      <a:br>
                        <a:rPr lang="en-US" sz="1000" dirty="0">
                          <a:solidFill>
                            <a:schemeClr val="bg1"/>
                          </a:solidFill>
                          <a:latin typeface="Calibri" panose="020F0502020204030204" pitchFamily="34" charset="0"/>
                          <a:cs typeface="Calibri" panose="020F0502020204030204" pitchFamily="34" charset="0"/>
                        </a:rPr>
                      </a:br>
                      <a:r>
                        <a:rPr lang="en-US" sz="1000" dirty="0">
                          <a:solidFill>
                            <a:schemeClr val="bg1"/>
                          </a:solidFill>
                          <a:latin typeface="Calibri" panose="020F0502020204030204" pitchFamily="34" charset="0"/>
                          <a:cs typeface="Calibri" panose="020F0502020204030204" pitchFamily="34" charset="0"/>
                        </a:rPr>
                        <a:t>Test for overall effect: z = 1.54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487219"/>
                  </a:ext>
                </a:extLst>
              </a:tr>
            </a:tbl>
          </a:graphicData>
        </a:graphic>
      </p:graphicFrame>
      <p:cxnSp>
        <p:nvCxnSpPr>
          <p:cNvPr id="146" name="Straight Connector 145">
            <a:extLst>
              <a:ext uri="{FF2B5EF4-FFF2-40B4-BE49-F238E27FC236}">
                <a16:creationId xmlns:a16="http://schemas.microsoft.com/office/drawing/2014/main" id="{B7942F04-AA72-4BDF-920C-0D3B07C25F9B}"/>
              </a:ext>
            </a:extLst>
          </p:cNvPr>
          <p:cNvCxnSpPr>
            <a:cxnSpLocks/>
          </p:cNvCxnSpPr>
          <p:nvPr/>
        </p:nvCxnSpPr>
        <p:spPr bwMode="auto">
          <a:xfrm>
            <a:off x="3421620" y="5826106"/>
            <a:ext cx="2430780"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8AA1266-A395-4C87-B053-C2A0FB88558D}"/>
              </a:ext>
            </a:extLst>
          </p:cNvPr>
          <p:cNvCxnSpPr>
            <a:cxnSpLocks/>
          </p:cNvCxnSpPr>
          <p:nvPr/>
        </p:nvCxnSpPr>
        <p:spPr bwMode="auto">
          <a:xfrm>
            <a:off x="3429240"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78EFEE9-DBD3-4615-AFB0-BA593E145B9D}"/>
              </a:ext>
            </a:extLst>
          </p:cNvPr>
          <p:cNvCxnSpPr>
            <a:cxnSpLocks/>
          </p:cNvCxnSpPr>
          <p:nvPr/>
        </p:nvCxnSpPr>
        <p:spPr bwMode="auto">
          <a:xfrm>
            <a:off x="4031220"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AFC714E-48AA-4E1B-8A5E-1E3BFF019404}"/>
              </a:ext>
            </a:extLst>
          </p:cNvPr>
          <p:cNvCxnSpPr>
            <a:cxnSpLocks/>
          </p:cNvCxnSpPr>
          <p:nvPr/>
        </p:nvCxnSpPr>
        <p:spPr bwMode="auto">
          <a:xfrm>
            <a:off x="4637010"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5E0B90B-EEDE-40DB-8810-4ADE7AF28252}"/>
              </a:ext>
            </a:extLst>
          </p:cNvPr>
          <p:cNvCxnSpPr>
            <a:cxnSpLocks/>
          </p:cNvCxnSpPr>
          <p:nvPr/>
        </p:nvCxnSpPr>
        <p:spPr bwMode="auto">
          <a:xfrm>
            <a:off x="5235180"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0AF5DE2-6683-40EE-8477-6B590EEC8C4E}"/>
              </a:ext>
            </a:extLst>
          </p:cNvPr>
          <p:cNvCxnSpPr>
            <a:cxnSpLocks/>
          </p:cNvCxnSpPr>
          <p:nvPr/>
        </p:nvCxnSpPr>
        <p:spPr bwMode="auto">
          <a:xfrm>
            <a:off x="5837160" y="58261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2" name="TextBox 151">
            <a:extLst>
              <a:ext uri="{FF2B5EF4-FFF2-40B4-BE49-F238E27FC236}">
                <a16:creationId xmlns:a16="http://schemas.microsoft.com/office/drawing/2014/main" id="{C0AF21C5-5F88-4A4D-B359-0185A3C81877}"/>
              </a:ext>
            </a:extLst>
          </p:cNvPr>
          <p:cNvSpPr txBox="1"/>
          <p:nvPr/>
        </p:nvSpPr>
        <p:spPr bwMode="auto">
          <a:xfrm>
            <a:off x="3139684"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a:t>
            </a:r>
          </a:p>
        </p:txBody>
      </p:sp>
      <p:sp>
        <p:nvSpPr>
          <p:cNvPr id="153" name="TextBox 152">
            <a:extLst>
              <a:ext uri="{FF2B5EF4-FFF2-40B4-BE49-F238E27FC236}">
                <a16:creationId xmlns:a16="http://schemas.microsoft.com/office/drawing/2014/main" id="{6B889734-CD10-4998-983F-9D9C671E668C}"/>
              </a:ext>
            </a:extLst>
          </p:cNvPr>
          <p:cNvSpPr txBox="1"/>
          <p:nvPr/>
        </p:nvSpPr>
        <p:spPr bwMode="auto">
          <a:xfrm>
            <a:off x="3747761"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154" name="TextBox 153">
            <a:extLst>
              <a:ext uri="{FF2B5EF4-FFF2-40B4-BE49-F238E27FC236}">
                <a16:creationId xmlns:a16="http://schemas.microsoft.com/office/drawing/2014/main" id="{16F0E262-AD96-4830-8659-15942D46C1E3}"/>
              </a:ext>
            </a:extLst>
          </p:cNvPr>
          <p:cNvSpPr txBox="1"/>
          <p:nvPr/>
        </p:nvSpPr>
        <p:spPr bwMode="auto">
          <a:xfrm>
            <a:off x="4355838"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5" name="TextBox 154">
            <a:extLst>
              <a:ext uri="{FF2B5EF4-FFF2-40B4-BE49-F238E27FC236}">
                <a16:creationId xmlns:a16="http://schemas.microsoft.com/office/drawing/2014/main" id="{AFF6061E-77ED-4450-B758-BA7D7BD5D1C8}"/>
              </a:ext>
            </a:extLst>
          </p:cNvPr>
          <p:cNvSpPr txBox="1"/>
          <p:nvPr/>
        </p:nvSpPr>
        <p:spPr bwMode="auto">
          <a:xfrm>
            <a:off x="4963915"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6" name="TextBox 155">
            <a:extLst>
              <a:ext uri="{FF2B5EF4-FFF2-40B4-BE49-F238E27FC236}">
                <a16:creationId xmlns:a16="http://schemas.microsoft.com/office/drawing/2014/main" id="{8D402399-B820-41B4-920D-ED57A7DA719D}"/>
              </a:ext>
            </a:extLst>
          </p:cNvPr>
          <p:cNvSpPr txBox="1"/>
          <p:nvPr/>
        </p:nvSpPr>
        <p:spPr bwMode="auto">
          <a:xfrm>
            <a:off x="5571993"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7" name="TextBox 156">
            <a:extLst>
              <a:ext uri="{FF2B5EF4-FFF2-40B4-BE49-F238E27FC236}">
                <a16:creationId xmlns:a16="http://schemas.microsoft.com/office/drawing/2014/main" id="{637AAC7A-6BB8-495F-A92B-4B7277549FF9}"/>
              </a:ext>
            </a:extLst>
          </p:cNvPr>
          <p:cNvSpPr txBox="1"/>
          <p:nvPr/>
        </p:nvSpPr>
        <p:spPr bwMode="auto">
          <a:xfrm>
            <a:off x="3429240" y="6062246"/>
            <a:ext cx="2407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(95% CI)</a:t>
            </a:r>
          </a:p>
        </p:txBody>
      </p:sp>
      <p:cxnSp>
        <p:nvCxnSpPr>
          <p:cNvPr id="158" name="Straight Connector 157">
            <a:extLst>
              <a:ext uri="{FF2B5EF4-FFF2-40B4-BE49-F238E27FC236}">
                <a16:creationId xmlns:a16="http://schemas.microsoft.com/office/drawing/2014/main" id="{E7D611DE-41D3-4F24-8388-9DBF229D6146}"/>
              </a:ext>
            </a:extLst>
          </p:cNvPr>
          <p:cNvCxnSpPr>
            <a:cxnSpLocks/>
          </p:cNvCxnSpPr>
          <p:nvPr/>
        </p:nvCxnSpPr>
        <p:spPr bwMode="auto">
          <a:xfrm>
            <a:off x="4255317" y="5117446"/>
            <a:ext cx="635925" cy="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F13C1F1-2176-490C-8866-2EEE534A3243}"/>
              </a:ext>
            </a:extLst>
          </p:cNvPr>
          <p:cNvCxnSpPr>
            <a:cxnSpLocks/>
          </p:cNvCxnSpPr>
          <p:nvPr/>
        </p:nvCxnSpPr>
        <p:spPr bwMode="auto">
          <a:xfrm>
            <a:off x="4597808" y="4873606"/>
            <a:ext cx="446527" cy="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95AD9B2-46BA-446E-AFAB-2B8016DEEE98}"/>
              </a:ext>
            </a:extLst>
          </p:cNvPr>
          <p:cNvCxnSpPr>
            <a:cxnSpLocks/>
          </p:cNvCxnSpPr>
          <p:nvPr/>
        </p:nvCxnSpPr>
        <p:spPr bwMode="auto">
          <a:xfrm>
            <a:off x="4545581" y="5346046"/>
            <a:ext cx="278107" cy="0"/>
          </a:xfrm>
          <a:prstGeom prst="line">
            <a:avLst/>
          </a:prstGeom>
          <a:noFill/>
          <a:ln w="28575" cap="flat" cmpd="sng" algn="ctr">
            <a:solidFill>
              <a:schemeClr val="accent1"/>
            </a:solidFill>
            <a:prstDash val="solid"/>
            <a:round/>
            <a:headEnd type="none" w="med" len="med"/>
            <a:tailEnd type="none" w="med" len="med"/>
          </a:ln>
          <a:effectLst/>
        </p:spPr>
      </p:cxnSp>
      <p:sp>
        <p:nvSpPr>
          <p:cNvPr id="161" name="Rectangle 160">
            <a:extLst>
              <a:ext uri="{FF2B5EF4-FFF2-40B4-BE49-F238E27FC236}">
                <a16:creationId xmlns:a16="http://schemas.microsoft.com/office/drawing/2014/main" id="{74E211A6-4F1E-4686-9A2A-958E8CF73248}"/>
              </a:ext>
            </a:extLst>
          </p:cNvPr>
          <p:cNvSpPr/>
          <p:nvPr/>
        </p:nvSpPr>
        <p:spPr bwMode="auto">
          <a:xfrm>
            <a:off x="4629498" y="5244530"/>
            <a:ext cx="142917" cy="1972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243EB6D0-1D31-435F-B87C-DD1BC207BA89}"/>
              </a:ext>
            </a:extLst>
          </p:cNvPr>
          <p:cNvSpPr/>
          <p:nvPr/>
        </p:nvSpPr>
        <p:spPr bwMode="auto">
          <a:xfrm>
            <a:off x="4777968" y="4824531"/>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00A92EDD-F007-44B8-8A53-9C427F3C8B72}"/>
              </a:ext>
            </a:extLst>
          </p:cNvPr>
          <p:cNvSpPr/>
          <p:nvPr/>
        </p:nvSpPr>
        <p:spPr bwMode="auto">
          <a:xfrm>
            <a:off x="4534152" y="506410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Diamond 163">
            <a:extLst>
              <a:ext uri="{FF2B5EF4-FFF2-40B4-BE49-F238E27FC236}">
                <a16:creationId xmlns:a16="http://schemas.microsoft.com/office/drawing/2014/main" id="{3955B9E3-5D92-44E3-A7FC-B1265CB7E89D}"/>
              </a:ext>
            </a:extLst>
          </p:cNvPr>
          <p:cNvSpPr/>
          <p:nvPr/>
        </p:nvSpPr>
        <p:spPr bwMode="auto">
          <a:xfrm>
            <a:off x="4597808" y="5497825"/>
            <a:ext cx="213000" cy="173571"/>
          </a:xfrm>
          <a:prstGeom prst="diamond">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TextBox 164">
            <a:extLst>
              <a:ext uri="{FF2B5EF4-FFF2-40B4-BE49-F238E27FC236}">
                <a16:creationId xmlns:a16="http://schemas.microsoft.com/office/drawing/2014/main" id="{4E95ABBE-1508-42E5-A900-B36151FC5D1C}"/>
              </a:ext>
            </a:extLst>
          </p:cNvPr>
          <p:cNvSpPr txBox="1"/>
          <p:nvPr/>
        </p:nvSpPr>
        <p:spPr bwMode="auto">
          <a:xfrm>
            <a:off x="6100518" y="2084576"/>
            <a:ext cx="30604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Pathologic </a:t>
            </a:r>
            <a:r>
              <a:rPr lang="en-US" sz="1600" b="1" dirty="0">
                <a:solidFill>
                  <a:srgbClr val="000000"/>
                </a:solidFill>
                <a:latin typeface="Calibri" panose="020F0502020204030204" pitchFamily="34" charset="0"/>
                <a:ea typeface="+mn-ea"/>
                <a:cs typeface="Arial" panose="020B0604020202020204" pitchFamily="34" charset="0"/>
              </a:rPr>
              <a:t>CR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166" name="Table 9">
            <a:extLst>
              <a:ext uri="{FF2B5EF4-FFF2-40B4-BE49-F238E27FC236}">
                <a16:creationId xmlns:a16="http://schemas.microsoft.com/office/drawing/2014/main" id="{E5FEE26F-E002-411C-9426-99FC2FA3AA70}"/>
              </a:ext>
            </a:extLst>
          </p:cNvPr>
          <p:cNvGraphicFramePr>
            <a:graphicFrameLocks noGrp="1"/>
          </p:cNvGraphicFramePr>
          <p:nvPr/>
        </p:nvGraphicFramePr>
        <p:xfrm>
          <a:off x="6100520" y="2407810"/>
          <a:ext cx="3066731" cy="1767840"/>
        </p:xfrm>
        <a:graphic>
          <a:graphicData uri="http://schemas.openxmlformats.org/drawingml/2006/table">
            <a:tbl>
              <a:tblPr firstRow="1" bandRow="1">
                <a:tableStyleId>{93296810-A885-4BE3-A3E7-6D5BEEA58F35}</a:tableStyleId>
              </a:tblPr>
              <a:tblGrid>
                <a:gridCol w="1816674">
                  <a:extLst>
                    <a:ext uri="{9D8B030D-6E8A-4147-A177-3AD203B41FA5}">
                      <a16:colId xmlns:a16="http://schemas.microsoft.com/office/drawing/2014/main" val="3643268946"/>
                    </a:ext>
                  </a:extLst>
                </a:gridCol>
                <a:gridCol w="1250057">
                  <a:extLst>
                    <a:ext uri="{9D8B030D-6E8A-4147-A177-3AD203B41FA5}">
                      <a16:colId xmlns:a16="http://schemas.microsoft.com/office/drawing/2014/main" val="1284558376"/>
                    </a:ext>
                  </a:extLst>
                </a:gridCol>
              </a:tblGrid>
              <a:tr h="0">
                <a:tc>
                  <a:txBody>
                    <a:bodyPr/>
                    <a:lstStyle/>
                    <a:p>
                      <a:r>
                        <a:rPr lang="en-US" sz="1200" dirty="0">
                          <a:solidFill>
                            <a:schemeClr val="tx1"/>
                          </a:solidFill>
                          <a:latin typeface="Calibri" panose="020F0502020204030204" pitchFamily="34" charset="0"/>
                          <a:cs typeface="Calibri" panose="020F0502020204030204" pitchFamily="34" charset="0"/>
                        </a:rPr>
                        <a:t>Source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solidFill>
                            <a:schemeClr val="tx1"/>
                          </a:solidFill>
                          <a:latin typeface="Calibri" panose="020F0502020204030204" pitchFamily="34" charset="0"/>
                          <a:cs typeface="Calibri" panose="020F0502020204030204" pitchFamily="34" charset="0"/>
                        </a:rPr>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4045221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Alba 2012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3.13 (0.12-78.77)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1895849"/>
                  </a:ext>
                </a:extLst>
              </a:tr>
              <a:tr h="0">
                <a:tc>
                  <a:txBody>
                    <a:bodyPr/>
                    <a:lstStyle/>
                    <a:p>
                      <a:r>
                        <a:rPr lang="en-US" sz="1200" dirty="0">
                          <a:solidFill>
                            <a:schemeClr val="bg1"/>
                          </a:solidFill>
                          <a:latin typeface="Calibri" panose="020F0502020204030204" pitchFamily="34" charset="0"/>
                          <a:cs typeface="Calibri" panose="020F0502020204030204" pitchFamily="34" charset="0"/>
                        </a:rPr>
                        <a:t>Palmieri 2014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Not estimated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6594630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Semiglazov 2007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1.84 (0.53-6.47)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104778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Total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1.99 (0.62-6.39)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6884685"/>
                  </a:ext>
                </a:extLst>
              </a:tr>
              <a:tr h="0">
                <a:tc gridSpan="2">
                  <a:txBody>
                    <a:bodyPr/>
                    <a:lstStyle/>
                    <a:p>
                      <a:r>
                        <a:rPr lang="en-US" sz="1000" dirty="0">
                          <a:solidFill>
                            <a:schemeClr val="bg1"/>
                          </a:solidFill>
                          <a:latin typeface="Calibri" panose="020F0502020204030204" pitchFamily="34" charset="0"/>
                          <a:cs typeface="Calibri" panose="020F0502020204030204" pitchFamily="34" charset="0"/>
                        </a:rPr>
                        <a:t>Heterogeneity: x</a:t>
                      </a:r>
                      <a:r>
                        <a:rPr lang="en-US" sz="1000" baseline="30000" dirty="0">
                          <a:solidFill>
                            <a:schemeClr val="bg1"/>
                          </a:solidFill>
                          <a:latin typeface="Calibri" panose="020F0502020204030204" pitchFamily="34" charset="0"/>
                          <a:cs typeface="Calibri" panose="020F0502020204030204" pitchFamily="34" charset="0"/>
                        </a:rPr>
                        <a:t>2</a:t>
                      </a:r>
                      <a:r>
                        <a:rPr lang="en-US" sz="1000" baseline="-25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0.09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.76), I</a:t>
                      </a:r>
                      <a:r>
                        <a:rPr lang="en-US" sz="1000" baseline="30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0%.</a:t>
                      </a:r>
                      <a:br>
                        <a:rPr lang="en-US" sz="1000" dirty="0">
                          <a:solidFill>
                            <a:schemeClr val="bg1"/>
                          </a:solidFill>
                          <a:latin typeface="Calibri" panose="020F0502020204030204" pitchFamily="34" charset="0"/>
                          <a:cs typeface="Calibri" panose="020F0502020204030204" pitchFamily="34" charset="0"/>
                        </a:rPr>
                      </a:br>
                      <a:r>
                        <a:rPr lang="en-US" sz="1000" dirty="0">
                          <a:solidFill>
                            <a:schemeClr val="bg1"/>
                          </a:solidFill>
                          <a:latin typeface="Calibri" panose="020F0502020204030204" pitchFamily="34" charset="0"/>
                          <a:cs typeface="Calibri" panose="020F0502020204030204" pitchFamily="34" charset="0"/>
                        </a:rPr>
                        <a:t>Test for overall effect: z = 1.16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487219"/>
                  </a:ext>
                </a:extLst>
              </a:tr>
            </a:tbl>
          </a:graphicData>
        </a:graphic>
      </p:graphicFrame>
      <p:cxnSp>
        <p:nvCxnSpPr>
          <p:cNvPr id="167" name="Straight Connector 166">
            <a:extLst>
              <a:ext uri="{FF2B5EF4-FFF2-40B4-BE49-F238E27FC236}">
                <a16:creationId xmlns:a16="http://schemas.microsoft.com/office/drawing/2014/main" id="{AF5FBED1-C8A8-4FBC-8F28-FC6D600DA769}"/>
              </a:ext>
            </a:extLst>
          </p:cNvPr>
          <p:cNvCxnSpPr>
            <a:cxnSpLocks/>
          </p:cNvCxnSpPr>
          <p:nvPr/>
        </p:nvCxnSpPr>
        <p:spPr bwMode="auto">
          <a:xfrm>
            <a:off x="9342511" y="3815498"/>
            <a:ext cx="2430780"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0CD805B-996A-47B2-8C7E-F07ECA94D18C}"/>
              </a:ext>
            </a:extLst>
          </p:cNvPr>
          <p:cNvCxnSpPr>
            <a:cxnSpLocks/>
          </p:cNvCxnSpPr>
          <p:nvPr/>
        </p:nvCxnSpPr>
        <p:spPr bwMode="auto">
          <a:xfrm flipV="1">
            <a:off x="10561711" y="2352458"/>
            <a:ext cx="0" cy="1447800"/>
          </a:xfrm>
          <a:prstGeom prst="line">
            <a:avLst/>
          </a:prstGeom>
          <a:noFill/>
          <a:ln w="28575" cap="flat" cmpd="sng" algn="ctr">
            <a:solidFill>
              <a:schemeClr val="bg1"/>
            </a:solidFill>
            <a:prstDash val="sysDot"/>
            <a:round/>
            <a:headEnd type="none" w="med" len="med"/>
            <a:tailEnd type="none" w="med" len="med"/>
          </a:ln>
          <a:effectLst/>
        </p:spPr>
      </p:cxnSp>
      <p:cxnSp>
        <p:nvCxnSpPr>
          <p:cNvPr id="169" name="Straight Connector 168">
            <a:extLst>
              <a:ext uri="{FF2B5EF4-FFF2-40B4-BE49-F238E27FC236}">
                <a16:creationId xmlns:a16="http://schemas.microsoft.com/office/drawing/2014/main" id="{4408E679-F438-4B1D-95AD-A720C7CCA008}"/>
              </a:ext>
            </a:extLst>
          </p:cNvPr>
          <p:cNvCxnSpPr>
            <a:cxnSpLocks/>
          </p:cNvCxnSpPr>
          <p:nvPr/>
        </p:nvCxnSpPr>
        <p:spPr bwMode="auto">
          <a:xfrm>
            <a:off x="9350131"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73AE1C3-0FDF-4A5F-8C1E-4E5702226CFE}"/>
              </a:ext>
            </a:extLst>
          </p:cNvPr>
          <p:cNvCxnSpPr>
            <a:cxnSpLocks/>
          </p:cNvCxnSpPr>
          <p:nvPr/>
        </p:nvCxnSpPr>
        <p:spPr bwMode="auto">
          <a:xfrm>
            <a:off x="9952111"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497A4B5-055D-45EE-8A11-50ECFD4E0BCD}"/>
              </a:ext>
            </a:extLst>
          </p:cNvPr>
          <p:cNvCxnSpPr>
            <a:cxnSpLocks/>
          </p:cNvCxnSpPr>
          <p:nvPr/>
        </p:nvCxnSpPr>
        <p:spPr bwMode="auto">
          <a:xfrm>
            <a:off x="10561711"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D5184DB-30A4-44FD-A31F-E17493B7435B}"/>
              </a:ext>
            </a:extLst>
          </p:cNvPr>
          <p:cNvCxnSpPr>
            <a:cxnSpLocks/>
          </p:cNvCxnSpPr>
          <p:nvPr/>
        </p:nvCxnSpPr>
        <p:spPr bwMode="auto">
          <a:xfrm>
            <a:off x="11156071" y="38154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4BA9ED3-3791-4103-BAEA-CAA199971689}"/>
              </a:ext>
            </a:extLst>
          </p:cNvPr>
          <p:cNvCxnSpPr>
            <a:cxnSpLocks/>
          </p:cNvCxnSpPr>
          <p:nvPr/>
        </p:nvCxnSpPr>
        <p:spPr bwMode="auto">
          <a:xfrm>
            <a:off x="11758051" y="38154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E1F5D4FA-4DBF-4BE4-A22C-B23BFF1B80CD}"/>
              </a:ext>
            </a:extLst>
          </p:cNvPr>
          <p:cNvSpPr txBox="1"/>
          <p:nvPr/>
        </p:nvSpPr>
        <p:spPr bwMode="auto">
          <a:xfrm>
            <a:off x="9060575"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a:t>
            </a:r>
          </a:p>
        </p:txBody>
      </p:sp>
      <p:sp>
        <p:nvSpPr>
          <p:cNvPr id="175" name="TextBox 174">
            <a:extLst>
              <a:ext uri="{FF2B5EF4-FFF2-40B4-BE49-F238E27FC236}">
                <a16:creationId xmlns:a16="http://schemas.microsoft.com/office/drawing/2014/main" id="{9D73C364-B98C-4DA9-A1CB-783257AE4EEE}"/>
              </a:ext>
            </a:extLst>
          </p:cNvPr>
          <p:cNvSpPr txBox="1"/>
          <p:nvPr/>
        </p:nvSpPr>
        <p:spPr bwMode="auto">
          <a:xfrm>
            <a:off x="9668652"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176" name="TextBox 175">
            <a:extLst>
              <a:ext uri="{FF2B5EF4-FFF2-40B4-BE49-F238E27FC236}">
                <a16:creationId xmlns:a16="http://schemas.microsoft.com/office/drawing/2014/main" id="{76AD304C-51FA-4724-864C-EC47003D51F7}"/>
              </a:ext>
            </a:extLst>
          </p:cNvPr>
          <p:cNvSpPr txBox="1"/>
          <p:nvPr/>
        </p:nvSpPr>
        <p:spPr bwMode="auto">
          <a:xfrm>
            <a:off x="10276729"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7" name="TextBox 176">
            <a:extLst>
              <a:ext uri="{FF2B5EF4-FFF2-40B4-BE49-F238E27FC236}">
                <a16:creationId xmlns:a16="http://schemas.microsoft.com/office/drawing/2014/main" id="{8F21F9B4-F7E2-4C32-BE0D-C2635EF2A89D}"/>
              </a:ext>
            </a:extLst>
          </p:cNvPr>
          <p:cNvSpPr txBox="1"/>
          <p:nvPr/>
        </p:nvSpPr>
        <p:spPr bwMode="auto">
          <a:xfrm>
            <a:off x="10884806"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8" name="TextBox 177">
            <a:extLst>
              <a:ext uri="{FF2B5EF4-FFF2-40B4-BE49-F238E27FC236}">
                <a16:creationId xmlns:a16="http://schemas.microsoft.com/office/drawing/2014/main" id="{0AC59410-69AF-40F9-AB6D-43DF11049E93}"/>
              </a:ext>
            </a:extLst>
          </p:cNvPr>
          <p:cNvSpPr txBox="1"/>
          <p:nvPr/>
        </p:nvSpPr>
        <p:spPr bwMode="auto">
          <a:xfrm>
            <a:off x="11492884" y="3823788"/>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79" name="TextBox 178">
            <a:extLst>
              <a:ext uri="{FF2B5EF4-FFF2-40B4-BE49-F238E27FC236}">
                <a16:creationId xmlns:a16="http://schemas.microsoft.com/office/drawing/2014/main" id="{A1515756-8FE0-4781-9CD3-4B1F5473AA53}"/>
              </a:ext>
            </a:extLst>
          </p:cNvPr>
          <p:cNvSpPr txBox="1"/>
          <p:nvPr/>
        </p:nvSpPr>
        <p:spPr bwMode="auto">
          <a:xfrm>
            <a:off x="9350131" y="4051638"/>
            <a:ext cx="2407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(95% CI)</a:t>
            </a:r>
          </a:p>
        </p:txBody>
      </p:sp>
      <p:sp>
        <p:nvSpPr>
          <p:cNvPr id="180" name="TextBox 179">
            <a:extLst>
              <a:ext uri="{FF2B5EF4-FFF2-40B4-BE49-F238E27FC236}">
                <a16:creationId xmlns:a16="http://schemas.microsoft.com/office/drawing/2014/main" id="{F60DA4AE-314D-47C3-8DB7-160716F2BFBB}"/>
              </a:ext>
            </a:extLst>
          </p:cNvPr>
          <p:cNvSpPr txBox="1"/>
          <p:nvPr/>
        </p:nvSpPr>
        <p:spPr bwMode="auto">
          <a:xfrm>
            <a:off x="9101699" y="2130114"/>
            <a:ext cx="14615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Endocrine</a:t>
            </a:r>
          </a:p>
        </p:txBody>
      </p:sp>
      <p:sp>
        <p:nvSpPr>
          <p:cNvPr id="181" name="TextBox 180">
            <a:extLst>
              <a:ext uri="{FF2B5EF4-FFF2-40B4-BE49-F238E27FC236}">
                <a16:creationId xmlns:a16="http://schemas.microsoft.com/office/drawing/2014/main" id="{15D64C2C-8CF6-49E5-8D19-F31B5729ADE7}"/>
              </a:ext>
            </a:extLst>
          </p:cNvPr>
          <p:cNvSpPr txBox="1"/>
          <p:nvPr/>
        </p:nvSpPr>
        <p:spPr bwMode="auto">
          <a:xfrm>
            <a:off x="10588234" y="2130114"/>
            <a:ext cx="18385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Chemotherapy</a:t>
            </a:r>
          </a:p>
        </p:txBody>
      </p:sp>
      <p:cxnSp>
        <p:nvCxnSpPr>
          <p:cNvPr id="182" name="Straight Connector 181">
            <a:extLst>
              <a:ext uri="{FF2B5EF4-FFF2-40B4-BE49-F238E27FC236}">
                <a16:creationId xmlns:a16="http://schemas.microsoft.com/office/drawing/2014/main" id="{125A9102-F194-4FB3-A7E7-FD84932316A4}"/>
              </a:ext>
            </a:extLst>
          </p:cNvPr>
          <p:cNvCxnSpPr>
            <a:cxnSpLocks/>
          </p:cNvCxnSpPr>
          <p:nvPr/>
        </p:nvCxnSpPr>
        <p:spPr bwMode="auto">
          <a:xfrm>
            <a:off x="10024533" y="2862998"/>
            <a:ext cx="1682985" cy="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5788B3B-1039-4FAF-BFF2-6CCC7D7090BC}"/>
              </a:ext>
            </a:extLst>
          </p:cNvPr>
          <p:cNvCxnSpPr>
            <a:cxnSpLocks/>
          </p:cNvCxnSpPr>
          <p:nvPr/>
        </p:nvCxnSpPr>
        <p:spPr bwMode="auto">
          <a:xfrm>
            <a:off x="10390405" y="3335438"/>
            <a:ext cx="648719" cy="0"/>
          </a:xfrm>
          <a:prstGeom prst="line">
            <a:avLst/>
          </a:prstGeom>
          <a:noFill/>
          <a:ln w="28575" cap="flat" cmpd="sng" algn="ctr">
            <a:solidFill>
              <a:schemeClr val="accent1"/>
            </a:solidFill>
            <a:prstDash val="solid"/>
            <a:round/>
            <a:headEnd type="none" w="med" len="med"/>
            <a:tailEnd type="none" w="med" len="med"/>
          </a:ln>
          <a:effectLst/>
        </p:spPr>
      </p:cxnSp>
      <p:sp>
        <p:nvSpPr>
          <p:cNvPr id="184" name="Rectangle 183">
            <a:extLst>
              <a:ext uri="{FF2B5EF4-FFF2-40B4-BE49-F238E27FC236}">
                <a16:creationId xmlns:a16="http://schemas.microsoft.com/office/drawing/2014/main" id="{2F2B9B44-9D65-4EEA-BAD8-95E821751FE9}"/>
              </a:ext>
            </a:extLst>
          </p:cNvPr>
          <p:cNvSpPr/>
          <p:nvPr/>
        </p:nvSpPr>
        <p:spPr bwMode="auto">
          <a:xfrm>
            <a:off x="10640142" y="3233922"/>
            <a:ext cx="142917" cy="1972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7FCDF386-5237-47E6-B4ED-3EF1A8DC2BF0}"/>
              </a:ext>
            </a:extLst>
          </p:cNvPr>
          <p:cNvSpPr/>
          <p:nvPr/>
        </p:nvSpPr>
        <p:spPr bwMode="auto">
          <a:xfrm>
            <a:off x="10803192" y="280875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Diamond 185">
            <a:extLst>
              <a:ext uri="{FF2B5EF4-FFF2-40B4-BE49-F238E27FC236}">
                <a16:creationId xmlns:a16="http://schemas.microsoft.com/office/drawing/2014/main" id="{1EF77771-2298-4F19-BEF9-BB94AAB66B32}"/>
              </a:ext>
            </a:extLst>
          </p:cNvPr>
          <p:cNvSpPr/>
          <p:nvPr/>
        </p:nvSpPr>
        <p:spPr bwMode="auto">
          <a:xfrm>
            <a:off x="10424273" y="3473547"/>
            <a:ext cx="614851" cy="151450"/>
          </a:xfrm>
          <a:prstGeom prst="diamond">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AAD49773-344E-4F53-B8D8-9C3AE972841A}"/>
              </a:ext>
            </a:extLst>
          </p:cNvPr>
          <p:cNvSpPr txBox="1"/>
          <p:nvPr/>
        </p:nvSpPr>
        <p:spPr bwMode="auto">
          <a:xfrm>
            <a:off x="6100518" y="4357362"/>
            <a:ext cx="2995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Breast Conservation Response</a:t>
            </a:r>
          </a:p>
        </p:txBody>
      </p:sp>
      <p:graphicFrame>
        <p:nvGraphicFramePr>
          <p:cNvPr id="188" name="Table 9">
            <a:extLst>
              <a:ext uri="{FF2B5EF4-FFF2-40B4-BE49-F238E27FC236}">
                <a16:creationId xmlns:a16="http://schemas.microsoft.com/office/drawing/2014/main" id="{56461571-9513-418B-A279-436833973C0F}"/>
              </a:ext>
            </a:extLst>
          </p:cNvPr>
          <p:cNvGraphicFramePr>
            <a:graphicFrameLocks noGrp="1"/>
          </p:cNvGraphicFramePr>
          <p:nvPr/>
        </p:nvGraphicFramePr>
        <p:xfrm>
          <a:off x="6100520" y="4680596"/>
          <a:ext cx="3089007" cy="1493520"/>
        </p:xfrm>
        <a:graphic>
          <a:graphicData uri="http://schemas.openxmlformats.org/drawingml/2006/table">
            <a:tbl>
              <a:tblPr firstRow="1" bandRow="1">
                <a:tableStyleId>{93296810-A885-4BE3-A3E7-6D5BEEA58F35}</a:tableStyleId>
              </a:tblPr>
              <a:tblGrid>
                <a:gridCol w="1829870">
                  <a:extLst>
                    <a:ext uri="{9D8B030D-6E8A-4147-A177-3AD203B41FA5}">
                      <a16:colId xmlns:a16="http://schemas.microsoft.com/office/drawing/2014/main" val="3643268946"/>
                    </a:ext>
                  </a:extLst>
                </a:gridCol>
                <a:gridCol w="1259137">
                  <a:extLst>
                    <a:ext uri="{9D8B030D-6E8A-4147-A177-3AD203B41FA5}">
                      <a16:colId xmlns:a16="http://schemas.microsoft.com/office/drawing/2014/main" val="1284558376"/>
                    </a:ext>
                  </a:extLst>
                </a:gridCol>
              </a:tblGrid>
              <a:tr h="0">
                <a:tc>
                  <a:txBody>
                    <a:bodyPr/>
                    <a:lstStyle/>
                    <a:p>
                      <a:r>
                        <a:rPr lang="en-US" sz="1200" dirty="0">
                          <a:solidFill>
                            <a:schemeClr val="tx1"/>
                          </a:solidFill>
                          <a:latin typeface="Calibri" panose="020F0502020204030204" pitchFamily="34" charset="0"/>
                          <a:cs typeface="Calibri" panose="020F0502020204030204" pitchFamily="34" charset="0"/>
                        </a:rPr>
                        <a:t>Source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solidFill>
                            <a:schemeClr val="tx1"/>
                          </a:solidFill>
                          <a:latin typeface="Calibri" panose="020F0502020204030204" pitchFamily="34" charset="0"/>
                          <a:cs typeface="Calibri" panose="020F0502020204030204" pitchFamily="34" charset="0"/>
                        </a:rPr>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40452211"/>
                  </a:ext>
                </a:extLst>
              </a:tr>
              <a:tr h="0">
                <a:tc>
                  <a:txBody>
                    <a:bodyPr/>
                    <a:lstStyle/>
                    <a:p>
                      <a:r>
                        <a:rPr lang="en-US" sz="1200" dirty="0">
                          <a:solidFill>
                            <a:schemeClr val="bg1"/>
                          </a:solidFill>
                          <a:latin typeface="Calibri" panose="020F0502020204030204" pitchFamily="34" charset="0"/>
                          <a:cs typeface="Calibri" panose="020F0502020204030204" pitchFamily="34" charset="0"/>
                        </a:rPr>
                        <a:t>Alba 2012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0.68 (0.30-1.54)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1895849"/>
                  </a:ext>
                </a:extLst>
              </a:tr>
              <a:tr h="0">
                <a:tc>
                  <a:txBody>
                    <a:bodyPr/>
                    <a:lstStyle/>
                    <a:p>
                      <a:r>
                        <a:rPr lang="en-US" sz="1200" dirty="0">
                          <a:solidFill>
                            <a:schemeClr val="bg1"/>
                          </a:solidFill>
                          <a:latin typeface="Calibri" panose="020F0502020204030204" pitchFamily="34" charset="0"/>
                          <a:cs typeface="Calibri" panose="020F0502020204030204" pitchFamily="34" charset="0"/>
                        </a:rPr>
                        <a:t>Semiglazov 2007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0.63 (0.36-1.11)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6104778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Total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0.65 (0.41-1.03)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06884685"/>
                  </a:ext>
                </a:extLst>
              </a:tr>
              <a:tr h="0">
                <a:tc gridSpan="2">
                  <a:txBody>
                    <a:bodyPr/>
                    <a:lstStyle/>
                    <a:p>
                      <a:r>
                        <a:rPr lang="en-US" sz="1000" dirty="0">
                          <a:solidFill>
                            <a:schemeClr val="bg1"/>
                          </a:solidFill>
                          <a:latin typeface="Calibri" panose="020F0502020204030204" pitchFamily="34" charset="0"/>
                          <a:cs typeface="Calibri" panose="020F0502020204030204" pitchFamily="34" charset="0"/>
                        </a:rPr>
                        <a:t>Heterogeneity: x</a:t>
                      </a:r>
                      <a:r>
                        <a:rPr lang="en-US" sz="1000" baseline="30000" dirty="0">
                          <a:solidFill>
                            <a:schemeClr val="bg1"/>
                          </a:solidFill>
                          <a:latin typeface="Calibri" panose="020F0502020204030204" pitchFamily="34" charset="0"/>
                          <a:cs typeface="Calibri" panose="020F0502020204030204" pitchFamily="34" charset="0"/>
                        </a:rPr>
                        <a:t>2</a:t>
                      </a:r>
                      <a:r>
                        <a:rPr lang="en-US" sz="1000" baseline="-25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0.03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.87), I</a:t>
                      </a:r>
                      <a:r>
                        <a:rPr lang="en-US" sz="1000" baseline="30000" dirty="0">
                          <a:solidFill>
                            <a:schemeClr val="bg1"/>
                          </a:solidFill>
                          <a:latin typeface="Calibri" panose="020F0502020204030204" pitchFamily="34" charset="0"/>
                          <a:cs typeface="Calibri" panose="020F0502020204030204" pitchFamily="34" charset="0"/>
                        </a:rPr>
                        <a:t>2</a:t>
                      </a:r>
                      <a:r>
                        <a:rPr lang="en-US" sz="1000" dirty="0">
                          <a:solidFill>
                            <a:schemeClr val="bg1"/>
                          </a:solidFill>
                          <a:latin typeface="Calibri" panose="020F0502020204030204" pitchFamily="34" charset="0"/>
                          <a:cs typeface="Calibri" panose="020F0502020204030204" pitchFamily="34" charset="0"/>
                        </a:rPr>
                        <a:t> = 0%</a:t>
                      </a:r>
                      <a:br>
                        <a:rPr lang="en-US" sz="1000" dirty="0">
                          <a:solidFill>
                            <a:schemeClr val="bg1"/>
                          </a:solidFill>
                          <a:latin typeface="Calibri" panose="020F0502020204030204" pitchFamily="34" charset="0"/>
                          <a:cs typeface="Calibri" panose="020F0502020204030204" pitchFamily="34" charset="0"/>
                        </a:rPr>
                      </a:br>
                      <a:r>
                        <a:rPr lang="en-US" sz="1000" dirty="0">
                          <a:solidFill>
                            <a:schemeClr val="bg1"/>
                          </a:solidFill>
                          <a:latin typeface="Calibri" panose="020F0502020204030204" pitchFamily="34" charset="0"/>
                          <a:cs typeface="Calibri" panose="020F0502020204030204" pitchFamily="34" charset="0"/>
                        </a:rPr>
                        <a:t>Test for overall effect: z = 1.83 (</a:t>
                      </a:r>
                      <a:r>
                        <a:rPr lang="en-US" sz="1000" i="1" dirty="0">
                          <a:solidFill>
                            <a:schemeClr val="bg1"/>
                          </a:solidFill>
                          <a:latin typeface="Calibri" panose="020F0502020204030204" pitchFamily="34" charset="0"/>
                          <a:cs typeface="Calibri" panose="020F0502020204030204" pitchFamily="34" charset="0"/>
                        </a:rPr>
                        <a:t>P</a:t>
                      </a:r>
                      <a:r>
                        <a:rPr lang="en-US" sz="1000" dirty="0">
                          <a:solidFill>
                            <a:schemeClr val="bg1"/>
                          </a:solidFill>
                          <a:latin typeface="Calibri" panose="020F0502020204030204" pitchFamily="34" charset="0"/>
                          <a:cs typeface="Calibri" panose="020F0502020204030204" pitchFamily="34" charset="0"/>
                        </a:rPr>
                        <a:t> = .07)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l"/>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487219"/>
                  </a:ext>
                </a:extLst>
              </a:tr>
            </a:tbl>
          </a:graphicData>
        </a:graphic>
      </p:graphicFrame>
      <p:cxnSp>
        <p:nvCxnSpPr>
          <p:cNvPr id="189" name="Straight Connector 188">
            <a:extLst>
              <a:ext uri="{FF2B5EF4-FFF2-40B4-BE49-F238E27FC236}">
                <a16:creationId xmlns:a16="http://schemas.microsoft.com/office/drawing/2014/main" id="{5F26A377-983D-41DC-AB83-3787205F00B6}"/>
              </a:ext>
            </a:extLst>
          </p:cNvPr>
          <p:cNvCxnSpPr>
            <a:cxnSpLocks/>
          </p:cNvCxnSpPr>
          <p:nvPr/>
        </p:nvCxnSpPr>
        <p:spPr bwMode="auto">
          <a:xfrm>
            <a:off x="9342511" y="5826106"/>
            <a:ext cx="2430780" cy="0"/>
          </a:xfrm>
          <a:prstGeom prst="line">
            <a:avLst/>
          </a:prstGeom>
          <a:noFill/>
          <a:ln w="28575" cap="flat" cmpd="sng" algn="ctr">
            <a:solidFill>
              <a:schemeClr val="bg1"/>
            </a:solidFill>
            <a:prstDash val="solid"/>
            <a:round/>
            <a:headEnd type="none" w="med" len="med"/>
            <a:tailEnd type="none" w="med" len="med"/>
          </a:ln>
          <a:effectLst/>
        </p:spPr>
      </p:cxnSp>
      <p:grpSp>
        <p:nvGrpSpPr>
          <p:cNvPr id="190" name="Group 189">
            <a:extLst>
              <a:ext uri="{FF2B5EF4-FFF2-40B4-BE49-F238E27FC236}">
                <a16:creationId xmlns:a16="http://schemas.microsoft.com/office/drawing/2014/main" id="{AB8E17F3-BF12-4172-BAD5-880D6CEC8E29}"/>
              </a:ext>
            </a:extLst>
          </p:cNvPr>
          <p:cNvGrpSpPr/>
          <p:nvPr/>
        </p:nvGrpSpPr>
        <p:grpSpPr>
          <a:xfrm>
            <a:off x="4637010" y="4469562"/>
            <a:ext cx="5920891" cy="1341304"/>
            <a:chOff x="4637010" y="4252901"/>
            <a:chExt cx="5920891" cy="1447800"/>
          </a:xfrm>
        </p:grpSpPr>
        <p:cxnSp>
          <p:nvCxnSpPr>
            <p:cNvPr id="191" name="Straight Connector 190">
              <a:extLst>
                <a:ext uri="{FF2B5EF4-FFF2-40B4-BE49-F238E27FC236}">
                  <a16:creationId xmlns:a16="http://schemas.microsoft.com/office/drawing/2014/main" id="{EF0A6B43-0B48-4B38-9435-258B325D783D}"/>
                </a:ext>
              </a:extLst>
            </p:cNvPr>
            <p:cNvCxnSpPr>
              <a:cxnSpLocks/>
            </p:cNvCxnSpPr>
            <p:nvPr/>
          </p:nvCxnSpPr>
          <p:spPr bwMode="auto">
            <a:xfrm flipV="1">
              <a:off x="4637010" y="4252901"/>
              <a:ext cx="0" cy="1447800"/>
            </a:xfrm>
            <a:prstGeom prst="line">
              <a:avLst/>
            </a:prstGeom>
            <a:noFill/>
            <a:ln w="28575" cap="flat" cmpd="sng" algn="ctr">
              <a:solidFill>
                <a:schemeClr val="bg1"/>
              </a:solidFill>
              <a:prstDash val="sysDot"/>
              <a:round/>
              <a:headEnd type="none" w="med" len="med"/>
              <a:tailEnd type="none" w="med" len="med"/>
            </a:ln>
            <a:effectLst/>
          </p:spPr>
        </p:cxnSp>
        <p:cxnSp>
          <p:nvCxnSpPr>
            <p:cNvPr id="192" name="Straight Connector 191">
              <a:extLst>
                <a:ext uri="{FF2B5EF4-FFF2-40B4-BE49-F238E27FC236}">
                  <a16:creationId xmlns:a16="http://schemas.microsoft.com/office/drawing/2014/main" id="{C0A2D0A1-6DE3-4C7D-9325-16F051C2D6C6}"/>
                </a:ext>
              </a:extLst>
            </p:cNvPr>
            <p:cNvCxnSpPr>
              <a:cxnSpLocks/>
            </p:cNvCxnSpPr>
            <p:nvPr/>
          </p:nvCxnSpPr>
          <p:spPr bwMode="auto">
            <a:xfrm flipV="1">
              <a:off x="10557901" y="4252901"/>
              <a:ext cx="0" cy="1447800"/>
            </a:xfrm>
            <a:prstGeom prst="line">
              <a:avLst/>
            </a:prstGeom>
            <a:noFill/>
            <a:ln w="28575" cap="flat" cmpd="sng" algn="ctr">
              <a:solidFill>
                <a:schemeClr val="bg1"/>
              </a:solidFill>
              <a:prstDash val="sysDot"/>
              <a:round/>
              <a:headEnd type="none" w="med" len="med"/>
              <a:tailEnd type="none" w="med" len="med"/>
            </a:ln>
            <a:effectLst/>
          </p:spPr>
        </p:cxnSp>
      </p:grpSp>
      <p:cxnSp>
        <p:nvCxnSpPr>
          <p:cNvPr id="193" name="Straight Connector 192">
            <a:extLst>
              <a:ext uri="{FF2B5EF4-FFF2-40B4-BE49-F238E27FC236}">
                <a16:creationId xmlns:a16="http://schemas.microsoft.com/office/drawing/2014/main" id="{D6CE2EA3-C626-4D3C-84E8-31A75BED951E}"/>
              </a:ext>
            </a:extLst>
          </p:cNvPr>
          <p:cNvCxnSpPr>
            <a:cxnSpLocks/>
          </p:cNvCxnSpPr>
          <p:nvPr/>
        </p:nvCxnSpPr>
        <p:spPr bwMode="auto">
          <a:xfrm>
            <a:off x="9350131"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3AE0502-6784-4E4F-93C6-859A9C4519DF}"/>
              </a:ext>
            </a:extLst>
          </p:cNvPr>
          <p:cNvCxnSpPr>
            <a:cxnSpLocks/>
          </p:cNvCxnSpPr>
          <p:nvPr/>
        </p:nvCxnSpPr>
        <p:spPr bwMode="auto">
          <a:xfrm>
            <a:off x="9952111"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859B12F-81C0-494D-9006-FECD4D6E5C61}"/>
              </a:ext>
            </a:extLst>
          </p:cNvPr>
          <p:cNvCxnSpPr>
            <a:cxnSpLocks/>
          </p:cNvCxnSpPr>
          <p:nvPr/>
        </p:nvCxnSpPr>
        <p:spPr bwMode="auto">
          <a:xfrm>
            <a:off x="10557901"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1E1F9F6-5976-4AB9-ABB4-CD75B5AE68E9}"/>
              </a:ext>
            </a:extLst>
          </p:cNvPr>
          <p:cNvCxnSpPr>
            <a:cxnSpLocks/>
          </p:cNvCxnSpPr>
          <p:nvPr/>
        </p:nvCxnSpPr>
        <p:spPr bwMode="auto">
          <a:xfrm>
            <a:off x="11156071" y="58261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D0E1389-F32E-4A40-80F0-6CE61D7C9561}"/>
              </a:ext>
            </a:extLst>
          </p:cNvPr>
          <p:cNvCxnSpPr>
            <a:cxnSpLocks/>
          </p:cNvCxnSpPr>
          <p:nvPr/>
        </p:nvCxnSpPr>
        <p:spPr bwMode="auto">
          <a:xfrm>
            <a:off x="11758051" y="58261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82848411-DD85-4179-91D3-805C7FFEA8C6}"/>
              </a:ext>
            </a:extLst>
          </p:cNvPr>
          <p:cNvSpPr txBox="1"/>
          <p:nvPr/>
        </p:nvSpPr>
        <p:spPr bwMode="auto">
          <a:xfrm>
            <a:off x="9060575"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a:t>
            </a:r>
          </a:p>
        </p:txBody>
      </p:sp>
      <p:sp>
        <p:nvSpPr>
          <p:cNvPr id="199" name="TextBox 198">
            <a:extLst>
              <a:ext uri="{FF2B5EF4-FFF2-40B4-BE49-F238E27FC236}">
                <a16:creationId xmlns:a16="http://schemas.microsoft.com/office/drawing/2014/main" id="{773DEAD3-A0BE-465C-B86E-B2EE5CEBBA7D}"/>
              </a:ext>
            </a:extLst>
          </p:cNvPr>
          <p:cNvSpPr txBox="1"/>
          <p:nvPr/>
        </p:nvSpPr>
        <p:spPr bwMode="auto">
          <a:xfrm>
            <a:off x="9668652"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200" name="TextBox 199">
            <a:extLst>
              <a:ext uri="{FF2B5EF4-FFF2-40B4-BE49-F238E27FC236}">
                <a16:creationId xmlns:a16="http://schemas.microsoft.com/office/drawing/2014/main" id="{2B88E826-FFC3-476D-B5A3-35AEFE3BDDDE}"/>
              </a:ext>
            </a:extLst>
          </p:cNvPr>
          <p:cNvSpPr txBox="1"/>
          <p:nvPr/>
        </p:nvSpPr>
        <p:spPr bwMode="auto">
          <a:xfrm>
            <a:off x="10276729"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1" name="TextBox 200">
            <a:extLst>
              <a:ext uri="{FF2B5EF4-FFF2-40B4-BE49-F238E27FC236}">
                <a16:creationId xmlns:a16="http://schemas.microsoft.com/office/drawing/2014/main" id="{1EE30D86-DA8E-4C5F-870B-9517956A0D10}"/>
              </a:ext>
            </a:extLst>
          </p:cNvPr>
          <p:cNvSpPr txBox="1"/>
          <p:nvPr/>
        </p:nvSpPr>
        <p:spPr bwMode="auto">
          <a:xfrm>
            <a:off x="10884806"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2" name="TextBox 201">
            <a:extLst>
              <a:ext uri="{FF2B5EF4-FFF2-40B4-BE49-F238E27FC236}">
                <a16:creationId xmlns:a16="http://schemas.microsoft.com/office/drawing/2014/main" id="{C6EE11D1-DCB2-4B91-BF76-1166DF8DEC1F}"/>
              </a:ext>
            </a:extLst>
          </p:cNvPr>
          <p:cNvSpPr txBox="1"/>
          <p:nvPr/>
        </p:nvSpPr>
        <p:spPr bwMode="auto">
          <a:xfrm>
            <a:off x="11492884" y="5834396"/>
            <a:ext cx="594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3" name="TextBox 202">
            <a:extLst>
              <a:ext uri="{FF2B5EF4-FFF2-40B4-BE49-F238E27FC236}">
                <a16:creationId xmlns:a16="http://schemas.microsoft.com/office/drawing/2014/main" id="{508B5312-3E53-4DC7-AFBE-B48885BEF7A1}"/>
              </a:ext>
            </a:extLst>
          </p:cNvPr>
          <p:cNvSpPr txBox="1"/>
          <p:nvPr/>
        </p:nvSpPr>
        <p:spPr bwMode="auto">
          <a:xfrm>
            <a:off x="9350131" y="6062246"/>
            <a:ext cx="2407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(95% CI)</a:t>
            </a:r>
          </a:p>
        </p:txBody>
      </p:sp>
      <p:cxnSp>
        <p:nvCxnSpPr>
          <p:cNvPr id="204" name="Straight Connector 203">
            <a:extLst>
              <a:ext uri="{FF2B5EF4-FFF2-40B4-BE49-F238E27FC236}">
                <a16:creationId xmlns:a16="http://schemas.microsoft.com/office/drawing/2014/main" id="{2C97FD6C-DC5E-47BA-8532-9DD43635A739}"/>
              </a:ext>
            </a:extLst>
          </p:cNvPr>
          <p:cNvCxnSpPr>
            <a:cxnSpLocks/>
          </p:cNvCxnSpPr>
          <p:nvPr/>
        </p:nvCxnSpPr>
        <p:spPr bwMode="auto">
          <a:xfrm>
            <a:off x="10202333" y="5117446"/>
            <a:ext cx="475399" cy="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6537C42-6045-4F58-A9C2-7D246B27E9A3}"/>
              </a:ext>
            </a:extLst>
          </p:cNvPr>
          <p:cNvCxnSpPr>
            <a:cxnSpLocks/>
          </p:cNvCxnSpPr>
          <p:nvPr/>
        </p:nvCxnSpPr>
        <p:spPr bwMode="auto">
          <a:xfrm>
            <a:off x="10281072" y="5346046"/>
            <a:ext cx="278107" cy="0"/>
          </a:xfrm>
          <a:prstGeom prst="line">
            <a:avLst/>
          </a:prstGeom>
          <a:noFill/>
          <a:ln w="28575" cap="flat" cmpd="sng" algn="ctr">
            <a:solidFill>
              <a:schemeClr val="accent1"/>
            </a:solidFill>
            <a:prstDash val="solid"/>
            <a:round/>
            <a:headEnd type="none" w="med" len="med"/>
            <a:tailEnd type="none" w="med" len="med"/>
          </a:ln>
          <a:effectLst/>
        </p:spPr>
      </p:cxnSp>
      <p:sp>
        <p:nvSpPr>
          <p:cNvPr id="206" name="Rectangle 205">
            <a:extLst>
              <a:ext uri="{FF2B5EF4-FFF2-40B4-BE49-F238E27FC236}">
                <a16:creationId xmlns:a16="http://schemas.microsoft.com/office/drawing/2014/main" id="{7B1AE814-EA56-497E-97EA-4EFE9C4F99D6}"/>
              </a:ext>
            </a:extLst>
          </p:cNvPr>
          <p:cNvSpPr/>
          <p:nvPr/>
        </p:nvSpPr>
        <p:spPr bwMode="auto">
          <a:xfrm>
            <a:off x="10362444" y="5244530"/>
            <a:ext cx="142917" cy="1972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B686AF9A-5944-4FFA-9068-4BBB87ECA73C}"/>
              </a:ext>
            </a:extLst>
          </p:cNvPr>
          <p:cNvSpPr/>
          <p:nvPr/>
        </p:nvSpPr>
        <p:spPr bwMode="auto">
          <a:xfrm>
            <a:off x="10402730" y="506410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Diamond 207">
            <a:extLst>
              <a:ext uri="{FF2B5EF4-FFF2-40B4-BE49-F238E27FC236}">
                <a16:creationId xmlns:a16="http://schemas.microsoft.com/office/drawing/2014/main" id="{2C4249EE-DB23-4836-BDE6-E7526F8BC996}"/>
              </a:ext>
            </a:extLst>
          </p:cNvPr>
          <p:cNvSpPr/>
          <p:nvPr/>
        </p:nvSpPr>
        <p:spPr bwMode="auto">
          <a:xfrm>
            <a:off x="10325300" y="5497825"/>
            <a:ext cx="213000" cy="173571"/>
          </a:xfrm>
          <a:prstGeom prst="diamond">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7" name="Group 96">
            <a:extLst>
              <a:ext uri="{FF2B5EF4-FFF2-40B4-BE49-F238E27FC236}">
                <a16:creationId xmlns:a16="http://schemas.microsoft.com/office/drawing/2014/main" id="{4DD26906-C092-EA0B-8F4B-781C9F93746D}"/>
              </a:ext>
            </a:extLst>
          </p:cNvPr>
          <p:cNvGrpSpPr/>
          <p:nvPr/>
        </p:nvGrpSpPr>
        <p:grpSpPr>
          <a:xfrm>
            <a:off x="9392911" y="6207927"/>
            <a:ext cx="2488502" cy="454909"/>
            <a:chOff x="9392911" y="6207927"/>
            <a:chExt cx="2488502" cy="454909"/>
          </a:xfrm>
        </p:grpSpPr>
        <p:pic>
          <p:nvPicPr>
            <p:cNvPr id="99" name="Picture 98" descr="A picture containing text, ax, wheel&#10;&#10;Description automatically generated">
              <a:extLst>
                <a:ext uri="{FF2B5EF4-FFF2-40B4-BE49-F238E27FC236}">
                  <a16:creationId xmlns:a16="http://schemas.microsoft.com/office/drawing/2014/main" id="{45291C7A-0619-2069-0315-0E9702A98D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00" name="Rectangle 8">
              <a:extLst>
                <a:ext uri="{FF2B5EF4-FFF2-40B4-BE49-F238E27FC236}">
                  <a16:creationId xmlns:a16="http://schemas.microsoft.com/office/drawing/2014/main" id="{87CB21E6-C883-1BFA-0942-EBA51EEEC04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42966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1FA596-37F6-4119-99F3-CC0AD2B840E9}"/>
              </a:ext>
            </a:extLst>
          </p:cNvPr>
          <p:cNvSpPr>
            <a:spLocks noGrp="1"/>
          </p:cNvSpPr>
          <p:nvPr>
            <p:ph type="title"/>
          </p:nvPr>
        </p:nvSpPr>
        <p:spPr>
          <a:xfrm>
            <a:off x="604675" y="197095"/>
            <a:ext cx="10872444" cy="1103313"/>
          </a:xfrm>
        </p:spPr>
        <p:txBody>
          <a:bodyPr/>
          <a:lstStyle/>
          <a:p>
            <a:r>
              <a:rPr lang="en-US" sz="3600" kern="0" dirty="0">
                <a:ea typeface="ＭＳ Ｐゴシック"/>
                <a:cs typeface="Calibri" panose="020F0502020204030204" pitchFamily="34" charset="0"/>
              </a:rPr>
              <a:t>Select Ongoing Trials With CDK4/6 Inhibitors in HR+/HER2- EBC</a:t>
            </a:r>
            <a:endParaRPr lang="en-US" dirty="0">
              <a:cs typeface="Calibri" panose="020F0502020204030204" pitchFamily="34" charset="0"/>
            </a:endParaRPr>
          </a:p>
        </p:txBody>
      </p:sp>
      <p:sp>
        <p:nvSpPr>
          <p:cNvPr id="10" name="Text Box 15">
            <a:extLst>
              <a:ext uri="{FF2B5EF4-FFF2-40B4-BE49-F238E27FC236}">
                <a16:creationId xmlns:a16="http://schemas.microsoft.com/office/drawing/2014/main" id="{2D6918D6-B480-449D-AE35-32CC4031821F}"/>
              </a:ext>
            </a:extLst>
          </p:cNvPr>
          <p:cNvSpPr txBox="1">
            <a:spLocks noChangeArrowheads="1"/>
          </p:cNvSpPr>
          <p:nvPr/>
        </p:nvSpPr>
        <p:spPr bwMode="auto">
          <a:xfrm>
            <a:off x="412751" y="6204249"/>
            <a:ext cx="863397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1. </a:t>
            </a:r>
            <a:r>
              <a:rPr lang="en-US" altLang="en-US" sz="1200" b="0" spc="-10" dirty="0">
                <a:solidFill>
                  <a:srgbClr val="455560"/>
                </a:solidFill>
                <a:latin typeface="Calibri" panose="020F0502020204030204" pitchFamily="34" charset="0"/>
              </a:rPr>
              <a:t>Gluz. ASCO 2021. Abstr TPS598.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NCT04565054. </a:t>
            </a:r>
            <a:r>
              <a:rPr lang="en-US" altLang="en-US" sz="1200" b="0" spc="-10" dirty="0">
                <a:solidFill>
                  <a:srgbClr val="455560"/>
                </a:solidFill>
                <a:latin typeface="Calibri" panose="020F050202020403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 NCT04293393. 4. Tolaney. ASCO 2021.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Abstr TPS596. 5. Slamon. ASCO 2019. Abstr TPS597. 6. NCT03701334. </a:t>
            </a:r>
            <a:r>
              <a:rPr lang="en-US" altLang="en-US" sz="1200" b="0" spc="-10" dirty="0">
                <a:solidFill>
                  <a:srgbClr val="455560"/>
                </a:solidFill>
                <a:latin typeface="Calibri" panose="020F0502020204030204" pitchFamily="34" charset="0"/>
              </a:rPr>
              <a:t>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rPr>
              <a:t>. NCT04584853.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graphicFrame>
        <p:nvGraphicFramePr>
          <p:cNvPr id="12" name="Group 3">
            <a:extLst>
              <a:ext uri="{FF2B5EF4-FFF2-40B4-BE49-F238E27FC236}">
                <a16:creationId xmlns:a16="http://schemas.microsoft.com/office/drawing/2014/main" id="{7B39358D-4254-469E-B5B3-54ABCED7E05A}"/>
              </a:ext>
            </a:extLst>
          </p:cNvPr>
          <p:cNvGraphicFramePr>
            <a:graphicFrameLocks/>
          </p:cNvGraphicFramePr>
          <p:nvPr>
            <p:extLst>
              <p:ext uri="{D42A27DB-BD31-4B8C-83A1-F6EECF244321}">
                <p14:modId xmlns:p14="http://schemas.microsoft.com/office/powerpoint/2010/main" val="942942130"/>
              </p:ext>
            </p:extLst>
          </p:nvPr>
        </p:nvGraphicFramePr>
        <p:xfrm>
          <a:off x="719138" y="1600546"/>
          <a:ext cx="10787797" cy="3139520"/>
        </p:xfrm>
        <a:graphic>
          <a:graphicData uri="http://schemas.openxmlformats.org/drawingml/2006/table">
            <a:tbl>
              <a:tblPr/>
              <a:tblGrid>
                <a:gridCol w="1945769">
                  <a:extLst>
                    <a:ext uri="{9D8B030D-6E8A-4147-A177-3AD203B41FA5}">
                      <a16:colId xmlns:a16="http://schemas.microsoft.com/office/drawing/2014/main" val="20000"/>
                    </a:ext>
                  </a:extLst>
                </a:gridCol>
                <a:gridCol w="1872765">
                  <a:extLst>
                    <a:ext uri="{9D8B030D-6E8A-4147-A177-3AD203B41FA5}">
                      <a16:colId xmlns:a16="http://schemas.microsoft.com/office/drawing/2014/main" val="20001"/>
                    </a:ext>
                  </a:extLst>
                </a:gridCol>
                <a:gridCol w="1775435">
                  <a:extLst>
                    <a:ext uri="{9D8B030D-6E8A-4147-A177-3AD203B41FA5}">
                      <a16:colId xmlns:a16="http://schemas.microsoft.com/office/drawing/2014/main" val="20002"/>
                    </a:ext>
                  </a:extLst>
                </a:gridCol>
                <a:gridCol w="1731276">
                  <a:extLst>
                    <a:ext uri="{9D8B030D-6E8A-4147-A177-3AD203B41FA5}">
                      <a16:colId xmlns:a16="http://schemas.microsoft.com/office/drawing/2014/main" val="20003"/>
                    </a:ext>
                  </a:extLst>
                </a:gridCol>
                <a:gridCol w="1731276">
                  <a:extLst>
                    <a:ext uri="{9D8B030D-6E8A-4147-A177-3AD203B41FA5}">
                      <a16:colId xmlns:a16="http://schemas.microsoft.com/office/drawing/2014/main" val="688227667"/>
                    </a:ext>
                  </a:extLst>
                </a:gridCol>
                <a:gridCol w="1731276">
                  <a:extLst>
                    <a:ext uri="{9D8B030D-6E8A-4147-A177-3AD203B41FA5}">
                      <a16:colId xmlns:a16="http://schemas.microsoft.com/office/drawing/2014/main" val="3385615422"/>
                    </a:ext>
                  </a:extLst>
                </a:gridCol>
              </a:tblGrid>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ADAPTlate</a:t>
                      </a:r>
                      <a:r>
                        <a:rPr lang="en-US" sz="1600" b="1" baseline="30000" dirty="0">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CARABELA</a:t>
                      </a:r>
                      <a:r>
                        <a:rPr lang="en-US" sz="1600" b="1" baseline="30000" dirty="0">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eMonarchHER</a:t>
                      </a:r>
                      <a:r>
                        <a:rPr lang="en-US" sz="1600" b="1" baseline="30000" dirty="0">
                          <a:latin typeface="Calibri" panose="020F0502020204030204" pitchFamily="34" charset="0"/>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NATALEE</a:t>
                      </a:r>
                      <a:r>
                        <a:rPr lang="en-US" sz="1600" b="1" baseline="30000" dirty="0">
                          <a:latin typeface="Calibri" panose="020F0502020204030204" pitchFamily="34" charset="0"/>
                          <a:cs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POETIC-A</a:t>
                      </a:r>
                      <a:r>
                        <a:rPr lang="en-US" sz="1600" b="1" baseline="30000" dirty="0">
                          <a:latin typeface="Calibri" panose="020F0502020204030204" pitchFamily="34" charset="0"/>
                          <a:cs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Delayed extended adjuvant abemaciclib followed by ET vs ET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Neoadjuvant abemaciclib + letrozole ± LHRH vs AC-T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Adjuvant abemaciclib + ET vs placebo plus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Adjuvant ribociclib + ET vs ET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Adjuvant abemaciclib + ET vs ET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243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HR+/HER2-,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EBC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HR+/HER2-, intermediate/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EBC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HR+/HER2+, LN+ high-risk EBC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HR+/HER2- EBC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HR+/HER2-,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EBC*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2147735"/>
                  </a:ext>
                </a:extLst>
              </a:tr>
            </a:tbl>
          </a:graphicData>
        </a:graphic>
      </p:graphicFrame>
      <p:sp>
        <p:nvSpPr>
          <p:cNvPr id="5" name="TextBox 4">
            <a:extLst>
              <a:ext uri="{FF2B5EF4-FFF2-40B4-BE49-F238E27FC236}">
                <a16:creationId xmlns:a16="http://schemas.microsoft.com/office/drawing/2014/main" id="{A6B59C54-734C-48DD-8430-09406151A7B5}"/>
              </a:ext>
            </a:extLst>
          </p:cNvPr>
          <p:cNvSpPr txBox="1"/>
          <p:nvPr/>
        </p:nvSpPr>
        <p:spPr bwMode="auto">
          <a:xfrm>
            <a:off x="604675" y="4764494"/>
            <a:ext cx="7305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Patients will be selected for endocrine resistance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with preoperative aromatase inhibitor therapy.</a:t>
            </a:r>
            <a:endParaRPr lang="en-US" sz="1400" b="0" dirty="0">
              <a:solidFill>
                <a:schemeClr val="bg1"/>
              </a:solidFill>
              <a:latin typeface="Calibri" panose="020F0502020204030204" pitchFamily="34" charset="0"/>
            </a:endParaRPr>
          </a:p>
        </p:txBody>
      </p:sp>
      <p:grpSp>
        <p:nvGrpSpPr>
          <p:cNvPr id="11" name="Group 10">
            <a:extLst>
              <a:ext uri="{FF2B5EF4-FFF2-40B4-BE49-F238E27FC236}">
                <a16:creationId xmlns:a16="http://schemas.microsoft.com/office/drawing/2014/main" id="{FDDA029F-64DA-051A-4134-27AE32E36FC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CD68EDA0-6BE4-4DDE-25D0-457631E4CA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B27E8193-CD67-F572-481C-49D182EF0DC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03362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1124-34C5-4272-9FE4-4C71A83F6414}"/>
              </a:ext>
            </a:extLst>
          </p:cNvPr>
          <p:cNvSpPr>
            <a:spLocks noGrp="1"/>
          </p:cNvSpPr>
          <p:nvPr>
            <p:ph type="title"/>
          </p:nvPr>
        </p:nvSpPr>
        <p:spPr/>
        <p:txBody>
          <a:bodyPr/>
          <a:lstStyle/>
          <a:p>
            <a:r>
              <a:rPr lang="en-US" dirty="0"/>
              <a:t>CARABELA: Neoadjuvant Endocrine Therapy vs Chemotherapy</a:t>
            </a:r>
          </a:p>
        </p:txBody>
      </p:sp>
      <p:sp>
        <p:nvSpPr>
          <p:cNvPr id="3" name="Content Placeholder 2">
            <a:extLst>
              <a:ext uri="{FF2B5EF4-FFF2-40B4-BE49-F238E27FC236}">
                <a16:creationId xmlns:a16="http://schemas.microsoft.com/office/drawing/2014/main" id="{1F42BC69-D3BE-40C0-89C8-74C4713A63C5}"/>
              </a:ext>
            </a:extLst>
          </p:cNvPr>
          <p:cNvSpPr>
            <a:spLocks noGrp="1"/>
          </p:cNvSpPr>
          <p:nvPr>
            <p:ph idx="1"/>
          </p:nvPr>
        </p:nvSpPr>
        <p:spPr/>
        <p:txBody>
          <a:bodyPr/>
          <a:lstStyle/>
          <a:p>
            <a:r>
              <a:rPr lang="en-US" sz="2200" dirty="0"/>
              <a:t>Randomized, open-label phase II trial </a:t>
            </a:r>
          </a:p>
        </p:txBody>
      </p:sp>
      <p:sp>
        <p:nvSpPr>
          <p:cNvPr id="15" name="Rectangle 14">
            <a:extLst>
              <a:ext uri="{FF2B5EF4-FFF2-40B4-BE49-F238E27FC236}">
                <a16:creationId xmlns:a16="http://schemas.microsoft.com/office/drawing/2014/main" id="{E2BB977E-8379-4F46-AEFC-544834F4DDB1}"/>
              </a:ext>
            </a:extLst>
          </p:cNvPr>
          <p:cNvSpPr>
            <a:spLocks noChangeArrowheads="1"/>
          </p:cNvSpPr>
          <p:nvPr/>
        </p:nvSpPr>
        <p:spPr bwMode="auto">
          <a:xfrm>
            <a:off x="4711703" y="1979758"/>
            <a:ext cx="4023360" cy="1371600"/>
          </a:xfrm>
          <a:prstGeom prst="rect">
            <a:avLst/>
          </a:prstGeom>
          <a:solidFill>
            <a:schemeClr val="accent1"/>
          </a:solidFill>
          <a:ln w="9525">
            <a:noFill/>
            <a:miter lim="800000"/>
            <a:headEnd/>
            <a:tailEnd/>
          </a:ln>
          <a:effectLst/>
        </p:spPr>
        <p:txBody>
          <a:bodyPr wrap="none" lIns="0" rIns="0" anchor="ctr"/>
          <a:lstStyle/>
          <a:p>
            <a:pPr algn="ctr">
              <a:defRPr/>
            </a:pPr>
            <a:r>
              <a:rPr lang="en-US" dirty="0">
                <a:latin typeface="Calibri" panose="020F0502020204030204" pitchFamily="34" charset="0"/>
                <a:cs typeface="Calibri" panose="020F0502020204030204" pitchFamily="34" charset="0"/>
              </a:rPr>
              <a:t>Letrozole </a:t>
            </a:r>
            <a:r>
              <a:rPr lang="en-US" b="0" dirty="0">
                <a:latin typeface="Calibri" panose="020F0502020204030204" pitchFamily="34" charset="0"/>
                <a:cs typeface="Calibri" panose="020F0502020204030204" pitchFamily="34" charset="0"/>
              </a:rPr>
              <a:t>2.5 mg/day </a:t>
            </a:r>
            <a:r>
              <a:rPr lang="en-US" dirty="0">
                <a:latin typeface="Calibri" panose="020F0502020204030204" pitchFamily="34" charset="0"/>
                <a:cs typeface="Calibri" panose="020F0502020204030204" pitchFamily="34" charset="0"/>
              </a:rPr>
              <a:t>+</a:t>
            </a:r>
          </a:p>
          <a:p>
            <a:pPr algn="ctr">
              <a:defRPr/>
            </a:pPr>
            <a:r>
              <a:rPr lang="en-US" dirty="0">
                <a:latin typeface="Calibri" panose="020F0502020204030204" pitchFamily="34" charset="0"/>
                <a:cs typeface="Calibri" panose="020F0502020204030204" pitchFamily="34" charset="0"/>
              </a:rPr>
              <a:t>Abemaciclib </a:t>
            </a:r>
            <a:r>
              <a:rPr lang="en-US" b="0" dirty="0">
                <a:latin typeface="Calibri" panose="020F0502020204030204" pitchFamily="34" charset="0"/>
                <a:cs typeface="Calibri" panose="020F0502020204030204" pitchFamily="34" charset="0"/>
              </a:rPr>
              <a:t>150 mg BID </a:t>
            </a:r>
            <a:r>
              <a:rPr lang="en-US" dirty="0">
                <a:latin typeface="Calibri" panose="020F0502020204030204" pitchFamily="34" charset="0"/>
                <a:cs typeface="Calibri" panose="020F0502020204030204" pitchFamily="34" charset="0"/>
              </a:rPr>
              <a:t>±</a:t>
            </a:r>
          </a:p>
          <a:p>
            <a:pPr algn="ctr">
              <a:defRPr/>
            </a:pPr>
            <a:r>
              <a:rPr lang="en-US" dirty="0">
                <a:latin typeface="Calibri" panose="020F0502020204030204" pitchFamily="34" charset="0"/>
                <a:cs typeface="Calibri" panose="020F0502020204030204" pitchFamily="34" charset="0"/>
              </a:rPr>
              <a:t>LHRH </a:t>
            </a:r>
            <a:r>
              <a:rPr lang="en-US" b="0" dirty="0">
                <a:latin typeface="Calibri" panose="020F0502020204030204" pitchFamily="34" charset="0"/>
                <a:cs typeface="Calibri" panose="020F0502020204030204" pitchFamily="34" charset="0"/>
              </a:rPr>
              <a:t>(if premenopausal)</a:t>
            </a:r>
          </a:p>
          <a:p>
            <a:pPr algn="ctr">
              <a:defRPr/>
            </a:pPr>
            <a:r>
              <a:rPr lang="en-US" b="0" dirty="0">
                <a:latin typeface="Calibri" panose="020F0502020204030204" pitchFamily="34" charset="0"/>
                <a:cs typeface="Calibri" panose="020F0502020204030204" pitchFamily="34" charset="0"/>
              </a:rPr>
              <a:t> in 28-day cycles for up to 12 </a:t>
            </a:r>
            <a:r>
              <a:rPr lang="en-US" b="0" dirty="0" err="1">
                <a:latin typeface="Calibri" panose="020F0502020204030204" pitchFamily="34" charset="0"/>
                <a:cs typeface="Calibri" panose="020F0502020204030204" pitchFamily="34" charset="0"/>
              </a:rPr>
              <a:t>mo</a:t>
            </a:r>
            <a:endParaRPr lang="en-US" b="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43801F84-DDDA-4734-9DD4-D3936B3752FA}"/>
              </a:ext>
            </a:extLst>
          </p:cNvPr>
          <p:cNvSpPr>
            <a:spLocks noChangeArrowheads="1"/>
          </p:cNvSpPr>
          <p:nvPr/>
        </p:nvSpPr>
        <p:spPr bwMode="auto">
          <a:xfrm>
            <a:off x="4711703" y="3482414"/>
            <a:ext cx="4023360" cy="1371600"/>
          </a:xfrm>
          <a:prstGeom prst="rect">
            <a:avLst/>
          </a:prstGeom>
          <a:solidFill>
            <a:schemeClr val="accent3"/>
          </a:solidFill>
          <a:ln w="9525">
            <a:noFill/>
            <a:miter lim="800000"/>
            <a:headEnd/>
            <a:tailEnd/>
          </a:ln>
          <a:effectLst/>
        </p:spPr>
        <p:txBody>
          <a:bodyPr wrap="none" lIns="0" rIns="0" anchor="ctr"/>
          <a:lstStyle/>
          <a:p>
            <a:pPr algn="ctr">
              <a:defRPr/>
            </a:pPr>
            <a:r>
              <a:rPr lang="en-US" dirty="0">
                <a:latin typeface="Calibri" panose="020F0502020204030204" pitchFamily="34" charset="0"/>
              </a:rPr>
              <a:t>Doxorubicin</a:t>
            </a:r>
            <a:r>
              <a:rPr lang="en-US" b="0" dirty="0">
                <a:latin typeface="Calibri" panose="020F0502020204030204" pitchFamily="34" charset="0"/>
              </a:rPr>
              <a:t> 60 mg/m</a:t>
            </a:r>
            <a:r>
              <a:rPr lang="en-US" b="0" baseline="30000" dirty="0">
                <a:latin typeface="Calibri" panose="020F0502020204030204" pitchFamily="34" charset="0"/>
              </a:rPr>
              <a:t>2</a:t>
            </a:r>
            <a:r>
              <a:rPr lang="en-US" b="0" dirty="0">
                <a:latin typeface="Calibri" panose="020F0502020204030204" pitchFamily="34" charset="0"/>
              </a:rPr>
              <a:t> + </a:t>
            </a:r>
          </a:p>
          <a:p>
            <a:pPr algn="ctr">
              <a:defRPr/>
            </a:pPr>
            <a:r>
              <a:rPr lang="en-US" dirty="0">
                <a:latin typeface="Calibri" panose="020F0502020204030204" pitchFamily="34" charset="0"/>
              </a:rPr>
              <a:t>Cyclophosphamide</a:t>
            </a:r>
            <a:r>
              <a:rPr lang="en-US" b="0" dirty="0">
                <a:latin typeface="Calibri" panose="020F0502020204030204" pitchFamily="34" charset="0"/>
              </a:rPr>
              <a:t> 600 mg/m</a:t>
            </a:r>
            <a:r>
              <a:rPr lang="en-US" b="0" baseline="30000" dirty="0">
                <a:latin typeface="Calibri" panose="020F0502020204030204" pitchFamily="34" charset="0"/>
              </a:rPr>
              <a:t>2</a:t>
            </a:r>
            <a:r>
              <a:rPr lang="en-US" b="0" dirty="0">
                <a:latin typeface="Calibri" panose="020F0502020204030204" pitchFamily="34" charset="0"/>
              </a:rPr>
              <a:t> </a:t>
            </a:r>
          </a:p>
          <a:p>
            <a:pPr algn="ctr">
              <a:defRPr/>
            </a:pPr>
            <a:r>
              <a:rPr lang="en-US" b="0" dirty="0">
                <a:latin typeface="Calibri" panose="020F0502020204030204" pitchFamily="34" charset="0"/>
              </a:rPr>
              <a:t>Q21D x 4 cycles followed by</a:t>
            </a:r>
          </a:p>
          <a:p>
            <a:pPr algn="ctr">
              <a:defRPr/>
            </a:pPr>
            <a:r>
              <a:rPr lang="en-US" dirty="0">
                <a:latin typeface="Calibri" panose="020F0502020204030204" pitchFamily="34" charset="0"/>
              </a:rPr>
              <a:t>Paclitaxel</a:t>
            </a:r>
            <a:r>
              <a:rPr lang="en-US" b="0" dirty="0">
                <a:latin typeface="Calibri" panose="020F0502020204030204" pitchFamily="34" charset="0"/>
              </a:rPr>
              <a:t> 80 mg/m</a:t>
            </a:r>
            <a:r>
              <a:rPr lang="en-US" b="0" baseline="30000" dirty="0">
                <a:latin typeface="Calibri" panose="020F0502020204030204" pitchFamily="34" charset="0"/>
              </a:rPr>
              <a:t>2</a:t>
            </a:r>
            <a:r>
              <a:rPr lang="en-US" b="0" dirty="0">
                <a:latin typeface="Calibri" panose="020F0502020204030204" pitchFamily="34" charset="0"/>
              </a:rPr>
              <a:t> Q1W x 12 </a:t>
            </a:r>
            <a:r>
              <a:rPr lang="en-US" b="0" dirty="0" err="1">
                <a:latin typeface="Calibri" panose="020F0502020204030204" pitchFamily="34" charset="0"/>
              </a:rPr>
              <a:t>wks</a:t>
            </a:r>
            <a:r>
              <a:rPr lang="en-US" b="0" dirty="0">
                <a:latin typeface="Calibri" panose="020F0502020204030204" pitchFamily="34" charset="0"/>
              </a:rPr>
              <a:t> or</a:t>
            </a:r>
          </a:p>
          <a:p>
            <a:pPr algn="ctr">
              <a:defRPr/>
            </a:pPr>
            <a:r>
              <a:rPr lang="en-US" dirty="0">
                <a:latin typeface="Calibri" panose="020F0502020204030204" pitchFamily="34" charset="0"/>
              </a:rPr>
              <a:t>Docetaxel</a:t>
            </a:r>
            <a:r>
              <a:rPr lang="en-US" b="0" dirty="0">
                <a:latin typeface="Calibri" panose="020F0502020204030204" pitchFamily="34" charset="0"/>
              </a:rPr>
              <a:t> 100 mg/m</a:t>
            </a:r>
            <a:r>
              <a:rPr lang="en-US" b="0" baseline="30000" dirty="0">
                <a:latin typeface="Calibri" panose="020F0502020204030204" pitchFamily="34" charset="0"/>
              </a:rPr>
              <a:t>2 </a:t>
            </a:r>
            <a:r>
              <a:rPr lang="en-US" b="0" dirty="0">
                <a:latin typeface="Calibri" panose="020F0502020204030204" pitchFamily="34" charset="0"/>
              </a:rPr>
              <a:t>Q1W x 4 cycles</a:t>
            </a:r>
          </a:p>
        </p:txBody>
      </p:sp>
      <p:sp>
        <p:nvSpPr>
          <p:cNvPr id="16" name="Line 7">
            <a:extLst>
              <a:ext uri="{FF2B5EF4-FFF2-40B4-BE49-F238E27FC236}">
                <a16:creationId xmlns:a16="http://schemas.microsoft.com/office/drawing/2014/main" id="{D0E046F0-ABBC-4294-A976-CCDAD338F007}"/>
              </a:ext>
            </a:extLst>
          </p:cNvPr>
          <p:cNvSpPr>
            <a:spLocks noChangeShapeType="1"/>
          </p:cNvSpPr>
          <p:nvPr/>
        </p:nvSpPr>
        <p:spPr bwMode="auto">
          <a:xfrm flipV="1">
            <a:off x="4221628" y="2665558"/>
            <a:ext cx="414482" cy="517544"/>
          </a:xfrm>
          <a:prstGeom prst="line">
            <a:avLst/>
          </a:prstGeom>
          <a:noFill/>
          <a:ln w="28575">
            <a:solidFill>
              <a:schemeClr val="bg1"/>
            </a:solidFill>
            <a:round/>
            <a:headEnd/>
            <a:tailEnd type="triangle" w="med" len="med"/>
          </a:ln>
        </p:spPr>
        <p:txBody>
          <a:bodyPr/>
          <a:lstStyle/>
          <a:p>
            <a:pPr fontAlgn="auto">
              <a:spcBef>
                <a:spcPts val="0"/>
              </a:spcBef>
              <a:spcAft>
                <a:spcPts val="0"/>
              </a:spcAft>
            </a:pPr>
            <a:endParaRPr lang="en-US" dirty="0">
              <a:solidFill>
                <a:schemeClr val="bg2"/>
              </a:solidFill>
              <a:latin typeface="Calibri"/>
            </a:endParaRPr>
          </a:p>
        </p:txBody>
      </p:sp>
      <p:sp>
        <p:nvSpPr>
          <p:cNvPr id="17" name="Line 8">
            <a:extLst>
              <a:ext uri="{FF2B5EF4-FFF2-40B4-BE49-F238E27FC236}">
                <a16:creationId xmlns:a16="http://schemas.microsoft.com/office/drawing/2014/main" id="{3371AA49-1A4B-4AE4-ADBA-62337F56BC2F}"/>
              </a:ext>
            </a:extLst>
          </p:cNvPr>
          <p:cNvSpPr>
            <a:spLocks noChangeShapeType="1"/>
          </p:cNvSpPr>
          <p:nvPr/>
        </p:nvSpPr>
        <p:spPr bwMode="auto">
          <a:xfrm>
            <a:off x="4221628" y="3650672"/>
            <a:ext cx="414482" cy="517542"/>
          </a:xfrm>
          <a:prstGeom prst="line">
            <a:avLst/>
          </a:prstGeom>
          <a:noFill/>
          <a:ln w="28575">
            <a:solidFill>
              <a:schemeClr val="bg1"/>
            </a:solidFill>
            <a:round/>
            <a:headEnd/>
            <a:tailEnd type="triangle" w="med" len="med"/>
          </a:ln>
        </p:spPr>
        <p:txBody>
          <a:bodyPr/>
          <a:lstStyle/>
          <a:p>
            <a:pPr fontAlgn="auto">
              <a:spcBef>
                <a:spcPts val="0"/>
              </a:spcBef>
              <a:spcAft>
                <a:spcPts val="0"/>
              </a:spcAft>
            </a:pPr>
            <a:endParaRPr lang="en-US" dirty="0">
              <a:solidFill>
                <a:schemeClr val="bg2"/>
              </a:solidFill>
              <a:latin typeface="Calibri"/>
            </a:endParaRPr>
          </a:p>
        </p:txBody>
      </p:sp>
      <p:sp>
        <p:nvSpPr>
          <p:cNvPr id="18" name="TextBox 17">
            <a:extLst>
              <a:ext uri="{FF2B5EF4-FFF2-40B4-BE49-F238E27FC236}">
                <a16:creationId xmlns:a16="http://schemas.microsoft.com/office/drawing/2014/main" id="{0DA3374A-2C0C-4FBB-AE81-4E46A0D6A511}"/>
              </a:ext>
            </a:extLst>
          </p:cNvPr>
          <p:cNvSpPr txBox="1"/>
          <p:nvPr/>
        </p:nvSpPr>
        <p:spPr bwMode="auto">
          <a:xfrm>
            <a:off x="613698" y="2539723"/>
            <a:ext cx="3520066" cy="1754326"/>
          </a:xfrm>
          <a:prstGeom prst="rect">
            <a:avLst/>
          </a:prstGeom>
          <a:noFill/>
          <a:ln w="9525" algn="ctr">
            <a:noFill/>
            <a:miter lim="800000"/>
            <a:headEnd/>
            <a:tailEnd/>
          </a:ln>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Women with intermediate-/high-risk (Ki67 ≥20%), HR+/HER2- EBC; T2-T4b, N0-N2, M0 (stages IIA, IIB, IIIA, IIIB); if T2N0M0, </a:t>
            </a:r>
            <a:r>
              <a:rPr lang="en-US" b="0" dirty="0">
                <a:solidFill>
                  <a:schemeClr val="bg1"/>
                </a:solidFill>
                <a:latin typeface="Calibri" panose="020F0502020204030204" pitchFamily="34" charset="0"/>
                <a:sym typeface="Symbol" panose="05050102010706020507" pitchFamily="18" charset="2"/>
              </a:rPr>
              <a:t>Ki-67 &gt;30% or Ki-67 20-30% with PgR- ± G3) </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200)</a:t>
            </a:r>
          </a:p>
        </p:txBody>
      </p:sp>
      <p:sp>
        <p:nvSpPr>
          <p:cNvPr id="4" name="TextBox 3">
            <a:extLst>
              <a:ext uri="{FF2B5EF4-FFF2-40B4-BE49-F238E27FC236}">
                <a16:creationId xmlns:a16="http://schemas.microsoft.com/office/drawing/2014/main" id="{F5D61882-C2C8-B14C-A53E-FB91F31ED4DF}"/>
              </a:ext>
            </a:extLst>
          </p:cNvPr>
          <p:cNvSpPr txBox="1"/>
          <p:nvPr/>
        </p:nvSpPr>
        <p:spPr bwMode="auto">
          <a:xfrm>
            <a:off x="10055369" y="3232220"/>
            <a:ext cx="923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Surgery</a:t>
            </a:r>
          </a:p>
        </p:txBody>
      </p:sp>
      <p:cxnSp>
        <p:nvCxnSpPr>
          <p:cNvPr id="8" name="Straight Arrow Connector 7">
            <a:extLst>
              <a:ext uri="{FF2B5EF4-FFF2-40B4-BE49-F238E27FC236}">
                <a16:creationId xmlns:a16="http://schemas.microsoft.com/office/drawing/2014/main" id="{F2331162-1ABF-E84B-97EE-5D227C556938}"/>
              </a:ext>
            </a:extLst>
          </p:cNvPr>
          <p:cNvCxnSpPr>
            <a:cxnSpLocks/>
          </p:cNvCxnSpPr>
          <p:nvPr/>
        </p:nvCxnSpPr>
        <p:spPr bwMode="auto">
          <a:xfrm>
            <a:off x="9174480" y="3416886"/>
            <a:ext cx="685800" cy="0"/>
          </a:xfrm>
          <a:prstGeom prst="straightConnector1">
            <a:avLst/>
          </a:prstGeom>
          <a:noFill/>
          <a:ln w="28575" cap="flat" cmpd="sng" algn="ctr">
            <a:solidFill>
              <a:schemeClr val="bg1"/>
            </a:solidFill>
            <a:prstDash val="solid"/>
            <a:round/>
            <a:headEnd type="none" w="med" len="med"/>
            <a:tailEnd type="triangle"/>
          </a:ln>
          <a:effectLst/>
        </p:spPr>
      </p:cxnSp>
      <p:sp>
        <p:nvSpPr>
          <p:cNvPr id="12" name="Content Placeholder 2">
            <a:extLst>
              <a:ext uri="{FF2B5EF4-FFF2-40B4-BE49-F238E27FC236}">
                <a16:creationId xmlns:a16="http://schemas.microsoft.com/office/drawing/2014/main" id="{0CAEBF6B-DABD-7D1B-4822-70A5C8B50338}"/>
              </a:ext>
            </a:extLst>
          </p:cNvPr>
          <p:cNvSpPr txBox="1">
            <a:spLocks/>
          </p:cNvSpPr>
          <p:nvPr/>
        </p:nvSpPr>
        <p:spPr bwMode="auto">
          <a:xfrm>
            <a:off x="604675" y="4934541"/>
            <a:ext cx="10877529" cy="122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a:t>
            </a:r>
            <a:r>
              <a:rPr lang="en-US" sz="2200" b="0" kern="0" dirty="0"/>
              <a:t>: RCB</a:t>
            </a:r>
          </a:p>
          <a:p>
            <a:r>
              <a:rPr lang="en-US" sz="2200" b="1" kern="0" dirty="0"/>
              <a:t>Secondary endpoints</a:t>
            </a:r>
            <a:r>
              <a:rPr lang="en-US" sz="2200" b="0" kern="0" dirty="0"/>
              <a:t>: invasive EFS, safety, residual cancer burden, clinical response by MRI, molecular downstaging, changes in Ki-67, rate of PEPI score 0 at surgery, BCS rate</a:t>
            </a:r>
          </a:p>
        </p:txBody>
      </p:sp>
      <p:sp>
        <p:nvSpPr>
          <p:cNvPr id="13" name="Text Box 15">
            <a:extLst>
              <a:ext uri="{FF2B5EF4-FFF2-40B4-BE49-F238E27FC236}">
                <a16:creationId xmlns:a16="http://schemas.microsoft.com/office/drawing/2014/main" id="{B9682E13-F16E-20B5-6079-D1E3252041B1}"/>
              </a:ext>
            </a:extLst>
          </p:cNvPr>
          <p:cNvSpPr txBox="1">
            <a:spLocks noChangeArrowheads="1"/>
          </p:cNvSpPr>
          <p:nvPr/>
        </p:nvSpPr>
        <p:spPr bwMode="auto">
          <a:xfrm>
            <a:off x="412751" y="6388915"/>
            <a:ext cx="86339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1200" b="0" dirty="0">
                <a:solidFill>
                  <a:schemeClr val="bg2"/>
                </a:solidFill>
                <a:latin typeface="Calibri" panose="020F0502020204030204" pitchFamily="34" charset="0"/>
                <a:cs typeface="Calibri" panose="020F0502020204030204" pitchFamily="34" charset="0"/>
              </a:rPr>
              <a:t>NCT04293393.</a:t>
            </a:r>
          </a:p>
        </p:txBody>
      </p:sp>
      <p:grpSp>
        <p:nvGrpSpPr>
          <p:cNvPr id="21" name="Group 20">
            <a:extLst>
              <a:ext uri="{FF2B5EF4-FFF2-40B4-BE49-F238E27FC236}">
                <a16:creationId xmlns:a16="http://schemas.microsoft.com/office/drawing/2014/main" id="{9805FBFD-646E-1EF9-63D0-A7FD94544523}"/>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B7DEC395-27D8-9E55-48B1-DC38CE313C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EC4370F5-71C8-0B67-79BD-93F463769F6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145609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C6236-90C1-44F1-AF45-97864FA4920D}"/>
              </a:ext>
            </a:extLst>
          </p:cNvPr>
          <p:cNvSpPr>
            <a:spLocks noGrp="1"/>
          </p:cNvSpPr>
          <p:nvPr>
            <p:ph type="title"/>
          </p:nvPr>
        </p:nvSpPr>
        <p:spPr/>
        <p:txBody>
          <a:bodyPr/>
          <a:lstStyle/>
          <a:p>
            <a:r>
              <a:rPr lang="en-US" dirty="0" err="1"/>
              <a:t>ImmunoADAPT</a:t>
            </a:r>
            <a:r>
              <a:rPr lang="en-US" dirty="0"/>
              <a:t>: </a:t>
            </a:r>
            <a:r>
              <a:rPr lang="en-US" dirty="0" err="1"/>
              <a:t>NeoAdjuvant</a:t>
            </a:r>
            <a:r>
              <a:rPr lang="en-US" dirty="0"/>
              <a:t> Avelumab, Palbociclib + ET in ER+ BC</a:t>
            </a:r>
          </a:p>
        </p:txBody>
      </p:sp>
      <p:sp>
        <p:nvSpPr>
          <p:cNvPr id="3" name="Content Placeholder 2">
            <a:extLst>
              <a:ext uri="{FF2B5EF4-FFF2-40B4-BE49-F238E27FC236}">
                <a16:creationId xmlns:a16="http://schemas.microsoft.com/office/drawing/2014/main" id="{4D7132F2-94C6-40C2-BE3E-BE4E25FACA1B}"/>
              </a:ext>
            </a:extLst>
          </p:cNvPr>
          <p:cNvSpPr>
            <a:spLocks noGrp="1"/>
          </p:cNvSpPr>
          <p:nvPr>
            <p:ph idx="1"/>
          </p:nvPr>
        </p:nvSpPr>
        <p:spPr/>
        <p:txBody>
          <a:bodyPr/>
          <a:lstStyle/>
          <a:p>
            <a:r>
              <a:rPr lang="en-US" sz="2400" dirty="0"/>
              <a:t>Randomized, open-label phase II trial</a:t>
            </a:r>
          </a:p>
        </p:txBody>
      </p:sp>
      <p:sp>
        <p:nvSpPr>
          <p:cNvPr id="4" name="TextBox 3">
            <a:extLst>
              <a:ext uri="{FF2B5EF4-FFF2-40B4-BE49-F238E27FC236}">
                <a16:creationId xmlns:a16="http://schemas.microsoft.com/office/drawing/2014/main" id="{F9D0579D-0C0B-4D54-8570-EAA6654BCE97}"/>
              </a:ext>
            </a:extLst>
          </p:cNvPr>
          <p:cNvSpPr txBox="1"/>
          <p:nvPr/>
        </p:nvSpPr>
        <p:spPr bwMode="auto">
          <a:xfrm>
            <a:off x="3249529" y="257745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sp>
        <p:nvSpPr>
          <p:cNvPr id="15" name="Rectangle 24">
            <a:extLst>
              <a:ext uri="{FF2B5EF4-FFF2-40B4-BE49-F238E27FC236}">
                <a16:creationId xmlns:a16="http://schemas.microsoft.com/office/drawing/2014/main" id="{011B2ADF-272D-4654-B0E0-2519B2934EF3}"/>
              </a:ext>
            </a:extLst>
          </p:cNvPr>
          <p:cNvSpPr>
            <a:spLocks noChangeArrowheads="1"/>
          </p:cNvSpPr>
          <p:nvPr/>
        </p:nvSpPr>
        <p:spPr bwMode="auto">
          <a:xfrm>
            <a:off x="4127320" y="2474530"/>
            <a:ext cx="2560320" cy="9144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rgbClr val="FFFFFF"/>
                </a:solidFill>
                <a:latin typeface="Calibri" panose="020F0502020204030204" pitchFamily="34" charset="0"/>
                <a:cs typeface="Arial" charset="0"/>
              </a:rPr>
              <a:t>Palbociclib </a:t>
            </a:r>
            <a:r>
              <a:rPr lang="en-US" sz="1400" b="0" dirty="0">
                <a:solidFill>
                  <a:srgbClr val="FFFFFF"/>
                </a:solidFill>
                <a:latin typeface="Calibri" panose="020F0502020204030204" pitchFamily="34" charset="0"/>
                <a:cs typeface="Arial" charset="0"/>
              </a:rPr>
              <a:t>125 mg PO QD for 21 days on/7 days off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ET*</a:t>
            </a:r>
          </a:p>
        </p:txBody>
      </p:sp>
      <p:sp>
        <p:nvSpPr>
          <p:cNvPr id="16" name="Rectangle 25">
            <a:extLst>
              <a:ext uri="{FF2B5EF4-FFF2-40B4-BE49-F238E27FC236}">
                <a16:creationId xmlns:a16="http://schemas.microsoft.com/office/drawing/2014/main" id="{59DDDA6D-9909-40F7-AF9E-07002BF3466E}"/>
              </a:ext>
            </a:extLst>
          </p:cNvPr>
          <p:cNvSpPr>
            <a:spLocks noChangeArrowheads="1"/>
          </p:cNvSpPr>
          <p:nvPr/>
        </p:nvSpPr>
        <p:spPr bwMode="auto">
          <a:xfrm>
            <a:off x="4127320" y="3568754"/>
            <a:ext cx="2560320" cy="91440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rgbClr val="FFFFFF"/>
                </a:solidFill>
                <a:latin typeface="Calibri" panose="020F0502020204030204" pitchFamily="34" charset="0"/>
                <a:cs typeface="Arial" charset="0"/>
              </a:rPr>
              <a:t>ET*</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19" name="Rectangle 24">
            <a:extLst>
              <a:ext uri="{FF2B5EF4-FFF2-40B4-BE49-F238E27FC236}">
                <a16:creationId xmlns:a16="http://schemas.microsoft.com/office/drawing/2014/main" id="{70909D3A-E5D5-4A1E-BBDE-845F0BFF9757}"/>
              </a:ext>
            </a:extLst>
          </p:cNvPr>
          <p:cNvSpPr>
            <a:spLocks noChangeArrowheads="1"/>
          </p:cNvSpPr>
          <p:nvPr/>
        </p:nvSpPr>
        <p:spPr bwMode="auto">
          <a:xfrm>
            <a:off x="7574280" y="3568755"/>
            <a:ext cx="2556340" cy="91440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Avelumab</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lang="en-US" sz="1400" b="0" dirty="0">
                <a:solidFill>
                  <a:srgbClr val="FFFFFF"/>
                </a:solidFill>
                <a:latin typeface="Calibri" panose="020F0502020204030204" pitchFamily="34" charset="0"/>
                <a:cs typeface="Arial" charset="0"/>
              </a:rPr>
              <a:t>10 mg/kg IV Q14D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rgbClr val="FFFFFF"/>
                </a:solidFill>
                <a:latin typeface="Calibri" panose="020F0502020204030204" pitchFamily="34" charset="0"/>
                <a:cs typeface="Arial" charset="0"/>
              </a:rPr>
              <a:t>ET*</a:t>
            </a:r>
            <a:endParaRPr kumimoji="0" 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1" name="Rectangle 24">
            <a:extLst>
              <a:ext uri="{FF2B5EF4-FFF2-40B4-BE49-F238E27FC236}">
                <a16:creationId xmlns:a16="http://schemas.microsoft.com/office/drawing/2014/main" id="{BD8C329E-AA10-40BD-895D-F384A84883BD}"/>
              </a:ext>
            </a:extLst>
          </p:cNvPr>
          <p:cNvSpPr>
            <a:spLocks noChangeArrowheads="1"/>
          </p:cNvSpPr>
          <p:nvPr/>
        </p:nvSpPr>
        <p:spPr bwMode="auto">
          <a:xfrm>
            <a:off x="7574280" y="2474530"/>
            <a:ext cx="2556340" cy="91440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Palbociclib </a:t>
            </a:r>
            <a:r>
              <a:rPr lang="en-US" sz="1400" b="0" dirty="0">
                <a:solidFill>
                  <a:srgbClr val="FFFFFF"/>
                </a:solidFill>
                <a:latin typeface="Calibri" panose="020F0502020204030204" pitchFamily="34" charset="0"/>
                <a:cs typeface="Arial" charset="0"/>
              </a:rPr>
              <a:t>125 mg PO QD for 21 days on/7 days off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rgbClr val="FFFFFF"/>
                </a:solidFill>
                <a:latin typeface="Calibri" panose="020F0502020204030204" pitchFamily="34" charset="0"/>
                <a:cs typeface="Arial" charset="0"/>
              </a:rPr>
              <a:t>Avelumab</a:t>
            </a:r>
            <a:r>
              <a:rPr lang="en-US" sz="1400" b="0" dirty="0">
                <a:solidFill>
                  <a:srgbClr val="FFFFFF"/>
                </a:solidFill>
                <a:latin typeface="Calibri" panose="020F0502020204030204" pitchFamily="34" charset="0"/>
                <a:cs typeface="Arial" charset="0"/>
              </a:rPr>
              <a:t> 10 mg/kg IV Q14D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ET*</a:t>
            </a:r>
          </a:p>
        </p:txBody>
      </p:sp>
      <p:sp>
        <p:nvSpPr>
          <p:cNvPr id="6" name="TextBox 5">
            <a:extLst>
              <a:ext uri="{FF2B5EF4-FFF2-40B4-BE49-F238E27FC236}">
                <a16:creationId xmlns:a16="http://schemas.microsoft.com/office/drawing/2014/main" id="{8394E719-57CC-43DB-9D1A-09CB8CB78E79}"/>
              </a:ext>
            </a:extLst>
          </p:cNvPr>
          <p:cNvSpPr txBox="1"/>
          <p:nvPr/>
        </p:nvSpPr>
        <p:spPr bwMode="auto">
          <a:xfrm>
            <a:off x="4442797" y="2120593"/>
            <a:ext cx="215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lead-in (1 cycle)</a:t>
            </a:r>
          </a:p>
        </p:txBody>
      </p:sp>
      <p:sp>
        <p:nvSpPr>
          <p:cNvPr id="26" name="TextBox 25">
            <a:extLst>
              <a:ext uri="{FF2B5EF4-FFF2-40B4-BE49-F238E27FC236}">
                <a16:creationId xmlns:a16="http://schemas.microsoft.com/office/drawing/2014/main" id="{4191FAAD-CA6A-49D1-B998-37F02D059593}"/>
              </a:ext>
            </a:extLst>
          </p:cNvPr>
          <p:cNvSpPr txBox="1"/>
          <p:nvPr/>
        </p:nvSpPr>
        <p:spPr bwMode="auto">
          <a:xfrm>
            <a:off x="7785650" y="2120593"/>
            <a:ext cx="2133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dirty="0">
                <a:solidFill>
                  <a:srgbClr val="000000"/>
                </a:solidFill>
                <a:latin typeface="Calibri" panose="020F0502020204030204" pitchFamily="34" charset="0"/>
              </a:rPr>
              <a:t>3 cycles</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Content Placeholder 2">
            <a:extLst>
              <a:ext uri="{FF2B5EF4-FFF2-40B4-BE49-F238E27FC236}">
                <a16:creationId xmlns:a16="http://schemas.microsoft.com/office/drawing/2014/main" id="{55E5AF53-3361-40A8-A662-FB16CA51B05E}"/>
              </a:ext>
            </a:extLst>
          </p:cNvPr>
          <p:cNvSpPr txBox="1">
            <a:spLocks/>
          </p:cNvSpPr>
          <p:nvPr/>
        </p:nvSpPr>
        <p:spPr bwMode="auto">
          <a:xfrm>
            <a:off x="604675" y="5131410"/>
            <a:ext cx="10877529" cy="103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kumimoji="0" lang="en-GB"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clinical complete response</a:t>
            </a:r>
          </a:p>
          <a:p>
            <a:pPr>
              <a:buClr>
                <a:srgbClr val="000000"/>
              </a:buClr>
              <a:defRPr/>
            </a:pPr>
            <a:r>
              <a:rPr kumimoji="0" lang="en-GB"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Secondary endpoints: </a:t>
            </a: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safety</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5018C11F-1ACE-4C3D-8140-FA1C2C13BF4C}"/>
              </a:ext>
            </a:extLst>
          </p:cNvPr>
          <p:cNvSpPr txBox="1"/>
          <p:nvPr/>
        </p:nvSpPr>
        <p:spPr bwMode="auto">
          <a:xfrm>
            <a:off x="10360740" y="257745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p>
        </p:txBody>
      </p:sp>
      <p:sp>
        <p:nvSpPr>
          <p:cNvPr id="29" name="Text Box 45">
            <a:extLst>
              <a:ext uri="{FF2B5EF4-FFF2-40B4-BE49-F238E27FC236}">
                <a16:creationId xmlns:a16="http://schemas.microsoft.com/office/drawing/2014/main" id="{A9E66A44-E3E2-4E49-A587-1B27DD43F09B}"/>
              </a:ext>
            </a:extLst>
          </p:cNvPr>
          <p:cNvSpPr txBox="1">
            <a:spLocks noChangeArrowheads="1"/>
          </p:cNvSpPr>
          <p:nvPr/>
        </p:nvSpPr>
        <p:spPr bwMode="auto">
          <a:xfrm>
            <a:off x="685720" y="2227546"/>
            <a:ext cx="245101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stage II-III ER+ BC; unlikely to be sensitive to ET (ie, PR-, high-grade/Ki-67, high gene expression profile, clinically aggressive presentation); no prior CDK4/6 inhibitors or immune checkpoint inhibitors;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 = 40)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31" name="Straight Arrow Connector 30">
            <a:extLst>
              <a:ext uri="{FF2B5EF4-FFF2-40B4-BE49-F238E27FC236}">
                <a16:creationId xmlns:a16="http://schemas.microsoft.com/office/drawing/2014/main" id="{E8BC0429-67D6-463C-BC65-61632990F518}"/>
              </a:ext>
            </a:extLst>
          </p:cNvPr>
          <p:cNvCxnSpPr>
            <a:cxnSpLocks/>
          </p:cNvCxnSpPr>
          <p:nvPr/>
        </p:nvCxnSpPr>
        <p:spPr bwMode="auto">
          <a:xfrm>
            <a:off x="3670120" y="3829911"/>
            <a:ext cx="365760" cy="211564"/>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C1B54190-AD33-4937-B220-3268086602B4}"/>
              </a:ext>
            </a:extLst>
          </p:cNvPr>
          <p:cNvCxnSpPr>
            <a:cxnSpLocks/>
          </p:cNvCxnSpPr>
          <p:nvPr/>
        </p:nvCxnSpPr>
        <p:spPr bwMode="auto">
          <a:xfrm flipV="1">
            <a:off x="3670120" y="2916370"/>
            <a:ext cx="365760" cy="211564"/>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B43F434B-4A4C-4AA6-8B34-DDB527E5DFDC}"/>
              </a:ext>
            </a:extLst>
          </p:cNvPr>
          <p:cNvSpPr txBox="1"/>
          <p:nvPr/>
        </p:nvSpPr>
        <p:spPr bwMode="auto">
          <a:xfrm>
            <a:off x="6981490" y="257745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sp>
        <p:nvSpPr>
          <p:cNvPr id="11" name="TextBox 10">
            <a:extLst>
              <a:ext uri="{FF2B5EF4-FFF2-40B4-BE49-F238E27FC236}">
                <a16:creationId xmlns:a16="http://schemas.microsoft.com/office/drawing/2014/main" id="{F823DB23-FCFF-40A4-A750-429EEA6D7092}"/>
              </a:ext>
            </a:extLst>
          </p:cNvPr>
          <p:cNvSpPr txBox="1"/>
          <p:nvPr/>
        </p:nvSpPr>
        <p:spPr bwMode="auto">
          <a:xfrm>
            <a:off x="3593632" y="3294176"/>
            <a:ext cx="585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4" name="TextBox 13">
            <a:extLst>
              <a:ext uri="{FF2B5EF4-FFF2-40B4-BE49-F238E27FC236}">
                <a16:creationId xmlns:a16="http://schemas.microsoft.com/office/drawing/2014/main" id="{0113F50A-11FB-FE4A-9713-3EB5B67FDB92}"/>
              </a:ext>
            </a:extLst>
          </p:cNvPr>
          <p:cNvSpPr txBox="1"/>
          <p:nvPr/>
        </p:nvSpPr>
        <p:spPr bwMode="auto">
          <a:xfrm>
            <a:off x="4127320" y="4494208"/>
            <a:ext cx="6830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*ET in premenopausal women: tamoxifen (20 mg/d x 28 d) + either goserelin (3.6 mg SC on D1) or leuprolide (3.75 mg IM on D1); ET in postmenopausal women: letrozole (2.5 mg/d).</a:t>
            </a:r>
          </a:p>
        </p:txBody>
      </p:sp>
      <p:sp>
        <p:nvSpPr>
          <p:cNvPr id="23" name="Text Box 15">
            <a:extLst>
              <a:ext uri="{FF2B5EF4-FFF2-40B4-BE49-F238E27FC236}">
                <a16:creationId xmlns:a16="http://schemas.microsoft.com/office/drawing/2014/main" id="{F02666E1-6EB9-54EE-DA64-947102956851}"/>
              </a:ext>
            </a:extLst>
          </p:cNvPr>
          <p:cNvSpPr txBox="1">
            <a:spLocks noChangeArrowheads="1"/>
          </p:cNvSpPr>
          <p:nvPr/>
        </p:nvSpPr>
        <p:spPr bwMode="auto">
          <a:xfrm>
            <a:off x="412751" y="6388915"/>
            <a:ext cx="86339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1200" b="0" dirty="0">
                <a:solidFill>
                  <a:schemeClr val="bg2"/>
                </a:solidFill>
                <a:latin typeface="Calibri" panose="020F0502020204030204" pitchFamily="34" charset="0"/>
                <a:cs typeface="Calibri" panose="020F0502020204030204" pitchFamily="34" charset="0"/>
              </a:rPr>
              <a:t>NCT03573648.</a:t>
            </a:r>
          </a:p>
        </p:txBody>
      </p:sp>
      <p:grpSp>
        <p:nvGrpSpPr>
          <p:cNvPr id="24" name="Group 23">
            <a:extLst>
              <a:ext uri="{FF2B5EF4-FFF2-40B4-BE49-F238E27FC236}">
                <a16:creationId xmlns:a16="http://schemas.microsoft.com/office/drawing/2014/main" id="{2E188D02-1D33-9FF9-17ED-23F020D1CBAD}"/>
              </a:ext>
            </a:extLst>
          </p:cNvPr>
          <p:cNvGrpSpPr/>
          <p:nvPr/>
        </p:nvGrpSpPr>
        <p:grpSpPr>
          <a:xfrm>
            <a:off x="9392911" y="6207927"/>
            <a:ext cx="2488502" cy="454909"/>
            <a:chOff x="9392911" y="6207927"/>
            <a:chExt cx="2488502" cy="454909"/>
          </a:xfrm>
        </p:grpSpPr>
        <p:pic>
          <p:nvPicPr>
            <p:cNvPr id="30" name="Picture 29" descr="A picture containing text, ax, wheel&#10;&#10;Description automatically generated">
              <a:extLst>
                <a:ext uri="{FF2B5EF4-FFF2-40B4-BE49-F238E27FC236}">
                  <a16:creationId xmlns:a16="http://schemas.microsoft.com/office/drawing/2014/main" id="{560E91E1-0B13-8874-42C0-55622B8273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32" name="Rectangle 8">
              <a:extLst>
                <a:ext uri="{FF2B5EF4-FFF2-40B4-BE49-F238E27FC236}">
                  <a16:creationId xmlns:a16="http://schemas.microsoft.com/office/drawing/2014/main" id="{12EB016E-69AC-DF72-608D-B0A4AF67AF1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93437529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C6236-90C1-44F1-AF45-97864FA4920D}"/>
              </a:ext>
            </a:extLst>
          </p:cNvPr>
          <p:cNvSpPr>
            <a:spLocks noGrp="1"/>
          </p:cNvSpPr>
          <p:nvPr>
            <p:ph type="title"/>
          </p:nvPr>
        </p:nvSpPr>
        <p:spPr/>
        <p:txBody>
          <a:bodyPr/>
          <a:lstStyle/>
          <a:p>
            <a:r>
              <a:rPr lang="en-US" dirty="0"/>
              <a:t>neoMONARCH: Neoadjuvant Abemaciclib, Anastrozole, and Abemaciclib + Anastrozole in HR+/HER2- BC</a:t>
            </a:r>
          </a:p>
        </p:txBody>
      </p:sp>
      <p:sp>
        <p:nvSpPr>
          <p:cNvPr id="3" name="Content Placeholder 2">
            <a:extLst>
              <a:ext uri="{FF2B5EF4-FFF2-40B4-BE49-F238E27FC236}">
                <a16:creationId xmlns:a16="http://schemas.microsoft.com/office/drawing/2014/main" id="{4D7132F2-94C6-40C2-BE3E-BE4E25FACA1B}"/>
              </a:ext>
            </a:extLst>
          </p:cNvPr>
          <p:cNvSpPr>
            <a:spLocks noGrp="1"/>
          </p:cNvSpPr>
          <p:nvPr>
            <p:ph idx="1"/>
          </p:nvPr>
        </p:nvSpPr>
        <p:spPr/>
        <p:txBody>
          <a:bodyPr/>
          <a:lstStyle/>
          <a:p>
            <a:r>
              <a:rPr lang="en-US" sz="2400" dirty="0"/>
              <a:t>RNAseq analysis of biopsy samples from multicenter, randomized, open-label phase II trial</a:t>
            </a:r>
          </a:p>
        </p:txBody>
      </p:sp>
      <p:sp>
        <p:nvSpPr>
          <p:cNvPr id="7" name="Text Box 11">
            <a:extLst>
              <a:ext uri="{FF2B5EF4-FFF2-40B4-BE49-F238E27FC236}">
                <a16:creationId xmlns:a16="http://schemas.microsoft.com/office/drawing/2014/main" id="{BD51F108-F131-45B5-B528-814C68EB5DA1}"/>
              </a:ext>
            </a:extLst>
          </p:cNvPr>
          <p:cNvSpPr txBox="1">
            <a:spLocks noChangeArrowheads="1"/>
          </p:cNvSpPr>
          <p:nvPr/>
        </p:nvSpPr>
        <p:spPr bwMode="auto">
          <a:xfrm>
            <a:off x="414340" y="6365862"/>
            <a:ext cx="9034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Hurvitz. Clin Cancer Res. 2020;26:566.</a:t>
            </a:r>
          </a:p>
        </p:txBody>
      </p:sp>
      <p:sp>
        <p:nvSpPr>
          <p:cNvPr id="4" name="TextBox 3">
            <a:extLst>
              <a:ext uri="{FF2B5EF4-FFF2-40B4-BE49-F238E27FC236}">
                <a16:creationId xmlns:a16="http://schemas.microsoft.com/office/drawing/2014/main" id="{F9D0579D-0C0B-4D54-8570-EAA6654BCE97}"/>
              </a:ext>
            </a:extLst>
          </p:cNvPr>
          <p:cNvSpPr txBox="1"/>
          <p:nvPr/>
        </p:nvSpPr>
        <p:spPr bwMode="auto">
          <a:xfrm>
            <a:off x="4013981" y="287076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sp>
        <p:nvSpPr>
          <p:cNvPr id="15" name="Rectangle 24">
            <a:extLst>
              <a:ext uri="{FF2B5EF4-FFF2-40B4-BE49-F238E27FC236}">
                <a16:creationId xmlns:a16="http://schemas.microsoft.com/office/drawing/2014/main" id="{011B2ADF-272D-4654-B0E0-2519B2934EF3}"/>
              </a:ext>
            </a:extLst>
          </p:cNvPr>
          <p:cNvSpPr>
            <a:spLocks noChangeArrowheads="1"/>
          </p:cNvSpPr>
          <p:nvPr/>
        </p:nvSpPr>
        <p:spPr bwMode="auto">
          <a:xfrm>
            <a:off x="4434840" y="2870770"/>
            <a:ext cx="246888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Arial" charset="0"/>
              </a:rPr>
              <a:t>Abemaciclib + ANZ</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(n = </a:t>
            </a:r>
            <a:r>
              <a:rPr lang="en-US" sz="1600" b="0" dirty="0">
                <a:solidFill>
                  <a:srgbClr val="FFFFFF"/>
                </a:solidFill>
                <a:latin typeface="Calibri" panose="020F0502020204030204" pitchFamily="34" charset="0"/>
                <a:cs typeface="Arial" charset="0"/>
              </a:rPr>
              <a:t>74</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a:t>
            </a:r>
          </a:p>
        </p:txBody>
      </p:sp>
      <p:sp>
        <p:nvSpPr>
          <p:cNvPr id="16" name="Rectangle 25">
            <a:extLst>
              <a:ext uri="{FF2B5EF4-FFF2-40B4-BE49-F238E27FC236}">
                <a16:creationId xmlns:a16="http://schemas.microsoft.com/office/drawing/2014/main" id="{59DDDA6D-9909-40F7-AF9E-07002BF3466E}"/>
              </a:ext>
            </a:extLst>
          </p:cNvPr>
          <p:cNvSpPr>
            <a:spLocks noChangeArrowheads="1"/>
          </p:cNvSpPr>
          <p:nvPr/>
        </p:nvSpPr>
        <p:spPr bwMode="auto">
          <a:xfrm>
            <a:off x="4434840" y="4124896"/>
            <a:ext cx="2468880" cy="54864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Arial" charset="0"/>
              </a:rPr>
              <a:t>ANZ</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(n = </a:t>
            </a:r>
            <a:r>
              <a:rPr lang="en-US" sz="1600" b="0" dirty="0">
                <a:solidFill>
                  <a:srgbClr val="FFFFFF"/>
                </a:solidFill>
                <a:latin typeface="Calibri" panose="020F0502020204030204" pitchFamily="34" charset="0"/>
                <a:cs typeface="Arial" charset="0"/>
              </a:rPr>
              <a:t>74</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7" name="Rectangle 28">
            <a:extLst>
              <a:ext uri="{FF2B5EF4-FFF2-40B4-BE49-F238E27FC236}">
                <a16:creationId xmlns:a16="http://schemas.microsoft.com/office/drawing/2014/main" id="{79E66F24-B433-46C0-AFB4-25B8CF15223C}"/>
              </a:ext>
            </a:extLst>
          </p:cNvPr>
          <p:cNvSpPr>
            <a:spLocks noChangeArrowheads="1"/>
          </p:cNvSpPr>
          <p:nvPr/>
        </p:nvSpPr>
        <p:spPr bwMode="auto">
          <a:xfrm>
            <a:off x="4434840" y="3497833"/>
            <a:ext cx="2468880" cy="54864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Arial" charset="0"/>
              </a:rPr>
              <a:t>Abemaciclib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(n = </a:t>
            </a:r>
            <a:r>
              <a:rPr lang="en-US" sz="1600" b="0" dirty="0">
                <a:solidFill>
                  <a:srgbClr val="FFFFFF"/>
                </a:solidFill>
                <a:latin typeface="Calibri" panose="020F0502020204030204" pitchFamily="34" charset="0"/>
                <a:cs typeface="Arial" charset="0"/>
              </a:rPr>
              <a:t>75</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Arial" charset="0"/>
              </a:rPr>
              <a:t>)</a:t>
            </a:r>
          </a:p>
        </p:txBody>
      </p:sp>
      <p:sp>
        <p:nvSpPr>
          <p:cNvPr id="19" name="Rectangle 24">
            <a:extLst>
              <a:ext uri="{FF2B5EF4-FFF2-40B4-BE49-F238E27FC236}">
                <a16:creationId xmlns:a16="http://schemas.microsoft.com/office/drawing/2014/main" id="{70909D3A-E5D5-4A1E-BBDE-845F0BFF9757}"/>
              </a:ext>
            </a:extLst>
          </p:cNvPr>
          <p:cNvSpPr>
            <a:spLocks noChangeArrowheads="1"/>
          </p:cNvSpPr>
          <p:nvPr/>
        </p:nvSpPr>
        <p:spPr bwMode="auto">
          <a:xfrm>
            <a:off x="7482840" y="4124896"/>
            <a:ext cx="246888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 ANZ</a:t>
            </a:r>
          </a:p>
        </p:txBody>
      </p:sp>
      <p:sp>
        <p:nvSpPr>
          <p:cNvPr id="20" name="Rectangle 24">
            <a:extLst>
              <a:ext uri="{FF2B5EF4-FFF2-40B4-BE49-F238E27FC236}">
                <a16:creationId xmlns:a16="http://schemas.microsoft.com/office/drawing/2014/main" id="{924BFDA3-82BF-40DF-B844-24397DF91841}"/>
              </a:ext>
            </a:extLst>
          </p:cNvPr>
          <p:cNvSpPr>
            <a:spLocks noChangeArrowheads="1"/>
          </p:cNvSpPr>
          <p:nvPr/>
        </p:nvSpPr>
        <p:spPr bwMode="auto">
          <a:xfrm>
            <a:off x="7482840" y="3497833"/>
            <a:ext cx="246888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 ANZ</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1" name="Rectangle 24">
            <a:extLst>
              <a:ext uri="{FF2B5EF4-FFF2-40B4-BE49-F238E27FC236}">
                <a16:creationId xmlns:a16="http://schemas.microsoft.com/office/drawing/2014/main" id="{BD8C329E-AA10-40BD-895D-F384A84883BD}"/>
              </a:ext>
            </a:extLst>
          </p:cNvPr>
          <p:cNvSpPr>
            <a:spLocks noChangeArrowheads="1"/>
          </p:cNvSpPr>
          <p:nvPr/>
        </p:nvSpPr>
        <p:spPr bwMode="auto">
          <a:xfrm>
            <a:off x="7482840" y="2870770"/>
            <a:ext cx="246888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 ANZ</a:t>
            </a:r>
          </a:p>
        </p:txBody>
      </p:sp>
      <p:sp>
        <p:nvSpPr>
          <p:cNvPr id="6" name="TextBox 5">
            <a:extLst>
              <a:ext uri="{FF2B5EF4-FFF2-40B4-BE49-F238E27FC236}">
                <a16:creationId xmlns:a16="http://schemas.microsoft.com/office/drawing/2014/main" id="{8394E719-57CC-43DB-9D1A-09CB8CB78E79}"/>
              </a:ext>
            </a:extLst>
          </p:cNvPr>
          <p:cNvSpPr txBox="1"/>
          <p:nvPr/>
        </p:nvSpPr>
        <p:spPr bwMode="auto">
          <a:xfrm>
            <a:off x="4795911" y="2516833"/>
            <a:ext cx="1746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2-wk lead-in</a:t>
            </a:r>
          </a:p>
        </p:txBody>
      </p:sp>
      <p:sp>
        <p:nvSpPr>
          <p:cNvPr id="26" name="TextBox 25">
            <a:extLst>
              <a:ext uri="{FF2B5EF4-FFF2-40B4-BE49-F238E27FC236}">
                <a16:creationId xmlns:a16="http://schemas.microsoft.com/office/drawing/2014/main" id="{4191FAAD-CA6A-49D1-B998-37F02D059593}"/>
              </a:ext>
            </a:extLst>
          </p:cNvPr>
          <p:cNvSpPr txBox="1"/>
          <p:nvPr/>
        </p:nvSpPr>
        <p:spPr bwMode="auto">
          <a:xfrm>
            <a:off x="7665720" y="2516833"/>
            <a:ext cx="2133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 wk</a:t>
            </a:r>
          </a:p>
        </p:txBody>
      </p:sp>
      <p:sp>
        <p:nvSpPr>
          <p:cNvPr id="25" name="Content Placeholder 2">
            <a:extLst>
              <a:ext uri="{FF2B5EF4-FFF2-40B4-BE49-F238E27FC236}">
                <a16:creationId xmlns:a16="http://schemas.microsoft.com/office/drawing/2014/main" id="{55E5AF53-3361-40A8-A662-FB16CA51B05E}"/>
              </a:ext>
            </a:extLst>
          </p:cNvPr>
          <p:cNvSpPr txBox="1">
            <a:spLocks/>
          </p:cNvSpPr>
          <p:nvPr/>
        </p:nvSpPr>
        <p:spPr bwMode="auto">
          <a:xfrm>
            <a:off x="604675" y="5174776"/>
            <a:ext cx="10877529" cy="98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percent change in Ki-67 from baseline to 2 wk of treatment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Secondary endpoints: </a:t>
            </a: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OR, radiologic response</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5018C11F-1ACE-4C3D-8140-FA1C2C13BF4C}"/>
              </a:ext>
            </a:extLst>
          </p:cNvPr>
          <p:cNvSpPr txBox="1"/>
          <p:nvPr/>
        </p:nvSpPr>
        <p:spPr bwMode="auto">
          <a:xfrm>
            <a:off x="10027920" y="287076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sp>
        <p:nvSpPr>
          <p:cNvPr id="29" name="Text Box 45">
            <a:extLst>
              <a:ext uri="{FF2B5EF4-FFF2-40B4-BE49-F238E27FC236}">
                <a16:creationId xmlns:a16="http://schemas.microsoft.com/office/drawing/2014/main" id="{A9E66A44-E3E2-4E49-A587-1B27DD43F09B}"/>
              </a:ext>
            </a:extLst>
          </p:cNvPr>
          <p:cNvSpPr txBox="1">
            <a:spLocks noChangeArrowheads="1"/>
          </p:cNvSpPr>
          <p:nvPr/>
        </p:nvSpPr>
        <p:spPr bwMode="auto">
          <a:xfrm>
            <a:off x="560014" y="3040965"/>
            <a:ext cx="28498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Postmenopausal women with stage I-IIIB HR+/HER2- BC; no prior systemic </a:t>
            </a:r>
            <a:r>
              <a:rPr kumimoji="0" lang="en-GB" altLang="en-US" sz="1600" b="0" i="0" u="none" strike="noStrike" kern="1200" cap="none" spc="0" normalizeH="0" baseline="0" noProof="0" dirty="0" err="1">
                <a:ln>
                  <a:noFill/>
                </a:ln>
                <a:solidFill>
                  <a:srgbClr val="000000"/>
                </a:solidFill>
                <a:effectLst/>
                <a:uLnTx/>
                <a:uFillTx/>
                <a:latin typeface="Calibri" panose="020F0502020204030204" pitchFamily="34" charset="0"/>
              </a:rPr>
              <a:t>tx</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or radiotherapy of current cancer; no prior selective ER modulator</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 = 224)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cxnSp>
        <p:nvCxnSpPr>
          <p:cNvPr id="18" name="Straight Arrow Connector 17">
            <a:extLst>
              <a:ext uri="{FF2B5EF4-FFF2-40B4-BE49-F238E27FC236}">
                <a16:creationId xmlns:a16="http://schemas.microsoft.com/office/drawing/2014/main" id="{8A2D0257-3D8A-4780-814B-DE8F3298B14A}"/>
              </a:ext>
            </a:extLst>
          </p:cNvPr>
          <p:cNvCxnSpPr>
            <a:cxnSpLocks/>
          </p:cNvCxnSpPr>
          <p:nvPr/>
        </p:nvCxnSpPr>
        <p:spPr bwMode="auto">
          <a:xfrm>
            <a:off x="3550921" y="3772153"/>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8BC0429-67D6-463C-BC65-61632990F518}"/>
              </a:ext>
            </a:extLst>
          </p:cNvPr>
          <p:cNvCxnSpPr>
            <a:cxnSpLocks/>
          </p:cNvCxnSpPr>
          <p:nvPr/>
        </p:nvCxnSpPr>
        <p:spPr bwMode="auto">
          <a:xfrm>
            <a:off x="3550921" y="4187651"/>
            <a:ext cx="365760" cy="211564"/>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C1B54190-AD33-4937-B220-3268086602B4}"/>
              </a:ext>
            </a:extLst>
          </p:cNvPr>
          <p:cNvCxnSpPr>
            <a:cxnSpLocks/>
          </p:cNvCxnSpPr>
          <p:nvPr/>
        </p:nvCxnSpPr>
        <p:spPr bwMode="auto">
          <a:xfrm flipV="1">
            <a:off x="3550921" y="3145090"/>
            <a:ext cx="365760" cy="211564"/>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B43F434B-4A4C-4AA6-8B34-DDB527E5DFDC}"/>
              </a:ext>
            </a:extLst>
          </p:cNvPr>
          <p:cNvSpPr txBox="1"/>
          <p:nvPr/>
        </p:nvSpPr>
        <p:spPr bwMode="auto">
          <a:xfrm>
            <a:off x="7044746" y="2870769"/>
            <a:ext cx="298939" cy="1802767"/>
          </a:xfrm>
          <a:prstGeom prst="rect">
            <a:avLst/>
          </a:prstGeom>
          <a:solidFill>
            <a:srgbClr val="CDCDCF"/>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BIOPSY</a:t>
            </a:r>
          </a:p>
        </p:txBody>
      </p:sp>
      <p:sp>
        <p:nvSpPr>
          <p:cNvPr id="11" name="TextBox 10">
            <a:extLst>
              <a:ext uri="{FF2B5EF4-FFF2-40B4-BE49-F238E27FC236}">
                <a16:creationId xmlns:a16="http://schemas.microsoft.com/office/drawing/2014/main" id="{D8416E65-1E27-2245-87CE-315F6F70D1A3}"/>
              </a:ext>
            </a:extLst>
          </p:cNvPr>
          <p:cNvSpPr txBox="1"/>
          <p:nvPr/>
        </p:nvSpPr>
        <p:spPr bwMode="auto">
          <a:xfrm>
            <a:off x="2314437" y="2194513"/>
            <a:ext cx="26186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progesterone receptor status and tumor size</a:t>
            </a:r>
          </a:p>
        </p:txBody>
      </p:sp>
      <p:cxnSp>
        <p:nvCxnSpPr>
          <p:cNvPr id="13" name="Straight Arrow Connector 12">
            <a:extLst>
              <a:ext uri="{FF2B5EF4-FFF2-40B4-BE49-F238E27FC236}">
                <a16:creationId xmlns:a16="http://schemas.microsoft.com/office/drawing/2014/main" id="{39700EE6-7D8E-E64A-9890-720879AEEB32}"/>
              </a:ext>
            </a:extLst>
          </p:cNvPr>
          <p:cNvCxnSpPr/>
          <p:nvPr/>
        </p:nvCxnSpPr>
        <p:spPr bwMode="auto">
          <a:xfrm>
            <a:off x="3623754" y="2672507"/>
            <a:ext cx="0" cy="395485"/>
          </a:xfrm>
          <a:prstGeom prst="straightConnector1">
            <a:avLst/>
          </a:prstGeom>
          <a:noFill/>
          <a:ln w="28575" cap="flat" cmpd="sng" algn="ctr">
            <a:solidFill>
              <a:schemeClr val="bg1"/>
            </a:solidFill>
            <a:prstDash val="sysDot"/>
            <a:round/>
            <a:headEnd type="none" w="med" len="med"/>
            <a:tailEnd type="triangle"/>
          </a:ln>
          <a:effectLst/>
        </p:spPr>
      </p:cxnSp>
      <p:grpSp>
        <p:nvGrpSpPr>
          <p:cNvPr id="30" name="Group 29">
            <a:extLst>
              <a:ext uri="{FF2B5EF4-FFF2-40B4-BE49-F238E27FC236}">
                <a16:creationId xmlns:a16="http://schemas.microsoft.com/office/drawing/2014/main" id="{573CADA9-78C3-1679-11AE-CF09CD43FF98}"/>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5487496D-390A-AA02-700A-4407B15A70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A80B20D3-162B-8F3F-33AE-AADFE07E4F0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537894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D5A49-C83F-58CB-BEA9-7E6C60856C4A}"/>
              </a:ext>
            </a:extLst>
          </p:cNvPr>
          <p:cNvSpPr>
            <a:spLocks noGrp="1"/>
          </p:cNvSpPr>
          <p:nvPr>
            <p:ph type="title"/>
          </p:nvPr>
        </p:nvSpPr>
        <p:spPr/>
        <p:txBody>
          <a:bodyPr/>
          <a:lstStyle/>
          <a:p>
            <a:r>
              <a:rPr lang="en-US" dirty="0"/>
              <a:t>NSABP FB-13: Neoadjuvant Palbociclib + Letrozole + Ovarian Suppression in Premenopausal ER+/HER2- BC</a:t>
            </a:r>
          </a:p>
        </p:txBody>
      </p:sp>
      <p:sp>
        <p:nvSpPr>
          <p:cNvPr id="3" name="Content Placeholder 2">
            <a:extLst>
              <a:ext uri="{FF2B5EF4-FFF2-40B4-BE49-F238E27FC236}">
                <a16:creationId xmlns:a16="http://schemas.microsoft.com/office/drawing/2014/main" id="{88D32452-9BC5-6903-9635-3B48F189FBD7}"/>
              </a:ext>
            </a:extLst>
          </p:cNvPr>
          <p:cNvSpPr>
            <a:spLocks noGrp="1"/>
          </p:cNvSpPr>
          <p:nvPr>
            <p:ph idx="1"/>
          </p:nvPr>
        </p:nvSpPr>
        <p:spPr/>
        <p:txBody>
          <a:bodyPr/>
          <a:lstStyle/>
          <a:p>
            <a:r>
              <a:rPr lang="en-US" sz="2200" dirty="0"/>
              <a:t>Multicenter, open-label phase II trial</a:t>
            </a:r>
          </a:p>
        </p:txBody>
      </p:sp>
      <p:sp>
        <p:nvSpPr>
          <p:cNvPr id="4" name="Text Box 15">
            <a:extLst>
              <a:ext uri="{FF2B5EF4-FFF2-40B4-BE49-F238E27FC236}">
                <a16:creationId xmlns:a16="http://schemas.microsoft.com/office/drawing/2014/main" id="{C9C56902-B45F-5874-6FA4-9B2BA54BFA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NCT03628066.</a:t>
            </a:r>
            <a:endParaRPr lang="en-US" altLang="en-US" sz="1200" b="0" dirty="0">
              <a:solidFill>
                <a:schemeClr val="bg2"/>
              </a:solidFill>
              <a:latin typeface="Calibri" panose="020F0502020204030204" pitchFamily="34" charset="0"/>
              <a:cs typeface="+mn-cs"/>
            </a:endParaRPr>
          </a:p>
        </p:txBody>
      </p:sp>
      <p:sp>
        <p:nvSpPr>
          <p:cNvPr id="8" name="Content Placeholder 2">
            <a:extLst>
              <a:ext uri="{FF2B5EF4-FFF2-40B4-BE49-F238E27FC236}">
                <a16:creationId xmlns:a16="http://schemas.microsoft.com/office/drawing/2014/main" id="{0AFC7EEC-7806-872A-3231-909BAF0B88B8}"/>
              </a:ext>
            </a:extLst>
          </p:cNvPr>
          <p:cNvSpPr txBox="1">
            <a:spLocks/>
          </p:cNvSpPr>
          <p:nvPr/>
        </p:nvSpPr>
        <p:spPr bwMode="auto">
          <a:xfrm>
            <a:off x="604675" y="4724400"/>
            <a:ext cx="10877529" cy="143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 </a:t>
            </a:r>
            <a:r>
              <a:rPr lang="en-US" sz="2200" b="0" kern="0" dirty="0"/>
              <a:t>complete cell cycle arrest (Ki-67 &lt;2.7% at 6 wk)</a:t>
            </a:r>
          </a:p>
          <a:p>
            <a:r>
              <a:rPr lang="en-US" sz="2200" b="1" kern="0" dirty="0"/>
              <a:t>Secondary endpoints:</a:t>
            </a:r>
            <a:r>
              <a:rPr lang="en-US" sz="2200" b="0" kern="0" dirty="0"/>
              <a:t> ORR; pCR; correlation between Oncotype DX RS and clinical complete response, pCR, complete cell cycle arrest; surgical intent vs surgery received; estrone levels; estradiol levels</a:t>
            </a:r>
            <a:endParaRPr lang="en-US" sz="2200" b="1" kern="0" dirty="0"/>
          </a:p>
        </p:txBody>
      </p:sp>
      <p:sp>
        <p:nvSpPr>
          <p:cNvPr id="9" name="Text Box 45">
            <a:extLst>
              <a:ext uri="{FF2B5EF4-FFF2-40B4-BE49-F238E27FC236}">
                <a16:creationId xmlns:a16="http://schemas.microsoft.com/office/drawing/2014/main" id="{814BD77C-61F1-0DF3-372B-EE91EC066B48}"/>
              </a:ext>
            </a:extLst>
          </p:cNvPr>
          <p:cNvSpPr txBox="1">
            <a:spLocks noChangeArrowheads="1"/>
          </p:cNvSpPr>
          <p:nvPr/>
        </p:nvSpPr>
        <p:spPr bwMode="auto">
          <a:xfrm>
            <a:off x="690691" y="2393260"/>
            <a:ext cx="25685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Premenopausal women with HR+/HER2- invasive EBC eligible for neoadjuvant AI and ovarian suppression; Oncotype DX RS &lt;26; breast tumor ≥2.0 cm; no prior ET;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24)</a:t>
            </a:r>
            <a:endParaRPr lang="en-US" altLang="en-US" sz="1600" b="0" dirty="0">
              <a:solidFill>
                <a:schemeClr val="bg1"/>
              </a:solidFill>
              <a:latin typeface="Calibri" panose="020F0502020204030204" pitchFamily="34" charset="0"/>
            </a:endParaRPr>
          </a:p>
        </p:txBody>
      </p:sp>
      <p:sp>
        <p:nvSpPr>
          <p:cNvPr id="10" name="Rectangle 46">
            <a:extLst>
              <a:ext uri="{FF2B5EF4-FFF2-40B4-BE49-F238E27FC236}">
                <a16:creationId xmlns:a16="http://schemas.microsoft.com/office/drawing/2014/main" id="{970E0026-A5EA-AFDA-2157-FBBCE4CA6311}"/>
              </a:ext>
            </a:extLst>
          </p:cNvPr>
          <p:cNvSpPr>
            <a:spLocks noChangeArrowheads="1"/>
          </p:cNvSpPr>
          <p:nvPr/>
        </p:nvSpPr>
        <p:spPr bwMode="auto">
          <a:xfrm>
            <a:off x="8497889" y="3255035"/>
            <a:ext cx="2538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Until 24 wk</a:t>
            </a:r>
          </a:p>
        </p:txBody>
      </p:sp>
      <p:sp>
        <p:nvSpPr>
          <p:cNvPr id="12" name="Rectangle 49">
            <a:extLst>
              <a:ext uri="{FF2B5EF4-FFF2-40B4-BE49-F238E27FC236}">
                <a16:creationId xmlns:a16="http://schemas.microsoft.com/office/drawing/2014/main" id="{85D29D8A-724A-EB38-E036-24603021A9AD}"/>
              </a:ext>
            </a:extLst>
          </p:cNvPr>
          <p:cNvSpPr>
            <a:spLocks noChangeArrowheads="1"/>
          </p:cNvSpPr>
          <p:nvPr/>
        </p:nvSpPr>
        <p:spPr bwMode="auto">
          <a:xfrm>
            <a:off x="3966063" y="2251247"/>
            <a:ext cx="379095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 125 mg PO (21-d on/7-d off)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Letrozole</a:t>
            </a:r>
            <a:r>
              <a:rPr lang="en-US" altLang="en-US" sz="1600" b="0" dirty="0">
                <a:solidFill>
                  <a:schemeClr val="tx1"/>
                </a:solidFill>
                <a:latin typeface="Calibri" panose="020F0502020204030204" pitchFamily="34" charset="0"/>
              </a:rPr>
              <a:t> 2.5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Goserelin</a:t>
            </a:r>
            <a:r>
              <a:rPr lang="en-US" altLang="en-US" sz="1600" b="0" dirty="0">
                <a:solidFill>
                  <a:schemeClr val="tx1"/>
                </a:solidFill>
                <a:latin typeface="Calibri" panose="020F0502020204030204" pitchFamily="34" charset="0"/>
              </a:rPr>
              <a:t> 3.6 mg SC on D1</a:t>
            </a:r>
            <a:endParaRPr lang="en-US" altLang="en-US" sz="1600" dirty="0">
              <a:solidFill>
                <a:schemeClr val="tx1"/>
              </a:solidFill>
              <a:latin typeface="Calibri" panose="020F0502020204030204" pitchFamily="34" charset="0"/>
            </a:endParaRPr>
          </a:p>
        </p:txBody>
      </p:sp>
      <p:sp>
        <p:nvSpPr>
          <p:cNvPr id="15" name="Line 52">
            <a:extLst>
              <a:ext uri="{FF2B5EF4-FFF2-40B4-BE49-F238E27FC236}">
                <a16:creationId xmlns:a16="http://schemas.microsoft.com/office/drawing/2014/main" id="{9CDB85E2-72FD-BDB9-4DE9-45A8BC624657}"/>
              </a:ext>
            </a:extLst>
          </p:cNvPr>
          <p:cNvSpPr>
            <a:spLocks noChangeShapeType="1"/>
          </p:cNvSpPr>
          <p:nvPr/>
        </p:nvSpPr>
        <p:spPr bwMode="auto">
          <a:xfrm>
            <a:off x="7875589" y="342431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8" name="Line 52">
            <a:extLst>
              <a:ext uri="{FF2B5EF4-FFF2-40B4-BE49-F238E27FC236}">
                <a16:creationId xmlns:a16="http://schemas.microsoft.com/office/drawing/2014/main" id="{57B987EF-227A-9A9C-965B-2AA24A2B50B2}"/>
              </a:ext>
            </a:extLst>
          </p:cNvPr>
          <p:cNvSpPr>
            <a:spLocks noChangeShapeType="1"/>
          </p:cNvSpPr>
          <p:nvPr/>
        </p:nvSpPr>
        <p:spPr bwMode="auto">
          <a:xfrm>
            <a:off x="3372952" y="270844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9" name="Rectangle 49">
            <a:extLst>
              <a:ext uri="{FF2B5EF4-FFF2-40B4-BE49-F238E27FC236}">
                <a16:creationId xmlns:a16="http://schemas.microsoft.com/office/drawing/2014/main" id="{29A02CE3-BD0B-9F5A-1DAA-08446A9FCBD4}"/>
              </a:ext>
            </a:extLst>
          </p:cNvPr>
          <p:cNvSpPr>
            <a:spLocks noChangeArrowheads="1"/>
          </p:cNvSpPr>
          <p:nvPr/>
        </p:nvSpPr>
        <p:spPr bwMode="auto">
          <a:xfrm>
            <a:off x="3966063" y="3682976"/>
            <a:ext cx="3790950" cy="91440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Palbociclib</a:t>
            </a:r>
            <a:r>
              <a:rPr lang="en-US" altLang="en-US" sz="1600" b="0" dirty="0">
                <a:solidFill>
                  <a:schemeClr val="tx1"/>
                </a:solidFill>
                <a:latin typeface="Calibri" panose="020F0502020204030204" pitchFamily="34" charset="0"/>
              </a:rPr>
              <a:t> 125 mg PO (21-d on/7-d off)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Letrozole</a:t>
            </a:r>
            <a:r>
              <a:rPr lang="en-US" altLang="en-US" sz="1600" b="0" dirty="0">
                <a:solidFill>
                  <a:schemeClr val="tx1"/>
                </a:solidFill>
                <a:latin typeface="Calibri" panose="020F0502020204030204" pitchFamily="34" charset="0"/>
              </a:rPr>
              <a:t> 2.5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Goserelin</a:t>
            </a:r>
            <a:r>
              <a:rPr lang="en-US" altLang="en-US" sz="1600" b="0" dirty="0">
                <a:solidFill>
                  <a:schemeClr val="tx1"/>
                </a:solidFill>
                <a:latin typeface="Calibri" panose="020F0502020204030204" pitchFamily="34" charset="0"/>
              </a:rPr>
              <a:t> 3.6 mg SC on D1</a:t>
            </a:r>
            <a:endParaRPr lang="en-US" altLang="en-US" sz="1600" dirty="0">
              <a:solidFill>
                <a:schemeClr val="tx1"/>
              </a:solidFill>
              <a:latin typeface="Calibri" panose="020F0502020204030204" pitchFamily="34" charset="0"/>
            </a:endParaRPr>
          </a:p>
        </p:txBody>
      </p:sp>
      <p:sp>
        <p:nvSpPr>
          <p:cNvPr id="20" name="Text Box 45">
            <a:extLst>
              <a:ext uri="{FF2B5EF4-FFF2-40B4-BE49-F238E27FC236}">
                <a16:creationId xmlns:a16="http://schemas.microsoft.com/office/drawing/2014/main" id="{211BDFCF-CC17-4763-3664-D89A4B7C8E6C}"/>
              </a:ext>
            </a:extLst>
          </p:cNvPr>
          <p:cNvSpPr txBox="1">
            <a:spLocks noChangeArrowheads="1"/>
          </p:cNvSpPr>
          <p:nvPr/>
        </p:nvSpPr>
        <p:spPr bwMode="auto">
          <a:xfrm>
            <a:off x="4577251" y="1912190"/>
            <a:ext cx="25685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1: RS &lt;11</a:t>
            </a:r>
            <a:endParaRPr lang="en-US" altLang="en-US" sz="1600" dirty="0">
              <a:solidFill>
                <a:schemeClr val="bg1"/>
              </a:solidFill>
              <a:latin typeface="Calibri" panose="020F0502020204030204" pitchFamily="34" charset="0"/>
            </a:endParaRPr>
          </a:p>
        </p:txBody>
      </p:sp>
      <p:sp>
        <p:nvSpPr>
          <p:cNvPr id="21" name="Text Box 45">
            <a:extLst>
              <a:ext uri="{FF2B5EF4-FFF2-40B4-BE49-F238E27FC236}">
                <a16:creationId xmlns:a16="http://schemas.microsoft.com/office/drawing/2014/main" id="{900321BC-2C5B-FD69-3C0F-64B99E471017}"/>
              </a:ext>
            </a:extLst>
          </p:cNvPr>
          <p:cNvSpPr txBox="1">
            <a:spLocks noChangeArrowheads="1"/>
          </p:cNvSpPr>
          <p:nvPr/>
        </p:nvSpPr>
        <p:spPr bwMode="auto">
          <a:xfrm>
            <a:off x="4577251" y="3352674"/>
            <a:ext cx="25685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2: RS 11-26</a:t>
            </a:r>
            <a:endParaRPr lang="en-US" altLang="en-US" sz="1600" dirty="0">
              <a:solidFill>
                <a:schemeClr val="bg1"/>
              </a:solidFill>
              <a:latin typeface="Calibri" panose="020F0502020204030204" pitchFamily="34" charset="0"/>
            </a:endParaRPr>
          </a:p>
        </p:txBody>
      </p:sp>
      <p:sp>
        <p:nvSpPr>
          <p:cNvPr id="22" name="Line 52">
            <a:extLst>
              <a:ext uri="{FF2B5EF4-FFF2-40B4-BE49-F238E27FC236}">
                <a16:creationId xmlns:a16="http://schemas.microsoft.com/office/drawing/2014/main" id="{FC48C4BB-96A3-7894-483A-8333467F4E01}"/>
              </a:ext>
            </a:extLst>
          </p:cNvPr>
          <p:cNvSpPr>
            <a:spLocks noChangeShapeType="1"/>
          </p:cNvSpPr>
          <p:nvPr/>
        </p:nvSpPr>
        <p:spPr bwMode="auto">
          <a:xfrm>
            <a:off x="3372952" y="41401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grpSp>
        <p:nvGrpSpPr>
          <p:cNvPr id="23" name="Group 22">
            <a:extLst>
              <a:ext uri="{FF2B5EF4-FFF2-40B4-BE49-F238E27FC236}">
                <a16:creationId xmlns:a16="http://schemas.microsoft.com/office/drawing/2014/main" id="{BD9DE091-8C0C-3311-C530-1B541DC96B2F}"/>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5DEC1A0F-083A-C837-A09F-3F87A20507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E8D7A65E-1910-4580-09CC-3CCC5B0B8F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745895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1124-34C5-4272-9FE4-4C71A83F6414}"/>
              </a:ext>
            </a:extLst>
          </p:cNvPr>
          <p:cNvSpPr>
            <a:spLocks noGrp="1"/>
          </p:cNvSpPr>
          <p:nvPr>
            <p:ph type="title"/>
          </p:nvPr>
        </p:nvSpPr>
        <p:spPr/>
        <p:txBody>
          <a:bodyPr/>
          <a:lstStyle/>
          <a:p>
            <a:r>
              <a:rPr lang="en-US" dirty="0"/>
              <a:t>Neoadjuvant Endocrine Therapy ± Palbociclib in Operable HR+/HER2- Breast Cancer</a:t>
            </a:r>
          </a:p>
        </p:txBody>
      </p:sp>
      <p:sp>
        <p:nvSpPr>
          <p:cNvPr id="3" name="Content Placeholder 2">
            <a:extLst>
              <a:ext uri="{FF2B5EF4-FFF2-40B4-BE49-F238E27FC236}">
                <a16:creationId xmlns:a16="http://schemas.microsoft.com/office/drawing/2014/main" id="{1F42BC69-D3BE-40C0-89C8-74C4713A63C5}"/>
              </a:ext>
            </a:extLst>
          </p:cNvPr>
          <p:cNvSpPr>
            <a:spLocks noGrp="1"/>
          </p:cNvSpPr>
          <p:nvPr>
            <p:ph idx="1"/>
          </p:nvPr>
        </p:nvSpPr>
        <p:spPr/>
        <p:txBody>
          <a:bodyPr/>
          <a:lstStyle/>
          <a:p>
            <a:r>
              <a:rPr lang="en-US" dirty="0"/>
              <a:t>Randomized, double-blind, placebo-controlled phase III trial </a:t>
            </a:r>
          </a:p>
          <a:p>
            <a:endParaRPr lang="en-US" dirty="0"/>
          </a:p>
          <a:p>
            <a:endParaRPr lang="en-US" dirty="0"/>
          </a:p>
          <a:p>
            <a:endParaRPr lang="en-US" dirty="0"/>
          </a:p>
          <a:p>
            <a:endParaRPr lang="en-US" dirty="0"/>
          </a:p>
          <a:p>
            <a:pPr marL="0" indent="0">
              <a:buNone/>
            </a:pPr>
            <a:endParaRPr lang="en-US" dirty="0"/>
          </a:p>
          <a:p>
            <a:r>
              <a:rPr lang="en-US" b="1" dirty="0"/>
              <a:t>Coprimary endpoints</a:t>
            </a:r>
            <a:r>
              <a:rPr lang="en-US" dirty="0"/>
              <a:t>: PEPI score at 4 mo, </a:t>
            </a:r>
            <a:r>
              <a:rPr lang="en-US" dirty="0" err="1"/>
              <a:t>EndoPredict</a:t>
            </a:r>
            <a:r>
              <a:rPr lang="en-US" dirty="0"/>
              <a:t> </a:t>
            </a:r>
            <a:r>
              <a:rPr lang="en-US" dirty="0" err="1"/>
              <a:t>Epclin</a:t>
            </a:r>
            <a:r>
              <a:rPr lang="en-US" dirty="0"/>
              <a:t> Score</a:t>
            </a:r>
          </a:p>
          <a:p>
            <a:r>
              <a:rPr lang="en-US" b="1" dirty="0"/>
              <a:t>Secondary endpoints</a:t>
            </a:r>
            <a:r>
              <a:rPr lang="en-US" dirty="0"/>
              <a:t>: drop in Ki67 in 4 mo, pCR, rate of BCS, AEs</a:t>
            </a:r>
          </a:p>
        </p:txBody>
      </p:sp>
      <p:sp>
        <p:nvSpPr>
          <p:cNvPr id="15" name="Rectangle 14">
            <a:extLst>
              <a:ext uri="{FF2B5EF4-FFF2-40B4-BE49-F238E27FC236}">
                <a16:creationId xmlns:a16="http://schemas.microsoft.com/office/drawing/2014/main" id="{E2BB977E-8379-4F46-AEFC-544834F4DDB1}"/>
              </a:ext>
            </a:extLst>
          </p:cNvPr>
          <p:cNvSpPr>
            <a:spLocks noChangeArrowheads="1"/>
          </p:cNvSpPr>
          <p:nvPr/>
        </p:nvSpPr>
        <p:spPr bwMode="auto">
          <a:xfrm>
            <a:off x="4399548" y="2156631"/>
            <a:ext cx="3807689" cy="1203738"/>
          </a:xfrm>
          <a:prstGeom prst="rect">
            <a:avLst/>
          </a:prstGeom>
          <a:solidFill>
            <a:schemeClr val="accent1"/>
          </a:solidFill>
          <a:ln w="9525">
            <a:noFill/>
            <a:miter lim="800000"/>
            <a:headEnd/>
            <a:tailEnd/>
          </a:ln>
          <a:effectLst/>
        </p:spPr>
        <p:txBody>
          <a:bodyPr wrap="none" lIns="0" rIns="0" anchor="ctr"/>
          <a:lstStyle/>
          <a:p>
            <a:pPr algn="ctr">
              <a:defRPr/>
            </a:pPr>
            <a:endParaRPr lang="en-US" dirty="0">
              <a:latin typeface="Calibri" panose="020F0502020204030204" pitchFamily="34" charset="0"/>
              <a:cs typeface="Calibri" panose="020F0502020204030204" pitchFamily="34" charset="0"/>
            </a:endParaRPr>
          </a:p>
          <a:p>
            <a:pPr algn="ctr">
              <a:defRPr/>
            </a:pPr>
            <a:r>
              <a:rPr lang="en-US" dirty="0">
                <a:latin typeface="Calibri" panose="020F0502020204030204" pitchFamily="34" charset="0"/>
                <a:cs typeface="Calibri" panose="020F0502020204030204" pitchFamily="34" charset="0"/>
              </a:rPr>
              <a:t>Palbociclib </a:t>
            </a:r>
            <a:r>
              <a:rPr lang="en-US" b="0" dirty="0">
                <a:latin typeface="Calibri" panose="020F0502020204030204" pitchFamily="34" charset="0"/>
                <a:cs typeface="Calibri" panose="020F0502020204030204" pitchFamily="34" charset="0"/>
              </a:rPr>
              <a:t>D1-21 every 28-d cycle +</a:t>
            </a:r>
          </a:p>
          <a:p>
            <a:pPr algn="ctr">
              <a:defRPr/>
            </a:pPr>
            <a:r>
              <a:rPr lang="en-US" dirty="0">
                <a:latin typeface="Calibri" panose="020F0502020204030204" pitchFamily="34" charset="0"/>
                <a:cs typeface="Calibri" panose="020F0502020204030204" pitchFamily="34" charset="0"/>
              </a:rPr>
              <a:t>ET* </a:t>
            </a:r>
            <a:r>
              <a:rPr lang="en-US" b="0" dirty="0">
                <a:latin typeface="Calibri" panose="020F0502020204030204" pitchFamily="34" charset="0"/>
                <a:cs typeface="Calibri" panose="020F0502020204030204" pitchFamily="34" charset="0"/>
              </a:rPr>
              <a:t>x 16 wk</a:t>
            </a:r>
          </a:p>
          <a:p>
            <a:pPr algn="ctr">
              <a:defRPr/>
            </a:pPr>
            <a:endParaRPr lang="en-US" b="0"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43801F84-DDDA-4734-9DD4-D3936B3752FA}"/>
              </a:ext>
            </a:extLst>
          </p:cNvPr>
          <p:cNvSpPr>
            <a:spLocks noChangeArrowheads="1"/>
          </p:cNvSpPr>
          <p:nvPr/>
        </p:nvSpPr>
        <p:spPr bwMode="auto">
          <a:xfrm>
            <a:off x="4399548" y="3444973"/>
            <a:ext cx="3807689" cy="1207008"/>
          </a:xfrm>
          <a:prstGeom prst="rect">
            <a:avLst/>
          </a:prstGeom>
          <a:solidFill>
            <a:schemeClr val="accent3"/>
          </a:solidFill>
          <a:ln w="9525">
            <a:noFill/>
            <a:miter lim="800000"/>
            <a:headEnd/>
            <a:tailEnd/>
          </a:ln>
          <a:effectLst/>
        </p:spPr>
        <p:txBody>
          <a:bodyPr wrap="none" lIns="0" rIns="0" anchor="ctr"/>
          <a:lstStyle/>
          <a:p>
            <a:pPr algn="ctr">
              <a:defRPr/>
            </a:pPr>
            <a:r>
              <a:rPr lang="en-US" dirty="0">
                <a:latin typeface="Calibri" panose="020F0502020204030204" pitchFamily="34" charset="0"/>
                <a:cs typeface="Calibri" panose="020F0502020204030204" pitchFamily="34" charset="0"/>
              </a:rPr>
              <a:t>Placebo </a:t>
            </a:r>
            <a:r>
              <a:rPr lang="en-US" b="0" dirty="0">
                <a:latin typeface="Calibri" panose="020F0502020204030204" pitchFamily="34" charset="0"/>
                <a:cs typeface="Calibri" panose="020F0502020204030204" pitchFamily="34" charset="0"/>
              </a:rPr>
              <a:t>+ </a:t>
            </a:r>
          </a:p>
          <a:p>
            <a:pPr algn="ctr">
              <a:defRPr/>
            </a:pPr>
            <a:r>
              <a:rPr lang="en-US" dirty="0">
                <a:latin typeface="Calibri" panose="020F0502020204030204" pitchFamily="34" charset="0"/>
                <a:cs typeface="Calibri" panose="020F0502020204030204" pitchFamily="34" charset="0"/>
              </a:rPr>
              <a:t>ET* </a:t>
            </a:r>
            <a:r>
              <a:rPr lang="en-US" b="0" dirty="0">
                <a:latin typeface="Calibri" panose="020F0502020204030204" pitchFamily="34" charset="0"/>
                <a:cs typeface="Calibri" panose="020F0502020204030204" pitchFamily="34" charset="0"/>
              </a:rPr>
              <a:t>x 16 wk</a:t>
            </a:r>
            <a:endParaRPr lang="en-US" dirty="0">
              <a:latin typeface="Calibri" panose="020F0502020204030204" pitchFamily="34" charset="0"/>
              <a:cs typeface="Calibri" panose="020F0502020204030204" pitchFamily="34" charset="0"/>
            </a:endParaRPr>
          </a:p>
        </p:txBody>
      </p:sp>
      <p:sp>
        <p:nvSpPr>
          <p:cNvPr id="16" name="Line 7">
            <a:extLst>
              <a:ext uri="{FF2B5EF4-FFF2-40B4-BE49-F238E27FC236}">
                <a16:creationId xmlns:a16="http://schemas.microsoft.com/office/drawing/2014/main" id="{D0E046F0-ABBC-4294-A976-CCDAD338F007}"/>
              </a:ext>
            </a:extLst>
          </p:cNvPr>
          <p:cNvSpPr>
            <a:spLocks noChangeShapeType="1"/>
          </p:cNvSpPr>
          <p:nvPr/>
        </p:nvSpPr>
        <p:spPr bwMode="auto">
          <a:xfrm flipV="1">
            <a:off x="3570282" y="2713336"/>
            <a:ext cx="693710" cy="260869"/>
          </a:xfrm>
          <a:prstGeom prst="line">
            <a:avLst/>
          </a:prstGeom>
          <a:noFill/>
          <a:ln w="28575">
            <a:solidFill>
              <a:schemeClr val="bg1"/>
            </a:solidFill>
            <a:round/>
            <a:headEnd/>
            <a:tailEnd type="triangle" w="med" len="med"/>
          </a:ln>
        </p:spPr>
        <p:txBody>
          <a:bodyPr/>
          <a:lstStyle/>
          <a:p>
            <a:pPr fontAlgn="auto">
              <a:spcBef>
                <a:spcPts val="0"/>
              </a:spcBef>
              <a:spcAft>
                <a:spcPts val="0"/>
              </a:spcAft>
            </a:pPr>
            <a:endParaRPr lang="en-US" dirty="0">
              <a:solidFill>
                <a:schemeClr val="bg2"/>
              </a:solidFill>
              <a:latin typeface="Calibri"/>
            </a:endParaRPr>
          </a:p>
        </p:txBody>
      </p:sp>
      <p:sp>
        <p:nvSpPr>
          <p:cNvPr id="18" name="TextBox 17">
            <a:extLst>
              <a:ext uri="{FF2B5EF4-FFF2-40B4-BE49-F238E27FC236}">
                <a16:creationId xmlns:a16="http://schemas.microsoft.com/office/drawing/2014/main" id="{0DA3374A-2C0C-4FBB-AE81-4E46A0D6A511}"/>
              </a:ext>
            </a:extLst>
          </p:cNvPr>
          <p:cNvSpPr txBox="1"/>
          <p:nvPr/>
        </p:nvSpPr>
        <p:spPr bwMode="auto">
          <a:xfrm>
            <a:off x="984370" y="2387008"/>
            <a:ext cx="2591096" cy="2031325"/>
          </a:xfrm>
          <a:prstGeom prst="rect">
            <a:avLst/>
          </a:prstGeom>
          <a:noFill/>
          <a:ln w="9525" algn="ctr">
            <a:noFill/>
            <a:miter lim="800000"/>
            <a:headEnd/>
            <a:tailEnd/>
          </a:ln>
        </p:spPr>
        <p:txBody>
          <a:bodyPr wrap="square" rtlCol="0">
            <a:spAutoFit/>
          </a:bodyPr>
          <a:lstStyle/>
          <a:p>
            <a:pPr algn="ctr">
              <a:spcBef>
                <a:spcPts val="0"/>
              </a:spcBef>
            </a:pPr>
            <a:r>
              <a:rPr lang="en-US" b="0" dirty="0">
                <a:solidFill>
                  <a:schemeClr val="bg1"/>
                </a:solidFill>
                <a:latin typeface="Calibri" panose="020F0502020204030204" pitchFamily="34" charset="0"/>
              </a:rPr>
              <a:t>Women with HR+/HER2- BC; tumor &gt;15 mm; Ki-67 </a:t>
            </a:r>
            <a:r>
              <a:rPr lang="en-US" b="0" dirty="0">
                <a:solidFill>
                  <a:schemeClr val="bg1"/>
                </a:solidFill>
                <a:latin typeface="Calibri" panose="020F0502020204030204" pitchFamily="34" charset="0"/>
                <a:sym typeface="Symbol" panose="05050102010706020507" pitchFamily="18" charset="2"/>
              </a:rPr>
              <a:t>14%; any menopausal status; no prior radiotherapy or systemic tx; ECOG PS 0/1</a:t>
            </a:r>
            <a:endParaRPr lang="en-US"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200)</a:t>
            </a:r>
          </a:p>
        </p:txBody>
      </p:sp>
      <p:sp>
        <p:nvSpPr>
          <p:cNvPr id="7" name="TextBox 6">
            <a:extLst>
              <a:ext uri="{FF2B5EF4-FFF2-40B4-BE49-F238E27FC236}">
                <a16:creationId xmlns:a16="http://schemas.microsoft.com/office/drawing/2014/main" id="{D32D14A7-2523-4D40-A473-BCB08D77F79A}"/>
              </a:ext>
            </a:extLst>
          </p:cNvPr>
          <p:cNvSpPr txBox="1"/>
          <p:nvPr/>
        </p:nvSpPr>
        <p:spPr bwMode="auto">
          <a:xfrm>
            <a:off x="4417998" y="4655346"/>
            <a:ext cx="48341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defRPr/>
            </a:pPr>
            <a:r>
              <a:rPr lang="en-US" sz="1400" b="0" dirty="0">
                <a:solidFill>
                  <a:schemeClr val="bg1"/>
                </a:solidFill>
                <a:latin typeface="Calibri" panose="020F0502020204030204" pitchFamily="34" charset="0"/>
                <a:cs typeface="Calibri" panose="020F0502020204030204" pitchFamily="34" charset="0"/>
              </a:rPr>
              <a:t>*Premenopausal, tamoxifen + OFS; postmenopausal, letrozole.</a:t>
            </a:r>
          </a:p>
        </p:txBody>
      </p:sp>
      <p:sp>
        <p:nvSpPr>
          <p:cNvPr id="8" name="TextBox 7">
            <a:extLst>
              <a:ext uri="{FF2B5EF4-FFF2-40B4-BE49-F238E27FC236}">
                <a16:creationId xmlns:a16="http://schemas.microsoft.com/office/drawing/2014/main" id="{7301771A-3A77-1340-BEB5-80C264700F41}"/>
              </a:ext>
            </a:extLst>
          </p:cNvPr>
          <p:cNvSpPr txBox="1"/>
          <p:nvPr/>
        </p:nvSpPr>
        <p:spPr bwMode="auto">
          <a:xfrm>
            <a:off x="9025968" y="3218005"/>
            <a:ext cx="897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Surgery</a:t>
            </a:r>
          </a:p>
        </p:txBody>
      </p:sp>
      <p:cxnSp>
        <p:nvCxnSpPr>
          <p:cNvPr id="14" name="Straight Arrow Connector 13">
            <a:extLst>
              <a:ext uri="{FF2B5EF4-FFF2-40B4-BE49-F238E27FC236}">
                <a16:creationId xmlns:a16="http://schemas.microsoft.com/office/drawing/2014/main" id="{A98FBC18-E5A9-314C-A228-C0307CE5A8A5}"/>
              </a:ext>
            </a:extLst>
          </p:cNvPr>
          <p:cNvCxnSpPr>
            <a:cxnSpLocks/>
          </p:cNvCxnSpPr>
          <p:nvPr/>
        </p:nvCxnSpPr>
        <p:spPr bwMode="auto">
          <a:xfrm>
            <a:off x="8420597" y="3402671"/>
            <a:ext cx="449083" cy="0"/>
          </a:xfrm>
          <a:prstGeom prst="straightConnector1">
            <a:avLst/>
          </a:prstGeom>
          <a:noFill/>
          <a:ln w="28575" cap="flat" cmpd="sng" algn="ctr">
            <a:solidFill>
              <a:schemeClr val="bg1"/>
            </a:solidFill>
            <a:prstDash val="solid"/>
            <a:round/>
            <a:headEnd type="none" w="med" len="med"/>
            <a:tailEnd type="triangle"/>
          </a:ln>
          <a:effectLst/>
        </p:spPr>
      </p:cxnSp>
      <p:sp>
        <p:nvSpPr>
          <p:cNvPr id="19" name="Line 7">
            <a:extLst>
              <a:ext uri="{FF2B5EF4-FFF2-40B4-BE49-F238E27FC236}">
                <a16:creationId xmlns:a16="http://schemas.microsoft.com/office/drawing/2014/main" id="{9311DBB8-BB87-DF3D-8D60-BCE2D889D156}"/>
              </a:ext>
            </a:extLst>
          </p:cNvPr>
          <p:cNvSpPr>
            <a:spLocks noChangeShapeType="1"/>
          </p:cNvSpPr>
          <p:nvPr/>
        </p:nvSpPr>
        <p:spPr bwMode="auto">
          <a:xfrm>
            <a:off x="3570282" y="3791510"/>
            <a:ext cx="693710" cy="260869"/>
          </a:xfrm>
          <a:prstGeom prst="line">
            <a:avLst/>
          </a:prstGeom>
          <a:noFill/>
          <a:ln w="28575">
            <a:solidFill>
              <a:schemeClr val="bg1"/>
            </a:solidFill>
            <a:round/>
            <a:headEnd/>
            <a:tailEnd type="triangle" w="med" len="med"/>
          </a:ln>
        </p:spPr>
        <p:txBody>
          <a:bodyPr/>
          <a:lstStyle/>
          <a:p>
            <a:pPr fontAlgn="auto">
              <a:spcBef>
                <a:spcPts val="0"/>
              </a:spcBef>
              <a:spcAft>
                <a:spcPts val="0"/>
              </a:spcAft>
            </a:pPr>
            <a:endParaRPr lang="en-US" dirty="0">
              <a:solidFill>
                <a:schemeClr val="bg2"/>
              </a:solidFill>
              <a:latin typeface="Calibri"/>
            </a:endParaRPr>
          </a:p>
        </p:txBody>
      </p:sp>
      <p:sp>
        <p:nvSpPr>
          <p:cNvPr id="20" name="Text Box 11">
            <a:extLst>
              <a:ext uri="{FF2B5EF4-FFF2-40B4-BE49-F238E27FC236}">
                <a16:creationId xmlns:a16="http://schemas.microsoft.com/office/drawing/2014/main" id="{278A1B2E-A93A-B540-4B6F-7C093D4C6A3F}"/>
              </a:ext>
            </a:extLst>
          </p:cNvPr>
          <p:cNvSpPr txBox="1">
            <a:spLocks noChangeArrowheads="1"/>
          </p:cNvSpPr>
          <p:nvPr/>
        </p:nvSpPr>
        <p:spPr bwMode="auto">
          <a:xfrm>
            <a:off x="414340" y="6365862"/>
            <a:ext cx="9034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NCT03969121.</a:t>
            </a:r>
          </a:p>
        </p:txBody>
      </p:sp>
      <p:grpSp>
        <p:nvGrpSpPr>
          <p:cNvPr id="17" name="Group 16">
            <a:extLst>
              <a:ext uri="{FF2B5EF4-FFF2-40B4-BE49-F238E27FC236}">
                <a16:creationId xmlns:a16="http://schemas.microsoft.com/office/drawing/2014/main" id="{CDA99644-9D59-AAAA-99CE-E2B040BA152D}"/>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04AABB8E-C590-CB8A-E4D0-17D14375AC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5A8BC53D-6E06-6976-39DF-04FB4D309F1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274402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Neoadjuvant CDK4/6 Inhibitors: Are We There Yet?</a:t>
            </a:r>
          </a:p>
        </p:txBody>
      </p:sp>
      <p:sp>
        <p:nvSpPr>
          <p:cNvPr id="3" name="Content Placeholder 2"/>
          <p:cNvSpPr>
            <a:spLocks noGrp="1"/>
          </p:cNvSpPr>
          <p:nvPr>
            <p:ph idx="1"/>
          </p:nvPr>
        </p:nvSpPr>
        <p:spPr/>
        <p:txBody>
          <a:bodyPr/>
          <a:lstStyle/>
          <a:p>
            <a:r>
              <a:rPr lang="en-US" sz="2200" dirty="0"/>
              <a:t>CDK4/6 inhibitors plus ET: potent reduction in Ki-67 as a measure of activity but does this translate to improvement in long term outcomes?</a:t>
            </a:r>
          </a:p>
          <a:p>
            <a:r>
              <a:rPr lang="en-US" sz="2200" dirty="0"/>
              <a:t>ORR: CDK4/6 inhibitors added to ET does not improve ORR or pCR rates vs ET alone or CT</a:t>
            </a:r>
          </a:p>
          <a:p>
            <a:r>
              <a:rPr lang="en-US" sz="2200" dirty="0"/>
              <a:t>Rates of pCR or RCB 0-1 are low with addition of CDK4/6 inhibitors</a:t>
            </a:r>
          </a:p>
          <a:p>
            <a:r>
              <a:rPr lang="en-US" sz="2200" dirty="0"/>
              <a:t>Similar benefit seen with all CDK 4/6 inhibitors in the advanced disease setting using cross-trial comparison</a:t>
            </a:r>
          </a:p>
          <a:p>
            <a:pPr lvl="1"/>
            <a:r>
              <a:rPr lang="en-US" sz="2000" dirty="0"/>
              <a:t>There are no head-to-head comparisons</a:t>
            </a:r>
          </a:p>
          <a:p>
            <a:r>
              <a:rPr lang="en-US" sz="2200" dirty="0"/>
              <a:t>Endpoint: optimum endpoint unknown; not clear that increasing pCR rates and/or rate of RCB 0-1 improves long-term outcomes for luminal cancers</a:t>
            </a:r>
          </a:p>
          <a:p>
            <a:r>
              <a:rPr lang="en-US" sz="2200" dirty="0"/>
              <a:t>Without long-term outcomes, neoadjuvant CDK4/6 inhibitors remain investigational and clinical trials continue</a:t>
            </a:r>
          </a:p>
        </p:txBody>
      </p:sp>
      <p:grpSp>
        <p:nvGrpSpPr>
          <p:cNvPr id="9" name="Group 8">
            <a:extLst>
              <a:ext uri="{FF2B5EF4-FFF2-40B4-BE49-F238E27FC236}">
                <a16:creationId xmlns:a16="http://schemas.microsoft.com/office/drawing/2014/main" id="{616A7A97-86E4-13D3-21D6-7D1B36BDE40B}"/>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42E1551-9920-D068-916E-416094C6C2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0148AA8D-66CB-4D5F-E1AE-8A6443C26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560717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BC4BF1-D153-41F4-B158-72AC74CB5C99}"/>
              </a:ext>
            </a:extLst>
          </p:cNvPr>
          <p:cNvSpPr>
            <a:spLocks noGrp="1"/>
          </p:cNvSpPr>
          <p:nvPr>
            <p:ph type="title"/>
          </p:nvPr>
        </p:nvSpPr>
        <p:spPr/>
        <p:txBody>
          <a:bodyPr/>
          <a:lstStyle/>
          <a:p>
            <a:r>
              <a:rPr lang="en-US" i="1" dirty="0"/>
              <a:t>ESR1 </a:t>
            </a:r>
            <a:r>
              <a:rPr lang="en-US" dirty="0"/>
              <a:t>Mutations: Primary vs Metastatic</a:t>
            </a:r>
            <a:endParaRPr lang="en-US" i="1" dirty="0"/>
          </a:p>
        </p:txBody>
      </p:sp>
      <p:sp>
        <p:nvSpPr>
          <p:cNvPr id="13" name="Text Box 15">
            <a:extLst>
              <a:ext uri="{FF2B5EF4-FFF2-40B4-BE49-F238E27FC236}">
                <a16:creationId xmlns:a16="http://schemas.microsoft.com/office/drawing/2014/main" id="{8BDAAED7-6D6F-4E6D-B9D5-3100252F7A1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Jeselsohn. Clin Cancer Res. 2014;20:1757.</a:t>
            </a:r>
          </a:p>
        </p:txBody>
      </p:sp>
      <p:sp>
        <p:nvSpPr>
          <p:cNvPr id="12" name="TextBox 11">
            <a:extLst>
              <a:ext uri="{FF2B5EF4-FFF2-40B4-BE49-F238E27FC236}">
                <a16:creationId xmlns:a16="http://schemas.microsoft.com/office/drawing/2014/main" id="{A6FB199D-0168-45E1-B1B7-F725717303F2}"/>
              </a:ext>
            </a:extLst>
          </p:cNvPr>
          <p:cNvSpPr txBox="1"/>
          <p:nvPr/>
        </p:nvSpPr>
        <p:spPr bwMode="auto">
          <a:xfrm rot="16200000">
            <a:off x="-159870" y="4026539"/>
            <a:ext cx="2395271" cy="52322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With Recurring </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ESR1 </a:t>
            </a:r>
            <a:r>
              <a:rPr lang="en-US" sz="1400" b="1" dirty="0">
                <a:solidFill>
                  <a:schemeClr val="bg1"/>
                </a:solidFill>
                <a:latin typeface="Calibri" panose="020F0502020204030204" pitchFamily="34" charset="0"/>
              </a:rPr>
              <a:t>Genomic Alterations (%)</a:t>
            </a:r>
          </a:p>
        </p:txBody>
      </p:sp>
      <p:sp>
        <p:nvSpPr>
          <p:cNvPr id="17" name="TextBox 16">
            <a:extLst>
              <a:ext uri="{FF2B5EF4-FFF2-40B4-BE49-F238E27FC236}">
                <a16:creationId xmlns:a16="http://schemas.microsoft.com/office/drawing/2014/main" id="{30590075-103B-4105-B604-8A3548E66637}"/>
              </a:ext>
            </a:extLst>
          </p:cNvPr>
          <p:cNvSpPr txBox="1"/>
          <p:nvPr/>
        </p:nvSpPr>
        <p:spPr bwMode="auto">
          <a:xfrm>
            <a:off x="662521" y="2882130"/>
            <a:ext cx="5309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Frequency of Recurring </a:t>
            </a:r>
            <a:r>
              <a:rPr lang="en-US" sz="1400" b="1" i="1" dirty="0">
                <a:solidFill>
                  <a:schemeClr val="bg1"/>
                </a:solidFill>
                <a:latin typeface="Calibri" panose="020F0502020204030204" pitchFamily="34" charset="0"/>
              </a:rPr>
              <a:t>ESR1 </a:t>
            </a:r>
            <a:r>
              <a:rPr lang="en-US" sz="1400" b="1" dirty="0">
                <a:solidFill>
                  <a:schemeClr val="bg1"/>
                </a:solidFill>
                <a:latin typeface="Calibri" panose="020F0502020204030204" pitchFamily="34" charset="0"/>
              </a:rPr>
              <a:t>Genomic Alterations in ER+ Tumors</a:t>
            </a:r>
          </a:p>
        </p:txBody>
      </p:sp>
      <p:sp>
        <p:nvSpPr>
          <p:cNvPr id="18" name="TextBox 17">
            <a:extLst>
              <a:ext uri="{FF2B5EF4-FFF2-40B4-BE49-F238E27FC236}">
                <a16:creationId xmlns:a16="http://schemas.microsoft.com/office/drawing/2014/main" id="{81B80BDA-4781-4B04-AF4B-B5A3F6C84827}"/>
              </a:ext>
            </a:extLst>
          </p:cNvPr>
          <p:cNvSpPr txBox="1"/>
          <p:nvPr/>
        </p:nvSpPr>
        <p:spPr bwMode="auto">
          <a:xfrm>
            <a:off x="2751690" y="5067148"/>
            <a:ext cx="945323" cy="307777"/>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Early MBC</a:t>
            </a:r>
          </a:p>
        </p:txBody>
      </p:sp>
      <p:sp>
        <p:nvSpPr>
          <p:cNvPr id="21" name="TextBox 20">
            <a:extLst>
              <a:ext uri="{FF2B5EF4-FFF2-40B4-BE49-F238E27FC236}">
                <a16:creationId xmlns:a16="http://schemas.microsoft.com/office/drawing/2014/main" id="{99F35952-A154-410A-B1F3-756F5D64D13E}"/>
              </a:ext>
            </a:extLst>
          </p:cNvPr>
          <p:cNvSpPr txBox="1"/>
          <p:nvPr/>
        </p:nvSpPr>
        <p:spPr bwMode="auto">
          <a:xfrm>
            <a:off x="3834721" y="5067149"/>
            <a:ext cx="889346" cy="307777"/>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Late MBC</a:t>
            </a:r>
          </a:p>
        </p:txBody>
      </p:sp>
      <p:sp>
        <p:nvSpPr>
          <p:cNvPr id="23" name="Content Placeholder 2">
            <a:extLst>
              <a:ext uri="{FF2B5EF4-FFF2-40B4-BE49-F238E27FC236}">
                <a16:creationId xmlns:a16="http://schemas.microsoft.com/office/drawing/2014/main" id="{49E6FEB3-1B26-4C0C-955B-28BD46B812EB}"/>
              </a:ext>
            </a:extLst>
          </p:cNvPr>
          <p:cNvSpPr txBox="1">
            <a:spLocks/>
          </p:cNvSpPr>
          <p:nvPr/>
        </p:nvSpPr>
        <p:spPr bwMode="auto">
          <a:xfrm>
            <a:off x="604675" y="5687075"/>
            <a:ext cx="10877529" cy="81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i="1" kern="0" dirty="0"/>
              <a:t>ESR1 </a:t>
            </a:r>
            <a:r>
              <a:rPr lang="en-US" sz="2400" b="0" kern="0" dirty="0"/>
              <a:t>alterations increase in frequency with progression and number of treatment lines for ER+ BC</a:t>
            </a:r>
          </a:p>
        </p:txBody>
      </p:sp>
      <p:sp>
        <p:nvSpPr>
          <p:cNvPr id="22" name="TextBox 21">
            <a:extLst>
              <a:ext uri="{FF2B5EF4-FFF2-40B4-BE49-F238E27FC236}">
                <a16:creationId xmlns:a16="http://schemas.microsoft.com/office/drawing/2014/main" id="{F29CBF88-1817-441C-82D5-EFFE5450BE1C}"/>
              </a:ext>
            </a:extLst>
          </p:cNvPr>
          <p:cNvSpPr txBox="1"/>
          <p:nvPr/>
        </p:nvSpPr>
        <p:spPr bwMode="auto">
          <a:xfrm>
            <a:off x="957930" y="1428107"/>
            <a:ext cx="3784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Location of Somatic Point Mutations in </a:t>
            </a:r>
            <a:r>
              <a:rPr lang="en-US" sz="1400" b="1" i="1" dirty="0">
                <a:solidFill>
                  <a:schemeClr val="bg1"/>
                </a:solidFill>
                <a:latin typeface="Calibri" panose="020F0502020204030204" pitchFamily="34" charset="0"/>
              </a:rPr>
              <a:t>ESR1</a:t>
            </a:r>
            <a:endParaRPr lang="en-US" sz="1400" b="1" dirty="0">
              <a:solidFill>
                <a:schemeClr val="bg1"/>
              </a:solidFill>
              <a:latin typeface="Calibri" panose="020F0502020204030204" pitchFamily="34" charset="0"/>
            </a:endParaRPr>
          </a:p>
        </p:txBody>
      </p:sp>
      <p:sp>
        <p:nvSpPr>
          <p:cNvPr id="28" name="Text Box 30">
            <a:extLst>
              <a:ext uri="{FF2B5EF4-FFF2-40B4-BE49-F238E27FC236}">
                <a16:creationId xmlns:a16="http://schemas.microsoft.com/office/drawing/2014/main" id="{F1A25A8B-655A-4ACE-9475-F96D79C0A166}"/>
              </a:ext>
            </a:extLst>
          </p:cNvPr>
          <p:cNvSpPr txBox="1">
            <a:spLocks noChangeArrowheads="1"/>
          </p:cNvSpPr>
          <p:nvPr/>
        </p:nvSpPr>
        <p:spPr bwMode="auto">
          <a:xfrm>
            <a:off x="815708" y="2709245"/>
            <a:ext cx="3401365"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*Mutation observed in primary ER-negative BC.</a:t>
            </a:r>
            <a:endParaRPr lang="en-US" altLang="en-US" sz="1200" dirty="0">
              <a:solidFill>
                <a:schemeClr val="bg1"/>
              </a:solidFill>
              <a:latin typeface="Calibri" panose="020F0502020204030204" pitchFamily="34" charset="0"/>
            </a:endParaRPr>
          </a:p>
        </p:txBody>
      </p:sp>
      <p:sp>
        <p:nvSpPr>
          <p:cNvPr id="20" name="Rectangle 19">
            <a:extLst>
              <a:ext uri="{FF2B5EF4-FFF2-40B4-BE49-F238E27FC236}">
                <a16:creationId xmlns:a16="http://schemas.microsoft.com/office/drawing/2014/main" id="{C91FC50C-5E0D-499E-9812-BED3C39D3A59}"/>
              </a:ext>
            </a:extLst>
          </p:cNvPr>
          <p:cNvSpPr/>
          <p:nvPr/>
        </p:nvSpPr>
        <p:spPr bwMode="auto">
          <a:xfrm>
            <a:off x="4500880" y="2080815"/>
            <a:ext cx="311150" cy="90885"/>
          </a:xfrm>
          <a:prstGeom prst="rect">
            <a:avLst/>
          </a:prstGeom>
          <a:solidFill>
            <a:schemeClr val="tx1"/>
          </a:solidFill>
          <a:ln w="28575">
            <a:noFill/>
            <a:miter lim="800000"/>
            <a:headEnd/>
            <a:tailEnd/>
          </a:ln>
        </p:spPr>
        <p:txBody>
          <a:bodyPr rtlCol="0" anchor="ctr"/>
          <a:lstStyle/>
          <a:p>
            <a:pPr algn="ctr"/>
            <a:endParaRPr lang="en-US" dirty="0"/>
          </a:p>
        </p:txBody>
      </p:sp>
      <p:sp>
        <p:nvSpPr>
          <p:cNvPr id="19" name="TextBox 18">
            <a:extLst>
              <a:ext uri="{FF2B5EF4-FFF2-40B4-BE49-F238E27FC236}">
                <a16:creationId xmlns:a16="http://schemas.microsoft.com/office/drawing/2014/main" id="{EEDADABD-DF08-4FB4-ACB5-DE15A46C47BA}"/>
              </a:ext>
            </a:extLst>
          </p:cNvPr>
          <p:cNvSpPr txBox="1"/>
          <p:nvPr/>
        </p:nvSpPr>
        <p:spPr bwMode="auto">
          <a:xfrm>
            <a:off x="4119400" y="1774312"/>
            <a:ext cx="716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R503W*</a:t>
            </a:r>
          </a:p>
        </p:txBody>
      </p:sp>
      <p:sp>
        <p:nvSpPr>
          <p:cNvPr id="31" name="TextBox 30">
            <a:extLst>
              <a:ext uri="{FF2B5EF4-FFF2-40B4-BE49-F238E27FC236}">
                <a16:creationId xmlns:a16="http://schemas.microsoft.com/office/drawing/2014/main" id="{B33F758E-AA9C-4BCC-B342-A76AA753209C}"/>
              </a:ext>
            </a:extLst>
          </p:cNvPr>
          <p:cNvSpPr txBox="1"/>
          <p:nvPr/>
        </p:nvSpPr>
        <p:spPr bwMode="auto">
          <a:xfrm>
            <a:off x="6659144" y="1459930"/>
            <a:ext cx="44165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Frequencies of Genetic Alterations in Primary vs Metastatic Breast Cancer</a:t>
            </a:r>
          </a:p>
        </p:txBody>
      </p:sp>
      <p:sp>
        <p:nvSpPr>
          <p:cNvPr id="32" name="TextBox 31">
            <a:extLst>
              <a:ext uri="{FF2B5EF4-FFF2-40B4-BE49-F238E27FC236}">
                <a16:creationId xmlns:a16="http://schemas.microsoft.com/office/drawing/2014/main" id="{D3C5B398-D694-4498-907B-95A9B35A3C3B}"/>
              </a:ext>
            </a:extLst>
          </p:cNvPr>
          <p:cNvSpPr txBox="1"/>
          <p:nvPr/>
        </p:nvSpPr>
        <p:spPr bwMode="auto">
          <a:xfrm rot="16200000">
            <a:off x="5708191" y="3445893"/>
            <a:ext cx="1541448"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Frequency (%)</a:t>
            </a:r>
          </a:p>
        </p:txBody>
      </p:sp>
      <p:sp>
        <p:nvSpPr>
          <p:cNvPr id="24" name="TextBox 23">
            <a:extLst>
              <a:ext uri="{FF2B5EF4-FFF2-40B4-BE49-F238E27FC236}">
                <a16:creationId xmlns:a16="http://schemas.microsoft.com/office/drawing/2014/main" id="{0570DAD6-0D11-4EF0-AD70-DAE7AC8F725F}"/>
              </a:ext>
            </a:extLst>
          </p:cNvPr>
          <p:cNvSpPr txBox="1"/>
          <p:nvPr/>
        </p:nvSpPr>
        <p:spPr bwMode="auto">
          <a:xfrm>
            <a:off x="8956812" y="3036018"/>
            <a:ext cx="763351"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&lt;.05</a:t>
            </a:r>
            <a:endParaRPr lang="en-US" b="0" i="1" dirty="0">
              <a:solidFill>
                <a:schemeClr val="bg1"/>
              </a:solidFill>
              <a:latin typeface="Calibri" panose="020F0502020204030204" pitchFamily="34" charset="0"/>
            </a:endParaRPr>
          </a:p>
        </p:txBody>
      </p:sp>
      <p:grpSp>
        <p:nvGrpSpPr>
          <p:cNvPr id="41" name="Group 40">
            <a:extLst>
              <a:ext uri="{FF2B5EF4-FFF2-40B4-BE49-F238E27FC236}">
                <a16:creationId xmlns:a16="http://schemas.microsoft.com/office/drawing/2014/main" id="{260C91E4-B869-4703-8BF2-5F8863AC0C98}"/>
              </a:ext>
            </a:extLst>
          </p:cNvPr>
          <p:cNvGrpSpPr/>
          <p:nvPr/>
        </p:nvGrpSpPr>
        <p:grpSpPr>
          <a:xfrm rot="5400000">
            <a:off x="3204384" y="3585553"/>
            <a:ext cx="73339" cy="3093810"/>
            <a:chOff x="2473235" y="2681051"/>
            <a:chExt cx="104503" cy="1727663"/>
          </a:xfrm>
        </p:grpSpPr>
        <p:cxnSp>
          <p:nvCxnSpPr>
            <p:cNvPr id="43" name="Straight Connector 42">
              <a:extLst>
                <a:ext uri="{FF2B5EF4-FFF2-40B4-BE49-F238E27FC236}">
                  <a16:creationId xmlns:a16="http://schemas.microsoft.com/office/drawing/2014/main" id="{F2FDE81A-70AD-407F-8EA3-39387633970E}"/>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B0541B4-03B7-4FB2-80E1-E28BF8AB1EE9}"/>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0553B0-15BA-4388-941A-3EC87C45A007}"/>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F3AFB1B-4DE5-492C-92F7-8B8B83DD2E16}"/>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5B4F57D5-9E8E-4AF0-B105-A0FB3524BCB8}"/>
              </a:ext>
            </a:extLst>
          </p:cNvPr>
          <p:cNvSpPr txBox="1"/>
          <p:nvPr/>
        </p:nvSpPr>
        <p:spPr bwMode="auto">
          <a:xfrm>
            <a:off x="1313099" y="34332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534B6ACB-340C-41FF-BA01-0A93331B3B12}"/>
              </a:ext>
            </a:extLst>
          </p:cNvPr>
          <p:cNvSpPr txBox="1"/>
          <p:nvPr/>
        </p:nvSpPr>
        <p:spPr bwMode="auto">
          <a:xfrm>
            <a:off x="1321252" y="38131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09680D96-4BA5-49B8-8883-07093F4BA80E}"/>
              </a:ext>
            </a:extLst>
          </p:cNvPr>
          <p:cNvSpPr txBox="1"/>
          <p:nvPr/>
        </p:nvSpPr>
        <p:spPr bwMode="auto">
          <a:xfrm>
            <a:off x="1315497" y="4189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5ADA1F03-40D9-4D8E-8B39-FBCE25B787E1}"/>
              </a:ext>
            </a:extLst>
          </p:cNvPr>
          <p:cNvSpPr txBox="1"/>
          <p:nvPr/>
        </p:nvSpPr>
        <p:spPr bwMode="auto">
          <a:xfrm>
            <a:off x="1415021" y="457490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1" name="TextBox 50">
            <a:extLst>
              <a:ext uri="{FF2B5EF4-FFF2-40B4-BE49-F238E27FC236}">
                <a16:creationId xmlns:a16="http://schemas.microsoft.com/office/drawing/2014/main" id="{80EB4713-CC43-4A1F-B0FD-C7424636D70A}"/>
              </a:ext>
            </a:extLst>
          </p:cNvPr>
          <p:cNvSpPr txBox="1"/>
          <p:nvPr/>
        </p:nvSpPr>
        <p:spPr bwMode="auto">
          <a:xfrm>
            <a:off x="1379441" y="4924093"/>
            <a:ext cx="311617" cy="347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 name="Group 2">
            <a:extLst>
              <a:ext uri="{FF2B5EF4-FFF2-40B4-BE49-F238E27FC236}">
                <a16:creationId xmlns:a16="http://schemas.microsoft.com/office/drawing/2014/main" id="{EBB8D364-04BA-4A9B-A371-4AE2A990A19B}"/>
              </a:ext>
            </a:extLst>
          </p:cNvPr>
          <p:cNvGrpSpPr/>
          <p:nvPr/>
        </p:nvGrpSpPr>
        <p:grpSpPr>
          <a:xfrm>
            <a:off x="1619874" y="3229923"/>
            <a:ext cx="77780" cy="1862570"/>
            <a:chOff x="1619874" y="3229923"/>
            <a:chExt cx="77780" cy="1862570"/>
          </a:xfrm>
        </p:grpSpPr>
        <p:grpSp>
          <p:nvGrpSpPr>
            <p:cNvPr id="35" name="Group 34">
              <a:extLst>
                <a:ext uri="{FF2B5EF4-FFF2-40B4-BE49-F238E27FC236}">
                  <a16:creationId xmlns:a16="http://schemas.microsoft.com/office/drawing/2014/main" id="{0D25E9E6-3BE8-4743-8819-78BC16B05081}"/>
                </a:ext>
              </a:extLst>
            </p:cNvPr>
            <p:cNvGrpSpPr/>
            <p:nvPr/>
          </p:nvGrpSpPr>
          <p:grpSpPr>
            <a:xfrm>
              <a:off x="1619874" y="3595045"/>
              <a:ext cx="74277" cy="1497448"/>
              <a:chOff x="2473235" y="2105163"/>
              <a:chExt cx="104503" cy="2303551"/>
            </a:xfrm>
          </p:grpSpPr>
          <p:cxnSp>
            <p:nvCxnSpPr>
              <p:cNvPr id="36" name="Straight Connector 35">
                <a:extLst>
                  <a:ext uri="{FF2B5EF4-FFF2-40B4-BE49-F238E27FC236}">
                    <a16:creationId xmlns:a16="http://schemas.microsoft.com/office/drawing/2014/main" id="{4455E2B5-BB2F-4F26-A9DB-E56F39F638B8}"/>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3EBF5B2-7805-4AA1-87A6-AE5A4EB60E3C}"/>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A0F4742-ECFB-4CCD-B7AE-B55A0F4EFC4F}"/>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07DB982-6FC7-43AE-A914-5710B4ECB47C}"/>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0E78AC2-8F39-4AF1-9782-AE9B2C07E84A}"/>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cxnSp>
          <p:nvCxnSpPr>
            <p:cNvPr id="65" name="Straight Connector 64">
              <a:extLst>
                <a:ext uri="{FF2B5EF4-FFF2-40B4-BE49-F238E27FC236}">
                  <a16:creationId xmlns:a16="http://schemas.microsoft.com/office/drawing/2014/main" id="{5CCB1A6D-16C5-4D13-8DE3-A6629D009233}"/>
                </a:ext>
              </a:extLst>
            </p:cNvPr>
            <p:cNvCxnSpPr/>
            <p:nvPr/>
          </p:nvCxnSpPr>
          <p:spPr bwMode="auto">
            <a:xfrm>
              <a:off x="1623377" y="3229923"/>
              <a:ext cx="74277" cy="0"/>
            </a:xfrm>
            <a:prstGeom prst="line">
              <a:avLst/>
            </a:prstGeom>
            <a:noFill/>
            <a:ln w="28575" cap="flat" cmpd="sng" algn="ctr">
              <a:solidFill>
                <a:schemeClr val="bg1"/>
              </a:solidFill>
              <a:prstDash val="solid"/>
              <a:round/>
              <a:headEnd type="none" w="med" len="med"/>
              <a:tailEnd type="none" w="med" len="med"/>
            </a:ln>
            <a:effectLst/>
          </p:spPr>
        </p:cxnSp>
      </p:grpSp>
      <p:sp>
        <p:nvSpPr>
          <p:cNvPr id="66" name="TextBox 65">
            <a:extLst>
              <a:ext uri="{FF2B5EF4-FFF2-40B4-BE49-F238E27FC236}">
                <a16:creationId xmlns:a16="http://schemas.microsoft.com/office/drawing/2014/main" id="{49109D57-D5A4-4612-BE16-DACAE809966B}"/>
              </a:ext>
            </a:extLst>
          </p:cNvPr>
          <p:cNvSpPr txBox="1"/>
          <p:nvPr/>
        </p:nvSpPr>
        <p:spPr bwMode="auto">
          <a:xfrm>
            <a:off x="1327900" y="30717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grpSp>
        <p:nvGrpSpPr>
          <p:cNvPr id="7" name="Group 6">
            <a:extLst>
              <a:ext uri="{FF2B5EF4-FFF2-40B4-BE49-F238E27FC236}">
                <a16:creationId xmlns:a16="http://schemas.microsoft.com/office/drawing/2014/main" id="{76EF5452-E25E-49B9-88F4-FABDE70F093E}"/>
              </a:ext>
            </a:extLst>
          </p:cNvPr>
          <p:cNvGrpSpPr/>
          <p:nvPr/>
        </p:nvGrpSpPr>
        <p:grpSpPr>
          <a:xfrm>
            <a:off x="2929813" y="4508637"/>
            <a:ext cx="614721" cy="594627"/>
            <a:chOff x="3084261" y="4508637"/>
            <a:chExt cx="403646" cy="594627"/>
          </a:xfrm>
        </p:grpSpPr>
        <p:sp>
          <p:nvSpPr>
            <p:cNvPr id="70" name="Rectangle 69">
              <a:extLst>
                <a:ext uri="{FF2B5EF4-FFF2-40B4-BE49-F238E27FC236}">
                  <a16:creationId xmlns:a16="http://schemas.microsoft.com/office/drawing/2014/main" id="{653F7707-2C8A-4DE6-BC67-73F8610474B3}"/>
                </a:ext>
              </a:extLst>
            </p:cNvPr>
            <p:cNvSpPr/>
            <p:nvPr/>
          </p:nvSpPr>
          <p:spPr bwMode="auto">
            <a:xfrm>
              <a:off x="3084261" y="4950371"/>
              <a:ext cx="403646" cy="152893"/>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71" name="Rectangle 70">
              <a:extLst>
                <a:ext uri="{FF2B5EF4-FFF2-40B4-BE49-F238E27FC236}">
                  <a16:creationId xmlns:a16="http://schemas.microsoft.com/office/drawing/2014/main" id="{046977C7-312A-4C6D-AB94-29F8A34A9D9F}"/>
                </a:ext>
              </a:extLst>
            </p:cNvPr>
            <p:cNvSpPr/>
            <p:nvPr/>
          </p:nvSpPr>
          <p:spPr bwMode="auto">
            <a:xfrm>
              <a:off x="3084261" y="4797477"/>
              <a:ext cx="219491" cy="152894"/>
            </a:xfrm>
            <a:prstGeom prst="rect">
              <a:avLst/>
            </a:prstGeom>
            <a:solidFill>
              <a:schemeClr val="accent3">
                <a:lumMod val="60000"/>
                <a:lumOff val="40000"/>
              </a:schemeClr>
            </a:solidFill>
            <a:ln w="9525">
              <a:solidFill>
                <a:schemeClr val="bg1"/>
              </a:solidFill>
              <a:miter lim="800000"/>
              <a:headEnd/>
              <a:tailEnd/>
            </a:ln>
          </p:spPr>
          <p:txBody>
            <a:bodyPr rtlCol="0" anchor="ctr"/>
            <a:lstStyle/>
            <a:p>
              <a:pPr algn="ctr"/>
              <a:endParaRPr lang="en-US" dirty="0"/>
            </a:p>
          </p:txBody>
        </p:sp>
        <p:sp>
          <p:nvSpPr>
            <p:cNvPr id="72" name="Rectangle 71">
              <a:extLst>
                <a:ext uri="{FF2B5EF4-FFF2-40B4-BE49-F238E27FC236}">
                  <a16:creationId xmlns:a16="http://schemas.microsoft.com/office/drawing/2014/main" id="{741E9589-A19B-4C4B-9BA4-B739816D9512}"/>
                </a:ext>
              </a:extLst>
            </p:cNvPr>
            <p:cNvSpPr/>
            <p:nvPr/>
          </p:nvSpPr>
          <p:spPr bwMode="auto">
            <a:xfrm>
              <a:off x="3303752" y="4795931"/>
              <a:ext cx="184155" cy="152894"/>
            </a:xfrm>
            <a:prstGeom prst="rect">
              <a:avLst/>
            </a:prstGeom>
            <a:solidFill>
              <a:schemeClr val="accent2">
                <a:lumMod val="60000"/>
                <a:lumOff val="40000"/>
              </a:schemeClr>
            </a:solidFill>
            <a:ln w="9525">
              <a:solidFill>
                <a:schemeClr val="bg1"/>
              </a:solidFill>
              <a:miter lim="800000"/>
              <a:headEnd/>
              <a:tailEnd/>
            </a:ln>
          </p:spPr>
          <p:txBody>
            <a:bodyPr rtlCol="0" anchor="ctr"/>
            <a:lstStyle/>
            <a:p>
              <a:pPr algn="ctr"/>
              <a:endParaRPr lang="en-US" dirty="0"/>
            </a:p>
          </p:txBody>
        </p:sp>
        <p:sp>
          <p:nvSpPr>
            <p:cNvPr id="73" name="Rectangle 72">
              <a:extLst>
                <a:ext uri="{FF2B5EF4-FFF2-40B4-BE49-F238E27FC236}">
                  <a16:creationId xmlns:a16="http://schemas.microsoft.com/office/drawing/2014/main" id="{39F918E0-D5D9-4B8B-B352-5A7A49DC21FF}"/>
                </a:ext>
              </a:extLst>
            </p:cNvPr>
            <p:cNvSpPr/>
            <p:nvPr/>
          </p:nvSpPr>
          <p:spPr bwMode="auto">
            <a:xfrm>
              <a:off x="3084261" y="4508637"/>
              <a:ext cx="403646" cy="285747"/>
            </a:xfrm>
            <a:prstGeom prst="rect">
              <a:avLst/>
            </a:prstGeom>
            <a:solidFill>
              <a:schemeClr val="accent3">
                <a:lumMod val="40000"/>
                <a:lumOff val="60000"/>
              </a:schemeClr>
            </a:solidFill>
            <a:ln w="9525">
              <a:solidFill>
                <a:schemeClr val="bg1"/>
              </a:solidFill>
              <a:miter lim="800000"/>
              <a:headEnd/>
              <a:tailEnd/>
            </a:ln>
          </p:spPr>
          <p:txBody>
            <a:bodyPr rtlCol="0" anchor="ctr"/>
            <a:lstStyle/>
            <a:p>
              <a:pPr algn="ctr"/>
              <a:endParaRPr lang="en-US" dirty="0"/>
            </a:p>
          </p:txBody>
        </p:sp>
      </p:grpSp>
      <p:grpSp>
        <p:nvGrpSpPr>
          <p:cNvPr id="2062" name="Group 2061">
            <a:extLst>
              <a:ext uri="{FF2B5EF4-FFF2-40B4-BE49-F238E27FC236}">
                <a16:creationId xmlns:a16="http://schemas.microsoft.com/office/drawing/2014/main" id="{ECB644E0-67A0-4809-965B-B5C17BD7EAEA}"/>
              </a:ext>
            </a:extLst>
          </p:cNvPr>
          <p:cNvGrpSpPr/>
          <p:nvPr/>
        </p:nvGrpSpPr>
        <p:grpSpPr>
          <a:xfrm>
            <a:off x="3963681" y="3593851"/>
            <a:ext cx="614721" cy="1498642"/>
            <a:chOff x="1901670" y="3593851"/>
            <a:chExt cx="614721" cy="1498642"/>
          </a:xfrm>
        </p:grpSpPr>
        <p:grpSp>
          <p:nvGrpSpPr>
            <p:cNvPr id="6" name="Group 5">
              <a:extLst>
                <a:ext uri="{FF2B5EF4-FFF2-40B4-BE49-F238E27FC236}">
                  <a16:creationId xmlns:a16="http://schemas.microsoft.com/office/drawing/2014/main" id="{965D4067-35F8-4FB7-95CF-BAF27C936CD5}"/>
                </a:ext>
              </a:extLst>
            </p:cNvPr>
            <p:cNvGrpSpPr/>
            <p:nvPr/>
          </p:nvGrpSpPr>
          <p:grpSpPr>
            <a:xfrm>
              <a:off x="1901670" y="3593851"/>
              <a:ext cx="614721" cy="1498642"/>
              <a:chOff x="2013814" y="3593851"/>
              <a:chExt cx="403646" cy="1498642"/>
            </a:xfrm>
          </p:grpSpPr>
          <p:sp>
            <p:nvSpPr>
              <p:cNvPr id="4" name="Rectangle 3">
                <a:extLst>
                  <a:ext uri="{FF2B5EF4-FFF2-40B4-BE49-F238E27FC236}">
                    <a16:creationId xmlns:a16="http://schemas.microsoft.com/office/drawing/2014/main" id="{37D42210-230D-484F-BAB3-D171863BE386}"/>
                  </a:ext>
                </a:extLst>
              </p:cNvPr>
              <p:cNvSpPr/>
              <p:nvPr/>
            </p:nvSpPr>
            <p:spPr bwMode="auto">
              <a:xfrm>
                <a:off x="2013814" y="4497657"/>
                <a:ext cx="403646" cy="594836"/>
              </a:xfrm>
              <a:prstGeom prst="rect">
                <a:avLst/>
              </a:prstGeom>
              <a:solidFill>
                <a:schemeClr val="accent3"/>
              </a:solidFill>
              <a:ln w="9525">
                <a:solidFill>
                  <a:schemeClr val="bg1"/>
                </a:solidFill>
                <a:miter lim="800000"/>
                <a:headEnd/>
                <a:tailEnd/>
              </a:ln>
            </p:spPr>
            <p:txBody>
              <a:bodyPr rtlCol="0" anchor="ctr"/>
              <a:lstStyle/>
              <a:p>
                <a:pPr algn="ctr"/>
                <a:r>
                  <a:rPr lang="en-US" sz="1200" dirty="0">
                    <a:latin typeface="Calibri" panose="020F0502020204030204" pitchFamily="34" charset="0"/>
                  </a:rPr>
                  <a:t>D538G</a:t>
                </a:r>
              </a:p>
            </p:txBody>
          </p:sp>
          <p:sp>
            <p:nvSpPr>
              <p:cNvPr id="67" name="Rectangle 66">
                <a:extLst>
                  <a:ext uri="{FF2B5EF4-FFF2-40B4-BE49-F238E27FC236}">
                    <a16:creationId xmlns:a16="http://schemas.microsoft.com/office/drawing/2014/main" id="{A5008777-2676-4BCF-9BF4-89E8CF85CA6A}"/>
                  </a:ext>
                </a:extLst>
              </p:cNvPr>
              <p:cNvSpPr/>
              <p:nvPr/>
            </p:nvSpPr>
            <p:spPr bwMode="auto">
              <a:xfrm>
                <a:off x="2013814" y="4189880"/>
                <a:ext cx="403646" cy="318758"/>
              </a:xfrm>
              <a:prstGeom prst="rect">
                <a:avLst/>
              </a:prstGeom>
              <a:solidFill>
                <a:schemeClr val="accent3">
                  <a:lumMod val="60000"/>
                  <a:lumOff val="40000"/>
                </a:schemeClr>
              </a:solidFill>
              <a:ln w="9525">
                <a:solidFill>
                  <a:schemeClr val="bg1"/>
                </a:solidFill>
                <a:miter lim="800000"/>
                <a:headEnd/>
                <a:tailEnd/>
              </a:ln>
            </p:spPr>
            <p:txBody>
              <a:bodyPr rtlCol="0" anchor="ctr"/>
              <a:lstStyle/>
              <a:p>
                <a:pPr algn="ctr"/>
                <a:r>
                  <a:rPr lang="en-US" sz="1200" dirty="0">
                    <a:solidFill>
                      <a:schemeClr val="bg1"/>
                    </a:solidFill>
                    <a:latin typeface="Calibri" panose="020F0502020204030204" pitchFamily="34" charset="0"/>
                  </a:rPr>
                  <a:t>Y537S</a:t>
                </a:r>
                <a:endParaRPr lang="en-US" sz="1200" dirty="0">
                  <a:solidFill>
                    <a:schemeClr val="bg1"/>
                  </a:solidFill>
                </a:endParaRPr>
              </a:p>
            </p:txBody>
          </p:sp>
          <p:sp>
            <p:nvSpPr>
              <p:cNvPr id="68" name="Rectangle 67">
                <a:extLst>
                  <a:ext uri="{FF2B5EF4-FFF2-40B4-BE49-F238E27FC236}">
                    <a16:creationId xmlns:a16="http://schemas.microsoft.com/office/drawing/2014/main" id="{3D33822D-B20E-4A91-829F-770A3146EDDB}"/>
                  </a:ext>
                </a:extLst>
              </p:cNvPr>
              <p:cNvSpPr/>
              <p:nvPr/>
            </p:nvSpPr>
            <p:spPr bwMode="auto">
              <a:xfrm>
                <a:off x="2013814" y="3876034"/>
                <a:ext cx="403646" cy="318758"/>
              </a:xfrm>
              <a:prstGeom prst="rect">
                <a:avLst/>
              </a:prstGeom>
              <a:solidFill>
                <a:schemeClr val="accent3">
                  <a:lumMod val="40000"/>
                  <a:lumOff val="60000"/>
                </a:schemeClr>
              </a:solidFill>
              <a:ln w="9525">
                <a:solidFill>
                  <a:schemeClr val="bg1"/>
                </a:solidFill>
                <a:miter lim="800000"/>
                <a:headEnd/>
                <a:tailEnd/>
              </a:ln>
            </p:spPr>
            <p:txBody>
              <a:bodyPr rtlCol="0" anchor="ctr"/>
              <a:lstStyle/>
              <a:p>
                <a:pPr algn="ctr"/>
                <a:endParaRPr lang="en-US" dirty="0"/>
              </a:p>
            </p:txBody>
          </p:sp>
          <p:sp>
            <p:nvSpPr>
              <p:cNvPr id="69" name="Rectangle 68">
                <a:extLst>
                  <a:ext uri="{FF2B5EF4-FFF2-40B4-BE49-F238E27FC236}">
                    <a16:creationId xmlns:a16="http://schemas.microsoft.com/office/drawing/2014/main" id="{411AAD7A-FD94-4BD1-BCB1-1D9548DF4F89}"/>
                  </a:ext>
                </a:extLst>
              </p:cNvPr>
              <p:cNvSpPr/>
              <p:nvPr/>
            </p:nvSpPr>
            <p:spPr bwMode="auto">
              <a:xfrm>
                <a:off x="2013814" y="3593851"/>
                <a:ext cx="403646" cy="293164"/>
              </a:xfrm>
              <a:prstGeom prst="rect">
                <a:avLst/>
              </a:prstGeom>
              <a:solidFill>
                <a:schemeClr val="accent3">
                  <a:lumMod val="20000"/>
                  <a:lumOff val="80000"/>
                </a:schemeClr>
              </a:solidFill>
              <a:ln w="9525">
                <a:solidFill>
                  <a:schemeClr val="bg1"/>
                </a:solidFill>
                <a:miter lim="800000"/>
                <a:headEnd/>
                <a:tailEnd/>
              </a:ln>
            </p:spPr>
            <p:txBody>
              <a:bodyPr rtlCol="0" anchor="ctr"/>
              <a:lstStyle/>
              <a:p>
                <a:pPr algn="ctr"/>
                <a:endParaRPr lang="en-US" dirty="0"/>
              </a:p>
            </p:txBody>
          </p:sp>
        </p:grpSp>
        <p:sp>
          <p:nvSpPr>
            <p:cNvPr id="9" name="Rectangle 8">
              <a:extLst>
                <a:ext uri="{FF2B5EF4-FFF2-40B4-BE49-F238E27FC236}">
                  <a16:creationId xmlns:a16="http://schemas.microsoft.com/office/drawing/2014/main" id="{E9FC54B4-C5BB-4106-B279-C6150891D9AF}"/>
                </a:ext>
              </a:extLst>
            </p:cNvPr>
            <p:cNvSpPr/>
            <p:nvPr/>
          </p:nvSpPr>
          <p:spPr>
            <a:xfrm>
              <a:off x="1911512" y="3899025"/>
              <a:ext cx="595036" cy="276999"/>
            </a:xfrm>
            <a:prstGeom prst="rect">
              <a:avLst/>
            </a:prstGeom>
          </p:spPr>
          <p:txBody>
            <a:bodyPr wrap="none">
              <a:spAutoFit/>
            </a:bodyPr>
            <a:lstStyle/>
            <a:p>
              <a:pPr algn="ctr"/>
              <a:r>
                <a:rPr lang="en-US" sz="1200" dirty="0">
                  <a:solidFill>
                    <a:schemeClr val="bg1"/>
                  </a:solidFill>
                  <a:latin typeface="Calibri" panose="020F0502020204030204" pitchFamily="34" charset="0"/>
                </a:rPr>
                <a:t>Y537N</a:t>
              </a:r>
              <a:endParaRPr lang="en-US" sz="1200" dirty="0">
                <a:solidFill>
                  <a:schemeClr val="bg1"/>
                </a:solidFill>
              </a:endParaRPr>
            </a:p>
          </p:txBody>
        </p:sp>
        <p:sp>
          <p:nvSpPr>
            <p:cNvPr id="77" name="Rectangle 76">
              <a:extLst>
                <a:ext uri="{FF2B5EF4-FFF2-40B4-BE49-F238E27FC236}">
                  <a16:creationId xmlns:a16="http://schemas.microsoft.com/office/drawing/2014/main" id="{272026E5-6DE5-46CB-A16C-64329D0461C8}"/>
                </a:ext>
              </a:extLst>
            </p:cNvPr>
            <p:cNvSpPr/>
            <p:nvPr/>
          </p:nvSpPr>
          <p:spPr>
            <a:xfrm>
              <a:off x="1907101" y="3610016"/>
              <a:ext cx="595036" cy="276999"/>
            </a:xfrm>
            <a:prstGeom prst="rect">
              <a:avLst/>
            </a:prstGeom>
          </p:spPr>
          <p:txBody>
            <a:bodyPr wrap="none">
              <a:spAutoFit/>
            </a:bodyPr>
            <a:lstStyle/>
            <a:p>
              <a:pPr algn="ctr"/>
              <a:r>
                <a:rPr lang="en-US" sz="1200" dirty="0">
                  <a:solidFill>
                    <a:schemeClr val="bg1"/>
                  </a:solidFill>
                  <a:latin typeface="Calibri" panose="020F0502020204030204" pitchFamily="34" charset="0"/>
                </a:rPr>
                <a:t>Y537C</a:t>
              </a:r>
              <a:endParaRPr lang="en-US" sz="1200" dirty="0">
                <a:solidFill>
                  <a:schemeClr val="bg1"/>
                </a:solidFill>
              </a:endParaRPr>
            </a:p>
          </p:txBody>
        </p:sp>
      </p:grpSp>
      <p:sp>
        <p:nvSpPr>
          <p:cNvPr id="78" name="Rectangle 77">
            <a:extLst>
              <a:ext uri="{FF2B5EF4-FFF2-40B4-BE49-F238E27FC236}">
                <a16:creationId xmlns:a16="http://schemas.microsoft.com/office/drawing/2014/main" id="{7DB15312-FC7F-439E-8DB2-FD41E14E7FB1}"/>
              </a:ext>
            </a:extLst>
          </p:cNvPr>
          <p:cNvSpPr/>
          <p:nvPr/>
        </p:nvSpPr>
        <p:spPr>
          <a:xfrm>
            <a:off x="2933174" y="4887852"/>
            <a:ext cx="612668" cy="276999"/>
          </a:xfrm>
          <a:prstGeom prst="rect">
            <a:avLst/>
          </a:prstGeom>
        </p:spPr>
        <p:txBody>
          <a:bodyPr wrap="none">
            <a:spAutoFit/>
          </a:bodyPr>
          <a:lstStyle/>
          <a:p>
            <a:pPr algn="ctr"/>
            <a:r>
              <a:rPr lang="en-US" sz="1200" dirty="0">
                <a:latin typeface="Calibri" panose="020F0502020204030204" pitchFamily="34" charset="0"/>
              </a:rPr>
              <a:t>D538G</a:t>
            </a:r>
            <a:endParaRPr lang="en-US" sz="1200" dirty="0"/>
          </a:p>
        </p:txBody>
      </p:sp>
      <p:sp>
        <p:nvSpPr>
          <p:cNvPr id="79" name="Rectangle 78">
            <a:extLst>
              <a:ext uri="{FF2B5EF4-FFF2-40B4-BE49-F238E27FC236}">
                <a16:creationId xmlns:a16="http://schemas.microsoft.com/office/drawing/2014/main" id="{2C238E7E-4D01-4FA0-BBEC-B28CBF5E45AB}"/>
              </a:ext>
            </a:extLst>
          </p:cNvPr>
          <p:cNvSpPr/>
          <p:nvPr/>
        </p:nvSpPr>
        <p:spPr>
          <a:xfrm>
            <a:off x="2836890" y="4744134"/>
            <a:ext cx="522920" cy="253916"/>
          </a:xfrm>
          <a:prstGeom prst="rect">
            <a:avLst/>
          </a:prstGeom>
        </p:spPr>
        <p:txBody>
          <a:bodyPr wrap="square">
            <a:spAutoFit/>
          </a:bodyPr>
          <a:lstStyle/>
          <a:p>
            <a:pPr algn="ctr"/>
            <a:r>
              <a:rPr lang="en-US" sz="1050" dirty="0">
                <a:solidFill>
                  <a:schemeClr val="bg1"/>
                </a:solidFill>
                <a:latin typeface="Calibri" panose="020F0502020204030204" pitchFamily="34" charset="0"/>
              </a:rPr>
              <a:t>Y537S</a:t>
            </a:r>
            <a:endParaRPr lang="en-US" sz="1050" dirty="0">
              <a:solidFill>
                <a:schemeClr val="bg1"/>
              </a:solidFill>
            </a:endParaRPr>
          </a:p>
        </p:txBody>
      </p:sp>
      <p:sp>
        <p:nvSpPr>
          <p:cNvPr id="80" name="Rectangle 79">
            <a:extLst>
              <a:ext uri="{FF2B5EF4-FFF2-40B4-BE49-F238E27FC236}">
                <a16:creationId xmlns:a16="http://schemas.microsoft.com/office/drawing/2014/main" id="{2AD6E75D-50B7-4F0C-86ED-8283AAF7E70A}"/>
              </a:ext>
            </a:extLst>
          </p:cNvPr>
          <p:cNvSpPr/>
          <p:nvPr/>
        </p:nvSpPr>
        <p:spPr>
          <a:xfrm>
            <a:off x="3142479" y="4738557"/>
            <a:ext cx="522920" cy="253916"/>
          </a:xfrm>
          <a:prstGeom prst="rect">
            <a:avLst/>
          </a:prstGeom>
        </p:spPr>
        <p:txBody>
          <a:bodyPr wrap="square">
            <a:spAutoFit/>
          </a:bodyPr>
          <a:lstStyle/>
          <a:p>
            <a:pPr algn="ctr"/>
            <a:r>
              <a:rPr lang="en-US" sz="1050" dirty="0">
                <a:solidFill>
                  <a:schemeClr val="bg1"/>
                </a:solidFill>
                <a:latin typeface="Calibri" panose="020F0502020204030204" pitchFamily="34" charset="0"/>
              </a:rPr>
              <a:t>amp</a:t>
            </a:r>
            <a:endParaRPr lang="en-US" sz="1050" dirty="0">
              <a:solidFill>
                <a:schemeClr val="bg1"/>
              </a:solidFill>
            </a:endParaRPr>
          </a:p>
        </p:txBody>
      </p:sp>
      <p:sp>
        <p:nvSpPr>
          <p:cNvPr id="81" name="Rectangle 80">
            <a:extLst>
              <a:ext uri="{FF2B5EF4-FFF2-40B4-BE49-F238E27FC236}">
                <a16:creationId xmlns:a16="http://schemas.microsoft.com/office/drawing/2014/main" id="{F1FD83AF-2B78-46BF-ABAF-B012B511AC4F}"/>
              </a:ext>
            </a:extLst>
          </p:cNvPr>
          <p:cNvSpPr/>
          <p:nvPr/>
        </p:nvSpPr>
        <p:spPr>
          <a:xfrm>
            <a:off x="2939852" y="4515579"/>
            <a:ext cx="595036" cy="276999"/>
          </a:xfrm>
          <a:prstGeom prst="rect">
            <a:avLst/>
          </a:prstGeom>
        </p:spPr>
        <p:txBody>
          <a:bodyPr wrap="none">
            <a:spAutoFit/>
          </a:bodyPr>
          <a:lstStyle/>
          <a:p>
            <a:pPr algn="ctr"/>
            <a:r>
              <a:rPr lang="en-US" sz="1200" dirty="0">
                <a:solidFill>
                  <a:schemeClr val="bg1"/>
                </a:solidFill>
                <a:latin typeface="Calibri" panose="020F0502020204030204" pitchFamily="34" charset="0"/>
              </a:rPr>
              <a:t>Y537N</a:t>
            </a:r>
            <a:endParaRPr lang="en-US" sz="1200" dirty="0">
              <a:solidFill>
                <a:schemeClr val="bg1"/>
              </a:solidFill>
            </a:endParaRPr>
          </a:p>
        </p:txBody>
      </p:sp>
      <p:grpSp>
        <p:nvGrpSpPr>
          <p:cNvPr id="2061" name="Group 2060">
            <a:extLst>
              <a:ext uri="{FF2B5EF4-FFF2-40B4-BE49-F238E27FC236}">
                <a16:creationId xmlns:a16="http://schemas.microsoft.com/office/drawing/2014/main" id="{FC5BF47D-C606-4463-A5DD-A6D88A03CA9E}"/>
              </a:ext>
            </a:extLst>
          </p:cNvPr>
          <p:cNvGrpSpPr/>
          <p:nvPr/>
        </p:nvGrpSpPr>
        <p:grpSpPr>
          <a:xfrm>
            <a:off x="1664277" y="4885305"/>
            <a:ext cx="1121138" cy="702987"/>
            <a:chOff x="4061760" y="3701002"/>
            <a:chExt cx="1121138" cy="702987"/>
          </a:xfrm>
        </p:grpSpPr>
        <p:sp>
          <p:nvSpPr>
            <p:cNvPr id="29" name="TextBox 28">
              <a:extLst>
                <a:ext uri="{FF2B5EF4-FFF2-40B4-BE49-F238E27FC236}">
                  <a16:creationId xmlns:a16="http://schemas.microsoft.com/office/drawing/2014/main" id="{9E2C64C2-CDA1-4D56-8DE1-01E0A6D7050C}"/>
                </a:ext>
              </a:extLst>
            </p:cNvPr>
            <p:cNvSpPr txBox="1"/>
            <p:nvPr/>
          </p:nvSpPr>
          <p:spPr bwMode="auto">
            <a:xfrm>
              <a:off x="4061760" y="3880769"/>
              <a:ext cx="1121138"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Primary Tumors</a:t>
              </a:r>
            </a:p>
          </p:txBody>
        </p:sp>
        <p:sp>
          <p:nvSpPr>
            <p:cNvPr id="75" name="Rectangle 74">
              <a:extLst>
                <a:ext uri="{FF2B5EF4-FFF2-40B4-BE49-F238E27FC236}">
                  <a16:creationId xmlns:a16="http://schemas.microsoft.com/office/drawing/2014/main" id="{243F59CF-54CE-4651-924C-5636DFCCB6A4}"/>
                </a:ext>
              </a:extLst>
            </p:cNvPr>
            <p:cNvSpPr/>
            <p:nvPr/>
          </p:nvSpPr>
          <p:spPr bwMode="auto">
            <a:xfrm>
              <a:off x="4295847" y="3775151"/>
              <a:ext cx="614721" cy="132282"/>
            </a:xfrm>
            <a:prstGeom prst="rect">
              <a:avLst/>
            </a:prstGeom>
            <a:solidFill>
              <a:schemeClr val="accent2">
                <a:lumMod val="60000"/>
                <a:lumOff val="40000"/>
              </a:schemeClr>
            </a:solidFill>
            <a:ln w="9525">
              <a:solidFill>
                <a:schemeClr val="bg1"/>
              </a:solidFill>
              <a:miter lim="800000"/>
              <a:headEnd/>
              <a:tailEnd/>
            </a:ln>
          </p:spPr>
          <p:txBody>
            <a:bodyPr rtlCol="0" anchor="ctr"/>
            <a:lstStyle/>
            <a:p>
              <a:pPr algn="ctr"/>
              <a:endParaRPr lang="en-US" dirty="0"/>
            </a:p>
          </p:txBody>
        </p:sp>
        <p:sp>
          <p:nvSpPr>
            <p:cNvPr id="82" name="Rectangle 81">
              <a:extLst>
                <a:ext uri="{FF2B5EF4-FFF2-40B4-BE49-F238E27FC236}">
                  <a16:creationId xmlns:a16="http://schemas.microsoft.com/office/drawing/2014/main" id="{EBE0E8C5-3A46-4A50-807B-CFF4C39B8957}"/>
                </a:ext>
              </a:extLst>
            </p:cNvPr>
            <p:cNvSpPr/>
            <p:nvPr/>
          </p:nvSpPr>
          <p:spPr>
            <a:xfrm>
              <a:off x="4337630" y="3701002"/>
              <a:ext cx="522920" cy="253916"/>
            </a:xfrm>
            <a:prstGeom prst="rect">
              <a:avLst/>
            </a:prstGeom>
          </p:spPr>
          <p:txBody>
            <a:bodyPr wrap="square">
              <a:spAutoFit/>
            </a:bodyPr>
            <a:lstStyle/>
            <a:p>
              <a:pPr algn="ctr"/>
              <a:r>
                <a:rPr lang="en-US" sz="1050" dirty="0">
                  <a:solidFill>
                    <a:schemeClr val="bg1"/>
                  </a:solidFill>
                  <a:latin typeface="Calibri" panose="020F0502020204030204" pitchFamily="34" charset="0"/>
                </a:rPr>
                <a:t>amp</a:t>
              </a:r>
              <a:endParaRPr lang="en-US" sz="1050" dirty="0">
                <a:solidFill>
                  <a:schemeClr val="bg1"/>
                </a:solidFill>
              </a:endParaRPr>
            </a:p>
          </p:txBody>
        </p:sp>
      </p:grpSp>
      <p:sp>
        <p:nvSpPr>
          <p:cNvPr id="34" name="Freeform: Shape 33">
            <a:extLst>
              <a:ext uri="{FF2B5EF4-FFF2-40B4-BE49-F238E27FC236}">
                <a16:creationId xmlns:a16="http://schemas.microsoft.com/office/drawing/2014/main" id="{B4320235-8F19-49C2-BD62-7622D8727797}"/>
              </a:ext>
            </a:extLst>
          </p:cNvPr>
          <p:cNvSpPr/>
          <p:nvPr/>
        </p:nvSpPr>
        <p:spPr bwMode="auto">
          <a:xfrm>
            <a:off x="1694152" y="3216015"/>
            <a:ext cx="3093799" cy="1881803"/>
          </a:xfrm>
          <a:custGeom>
            <a:avLst/>
            <a:gdLst>
              <a:gd name="connsiteX0" fmla="*/ 0 w 3278777"/>
              <a:gd name="connsiteY0" fmla="*/ 0 h 2514600"/>
              <a:gd name="connsiteX1" fmla="*/ 0 w 3278777"/>
              <a:gd name="connsiteY1" fmla="*/ 2514600 h 2514600"/>
              <a:gd name="connsiteX2" fmla="*/ 3278777 w 3278777"/>
              <a:gd name="connsiteY2" fmla="*/ 2514600 h 2514600"/>
            </a:gdLst>
            <a:ahLst/>
            <a:cxnLst>
              <a:cxn ang="0">
                <a:pos x="connsiteX0" y="connsiteY0"/>
              </a:cxn>
              <a:cxn ang="0">
                <a:pos x="connsiteX1" y="connsiteY1"/>
              </a:cxn>
              <a:cxn ang="0">
                <a:pos x="connsiteX2" y="connsiteY2"/>
              </a:cxn>
            </a:cxnLst>
            <a:rect l="l" t="t" r="r" b="b"/>
            <a:pathLst>
              <a:path w="3278777" h="2514600">
                <a:moveTo>
                  <a:pt x="0" y="0"/>
                </a:moveTo>
                <a:lnTo>
                  <a:pt x="0" y="2514600"/>
                </a:lnTo>
                <a:lnTo>
                  <a:pt x="3278777" y="2514600"/>
                </a:lnTo>
              </a:path>
            </a:pathLst>
          </a:custGeom>
          <a:noFill/>
          <a:ln w="28575">
            <a:solidFill>
              <a:schemeClr val="bg1"/>
            </a:solidFill>
            <a:miter lim="800000"/>
            <a:headEnd/>
            <a:tailEnd/>
          </a:ln>
        </p:spPr>
        <p:txBody>
          <a:bodyPr rtlCol="0" anchor="ctr"/>
          <a:lstStyle/>
          <a:p>
            <a:pPr algn="ctr"/>
            <a:endParaRPr lang="en-US" dirty="0"/>
          </a:p>
        </p:txBody>
      </p:sp>
      <p:sp>
        <p:nvSpPr>
          <p:cNvPr id="83" name="Rectangle 82">
            <a:extLst>
              <a:ext uri="{FF2B5EF4-FFF2-40B4-BE49-F238E27FC236}">
                <a16:creationId xmlns:a16="http://schemas.microsoft.com/office/drawing/2014/main" id="{A5A5647F-D182-423A-94CD-24055C79FE33}"/>
              </a:ext>
            </a:extLst>
          </p:cNvPr>
          <p:cNvSpPr/>
          <p:nvPr/>
        </p:nvSpPr>
        <p:spPr bwMode="auto">
          <a:xfrm>
            <a:off x="1131481" y="2045421"/>
            <a:ext cx="976785" cy="449953"/>
          </a:xfrm>
          <a:prstGeom prst="rect">
            <a:avLst/>
          </a:prstGeom>
          <a:solidFill>
            <a:schemeClr val="accent3">
              <a:lumMod val="60000"/>
              <a:lumOff val="40000"/>
            </a:schemeClr>
          </a:solidFill>
          <a:ln w="19050">
            <a:solidFill>
              <a:schemeClr val="bg1"/>
            </a:solidFill>
            <a:miter lim="800000"/>
            <a:headEnd/>
            <a:tailEnd/>
          </a:ln>
        </p:spPr>
        <p:txBody>
          <a:bodyPr rtlCol="0" anchor="ctr"/>
          <a:lstStyle/>
          <a:p>
            <a:pPr algn="ctr"/>
            <a:r>
              <a:rPr lang="en-US" sz="1200" dirty="0">
                <a:solidFill>
                  <a:schemeClr val="bg1"/>
                </a:solidFill>
                <a:latin typeface="Calibri" panose="020F0502020204030204" pitchFamily="34" charset="0"/>
              </a:rPr>
              <a:t>AF1</a:t>
            </a:r>
            <a:endParaRPr lang="en-US" sz="1200" dirty="0">
              <a:solidFill>
                <a:schemeClr val="bg1"/>
              </a:solidFill>
            </a:endParaRPr>
          </a:p>
        </p:txBody>
      </p:sp>
      <p:sp>
        <p:nvSpPr>
          <p:cNvPr id="84" name="Rectangle 83">
            <a:extLst>
              <a:ext uri="{FF2B5EF4-FFF2-40B4-BE49-F238E27FC236}">
                <a16:creationId xmlns:a16="http://schemas.microsoft.com/office/drawing/2014/main" id="{05A70264-383F-474C-86D7-72776B883555}"/>
              </a:ext>
            </a:extLst>
          </p:cNvPr>
          <p:cNvSpPr/>
          <p:nvPr/>
        </p:nvSpPr>
        <p:spPr bwMode="auto">
          <a:xfrm>
            <a:off x="2107845" y="2046784"/>
            <a:ext cx="729045" cy="449953"/>
          </a:xfrm>
          <a:prstGeom prst="rect">
            <a:avLst/>
          </a:prstGeom>
          <a:solidFill>
            <a:schemeClr val="accent1"/>
          </a:solidFill>
          <a:ln w="19050">
            <a:solidFill>
              <a:schemeClr val="bg1"/>
            </a:solidFill>
            <a:miter lim="800000"/>
            <a:headEnd/>
            <a:tailEnd/>
          </a:ln>
        </p:spPr>
        <p:txBody>
          <a:bodyPr rtlCol="0" anchor="ctr"/>
          <a:lstStyle/>
          <a:p>
            <a:pPr algn="ctr">
              <a:lnSpc>
                <a:spcPct val="70000"/>
              </a:lnSpc>
            </a:pPr>
            <a:r>
              <a:rPr lang="en-US" sz="1200" dirty="0">
                <a:latin typeface="Calibri" panose="020F0502020204030204" pitchFamily="34" charset="0"/>
              </a:rPr>
              <a:t>DNA binding domain</a:t>
            </a:r>
            <a:endParaRPr lang="en-US" sz="1200" dirty="0"/>
          </a:p>
        </p:txBody>
      </p:sp>
      <p:sp>
        <p:nvSpPr>
          <p:cNvPr id="85" name="Rectangle 84">
            <a:extLst>
              <a:ext uri="{FF2B5EF4-FFF2-40B4-BE49-F238E27FC236}">
                <a16:creationId xmlns:a16="http://schemas.microsoft.com/office/drawing/2014/main" id="{D313033C-222A-4549-A068-40AE5227CA43}"/>
              </a:ext>
            </a:extLst>
          </p:cNvPr>
          <p:cNvSpPr/>
          <p:nvPr/>
        </p:nvSpPr>
        <p:spPr bwMode="auto">
          <a:xfrm>
            <a:off x="2836499" y="2046783"/>
            <a:ext cx="523312" cy="449953"/>
          </a:xfrm>
          <a:prstGeom prst="rect">
            <a:avLst/>
          </a:prstGeom>
          <a:solidFill>
            <a:schemeClr val="tx1"/>
          </a:solidFill>
          <a:ln w="19050">
            <a:solidFill>
              <a:schemeClr val="bg1"/>
            </a:solidFill>
            <a:miter lim="800000"/>
            <a:headEnd/>
            <a:tailEnd/>
          </a:ln>
        </p:spPr>
        <p:txBody>
          <a:bodyPr rtlCol="0" anchor="ctr"/>
          <a:lstStyle/>
          <a:p>
            <a:pPr algn="ctr">
              <a:lnSpc>
                <a:spcPct val="70000"/>
              </a:lnSpc>
            </a:pPr>
            <a:endParaRPr lang="en-US" sz="1200" dirty="0"/>
          </a:p>
        </p:txBody>
      </p:sp>
      <p:sp>
        <p:nvSpPr>
          <p:cNvPr id="86" name="Rectangle 85">
            <a:extLst>
              <a:ext uri="{FF2B5EF4-FFF2-40B4-BE49-F238E27FC236}">
                <a16:creationId xmlns:a16="http://schemas.microsoft.com/office/drawing/2014/main" id="{F6E7E845-361C-4E30-A853-17B510141BF1}"/>
              </a:ext>
            </a:extLst>
          </p:cNvPr>
          <p:cNvSpPr/>
          <p:nvPr/>
        </p:nvSpPr>
        <p:spPr bwMode="auto">
          <a:xfrm>
            <a:off x="3359809" y="2046782"/>
            <a:ext cx="2076597" cy="449953"/>
          </a:xfrm>
          <a:prstGeom prst="rect">
            <a:avLst/>
          </a:prstGeom>
          <a:solidFill>
            <a:schemeClr val="accent2">
              <a:lumMod val="60000"/>
              <a:lumOff val="40000"/>
            </a:schemeClr>
          </a:solidFill>
          <a:ln w="19050">
            <a:solidFill>
              <a:schemeClr val="bg1"/>
            </a:solidFill>
            <a:miter lim="800000"/>
            <a:headEnd/>
            <a:tailEnd/>
          </a:ln>
        </p:spPr>
        <p:txBody>
          <a:bodyPr rtlCol="0" anchor="ctr"/>
          <a:lstStyle/>
          <a:p>
            <a:pPr algn="ctr">
              <a:lnSpc>
                <a:spcPct val="70000"/>
              </a:lnSpc>
            </a:pPr>
            <a:r>
              <a:rPr lang="en-US" sz="1200" dirty="0">
                <a:solidFill>
                  <a:schemeClr val="bg1"/>
                </a:solidFill>
                <a:latin typeface="Calibri" panose="020F0502020204030204" pitchFamily="34" charset="0"/>
              </a:rPr>
              <a:t>Ligand binding domain/AF2</a:t>
            </a:r>
            <a:endParaRPr lang="en-US" sz="1200" dirty="0">
              <a:solidFill>
                <a:schemeClr val="bg1"/>
              </a:solidFill>
            </a:endParaRPr>
          </a:p>
        </p:txBody>
      </p:sp>
      <p:grpSp>
        <p:nvGrpSpPr>
          <p:cNvPr id="10" name="Group 9">
            <a:extLst>
              <a:ext uri="{FF2B5EF4-FFF2-40B4-BE49-F238E27FC236}">
                <a16:creationId xmlns:a16="http://schemas.microsoft.com/office/drawing/2014/main" id="{BDDB5DAE-EB32-465C-A64B-40F50C93F32D}"/>
              </a:ext>
            </a:extLst>
          </p:cNvPr>
          <p:cNvGrpSpPr/>
          <p:nvPr/>
        </p:nvGrpSpPr>
        <p:grpSpPr>
          <a:xfrm>
            <a:off x="1163002" y="2500532"/>
            <a:ext cx="2037398" cy="63846"/>
            <a:chOff x="1163002" y="2500532"/>
            <a:chExt cx="2037398" cy="63846"/>
          </a:xfrm>
        </p:grpSpPr>
        <p:cxnSp>
          <p:nvCxnSpPr>
            <p:cNvPr id="88" name="Straight Connector 87">
              <a:extLst>
                <a:ext uri="{FF2B5EF4-FFF2-40B4-BE49-F238E27FC236}">
                  <a16:creationId xmlns:a16="http://schemas.microsoft.com/office/drawing/2014/main" id="{F0F3C62F-0DBA-4243-9D6C-4D74BE4CAFE0}"/>
                </a:ext>
              </a:extLst>
            </p:cNvPr>
            <p:cNvCxnSpPr/>
            <p:nvPr/>
          </p:nvCxnSpPr>
          <p:spPr bwMode="auto">
            <a:xfrm rot="5400000">
              <a:off x="3168477" y="2532455"/>
              <a:ext cx="6384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E0D73D8-7321-41DA-9710-76DB4A29D732}"/>
                </a:ext>
              </a:extLst>
            </p:cNvPr>
            <p:cNvCxnSpPr/>
            <p:nvPr/>
          </p:nvCxnSpPr>
          <p:spPr bwMode="auto">
            <a:xfrm rot="5400000">
              <a:off x="2440185" y="2532455"/>
              <a:ext cx="6384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0926454-F95A-4F64-8910-ACA58849D2D6}"/>
                </a:ext>
              </a:extLst>
            </p:cNvPr>
            <p:cNvCxnSpPr/>
            <p:nvPr/>
          </p:nvCxnSpPr>
          <p:spPr bwMode="auto">
            <a:xfrm rot="5400000">
              <a:off x="1741388" y="2532455"/>
              <a:ext cx="6384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3CF1A19-77B0-483E-A7E4-403CE94991A0}"/>
                </a:ext>
              </a:extLst>
            </p:cNvPr>
            <p:cNvCxnSpPr/>
            <p:nvPr/>
          </p:nvCxnSpPr>
          <p:spPr bwMode="auto">
            <a:xfrm rot="5400000">
              <a:off x="1131079" y="2532455"/>
              <a:ext cx="638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05726C99-9649-442F-BEBD-AF2ED155E672}"/>
              </a:ext>
            </a:extLst>
          </p:cNvPr>
          <p:cNvGrpSpPr/>
          <p:nvPr/>
        </p:nvGrpSpPr>
        <p:grpSpPr>
          <a:xfrm>
            <a:off x="4006041" y="2494771"/>
            <a:ext cx="1387762" cy="63846"/>
            <a:chOff x="1163002" y="2500532"/>
            <a:chExt cx="1387762" cy="63846"/>
          </a:xfrm>
        </p:grpSpPr>
        <p:cxnSp>
          <p:nvCxnSpPr>
            <p:cNvPr id="95" name="Straight Connector 94">
              <a:extLst>
                <a:ext uri="{FF2B5EF4-FFF2-40B4-BE49-F238E27FC236}">
                  <a16:creationId xmlns:a16="http://schemas.microsoft.com/office/drawing/2014/main" id="{5A6ED496-D566-49C8-9874-6DC7F1FEF053}"/>
                </a:ext>
              </a:extLst>
            </p:cNvPr>
            <p:cNvCxnSpPr/>
            <p:nvPr/>
          </p:nvCxnSpPr>
          <p:spPr bwMode="auto">
            <a:xfrm rot="5400000">
              <a:off x="2518841" y="2532455"/>
              <a:ext cx="6384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4050C63-54B2-4602-8F80-0BBA5A61E05C}"/>
                </a:ext>
              </a:extLst>
            </p:cNvPr>
            <p:cNvCxnSpPr/>
            <p:nvPr/>
          </p:nvCxnSpPr>
          <p:spPr bwMode="auto">
            <a:xfrm rot="5400000">
              <a:off x="1834792" y="2532455"/>
              <a:ext cx="6384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313C8DE-B8A7-439E-8A33-00EC8B3EE325}"/>
                </a:ext>
              </a:extLst>
            </p:cNvPr>
            <p:cNvCxnSpPr/>
            <p:nvPr/>
          </p:nvCxnSpPr>
          <p:spPr bwMode="auto">
            <a:xfrm rot="5400000">
              <a:off x="1131079" y="2532455"/>
              <a:ext cx="63846" cy="0"/>
            </a:xfrm>
            <a:prstGeom prst="line">
              <a:avLst/>
            </a:prstGeom>
            <a:noFill/>
            <a:ln w="28575" cap="flat" cmpd="sng" algn="ctr">
              <a:solidFill>
                <a:schemeClr val="bg1"/>
              </a:solidFill>
              <a:prstDash val="solid"/>
              <a:round/>
              <a:headEnd type="none" w="med" len="med"/>
              <a:tailEnd type="none" w="med" len="med"/>
            </a:ln>
            <a:effectLst/>
          </p:spPr>
        </p:cxnSp>
      </p:grpSp>
      <p:sp>
        <p:nvSpPr>
          <p:cNvPr id="98" name="TextBox 97">
            <a:extLst>
              <a:ext uri="{FF2B5EF4-FFF2-40B4-BE49-F238E27FC236}">
                <a16:creationId xmlns:a16="http://schemas.microsoft.com/office/drawing/2014/main" id="{F1374488-D837-4B44-A274-097091CF871A}"/>
              </a:ext>
            </a:extLst>
          </p:cNvPr>
          <p:cNvSpPr txBox="1"/>
          <p:nvPr/>
        </p:nvSpPr>
        <p:spPr bwMode="auto">
          <a:xfrm>
            <a:off x="1038992" y="25012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9" name="TextBox 98">
            <a:extLst>
              <a:ext uri="{FF2B5EF4-FFF2-40B4-BE49-F238E27FC236}">
                <a16:creationId xmlns:a16="http://schemas.microsoft.com/office/drawing/2014/main" id="{21C3C951-14A0-4338-A090-1175E23700C4}"/>
              </a:ext>
            </a:extLst>
          </p:cNvPr>
          <p:cNvSpPr txBox="1"/>
          <p:nvPr/>
        </p:nvSpPr>
        <p:spPr bwMode="auto">
          <a:xfrm>
            <a:off x="1551916" y="2516472"/>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00" name="TextBox 99">
            <a:extLst>
              <a:ext uri="{FF2B5EF4-FFF2-40B4-BE49-F238E27FC236}">
                <a16:creationId xmlns:a16="http://schemas.microsoft.com/office/drawing/2014/main" id="{AD788BE6-5EF5-4BE4-9586-1E4FB027FEAF}"/>
              </a:ext>
            </a:extLst>
          </p:cNvPr>
          <p:cNvSpPr txBox="1"/>
          <p:nvPr/>
        </p:nvSpPr>
        <p:spPr bwMode="auto">
          <a:xfrm>
            <a:off x="2266500" y="251159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a:t>
            </a:r>
          </a:p>
        </p:txBody>
      </p:sp>
      <p:sp>
        <p:nvSpPr>
          <p:cNvPr id="101" name="TextBox 100">
            <a:extLst>
              <a:ext uri="{FF2B5EF4-FFF2-40B4-BE49-F238E27FC236}">
                <a16:creationId xmlns:a16="http://schemas.microsoft.com/office/drawing/2014/main" id="{BB172CEB-4B4D-4AC9-8748-4AB6D0FDBF4A}"/>
              </a:ext>
            </a:extLst>
          </p:cNvPr>
          <p:cNvSpPr txBox="1"/>
          <p:nvPr/>
        </p:nvSpPr>
        <p:spPr bwMode="auto">
          <a:xfrm>
            <a:off x="2988112" y="252680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300</a:t>
            </a:r>
          </a:p>
        </p:txBody>
      </p:sp>
      <p:sp>
        <p:nvSpPr>
          <p:cNvPr id="102" name="TextBox 101">
            <a:extLst>
              <a:ext uri="{FF2B5EF4-FFF2-40B4-BE49-F238E27FC236}">
                <a16:creationId xmlns:a16="http://schemas.microsoft.com/office/drawing/2014/main" id="{95CE92BE-DECA-4CD0-AF31-C9BC4085F638}"/>
              </a:ext>
            </a:extLst>
          </p:cNvPr>
          <p:cNvSpPr txBox="1"/>
          <p:nvPr/>
        </p:nvSpPr>
        <p:spPr bwMode="auto">
          <a:xfrm>
            <a:off x="3791441" y="250633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p>
        </p:txBody>
      </p:sp>
      <p:sp>
        <p:nvSpPr>
          <p:cNvPr id="103" name="TextBox 102">
            <a:extLst>
              <a:ext uri="{FF2B5EF4-FFF2-40B4-BE49-F238E27FC236}">
                <a16:creationId xmlns:a16="http://schemas.microsoft.com/office/drawing/2014/main" id="{CF59478C-9613-4806-A0E7-48DD0CA13D22}"/>
              </a:ext>
            </a:extLst>
          </p:cNvPr>
          <p:cNvSpPr txBox="1"/>
          <p:nvPr/>
        </p:nvSpPr>
        <p:spPr bwMode="auto">
          <a:xfrm>
            <a:off x="4506025" y="250145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500</a:t>
            </a:r>
          </a:p>
        </p:txBody>
      </p:sp>
      <p:sp>
        <p:nvSpPr>
          <p:cNvPr id="104" name="TextBox 103">
            <a:extLst>
              <a:ext uri="{FF2B5EF4-FFF2-40B4-BE49-F238E27FC236}">
                <a16:creationId xmlns:a16="http://schemas.microsoft.com/office/drawing/2014/main" id="{76B46ABE-EA8D-4DBB-92BF-B35AB9A55ACD}"/>
              </a:ext>
            </a:extLst>
          </p:cNvPr>
          <p:cNvSpPr txBox="1"/>
          <p:nvPr/>
        </p:nvSpPr>
        <p:spPr bwMode="auto">
          <a:xfrm>
            <a:off x="5106080" y="2516659"/>
            <a:ext cx="599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595aa</a:t>
            </a:r>
          </a:p>
        </p:txBody>
      </p:sp>
      <p:grpSp>
        <p:nvGrpSpPr>
          <p:cNvPr id="2051" name="Group 2050">
            <a:extLst>
              <a:ext uri="{FF2B5EF4-FFF2-40B4-BE49-F238E27FC236}">
                <a16:creationId xmlns:a16="http://schemas.microsoft.com/office/drawing/2014/main" id="{937328C2-8370-487D-8A2F-21D7D0836C09}"/>
              </a:ext>
            </a:extLst>
          </p:cNvPr>
          <p:cNvGrpSpPr/>
          <p:nvPr/>
        </p:nvGrpSpPr>
        <p:grpSpPr>
          <a:xfrm>
            <a:off x="3544534" y="1904203"/>
            <a:ext cx="83572" cy="143216"/>
            <a:chOff x="5657911" y="1915765"/>
            <a:chExt cx="83572" cy="143216"/>
          </a:xfrm>
        </p:grpSpPr>
        <p:cxnSp>
          <p:nvCxnSpPr>
            <p:cNvPr id="2048" name="Straight Connector 2047">
              <a:extLst>
                <a:ext uri="{FF2B5EF4-FFF2-40B4-BE49-F238E27FC236}">
                  <a16:creationId xmlns:a16="http://schemas.microsoft.com/office/drawing/2014/main" id="{402511F8-D0FD-4DCB-B604-28D0326A047A}"/>
                </a:ext>
              </a:extLst>
            </p:cNvPr>
            <p:cNvCxnSpPr/>
            <p:nvPr/>
          </p:nvCxnSpPr>
          <p:spPr bwMode="auto">
            <a:xfrm>
              <a:off x="5703508" y="1965634"/>
              <a:ext cx="0" cy="93347"/>
            </a:xfrm>
            <a:prstGeom prst="line">
              <a:avLst/>
            </a:prstGeom>
            <a:noFill/>
            <a:ln w="28575" cap="flat" cmpd="sng" algn="ctr">
              <a:solidFill>
                <a:schemeClr val="bg1"/>
              </a:solidFill>
              <a:prstDash val="solid"/>
              <a:round/>
              <a:headEnd type="none" w="med" len="med"/>
              <a:tailEnd type="none" w="med" len="med"/>
            </a:ln>
            <a:effectLst/>
          </p:spPr>
        </p:cxnSp>
        <p:sp>
          <p:nvSpPr>
            <p:cNvPr id="2049" name="Oval 2048">
              <a:extLst>
                <a:ext uri="{FF2B5EF4-FFF2-40B4-BE49-F238E27FC236}">
                  <a16:creationId xmlns:a16="http://schemas.microsoft.com/office/drawing/2014/main" id="{1B13D54A-2161-4D1A-BA83-FCE396175903}"/>
                </a:ext>
              </a:extLst>
            </p:cNvPr>
            <p:cNvSpPr/>
            <p:nvPr/>
          </p:nvSpPr>
          <p:spPr bwMode="auto">
            <a:xfrm>
              <a:off x="5657911" y="1915765"/>
              <a:ext cx="83572" cy="83572"/>
            </a:xfrm>
            <a:prstGeom prst="ellipse">
              <a:avLst/>
            </a:prstGeom>
            <a:solidFill>
              <a:schemeClr val="bg1"/>
            </a:solidFill>
            <a:ln w="28575">
              <a:noFill/>
              <a:miter lim="800000"/>
              <a:headEnd/>
              <a:tailEnd/>
            </a:ln>
          </p:spPr>
          <p:txBody>
            <a:bodyPr rtlCol="0" anchor="ctr"/>
            <a:lstStyle/>
            <a:p>
              <a:pPr algn="ctr"/>
              <a:endParaRPr lang="en-US" dirty="0"/>
            </a:p>
          </p:txBody>
        </p:sp>
      </p:grpSp>
      <p:grpSp>
        <p:nvGrpSpPr>
          <p:cNvPr id="109" name="Group 108">
            <a:extLst>
              <a:ext uri="{FF2B5EF4-FFF2-40B4-BE49-F238E27FC236}">
                <a16:creationId xmlns:a16="http://schemas.microsoft.com/office/drawing/2014/main" id="{373F9520-EFDB-44AE-9506-C232D8D5A344}"/>
              </a:ext>
            </a:extLst>
          </p:cNvPr>
          <p:cNvGrpSpPr/>
          <p:nvPr/>
        </p:nvGrpSpPr>
        <p:grpSpPr>
          <a:xfrm>
            <a:off x="3864472" y="1908141"/>
            <a:ext cx="83572" cy="143216"/>
            <a:chOff x="5657911" y="1915765"/>
            <a:chExt cx="83572" cy="143216"/>
          </a:xfrm>
        </p:grpSpPr>
        <p:cxnSp>
          <p:nvCxnSpPr>
            <p:cNvPr id="110" name="Straight Connector 109">
              <a:extLst>
                <a:ext uri="{FF2B5EF4-FFF2-40B4-BE49-F238E27FC236}">
                  <a16:creationId xmlns:a16="http://schemas.microsoft.com/office/drawing/2014/main" id="{A2736DA5-66E8-4A6D-950E-97B75D3F442B}"/>
                </a:ext>
              </a:extLst>
            </p:cNvPr>
            <p:cNvCxnSpPr/>
            <p:nvPr/>
          </p:nvCxnSpPr>
          <p:spPr bwMode="auto">
            <a:xfrm>
              <a:off x="5703508" y="1965634"/>
              <a:ext cx="0" cy="93347"/>
            </a:xfrm>
            <a:prstGeom prst="line">
              <a:avLst/>
            </a:prstGeom>
            <a:noFill/>
            <a:ln w="28575" cap="flat" cmpd="sng" algn="ctr">
              <a:solidFill>
                <a:schemeClr val="bg1"/>
              </a:solidFill>
              <a:prstDash val="solid"/>
              <a:round/>
              <a:headEnd type="none" w="med" len="med"/>
              <a:tailEnd type="none" w="med" len="med"/>
            </a:ln>
            <a:effectLst/>
          </p:spPr>
        </p:cxnSp>
        <p:sp>
          <p:nvSpPr>
            <p:cNvPr id="111" name="Oval 110">
              <a:extLst>
                <a:ext uri="{FF2B5EF4-FFF2-40B4-BE49-F238E27FC236}">
                  <a16:creationId xmlns:a16="http://schemas.microsoft.com/office/drawing/2014/main" id="{7F7CEF64-D12C-4A25-B10D-37097AACCCAA}"/>
                </a:ext>
              </a:extLst>
            </p:cNvPr>
            <p:cNvSpPr/>
            <p:nvPr/>
          </p:nvSpPr>
          <p:spPr bwMode="auto">
            <a:xfrm>
              <a:off x="5657911" y="1915765"/>
              <a:ext cx="83572" cy="83572"/>
            </a:xfrm>
            <a:prstGeom prst="ellipse">
              <a:avLst/>
            </a:prstGeom>
            <a:solidFill>
              <a:schemeClr val="bg1"/>
            </a:solidFill>
            <a:ln w="28575">
              <a:noFill/>
              <a:miter lim="800000"/>
              <a:headEnd/>
              <a:tailEnd/>
            </a:ln>
          </p:spPr>
          <p:txBody>
            <a:bodyPr rtlCol="0" anchor="ctr"/>
            <a:lstStyle/>
            <a:p>
              <a:pPr algn="ctr"/>
              <a:endParaRPr lang="en-US" dirty="0"/>
            </a:p>
          </p:txBody>
        </p:sp>
      </p:grpSp>
      <p:grpSp>
        <p:nvGrpSpPr>
          <p:cNvPr id="112" name="Group 111">
            <a:extLst>
              <a:ext uri="{FF2B5EF4-FFF2-40B4-BE49-F238E27FC236}">
                <a16:creationId xmlns:a16="http://schemas.microsoft.com/office/drawing/2014/main" id="{EB0B67B4-6039-4A6C-9EF5-0739403C8B0D}"/>
              </a:ext>
            </a:extLst>
          </p:cNvPr>
          <p:cNvGrpSpPr/>
          <p:nvPr/>
        </p:nvGrpSpPr>
        <p:grpSpPr>
          <a:xfrm>
            <a:off x="4718290" y="1907858"/>
            <a:ext cx="83572" cy="143216"/>
            <a:chOff x="5657911" y="1915765"/>
            <a:chExt cx="83572" cy="143216"/>
          </a:xfrm>
        </p:grpSpPr>
        <p:cxnSp>
          <p:nvCxnSpPr>
            <p:cNvPr id="113" name="Straight Connector 112">
              <a:extLst>
                <a:ext uri="{FF2B5EF4-FFF2-40B4-BE49-F238E27FC236}">
                  <a16:creationId xmlns:a16="http://schemas.microsoft.com/office/drawing/2014/main" id="{1863EF9A-4276-4A51-92AC-C2EAED9074C2}"/>
                </a:ext>
              </a:extLst>
            </p:cNvPr>
            <p:cNvCxnSpPr/>
            <p:nvPr/>
          </p:nvCxnSpPr>
          <p:spPr bwMode="auto">
            <a:xfrm>
              <a:off x="5703508" y="1965634"/>
              <a:ext cx="0" cy="93347"/>
            </a:xfrm>
            <a:prstGeom prst="line">
              <a:avLst/>
            </a:prstGeom>
            <a:noFill/>
            <a:ln w="28575" cap="flat" cmpd="sng" algn="ctr">
              <a:solidFill>
                <a:schemeClr val="bg1"/>
              </a:solidFill>
              <a:prstDash val="solid"/>
              <a:round/>
              <a:headEnd type="none" w="med" len="med"/>
              <a:tailEnd type="none" w="med" len="med"/>
            </a:ln>
            <a:effectLst/>
          </p:spPr>
        </p:cxnSp>
        <p:sp>
          <p:nvSpPr>
            <p:cNvPr id="114" name="Oval 113">
              <a:extLst>
                <a:ext uri="{FF2B5EF4-FFF2-40B4-BE49-F238E27FC236}">
                  <a16:creationId xmlns:a16="http://schemas.microsoft.com/office/drawing/2014/main" id="{565E94B4-C48F-4DF8-8D68-5901037A0569}"/>
                </a:ext>
              </a:extLst>
            </p:cNvPr>
            <p:cNvSpPr/>
            <p:nvPr/>
          </p:nvSpPr>
          <p:spPr bwMode="auto">
            <a:xfrm>
              <a:off x="5657911" y="1915765"/>
              <a:ext cx="83572" cy="83572"/>
            </a:xfrm>
            <a:prstGeom prst="ellipse">
              <a:avLst/>
            </a:prstGeom>
            <a:solidFill>
              <a:schemeClr val="bg1"/>
            </a:solidFill>
            <a:ln w="28575">
              <a:noFill/>
              <a:miter lim="800000"/>
              <a:headEnd/>
              <a:tailEnd/>
            </a:ln>
          </p:spPr>
          <p:txBody>
            <a:bodyPr rtlCol="0" anchor="ctr"/>
            <a:lstStyle/>
            <a:p>
              <a:pPr algn="ctr"/>
              <a:endParaRPr lang="en-US" dirty="0"/>
            </a:p>
          </p:txBody>
        </p:sp>
      </p:grpSp>
      <p:grpSp>
        <p:nvGrpSpPr>
          <p:cNvPr id="115" name="Group 114">
            <a:extLst>
              <a:ext uri="{FF2B5EF4-FFF2-40B4-BE49-F238E27FC236}">
                <a16:creationId xmlns:a16="http://schemas.microsoft.com/office/drawing/2014/main" id="{BCDD5B90-FB19-40E1-BAC8-2D78557D3458}"/>
              </a:ext>
            </a:extLst>
          </p:cNvPr>
          <p:cNvGrpSpPr/>
          <p:nvPr/>
        </p:nvGrpSpPr>
        <p:grpSpPr>
          <a:xfrm>
            <a:off x="4784772" y="1745482"/>
            <a:ext cx="83572" cy="299939"/>
            <a:chOff x="5657911" y="1915765"/>
            <a:chExt cx="83572" cy="299939"/>
          </a:xfrm>
        </p:grpSpPr>
        <p:cxnSp>
          <p:nvCxnSpPr>
            <p:cNvPr id="116" name="Straight Connector 115">
              <a:extLst>
                <a:ext uri="{FF2B5EF4-FFF2-40B4-BE49-F238E27FC236}">
                  <a16:creationId xmlns:a16="http://schemas.microsoft.com/office/drawing/2014/main" id="{508F0F4C-BDED-4C54-9C71-AB33287257B3}"/>
                </a:ext>
              </a:extLst>
            </p:cNvPr>
            <p:cNvCxnSpPr>
              <a:cxnSpLocks/>
            </p:cNvCxnSpPr>
            <p:nvPr/>
          </p:nvCxnSpPr>
          <p:spPr bwMode="auto">
            <a:xfrm>
              <a:off x="5698592" y="1965634"/>
              <a:ext cx="0" cy="250070"/>
            </a:xfrm>
            <a:prstGeom prst="line">
              <a:avLst/>
            </a:prstGeom>
            <a:noFill/>
            <a:ln w="28575" cap="flat" cmpd="sng" algn="ctr">
              <a:solidFill>
                <a:schemeClr val="bg1"/>
              </a:solidFill>
              <a:prstDash val="solid"/>
              <a:round/>
              <a:headEnd type="none" w="med" len="med"/>
              <a:tailEnd type="none" w="med" len="med"/>
            </a:ln>
            <a:effectLst/>
          </p:spPr>
        </p:cxnSp>
        <p:sp>
          <p:nvSpPr>
            <p:cNvPr id="117" name="Oval 116">
              <a:extLst>
                <a:ext uri="{FF2B5EF4-FFF2-40B4-BE49-F238E27FC236}">
                  <a16:creationId xmlns:a16="http://schemas.microsoft.com/office/drawing/2014/main" id="{913C341B-ACF5-4E63-A7B4-04C18ED47864}"/>
                </a:ext>
              </a:extLst>
            </p:cNvPr>
            <p:cNvSpPr/>
            <p:nvPr/>
          </p:nvSpPr>
          <p:spPr bwMode="auto">
            <a:xfrm>
              <a:off x="5657911" y="1915765"/>
              <a:ext cx="83572" cy="83572"/>
            </a:xfrm>
            <a:prstGeom prst="ellipse">
              <a:avLst/>
            </a:prstGeom>
            <a:solidFill>
              <a:schemeClr val="bg1"/>
            </a:solidFill>
            <a:ln w="28575">
              <a:noFill/>
              <a:miter lim="800000"/>
              <a:headEnd/>
              <a:tailEnd/>
            </a:ln>
          </p:spPr>
          <p:txBody>
            <a:bodyPr rtlCol="0" anchor="ctr"/>
            <a:lstStyle/>
            <a:p>
              <a:pPr algn="ctr"/>
              <a:endParaRPr lang="en-US" dirty="0"/>
            </a:p>
          </p:txBody>
        </p:sp>
      </p:grpSp>
      <p:grpSp>
        <p:nvGrpSpPr>
          <p:cNvPr id="119" name="Group 118">
            <a:extLst>
              <a:ext uri="{FF2B5EF4-FFF2-40B4-BE49-F238E27FC236}">
                <a16:creationId xmlns:a16="http://schemas.microsoft.com/office/drawing/2014/main" id="{B8E52E7B-1137-48CA-97BB-63772582B57C}"/>
              </a:ext>
            </a:extLst>
          </p:cNvPr>
          <p:cNvGrpSpPr/>
          <p:nvPr/>
        </p:nvGrpSpPr>
        <p:grpSpPr>
          <a:xfrm>
            <a:off x="4861789" y="1812779"/>
            <a:ext cx="83572" cy="232642"/>
            <a:chOff x="5657911" y="1915765"/>
            <a:chExt cx="83572" cy="232642"/>
          </a:xfrm>
        </p:grpSpPr>
        <p:cxnSp>
          <p:nvCxnSpPr>
            <p:cNvPr id="120" name="Straight Connector 119">
              <a:extLst>
                <a:ext uri="{FF2B5EF4-FFF2-40B4-BE49-F238E27FC236}">
                  <a16:creationId xmlns:a16="http://schemas.microsoft.com/office/drawing/2014/main" id="{AE658DD4-E669-4F4C-8EEA-8A74EDE5120D}"/>
                </a:ext>
              </a:extLst>
            </p:cNvPr>
            <p:cNvCxnSpPr>
              <a:cxnSpLocks/>
            </p:cNvCxnSpPr>
            <p:nvPr/>
          </p:nvCxnSpPr>
          <p:spPr bwMode="auto">
            <a:xfrm>
              <a:off x="5698592" y="1965634"/>
              <a:ext cx="0" cy="182773"/>
            </a:xfrm>
            <a:prstGeom prst="line">
              <a:avLst/>
            </a:prstGeom>
            <a:noFill/>
            <a:ln w="28575" cap="flat" cmpd="sng" algn="ctr">
              <a:solidFill>
                <a:schemeClr val="bg1"/>
              </a:solidFill>
              <a:prstDash val="solid"/>
              <a:round/>
              <a:headEnd type="none" w="med" len="med"/>
              <a:tailEnd type="none" w="med" len="med"/>
            </a:ln>
            <a:effectLst/>
          </p:spPr>
        </p:cxnSp>
        <p:sp>
          <p:nvSpPr>
            <p:cNvPr id="121" name="Oval 120">
              <a:extLst>
                <a:ext uri="{FF2B5EF4-FFF2-40B4-BE49-F238E27FC236}">
                  <a16:creationId xmlns:a16="http://schemas.microsoft.com/office/drawing/2014/main" id="{A02E9655-A1F8-4D0E-ADC4-06674EBE7D87}"/>
                </a:ext>
              </a:extLst>
            </p:cNvPr>
            <p:cNvSpPr/>
            <p:nvPr/>
          </p:nvSpPr>
          <p:spPr bwMode="auto">
            <a:xfrm>
              <a:off x="5657911" y="1915765"/>
              <a:ext cx="83572" cy="83572"/>
            </a:xfrm>
            <a:prstGeom prst="ellipse">
              <a:avLst/>
            </a:prstGeom>
            <a:solidFill>
              <a:schemeClr val="bg1"/>
            </a:solidFill>
            <a:ln w="28575">
              <a:noFill/>
              <a:miter lim="800000"/>
              <a:headEnd/>
              <a:tailEnd/>
            </a:ln>
          </p:spPr>
          <p:txBody>
            <a:bodyPr rtlCol="0" anchor="ctr"/>
            <a:lstStyle/>
            <a:p>
              <a:pPr algn="ctr"/>
              <a:endParaRPr lang="en-US" dirty="0"/>
            </a:p>
          </p:txBody>
        </p:sp>
      </p:grpSp>
      <p:sp>
        <p:nvSpPr>
          <p:cNvPr id="123" name="TextBox 122">
            <a:extLst>
              <a:ext uri="{FF2B5EF4-FFF2-40B4-BE49-F238E27FC236}">
                <a16:creationId xmlns:a16="http://schemas.microsoft.com/office/drawing/2014/main" id="{9C199E95-52DD-4FAA-98EC-99FA069261F5}"/>
              </a:ext>
            </a:extLst>
          </p:cNvPr>
          <p:cNvSpPr txBox="1"/>
          <p:nvPr/>
        </p:nvSpPr>
        <p:spPr bwMode="auto">
          <a:xfrm>
            <a:off x="3027886" y="1679794"/>
            <a:ext cx="678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344insC</a:t>
            </a:r>
          </a:p>
        </p:txBody>
      </p:sp>
      <p:sp>
        <p:nvSpPr>
          <p:cNvPr id="124" name="TextBox 123">
            <a:extLst>
              <a:ext uri="{FF2B5EF4-FFF2-40B4-BE49-F238E27FC236}">
                <a16:creationId xmlns:a16="http://schemas.microsoft.com/office/drawing/2014/main" id="{E90C77E4-77F2-41A2-B9A6-A7E7668E37E8}"/>
              </a:ext>
            </a:extLst>
          </p:cNvPr>
          <p:cNvSpPr txBox="1"/>
          <p:nvPr/>
        </p:nvSpPr>
        <p:spPr bwMode="auto">
          <a:xfrm>
            <a:off x="3641779" y="1694328"/>
            <a:ext cx="5998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E380Q</a:t>
            </a:r>
          </a:p>
        </p:txBody>
      </p:sp>
      <p:sp>
        <p:nvSpPr>
          <p:cNvPr id="125" name="TextBox 124">
            <a:extLst>
              <a:ext uri="{FF2B5EF4-FFF2-40B4-BE49-F238E27FC236}">
                <a16:creationId xmlns:a16="http://schemas.microsoft.com/office/drawing/2014/main" id="{608328AD-3A1F-4221-AE6E-4661183DD54E}"/>
              </a:ext>
            </a:extLst>
          </p:cNvPr>
          <p:cNvSpPr txBox="1"/>
          <p:nvPr/>
        </p:nvSpPr>
        <p:spPr bwMode="auto">
          <a:xfrm>
            <a:off x="4883540" y="1717116"/>
            <a:ext cx="6126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D538G</a:t>
            </a:r>
          </a:p>
        </p:txBody>
      </p:sp>
      <p:sp>
        <p:nvSpPr>
          <p:cNvPr id="126" name="TextBox 125">
            <a:extLst>
              <a:ext uri="{FF2B5EF4-FFF2-40B4-BE49-F238E27FC236}">
                <a16:creationId xmlns:a16="http://schemas.microsoft.com/office/drawing/2014/main" id="{A8FE058A-C177-40E2-9949-4F2226DFF48E}"/>
              </a:ext>
            </a:extLst>
          </p:cNvPr>
          <p:cNvSpPr txBox="1"/>
          <p:nvPr/>
        </p:nvSpPr>
        <p:spPr bwMode="auto">
          <a:xfrm>
            <a:off x="4673266" y="1273391"/>
            <a:ext cx="595035" cy="53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80000"/>
              </a:lnSpc>
              <a:spcAft>
                <a:spcPct val="0"/>
              </a:spcAft>
              <a:buClrTx/>
              <a:buFontTx/>
              <a:buNone/>
            </a:pPr>
            <a:r>
              <a:rPr lang="en-US" sz="1200" b="0" dirty="0">
                <a:solidFill>
                  <a:schemeClr val="bg1"/>
                </a:solidFill>
                <a:latin typeface="Calibri" panose="020F0502020204030204" pitchFamily="34" charset="0"/>
              </a:rPr>
              <a:t>Y537C</a:t>
            </a:r>
          </a:p>
          <a:p>
            <a:pPr>
              <a:lnSpc>
                <a:spcPct val="80000"/>
              </a:lnSpc>
              <a:spcAft>
                <a:spcPct val="0"/>
              </a:spcAft>
            </a:pPr>
            <a:r>
              <a:rPr lang="en-US" sz="1200" dirty="0">
                <a:solidFill>
                  <a:schemeClr val="bg1"/>
                </a:solidFill>
                <a:latin typeface="Calibri" panose="020F0502020204030204" pitchFamily="34" charset="0"/>
              </a:rPr>
              <a:t>Y537N</a:t>
            </a:r>
          </a:p>
          <a:p>
            <a:pPr>
              <a:lnSpc>
                <a:spcPct val="80000"/>
              </a:lnSpc>
              <a:spcAft>
                <a:spcPct val="0"/>
              </a:spcAft>
            </a:pPr>
            <a:r>
              <a:rPr lang="en-US" sz="1200" dirty="0">
                <a:solidFill>
                  <a:schemeClr val="bg1"/>
                </a:solidFill>
                <a:latin typeface="Calibri" panose="020F0502020204030204" pitchFamily="34" charset="0"/>
              </a:rPr>
              <a:t>Y537S</a:t>
            </a:r>
          </a:p>
        </p:txBody>
      </p:sp>
      <p:sp>
        <p:nvSpPr>
          <p:cNvPr id="132" name="TextBox 131">
            <a:extLst>
              <a:ext uri="{FF2B5EF4-FFF2-40B4-BE49-F238E27FC236}">
                <a16:creationId xmlns:a16="http://schemas.microsoft.com/office/drawing/2014/main" id="{3138DB56-2892-4FCE-BA8A-E6CE3D5E6EBA}"/>
              </a:ext>
            </a:extLst>
          </p:cNvPr>
          <p:cNvSpPr txBox="1"/>
          <p:nvPr/>
        </p:nvSpPr>
        <p:spPr bwMode="auto">
          <a:xfrm>
            <a:off x="6715108" y="34268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3" name="TextBox 132">
            <a:extLst>
              <a:ext uri="{FF2B5EF4-FFF2-40B4-BE49-F238E27FC236}">
                <a16:creationId xmlns:a16="http://schemas.microsoft.com/office/drawing/2014/main" id="{473CB5A0-51E3-4BBF-862E-EDCCCE481E40}"/>
              </a:ext>
            </a:extLst>
          </p:cNvPr>
          <p:cNvSpPr txBox="1"/>
          <p:nvPr/>
        </p:nvSpPr>
        <p:spPr bwMode="auto">
          <a:xfrm>
            <a:off x="6723261" y="38067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34" name="TextBox 133">
            <a:extLst>
              <a:ext uri="{FF2B5EF4-FFF2-40B4-BE49-F238E27FC236}">
                <a16:creationId xmlns:a16="http://schemas.microsoft.com/office/drawing/2014/main" id="{BA16F6DE-B326-43B0-B918-B1547375DE85}"/>
              </a:ext>
            </a:extLst>
          </p:cNvPr>
          <p:cNvSpPr txBox="1"/>
          <p:nvPr/>
        </p:nvSpPr>
        <p:spPr bwMode="auto">
          <a:xfrm>
            <a:off x="6717506" y="41834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35" name="TextBox 134">
            <a:extLst>
              <a:ext uri="{FF2B5EF4-FFF2-40B4-BE49-F238E27FC236}">
                <a16:creationId xmlns:a16="http://schemas.microsoft.com/office/drawing/2014/main" id="{F68C7CDF-4147-4FB4-AD4B-491830EF8E6C}"/>
              </a:ext>
            </a:extLst>
          </p:cNvPr>
          <p:cNvSpPr txBox="1"/>
          <p:nvPr/>
        </p:nvSpPr>
        <p:spPr bwMode="auto">
          <a:xfrm>
            <a:off x="6842677" y="45685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grpSp>
        <p:nvGrpSpPr>
          <p:cNvPr id="136" name="Group 135">
            <a:extLst>
              <a:ext uri="{FF2B5EF4-FFF2-40B4-BE49-F238E27FC236}">
                <a16:creationId xmlns:a16="http://schemas.microsoft.com/office/drawing/2014/main" id="{2EA4EC49-DC27-466B-B87D-26A5A546C9BA}"/>
              </a:ext>
            </a:extLst>
          </p:cNvPr>
          <p:cNvGrpSpPr/>
          <p:nvPr/>
        </p:nvGrpSpPr>
        <p:grpSpPr>
          <a:xfrm>
            <a:off x="7084076" y="3271470"/>
            <a:ext cx="102107" cy="1831794"/>
            <a:chOff x="1619874" y="3229923"/>
            <a:chExt cx="77780" cy="1862570"/>
          </a:xfrm>
        </p:grpSpPr>
        <p:grpSp>
          <p:nvGrpSpPr>
            <p:cNvPr id="137" name="Group 136">
              <a:extLst>
                <a:ext uri="{FF2B5EF4-FFF2-40B4-BE49-F238E27FC236}">
                  <a16:creationId xmlns:a16="http://schemas.microsoft.com/office/drawing/2014/main" id="{ECA541F7-B4AC-4A01-9543-CE66F4FF6FA3}"/>
                </a:ext>
              </a:extLst>
            </p:cNvPr>
            <p:cNvGrpSpPr/>
            <p:nvPr/>
          </p:nvGrpSpPr>
          <p:grpSpPr>
            <a:xfrm>
              <a:off x="1619874" y="3595045"/>
              <a:ext cx="74277" cy="1497448"/>
              <a:chOff x="2473235" y="2105163"/>
              <a:chExt cx="104503" cy="2303551"/>
            </a:xfrm>
          </p:grpSpPr>
          <p:cxnSp>
            <p:nvCxnSpPr>
              <p:cNvPr id="139" name="Straight Connector 138">
                <a:extLst>
                  <a:ext uri="{FF2B5EF4-FFF2-40B4-BE49-F238E27FC236}">
                    <a16:creationId xmlns:a16="http://schemas.microsoft.com/office/drawing/2014/main" id="{81A1C3BD-597B-4B50-8CA3-750BCA894EF2}"/>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FCF070A-F745-4D55-9AD0-EB494DCD2913}"/>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92741BC-3957-4A9B-8D98-3007982B1CC4}"/>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4CD095C-4D20-42E5-BB04-DC4AD5FE89B6}"/>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A3BF903-4FCA-45A1-BE87-D5E5607D25A8}"/>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8" name="Straight Connector 137">
              <a:extLst>
                <a:ext uri="{FF2B5EF4-FFF2-40B4-BE49-F238E27FC236}">
                  <a16:creationId xmlns:a16="http://schemas.microsoft.com/office/drawing/2014/main" id="{D0E91DE7-FCEB-4898-BE57-584AB5E753A8}"/>
                </a:ext>
              </a:extLst>
            </p:cNvPr>
            <p:cNvCxnSpPr/>
            <p:nvPr/>
          </p:nvCxnSpPr>
          <p:spPr bwMode="auto">
            <a:xfrm>
              <a:off x="1623377" y="3229923"/>
              <a:ext cx="74277" cy="0"/>
            </a:xfrm>
            <a:prstGeom prst="line">
              <a:avLst/>
            </a:prstGeom>
            <a:noFill/>
            <a:ln w="28575" cap="flat" cmpd="sng" algn="ctr">
              <a:solidFill>
                <a:schemeClr val="bg1"/>
              </a:solidFill>
              <a:prstDash val="solid"/>
              <a:round/>
              <a:headEnd type="none" w="med" len="med"/>
              <a:tailEnd type="none" w="med" len="med"/>
            </a:ln>
            <a:effectLst/>
          </p:spPr>
        </p:cxnSp>
      </p:grpSp>
      <p:sp>
        <p:nvSpPr>
          <p:cNvPr id="144" name="TextBox 143">
            <a:extLst>
              <a:ext uri="{FF2B5EF4-FFF2-40B4-BE49-F238E27FC236}">
                <a16:creationId xmlns:a16="http://schemas.microsoft.com/office/drawing/2014/main" id="{5007F18F-37B3-4DF5-83C1-3A409E6BF9B2}"/>
              </a:ext>
            </a:extLst>
          </p:cNvPr>
          <p:cNvSpPr txBox="1"/>
          <p:nvPr/>
        </p:nvSpPr>
        <p:spPr bwMode="auto">
          <a:xfrm>
            <a:off x="6729909" y="3065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grpSp>
        <p:nvGrpSpPr>
          <p:cNvPr id="149" name="Group 148">
            <a:extLst>
              <a:ext uri="{FF2B5EF4-FFF2-40B4-BE49-F238E27FC236}">
                <a16:creationId xmlns:a16="http://schemas.microsoft.com/office/drawing/2014/main" id="{DE348242-45B4-4413-B160-E035EF097973}"/>
              </a:ext>
            </a:extLst>
          </p:cNvPr>
          <p:cNvGrpSpPr/>
          <p:nvPr/>
        </p:nvGrpSpPr>
        <p:grpSpPr>
          <a:xfrm>
            <a:off x="7075887" y="2169508"/>
            <a:ext cx="97508" cy="736353"/>
            <a:chOff x="2473235" y="3256939"/>
            <a:chExt cx="104503" cy="1151775"/>
          </a:xfrm>
        </p:grpSpPr>
        <p:cxnSp>
          <p:nvCxnSpPr>
            <p:cNvPr id="153" name="Straight Connector 152">
              <a:extLst>
                <a:ext uri="{FF2B5EF4-FFF2-40B4-BE49-F238E27FC236}">
                  <a16:creationId xmlns:a16="http://schemas.microsoft.com/office/drawing/2014/main" id="{DF85AABB-0A28-4E89-97F0-D372135747B9}"/>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056EFC2-5C08-4DD5-BCE7-95C8D8AC20E0}"/>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55BCE8A-6CD2-4BA2-ABA7-5C2AC0F875BA}"/>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sp>
        <p:nvSpPr>
          <p:cNvPr id="156" name="TextBox 155">
            <a:extLst>
              <a:ext uri="{FF2B5EF4-FFF2-40B4-BE49-F238E27FC236}">
                <a16:creationId xmlns:a16="http://schemas.microsoft.com/office/drawing/2014/main" id="{63E3110C-76B2-4428-94AB-08D8CD3E6B88}"/>
              </a:ext>
            </a:extLst>
          </p:cNvPr>
          <p:cNvSpPr txBox="1"/>
          <p:nvPr/>
        </p:nvSpPr>
        <p:spPr bwMode="auto">
          <a:xfrm>
            <a:off x="6852648" y="493643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05356C2F-5F59-4A0E-B0BE-494A4A38290E}"/>
              </a:ext>
            </a:extLst>
          </p:cNvPr>
          <p:cNvSpPr txBox="1"/>
          <p:nvPr/>
        </p:nvSpPr>
        <p:spPr bwMode="auto">
          <a:xfrm>
            <a:off x="6715099" y="19651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58" name="TextBox 157">
            <a:extLst>
              <a:ext uri="{FF2B5EF4-FFF2-40B4-BE49-F238E27FC236}">
                <a16:creationId xmlns:a16="http://schemas.microsoft.com/office/drawing/2014/main" id="{5A49A66D-52EC-49A7-A394-D00453C89F5D}"/>
              </a:ext>
            </a:extLst>
          </p:cNvPr>
          <p:cNvSpPr txBox="1"/>
          <p:nvPr/>
        </p:nvSpPr>
        <p:spPr bwMode="auto">
          <a:xfrm>
            <a:off x="6723252" y="23450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159" name="TextBox 158">
            <a:extLst>
              <a:ext uri="{FF2B5EF4-FFF2-40B4-BE49-F238E27FC236}">
                <a16:creationId xmlns:a16="http://schemas.microsoft.com/office/drawing/2014/main" id="{8AB2A244-2B43-4688-B57A-DB9B66049683}"/>
              </a:ext>
            </a:extLst>
          </p:cNvPr>
          <p:cNvSpPr txBox="1"/>
          <p:nvPr/>
        </p:nvSpPr>
        <p:spPr bwMode="auto">
          <a:xfrm>
            <a:off x="6717497" y="27218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nvGrpSpPr>
          <p:cNvPr id="2057" name="Group 2056">
            <a:extLst>
              <a:ext uri="{FF2B5EF4-FFF2-40B4-BE49-F238E27FC236}">
                <a16:creationId xmlns:a16="http://schemas.microsoft.com/office/drawing/2014/main" id="{A957452B-8166-4D54-B1E8-4D1906457F1C}"/>
              </a:ext>
            </a:extLst>
          </p:cNvPr>
          <p:cNvGrpSpPr/>
          <p:nvPr/>
        </p:nvGrpSpPr>
        <p:grpSpPr>
          <a:xfrm>
            <a:off x="7181584" y="5086390"/>
            <a:ext cx="3617589" cy="82741"/>
            <a:chOff x="7181584" y="5086390"/>
            <a:chExt cx="3617589" cy="82741"/>
          </a:xfrm>
        </p:grpSpPr>
        <p:grpSp>
          <p:nvGrpSpPr>
            <p:cNvPr id="2055" name="Group 2054">
              <a:extLst>
                <a:ext uri="{FF2B5EF4-FFF2-40B4-BE49-F238E27FC236}">
                  <a16:creationId xmlns:a16="http://schemas.microsoft.com/office/drawing/2014/main" id="{12BD2207-74D5-4120-802F-C0C897A31539}"/>
                </a:ext>
              </a:extLst>
            </p:cNvPr>
            <p:cNvGrpSpPr/>
            <p:nvPr/>
          </p:nvGrpSpPr>
          <p:grpSpPr>
            <a:xfrm rot="5400000">
              <a:off x="8466771" y="3812632"/>
              <a:ext cx="71312" cy="2641685"/>
              <a:chOff x="7228287" y="2321908"/>
              <a:chExt cx="110296" cy="2933756"/>
            </a:xfrm>
          </p:grpSpPr>
          <p:grpSp>
            <p:nvGrpSpPr>
              <p:cNvPr id="160" name="Group 159">
                <a:extLst>
                  <a:ext uri="{FF2B5EF4-FFF2-40B4-BE49-F238E27FC236}">
                    <a16:creationId xmlns:a16="http://schemas.microsoft.com/office/drawing/2014/main" id="{58BAE2C4-ACA7-4CE8-94A5-66157F9593B6}"/>
                  </a:ext>
                </a:extLst>
              </p:cNvPr>
              <p:cNvGrpSpPr/>
              <p:nvPr/>
            </p:nvGrpSpPr>
            <p:grpSpPr>
              <a:xfrm>
                <a:off x="7236476" y="3423870"/>
                <a:ext cx="102107" cy="1831794"/>
                <a:chOff x="1619874" y="3229923"/>
                <a:chExt cx="77780" cy="1862570"/>
              </a:xfrm>
            </p:grpSpPr>
            <p:grpSp>
              <p:nvGrpSpPr>
                <p:cNvPr id="161" name="Group 160">
                  <a:extLst>
                    <a:ext uri="{FF2B5EF4-FFF2-40B4-BE49-F238E27FC236}">
                      <a16:creationId xmlns:a16="http://schemas.microsoft.com/office/drawing/2014/main" id="{8809AE9F-ECB2-4674-9F8A-E7CD92DE77AD}"/>
                    </a:ext>
                  </a:extLst>
                </p:cNvPr>
                <p:cNvGrpSpPr/>
                <p:nvPr/>
              </p:nvGrpSpPr>
              <p:grpSpPr>
                <a:xfrm>
                  <a:off x="1619874" y="3595045"/>
                  <a:ext cx="74277" cy="1497448"/>
                  <a:chOff x="2473235" y="2105163"/>
                  <a:chExt cx="104503" cy="2303551"/>
                </a:xfrm>
              </p:grpSpPr>
              <p:cxnSp>
                <p:nvCxnSpPr>
                  <p:cNvPr id="163" name="Straight Connector 162">
                    <a:extLst>
                      <a:ext uri="{FF2B5EF4-FFF2-40B4-BE49-F238E27FC236}">
                        <a16:creationId xmlns:a16="http://schemas.microsoft.com/office/drawing/2014/main" id="{B398E72A-A5F9-406D-9699-091278428BCA}"/>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9ABEF3E-C97C-4EB1-8F8F-4B0171E40E0C}"/>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682D83C-05B0-44A2-A903-D36C2E56CF3C}"/>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60F1319-6B87-4A59-BA8F-1285DAE85166}"/>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4056DD8-8D77-4E8C-A971-1CCD8E5B001B}"/>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2" name="Straight Connector 161">
                  <a:extLst>
                    <a:ext uri="{FF2B5EF4-FFF2-40B4-BE49-F238E27FC236}">
                      <a16:creationId xmlns:a16="http://schemas.microsoft.com/office/drawing/2014/main" id="{FBBF164C-5C0A-4178-A801-41C5DEE29008}"/>
                    </a:ext>
                  </a:extLst>
                </p:cNvPr>
                <p:cNvCxnSpPr/>
                <p:nvPr/>
              </p:nvCxnSpPr>
              <p:spPr bwMode="auto">
                <a:xfrm>
                  <a:off x="1623377" y="3229923"/>
                  <a:ext cx="7427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2415C0F9-DE8B-4DB3-BD51-F2DEB95E0B77}"/>
                  </a:ext>
                </a:extLst>
              </p:cNvPr>
              <p:cNvGrpSpPr/>
              <p:nvPr/>
            </p:nvGrpSpPr>
            <p:grpSpPr>
              <a:xfrm>
                <a:off x="7228287" y="2321908"/>
                <a:ext cx="97508" cy="736353"/>
                <a:chOff x="2473235" y="3256939"/>
                <a:chExt cx="104503" cy="1151775"/>
              </a:xfrm>
            </p:grpSpPr>
            <p:cxnSp>
              <p:nvCxnSpPr>
                <p:cNvPr id="169" name="Straight Connector 168">
                  <a:extLst>
                    <a:ext uri="{FF2B5EF4-FFF2-40B4-BE49-F238E27FC236}">
                      <a16:creationId xmlns:a16="http://schemas.microsoft.com/office/drawing/2014/main" id="{D8FD4592-1E4E-4079-8F34-528CD7C728C8}"/>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63CB36C-DF08-4B78-BFD0-4668E95ABE9E}"/>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FD668A0-1F68-471F-A2CB-9754E3AA490F}"/>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56" name="Group 2055">
              <a:extLst>
                <a:ext uri="{FF2B5EF4-FFF2-40B4-BE49-F238E27FC236}">
                  <a16:creationId xmlns:a16="http://schemas.microsoft.com/office/drawing/2014/main" id="{E0A124D0-E7AB-433B-B6DE-EFFB30DFD8D2}"/>
                </a:ext>
              </a:extLst>
            </p:cNvPr>
            <p:cNvGrpSpPr/>
            <p:nvPr/>
          </p:nvGrpSpPr>
          <p:grpSpPr>
            <a:xfrm>
              <a:off x="10136128" y="5086390"/>
              <a:ext cx="663045" cy="63044"/>
              <a:chOff x="9312625" y="5250219"/>
              <a:chExt cx="663045" cy="63044"/>
            </a:xfrm>
          </p:grpSpPr>
          <p:cxnSp>
            <p:nvCxnSpPr>
              <p:cNvPr id="173" name="Straight Connector 172">
                <a:extLst>
                  <a:ext uri="{FF2B5EF4-FFF2-40B4-BE49-F238E27FC236}">
                    <a16:creationId xmlns:a16="http://schemas.microsoft.com/office/drawing/2014/main" id="{EB5285D1-AE23-48C5-A78B-8FEEA8701481}"/>
                  </a:ext>
                </a:extLst>
              </p:cNvPr>
              <p:cNvCxnSpPr/>
              <p:nvPr/>
            </p:nvCxnSpPr>
            <p:spPr bwMode="auto">
              <a:xfrm rot="5400000">
                <a:off x="9944148" y="5281741"/>
                <a:ext cx="63044"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54B3407-B409-4C42-9888-B30B313A948E}"/>
                  </a:ext>
                </a:extLst>
              </p:cNvPr>
              <p:cNvCxnSpPr/>
              <p:nvPr/>
            </p:nvCxnSpPr>
            <p:spPr bwMode="auto">
              <a:xfrm rot="5400000">
                <a:off x="9612625" y="5281741"/>
                <a:ext cx="63044"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88E3620-E2E7-4167-A83E-AD36D6FD4E9D}"/>
                  </a:ext>
                </a:extLst>
              </p:cNvPr>
              <p:cNvCxnSpPr/>
              <p:nvPr/>
            </p:nvCxnSpPr>
            <p:spPr bwMode="auto">
              <a:xfrm rot="5400000">
                <a:off x="9281103" y="5281741"/>
                <a:ext cx="6304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78" name="TextBox 177">
            <a:extLst>
              <a:ext uri="{FF2B5EF4-FFF2-40B4-BE49-F238E27FC236}">
                <a16:creationId xmlns:a16="http://schemas.microsoft.com/office/drawing/2014/main" id="{41E6DA02-10DB-4CD4-A92D-328AB7CB68EE}"/>
              </a:ext>
            </a:extLst>
          </p:cNvPr>
          <p:cNvSpPr txBox="1"/>
          <p:nvPr/>
        </p:nvSpPr>
        <p:spPr bwMode="auto">
          <a:xfrm rot="16200000">
            <a:off x="7059619" y="5185226"/>
            <a:ext cx="598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TP53</a:t>
            </a:r>
          </a:p>
        </p:txBody>
      </p:sp>
      <p:sp>
        <p:nvSpPr>
          <p:cNvPr id="179" name="TextBox 178">
            <a:extLst>
              <a:ext uri="{FF2B5EF4-FFF2-40B4-BE49-F238E27FC236}">
                <a16:creationId xmlns:a16="http://schemas.microsoft.com/office/drawing/2014/main" id="{E9FCA4FF-D8E9-4060-87DA-E076E5727B1C}"/>
              </a:ext>
            </a:extLst>
          </p:cNvPr>
          <p:cNvSpPr txBox="1"/>
          <p:nvPr/>
        </p:nvSpPr>
        <p:spPr bwMode="auto">
          <a:xfrm rot="16200000">
            <a:off x="7281758" y="5279033"/>
            <a:ext cx="7809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PIK3CA</a:t>
            </a:r>
          </a:p>
        </p:txBody>
      </p:sp>
      <p:sp>
        <p:nvSpPr>
          <p:cNvPr id="180" name="TextBox 179">
            <a:extLst>
              <a:ext uri="{FF2B5EF4-FFF2-40B4-BE49-F238E27FC236}">
                <a16:creationId xmlns:a16="http://schemas.microsoft.com/office/drawing/2014/main" id="{EC97D5AA-0323-4AB6-85D5-BB68B7830266}"/>
              </a:ext>
            </a:extLst>
          </p:cNvPr>
          <p:cNvSpPr txBox="1"/>
          <p:nvPr/>
        </p:nvSpPr>
        <p:spPr bwMode="auto">
          <a:xfrm rot="16200000">
            <a:off x="7628012" y="5277121"/>
            <a:ext cx="766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CCND1</a:t>
            </a:r>
          </a:p>
        </p:txBody>
      </p:sp>
      <p:sp>
        <p:nvSpPr>
          <p:cNvPr id="181" name="TextBox 180">
            <a:extLst>
              <a:ext uri="{FF2B5EF4-FFF2-40B4-BE49-F238E27FC236}">
                <a16:creationId xmlns:a16="http://schemas.microsoft.com/office/drawing/2014/main" id="{1373040A-7A08-4825-811F-E1235593E79A}"/>
              </a:ext>
            </a:extLst>
          </p:cNvPr>
          <p:cNvSpPr txBox="1"/>
          <p:nvPr/>
        </p:nvSpPr>
        <p:spPr bwMode="auto">
          <a:xfrm rot="16200000">
            <a:off x="8007017" y="5227427"/>
            <a:ext cx="6575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MCL1</a:t>
            </a:r>
          </a:p>
        </p:txBody>
      </p:sp>
      <p:sp>
        <p:nvSpPr>
          <p:cNvPr id="182" name="TextBox 181">
            <a:extLst>
              <a:ext uri="{FF2B5EF4-FFF2-40B4-BE49-F238E27FC236}">
                <a16:creationId xmlns:a16="http://schemas.microsoft.com/office/drawing/2014/main" id="{1E6D5D39-320A-4D3F-BB31-4C5A4F036349}"/>
              </a:ext>
            </a:extLst>
          </p:cNvPr>
          <p:cNvSpPr txBox="1"/>
          <p:nvPr/>
        </p:nvSpPr>
        <p:spPr bwMode="auto">
          <a:xfrm rot="16200000">
            <a:off x="8402150" y="5174934"/>
            <a:ext cx="561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MYC</a:t>
            </a:r>
          </a:p>
        </p:txBody>
      </p:sp>
      <p:sp>
        <p:nvSpPr>
          <p:cNvPr id="183" name="TextBox 182">
            <a:extLst>
              <a:ext uri="{FF2B5EF4-FFF2-40B4-BE49-F238E27FC236}">
                <a16:creationId xmlns:a16="http://schemas.microsoft.com/office/drawing/2014/main" id="{5A29212B-1971-495C-A835-40209BB97155}"/>
              </a:ext>
            </a:extLst>
          </p:cNvPr>
          <p:cNvSpPr txBox="1"/>
          <p:nvPr/>
        </p:nvSpPr>
        <p:spPr bwMode="auto">
          <a:xfrm rot="16200000">
            <a:off x="8639508" y="5237821"/>
            <a:ext cx="718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FGFR1</a:t>
            </a:r>
          </a:p>
        </p:txBody>
      </p:sp>
      <p:sp>
        <p:nvSpPr>
          <p:cNvPr id="184" name="TextBox 183">
            <a:extLst>
              <a:ext uri="{FF2B5EF4-FFF2-40B4-BE49-F238E27FC236}">
                <a16:creationId xmlns:a16="http://schemas.microsoft.com/office/drawing/2014/main" id="{4358F99B-30C2-4D8E-A43C-2BEBEAD4297C}"/>
              </a:ext>
            </a:extLst>
          </p:cNvPr>
          <p:cNvSpPr txBox="1"/>
          <p:nvPr/>
        </p:nvSpPr>
        <p:spPr bwMode="auto">
          <a:xfrm rot="16200000">
            <a:off x="9028914" y="5188397"/>
            <a:ext cx="5946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ESR1</a:t>
            </a:r>
          </a:p>
        </p:txBody>
      </p:sp>
      <p:sp>
        <p:nvSpPr>
          <p:cNvPr id="185" name="TextBox 184">
            <a:extLst>
              <a:ext uri="{FF2B5EF4-FFF2-40B4-BE49-F238E27FC236}">
                <a16:creationId xmlns:a16="http://schemas.microsoft.com/office/drawing/2014/main" id="{A44A0B2A-FC8B-464D-9BA0-AD264E5A8A47}"/>
              </a:ext>
            </a:extLst>
          </p:cNvPr>
          <p:cNvSpPr txBox="1"/>
          <p:nvPr/>
        </p:nvSpPr>
        <p:spPr bwMode="auto">
          <a:xfrm rot="16200000">
            <a:off x="9290594" y="5249345"/>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ERBB2</a:t>
            </a:r>
          </a:p>
        </p:txBody>
      </p:sp>
      <p:sp>
        <p:nvSpPr>
          <p:cNvPr id="186" name="TextBox 185">
            <a:extLst>
              <a:ext uri="{FF2B5EF4-FFF2-40B4-BE49-F238E27FC236}">
                <a16:creationId xmlns:a16="http://schemas.microsoft.com/office/drawing/2014/main" id="{EA9745D7-0A67-4E6D-AD10-BE927B47F092}"/>
              </a:ext>
            </a:extLst>
          </p:cNvPr>
          <p:cNvSpPr txBox="1"/>
          <p:nvPr/>
        </p:nvSpPr>
        <p:spPr bwMode="auto">
          <a:xfrm rot="16200000">
            <a:off x="9671941" y="5187810"/>
            <a:ext cx="6142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AKT1</a:t>
            </a:r>
          </a:p>
        </p:txBody>
      </p:sp>
      <p:sp>
        <p:nvSpPr>
          <p:cNvPr id="187" name="TextBox 186">
            <a:extLst>
              <a:ext uri="{FF2B5EF4-FFF2-40B4-BE49-F238E27FC236}">
                <a16:creationId xmlns:a16="http://schemas.microsoft.com/office/drawing/2014/main" id="{E761D327-37CC-41E4-8C1C-EB6DF8ABCF88}"/>
              </a:ext>
            </a:extLst>
          </p:cNvPr>
          <p:cNvSpPr txBox="1"/>
          <p:nvPr/>
        </p:nvSpPr>
        <p:spPr bwMode="auto">
          <a:xfrm rot="16200000">
            <a:off x="10055860" y="5151255"/>
            <a:ext cx="516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NF1</a:t>
            </a:r>
          </a:p>
        </p:txBody>
      </p:sp>
      <p:sp>
        <p:nvSpPr>
          <p:cNvPr id="189" name="TextBox 188">
            <a:extLst>
              <a:ext uri="{FF2B5EF4-FFF2-40B4-BE49-F238E27FC236}">
                <a16:creationId xmlns:a16="http://schemas.microsoft.com/office/drawing/2014/main" id="{3DF397EF-8DF7-41AA-869A-BEE482818176}"/>
              </a:ext>
            </a:extLst>
          </p:cNvPr>
          <p:cNvSpPr txBox="1"/>
          <p:nvPr/>
        </p:nvSpPr>
        <p:spPr bwMode="auto">
          <a:xfrm rot="16200000">
            <a:off x="10338655" y="5197600"/>
            <a:ext cx="622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PTEN</a:t>
            </a:r>
          </a:p>
        </p:txBody>
      </p:sp>
      <p:sp>
        <p:nvSpPr>
          <p:cNvPr id="190" name="TextBox 189">
            <a:extLst>
              <a:ext uri="{FF2B5EF4-FFF2-40B4-BE49-F238E27FC236}">
                <a16:creationId xmlns:a16="http://schemas.microsoft.com/office/drawing/2014/main" id="{F342F41F-A126-43DE-A443-60CFC8AEB39B}"/>
              </a:ext>
            </a:extLst>
          </p:cNvPr>
          <p:cNvSpPr txBox="1"/>
          <p:nvPr/>
        </p:nvSpPr>
        <p:spPr bwMode="auto">
          <a:xfrm>
            <a:off x="9613760" y="2171015"/>
            <a:ext cx="1185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0" dirty="0">
                <a:solidFill>
                  <a:schemeClr val="bg1"/>
                </a:solidFill>
                <a:latin typeface="Calibri" panose="020F0502020204030204" pitchFamily="34" charset="0"/>
              </a:rPr>
              <a:t>Primary</a:t>
            </a:r>
          </a:p>
          <a:p>
            <a:pPr>
              <a:lnSpc>
                <a:spcPct val="100000"/>
              </a:lnSpc>
              <a:spcAft>
                <a:spcPct val="0"/>
              </a:spcAft>
              <a:buClrTx/>
              <a:buFontTx/>
              <a:buNone/>
            </a:pPr>
            <a:r>
              <a:rPr lang="en-US" b="0" dirty="0">
                <a:solidFill>
                  <a:schemeClr val="bg1"/>
                </a:solidFill>
                <a:latin typeface="Calibri" panose="020F0502020204030204" pitchFamily="34" charset="0"/>
              </a:rPr>
              <a:t>Metastasis</a:t>
            </a:r>
          </a:p>
        </p:txBody>
      </p:sp>
      <p:sp>
        <p:nvSpPr>
          <p:cNvPr id="2058" name="Rectangle 2057">
            <a:extLst>
              <a:ext uri="{FF2B5EF4-FFF2-40B4-BE49-F238E27FC236}">
                <a16:creationId xmlns:a16="http://schemas.microsoft.com/office/drawing/2014/main" id="{6535D437-B981-426A-8B65-EFBA8651FD6A}"/>
              </a:ext>
            </a:extLst>
          </p:cNvPr>
          <p:cNvSpPr/>
          <p:nvPr/>
        </p:nvSpPr>
        <p:spPr bwMode="auto">
          <a:xfrm>
            <a:off x="9509664" y="2291619"/>
            <a:ext cx="115738" cy="115738"/>
          </a:xfrm>
          <a:prstGeom prst="rect">
            <a:avLst/>
          </a:prstGeom>
          <a:solidFill>
            <a:schemeClr val="accent1"/>
          </a:solidFill>
          <a:ln w="28575">
            <a:noFill/>
            <a:miter lim="800000"/>
            <a:headEnd/>
            <a:tailEnd/>
          </a:ln>
        </p:spPr>
        <p:txBody>
          <a:bodyPr rtlCol="0" anchor="ctr"/>
          <a:lstStyle/>
          <a:p>
            <a:pPr algn="ctr"/>
            <a:endParaRPr lang="en-US" dirty="0"/>
          </a:p>
        </p:txBody>
      </p:sp>
      <p:sp>
        <p:nvSpPr>
          <p:cNvPr id="192" name="Rectangle 191">
            <a:extLst>
              <a:ext uri="{FF2B5EF4-FFF2-40B4-BE49-F238E27FC236}">
                <a16:creationId xmlns:a16="http://schemas.microsoft.com/office/drawing/2014/main" id="{0A1B68D7-E442-45A3-98BB-45787B108F6A}"/>
              </a:ext>
            </a:extLst>
          </p:cNvPr>
          <p:cNvSpPr/>
          <p:nvPr/>
        </p:nvSpPr>
        <p:spPr bwMode="auto">
          <a:xfrm>
            <a:off x="9509664" y="2574994"/>
            <a:ext cx="115738" cy="115738"/>
          </a:xfrm>
          <a:prstGeom prst="rect">
            <a:avLst/>
          </a:prstGeom>
          <a:solidFill>
            <a:schemeClr val="accent3"/>
          </a:solidFill>
          <a:ln w="28575">
            <a:noFill/>
            <a:miter lim="800000"/>
            <a:headEnd/>
            <a:tailEnd/>
          </a:ln>
        </p:spPr>
        <p:txBody>
          <a:bodyPr rtlCol="0" anchor="ctr"/>
          <a:lstStyle/>
          <a:p>
            <a:pPr algn="ctr"/>
            <a:endParaRPr lang="en-US" dirty="0"/>
          </a:p>
        </p:txBody>
      </p:sp>
      <p:sp>
        <p:nvSpPr>
          <p:cNvPr id="2059" name="Rectangle 2058">
            <a:extLst>
              <a:ext uri="{FF2B5EF4-FFF2-40B4-BE49-F238E27FC236}">
                <a16:creationId xmlns:a16="http://schemas.microsoft.com/office/drawing/2014/main" id="{43146598-3084-404B-AA7A-5DD97988E780}"/>
              </a:ext>
            </a:extLst>
          </p:cNvPr>
          <p:cNvSpPr/>
          <p:nvPr/>
        </p:nvSpPr>
        <p:spPr bwMode="auto">
          <a:xfrm>
            <a:off x="7241570" y="2734922"/>
            <a:ext cx="108503" cy="2368185"/>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194" name="Rectangle 193">
            <a:extLst>
              <a:ext uri="{FF2B5EF4-FFF2-40B4-BE49-F238E27FC236}">
                <a16:creationId xmlns:a16="http://schemas.microsoft.com/office/drawing/2014/main" id="{373B4630-58AC-43DB-9342-88DAB8E3C053}"/>
              </a:ext>
            </a:extLst>
          </p:cNvPr>
          <p:cNvSpPr/>
          <p:nvPr/>
        </p:nvSpPr>
        <p:spPr bwMode="auto">
          <a:xfrm>
            <a:off x="7351001" y="2224751"/>
            <a:ext cx="110235" cy="2871037"/>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195" name="Rectangle 194">
            <a:extLst>
              <a:ext uri="{FF2B5EF4-FFF2-40B4-BE49-F238E27FC236}">
                <a16:creationId xmlns:a16="http://schemas.microsoft.com/office/drawing/2014/main" id="{AA27D06D-9139-4260-92D0-E9DFB43B8D8F}"/>
              </a:ext>
            </a:extLst>
          </p:cNvPr>
          <p:cNvSpPr/>
          <p:nvPr/>
        </p:nvSpPr>
        <p:spPr bwMode="auto">
          <a:xfrm>
            <a:off x="7569030" y="2734922"/>
            <a:ext cx="108503" cy="2363361"/>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196" name="Rectangle 195">
            <a:extLst>
              <a:ext uri="{FF2B5EF4-FFF2-40B4-BE49-F238E27FC236}">
                <a16:creationId xmlns:a16="http://schemas.microsoft.com/office/drawing/2014/main" id="{C17F46F6-14C6-4960-97A1-4440B7A651F2}"/>
              </a:ext>
            </a:extLst>
          </p:cNvPr>
          <p:cNvSpPr/>
          <p:nvPr/>
        </p:nvSpPr>
        <p:spPr bwMode="auto">
          <a:xfrm>
            <a:off x="7678461" y="3295679"/>
            <a:ext cx="110235" cy="1795285"/>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197" name="Rectangle 196">
            <a:extLst>
              <a:ext uri="{FF2B5EF4-FFF2-40B4-BE49-F238E27FC236}">
                <a16:creationId xmlns:a16="http://schemas.microsoft.com/office/drawing/2014/main" id="{2159B6A2-45C8-4C6E-B588-AAB1651D5E15}"/>
              </a:ext>
            </a:extLst>
          </p:cNvPr>
          <p:cNvSpPr/>
          <p:nvPr/>
        </p:nvSpPr>
        <p:spPr bwMode="auto">
          <a:xfrm>
            <a:off x="7900138" y="3523129"/>
            <a:ext cx="108503" cy="1573636"/>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198" name="Rectangle 197">
            <a:extLst>
              <a:ext uri="{FF2B5EF4-FFF2-40B4-BE49-F238E27FC236}">
                <a16:creationId xmlns:a16="http://schemas.microsoft.com/office/drawing/2014/main" id="{3458E3DD-D161-4C80-9E9B-FE441E962ABD}"/>
              </a:ext>
            </a:extLst>
          </p:cNvPr>
          <p:cNvSpPr/>
          <p:nvPr/>
        </p:nvSpPr>
        <p:spPr bwMode="auto">
          <a:xfrm>
            <a:off x="8006207" y="3662373"/>
            <a:ext cx="110235" cy="1433415"/>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199" name="Rectangle 198">
            <a:extLst>
              <a:ext uri="{FF2B5EF4-FFF2-40B4-BE49-F238E27FC236}">
                <a16:creationId xmlns:a16="http://schemas.microsoft.com/office/drawing/2014/main" id="{CA29CA6D-CF05-427F-A75D-E65777B6AD7F}"/>
              </a:ext>
            </a:extLst>
          </p:cNvPr>
          <p:cNvSpPr/>
          <p:nvPr/>
        </p:nvSpPr>
        <p:spPr bwMode="auto">
          <a:xfrm>
            <a:off x="8231019" y="3779358"/>
            <a:ext cx="108503" cy="1316120"/>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00" name="Rectangle 199">
            <a:extLst>
              <a:ext uri="{FF2B5EF4-FFF2-40B4-BE49-F238E27FC236}">
                <a16:creationId xmlns:a16="http://schemas.microsoft.com/office/drawing/2014/main" id="{D8048C1B-8CBC-42D8-B31D-1E06566B32E9}"/>
              </a:ext>
            </a:extLst>
          </p:cNvPr>
          <p:cNvSpPr/>
          <p:nvPr/>
        </p:nvSpPr>
        <p:spPr bwMode="auto">
          <a:xfrm>
            <a:off x="8337088" y="3476858"/>
            <a:ext cx="110235" cy="1618620"/>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1" name="Rectangle 200">
            <a:extLst>
              <a:ext uri="{FF2B5EF4-FFF2-40B4-BE49-F238E27FC236}">
                <a16:creationId xmlns:a16="http://schemas.microsoft.com/office/drawing/2014/main" id="{11C11871-9732-4CCE-9E82-4E65312A7C0C}"/>
              </a:ext>
            </a:extLst>
          </p:cNvPr>
          <p:cNvSpPr/>
          <p:nvPr/>
        </p:nvSpPr>
        <p:spPr bwMode="auto">
          <a:xfrm>
            <a:off x="8565973" y="3779358"/>
            <a:ext cx="108503" cy="1313008"/>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02" name="Rectangle 201">
            <a:extLst>
              <a:ext uri="{FF2B5EF4-FFF2-40B4-BE49-F238E27FC236}">
                <a16:creationId xmlns:a16="http://schemas.microsoft.com/office/drawing/2014/main" id="{2700ABF4-64D2-42CE-B75A-ACBF5FE1A2F8}"/>
              </a:ext>
            </a:extLst>
          </p:cNvPr>
          <p:cNvSpPr/>
          <p:nvPr/>
        </p:nvSpPr>
        <p:spPr bwMode="auto">
          <a:xfrm>
            <a:off x="8672042" y="3662372"/>
            <a:ext cx="110235" cy="1429993"/>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3" name="Rectangle 202">
            <a:extLst>
              <a:ext uri="{FF2B5EF4-FFF2-40B4-BE49-F238E27FC236}">
                <a16:creationId xmlns:a16="http://schemas.microsoft.com/office/drawing/2014/main" id="{B44A0DD1-5CA8-45D7-81A0-FA780062142E}"/>
              </a:ext>
            </a:extLst>
          </p:cNvPr>
          <p:cNvSpPr/>
          <p:nvPr/>
        </p:nvSpPr>
        <p:spPr bwMode="auto">
          <a:xfrm>
            <a:off x="8880775" y="3779357"/>
            <a:ext cx="108503" cy="1307033"/>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04" name="Rectangle 203">
            <a:extLst>
              <a:ext uri="{FF2B5EF4-FFF2-40B4-BE49-F238E27FC236}">
                <a16:creationId xmlns:a16="http://schemas.microsoft.com/office/drawing/2014/main" id="{F4DF2D93-7B69-4EC9-8C5F-8C73A9F39D0E}"/>
              </a:ext>
            </a:extLst>
          </p:cNvPr>
          <p:cNvSpPr/>
          <p:nvPr/>
        </p:nvSpPr>
        <p:spPr bwMode="auto">
          <a:xfrm>
            <a:off x="8986844" y="3838608"/>
            <a:ext cx="110235" cy="1247782"/>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5" name="Rectangle 204">
            <a:extLst>
              <a:ext uri="{FF2B5EF4-FFF2-40B4-BE49-F238E27FC236}">
                <a16:creationId xmlns:a16="http://schemas.microsoft.com/office/drawing/2014/main" id="{D1211FBB-B228-48EB-B541-4AB369D8E3D1}"/>
              </a:ext>
            </a:extLst>
          </p:cNvPr>
          <p:cNvSpPr/>
          <p:nvPr/>
        </p:nvSpPr>
        <p:spPr bwMode="auto">
          <a:xfrm>
            <a:off x="9212169" y="4824132"/>
            <a:ext cx="108503" cy="269557"/>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06" name="Rectangle 205">
            <a:extLst>
              <a:ext uri="{FF2B5EF4-FFF2-40B4-BE49-F238E27FC236}">
                <a16:creationId xmlns:a16="http://schemas.microsoft.com/office/drawing/2014/main" id="{E642D969-B911-43EA-8D65-5CA015E20A35}"/>
              </a:ext>
            </a:extLst>
          </p:cNvPr>
          <p:cNvSpPr/>
          <p:nvPr/>
        </p:nvSpPr>
        <p:spPr bwMode="auto">
          <a:xfrm>
            <a:off x="9321600" y="3662372"/>
            <a:ext cx="110235" cy="1431317"/>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7" name="Rectangle 206">
            <a:extLst>
              <a:ext uri="{FF2B5EF4-FFF2-40B4-BE49-F238E27FC236}">
                <a16:creationId xmlns:a16="http://schemas.microsoft.com/office/drawing/2014/main" id="{8ACE8B0A-21FF-400B-8E0A-3B3F491BF10C}"/>
              </a:ext>
            </a:extLst>
          </p:cNvPr>
          <p:cNvSpPr/>
          <p:nvPr/>
        </p:nvSpPr>
        <p:spPr bwMode="auto">
          <a:xfrm>
            <a:off x="9535468" y="4045611"/>
            <a:ext cx="108503" cy="1040780"/>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08" name="Rectangle 207">
            <a:extLst>
              <a:ext uri="{FF2B5EF4-FFF2-40B4-BE49-F238E27FC236}">
                <a16:creationId xmlns:a16="http://schemas.microsoft.com/office/drawing/2014/main" id="{F8BFA239-8C84-4A01-BDDD-262B9B09A142}"/>
              </a:ext>
            </a:extLst>
          </p:cNvPr>
          <p:cNvSpPr/>
          <p:nvPr/>
        </p:nvSpPr>
        <p:spPr bwMode="auto">
          <a:xfrm>
            <a:off x="9644899" y="4552823"/>
            <a:ext cx="110235" cy="540866"/>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9" name="Rectangle 208">
            <a:extLst>
              <a:ext uri="{FF2B5EF4-FFF2-40B4-BE49-F238E27FC236}">
                <a16:creationId xmlns:a16="http://schemas.microsoft.com/office/drawing/2014/main" id="{40C3A8C2-9B8E-4F9D-A344-F3FACC369E6A}"/>
              </a:ext>
            </a:extLst>
          </p:cNvPr>
          <p:cNvSpPr/>
          <p:nvPr/>
        </p:nvSpPr>
        <p:spPr bwMode="auto">
          <a:xfrm>
            <a:off x="9867676" y="4565153"/>
            <a:ext cx="108503" cy="534977"/>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10" name="Rectangle 209">
            <a:extLst>
              <a:ext uri="{FF2B5EF4-FFF2-40B4-BE49-F238E27FC236}">
                <a16:creationId xmlns:a16="http://schemas.microsoft.com/office/drawing/2014/main" id="{72358EFD-F62A-459B-9C07-FC2C6C1448BD}"/>
              </a:ext>
            </a:extLst>
          </p:cNvPr>
          <p:cNvSpPr/>
          <p:nvPr/>
        </p:nvSpPr>
        <p:spPr bwMode="auto">
          <a:xfrm>
            <a:off x="9977107" y="4376820"/>
            <a:ext cx="110235" cy="711774"/>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11" name="Rectangle 210">
            <a:extLst>
              <a:ext uri="{FF2B5EF4-FFF2-40B4-BE49-F238E27FC236}">
                <a16:creationId xmlns:a16="http://schemas.microsoft.com/office/drawing/2014/main" id="{218C199E-7892-4952-BB80-9DFF5C0DCA09}"/>
              </a:ext>
            </a:extLst>
          </p:cNvPr>
          <p:cNvSpPr/>
          <p:nvPr/>
        </p:nvSpPr>
        <p:spPr bwMode="auto">
          <a:xfrm>
            <a:off x="10193230" y="4040655"/>
            <a:ext cx="108503" cy="1059515"/>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12" name="Rectangle 211">
            <a:extLst>
              <a:ext uri="{FF2B5EF4-FFF2-40B4-BE49-F238E27FC236}">
                <a16:creationId xmlns:a16="http://schemas.microsoft.com/office/drawing/2014/main" id="{F17D2432-38FF-42D1-A4C2-C4DC8A47394C}"/>
              </a:ext>
            </a:extLst>
          </p:cNvPr>
          <p:cNvSpPr/>
          <p:nvPr/>
        </p:nvSpPr>
        <p:spPr bwMode="auto">
          <a:xfrm>
            <a:off x="10302661" y="4735088"/>
            <a:ext cx="110235" cy="353546"/>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13" name="Rectangle 212">
            <a:extLst>
              <a:ext uri="{FF2B5EF4-FFF2-40B4-BE49-F238E27FC236}">
                <a16:creationId xmlns:a16="http://schemas.microsoft.com/office/drawing/2014/main" id="{61540007-FF3B-471B-ADEA-4E684353134B}"/>
              </a:ext>
            </a:extLst>
          </p:cNvPr>
          <p:cNvSpPr/>
          <p:nvPr/>
        </p:nvSpPr>
        <p:spPr bwMode="auto">
          <a:xfrm>
            <a:off x="10530117" y="4304035"/>
            <a:ext cx="108503" cy="786049"/>
          </a:xfrm>
          <a:prstGeom prst="rect">
            <a:avLst/>
          </a:prstGeom>
          <a:solidFill>
            <a:schemeClr val="accent1"/>
          </a:solidFill>
          <a:ln w="9525">
            <a:solidFill>
              <a:schemeClr val="bg1"/>
            </a:solidFill>
            <a:miter lim="800000"/>
            <a:headEnd/>
            <a:tailEnd/>
          </a:ln>
        </p:spPr>
        <p:txBody>
          <a:bodyPr rtlCol="0" anchor="ctr"/>
          <a:lstStyle/>
          <a:p>
            <a:pPr algn="ctr"/>
            <a:endParaRPr lang="en-US" dirty="0"/>
          </a:p>
        </p:txBody>
      </p:sp>
      <p:sp>
        <p:nvSpPr>
          <p:cNvPr id="214" name="Rectangle 213">
            <a:extLst>
              <a:ext uri="{FF2B5EF4-FFF2-40B4-BE49-F238E27FC236}">
                <a16:creationId xmlns:a16="http://schemas.microsoft.com/office/drawing/2014/main" id="{6087F8C0-8CD7-41C0-B815-FB5AF8B7F217}"/>
              </a:ext>
            </a:extLst>
          </p:cNvPr>
          <p:cNvSpPr/>
          <p:nvPr/>
        </p:nvSpPr>
        <p:spPr bwMode="auto">
          <a:xfrm>
            <a:off x="10639548" y="4552823"/>
            <a:ext cx="110235" cy="535811"/>
          </a:xfrm>
          <a:prstGeom prst="rect">
            <a:avLst/>
          </a:prstGeom>
          <a:solidFill>
            <a:schemeClr val="accent3"/>
          </a:solidFill>
          <a:ln w="9525">
            <a:solidFill>
              <a:schemeClr val="bg1"/>
            </a:solidFill>
            <a:miter lim="800000"/>
            <a:headEnd/>
            <a:tailEnd/>
          </a:ln>
        </p:spPr>
        <p:txBody>
          <a:bodyPr rtlCol="0" anchor="ctr"/>
          <a:lstStyle/>
          <a:p>
            <a:pPr algn="ctr"/>
            <a:endParaRPr lang="en-US" dirty="0"/>
          </a:p>
        </p:txBody>
      </p:sp>
      <p:sp>
        <p:nvSpPr>
          <p:cNvPr id="2060" name="Rectangle 2059">
            <a:extLst>
              <a:ext uri="{FF2B5EF4-FFF2-40B4-BE49-F238E27FC236}">
                <a16:creationId xmlns:a16="http://schemas.microsoft.com/office/drawing/2014/main" id="{F711DEA8-56B9-4EFB-9E66-8AD6A7506151}"/>
              </a:ext>
            </a:extLst>
          </p:cNvPr>
          <p:cNvSpPr/>
          <p:nvPr/>
        </p:nvSpPr>
        <p:spPr bwMode="auto">
          <a:xfrm>
            <a:off x="9178009" y="3471049"/>
            <a:ext cx="283871" cy="2204189"/>
          </a:xfrm>
          <a:prstGeom prst="rect">
            <a:avLst/>
          </a:prstGeom>
          <a:noFill/>
          <a:ln w="28575">
            <a:solidFill>
              <a:srgbClr val="FF0000"/>
            </a:solidFill>
            <a:miter lim="800000"/>
            <a:headEnd/>
            <a:tailEnd/>
          </a:ln>
        </p:spPr>
        <p:txBody>
          <a:bodyPr rtlCol="0" anchor="ctr"/>
          <a:lstStyle/>
          <a:p>
            <a:pPr algn="ctr"/>
            <a:endParaRPr lang="en-US" dirty="0"/>
          </a:p>
        </p:txBody>
      </p:sp>
      <p:sp>
        <p:nvSpPr>
          <p:cNvPr id="147" name="Freeform: Shape 146">
            <a:extLst>
              <a:ext uri="{FF2B5EF4-FFF2-40B4-BE49-F238E27FC236}">
                <a16:creationId xmlns:a16="http://schemas.microsoft.com/office/drawing/2014/main" id="{6B2DAD7D-7379-43E1-9775-4041BF8DDEE4}"/>
              </a:ext>
            </a:extLst>
          </p:cNvPr>
          <p:cNvSpPr/>
          <p:nvPr/>
        </p:nvSpPr>
        <p:spPr bwMode="auto">
          <a:xfrm>
            <a:off x="7179541" y="2152222"/>
            <a:ext cx="3624879" cy="2939207"/>
          </a:xfrm>
          <a:custGeom>
            <a:avLst/>
            <a:gdLst>
              <a:gd name="connsiteX0" fmla="*/ 0 w 3278777"/>
              <a:gd name="connsiteY0" fmla="*/ 0 h 2514600"/>
              <a:gd name="connsiteX1" fmla="*/ 0 w 3278777"/>
              <a:gd name="connsiteY1" fmla="*/ 2514600 h 2514600"/>
              <a:gd name="connsiteX2" fmla="*/ 3278777 w 3278777"/>
              <a:gd name="connsiteY2" fmla="*/ 2514600 h 2514600"/>
            </a:gdLst>
            <a:ahLst/>
            <a:cxnLst>
              <a:cxn ang="0">
                <a:pos x="connsiteX0" y="connsiteY0"/>
              </a:cxn>
              <a:cxn ang="0">
                <a:pos x="connsiteX1" y="connsiteY1"/>
              </a:cxn>
              <a:cxn ang="0">
                <a:pos x="connsiteX2" y="connsiteY2"/>
              </a:cxn>
            </a:cxnLst>
            <a:rect l="l" t="t" r="r" b="b"/>
            <a:pathLst>
              <a:path w="3278777" h="2514600">
                <a:moveTo>
                  <a:pt x="0" y="0"/>
                </a:moveTo>
                <a:lnTo>
                  <a:pt x="0" y="2514600"/>
                </a:lnTo>
                <a:lnTo>
                  <a:pt x="3278777" y="2514600"/>
                </a:lnTo>
              </a:path>
            </a:pathLst>
          </a:custGeom>
          <a:noFill/>
          <a:ln w="28575">
            <a:solidFill>
              <a:schemeClr val="bg1"/>
            </a:solidFill>
            <a:miter lim="800000"/>
            <a:headEnd/>
            <a:tailEnd/>
          </a:ln>
        </p:spPr>
        <p:txBody>
          <a:bodyPr rtlCol="0" anchor="ctr"/>
          <a:lstStyle/>
          <a:p>
            <a:pPr algn="ctr"/>
            <a:endParaRPr lang="en-US" dirty="0"/>
          </a:p>
        </p:txBody>
      </p:sp>
      <p:grpSp>
        <p:nvGrpSpPr>
          <p:cNvPr id="188" name="Group 187">
            <a:extLst>
              <a:ext uri="{FF2B5EF4-FFF2-40B4-BE49-F238E27FC236}">
                <a16:creationId xmlns:a16="http://schemas.microsoft.com/office/drawing/2014/main" id="{3B4CAC85-881D-C635-DB4D-56FFC9DE2498}"/>
              </a:ext>
            </a:extLst>
          </p:cNvPr>
          <p:cNvGrpSpPr/>
          <p:nvPr/>
        </p:nvGrpSpPr>
        <p:grpSpPr>
          <a:xfrm>
            <a:off x="9392911" y="6207927"/>
            <a:ext cx="2488502" cy="454909"/>
            <a:chOff x="9392911" y="6207927"/>
            <a:chExt cx="2488502" cy="454909"/>
          </a:xfrm>
        </p:grpSpPr>
        <p:pic>
          <p:nvPicPr>
            <p:cNvPr id="191" name="Picture 190" descr="A picture containing text, ax, wheel&#10;&#10;Description automatically generated">
              <a:extLst>
                <a:ext uri="{FF2B5EF4-FFF2-40B4-BE49-F238E27FC236}">
                  <a16:creationId xmlns:a16="http://schemas.microsoft.com/office/drawing/2014/main" id="{CEA3E989-5A40-BC0A-7CAE-05FB60BBD6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93" name="Rectangle 8">
              <a:extLst>
                <a:ext uri="{FF2B5EF4-FFF2-40B4-BE49-F238E27FC236}">
                  <a16:creationId xmlns:a16="http://schemas.microsoft.com/office/drawing/2014/main" id="{8A811C49-C469-85BC-2156-237FBD1B26B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4384037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0" name="Rectangle 1499">
            <a:extLst>
              <a:ext uri="{FF2B5EF4-FFF2-40B4-BE49-F238E27FC236}">
                <a16:creationId xmlns:a16="http://schemas.microsoft.com/office/drawing/2014/main" id="{BBF4E761-958D-492E-82E5-6DCE6D2CC563}"/>
              </a:ext>
            </a:extLst>
          </p:cNvPr>
          <p:cNvSpPr/>
          <p:nvPr/>
        </p:nvSpPr>
        <p:spPr bwMode="auto">
          <a:xfrm>
            <a:off x="6877573" y="1660174"/>
            <a:ext cx="4012480" cy="1589721"/>
          </a:xfrm>
          <a:prstGeom prst="rect">
            <a:avLst/>
          </a:prstGeom>
          <a:solidFill>
            <a:srgbClr val="E9F3D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03" name="Group 1502">
            <a:extLst>
              <a:ext uri="{FF2B5EF4-FFF2-40B4-BE49-F238E27FC236}">
                <a16:creationId xmlns:a16="http://schemas.microsoft.com/office/drawing/2014/main" id="{0FA95332-B703-4727-A4A4-D89B9BD0208A}"/>
              </a:ext>
            </a:extLst>
          </p:cNvPr>
          <p:cNvGrpSpPr/>
          <p:nvPr/>
        </p:nvGrpSpPr>
        <p:grpSpPr>
          <a:xfrm>
            <a:off x="6904873" y="2136156"/>
            <a:ext cx="3110863" cy="1614041"/>
            <a:chOff x="6904873" y="2136156"/>
            <a:chExt cx="3110863" cy="1614041"/>
          </a:xfrm>
        </p:grpSpPr>
        <p:sp>
          <p:nvSpPr>
            <p:cNvPr id="1501" name="Oval 1500">
              <a:extLst>
                <a:ext uri="{FF2B5EF4-FFF2-40B4-BE49-F238E27FC236}">
                  <a16:creationId xmlns:a16="http://schemas.microsoft.com/office/drawing/2014/main" id="{D3566421-9BF5-40B2-8C4A-86BBF6FA9855}"/>
                </a:ext>
              </a:extLst>
            </p:cNvPr>
            <p:cNvSpPr/>
            <p:nvPr/>
          </p:nvSpPr>
          <p:spPr bwMode="auto">
            <a:xfrm>
              <a:off x="6912934" y="2136156"/>
              <a:ext cx="3102802" cy="1580802"/>
            </a:xfrm>
            <a:prstGeom prst="ellipse">
              <a:avLst/>
            </a:prstGeom>
            <a:solidFill>
              <a:srgbClr val="CAD6ED"/>
            </a:solidFill>
            <a:ln w="12700">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2" name="Rectangle 1501">
              <a:extLst>
                <a:ext uri="{FF2B5EF4-FFF2-40B4-BE49-F238E27FC236}">
                  <a16:creationId xmlns:a16="http://schemas.microsoft.com/office/drawing/2014/main" id="{E158D535-C834-4E89-A2F3-1E0DCBDBF805}"/>
                </a:ext>
              </a:extLst>
            </p:cNvPr>
            <p:cNvSpPr/>
            <p:nvPr/>
          </p:nvSpPr>
          <p:spPr bwMode="auto">
            <a:xfrm>
              <a:off x="6904873" y="3250475"/>
              <a:ext cx="3064004" cy="499722"/>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18" name="Oval 1417">
            <a:extLst>
              <a:ext uri="{FF2B5EF4-FFF2-40B4-BE49-F238E27FC236}">
                <a16:creationId xmlns:a16="http://schemas.microsoft.com/office/drawing/2014/main" id="{6FF06A92-EF78-4323-AE67-B480F8AF04C1}"/>
              </a:ext>
            </a:extLst>
          </p:cNvPr>
          <p:cNvSpPr/>
          <p:nvPr/>
        </p:nvSpPr>
        <p:spPr bwMode="auto">
          <a:xfrm>
            <a:off x="7631113" y="2517747"/>
            <a:ext cx="405648" cy="225626"/>
          </a:xfrm>
          <a:prstGeom prst="ellipse">
            <a:avLst/>
          </a:prstGeom>
          <a:solidFill>
            <a:schemeClr val="accent6">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9" name="Oval 1418">
            <a:extLst>
              <a:ext uri="{FF2B5EF4-FFF2-40B4-BE49-F238E27FC236}">
                <a16:creationId xmlns:a16="http://schemas.microsoft.com/office/drawing/2014/main" id="{18AA0574-35FC-4904-8A49-FC898B702EA7}"/>
              </a:ext>
            </a:extLst>
          </p:cNvPr>
          <p:cNvSpPr/>
          <p:nvPr/>
        </p:nvSpPr>
        <p:spPr bwMode="auto">
          <a:xfrm>
            <a:off x="8948269" y="2502344"/>
            <a:ext cx="405648" cy="225626"/>
          </a:xfrm>
          <a:prstGeom prst="ellipse">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p:cNvSpPr>
            <a:spLocks noGrp="1"/>
          </p:cNvSpPr>
          <p:nvPr>
            <p:ph type="title"/>
          </p:nvPr>
        </p:nvSpPr>
        <p:spPr/>
        <p:txBody>
          <a:bodyPr/>
          <a:lstStyle/>
          <a:p>
            <a:r>
              <a:rPr lang="en-US" dirty="0"/>
              <a:t>Targeting </a:t>
            </a:r>
            <a:r>
              <a:rPr lang="en-US" i="1" dirty="0"/>
              <a:t>ESR1 </a:t>
            </a:r>
            <a:r>
              <a:rPr lang="en-US" dirty="0"/>
              <a:t>Mutations </a:t>
            </a:r>
            <a:br>
              <a:rPr lang="en-US" dirty="0"/>
            </a:br>
            <a:r>
              <a:rPr lang="en-US" dirty="0"/>
              <a:t>With SERDs</a:t>
            </a:r>
          </a:p>
        </p:txBody>
      </p:sp>
      <p:sp>
        <p:nvSpPr>
          <p:cNvPr id="5" name="Content Placeholder 4"/>
          <p:cNvSpPr>
            <a:spLocks noGrp="1"/>
          </p:cNvSpPr>
          <p:nvPr>
            <p:ph sz="half" idx="1"/>
          </p:nvPr>
        </p:nvSpPr>
        <p:spPr/>
        <p:txBody>
          <a:bodyPr/>
          <a:lstStyle/>
          <a:p>
            <a:r>
              <a:rPr lang="en-US" sz="2400" dirty="0"/>
              <a:t>SERDs inhibit cancers through degradation of the estrogen receptor</a:t>
            </a:r>
            <a:r>
              <a:rPr lang="en-US" sz="2400" baseline="30000" dirty="0"/>
              <a:t>1</a:t>
            </a:r>
            <a:endParaRPr lang="en-US" sz="2400" dirty="0"/>
          </a:p>
          <a:p>
            <a:r>
              <a:rPr lang="en-US" sz="2400" dirty="0"/>
              <a:t>May have greater activity than AI in resistant cancers with </a:t>
            </a:r>
            <a:r>
              <a:rPr lang="en-US" sz="2400" i="1" dirty="0"/>
              <a:t>ESR1</a:t>
            </a:r>
            <a:r>
              <a:rPr lang="en-US" sz="2400" dirty="0"/>
              <a:t> mutations</a:t>
            </a:r>
            <a:r>
              <a:rPr lang="en-US" sz="2400" baseline="30000" dirty="0"/>
              <a:t>2</a:t>
            </a:r>
            <a:endParaRPr lang="en-US" sz="2400" dirty="0"/>
          </a:p>
          <a:p>
            <a:r>
              <a:rPr lang="en-US" sz="2400" dirty="0"/>
              <a:t>Fulvestrant: potent ER degrader and only FDA-approved SERD</a:t>
            </a:r>
            <a:r>
              <a:rPr lang="en-US" sz="2400" baseline="30000" dirty="0"/>
              <a:t>3,4</a:t>
            </a:r>
            <a:endParaRPr lang="en-US" sz="2400" dirty="0"/>
          </a:p>
          <a:p>
            <a:pPr lvl="1"/>
            <a:r>
              <a:rPr lang="en-US" sz="2200" dirty="0"/>
              <a:t>Efficacy limited by poor bioavailability</a:t>
            </a:r>
          </a:p>
          <a:p>
            <a:r>
              <a:rPr lang="en-US" sz="2400" dirty="0"/>
              <a:t>Oral agents may have greater availability and activity in setting of endocrine resistance</a:t>
            </a:r>
            <a:r>
              <a:rPr lang="en-US" sz="2400" baseline="30000" dirty="0"/>
              <a:t>4</a:t>
            </a:r>
            <a:endParaRPr lang="en-US" sz="2400" dirty="0"/>
          </a:p>
        </p:txBody>
      </p:sp>
      <p:sp>
        <p:nvSpPr>
          <p:cNvPr id="15" name="Text Box 15">
            <a:extLst>
              <a:ext uri="{FF2B5EF4-FFF2-40B4-BE49-F238E27FC236}">
                <a16:creationId xmlns:a16="http://schemas.microsoft.com/office/drawing/2014/main" id="{D8C6B9C3-F60A-434C-8535-B687DA3A6CD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Bardia. ASCO 2017. Abstr 1014. 2. Fribbens. JCO. 2016;34:2961. 3. Fulvestrant PI. 4. Zhang. Oncotarget. 2017;8:103874.</a:t>
            </a:r>
          </a:p>
        </p:txBody>
      </p:sp>
      <p:sp>
        <p:nvSpPr>
          <p:cNvPr id="19" name="TextBox 18">
            <a:extLst>
              <a:ext uri="{FF2B5EF4-FFF2-40B4-BE49-F238E27FC236}">
                <a16:creationId xmlns:a16="http://schemas.microsoft.com/office/drawing/2014/main" id="{AC26BED5-D21C-4D19-95C2-CFF8E87EC419}"/>
              </a:ext>
            </a:extLst>
          </p:cNvPr>
          <p:cNvSpPr txBox="1"/>
          <p:nvPr/>
        </p:nvSpPr>
        <p:spPr bwMode="auto">
          <a:xfrm>
            <a:off x="6697466" y="238127"/>
            <a:ext cx="4339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Comparative MoA for AI vs SERM vs SERD</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95516600-BFB9-4729-93FA-557AAD5579F2}"/>
              </a:ext>
            </a:extLst>
          </p:cNvPr>
          <p:cNvSpPr txBox="1"/>
          <p:nvPr/>
        </p:nvSpPr>
        <p:spPr bwMode="auto">
          <a:xfrm>
            <a:off x="7806234" y="2737838"/>
            <a:ext cx="1399449" cy="539250"/>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 target genes activated, leading to cell proliferation</a:t>
            </a:r>
          </a:p>
        </p:txBody>
      </p:sp>
      <p:sp>
        <p:nvSpPr>
          <p:cNvPr id="25" name="TextBox 24">
            <a:extLst>
              <a:ext uri="{FF2B5EF4-FFF2-40B4-BE49-F238E27FC236}">
                <a16:creationId xmlns:a16="http://schemas.microsoft.com/office/drawing/2014/main" id="{96E89326-B669-4EFE-B624-1FA776435CCD}"/>
              </a:ext>
            </a:extLst>
          </p:cNvPr>
          <p:cNvSpPr txBox="1"/>
          <p:nvPr/>
        </p:nvSpPr>
        <p:spPr bwMode="auto">
          <a:xfrm>
            <a:off x="6956593" y="645910"/>
            <a:ext cx="1764466" cy="539250"/>
          </a:xfrm>
          <a:prstGeom prst="rect">
            <a:avLst/>
          </a:prstGeom>
          <a:noFill/>
          <a:ln w="9525" algn="ctr">
            <a:noFill/>
            <a:miter lim="800000"/>
            <a:headEnd/>
            <a:tailEnd/>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Anastrozole, exemestane, letrozole</a:t>
            </a:r>
          </a:p>
        </p:txBody>
      </p:sp>
      <p:sp>
        <p:nvSpPr>
          <p:cNvPr id="26" name="TextBox 25">
            <a:extLst>
              <a:ext uri="{FF2B5EF4-FFF2-40B4-BE49-F238E27FC236}">
                <a16:creationId xmlns:a16="http://schemas.microsoft.com/office/drawing/2014/main" id="{A37FFAC0-07D3-4606-B195-5D7C32DAA3D0}"/>
              </a:ext>
            </a:extLst>
          </p:cNvPr>
          <p:cNvSpPr txBox="1"/>
          <p:nvPr/>
        </p:nvSpPr>
        <p:spPr bwMode="auto">
          <a:xfrm>
            <a:off x="8533558" y="640773"/>
            <a:ext cx="1407723" cy="539250"/>
          </a:xfrm>
          <a:prstGeom prst="rect">
            <a:avLst/>
          </a:prstGeom>
          <a:noFill/>
          <a:ln w="9525" algn="ctr">
            <a:noFill/>
            <a:miter lim="800000"/>
            <a:headEnd/>
            <a:tailEnd/>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SERM</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Tamoxifen, toremifene </a:t>
            </a:r>
          </a:p>
        </p:txBody>
      </p:sp>
      <p:sp>
        <p:nvSpPr>
          <p:cNvPr id="27" name="TextBox 26">
            <a:extLst>
              <a:ext uri="{FF2B5EF4-FFF2-40B4-BE49-F238E27FC236}">
                <a16:creationId xmlns:a16="http://schemas.microsoft.com/office/drawing/2014/main" id="{0071E716-4874-474D-80C2-C2641DDD26B5}"/>
              </a:ext>
            </a:extLst>
          </p:cNvPr>
          <p:cNvSpPr txBox="1"/>
          <p:nvPr/>
        </p:nvSpPr>
        <p:spPr bwMode="auto">
          <a:xfrm>
            <a:off x="9834566" y="631151"/>
            <a:ext cx="1469542" cy="686983"/>
          </a:xfrm>
          <a:prstGeom prst="rect">
            <a:avLst/>
          </a:prstGeom>
          <a:noFill/>
          <a:ln w="9525" algn="ctr">
            <a:noFill/>
            <a:miter lim="800000"/>
            <a:headEnd/>
            <a:tailEnd/>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Elacestrant (RAD1901), fulvestrant</a:t>
            </a:r>
          </a:p>
        </p:txBody>
      </p:sp>
      <p:sp>
        <p:nvSpPr>
          <p:cNvPr id="30" name="TextBox 29">
            <a:extLst>
              <a:ext uri="{FF2B5EF4-FFF2-40B4-BE49-F238E27FC236}">
                <a16:creationId xmlns:a16="http://schemas.microsoft.com/office/drawing/2014/main" id="{22ACD57E-BCCC-485B-AF47-3B31A37A59CB}"/>
              </a:ext>
            </a:extLst>
          </p:cNvPr>
          <p:cNvSpPr txBox="1"/>
          <p:nvPr/>
        </p:nvSpPr>
        <p:spPr bwMode="auto">
          <a:xfrm>
            <a:off x="10412364" y="2546790"/>
            <a:ext cx="1132298" cy="243785"/>
          </a:xfrm>
          <a:prstGeom prst="rect">
            <a:avLst/>
          </a:prstGeom>
          <a:noFill/>
          <a:ln>
            <a:noFill/>
          </a:ln>
        </p:spPr>
        <p:txBody>
          <a:bodyPr wrap="non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 degradation</a:t>
            </a:r>
          </a:p>
        </p:txBody>
      </p:sp>
      <p:sp>
        <p:nvSpPr>
          <p:cNvPr id="34" name="TextBox 33">
            <a:extLst>
              <a:ext uri="{FF2B5EF4-FFF2-40B4-BE49-F238E27FC236}">
                <a16:creationId xmlns:a16="http://schemas.microsoft.com/office/drawing/2014/main" id="{112ECEEB-9930-4880-A744-733054EC8C13}"/>
              </a:ext>
            </a:extLst>
          </p:cNvPr>
          <p:cNvSpPr txBox="1"/>
          <p:nvPr/>
        </p:nvSpPr>
        <p:spPr bwMode="auto">
          <a:xfrm>
            <a:off x="6342758" y="3575210"/>
            <a:ext cx="5037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by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ESR1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Status in ER+ Advanced BC</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339A0DB0-D4AA-46BD-8E57-96D539B68988}"/>
              </a:ext>
            </a:extLst>
          </p:cNvPr>
          <p:cNvSpPr txBox="1"/>
          <p:nvPr/>
        </p:nvSpPr>
        <p:spPr bwMode="auto">
          <a:xfrm rot="16200000">
            <a:off x="5326572" y="4917036"/>
            <a:ext cx="1807979"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grpSp>
        <p:nvGrpSpPr>
          <p:cNvPr id="12" name="Group 11">
            <a:extLst>
              <a:ext uri="{FF2B5EF4-FFF2-40B4-BE49-F238E27FC236}">
                <a16:creationId xmlns:a16="http://schemas.microsoft.com/office/drawing/2014/main" id="{CCC3A46A-2EF6-4202-B7C0-EA4DAF01FCAE}"/>
              </a:ext>
            </a:extLst>
          </p:cNvPr>
          <p:cNvGrpSpPr/>
          <p:nvPr/>
        </p:nvGrpSpPr>
        <p:grpSpPr>
          <a:xfrm>
            <a:off x="6874272" y="1513984"/>
            <a:ext cx="4013341" cy="283623"/>
            <a:chOff x="6874272" y="1513984"/>
            <a:chExt cx="4013341" cy="283623"/>
          </a:xfrm>
        </p:grpSpPr>
        <p:grpSp>
          <p:nvGrpSpPr>
            <p:cNvPr id="10" name="Group 9">
              <a:extLst>
                <a:ext uri="{FF2B5EF4-FFF2-40B4-BE49-F238E27FC236}">
                  <a16:creationId xmlns:a16="http://schemas.microsoft.com/office/drawing/2014/main" id="{E899FF3D-6660-4A8A-9D3C-EEC7406A0B14}"/>
                </a:ext>
              </a:extLst>
            </p:cNvPr>
            <p:cNvGrpSpPr/>
            <p:nvPr/>
          </p:nvGrpSpPr>
          <p:grpSpPr>
            <a:xfrm>
              <a:off x="6874272" y="1513984"/>
              <a:ext cx="2258521" cy="277141"/>
              <a:chOff x="6874272" y="1513984"/>
              <a:chExt cx="2258521" cy="277141"/>
            </a:xfrm>
          </p:grpSpPr>
          <p:grpSp>
            <p:nvGrpSpPr>
              <p:cNvPr id="9" name="Group 8">
                <a:extLst>
                  <a:ext uri="{FF2B5EF4-FFF2-40B4-BE49-F238E27FC236}">
                    <a16:creationId xmlns:a16="http://schemas.microsoft.com/office/drawing/2014/main" id="{8C457954-5065-44AC-BE61-D9707FC11772}"/>
                  </a:ext>
                </a:extLst>
              </p:cNvPr>
              <p:cNvGrpSpPr/>
              <p:nvPr/>
            </p:nvGrpSpPr>
            <p:grpSpPr>
              <a:xfrm>
                <a:off x="6874272" y="1513984"/>
                <a:ext cx="1129720" cy="269575"/>
                <a:chOff x="6874272" y="1513984"/>
                <a:chExt cx="1129720" cy="269575"/>
              </a:xfrm>
            </p:grpSpPr>
            <p:grpSp>
              <p:nvGrpSpPr>
                <p:cNvPr id="375" name="Group 374">
                  <a:extLst>
                    <a:ext uri="{FF2B5EF4-FFF2-40B4-BE49-F238E27FC236}">
                      <a16:creationId xmlns:a16="http://schemas.microsoft.com/office/drawing/2014/main" id="{5BE56199-44C3-489C-A4CB-08B0CBC0A3A1}"/>
                    </a:ext>
                  </a:extLst>
                </p:cNvPr>
                <p:cNvGrpSpPr/>
                <p:nvPr/>
              </p:nvGrpSpPr>
              <p:grpSpPr>
                <a:xfrm rot="150535">
                  <a:off x="7199342" y="1513984"/>
                  <a:ext cx="804650" cy="269575"/>
                  <a:chOff x="5069958" y="2916972"/>
                  <a:chExt cx="1006363" cy="337153"/>
                </a:xfrm>
              </p:grpSpPr>
              <p:grpSp>
                <p:nvGrpSpPr>
                  <p:cNvPr id="416" name="Group 415">
                    <a:extLst>
                      <a:ext uri="{FF2B5EF4-FFF2-40B4-BE49-F238E27FC236}">
                        <a16:creationId xmlns:a16="http://schemas.microsoft.com/office/drawing/2014/main" id="{0EF04F98-E89F-430C-AA42-29D400FB5697}"/>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517" name="Straight Connector 516">
                      <a:extLst>
                        <a:ext uri="{FF2B5EF4-FFF2-40B4-BE49-F238E27FC236}">
                          <a16:creationId xmlns:a16="http://schemas.microsoft.com/office/drawing/2014/main" id="{9FB5C36E-25F6-4802-B1D4-23650FEC39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038281AF-0564-48BC-9C99-834485EEA72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7" name="Oval 416">
                    <a:extLst>
                      <a:ext uri="{FF2B5EF4-FFF2-40B4-BE49-F238E27FC236}">
                        <a16:creationId xmlns:a16="http://schemas.microsoft.com/office/drawing/2014/main" id="{334E8CAC-906E-44CD-801A-4E47DE6F02EF}"/>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18" name="Group 417">
                    <a:extLst>
                      <a:ext uri="{FF2B5EF4-FFF2-40B4-BE49-F238E27FC236}">
                        <a16:creationId xmlns:a16="http://schemas.microsoft.com/office/drawing/2014/main" id="{C6120718-77FE-4A54-AFE0-3F81B374F487}"/>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515" name="Straight Connector 514">
                      <a:extLst>
                        <a:ext uri="{FF2B5EF4-FFF2-40B4-BE49-F238E27FC236}">
                          <a16:creationId xmlns:a16="http://schemas.microsoft.com/office/drawing/2014/main" id="{EBF8EB2F-9968-4DE1-9C63-2F8112F763F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1527CC83-36FA-4B28-8B41-E7632BACA63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9" name="Oval 418">
                    <a:extLst>
                      <a:ext uri="{FF2B5EF4-FFF2-40B4-BE49-F238E27FC236}">
                        <a16:creationId xmlns:a16="http://schemas.microsoft.com/office/drawing/2014/main" id="{E976BD74-D0B8-46E9-8573-78DDEB9EB8FB}"/>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20" name="Group 419">
                    <a:extLst>
                      <a:ext uri="{FF2B5EF4-FFF2-40B4-BE49-F238E27FC236}">
                        <a16:creationId xmlns:a16="http://schemas.microsoft.com/office/drawing/2014/main" id="{5F7D4039-08EC-4D95-AF11-AB4524330D12}"/>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513" name="Straight Connector 512">
                      <a:extLst>
                        <a:ext uri="{FF2B5EF4-FFF2-40B4-BE49-F238E27FC236}">
                          <a16:creationId xmlns:a16="http://schemas.microsoft.com/office/drawing/2014/main" id="{901AF865-63CA-43AB-8C50-4E0E320291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03CFA558-1756-480D-BC99-BFBADE6C64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1" name="Oval 420">
                    <a:extLst>
                      <a:ext uri="{FF2B5EF4-FFF2-40B4-BE49-F238E27FC236}">
                        <a16:creationId xmlns:a16="http://schemas.microsoft.com/office/drawing/2014/main" id="{792ACA4A-8009-469B-8346-BD9C6D089857}"/>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22" name="Group 421">
                    <a:extLst>
                      <a:ext uri="{FF2B5EF4-FFF2-40B4-BE49-F238E27FC236}">
                        <a16:creationId xmlns:a16="http://schemas.microsoft.com/office/drawing/2014/main" id="{66500CD0-02D0-4481-931B-63B35F677053}"/>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511" name="Straight Connector 510">
                      <a:extLst>
                        <a:ext uri="{FF2B5EF4-FFF2-40B4-BE49-F238E27FC236}">
                          <a16:creationId xmlns:a16="http://schemas.microsoft.com/office/drawing/2014/main" id="{BC13CE19-2002-43C7-976F-47A8F82D3C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10007172-B2A0-4315-834A-3E8ACB872A7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3" name="Oval 422">
                    <a:extLst>
                      <a:ext uri="{FF2B5EF4-FFF2-40B4-BE49-F238E27FC236}">
                        <a16:creationId xmlns:a16="http://schemas.microsoft.com/office/drawing/2014/main" id="{9DE8D79D-37D6-41B0-B88B-A7F8C3FF5506}"/>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24" name="Group 423">
                    <a:extLst>
                      <a:ext uri="{FF2B5EF4-FFF2-40B4-BE49-F238E27FC236}">
                        <a16:creationId xmlns:a16="http://schemas.microsoft.com/office/drawing/2014/main" id="{5E106E7A-BE9D-4C27-868A-369345236237}"/>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509" name="Straight Connector 508">
                      <a:extLst>
                        <a:ext uri="{FF2B5EF4-FFF2-40B4-BE49-F238E27FC236}">
                          <a16:creationId xmlns:a16="http://schemas.microsoft.com/office/drawing/2014/main" id="{2AE49C42-29C9-4D9C-9576-CFEE44873E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96AF57DB-9DB5-4BE9-B197-D71D7EC0C18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5" name="Oval 424">
                    <a:extLst>
                      <a:ext uri="{FF2B5EF4-FFF2-40B4-BE49-F238E27FC236}">
                        <a16:creationId xmlns:a16="http://schemas.microsoft.com/office/drawing/2014/main" id="{C3D6ABED-4242-4FBA-B224-765126881510}"/>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26" name="Group 425">
                    <a:extLst>
                      <a:ext uri="{FF2B5EF4-FFF2-40B4-BE49-F238E27FC236}">
                        <a16:creationId xmlns:a16="http://schemas.microsoft.com/office/drawing/2014/main" id="{220D128C-94F5-430F-A988-173A33DA0C7A}"/>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507" name="Straight Connector 506">
                      <a:extLst>
                        <a:ext uri="{FF2B5EF4-FFF2-40B4-BE49-F238E27FC236}">
                          <a16:creationId xmlns:a16="http://schemas.microsoft.com/office/drawing/2014/main" id="{1F43E434-BFF3-4A2B-A2E5-D764DEF428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B882A7BE-CF58-4E75-BB79-BAC07D5AB2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7" name="Oval 426">
                    <a:extLst>
                      <a:ext uri="{FF2B5EF4-FFF2-40B4-BE49-F238E27FC236}">
                        <a16:creationId xmlns:a16="http://schemas.microsoft.com/office/drawing/2014/main" id="{1049E86F-6B7A-450C-A12F-0AC6CEC9DA53}"/>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28" name="Group 427">
                    <a:extLst>
                      <a:ext uri="{FF2B5EF4-FFF2-40B4-BE49-F238E27FC236}">
                        <a16:creationId xmlns:a16="http://schemas.microsoft.com/office/drawing/2014/main" id="{010400B0-4E25-410B-B5BA-81CD55F78DF1}"/>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505" name="Straight Connector 504">
                      <a:extLst>
                        <a:ext uri="{FF2B5EF4-FFF2-40B4-BE49-F238E27FC236}">
                          <a16:creationId xmlns:a16="http://schemas.microsoft.com/office/drawing/2014/main" id="{0521ACC5-416C-452D-9491-C5B8D3ED0C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58E5C47E-3D11-43AF-B476-6B0D359D82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9" name="Oval 428">
                    <a:extLst>
                      <a:ext uri="{FF2B5EF4-FFF2-40B4-BE49-F238E27FC236}">
                        <a16:creationId xmlns:a16="http://schemas.microsoft.com/office/drawing/2014/main" id="{D7575818-1A20-4B08-BA1B-9117FA2BF14E}"/>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30" name="Group 429">
                    <a:extLst>
                      <a:ext uri="{FF2B5EF4-FFF2-40B4-BE49-F238E27FC236}">
                        <a16:creationId xmlns:a16="http://schemas.microsoft.com/office/drawing/2014/main" id="{4773C8DC-19EF-46AA-8C08-658147B1CA89}"/>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503" name="Straight Connector 502">
                      <a:extLst>
                        <a:ext uri="{FF2B5EF4-FFF2-40B4-BE49-F238E27FC236}">
                          <a16:creationId xmlns:a16="http://schemas.microsoft.com/office/drawing/2014/main" id="{BCDC1A6E-42A3-4DFC-AE32-8C93DDD25B7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E1269997-63CA-4EF4-AF48-4D04DFC4386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1" name="Oval 430">
                    <a:extLst>
                      <a:ext uri="{FF2B5EF4-FFF2-40B4-BE49-F238E27FC236}">
                        <a16:creationId xmlns:a16="http://schemas.microsoft.com/office/drawing/2014/main" id="{7C597454-8D3E-4528-B3E0-58CED776556D}"/>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32" name="Group 431">
                    <a:extLst>
                      <a:ext uri="{FF2B5EF4-FFF2-40B4-BE49-F238E27FC236}">
                        <a16:creationId xmlns:a16="http://schemas.microsoft.com/office/drawing/2014/main" id="{0F89B677-F536-4F59-BFD1-F814E06A7EBA}"/>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501" name="Straight Connector 500">
                      <a:extLst>
                        <a:ext uri="{FF2B5EF4-FFF2-40B4-BE49-F238E27FC236}">
                          <a16:creationId xmlns:a16="http://schemas.microsoft.com/office/drawing/2014/main" id="{C2899C32-1640-4CB0-9EB6-DD0ADC4543D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50643029-426B-425F-A263-ABAB19C916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3" name="Oval 432">
                    <a:extLst>
                      <a:ext uri="{FF2B5EF4-FFF2-40B4-BE49-F238E27FC236}">
                        <a16:creationId xmlns:a16="http://schemas.microsoft.com/office/drawing/2014/main" id="{CA0C5E22-363E-4DA3-97E0-ACAC6D4DE78E}"/>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34" name="Group 433">
                    <a:extLst>
                      <a:ext uri="{FF2B5EF4-FFF2-40B4-BE49-F238E27FC236}">
                        <a16:creationId xmlns:a16="http://schemas.microsoft.com/office/drawing/2014/main" id="{59B1A381-0594-44C2-9418-914A339A8B8B}"/>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499" name="Straight Connector 498">
                      <a:extLst>
                        <a:ext uri="{FF2B5EF4-FFF2-40B4-BE49-F238E27FC236}">
                          <a16:creationId xmlns:a16="http://schemas.microsoft.com/office/drawing/2014/main" id="{3EAE25A5-253A-44A0-A50B-9132EAE5B3E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0FE2B55-0395-4333-B086-A9BCD6DD027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5" name="Oval 434">
                    <a:extLst>
                      <a:ext uri="{FF2B5EF4-FFF2-40B4-BE49-F238E27FC236}">
                        <a16:creationId xmlns:a16="http://schemas.microsoft.com/office/drawing/2014/main" id="{EFD9A2BF-79C2-4197-AB1C-FC76EA495E25}"/>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36" name="Group 435">
                    <a:extLst>
                      <a:ext uri="{FF2B5EF4-FFF2-40B4-BE49-F238E27FC236}">
                        <a16:creationId xmlns:a16="http://schemas.microsoft.com/office/drawing/2014/main" id="{54F0CA54-2552-41ED-B21E-3B8F665AF859}"/>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497" name="Straight Connector 496">
                      <a:extLst>
                        <a:ext uri="{FF2B5EF4-FFF2-40B4-BE49-F238E27FC236}">
                          <a16:creationId xmlns:a16="http://schemas.microsoft.com/office/drawing/2014/main" id="{F816F647-BB96-4889-B237-26B6E86A5C4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6CF44E0D-1FD3-4BD1-8DC4-3A3049F3EA6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7" name="Oval 436">
                    <a:extLst>
                      <a:ext uri="{FF2B5EF4-FFF2-40B4-BE49-F238E27FC236}">
                        <a16:creationId xmlns:a16="http://schemas.microsoft.com/office/drawing/2014/main" id="{82F40435-4F39-49BA-9794-7347FAA7270B}"/>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38" name="Group 437">
                    <a:extLst>
                      <a:ext uri="{FF2B5EF4-FFF2-40B4-BE49-F238E27FC236}">
                        <a16:creationId xmlns:a16="http://schemas.microsoft.com/office/drawing/2014/main" id="{DF9D89F8-37F9-4EB6-9522-29578C8FC01C}"/>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495" name="Straight Connector 494">
                      <a:extLst>
                        <a:ext uri="{FF2B5EF4-FFF2-40B4-BE49-F238E27FC236}">
                          <a16:creationId xmlns:a16="http://schemas.microsoft.com/office/drawing/2014/main" id="{ADE5E787-7C9B-42AA-9F95-AC8809B4E7B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F7742446-8568-4B3E-B59A-CA8DD2737D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9" name="Oval 438">
                    <a:extLst>
                      <a:ext uri="{FF2B5EF4-FFF2-40B4-BE49-F238E27FC236}">
                        <a16:creationId xmlns:a16="http://schemas.microsoft.com/office/drawing/2014/main" id="{B34C3F1C-D648-474A-AE32-FD2E472BAD48}"/>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40" name="Group 439">
                    <a:extLst>
                      <a:ext uri="{FF2B5EF4-FFF2-40B4-BE49-F238E27FC236}">
                        <a16:creationId xmlns:a16="http://schemas.microsoft.com/office/drawing/2014/main" id="{092AF12E-62E2-47FE-8162-13E3D5FDD824}"/>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493" name="Straight Connector 492">
                      <a:extLst>
                        <a:ext uri="{FF2B5EF4-FFF2-40B4-BE49-F238E27FC236}">
                          <a16:creationId xmlns:a16="http://schemas.microsoft.com/office/drawing/2014/main" id="{BBABA585-3925-41B8-A014-A40E6A13EA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93448E67-5A75-4667-8399-2D763D92590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1" name="Oval 440">
                    <a:extLst>
                      <a:ext uri="{FF2B5EF4-FFF2-40B4-BE49-F238E27FC236}">
                        <a16:creationId xmlns:a16="http://schemas.microsoft.com/office/drawing/2014/main" id="{BCBFE63E-ABC7-469F-86B4-4F003C4AE66F}"/>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42" name="Group 441">
                    <a:extLst>
                      <a:ext uri="{FF2B5EF4-FFF2-40B4-BE49-F238E27FC236}">
                        <a16:creationId xmlns:a16="http://schemas.microsoft.com/office/drawing/2014/main" id="{3666096E-6275-4DBE-9328-C3B121851FD9}"/>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491" name="Straight Connector 490">
                      <a:extLst>
                        <a:ext uri="{FF2B5EF4-FFF2-40B4-BE49-F238E27FC236}">
                          <a16:creationId xmlns:a16="http://schemas.microsoft.com/office/drawing/2014/main" id="{E3775C8D-B998-4605-90B9-98D5DA8AE4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D057998-B398-4ECF-84F3-A0968BC70B4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3" name="Oval 442">
                    <a:extLst>
                      <a:ext uri="{FF2B5EF4-FFF2-40B4-BE49-F238E27FC236}">
                        <a16:creationId xmlns:a16="http://schemas.microsoft.com/office/drawing/2014/main" id="{5085C9DD-E04F-4BC1-99FF-CFA1BDA5DA06}"/>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44" name="Group 443">
                    <a:extLst>
                      <a:ext uri="{FF2B5EF4-FFF2-40B4-BE49-F238E27FC236}">
                        <a16:creationId xmlns:a16="http://schemas.microsoft.com/office/drawing/2014/main" id="{2A401F6F-150A-4522-98A2-11C76E83FFF5}"/>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489" name="Straight Connector 488">
                      <a:extLst>
                        <a:ext uri="{FF2B5EF4-FFF2-40B4-BE49-F238E27FC236}">
                          <a16:creationId xmlns:a16="http://schemas.microsoft.com/office/drawing/2014/main" id="{40613467-19D2-487A-9263-6417046FF4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B3B10F09-3D88-4D3B-8466-3895D16E19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5" name="Oval 444">
                    <a:extLst>
                      <a:ext uri="{FF2B5EF4-FFF2-40B4-BE49-F238E27FC236}">
                        <a16:creationId xmlns:a16="http://schemas.microsoft.com/office/drawing/2014/main" id="{CE19BE17-3A34-4C36-8850-6C189B941FC7}"/>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46" name="Group 445">
                    <a:extLst>
                      <a:ext uri="{FF2B5EF4-FFF2-40B4-BE49-F238E27FC236}">
                        <a16:creationId xmlns:a16="http://schemas.microsoft.com/office/drawing/2014/main" id="{EA95345D-7F67-4C9A-83CC-2ACDA32469BE}"/>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487" name="Straight Connector 486">
                      <a:extLst>
                        <a:ext uri="{FF2B5EF4-FFF2-40B4-BE49-F238E27FC236}">
                          <a16:creationId xmlns:a16="http://schemas.microsoft.com/office/drawing/2014/main" id="{906DCDB2-6C20-4265-A5E3-18DB476B2A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1EB1C0ED-1935-4332-9C03-E1623ED2CC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7" name="Oval 446">
                    <a:extLst>
                      <a:ext uri="{FF2B5EF4-FFF2-40B4-BE49-F238E27FC236}">
                        <a16:creationId xmlns:a16="http://schemas.microsoft.com/office/drawing/2014/main" id="{868EF876-CC87-4190-944D-3F3527E224EA}"/>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48" name="Group 447">
                    <a:extLst>
                      <a:ext uri="{FF2B5EF4-FFF2-40B4-BE49-F238E27FC236}">
                        <a16:creationId xmlns:a16="http://schemas.microsoft.com/office/drawing/2014/main" id="{832D589E-DB86-47AA-8671-43EF6877919D}"/>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485" name="Straight Connector 484">
                      <a:extLst>
                        <a:ext uri="{FF2B5EF4-FFF2-40B4-BE49-F238E27FC236}">
                          <a16:creationId xmlns:a16="http://schemas.microsoft.com/office/drawing/2014/main" id="{ADBB14EA-C34E-41B8-8D59-820F9963B61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A30124A9-9554-4DEA-9E2B-A5BEE1B01E5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9" name="Oval 448">
                    <a:extLst>
                      <a:ext uri="{FF2B5EF4-FFF2-40B4-BE49-F238E27FC236}">
                        <a16:creationId xmlns:a16="http://schemas.microsoft.com/office/drawing/2014/main" id="{6868A7A9-2176-4683-83FF-68FDE5FF7C83}"/>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50" name="Group 449">
                    <a:extLst>
                      <a:ext uri="{FF2B5EF4-FFF2-40B4-BE49-F238E27FC236}">
                        <a16:creationId xmlns:a16="http://schemas.microsoft.com/office/drawing/2014/main" id="{A46EFF21-F0CD-41D9-9ACF-805A337E1453}"/>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483" name="Straight Connector 482">
                      <a:extLst>
                        <a:ext uri="{FF2B5EF4-FFF2-40B4-BE49-F238E27FC236}">
                          <a16:creationId xmlns:a16="http://schemas.microsoft.com/office/drawing/2014/main" id="{506AE8C8-2C96-4294-832A-D2E21AE41B1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5F5EB105-FEFC-408F-9188-0045C9543C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1" name="Oval 450">
                    <a:extLst>
                      <a:ext uri="{FF2B5EF4-FFF2-40B4-BE49-F238E27FC236}">
                        <a16:creationId xmlns:a16="http://schemas.microsoft.com/office/drawing/2014/main" id="{717CD8F3-87CA-4946-B7B4-9A35B3F123E7}"/>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52" name="Group 451">
                    <a:extLst>
                      <a:ext uri="{FF2B5EF4-FFF2-40B4-BE49-F238E27FC236}">
                        <a16:creationId xmlns:a16="http://schemas.microsoft.com/office/drawing/2014/main" id="{D941D4C6-6E11-4693-8F35-9A8557E2927D}"/>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481" name="Straight Connector 480">
                      <a:extLst>
                        <a:ext uri="{FF2B5EF4-FFF2-40B4-BE49-F238E27FC236}">
                          <a16:creationId xmlns:a16="http://schemas.microsoft.com/office/drawing/2014/main" id="{291063A9-3D1B-4CBC-A2C7-E9C0D35066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AB51899-6100-4C8C-96B9-1C084AE8097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3" name="Oval 452">
                    <a:extLst>
                      <a:ext uri="{FF2B5EF4-FFF2-40B4-BE49-F238E27FC236}">
                        <a16:creationId xmlns:a16="http://schemas.microsoft.com/office/drawing/2014/main" id="{876EF175-448B-4A5E-BF6A-8C72102656E7}"/>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54" name="Group 453">
                    <a:extLst>
                      <a:ext uri="{FF2B5EF4-FFF2-40B4-BE49-F238E27FC236}">
                        <a16:creationId xmlns:a16="http://schemas.microsoft.com/office/drawing/2014/main" id="{D5FEF1A0-9AB4-483E-8A43-001F36BE6171}"/>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479" name="Straight Connector 478">
                      <a:extLst>
                        <a:ext uri="{FF2B5EF4-FFF2-40B4-BE49-F238E27FC236}">
                          <a16:creationId xmlns:a16="http://schemas.microsoft.com/office/drawing/2014/main" id="{B61FF7F9-F2EC-4308-A24E-760608C522A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3AABD2B2-4B8F-48F6-8090-727DCF1CA7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5" name="Oval 454">
                    <a:extLst>
                      <a:ext uri="{FF2B5EF4-FFF2-40B4-BE49-F238E27FC236}">
                        <a16:creationId xmlns:a16="http://schemas.microsoft.com/office/drawing/2014/main" id="{15133C91-6225-42A2-A8C7-8587A0AEC008}"/>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56" name="Group 455">
                    <a:extLst>
                      <a:ext uri="{FF2B5EF4-FFF2-40B4-BE49-F238E27FC236}">
                        <a16:creationId xmlns:a16="http://schemas.microsoft.com/office/drawing/2014/main" id="{28DA7EB9-9FFF-4EDD-8498-3808808AA3CC}"/>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477" name="Straight Connector 476">
                      <a:extLst>
                        <a:ext uri="{FF2B5EF4-FFF2-40B4-BE49-F238E27FC236}">
                          <a16:creationId xmlns:a16="http://schemas.microsoft.com/office/drawing/2014/main" id="{670F5A7A-0E29-4602-8E80-8435247745C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50FC8D07-074A-409C-ABAE-3CF2AA8B6E3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7" name="Oval 456">
                    <a:extLst>
                      <a:ext uri="{FF2B5EF4-FFF2-40B4-BE49-F238E27FC236}">
                        <a16:creationId xmlns:a16="http://schemas.microsoft.com/office/drawing/2014/main" id="{DA887442-1906-40CF-A3AD-F05FB5F32DF1}"/>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58" name="Group 457">
                    <a:extLst>
                      <a:ext uri="{FF2B5EF4-FFF2-40B4-BE49-F238E27FC236}">
                        <a16:creationId xmlns:a16="http://schemas.microsoft.com/office/drawing/2014/main" id="{4DF43EDC-30B4-4161-A456-7BF3657054D4}"/>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475" name="Straight Connector 474">
                      <a:extLst>
                        <a:ext uri="{FF2B5EF4-FFF2-40B4-BE49-F238E27FC236}">
                          <a16:creationId xmlns:a16="http://schemas.microsoft.com/office/drawing/2014/main" id="{FEFF582C-3510-43B6-88C5-74ED36358A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81C10413-E509-4D80-8AE5-8EBCD41BF8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59" name="Oval 458">
                    <a:extLst>
                      <a:ext uri="{FF2B5EF4-FFF2-40B4-BE49-F238E27FC236}">
                        <a16:creationId xmlns:a16="http://schemas.microsoft.com/office/drawing/2014/main" id="{B8ED8699-38D1-45A9-9E86-9277A97DB4FE}"/>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60" name="Group 459">
                    <a:extLst>
                      <a:ext uri="{FF2B5EF4-FFF2-40B4-BE49-F238E27FC236}">
                        <a16:creationId xmlns:a16="http://schemas.microsoft.com/office/drawing/2014/main" id="{EF8CF131-2F31-4112-8B80-760A32C9A7A3}"/>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473" name="Straight Connector 472">
                      <a:extLst>
                        <a:ext uri="{FF2B5EF4-FFF2-40B4-BE49-F238E27FC236}">
                          <a16:creationId xmlns:a16="http://schemas.microsoft.com/office/drawing/2014/main" id="{C19CD00A-22FD-453C-85C8-6992B78727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FE8082FB-10EC-45BA-B61C-F2871B83FA5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1" name="Oval 460">
                    <a:extLst>
                      <a:ext uri="{FF2B5EF4-FFF2-40B4-BE49-F238E27FC236}">
                        <a16:creationId xmlns:a16="http://schemas.microsoft.com/office/drawing/2014/main" id="{A0B6816A-23F3-4658-9760-0D7326E5D84F}"/>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62" name="Group 461">
                    <a:extLst>
                      <a:ext uri="{FF2B5EF4-FFF2-40B4-BE49-F238E27FC236}">
                        <a16:creationId xmlns:a16="http://schemas.microsoft.com/office/drawing/2014/main" id="{3A0AD54E-3127-4A3D-8DEB-F86669BE7A6F}"/>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471" name="Straight Connector 470">
                      <a:extLst>
                        <a:ext uri="{FF2B5EF4-FFF2-40B4-BE49-F238E27FC236}">
                          <a16:creationId xmlns:a16="http://schemas.microsoft.com/office/drawing/2014/main" id="{F67C4ECA-3607-467F-9F43-0946573DDC2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A5ADFD83-6782-4EAD-94A1-17D46BCDE6D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3" name="Oval 462">
                    <a:extLst>
                      <a:ext uri="{FF2B5EF4-FFF2-40B4-BE49-F238E27FC236}">
                        <a16:creationId xmlns:a16="http://schemas.microsoft.com/office/drawing/2014/main" id="{4CE176D9-EE37-4FD4-AA73-061E439E802F}"/>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464" name="Group 463">
                    <a:extLst>
                      <a:ext uri="{FF2B5EF4-FFF2-40B4-BE49-F238E27FC236}">
                        <a16:creationId xmlns:a16="http://schemas.microsoft.com/office/drawing/2014/main" id="{712FEAC7-213C-4E7A-8456-FCC3B44722FB}"/>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469" name="Straight Connector 468">
                      <a:extLst>
                        <a:ext uri="{FF2B5EF4-FFF2-40B4-BE49-F238E27FC236}">
                          <a16:creationId xmlns:a16="http://schemas.microsoft.com/office/drawing/2014/main" id="{096A6649-0AE3-4D6F-AECC-3B2644EFBCF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256AA3D8-D113-4BB5-9063-B8BD79BE2B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CACC0D6B-71F9-46AD-8AAB-5BA5E6F70659}"/>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467" name="Straight Connector 466">
                      <a:extLst>
                        <a:ext uri="{FF2B5EF4-FFF2-40B4-BE49-F238E27FC236}">
                          <a16:creationId xmlns:a16="http://schemas.microsoft.com/office/drawing/2014/main" id="{1E1E1344-C99E-4D64-8B0D-2CCD5010587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487C54A5-0285-4227-97E0-F244D6B7181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6" name="Oval 465">
                    <a:extLst>
                      <a:ext uri="{FF2B5EF4-FFF2-40B4-BE49-F238E27FC236}">
                        <a16:creationId xmlns:a16="http://schemas.microsoft.com/office/drawing/2014/main" id="{E9C0C1D7-BDDB-40DB-A6A3-0D4983530AE9}"/>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7" name="Group 6">
                  <a:extLst>
                    <a:ext uri="{FF2B5EF4-FFF2-40B4-BE49-F238E27FC236}">
                      <a16:creationId xmlns:a16="http://schemas.microsoft.com/office/drawing/2014/main" id="{94438999-82C7-415F-9C77-0167335C4492}"/>
                    </a:ext>
                  </a:extLst>
                </p:cNvPr>
                <p:cNvGrpSpPr/>
                <p:nvPr/>
              </p:nvGrpSpPr>
              <p:grpSpPr>
                <a:xfrm rot="170527">
                  <a:off x="6874272" y="1520755"/>
                  <a:ext cx="369827" cy="246719"/>
                  <a:chOff x="6874272" y="1539802"/>
                  <a:chExt cx="369827" cy="246719"/>
                </a:xfrm>
              </p:grpSpPr>
              <p:sp>
                <p:nvSpPr>
                  <p:cNvPr id="374" name="Oval 373">
                    <a:extLst>
                      <a:ext uri="{FF2B5EF4-FFF2-40B4-BE49-F238E27FC236}">
                        <a16:creationId xmlns:a16="http://schemas.microsoft.com/office/drawing/2014/main" id="{2F5EF0CD-2E65-4476-A7AA-4B686420FA7F}"/>
                      </a:ext>
                    </a:extLst>
                  </p:cNvPr>
                  <p:cNvSpPr/>
                  <p:nvPr/>
                </p:nvSpPr>
                <p:spPr bwMode="auto">
                  <a:xfrm rot="21421040" flipH="1">
                    <a:off x="7189808" y="1539802"/>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76" name="Group 375">
                    <a:extLst>
                      <a:ext uri="{FF2B5EF4-FFF2-40B4-BE49-F238E27FC236}">
                        <a16:creationId xmlns:a16="http://schemas.microsoft.com/office/drawing/2014/main" id="{227BC142-4BA8-4FCE-AE2B-35B765EF740B}"/>
                      </a:ext>
                    </a:extLst>
                  </p:cNvPr>
                  <p:cNvGrpSpPr/>
                  <p:nvPr/>
                </p:nvGrpSpPr>
                <p:grpSpPr>
                  <a:xfrm rot="21421040" flipH="1">
                    <a:off x="7149296" y="1589210"/>
                    <a:ext cx="20360" cy="69027"/>
                    <a:chOff x="2018143" y="2815794"/>
                    <a:chExt cx="21432" cy="72662"/>
                  </a:xfrm>
                  <a:solidFill>
                    <a:schemeClr val="bg2">
                      <a:lumMod val="50000"/>
                      <a:alpha val="64000"/>
                    </a:schemeClr>
                  </a:solidFill>
                  <a:effectLst/>
                </p:grpSpPr>
                <p:cxnSp>
                  <p:nvCxnSpPr>
                    <p:cNvPr id="414" name="Straight Connector 413">
                      <a:extLst>
                        <a:ext uri="{FF2B5EF4-FFF2-40B4-BE49-F238E27FC236}">
                          <a16:creationId xmlns:a16="http://schemas.microsoft.com/office/drawing/2014/main" id="{003B488D-F219-4AB9-95B5-CC26142A2F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3F4A170A-83FA-4BD3-9756-73D2315ED25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7" name="Oval 376">
                    <a:extLst>
                      <a:ext uri="{FF2B5EF4-FFF2-40B4-BE49-F238E27FC236}">
                        <a16:creationId xmlns:a16="http://schemas.microsoft.com/office/drawing/2014/main" id="{3F47BEE4-6EF3-4FF0-908D-E228E6AD09C4}"/>
                      </a:ext>
                    </a:extLst>
                  </p:cNvPr>
                  <p:cNvSpPr/>
                  <p:nvPr/>
                </p:nvSpPr>
                <p:spPr bwMode="auto">
                  <a:xfrm rot="21421040" flipH="1">
                    <a:off x="7127309" y="1543059"/>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78" name="Group 377">
                    <a:extLst>
                      <a:ext uri="{FF2B5EF4-FFF2-40B4-BE49-F238E27FC236}">
                        <a16:creationId xmlns:a16="http://schemas.microsoft.com/office/drawing/2014/main" id="{2FC2A20F-6402-4414-BE1A-F6AE517C3688}"/>
                      </a:ext>
                    </a:extLst>
                  </p:cNvPr>
                  <p:cNvGrpSpPr/>
                  <p:nvPr/>
                </p:nvGrpSpPr>
                <p:grpSpPr>
                  <a:xfrm rot="10621040" flipH="1">
                    <a:off x="7148787" y="1665154"/>
                    <a:ext cx="20360" cy="69027"/>
                    <a:chOff x="2018143" y="2815794"/>
                    <a:chExt cx="21432" cy="72662"/>
                  </a:xfrm>
                  <a:solidFill>
                    <a:schemeClr val="bg2">
                      <a:lumMod val="50000"/>
                      <a:alpha val="64000"/>
                    </a:schemeClr>
                  </a:solidFill>
                  <a:effectLst/>
                </p:grpSpPr>
                <p:cxnSp>
                  <p:nvCxnSpPr>
                    <p:cNvPr id="412" name="Straight Connector 411">
                      <a:extLst>
                        <a:ext uri="{FF2B5EF4-FFF2-40B4-BE49-F238E27FC236}">
                          <a16:creationId xmlns:a16="http://schemas.microsoft.com/office/drawing/2014/main" id="{7FBBA72F-3DC6-468F-8664-2835186E41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D4196FE-77F9-4513-B151-16F6D9917F7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79" name="Oval 378">
                    <a:extLst>
                      <a:ext uri="{FF2B5EF4-FFF2-40B4-BE49-F238E27FC236}">
                        <a16:creationId xmlns:a16="http://schemas.microsoft.com/office/drawing/2014/main" id="{4F8A0FA4-1CED-46BE-AA14-55CC0FA740B3}"/>
                      </a:ext>
                    </a:extLst>
                  </p:cNvPr>
                  <p:cNvSpPr/>
                  <p:nvPr/>
                </p:nvSpPr>
                <p:spPr bwMode="auto">
                  <a:xfrm rot="10621040" flipH="1">
                    <a:off x="7136843" y="17260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80" name="Group 379">
                    <a:extLst>
                      <a:ext uri="{FF2B5EF4-FFF2-40B4-BE49-F238E27FC236}">
                        <a16:creationId xmlns:a16="http://schemas.microsoft.com/office/drawing/2014/main" id="{00D2F9DE-817A-4DA5-A5A9-4A6EDEB96AA9}"/>
                      </a:ext>
                    </a:extLst>
                  </p:cNvPr>
                  <p:cNvGrpSpPr/>
                  <p:nvPr/>
                </p:nvGrpSpPr>
                <p:grpSpPr>
                  <a:xfrm rot="21421040" flipH="1">
                    <a:off x="7086795" y="1592466"/>
                    <a:ext cx="20360" cy="69027"/>
                    <a:chOff x="2018143" y="2815794"/>
                    <a:chExt cx="21432" cy="72662"/>
                  </a:xfrm>
                  <a:solidFill>
                    <a:schemeClr val="bg2">
                      <a:lumMod val="50000"/>
                      <a:alpha val="64000"/>
                    </a:schemeClr>
                  </a:solidFill>
                  <a:effectLst/>
                </p:grpSpPr>
                <p:cxnSp>
                  <p:nvCxnSpPr>
                    <p:cNvPr id="410" name="Straight Connector 409">
                      <a:extLst>
                        <a:ext uri="{FF2B5EF4-FFF2-40B4-BE49-F238E27FC236}">
                          <a16:creationId xmlns:a16="http://schemas.microsoft.com/office/drawing/2014/main" id="{B0D4ABDD-7767-4350-BFBB-BE66F37EFE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6CAE3730-D2E9-4C85-9B6C-A094FAB70B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1" name="Oval 380">
                    <a:extLst>
                      <a:ext uri="{FF2B5EF4-FFF2-40B4-BE49-F238E27FC236}">
                        <a16:creationId xmlns:a16="http://schemas.microsoft.com/office/drawing/2014/main" id="{7547F427-73CE-40FA-BE45-9D5E4F7D2260}"/>
                      </a:ext>
                    </a:extLst>
                  </p:cNvPr>
                  <p:cNvSpPr/>
                  <p:nvPr/>
                </p:nvSpPr>
                <p:spPr bwMode="auto">
                  <a:xfrm rot="21421040" flipH="1">
                    <a:off x="7064808" y="154631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82" name="Group 381">
                    <a:extLst>
                      <a:ext uri="{FF2B5EF4-FFF2-40B4-BE49-F238E27FC236}">
                        <a16:creationId xmlns:a16="http://schemas.microsoft.com/office/drawing/2014/main" id="{7C48BAA9-B4C2-4BB4-BF35-5FAAECDB771C}"/>
                      </a:ext>
                    </a:extLst>
                  </p:cNvPr>
                  <p:cNvGrpSpPr/>
                  <p:nvPr/>
                </p:nvGrpSpPr>
                <p:grpSpPr>
                  <a:xfrm rot="10621040" flipH="1">
                    <a:off x="7086286" y="1668410"/>
                    <a:ext cx="20360" cy="69027"/>
                    <a:chOff x="2018143" y="2815794"/>
                    <a:chExt cx="21432" cy="72662"/>
                  </a:xfrm>
                  <a:solidFill>
                    <a:schemeClr val="bg2">
                      <a:lumMod val="50000"/>
                      <a:alpha val="64000"/>
                    </a:schemeClr>
                  </a:solidFill>
                  <a:effectLst/>
                </p:grpSpPr>
                <p:cxnSp>
                  <p:nvCxnSpPr>
                    <p:cNvPr id="408" name="Straight Connector 407">
                      <a:extLst>
                        <a:ext uri="{FF2B5EF4-FFF2-40B4-BE49-F238E27FC236}">
                          <a16:creationId xmlns:a16="http://schemas.microsoft.com/office/drawing/2014/main" id="{984B9578-FCA4-489E-B429-6C8122F0A1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CF1E50B7-C900-4113-AA67-C70ADE5E88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3" name="Oval 382">
                    <a:extLst>
                      <a:ext uri="{FF2B5EF4-FFF2-40B4-BE49-F238E27FC236}">
                        <a16:creationId xmlns:a16="http://schemas.microsoft.com/office/drawing/2014/main" id="{836200A7-6F97-4040-8F44-7AE4C8A42679}"/>
                      </a:ext>
                    </a:extLst>
                  </p:cNvPr>
                  <p:cNvSpPr/>
                  <p:nvPr/>
                </p:nvSpPr>
                <p:spPr bwMode="auto">
                  <a:xfrm rot="10621040" flipH="1">
                    <a:off x="7074342" y="172929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84" name="Group 383">
                    <a:extLst>
                      <a:ext uri="{FF2B5EF4-FFF2-40B4-BE49-F238E27FC236}">
                        <a16:creationId xmlns:a16="http://schemas.microsoft.com/office/drawing/2014/main" id="{C237F79B-7F39-457A-AD6E-7AE8776EA788}"/>
                      </a:ext>
                    </a:extLst>
                  </p:cNvPr>
                  <p:cNvGrpSpPr/>
                  <p:nvPr/>
                </p:nvGrpSpPr>
                <p:grpSpPr>
                  <a:xfrm rot="21449049" flipH="1">
                    <a:off x="7020972" y="1592131"/>
                    <a:ext cx="20360" cy="69027"/>
                    <a:chOff x="2018143" y="2815794"/>
                    <a:chExt cx="21432" cy="72662"/>
                  </a:xfrm>
                  <a:solidFill>
                    <a:schemeClr val="bg2">
                      <a:lumMod val="50000"/>
                      <a:alpha val="64000"/>
                    </a:schemeClr>
                  </a:solidFill>
                  <a:effectLst/>
                </p:grpSpPr>
                <p:cxnSp>
                  <p:nvCxnSpPr>
                    <p:cNvPr id="406" name="Straight Connector 405">
                      <a:extLst>
                        <a:ext uri="{FF2B5EF4-FFF2-40B4-BE49-F238E27FC236}">
                          <a16:creationId xmlns:a16="http://schemas.microsoft.com/office/drawing/2014/main" id="{F60C1A1B-55C2-4D22-AFF0-EBF751D972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7C8B6E1-D819-4F48-95B3-6DA9D13843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5" name="Oval 384">
                    <a:extLst>
                      <a:ext uri="{FF2B5EF4-FFF2-40B4-BE49-F238E27FC236}">
                        <a16:creationId xmlns:a16="http://schemas.microsoft.com/office/drawing/2014/main" id="{B1C45CF7-69D5-42D1-93EA-1F15FFA15D29}"/>
                      </a:ext>
                    </a:extLst>
                  </p:cNvPr>
                  <p:cNvSpPr/>
                  <p:nvPr/>
                </p:nvSpPr>
                <p:spPr bwMode="auto">
                  <a:xfrm rot="21449049" flipH="1">
                    <a:off x="6999422" y="15459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86" name="Group 385">
                    <a:extLst>
                      <a:ext uri="{FF2B5EF4-FFF2-40B4-BE49-F238E27FC236}">
                        <a16:creationId xmlns:a16="http://schemas.microsoft.com/office/drawing/2014/main" id="{E2DAB5A0-300E-4771-9633-7D5342EA2759}"/>
                      </a:ext>
                    </a:extLst>
                  </p:cNvPr>
                  <p:cNvGrpSpPr/>
                  <p:nvPr/>
                </p:nvGrpSpPr>
                <p:grpSpPr>
                  <a:xfrm rot="10649049" flipH="1">
                    <a:off x="7019845" y="1668069"/>
                    <a:ext cx="20360" cy="69027"/>
                    <a:chOff x="2018143" y="2815794"/>
                    <a:chExt cx="21432" cy="72662"/>
                  </a:xfrm>
                  <a:solidFill>
                    <a:schemeClr val="bg2">
                      <a:lumMod val="50000"/>
                      <a:alpha val="64000"/>
                    </a:schemeClr>
                  </a:solidFill>
                  <a:effectLst/>
                </p:grpSpPr>
                <p:cxnSp>
                  <p:nvCxnSpPr>
                    <p:cNvPr id="404" name="Straight Connector 403">
                      <a:extLst>
                        <a:ext uri="{FF2B5EF4-FFF2-40B4-BE49-F238E27FC236}">
                          <a16:creationId xmlns:a16="http://schemas.microsoft.com/office/drawing/2014/main" id="{A2DD3FDE-0B4B-474C-9AE5-BE1CAEFDF8E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F5C4A36E-E6BB-4E54-BB92-6441148B6B7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7" name="Oval 386">
                    <a:extLst>
                      <a:ext uri="{FF2B5EF4-FFF2-40B4-BE49-F238E27FC236}">
                        <a16:creationId xmlns:a16="http://schemas.microsoft.com/office/drawing/2014/main" id="{221C2B05-C503-4E05-BC11-07164D413DA4}"/>
                      </a:ext>
                    </a:extLst>
                  </p:cNvPr>
                  <p:cNvSpPr/>
                  <p:nvPr/>
                </p:nvSpPr>
                <p:spPr bwMode="auto">
                  <a:xfrm rot="10649049" flipH="1">
                    <a:off x="7007464" y="172899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88" name="Group 387">
                    <a:extLst>
                      <a:ext uri="{FF2B5EF4-FFF2-40B4-BE49-F238E27FC236}">
                        <a16:creationId xmlns:a16="http://schemas.microsoft.com/office/drawing/2014/main" id="{9EA95B70-08D9-4DC3-9F12-E437AAF1F616}"/>
                      </a:ext>
                    </a:extLst>
                  </p:cNvPr>
                  <p:cNvGrpSpPr/>
                  <p:nvPr/>
                </p:nvGrpSpPr>
                <p:grpSpPr>
                  <a:xfrm rot="21449049" flipH="1">
                    <a:off x="6958348" y="1592618"/>
                    <a:ext cx="20360" cy="69027"/>
                    <a:chOff x="2018143" y="2815794"/>
                    <a:chExt cx="21432" cy="72662"/>
                  </a:xfrm>
                  <a:solidFill>
                    <a:schemeClr val="bg2">
                      <a:lumMod val="50000"/>
                      <a:alpha val="64000"/>
                    </a:schemeClr>
                  </a:solidFill>
                  <a:effectLst/>
                </p:grpSpPr>
                <p:cxnSp>
                  <p:nvCxnSpPr>
                    <p:cNvPr id="402" name="Straight Connector 401">
                      <a:extLst>
                        <a:ext uri="{FF2B5EF4-FFF2-40B4-BE49-F238E27FC236}">
                          <a16:creationId xmlns:a16="http://schemas.microsoft.com/office/drawing/2014/main" id="{9D0FE1BF-1623-46DA-B609-5840B00718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97308B87-7111-4163-8219-65914B29B30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9" name="Oval 388">
                    <a:extLst>
                      <a:ext uri="{FF2B5EF4-FFF2-40B4-BE49-F238E27FC236}">
                        <a16:creationId xmlns:a16="http://schemas.microsoft.com/office/drawing/2014/main" id="{91B9FDBF-5CD7-4AA0-9459-2707B941011B}"/>
                      </a:ext>
                    </a:extLst>
                  </p:cNvPr>
                  <p:cNvSpPr/>
                  <p:nvPr/>
                </p:nvSpPr>
                <p:spPr bwMode="auto">
                  <a:xfrm rot="21449049" flipH="1">
                    <a:off x="6936798" y="154642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90" name="Group 389">
                    <a:extLst>
                      <a:ext uri="{FF2B5EF4-FFF2-40B4-BE49-F238E27FC236}">
                        <a16:creationId xmlns:a16="http://schemas.microsoft.com/office/drawing/2014/main" id="{09D492DF-DD09-4491-A0F2-BCE9542AB79D}"/>
                      </a:ext>
                    </a:extLst>
                  </p:cNvPr>
                  <p:cNvGrpSpPr/>
                  <p:nvPr/>
                </p:nvGrpSpPr>
                <p:grpSpPr>
                  <a:xfrm rot="10649049" flipH="1">
                    <a:off x="6957221" y="1668557"/>
                    <a:ext cx="20360" cy="69027"/>
                    <a:chOff x="2018143" y="2815794"/>
                    <a:chExt cx="21432" cy="72662"/>
                  </a:xfrm>
                  <a:solidFill>
                    <a:schemeClr val="bg2">
                      <a:lumMod val="50000"/>
                      <a:alpha val="64000"/>
                    </a:schemeClr>
                  </a:solidFill>
                  <a:effectLst/>
                </p:grpSpPr>
                <p:cxnSp>
                  <p:nvCxnSpPr>
                    <p:cNvPr id="400" name="Straight Connector 399">
                      <a:extLst>
                        <a:ext uri="{FF2B5EF4-FFF2-40B4-BE49-F238E27FC236}">
                          <a16:creationId xmlns:a16="http://schemas.microsoft.com/office/drawing/2014/main" id="{13C56892-043F-4C3C-B3B9-2E8663F1FDF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E1CA940F-5FE2-4D71-AE50-EAD6E04B850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1" name="Oval 390">
                    <a:extLst>
                      <a:ext uri="{FF2B5EF4-FFF2-40B4-BE49-F238E27FC236}">
                        <a16:creationId xmlns:a16="http://schemas.microsoft.com/office/drawing/2014/main" id="{1B78EFB4-C9E2-4B08-ABB5-F7F896AC974B}"/>
                      </a:ext>
                    </a:extLst>
                  </p:cNvPr>
                  <p:cNvSpPr/>
                  <p:nvPr/>
                </p:nvSpPr>
                <p:spPr bwMode="auto">
                  <a:xfrm rot="10649049" flipH="1">
                    <a:off x="6944840" y="172948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92" name="Group 391">
                    <a:extLst>
                      <a:ext uri="{FF2B5EF4-FFF2-40B4-BE49-F238E27FC236}">
                        <a16:creationId xmlns:a16="http://schemas.microsoft.com/office/drawing/2014/main" id="{ABEB5478-CE9A-4EFA-BAC3-129EBF860965}"/>
                      </a:ext>
                    </a:extLst>
                  </p:cNvPr>
                  <p:cNvGrpSpPr/>
                  <p:nvPr/>
                </p:nvGrpSpPr>
                <p:grpSpPr>
                  <a:xfrm rot="21449049" flipH="1">
                    <a:off x="6895823" y="1595366"/>
                    <a:ext cx="20360" cy="69027"/>
                    <a:chOff x="2018143" y="2815794"/>
                    <a:chExt cx="21432" cy="72662"/>
                  </a:xfrm>
                  <a:solidFill>
                    <a:schemeClr val="bg2">
                      <a:lumMod val="50000"/>
                      <a:alpha val="64000"/>
                    </a:schemeClr>
                  </a:solidFill>
                  <a:effectLst/>
                </p:grpSpPr>
                <p:cxnSp>
                  <p:nvCxnSpPr>
                    <p:cNvPr id="398" name="Straight Connector 397">
                      <a:extLst>
                        <a:ext uri="{FF2B5EF4-FFF2-40B4-BE49-F238E27FC236}">
                          <a16:creationId xmlns:a16="http://schemas.microsoft.com/office/drawing/2014/main" id="{E85CBF53-BCA8-4281-B433-BBA9780021F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E39F2D77-A2B5-441C-89EA-EAE5EB66F1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3" name="Oval 392">
                    <a:extLst>
                      <a:ext uri="{FF2B5EF4-FFF2-40B4-BE49-F238E27FC236}">
                        <a16:creationId xmlns:a16="http://schemas.microsoft.com/office/drawing/2014/main" id="{00637995-6A55-4FEF-B8EE-D3A99546C644}"/>
                      </a:ext>
                    </a:extLst>
                  </p:cNvPr>
                  <p:cNvSpPr/>
                  <p:nvPr/>
                </p:nvSpPr>
                <p:spPr bwMode="auto">
                  <a:xfrm rot="21449049" flipH="1">
                    <a:off x="6874272" y="154917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394" name="Group 393">
                    <a:extLst>
                      <a:ext uri="{FF2B5EF4-FFF2-40B4-BE49-F238E27FC236}">
                        <a16:creationId xmlns:a16="http://schemas.microsoft.com/office/drawing/2014/main" id="{13407CFC-B482-4FDB-AC85-B3D8A1A58071}"/>
                      </a:ext>
                    </a:extLst>
                  </p:cNvPr>
                  <p:cNvGrpSpPr/>
                  <p:nvPr/>
                </p:nvGrpSpPr>
                <p:grpSpPr>
                  <a:xfrm rot="10649049" flipH="1">
                    <a:off x="6894696" y="1671304"/>
                    <a:ext cx="20360" cy="69027"/>
                    <a:chOff x="2018143" y="2815794"/>
                    <a:chExt cx="21432" cy="72662"/>
                  </a:xfrm>
                  <a:solidFill>
                    <a:schemeClr val="bg2">
                      <a:lumMod val="50000"/>
                      <a:alpha val="64000"/>
                    </a:schemeClr>
                  </a:solidFill>
                  <a:effectLst/>
                </p:grpSpPr>
                <p:cxnSp>
                  <p:nvCxnSpPr>
                    <p:cNvPr id="396" name="Straight Connector 395">
                      <a:extLst>
                        <a:ext uri="{FF2B5EF4-FFF2-40B4-BE49-F238E27FC236}">
                          <a16:creationId xmlns:a16="http://schemas.microsoft.com/office/drawing/2014/main" id="{C22671AC-5D4F-478E-9A06-1B7953FB76E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E8189022-3867-40DF-A683-2FE00636647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5" name="Oval 394">
                    <a:extLst>
                      <a:ext uri="{FF2B5EF4-FFF2-40B4-BE49-F238E27FC236}">
                        <a16:creationId xmlns:a16="http://schemas.microsoft.com/office/drawing/2014/main" id="{98DB1C79-23A0-48AA-991D-006BD8D2E624}"/>
                      </a:ext>
                    </a:extLst>
                  </p:cNvPr>
                  <p:cNvSpPr/>
                  <p:nvPr/>
                </p:nvSpPr>
                <p:spPr bwMode="auto">
                  <a:xfrm rot="10649049" flipH="1">
                    <a:off x="6882315" y="1732230"/>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grpSp>
            <p:nvGrpSpPr>
              <p:cNvPr id="902" name="Group 901">
                <a:extLst>
                  <a:ext uri="{FF2B5EF4-FFF2-40B4-BE49-F238E27FC236}">
                    <a16:creationId xmlns:a16="http://schemas.microsoft.com/office/drawing/2014/main" id="{4FDB26FB-6722-4AFD-BE99-2B707E89404A}"/>
                  </a:ext>
                </a:extLst>
              </p:cNvPr>
              <p:cNvGrpSpPr/>
              <p:nvPr/>
            </p:nvGrpSpPr>
            <p:grpSpPr>
              <a:xfrm>
                <a:off x="8003073" y="1521550"/>
                <a:ext cx="1129720" cy="269575"/>
                <a:chOff x="6874272" y="1513984"/>
                <a:chExt cx="1129720" cy="269575"/>
              </a:xfrm>
            </p:grpSpPr>
            <p:grpSp>
              <p:nvGrpSpPr>
                <p:cNvPr id="903" name="Group 902">
                  <a:extLst>
                    <a:ext uri="{FF2B5EF4-FFF2-40B4-BE49-F238E27FC236}">
                      <a16:creationId xmlns:a16="http://schemas.microsoft.com/office/drawing/2014/main" id="{992DB983-FF6B-4FA1-AF8C-A207EA6FBA0B}"/>
                    </a:ext>
                  </a:extLst>
                </p:cNvPr>
                <p:cNvGrpSpPr/>
                <p:nvPr/>
              </p:nvGrpSpPr>
              <p:grpSpPr>
                <a:xfrm rot="150535">
                  <a:off x="7199342" y="1513984"/>
                  <a:ext cx="804650" cy="269575"/>
                  <a:chOff x="5069958" y="2916972"/>
                  <a:chExt cx="1006363" cy="337153"/>
                </a:xfrm>
              </p:grpSpPr>
              <p:grpSp>
                <p:nvGrpSpPr>
                  <p:cNvPr id="946" name="Group 945">
                    <a:extLst>
                      <a:ext uri="{FF2B5EF4-FFF2-40B4-BE49-F238E27FC236}">
                        <a16:creationId xmlns:a16="http://schemas.microsoft.com/office/drawing/2014/main" id="{AE16DCA3-3FB2-467C-B18A-E4F77B98CA11}"/>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1048" name="Straight Connector 1047">
                      <a:extLst>
                        <a:ext uri="{FF2B5EF4-FFF2-40B4-BE49-F238E27FC236}">
                          <a16:creationId xmlns:a16="http://schemas.microsoft.com/office/drawing/2014/main" id="{C46E5A02-A017-48A4-8071-5926A56AA6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0C5244AF-3E76-48DD-BEE8-30E36AF5B4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7" name="Oval 946">
                    <a:extLst>
                      <a:ext uri="{FF2B5EF4-FFF2-40B4-BE49-F238E27FC236}">
                        <a16:creationId xmlns:a16="http://schemas.microsoft.com/office/drawing/2014/main" id="{A16FABAF-3841-4590-872C-897197AB41C3}"/>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48" name="Group 947">
                    <a:extLst>
                      <a:ext uri="{FF2B5EF4-FFF2-40B4-BE49-F238E27FC236}">
                        <a16:creationId xmlns:a16="http://schemas.microsoft.com/office/drawing/2014/main" id="{D5D56B2F-D87B-429D-ADB6-B0BDEE7EFF8F}"/>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1046" name="Straight Connector 1045">
                      <a:extLst>
                        <a:ext uri="{FF2B5EF4-FFF2-40B4-BE49-F238E27FC236}">
                          <a16:creationId xmlns:a16="http://schemas.microsoft.com/office/drawing/2014/main" id="{4E678E88-F8DF-494A-AC74-9070E565A5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EC5EFC06-201A-4480-985A-7E22518514F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9" name="Oval 948">
                    <a:extLst>
                      <a:ext uri="{FF2B5EF4-FFF2-40B4-BE49-F238E27FC236}">
                        <a16:creationId xmlns:a16="http://schemas.microsoft.com/office/drawing/2014/main" id="{0A0BA944-BC6C-4143-BE5A-62BF17916AE0}"/>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50" name="Group 949">
                    <a:extLst>
                      <a:ext uri="{FF2B5EF4-FFF2-40B4-BE49-F238E27FC236}">
                        <a16:creationId xmlns:a16="http://schemas.microsoft.com/office/drawing/2014/main" id="{3A1C9F44-ECE8-47B6-B25C-65EE5EB0B559}"/>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1044" name="Straight Connector 1043">
                      <a:extLst>
                        <a:ext uri="{FF2B5EF4-FFF2-40B4-BE49-F238E27FC236}">
                          <a16:creationId xmlns:a16="http://schemas.microsoft.com/office/drawing/2014/main" id="{96742062-72AF-4D13-B107-F663159D8C5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5447BDDB-5791-4FAC-B762-4A796BF47C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1" name="Oval 950">
                    <a:extLst>
                      <a:ext uri="{FF2B5EF4-FFF2-40B4-BE49-F238E27FC236}">
                        <a16:creationId xmlns:a16="http://schemas.microsoft.com/office/drawing/2014/main" id="{3B158D50-666B-46AA-81BE-F2D1E20B74E3}"/>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52" name="Group 951">
                    <a:extLst>
                      <a:ext uri="{FF2B5EF4-FFF2-40B4-BE49-F238E27FC236}">
                        <a16:creationId xmlns:a16="http://schemas.microsoft.com/office/drawing/2014/main" id="{5F395189-8F0B-4307-89CD-C0B60511A8DD}"/>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1042" name="Straight Connector 1041">
                      <a:extLst>
                        <a:ext uri="{FF2B5EF4-FFF2-40B4-BE49-F238E27FC236}">
                          <a16:creationId xmlns:a16="http://schemas.microsoft.com/office/drawing/2014/main" id="{9809756F-6313-48B5-B5B8-289D3CC6EA2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3C089EC4-864C-4B0E-B749-7D0C55370CC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3" name="Oval 952">
                    <a:extLst>
                      <a:ext uri="{FF2B5EF4-FFF2-40B4-BE49-F238E27FC236}">
                        <a16:creationId xmlns:a16="http://schemas.microsoft.com/office/drawing/2014/main" id="{E6AFDD3C-FAC4-4D1A-8970-45A81306B2C9}"/>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54" name="Group 953">
                    <a:extLst>
                      <a:ext uri="{FF2B5EF4-FFF2-40B4-BE49-F238E27FC236}">
                        <a16:creationId xmlns:a16="http://schemas.microsoft.com/office/drawing/2014/main" id="{BE1E1B33-B7CB-4A34-B293-8EFC18BEA309}"/>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1040" name="Straight Connector 1039">
                      <a:extLst>
                        <a:ext uri="{FF2B5EF4-FFF2-40B4-BE49-F238E27FC236}">
                          <a16:creationId xmlns:a16="http://schemas.microsoft.com/office/drawing/2014/main" id="{3F6981D1-BDD8-40DE-ADDD-C66843A9F32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133EF9C7-1317-4756-A85F-4D4734955E7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5" name="Oval 954">
                    <a:extLst>
                      <a:ext uri="{FF2B5EF4-FFF2-40B4-BE49-F238E27FC236}">
                        <a16:creationId xmlns:a16="http://schemas.microsoft.com/office/drawing/2014/main" id="{BF8615B6-7646-47DE-B5F5-D77D2F375EBB}"/>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56" name="Group 955">
                    <a:extLst>
                      <a:ext uri="{FF2B5EF4-FFF2-40B4-BE49-F238E27FC236}">
                        <a16:creationId xmlns:a16="http://schemas.microsoft.com/office/drawing/2014/main" id="{EF3361B2-BD5E-46F2-A817-7A4ABD10D06F}"/>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1038" name="Straight Connector 1037">
                      <a:extLst>
                        <a:ext uri="{FF2B5EF4-FFF2-40B4-BE49-F238E27FC236}">
                          <a16:creationId xmlns:a16="http://schemas.microsoft.com/office/drawing/2014/main" id="{DBDAE9E2-93F7-4CC4-9F43-FFFD2B6C593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507973F0-7A26-4F30-A0DF-7841695113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7" name="Oval 956">
                    <a:extLst>
                      <a:ext uri="{FF2B5EF4-FFF2-40B4-BE49-F238E27FC236}">
                        <a16:creationId xmlns:a16="http://schemas.microsoft.com/office/drawing/2014/main" id="{E64DD5CD-2F2B-441F-AB11-3001A5F2C4E7}"/>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58" name="Group 957">
                    <a:extLst>
                      <a:ext uri="{FF2B5EF4-FFF2-40B4-BE49-F238E27FC236}">
                        <a16:creationId xmlns:a16="http://schemas.microsoft.com/office/drawing/2014/main" id="{FFE20CAA-FC91-4DD8-90F6-D3F545B87B55}"/>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1036" name="Straight Connector 1035">
                      <a:extLst>
                        <a:ext uri="{FF2B5EF4-FFF2-40B4-BE49-F238E27FC236}">
                          <a16:creationId xmlns:a16="http://schemas.microsoft.com/office/drawing/2014/main" id="{DFB741D0-A876-4F82-BABD-F8073BCC7B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7C60C19D-2D44-4E7C-B95E-794C5A6A40C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9" name="Oval 958">
                    <a:extLst>
                      <a:ext uri="{FF2B5EF4-FFF2-40B4-BE49-F238E27FC236}">
                        <a16:creationId xmlns:a16="http://schemas.microsoft.com/office/drawing/2014/main" id="{0ACEB644-120B-4820-8D25-C0CEE757304F}"/>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60" name="Group 959">
                    <a:extLst>
                      <a:ext uri="{FF2B5EF4-FFF2-40B4-BE49-F238E27FC236}">
                        <a16:creationId xmlns:a16="http://schemas.microsoft.com/office/drawing/2014/main" id="{E4402E73-EBD6-4CD5-ACC2-F4A2FB53E97A}"/>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1034" name="Straight Connector 1033">
                      <a:extLst>
                        <a:ext uri="{FF2B5EF4-FFF2-40B4-BE49-F238E27FC236}">
                          <a16:creationId xmlns:a16="http://schemas.microsoft.com/office/drawing/2014/main" id="{15E7F5FF-BFC4-498F-A05A-97025C411B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02A9C2E4-F342-4236-B765-2BA1042B7F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1" name="Oval 960">
                    <a:extLst>
                      <a:ext uri="{FF2B5EF4-FFF2-40B4-BE49-F238E27FC236}">
                        <a16:creationId xmlns:a16="http://schemas.microsoft.com/office/drawing/2014/main" id="{43F75BD9-F2E2-4FE8-9DEE-B6E53AA5C8EE}"/>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62" name="Group 961">
                    <a:extLst>
                      <a:ext uri="{FF2B5EF4-FFF2-40B4-BE49-F238E27FC236}">
                        <a16:creationId xmlns:a16="http://schemas.microsoft.com/office/drawing/2014/main" id="{EFDEAA6F-9D69-4292-BB73-D7B10C4A484F}"/>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1032" name="Straight Connector 1031">
                      <a:extLst>
                        <a:ext uri="{FF2B5EF4-FFF2-40B4-BE49-F238E27FC236}">
                          <a16:creationId xmlns:a16="http://schemas.microsoft.com/office/drawing/2014/main" id="{45F043B0-60F8-4DEC-B200-E326CBFDEB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CAA5A074-83B7-49A4-AC1B-EEBEAB7932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3" name="Oval 962">
                    <a:extLst>
                      <a:ext uri="{FF2B5EF4-FFF2-40B4-BE49-F238E27FC236}">
                        <a16:creationId xmlns:a16="http://schemas.microsoft.com/office/drawing/2014/main" id="{317561BA-2EC2-4F30-AA06-F6E6F5AC6053}"/>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64" name="Group 963">
                    <a:extLst>
                      <a:ext uri="{FF2B5EF4-FFF2-40B4-BE49-F238E27FC236}">
                        <a16:creationId xmlns:a16="http://schemas.microsoft.com/office/drawing/2014/main" id="{443C024D-D575-445A-AF62-1BB3FD2FFCC4}"/>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1030" name="Straight Connector 1029">
                      <a:extLst>
                        <a:ext uri="{FF2B5EF4-FFF2-40B4-BE49-F238E27FC236}">
                          <a16:creationId xmlns:a16="http://schemas.microsoft.com/office/drawing/2014/main" id="{30555E0A-1DCB-48E4-BF3D-312B0F4DC6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D41342B9-9CC1-415F-99B1-CEFD172837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5" name="Oval 964">
                    <a:extLst>
                      <a:ext uri="{FF2B5EF4-FFF2-40B4-BE49-F238E27FC236}">
                        <a16:creationId xmlns:a16="http://schemas.microsoft.com/office/drawing/2014/main" id="{30621093-7CC8-4107-95D9-DA3CCD032647}"/>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66" name="Group 965">
                    <a:extLst>
                      <a:ext uri="{FF2B5EF4-FFF2-40B4-BE49-F238E27FC236}">
                        <a16:creationId xmlns:a16="http://schemas.microsoft.com/office/drawing/2014/main" id="{9AC400A2-7F42-4A35-B02D-EF43A74A38EE}"/>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1028" name="Straight Connector 1027">
                      <a:extLst>
                        <a:ext uri="{FF2B5EF4-FFF2-40B4-BE49-F238E27FC236}">
                          <a16:creationId xmlns:a16="http://schemas.microsoft.com/office/drawing/2014/main" id="{26E4F862-9F0F-401D-844C-9FF5E2BED2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94DD92B3-3623-47AC-87A4-51858BE61E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7" name="Oval 966">
                    <a:extLst>
                      <a:ext uri="{FF2B5EF4-FFF2-40B4-BE49-F238E27FC236}">
                        <a16:creationId xmlns:a16="http://schemas.microsoft.com/office/drawing/2014/main" id="{B88B3318-8D72-463F-9CD4-EC3951D3BB22}"/>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68" name="Group 967">
                    <a:extLst>
                      <a:ext uri="{FF2B5EF4-FFF2-40B4-BE49-F238E27FC236}">
                        <a16:creationId xmlns:a16="http://schemas.microsoft.com/office/drawing/2014/main" id="{5BC1ABE9-E073-42F8-A8AC-FA6CF33410F8}"/>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1025" name="Straight Connector 1024">
                      <a:extLst>
                        <a:ext uri="{FF2B5EF4-FFF2-40B4-BE49-F238E27FC236}">
                          <a16:creationId xmlns:a16="http://schemas.microsoft.com/office/drawing/2014/main" id="{FBF7C685-7824-4C1A-B421-8ACE197B82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DB5DF211-784A-48D8-90CB-4ABE135147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9" name="Oval 968">
                    <a:extLst>
                      <a:ext uri="{FF2B5EF4-FFF2-40B4-BE49-F238E27FC236}">
                        <a16:creationId xmlns:a16="http://schemas.microsoft.com/office/drawing/2014/main" id="{2D522F92-AC07-44E1-AC7C-CB8C2CAC04B5}"/>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70" name="Group 969">
                    <a:extLst>
                      <a:ext uri="{FF2B5EF4-FFF2-40B4-BE49-F238E27FC236}">
                        <a16:creationId xmlns:a16="http://schemas.microsoft.com/office/drawing/2014/main" id="{8280C9A0-6D5B-4A34-A9DB-9255A894C766}"/>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1023" name="Straight Connector 1022">
                      <a:extLst>
                        <a:ext uri="{FF2B5EF4-FFF2-40B4-BE49-F238E27FC236}">
                          <a16:creationId xmlns:a16="http://schemas.microsoft.com/office/drawing/2014/main" id="{670F96E7-C13E-4FD9-BE19-B71F6D576D8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7C62E28E-45F5-4F60-8EDD-327E58E322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1" name="Oval 970">
                    <a:extLst>
                      <a:ext uri="{FF2B5EF4-FFF2-40B4-BE49-F238E27FC236}">
                        <a16:creationId xmlns:a16="http://schemas.microsoft.com/office/drawing/2014/main" id="{CF7CC44D-0FCF-4971-8B9F-C0E3E986F719}"/>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72" name="Group 971">
                    <a:extLst>
                      <a:ext uri="{FF2B5EF4-FFF2-40B4-BE49-F238E27FC236}">
                        <a16:creationId xmlns:a16="http://schemas.microsoft.com/office/drawing/2014/main" id="{9A2F99A0-8796-446E-B5F3-3472B95FD1B8}"/>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1021" name="Straight Connector 1020">
                      <a:extLst>
                        <a:ext uri="{FF2B5EF4-FFF2-40B4-BE49-F238E27FC236}">
                          <a16:creationId xmlns:a16="http://schemas.microsoft.com/office/drawing/2014/main" id="{3D19CD35-72DE-47F1-A3A8-DD504DEA15F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C3283D64-7F33-445D-B3F6-AD1AEED69E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3" name="Oval 972">
                    <a:extLst>
                      <a:ext uri="{FF2B5EF4-FFF2-40B4-BE49-F238E27FC236}">
                        <a16:creationId xmlns:a16="http://schemas.microsoft.com/office/drawing/2014/main" id="{9A35E2AB-F361-4B2A-9406-592598999529}"/>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74" name="Group 973">
                    <a:extLst>
                      <a:ext uri="{FF2B5EF4-FFF2-40B4-BE49-F238E27FC236}">
                        <a16:creationId xmlns:a16="http://schemas.microsoft.com/office/drawing/2014/main" id="{1FF1ACD8-2F5E-4B45-95CD-E19C1BCE1D7B}"/>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1019" name="Straight Connector 1018">
                      <a:extLst>
                        <a:ext uri="{FF2B5EF4-FFF2-40B4-BE49-F238E27FC236}">
                          <a16:creationId xmlns:a16="http://schemas.microsoft.com/office/drawing/2014/main" id="{90449EF8-7D7C-4A91-BC1B-8DB4E0D0A9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20" name="Straight Connector 1019">
                      <a:extLst>
                        <a:ext uri="{FF2B5EF4-FFF2-40B4-BE49-F238E27FC236}">
                          <a16:creationId xmlns:a16="http://schemas.microsoft.com/office/drawing/2014/main" id="{1FDBE420-B94E-4FFD-BD5D-085AAA41400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5" name="Oval 974">
                    <a:extLst>
                      <a:ext uri="{FF2B5EF4-FFF2-40B4-BE49-F238E27FC236}">
                        <a16:creationId xmlns:a16="http://schemas.microsoft.com/office/drawing/2014/main" id="{B072AC14-0420-4A17-8B59-097A1436B775}"/>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76" name="Group 975">
                    <a:extLst>
                      <a:ext uri="{FF2B5EF4-FFF2-40B4-BE49-F238E27FC236}">
                        <a16:creationId xmlns:a16="http://schemas.microsoft.com/office/drawing/2014/main" id="{E522A57E-9741-4B06-B997-7069AC9D8414}"/>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1017" name="Straight Connector 1016">
                      <a:extLst>
                        <a:ext uri="{FF2B5EF4-FFF2-40B4-BE49-F238E27FC236}">
                          <a16:creationId xmlns:a16="http://schemas.microsoft.com/office/drawing/2014/main" id="{EFA5CA96-CC4B-4A62-BFB8-274F522070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FDC99310-6C3E-4C75-A32D-BF5D4BD7283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7" name="Oval 976">
                    <a:extLst>
                      <a:ext uri="{FF2B5EF4-FFF2-40B4-BE49-F238E27FC236}">
                        <a16:creationId xmlns:a16="http://schemas.microsoft.com/office/drawing/2014/main" id="{5B979E49-383E-4FFB-9998-B198C77E79BD}"/>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78" name="Group 977">
                    <a:extLst>
                      <a:ext uri="{FF2B5EF4-FFF2-40B4-BE49-F238E27FC236}">
                        <a16:creationId xmlns:a16="http://schemas.microsoft.com/office/drawing/2014/main" id="{62302881-0458-4438-9AA5-74EA5388D679}"/>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1015" name="Straight Connector 1014">
                      <a:extLst>
                        <a:ext uri="{FF2B5EF4-FFF2-40B4-BE49-F238E27FC236}">
                          <a16:creationId xmlns:a16="http://schemas.microsoft.com/office/drawing/2014/main" id="{3BAB315A-6E2D-4D5E-9762-AA4A8742803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FF7EB3EB-3A5A-4730-8008-3F19D188A15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9" name="Oval 978">
                    <a:extLst>
                      <a:ext uri="{FF2B5EF4-FFF2-40B4-BE49-F238E27FC236}">
                        <a16:creationId xmlns:a16="http://schemas.microsoft.com/office/drawing/2014/main" id="{24F443E3-771F-4E71-9ECE-5BCAADEBA11E}"/>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80" name="Group 979">
                    <a:extLst>
                      <a:ext uri="{FF2B5EF4-FFF2-40B4-BE49-F238E27FC236}">
                        <a16:creationId xmlns:a16="http://schemas.microsoft.com/office/drawing/2014/main" id="{EA033162-D1E6-493C-9DA6-CB5E445CBA95}"/>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1013" name="Straight Connector 1012">
                      <a:extLst>
                        <a:ext uri="{FF2B5EF4-FFF2-40B4-BE49-F238E27FC236}">
                          <a16:creationId xmlns:a16="http://schemas.microsoft.com/office/drawing/2014/main" id="{35949157-1AEC-4C4A-9B83-CAB961F2C81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4" name="Straight Connector 1013">
                      <a:extLst>
                        <a:ext uri="{FF2B5EF4-FFF2-40B4-BE49-F238E27FC236}">
                          <a16:creationId xmlns:a16="http://schemas.microsoft.com/office/drawing/2014/main" id="{18AF5F02-E51F-47FB-9C38-B1C39EFAF6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1" name="Oval 980">
                    <a:extLst>
                      <a:ext uri="{FF2B5EF4-FFF2-40B4-BE49-F238E27FC236}">
                        <a16:creationId xmlns:a16="http://schemas.microsoft.com/office/drawing/2014/main" id="{BF4DCA30-EE22-447B-81DF-C8A5E148E624}"/>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82" name="Group 981">
                    <a:extLst>
                      <a:ext uri="{FF2B5EF4-FFF2-40B4-BE49-F238E27FC236}">
                        <a16:creationId xmlns:a16="http://schemas.microsoft.com/office/drawing/2014/main" id="{D150AB4D-1FC4-466B-90F7-7BE002DE17E9}"/>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1011" name="Straight Connector 1010">
                      <a:extLst>
                        <a:ext uri="{FF2B5EF4-FFF2-40B4-BE49-F238E27FC236}">
                          <a16:creationId xmlns:a16="http://schemas.microsoft.com/office/drawing/2014/main" id="{39BACA1E-A0AC-4308-AB29-6B8A6232ED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8CEECA8F-905C-4A25-8C3C-261716305A2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3" name="Oval 982">
                    <a:extLst>
                      <a:ext uri="{FF2B5EF4-FFF2-40B4-BE49-F238E27FC236}">
                        <a16:creationId xmlns:a16="http://schemas.microsoft.com/office/drawing/2014/main" id="{E7614ACC-1B45-4C35-A147-210801ADE820}"/>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84" name="Group 983">
                    <a:extLst>
                      <a:ext uri="{FF2B5EF4-FFF2-40B4-BE49-F238E27FC236}">
                        <a16:creationId xmlns:a16="http://schemas.microsoft.com/office/drawing/2014/main" id="{89452369-D99B-40D6-9FD0-89AE056905D6}"/>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1009" name="Straight Connector 1008">
                      <a:extLst>
                        <a:ext uri="{FF2B5EF4-FFF2-40B4-BE49-F238E27FC236}">
                          <a16:creationId xmlns:a16="http://schemas.microsoft.com/office/drawing/2014/main" id="{CB40236D-E463-44A9-A8C0-F8299A13C5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43A7B893-1987-440C-B864-C0C6B11FC8F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5" name="Oval 984">
                    <a:extLst>
                      <a:ext uri="{FF2B5EF4-FFF2-40B4-BE49-F238E27FC236}">
                        <a16:creationId xmlns:a16="http://schemas.microsoft.com/office/drawing/2014/main" id="{5369A3B9-13C5-4BF5-A00A-7DCA7C599E83}"/>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86" name="Group 985">
                    <a:extLst>
                      <a:ext uri="{FF2B5EF4-FFF2-40B4-BE49-F238E27FC236}">
                        <a16:creationId xmlns:a16="http://schemas.microsoft.com/office/drawing/2014/main" id="{D51A865B-AE0C-4EDD-A385-70B4D9FCBFB4}"/>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1007" name="Straight Connector 1006">
                      <a:extLst>
                        <a:ext uri="{FF2B5EF4-FFF2-40B4-BE49-F238E27FC236}">
                          <a16:creationId xmlns:a16="http://schemas.microsoft.com/office/drawing/2014/main" id="{7D8C3BE5-5767-401B-81F6-7BC729839B1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8" name="Straight Connector 1007">
                      <a:extLst>
                        <a:ext uri="{FF2B5EF4-FFF2-40B4-BE49-F238E27FC236}">
                          <a16:creationId xmlns:a16="http://schemas.microsoft.com/office/drawing/2014/main" id="{97C44DF7-01C0-48C4-86B4-9D422ED6674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7" name="Oval 986">
                    <a:extLst>
                      <a:ext uri="{FF2B5EF4-FFF2-40B4-BE49-F238E27FC236}">
                        <a16:creationId xmlns:a16="http://schemas.microsoft.com/office/drawing/2014/main" id="{C9CF9A2A-95C9-4F4B-8030-B5AEA04AC58A}"/>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88" name="Group 987">
                    <a:extLst>
                      <a:ext uri="{FF2B5EF4-FFF2-40B4-BE49-F238E27FC236}">
                        <a16:creationId xmlns:a16="http://schemas.microsoft.com/office/drawing/2014/main" id="{13CC3D41-6DB9-4264-874C-8C0753E71575}"/>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1005" name="Straight Connector 1004">
                      <a:extLst>
                        <a:ext uri="{FF2B5EF4-FFF2-40B4-BE49-F238E27FC236}">
                          <a16:creationId xmlns:a16="http://schemas.microsoft.com/office/drawing/2014/main" id="{E036754B-6035-4BDD-9CDE-39CE51FF03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4964FA85-C9A4-478A-861B-183AC62EB2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9" name="Oval 988">
                    <a:extLst>
                      <a:ext uri="{FF2B5EF4-FFF2-40B4-BE49-F238E27FC236}">
                        <a16:creationId xmlns:a16="http://schemas.microsoft.com/office/drawing/2014/main" id="{81E9A31E-CD21-4FBE-AAF8-B603FBEAC14B}"/>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90" name="Group 989">
                    <a:extLst>
                      <a:ext uri="{FF2B5EF4-FFF2-40B4-BE49-F238E27FC236}">
                        <a16:creationId xmlns:a16="http://schemas.microsoft.com/office/drawing/2014/main" id="{6EEBE496-E98D-4D8F-81CC-48DD45A0D193}"/>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1003" name="Straight Connector 1002">
                      <a:extLst>
                        <a:ext uri="{FF2B5EF4-FFF2-40B4-BE49-F238E27FC236}">
                          <a16:creationId xmlns:a16="http://schemas.microsoft.com/office/drawing/2014/main" id="{7C1B26CD-4C2C-4F04-AB45-0BDECDFCD6F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4BA452AA-BA70-4A72-9317-B368FFC889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1" name="Oval 990">
                    <a:extLst>
                      <a:ext uri="{FF2B5EF4-FFF2-40B4-BE49-F238E27FC236}">
                        <a16:creationId xmlns:a16="http://schemas.microsoft.com/office/drawing/2014/main" id="{1D3D1D1F-A7AF-4634-AA51-B7746E16EBD2}"/>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92" name="Group 991">
                    <a:extLst>
                      <a:ext uri="{FF2B5EF4-FFF2-40B4-BE49-F238E27FC236}">
                        <a16:creationId xmlns:a16="http://schemas.microsoft.com/office/drawing/2014/main" id="{C08F6304-F302-4326-B97A-899EA81B2426}"/>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1001" name="Straight Connector 1000">
                      <a:extLst>
                        <a:ext uri="{FF2B5EF4-FFF2-40B4-BE49-F238E27FC236}">
                          <a16:creationId xmlns:a16="http://schemas.microsoft.com/office/drawing/2014/main" id="{ABB44195-41D2-4A48-940F-6726461909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2" name="Straight Connector 1001">
                      <a:extLst>
                        <a:ext uri="{FF2B5EF4-FFF2-40B4-BE49-F238E27FC236}">
                          <a16:creationId xmlns:a16="http://schemas.microsoft.com/office/drawing/2014/main" id="{71EF2263-E681-4885-9CCA-862161E423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3" name="Oval 992">
                    <a:extLst>
                      <a:ext uri="{FF2B5EF4-FFF2-40B4-BE49-F238E27FC236}">
                        <a16:creationId xmlns:a16="http://schemas.microsoft.com/office/drawing/2014/main" id="{CD91CDE3-30CF-4FD8-ADC7-B0E37BF074C4}"/>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94" name="Group 993">
                    <a:extLst>
                      <a:ext uri="{FF2B5EF4-FFF2-40B4-BE49-F238E27FC236}">
                        <a16:creationId xmlns:a16="http://schemas.microsoft.com/office/drawing/2014/main" id="{B9F3680B-7C64-4416-8B14-CFA7629ED9D4}"/>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999" name="Straight Connector 998">
                      <a:extLst>
                        <a:ext uri="{FF2B5EF4-FFF2-40B4-BE49-F238E27FC236}">
                          <a16:creationId xmlns:a16="http://schemas.microsoft.com/office/drawing/2014/main" id="{4E2A7D0E-6EA8-4E27-A3FC-7290847BA3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F71D03BD-BEAC-4B2A-8F59-BB7A8ECB76A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995" name="Group 994">
                    <a:extLst>
                      <a:ext uri="{FF2B5EF4-FFF2-40B4-BE49-F238E27FC236}">
                        <a16:creationId xmlns:a16="http://schemas.microsoft.com/office/drawing/2014/main" id="{B576CEF8-DA17-4252-AA9E-AE6F4646B7A4}"/>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997" name="Straight Connector 996">
                      <a:extLst>
                        <a:ext uri="{FF2B5EF4-FFF2-40B4-BE49-F238E27FC236}">
                          <a16:creationId xmlns:a16="http://schemas.microsoft.com/office/drawing/2014/main" id="{A1968DBC-9CC5-4B06-BFF7-E906E616C4C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839F8B2B-60D1-40CE-8C50-071C579A863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6" name="Oval 995">
                    <a:extLst>
                      <a:ext uri="{FF2B5EF4-FFF2-40B4-BE49-F238E27FC236}">
                        <a16:creationId xmlns:a16="http://schemas.microsoft.com/office/drawing/2014/main" id="{AB144267-3C33-4D00-9FF4-4176DF6786F9}"/>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904" name="Group 903">
                  <a:extLst>
                    <a:ext uri="{FF2B5EF4-FFF2-40B4-BE49-F238E27FC236}">
                      <a16:creationId xmlns:a16="http://schemas.microsoft.com/office/drawing/2014/main" id="{61E0E679-35CB-46EC-B2FF-81D3FAACB9F4}"/>
                    </a:ext>
                  </a:extLst>
                </p:cNvPr>
                <p:cNvGrpSpPr/>
                <p:nvPr/>
              </p:nvGrpSpPr>
              <p:grpSpPr>
                <a:xfrm rot="170527">
                  <a:off x="6874272" y="1520755"/>
                  <a:ext cx="369827" cy="246719"/>
                  <a:chOff x="6874272" y="1539802"/>
                  <a:chExt cx="369827" cy="246719"/>
                </a:xfrm>
              </p:grpSpPr>
              <p:sp>
                <p:nvSpPr>
                  <p:cNvPr id="905" name="Oval 904">
                    <a:extLst>
                      <a:ext uri="{FF2B5EF4-FFF2-40B4-BE49-F238E27FC236}">
                        <a16:creationId xmlns:a16="http://schemas.microsoft.com/office/drawing/2014/main" id="{DFD85C6E-10E9-4361-A897-FA6932B96A10}"/>
                      </a:ext>
                    </a:extLst>
                  </p:cNvPr>
                  <p:cNvSpPr/>
                  <p:nvPr/>
                </p:nvSpPr>
                <p:spPr bwMode="auto">
                  <a:xfrm rot="21421040" flipH="1">
                    <a:off x="7189808" y="1539802"/>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06" name="Group 905">
                    <a:extLst>
                      <a:ext uri="{FF2B5EF4-FFF2-40B4-BE49-F238E27FC236}">
                        <a16:creationId xmlns:a16="http://schemas.microsoft.com/office/drawing/2014/main" id="{521F8E83-33F3-44D2-9B4B-A57C553D417D}"/>
                      </a:ext>
                    </a:extLst>
                  </p:cNvPr>
                  <p:cNvGrpSpPr/>
                  <p:nvPr/>
                </p:nvGrpSpPr>
                <p:grpSpPr>
                  <a:xfrm rot="21421040" flipH="1">
                    <a:off x="7149296" y="1589210"/>
                    <a:ext cx="20360" cy="69027"/>
                    <a:chOff x="2018143" y="2815794"/>
                    <a:chExt cx="21432" cy="72662"/>
                  </a:xfrm>
                  <a:solidFill>
                    <a:schemeClr val="bg2">
                      <a:lumMod val="50000"/>
                      <a:alpha val="64000"/>
                    </a:schemeClr>
                  </a:solidFill>
                  <a:effectLst/>
                </p:grpSpPr>
                <p:cxnSp>
                  <p:nvCxnSpPr>
                    <p:cNvPr id="944" name="Straight Connector 943">
                      <a:extLst>
                        <a:ext uri="{FF2B5EF4-FFF2-40B4-BE49-F238E27FC236}">
                          <a16:creationId xmlns:a16="http://schemas.microsoft.com/office/drawing/2014/main" id="{0DF6A77D-E5BB-45E8-A070-B1BABC6B61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836F008B-F554-4665-B9B6-D7B2164B3E9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07" name="Oval 906">
                    <a:extLst>
                      <a:ext uri="{FF2B5EF4-FFF2-40B4-BE49-F238E27FC236}">
                        <a16:creationId xmlns:a16="http://schemas.microsoft.com/office/drawing/2014/main" id="{7DD274BF-1949-4089-ADF3-4962F4F6C5B7}"/>
                      </a:ext>
                    </a:extLst>
                  </p:cNvPr>
                  <p:cNvSpPr/>
                  <p:nvPr/>
                </p:nvSpPr>
                <p:spPr bwMode="auto">
                  <a:xfrm rot="21421040" flipH="1">
                    <a:off x="7127309" y="1543059"/>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08" name="Group 907">
                    <a:extLst>
                      <a:ext uri="{FF2B5EF4-FFF2-40B4-BE49-F238E27FC236}">
                        <a16:creationId xmlns:a16="http://schemas.microsoft.com/office/drawing/2014/main" id="{32FC517A-D347-4ED9-97DC-5418F280DA62}"/>
                      </a:ext>
                    </a:extLst>
                  </p:cNvPr>
                  <p:cNvGrpSpPr/>
                  <p:nvPr/>
                </p:nvGrpSpPr>
                <p:grpSpPr>
                  <a:xfrm rot="10621040" flipH="1">
                    <a:off x="7148787" y="1665154"/>
                    <a:ext cx="20360" cy="69027"/>
                    <a:chOff x="2018143" y="2815794"/>
                    <a:chExt cx="21432" cy="72662"/>
                  </a:xfrm>
                  <a:solidFill>
                    <a:schemeClr val="bg2">
                      <a:lumMod val="50000"/>
                      <a:alpha val="64000"/>
                    </a:schemeClr>
                  </a:solidFill>
                  <a:effectLst/>
                </p:grpSpPr>
                <p:cxnSp>
                  <p:nvCxnSpPr>
                    <p:cNvPr id="942" name="Straight Connector 941">
                      <a:extLst>
                        <a:ext uri="{FF2B5EF4-FFF2-40B4-BE49-F238E27FC236}">
                          <a16:creationId xmlns:a16="http://schemas.microsoft.com/office/drawing/2014/main" id="{3D59F9DA-8D5D-4C38-9BB0-E57982146DC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23EBFEA2-A64B-430A-AB24-1DD107D4F14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09" name="Oval 908">
                    <a:extLst>
                      <a:ext uri="{FF2B5EF4-FFF2-40B4-BE49-F238E27FC236}">
                        <a16:creationId xmlns:a16="http://schemas.microsoft.com/office/drawing/2014/main" id="{9E4C2365-03E5-45EA-81BA-96CBE0DCBBC6}"/>
                      </a:ext>
                    </a:extLst>
                  </p:cNvPr>
                  <p:cNvSpPr/>
                  <p:nvPr/>
                </p:nvSpPr>
                <p:spPr bwMode="auto">
                  <a:xfrm rot="10621040" flipH="1">
                    <a:off x="7136843" y="17260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10" name="Group 909">
                    <a:extLst>
                      <a:ext uri="{FF2B5EF4-FFF2-40B4-BE49-F238E27FC236}">
                        <a16:creationId xmlns:a16="http://schemas.microsoft.com/office/drawing/2014/main" id="{9DD99559-0F6D-4AA0-AB24-BCBD572766EF}"/>
                      </a:ext>
                    </a:extLst>
                  </p:cNvPr>
                  <p:cNvGrpSpPr/>
                  <p:nvPr/>
                </p:nvGrpSpPr>
                <p:grpSpPr>
                  <a:xfrm rot="21421040" flipH="1">
                    <a:off x="7086795" y="1592466"/>
                    <a:ext cx="20360" cy="69027"/>
                    <a:chOff x="2018143" y="2815794"/>
                    <a:chExt cx="21432" cy="72662"/>
                  </a:xfrm>
                  <a:solidFill>
                    <a:schemeClr val="bg2">
                      <a:lumMod val="50000"/>
                      <a:alpha val="64000"/>
                    </a:schemeClr>
                  </a:solidFill>
                  <a:effectLst/>
                </p:grpSpPr>
                <p:cxnSp>
                  <p:nvCxnSpPr>
                    <p:cNvPr id="940" name="Straight Connector 939">
                      <a:extLst>
                        <a:ext uri="{FF2B5EF4-FFF2-40B4-BE49-F238E27FC236}">
                          <a16:creationId xmlns:a16="http://schemas.microsoft.com/office/drawing/2014/main" id="{C8875916-14C4-405D-8645-FED69F9F796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26C3E0F3-8BAA-492B-8C92-4FB93938803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11" name="Oval 910">
                    <a:extLst>
                      <a:ext uri="{FF2B5EF4-FFF2-40B4-BE49-F238E27FC236}">
                        <a16:creationId xmlns:a16="http://schemas.microsoft.com/office/drawing/2014/main" id="{D6C43516-6FFD-442D-8706-682C7E795360}"/>
                      </a:ext>
                    </a:extLst>
                  </p:cNvPr>
                  <p:cNvSpPr/>
                  <p:nvPr/>
                </p:nvSpPr>
                <p:spPr bwMode="auto">
                  <a:xfrm rot="21421040" flipH="1">
                    <a:off x="7064808" y="154631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12" name="Group 911">
                    <a:extLst>
                      <a:ext uri="{FF2B5EF4-FFF2-40B4-BE49-F238E27FC236}">
                        <a16:creationId xmlns:a16="http://schemas.microsoft.com/office/drawing/2014/main" id="{C51B70B9-52E9-4600-B092-79EF4EDB807A}"/>
                      </a:ext>
                    </a:extLst>
                  </p:cNvPr>
                  <p:cNvGrpSpPr/>
                  <p:nvPr/>
                </p:nvGrpSpPr>
                <p:grpSpPr>
                  <a:xfrm rot="10621040" flipH="1">
                    <a:off x="7086286" y="1668410"/>
                    <a:ext cx="20360" cy="69027"/>
                    <a:chOff x="2018143" y="2815794"/>
                    <a:chExt cx="21432" cy="72662"/>
                  </a:xfrm>
                  <a:solidFill>
                    <a:schemeClr val="bg2">
                      <a:lumMod val="50000"/>
                      <a:alpha val="64000"/>
                    </a:schemeClr>
                  </a:solidFill>
                  <a:effectLst/>
                </p:grpSpPr>
                <p:cxnSp>
                  <p:nvCxnSpPr>
                    <p:cNvPr id="938" name="Straight Connector 937">
                      <a:extLst>
                        <a:ext uri="{FF2B5EF4-FFF2-40B4-BE49-F238E27FC236}">
                          <a16:creationId xmlns:a16="http://schemas.microsoft.com/office/drawing/2014/main" id="{66D0FBE6-5498-439E-A5E3-DB7C75FA3A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4965CE1F-BE56-4E25-AE65-D3068ECC86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13" name="Oval 912">
                    <a:extLst>
                      <a:ext uri="{FF2B5EF4-FFF2-40B4-BE49-F238E27FC236}">
                        <a16:creationId xmlns:a16="http://schemas.microsoft.com/office/drawing/2014/main" id="{936ECDFA-7F6F-4122-8474-9E1884D8E5DE}"/>
                      </a:ext>
                    </a:extLst>
                  </p:cNvPr>
                  <p:cNvSpPr/>
                  <p:nvPr/>
                </p:nvSpPr>
                <p:spPr bwMode="auto">
                  <a:xfrm rot="10621040" flipH="1">
                    <a:off x="7074342" y="172929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14" name="Group 913">
                    <a:extLst>
                      <a:ext uri="{FF2B5EF4-FFF2-40B4-BE49-F238E27FC236}">
                        <a16:creationId xmlns:a16="http://schemas.microsoft.com/office/drawing/2014/main" id="{FC086A2A-D00C-43A0-86A9-0855CE087096}"/>
                      </a:ext>
                    </a:extLst>
                  </p:cNvPr>
                  <p:cNvGrpSpPr/>
                  <p:nvPr/>
                </p:nvGrpSpPr>
                <p:grpSpPr>
                  <a:xfrm rot="21449049" flipH="1">
                    <a:off x="7020972" y="1592131"/>
                    <a:ext cx="20360" cy="69027"/>
                    <a:chOff x="2018143" y="2815794"/>
                    <a:chExt cx="21432" cy="72662"/>
                  </a:xfrm>
                  <a:solidFill>
                    <a:schemeClr val="bg2">
                      <a:lumMod val="50000"/>
                      <a:alpha val="64000"/>
                    </a:schemeClr>
                  </a:solidFill>
                  <a:effectLst/>
                </p:grpSpPr>
                <p:cxnSp>
                  <p:nvCxnSpPr>
                    <p:cNvPr id="936" name="Straight Connector 935">
                      <a:extLst>
                        <a:ext uri="{FF2B5EF4-FFF2-40B4-BE49-F238E27FC236}">
                          <a16:creationId xmlns:a16="http://schemas.microsoft.com/office/drawing/2014/main" id="{E26BD051-EDA2-495F-B35C-555081B8F2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B61E504E-9BAE-4B84-ADBF-A77999CC114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15" name="Oval 914">
                    <a:extLst>
                      <a:ext uri="{FF2B5EF4-FFF2-40B4-BE49-F238E27FC236}">
                        <a16:creationId xmlns:a16="http://schemas.microsoft.com/office/drawing/2014/main" id="{FB0ABD4E-B074-4BC3-96B2-BBEDA0CD1193}"/>
                      </a:ext>
                    </a:extLst>
                  </p:cNvPr>
                  <p:cNvSpPr/>
                  <p:nvPr/>
                </p:nvSpPr>
                <p:spPr bwMode="auto">
                  <a:xfrm rot="21449049" flipH="1">
                    <a:off x="6999422" y="15459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16" name="Group 915">
                    <a:extLst>
                      <a:ext uri="{FF2B5EF4-FFF2-40B4-BE49-F238E27FC236}">
                        <a16:creationId xmlns:a16="http://schemas.microsoft.com/office/drawing/2014/main" id="{47A98BD3-91F6-481C-80D9-B71E16E49436}"/>
                      </a:ext>
                    </a:extLst>
                  </p:cNvPr>
                  <p:cNvGrpSpPr/>
                  <p:nvPr/>
                </p:nvGrpSpPr>
                <p:grpSpPr>
                  <a:xfrm rot="10649049" flipH="1">
                    <a:off x="7019845" y="1668069"/>
                    <a:ext cx="20360" cy="69027"/>
                    <a:chOff x="2018143" y="2815794"/>
                    <a:chExt cx="21432" cy="72662"/>
                  </a:xfrm>
                  <a:solidFill>
                    <a:schemeClr val="bg2">
                      <a:lumMod val="50000"/>
                      <a:alpha val="64000"/>
                    </a:schemeClr>
                  </a:solidFill>
                  <a:effectLst/>
                </p:grpSpPr>
                <p:cxnSp>
                  <p:nvCxnSpPr>
                    <p:cNvPr id="934" name="Straight Connector 933">
                      <a:extLst>
                        <a:ext uri="{FF2B5EF4-FFF2-40B4-BE49-F238E27FC236}">
                          <a16:creationId xmlns:a16="http://schemas.microsoft.com/office/drawing/2014/main" id="{A37E2C0F-06C8-431F-BF6F-799E25BC8E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10F4FBB0-81F8-4D41-B511-062086CB07A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17" name="Oval 916">
                    <a:extLst>
                      <a:ext uri="{FF2B5EF4-FFF2-40B4-BE49-F238E27FC236}">
                        <a16:creationId xmlns:a16="http://schemas.microsoft.com/office/drawing/2014/main" id="{0433924D-5D04-4C37-92E8-0347B6A938F5}"/>
                      </a:ext>
                    </a:extLst>
                  </p:cNvPr>
                  <p:cNvSpPr/>
                  <p:nvPr/>
                </p:nvSpPr>
                <p:spPr bwMode="auto">
                  <a:xfrm rot="10649049" flipH="1">
                    <a:off x="7007464" y="172899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18" name="Group 917">
                    <a:extLst>
                      <a:ext uri="{FF2B5EF4-FFF2-40B4-BE49-F238E27FC236}">
                        <a16:creationId xmlns:a16="http://schemas.microsoft.com/office/drawing/2014/main" id="{774C4F0E-B5A1-4B08-BBC5-95040F6D0330}"/>
                      </a:ext>
                    </a:extLst>
                  </p:cNvPr>
                  <p:cNvGrpSpPr/>
                  <p:nvPr/>
                </p:nvGrpSpPr>
                <p:grpSpPr>
                  <a:xfrm rot="21449049" flipH="1">
                    <a:off x="6958348" y="1592618"/>
                    <a:ext cx="20360" cy="69027"/>
                    <a:chOff x="2018143" y="2815794"/>
                    <a:chExt cx="21432" cy="72662"/>
                  </a:xfrm>
                  <a:solidFill>
                    <a:schemeClr val="bg2">
                      <a:lumMod val="50000"/>
                      <a:alpha val="64000"/>
                    </a:schemeClr>
                  </a:solidFill>
                  <a:effectLst/>
                </p:grpSpPr>
                <p:cxnSp>
                  <p:nvCxnSpPr>
                    <p:cNvPr id="932" name="Straight Connector 931">
                      <a:extLst>
                        <a:ext uri="{FF2B5EF4-FFF2-40B4-BE49-F238E27FC236}">
                          <a16:creationId xmlns:a16="http://schemas.microsoft.com/office/drawing/2014/main" id="{D4FD2DF8-479B-4691-8BF6-33BEBEF1F97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96DD1D7E-C5F5-41EF-8D5B-4D3E3D8345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19" name="Oval 918">
                    <a:extLst>
                      <a:ext uri="{FF2B5EF4-FFF2-40B4-BE49-F238E27FC236}">
                        <a16:creationId xmlns:a16="http://schemas.microsoft.com/office/drawing/2014/main" id="{B069AF50-432C-4DCA-B495-C2E60A2627AA}"/>
                      </a:ext>
                    </a:extLst>
                  </p:cNvPr>
                  <p:cNvSpPr/>
                  <p:nvPr/>
                </p:nvSpPr>
                <p:spPr bwMode="auto">
                  <a:xfrm rot="21449049" flipH="1">
                    <a:off x="6936798" y="154642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20" name="Group 919">
                    <a:extLst>
                      <a:ext uri="{FF2B5EF4-FFF2-40B4-BE49-F238E27FC236}">
                        <a16:creationId xmlns:a16="http://schemas.microsoft.com/office/drawing/2014/main" id="{8DCB9317-3A2B-41FE-9F5C-7CDF7D649A35}"/>
                      </a:ext>
                    </a:extLst>
                  </p:cNvPr>
                  <p:cNvGrpSpPr/>
                  <p:nvPr/>
                </p:nvGrpSpPr>
                <p:grpSpPr>
                  <a:xfrm rot="10649049" flipH="1">
                    <a:off x="6957221" y="1668557"/>
                    <a:ext cx="20360" cy="69027"/>
                    <a:chOff x="2018143" y="2815794"/>
                    <a:chExt cx="21432" cy="72662"/>
                  </a:xfrm>
                  <a:solidFill>
                    <a:schemeClr val="bg2">
                      <a:lumMod val="50000"/>
                      <a:alpha val="64000"/>
                    </a:schemeClr>
                  </a:solidFill>
                  <a:effectLst/>
                </p:grpSpPr>
                <p:cxnSp>
                  <p:nvCxnSpPr>
                    <p:cNvPr id="930" name="Straight Connector 929">
                      <a:extLst>
                        <a:ext uri="{FF2B5EF4-FFF2-40B4-BE49-F238E27FC236}">
                          <a16:creationId xmlns:a16="http://schemas.microsoft.com/office/drawing/2014/main" id="{EE943B4B-CE34-4528-B4E8-02543FF8D17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32FE3C61-26FA-4782-870E-E92CBCBBF0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1" name="Oval 920">
                    <a:extLst>
                      <a:ext uri="{FF2B5EF4-FFF2-40B4-BE49-F238E27FC236}">
                        <a16:creationId xmlns:a16="http://schemas.microsoft.com/office/drawing/2014/main" id="{B0B03692-66B3-4E15-9A9B-EB0A9CCBE382}"/>
                      </a:ext>
                    </a:extLst>
                  </p:cNvPr>
                  <p:cNvSpPr/>
                  <p:nvPr/>
                </p:nvSpPr>
                <p:spPr bwMode="auto">
                  <a:xfrm rot="10649049" flipH="1">
                    <a:off x="6944840" y="172948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22" name="Group 921">
                    <a:extLst>
                      <a:ext uri="{FF2B5EF4-FFF2-40B4-BE49-F238E27FC236}">
                        <a16:creationId xmlns:a16="http://schemas.microsoft.com/office/drawing/2014/main" id="{DC37D757-7476-49D7-BB90-D4EC7B0A20B7}"/>
                      </a:ext>
                    </a:extLst>
                  </p:cNvPr>
                  <p:cNvGrpSpPr/>
                  <p:nvPr/>
                </p:nvGrpSpPr>
                <p:grpSpPr>
                  <a:xfrm rot="21449049" flipH="1">
                    <a:off x="6895823" y="1595366"/>
                    <a:ext cx="20360" cy="69027"/>
                    <a:chOff x="2018143" y="2815794"/>
                    <a:chExt cx="21432" cy="72662"/>
                  </a:xfrm>
                  <a:solidFill>
                    <a:schemeClr val="bg2">
                      <a:lumMod val="50000"/>
                      <a:alpha val="64000"/>
                    </a:schemeClr>
                  </a:solidFill>
                  <a:effectLst/>
                </p:grpSpPr>
                <p:cxnSp>
                  <p:nvCxnSpPr>
                    <p:cNvPr id="928" name="Straight Connector 927">
                      <a:extLst>
                        <a:ext uri="{FF2B5EF4-FFF2-40B4-BE49-F238E27FC236}">
                          <a16:creationId xmlns:a16="http://schemas.microsoft.com/office/drawing/2014/main" id="{818638B0-80F0-4D60-B8E8-C9B82D0F8E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50E12C08-D74F-422A-B0B0-AAE04F6168C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3" name="Oval 922">
                    <a:extLst>
                      <a:ext uri="{FF2B5EF4-FFF2-40B4-BE49-F238E27FC236}">
                        <a16:creationId xmlns:a16="http://schemas.microsoft.com/office/drawing/2014/main" id="{AA9DCE86-346D-46AF-A17B-AD91C2EDA3E6}"/>
                      </a:ext>
                    </a:extLst>
                  </p:cNvPr>
                  <p:cNvSpPr/>
                  <p:nvPr/>
                </p:nvSpPr>
                <p:spPr bwMode="auto">
                  <a:xfrm rot="21449049" flipH="1">
                    <a:off x="6874272" y="154917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924" name="Group 923">
                    <a:extLst>
                      <a:ext uri="{FF2B5EF4-FFF2-40B4-BE49-F238E27FC236}">
                        <a16:creationId xmlns:a16="http://schemas.microsoft.com/office/drawing/2014/main" id="{7AB1C20B-D6C9-4E29-89DE-5401CBCBF89C}"/>
                      </a:ext>
                    </a:extLst>
                  </p:cNvPr>
                  <p:cNvGrpSpPr/>
                  <p:nvPr/>
                </p:nvGrpSpPr>
                <p:grpSpPr>
                  <a:xfrm rot="10649049" flipH="1">
                    <a:off x="6894696" y="1671304"/>
                    <a:ext cx="20360" cy="69027"/>
                    <a:chOff x="2018143" y="2815794"/>
                    <a:chExt cx="21432" cy="72662"/>
                  </a:xfrm>
                  <a:solidFill>
                    <a:schemeClr val="bg2">
                      <a:lumMod val="50000"/>
                      <a:alpha val="64000"/>
                    </a:schemeClr>
                  </a:solidFill>
                  <a:effectLst/>
                </p:grpSpPr>
                <p:cxnSp>
                  <p:nvCxnSpPr>
                    <p:cNvPr id="926" name="Straight Connector 925">
                      <a:extLst>
                        <a:ext uri="{FF2B5EF4-FFF2-40B4-BE49-F238E27FC236}">
                          <a16:creationId xmlns:a16="http://schemas.microsoft.com/office/drawing/2014/main" id="{00AE906F-06C8-4BAF-8BAD-DF22F0E1A93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3774BBDF-30C4-4809-9116-F7727A5DD3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5" name="Oval 924">
                    <a:extLst>
                      <a:ext uri="{FF2B5EF4-FFF2-40B4-BE49-F238E27FC236}">
                        <a16:creationId xmlns:a16="http://schemas.microsoft.com/office/drawing/2014/main" id="{5016329A-E6F6-4C88-BF22-0C3FDD15C9A6}"/>
                      </a:ext>
                    </a:extLst>
                  </p:cNvPr>
                  <p:cNvSpPr/>
                  <p:nvPr/>
                </p:nvSpPr>
                <p:spPr bwMode="auto">
                  <a:xfrm rot="10649049" flipH="1">
                    <a:off x="6882315" y="1732230"/>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grpSp>
        <p:grpSp>
          <p:nvGrpSpPr>
            <p:cNvPr id="1051" name="Group 1050">
              <a:extLst>
                <a:ext uri="{FF2B5EF4-FFF2-40B4-BE49-F238E27FC236}">
                  <a16:creationId xmlns:a16="http://schemas.microsoft.com/office/drawing/2014/main" id="{F9516A94-6FAA-4BDA-8E61-DE3E4A198030}"/>
                </a:ext>
              </a:extLst>
            </p:cNvPr>
            <p:cNvGrpSpPr/>
            <p:nvPr/>
          </p:nvGrpSpPr>
          <p:grpSpPr>
            <a:xfrm>
              <a:off x="9133452" y="1528032"/>
              <a:ext cx="1129720" cy="269575"/>
              <a:chOff x="6874272" y="1513984"/>
              <a:chExt cx="1129720" cy="269575"/>
            </a:xfrm>
          </p:grpSpPr>
          <p:grpSp>
            <p:nvGrpSpPr>
              <p:cNvPr id="1199" name="Group 1198">
                <a:extLst>
                  <a:ext uri="{FF2B5EF4-FFF2-40B4-BE49-F238E27FC236}">
                    <a16:creationId xmlns:a16="http://schemas.microsoft.com/office/drawing/2014/main" id="{7EBAB121-B475-49E6-AE56-308318427C36}"/>
                  </a:ext>
                </a:extLst>
              </p:cNvPr>
              <p:cNvGrpSpPr/>
              <p:nvPr/>
            </p:nvGrpSpPr>
            <p:grpSpPr>
              <a:xfrm rot="150535">
                <a:off x="7199342" y="1513984"/>
                <a:ext cx="804650" cy="269575"/>
                <a:chOff x="5069958" y="2916972"/>
                <a:chExt cx="1006363" cy="337153"/>
              </a:xfrm>
            </p:grpSpPr>
            <p:grpSp>
              <p:nvGrpSpPr>
                <p:cNvPr id="1242" name="Group 1241">
                  <a:extLst>
                    <a:ext uri="{FF2B5EF4-FFF2-40B4-BE49-F238E27FC236}">
                      <a16:creationId xmlns:a16="http://schemas.microsoft.com/office/drawing/2014/main" id="{63280125-5075-4DE6-B571-482DDCE061BA}"/>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1343" name="Straight Connector 1342">
                    <a:extLst>
                      <a:ext uri="{FF2B5EF4-FFF2-40B4-BE49-F238E27FC236}">
                        <a16:creationId xmlns:a16="http://schemas.microsoft.com/office/drawing/2014/main" id="{E90929AE-F080-44F5-BAA2-08D4D1AFA14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F922B20C-A63F-4C1E-AA62-B06FB1B28C2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43" name="Oval 1242">
                  <a:extLst>
                    <a:ext uri="{FF2B5EF4-FFF2-40B4-BE49-F238E27FC236}">
                      <a16:creationId xmlns:a16="http://schemas.microsoft.com/office/drawing/2014/main" id="{244D673B-DFAD-4A26-9FAD-8859669B3F60}"/>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44" name="Group 1243">
                  <a:extLst>
                    <a:ext uri="{FF2B5EF4-FFF2-40B4-BE49-F238E27FC236}">
                      <a16:creationId xmlns:a16="http://schemas.microsoft.com/office/drawing/2014/main" id="{21CAA8D0-C226-4CF9-9621-D912AD9FC1AD}"/>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1341" name="Straight Connector 1340">
                    <a:extLst>
                      <a:ext uri="{FF2B5EF4-FFF2-40B4-BE49-F238E27FC236}">
                        <a16:creationId xmlns:a16="http://schemas.microsoft.com/office/drawing/2014/main" id="{5A22C93F-41AB-4804-8917-C914F82D49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9A984C6B-0F9D-4874-9531-9441B2C7811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45" name="Oval 1244">
                  <a:extLst>
                    <a:ext uri="{FF2B5EF4-FFF2-40B4-BE49-F238E27FC236}">
                      <a16:creationId xmlns:a16="http://schemas.microsoft.com/office/drawing/2014/main" id="{5ED3266D-D9E8-4BCB-B431-F100A454F26D}"/>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46" name="Group 1245">
                  <a:extLst>
                    <a:ext uri="{FF2B5EF4-FFF2-40B4-BE49-F238E27FC236}">
                      <a16:creationId xmlns:a16="http://schemas.microsoft.com/office/drawing/2014/main" id="{C257876D-8FB0-4311-8DB8-6CFEA64269B2}"/>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1339" name="Straight Connector 1338">
                    <a:extLst>
                      <a:ext uri="{FF2B5EF4-FFF2-40B4-BE49-F238E27FC236}">
                        <a16:creationId xmlns:a16="http://schemas.microsoft.com/office/drawing/2014/main" id="{F0AFFF5B-5D1A-4FBD-B17C-3112F74427F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25D15010-8B62-40FE-B821-F87101553D1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47" name="Oval 1246">
                  <a:extLst>
                    <a:ext uri="{FF2B5EF4-FFF2-40B4-BE49-F238E27FC236}">
                      <a16:creationId xmlns:a16="http://schemas.microsoft.com/office/drawing/2014/main" id="{D7F46710-4E29-4D94-B091-CC94454CCF29}"/>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48" name="Group 1247">
                  <a:extLst>
                    <a:ext uri="{FF2B5EF4-FFF2-40B4-BE49-F238E27FC236}">
                      <a16:creationId xmlns:a16="http://schemas.microsoft.com/office/drawing/2014/main" id="{9D7FFDC6-A925-4AD8-9708-E6E4F71DD13B}"/>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1337" name="Straight Connector 1336">
                    <a:extLst>
                      <a:ext uri="{FF2B5EF4-FFF2-40B4-BE49-F238E27FC236}">
                        <a16:creationId xmlns:a16="http://schemas.microsoft.com/office/drawing/2014/main" id="{77B8C172-4DE7-4F75-B059-2C99D71F778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476DC891-6922-4752-9A37-C2521BB4570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49" name="Oval 1248">
                  <a:extLst>
                    <a:ext uri="{FF2B5EF4-FFF2-40B4-BE49-F238E27FC236}">
                      <a16:creationId xmlns:a16="http://schemas.microsoft.com/office/drawing/2014/main" id="{A928BF6E-32AD-48B1-9561-81ED2CDAC2DD}"/>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50" name="Group 1249">
                  <a:extLst>
                    <a:ext uri="{FF2B5EF4-FFF2-40B4-BE49-F238E27FC236}">
                      <a16:creationId xmlns:a16="http://schemas.microsoft.com/office/drawing/2014/main" id="{7C69168A-EEA3-48F6-AA5F-9A132DACDFAA}"/>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1335" name="Straight Connector 1334">
                    <a:extLst>
                      <a:ext uri="{FF2B5EF4-FFF2-40B4-BE49-F238E27FC236}">
                        <a16:creationId xmlns:a16="http://schemas.microsoft.com/office/drawing/2014/main" id="{87D8ECA2-9873-4AC9-93B9-8555DF27D7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8218860C-1842-4D9C-9D60-2B0FC8F2E8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1" name="Oval 1250">
                  <a:extLst>
                    <a:ext uri="{FF2B5EF4-FFF2-40B4-BE49-F238E27FC236}">
                      <a16:creationId xmlns:a16="http://schemas.microsoft.com/office/drawing/2014/main" id="{1B0A2B21-D322-482A-BACE-40693D7B9CA5}"/>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52" name="Group 1251">
                  <a:extLst>
                    <a:ext uri="{FF2B5EF4-FFF2-40B4-BE49-F238E27FC236}">
                      <a16:creationId xmlns:a16="http://schemas.microsoft.com/office/drawing/2014/main" id="{BA8C961F-6F31-49B5-BE76-4240CE30AA2A}"/>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1333" name="Straight Connector 1332">
                    <a:extLst>
                      <a:ext uri="{FF2B5EF4-FFF2-40B4-BE49-F238E27FC236}">
                        <a16:creationId xmlns:a16="http://schemas.microsoft.com/office/drawing/2014/main" id="{954D889F-FE49-4254-93B7-ECDC0D50B2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CD760118-0D01-4C69-B852-2373C13299E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3" name="Oval 1252">
                  <a:extLst>
                    <a:ext uri="{FF2B5EF4-FFF2-40B4-BE49-F238E27FC236}">
                      <a16:creationId xmlns:a16="http://schemas.microsoft.com/office/drawing/2014/main" id="{3CDC6D04-FA28-42F4-953D-5EECA5E64B63}"/>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54" name="Group 1253">
                  <a:extLst>
                    <a:ext uri="{FF2B5EF4-FFF2-40B4-BE49-F238E27FC236}">
                      <a16:creationId xmlns:a16="http://schemas.microsoft.com/office/drawing/2014/main" id="{157BA344-6000-47FD-9E0D-1BFBFF71E586}"/>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1331" name="Straight Connector 1330">
                    <a:extLst>
                      <a:ext uri="{FF2B5EF4-FFF2-40B4-BE49-F238E27FC236}">
                        <a16:creationId xmlns:a16="http://schemas.microsoft.com/office/drawing/2014/main" id="{7F4C9A67-831E-41C3-BE4C-8C7044A0518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A1CB8AAF-2433-4FFC-B2C7-1C958B2C8B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5" name="Oval 1254">
                  <a:extLst>
                    <a:ext uri="{FF2B5EF4-FFF2-40B4-BE49-F238E27FC236}">
                      <a16:creationId xmlns:a16="http://schemas.microsoft.com/office/drawing/2014/main" id="{EBEA587D-AB6C-4AF3-9E67-5D404E0CCDE6}"/>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56" name="Group 1255">
                  <a:extLst>
                    <a:ext uri="{FF2B5EF4-FFF2-40B4-BE49-F238E27FC236}">
                      <a16:creationId xmlns:a16="http://schemas.microsoft.com/office/drawing/2014/main" id="{875A535A-B41B-428A-A541-02E44A1C7959}"/>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1329" name="Straight Connector 1328">
                    <a:extLst>
                      <a:ext uri="{FF2B5EF4-FFF2-40B4-BE49-F238E27FC236}">
                        <a16:creationId xmlns:a16="http://schemas.microsoft.com/office/drawing/2014/main" id="{369FC61D-B07A-446B-B36C-3A38D04755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50CDE3B7-BBEE-46CB-B0C5-667254CD8D1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7" name="Oval 1256">
                  <a:extLst>
                    <a:ext uri="{FF2B5EF4-FFF2-40B4-BE49-F238E27FC236}">
                      <a16:creationId xmlns:a16="http://schemas.microsoft.com/office/drawing/2014/main" id="{5C002AA9-91BA-4793-9DF9-5AEB3A641F68}"/>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58" name="Group 1257">
                  <a:extLst>
                    <a:ext uri="{FF2B5EF4-FFF2-40B4-BE49-F238E27FC236}">
                      <a16:creationId xmlns:a16="http://schemas.microsoft.com/office/drawing/2014/main" id="{2640525D-10B9-4ABF-81EC-C63699BCB097}"/>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1327" name="Straight Connector 1326">
                    <a:extLst>
                      <a:ext uri="{FF2B5EF4-FFF2-40B4-BE49-F238E27FC236}">
                        <a16:creationId xmlns:a16="http://schemas.microsoft.com/office/drawing/2014/main" id="{5ACF3E9D-2B1C-457E-9CBE-8AB3B856EDB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AE8761DF-A3CE-4839-889F-3BABC5B993F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9" name="Oval 1258">
                  <a:extLst>
                    <a:ext uri="{FF2B5EF4-FFF2-40B4-BE49-F238E27FC236}">
                      <a16:creationId xmlns:a16="http://schemas.microsoft.com/office/drawing/2014/main" id="{1B11BC99-3873-42A1-8A04-BB42D7487EB8}"/>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60" name="Group 1259">
                  <a:extLst>
                    <a:ext uri="{FF2B5EF4-FFF2-40B4-BE49-F238E27FC236}">
                      <a16:creationId xmlns:a16="http://schemas.microsoft.com/office/drawing/2014/main" id="{A965DE80-1731-486E-BBE8-B06F4528C53E}"/>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1325" name="Straight Connector 1324">
                    <a:extLst>
                      <a:ext uri="{FF2B5EF4-FFF2-40B4-BE49-F238E27FC236}">
                        <a16:creationId xmlns:a16="http://schemas.microsoft.com/office/drawing/2014/main" id="{6B55ACEE-89C4-42FC-92F2-F283CC07014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E20E7D8B-BC4C-4840-B91A-8F141E10809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61" name="Oval 1260">
                  <a:extLst>
                    <a:ext uri="{FF2B5EF4-FFF2-40B4-BE49-F238E27FC236}">
                      <a16:creationId xmlns:a16="http://schemas.microsoft.com/office/drawing/2014/main" id="{AF8E4C36-0520-42AA-8564-0525153AE64E}"/>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62" name="Group 1261">
                  <a:extLst>
                    <a:ext uri="{FF2B5EF4-FFF2-40B4-BE49-F238E27FC236}">
                      <a16:creationId xmlns:a16="http://schemas.microsoft.com/office/drawing/2014/main" id="{A4983ED7-6996-4286-AC6C-DE8BCB712F67}"/>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1323" name="Straight Connector 1322">
                    <a:extLst>
                      <a:ext uri="{FF2B5EF4-FFF2-40B4-BE49-F238E27FC236}">
                        <a16:creationId xmlns:a16="http://schemas.microsoft.com/office/drawing/2014/main" id="{6593D2F6-C5FC-45EB-8144-DEF7A92DF5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94834FB9-B1AE-43D1-90D7-D84C6A25A6D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63" name="Oval 1262">
                  <a:extLst>
                    <a:ext uri="{FF2B5EF4-FFF2-40B4-BE49-F238E27FC236}">
                      <a16:creationId xmlns:a16="http://schemas.microsoft.com/office/drawing/2014/main" id="{C8DC7A60-DE8F-44D0-ADCD-3FB7020249AC}"/>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64" name="Group 1263">
                  <a:extLst>
                    <a:ext uri="{FF2B5EF4-FFF2-40B4-BE49-F238E27FC236}">
                      <a16:creationId xmlns:a16="http://schemas.microsoft.com/office/drawing/2014/main" id="{938DCEE7-45CE-482E-9A23-44C14908AB9D}"/>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1321" name="Straight Connector 1320">
                    <a:extLst>
                      <a:ext uri="{FF2B5EF4-FFF2-40B4-BE49-F238E27FC236}">
                        <a16:creationId xmlns:a16="http://schemas.microsoft.com/office/drawing/2014/main" id="{FC74E936-05A3-4A0B-AA8B-B9F0E83C2B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C67002B5-AB57-4217-BF2F-7C85C794CE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65" name="Oval 1264">
                  <a:extLst>
                    <a:ext uri="{FF2B5EF4-FFF2-40B4-BE49-F238E27FC236}">
                      <a16:creationId xmlns:a16="http://schemas.microsoft.com/office/drawing/2014/main" id="{BD30F89C-B9F7-47A5-ACF5-82089D8586DD}"/>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66" name="Group 1265">
                  <a:extLst>
                    <a:ext uri="{FF2B5EF4-FFF2-40B4-BE49-F238E27FC236}">
                      <a16:creationId xmlns:a16="http://schemas.microsoft.com/office/drawing/2014/main" id="{235311DD-4965-43B7-B099-C77131A99A4B}"/>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1319" name="Straight Connector 1318">
                    <a:extLst>
                      <a:ext uri="{FF2B5EF4-FFF2-40B4-BE49-F238E27FC236}">
                        <a16:creationId xmlns:a16="http://schemas.microsoft.com/office/drawing/2014/main" id="{54A291D2-281D-4663-A186-7BF6F514D8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64E13E32-FD30-430B-8974-F63BD74A55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67" name="Oval 1266">
                  <a:extLst>
                    <a:ext uri="{FF2B5EF4-FFF2-40B4-BE49-F238E27FC236}">
                      <a16:creationId xmlns:a16="http://schemas.microsoft.com/office/drawing/2014/main" id="{1131405F-6180-4EE0-B98B-C5E09CB1334E}"/>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68" name="Group 1267">
                  <a:extLst>
                    <a:ext uri="{FF2B5EF4-FFF2-40B4-BE49-F238E27FC236}">
                      <a16:creationId xmlns:a16="http://schemas.microsoft.com/office/drawing/2014/main" id="{0813E738-D779-431D-BBDD-606C8E4B7FB9}"/>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1317" name="Straight Connector 1316">
                    <a:extLst>
                      <a:ext uri="{FF2B5EF4-FFF2-40B4-BE49-F238E27FC236}">
                        <a16:creationId xmlns:a16="http://schemas.microsoft.com/office/drawing/2014/main" id="{5165BD1F-4E4C-43D7-91C5-DAF9B52D923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8" name="Straight Connector 1317">
                    <a:extLst>
                      <a:ext uri="{FF2B5EF4-FFF2-40B4-BE49-F238E27FC236}">
                        <a16:creationId xmlns:a16="http://schemas.microsoft.com/office/drawing/2014/main" id="{E423A05B-AD4C-436A-9572-959C39049B2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69" name="Oval 1268">
                  <a:extLst>
                    <a:ext uri="{FF2B5EF4-FFF2-40B4-BE49-F238E27FC236}">
                      <a16:creationId xmlns:a16="http://schemas.microsoft.com/office/drawing/2014/main" id="{2338BFDB-1E80-49C8-9648-B1847663A114}"/>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70" name="Group 1269">
                  <a:extLst>
                    <a:ext uri="{FF2B5EF4-FFF2-40B4-BE49-F238E27FC236}">
                      <a16:creationId xmlns:a16="http://schemas.microsoft.com/office/drawing/2014/main" id="{EC04A5F9-34F6-4443-915D-7B52585DFEE8}"/>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1315" name="Straight Connector 1314">
                    <a:extLst>
                      <a:ext uri="{FF2B5EF4-FFF2-40B4-BE49-F238E27FC236}">
                        <a16:creationId xmlns:a16="http://schemas.microsoft.com/office/drawing/2014/main" id="{5B7D13AC-FBF9-47C2-A063-3CA1287F5A8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854D7571-4E05-4EFA-8F26-F5DABEDE35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1" name="Oval 1270">
                  <a:extLst>
                    <a:ext uri="{FF2B5EF4-FFF2-40B4-BE49-F238E27FC236}">
                      <a16:creationId xmlns:a16="http://schemas.microsoft.com/office/drawing/2014/main" id="{439358B7-DA6B-46B3-AC4F-C8002FEFCF7E}"/>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72" name="Group 1271">
                  <a:extLst>
                    <a:ext uri="{FF2B5EF4-FFF2-40B4-BE49-F238E27FC236}">
                      <a16:creationId xmlns:a16="http://schemas.microsoft.com/office/drawing/2014/main" id="{02A4A686-ECEA-45B1-8A21-D1EC2FC8D075}"/>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1313" name="Straight Connector 1312">
                    <a:extLst>
                      <a:ext uri="{FF2B5EF4-FFF2-40B4-BE49-F238E27FC236}">
                        <a16:creationId xmlns:a16="http://schemas.microsoft.com/office/drawing/2014/main" id="{54158AEC-7D79-4BB2-9699-551EE742B7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A842AED7-5F47-4FEF-84FC-9B4E9A5DE3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3" name="Oval 1272">
                  <a:extLst>
                    <a:ext uri="{FF2B5EF4-FFF2-40B4-BE49-F238E27FC236}">
                      <a16:creationId xmlns:a16="http://schemas.microsoft.com/office/drawing/2014/main" id="{366F7311-BE0D-42D3-A4E6-384F5B2562DE}"/>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74" name="Group 1273">
                  <a:extLst>
                    <a:ext uri="{FF2B5EF4-FFF2-40B4-BE49-F238E27FC236}">
                      <a16:creationId xmlns:a16="http://schemas.microsoft.com/office/drawing/2014/main" id="{FFBEDECE-271E-48A5-B1F3-1C31054679F3}"/>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1311" name="Straight Connector 1310">
                    <a:extLst>
                      <a:ext uri="{FF2B5EF4-FFF2-40B4-BE49-F238E27FC236}">
                        <a16:creationId xmlns:a16="http://schemas.microsoft.com/office/drawing/2014/main" id="{55ADE22A-EF7F-440E-8C75-D4D484F6AF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64576A62-CDA4-4416-B610-33C3DF58234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5" name="Oval 1274">
                  <a:extLst>
                    <a:ext uri="{FF2B5EF4-FFF2-40B4-BE49-F238E27FC236}">
                      <a16:creationId xmlns:a16="http://schemas.microsoft.com/office/drawing/2014/main" id="{2DB3DFD5-4A62-459F-84BA-F5030DD3F6C9}"/>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76" name="Group 1275">
                  <a:extLst>
                    <a:ext uri="{FF2B5EF4-FFF2-40B4-BE49-F238E27FC236}">
                      <a16:creationId xmlns:a16="http://schemas.microsoft.com/office/drawing/2014/main" id="{C4515C9F-11F3-4F39-9005-F23ABB3A223A}"/>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1309" name="Straight Connector 1308">
                    <a:extLst>
                      <a:ext uri="{FF2B5EF4-FFF2-40B4-BE49-F238E27FC236}">
                        <a16:creationId xmlns:a16="http://schemas.microsoft.com/office/drawing/2014/main" id="{FBDFFE4B-6185-44E9-AA39-2EA0E8A72A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C2CEFAB1-D70B-4191-B888-A0059CE5F5F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7" name="Oval 1276">
                  <a:extLst>
                    <a:ext uri="{FF2B5EF4-FFF2-40B4-BE49-F238E27FC236}">
                      <a16:creationId xmlns:a16="http://schemas.microsoft.com/office/drawing/2014/main" id="{D7C11669-645C-49C9-98ED-867E51C01745}"/>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78" name="Group 1277">
                  <a:extLst>
                    <a:ext uri="{FF2B5EF4-FFF2-40B4-BE49-F238E27FC236}">
                      <a16:creationId xmlns:a16="http://schemas.microsoft.com/office/drawing/2014/main" id="{E2698FD3-BC0F-4889-82B5-272AFA2012C6}"/>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1307" name="Straight Connector 1306">
                    <a:extLst>
                      <a:ext uri="{FF2B5EF4-FFF2-40B4-BE49-F238E27FC236}">
                        <a16:creationId xmlns:a16="http://schemas.microsoft.com/office/drawing/2014/main" id="{9E0E06E0-486F-4093-90A7-988E9E6A062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87FB67A7-3B69-44B2-83D4-A5F5FEA4844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9" name="Oval 1278">
                  <a:extLst>
                    <a:ext uri="{FF2B5EF4-FFF2-40B4-BE49-F238E27FC236}">
                      <a16:creationId xmlns:a16="http://schemas.microsoft.com/office/drawing/2014/main" id="{3DFFA6CE-C4C3-4B99-B557-B2A139A03946}"/>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80" name="Group 1279">
                  <a:extLst>
                    <a:ext uri="{FF2B5EF4-FFF2-40B4-BE49-F238E27FC236}">
                      <a16:creationId xmlns:a16="http://schemas.microsoft.com/office/drawing/2014/main" id="{1F2F54EB-FC62-4977-8020-FE92A69DC78D}"/>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1305" name="Straight Connector 1304">
                    <a:extLst>
                      <a:ext uri="{FF2B5EF4-FFF2-40B4-BE49-F238E27FC236}">
                        <a16:creationId xmlns:a16="http://schemas.microsoft.com/office/drawing/2014/main" id="{031DF08E-D013-4A6C-BD2D-53A98F62637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06" name="Straight Connector 1305">
                    <a:extLst>
                      <a:ext uri="{FF2B5EF4-FFF2-40B4-BE49-F238E27FC236}">
                        <a16:creationId xmlns:a16="http://schemas.microsoft.com/office/drawing/2014/main" id="{9356E358-FB7A-4E30-A222-24775600306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81" name="Oval 1280">
                  <a:extLst>
                    <a:ext uri="{FF2B5EF4-FFF2-40B4-BE49-F238E27FC236}">
                      <a16:creationId xmlns:a16="http://schemas.microsoft.com/office/drawing/2014/main" id="{EDE1A1CD-A11A-48AB-9F01-7A58C3837764}"/>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82" name="Group 1281">
                  <a:extLst>
                    <a:ext uri="{FF2B5EF4-FFF2-40B4-BE49-F238E27FC236}">
                      <a16:creationId xmlns:a16="http://schemas.microsoft.com/office/drawing/2014/main" id="{7BB16ADE-CD92-4CE8-A5ED-6A39581C8995}"/>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1303" name="Straight Connector 1302">
                    <a:extLst>
                      <a:ext uri="{FF2B5EF4-FFF2-40B4-BE49-F238E27FC236}">
                        <a16:creationId xmlns:a16="http://schemas.microsoft.com/office/drawing/2014/main" id="{656AFAB6-2403-471C-83A2-476A2D40B64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C127B34D-ED95-41EA-8AB0-C1B81E0C505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83" name="Oval 1282">
                  <a:extLst>
                    <a:ext uri="{FF2B5EF4-FFF2-40B4-BE49-F238E27FC236}">
                      <a16:creationId xmlns:a16="http://schemas.microsoft.com/office/drawing/2014/main" id="{513B9028-0179-439B-9C70-F6F76AE04F22}"/>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84" name="Group 1283">
                  <a:extLst>
                    <a:ext uri="{FF2B5EF4-FFF2-40B4-BE49-F238E27FC236}">
                      <a16:creationId xmlns:a16="http://schemas.microsoft.com/office/drawing/2014/main" id="{2C72C4F2-FACC-4866-9084-642643F5991F}"/>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1301" name="Straight Connector 1300">
                    <a:extLst>
                      <a:ext uri="{FF2B5EF4-FFF2-40B4-BE49-F238E27FC236}">
                        <a16:creationId xmlns:a16="http://schemas.microsoft.com/office/drawing/2014/main" id="{602B97C6-7D7E-4EFE-919E-BA2CA5B7373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AA7B6DCA-5C2C-475E-AC3C-1E8A9844D2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85" name="Oval 1284">
                  <a:extLst>
                    <a:ext uri="{FF2B5EF4-FFF2-40B4-BE49-F238E27FC236}">
                      <a16:creationId xmlns:a16="http://schemas.microsoft.com/office/drawing/2014/main" id="{0FC22F13-4097-4A29-AFDA-804B3F08FE5A}"/>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86" name="Group 1285">
                  <a:extLst>
                    <a:ext uri="{FF2B5EF4-FFF2-40B4-BE49-F238E27FC236}">
                      <a16:creationId xmlns:a16="http://schemas.microsoft.com/office/drawing/2014/main" id="{9EAEA01F-62D3-4AB8-B329-A745CBAE8CC7}"/>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1299" name="Straight Connector 1298">
                    <a:extLst>
                      <a:ext uri="{FF2B5EF4-FFF2-40B4-BE49-F238E27FC236}">
                        <a16:creationId xmlns:a16="http://schemas.microsoft.com/office/drawing/2014/main" id="{AF9E34A3-5F62-4DE0-AF13-DB24626AD1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300" name="Straight Connector 1299">
                    <a:extLst>
                      <a:ext uri="{FF2B5EF4-FFF2-40B4-BE49-F238E27FC236}">
                        <a16:creationId xmlns:a16="http://schemas.microsoft.com/office/drawing/2014/main" id="{1C613CAD-CBF9-4528-B64A-2C8DC92D97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87" name="Oval 1286">
                  <a:extLst>
                    <a:ext uri="{FF2B5EF4-FFF2-40B4-BE49-F238E27FC236}">
                      <a16:creationId xmlns:a16="http://schemas.microsoft.com/office/drawing/2014/main" id="{022F831D-808C-448C-968B-6D30F3C63449}"/>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88" name="Group 1287">
                  <a:extLst>
                    <a:ext uri="{FF2B5EF4-FFF2-40B4-BE49-F238E27FC236}">
                      <a16:creationId xmlns:a16="http://schemas.microsoft.com/office/drawing/2014/main" id="{EC5566CC-A414-4B06-ACC2-AE010E31C55A}"/>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1297" name="Straight Connector 1296">
                    <a:extLst>
                      <a:ext uri="{FF2B5EF4-FFF2-40B4-BE49-F238E27FC236}">
                        <a16:creationId xmlns:a16="http://schemas.microsoft.com/office/drawing/2014/main" id="{EF504F23-A749-41DC-9844-E2BB64B330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772E7A32-86FE-402F-A8FA-9188D049E1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89" name="Oval 1288">
                  <a:extLst>
                    <a:ext uri="{FF2B5EF4-FFF2-40B4-BE49-F238E27FC236}">
                      <a16:creationId xmlns:a16="http://schemas.microsoft.com/office/drawing/2014/main" id="{123473F6-40DA-4D27-89A8-DC80D74CC803}"/>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90" name="Group 1289">
                  <a:extLst>
                    <a:ext uri="{FF2B5EF4-FFF2-40B4-BE49-F238E27FC236}">
                      <a16:creationId xmlns:a16="http://schemas.microsoft.com/office/drawing/2014/main" id="{E217090A-4BD6-420E-84B3-379A201C1CC6}"/>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1295" name="Straight Connector 1294">
                    <a:extLst>
                      <a:ext uri="{FF2B5EF4-FFF2-40B4-BE49-F238E27FC236}">
                        <a16:creationId xmlns:a16="http://schemas.microsoft.com/office/drawing/2014/main" id="{5E1BAE0A-4EE2-4C61-9A1C-9DAD3F50263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EE3A4CEB-81FA-4762-B5AA-0FB039DAD80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1291" name="Group 1290">
                  <a:extLst>
                    <a:ext uri="{FF2B5EF4-FFF2-40B4-BE49-F238E27FC236}">
                      <a16:creationId xmlns:a16="http://schemas.microsoft.com/office/drawing/2014/main" id="{3B9C070D-A67E-4DE2-AEAE-17F8E7DF30CA}"/>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1293" name="Straight Connector 1292">
                    <a:extLst>
                      <a:ext uri="{FF2B5EF4-FFF2-40B4-BE49-F238E27FC236}">
                        <a16:creationId xmlns:a16="http://schemas.microsoft.com/office/drawing/2014/main" id="{177E19CA-7088-4646-8D93-75676C85D09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94" name="Straight Connector 1293">
                    <a:extLst>
                      <a:ext uri="{FF2B5EF4-FFF2-40B4-BE49-F238E27FC236}">
                        <a16:creationId xmlns:a16="http://schemas.microsoft.com/office/drawing/2014/main" id="{EE021761-6432-4535-9D36-C37828EEE5A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92" name="Oval 1291">
                  <a:extLst>
                    <a:ext uri="{FF2B5EF4-FFF2-40B4-BE49-F238E27FC236}">
                      <a16:creationId xmlns:a16="http://schemas.microsoft.com/office/drawing/2014/main" id="{76C57C92-7E71-4342-9E92-8DCB666EDED6}"/>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1200" name="Group 1199">
                <a:extLst>
                  <a:ext uri="{FF2B5EF4-FFF2-40B4-BE49-F238E27FC236}">
                    <a16:creationId xmlns:a16="http://schemas.microsoft.com/office/drawing/2014/main" id="{66F83215-D66B-4CA2-94A6-8B4DE769C452}"/>
                  </a:ext>
                </a:extLst>
              </p:cNvPr>
              <p:cNvGrpSpPr/>
              <p:nvPr/>
            </p:nvGrpSpPr>
            <p:grpSpPr>
              <a:xfrm rot="170527">
                <a:off x="6874272" y="1520755"/>
                <a:ext cx="369827" cy="246719"/>
                <a:chOff x="6874272" y="1539802"/>
                <a:chExt cx="369827" cy="246719"/>
              </a:xfrm>
            </p:grpSpPr>
            <p:sp>
              <p:nvSpPr>
                <p:cNvPr id="1201" name="Oval 1200">
                  <a:extLst>
                    <a:ext uri="{FF2B5EF4-FFF2-40B4-BE49-F238E27FC236}">
                      <a16:creationId xmlns:a16="http://schemas.microsoft.com/office/drawing/2014/main" id="{5BDA7026-173A-4680-B72E-543896A2A782}"/>
                    </a:ext>
                  </a:extLst>
                </p:cNvPr>
                <p:cNvSpPr/>
                <p:nvPr/>
              </p:nvSpPr>
              <p:spPr bwMode="auto">
                <a:xfrm rot="21421040" flipH="1">
                  <a:off x="7189808" y="1539802"/>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02" name="Group 1201">
                  <a:extLst>
                    <a:ext uri="{FF2B5EF4-FFF2-40B4-BE49-F238E27FC236}">
                      <a16:creationId xmlns:a16="http://schemas.microsoft.com/office/drawing/2014/main" id="{CE22B2B4-638E-4F93-8EBC-B8C12AFBECCF}"/>
                    </a:ext>
                  </a:extLst>
                </p:cNvPr>
                <p:cNvGrpSpPr/>
                <p:nvPr/>
              </p:nvGrpSpPr>
              <p:grpSpPr>
                <a:xfrm rot="21421040" flipH="1">
                  <a:off x="7149296" y="1589210"/>
                  <a:ext cx="20360" cy="69027"/>
                  <a:chOff x="2018143" y="2815794"/>
                  <a:chExt cx="21432" cy="72662"/>
                </a:xfrm>
                <a:solidFill>
                  <a:schemeClr val="bg2">
                    <a:lumMod val="50000"/>
                    <a:alpha val="64000"/>
                  </a:schemeClr>
                </a:solidFill>
                <a:effectLst/>
              </p:grpSpPr>
              <p:cxnSp>
                <p:nvCxnSpPr>
                  <p:cNvPr id="1240" name="Straight Connector 1239">
                    <a:extLst>
                      <a:ext uri="{FF2B5EF4-FFF2-40B4-BE49-F238E27FC236}">
                        <a16:creationId xmlns:a16="http://schemas.microsoft.com/office/drawing/2014/main" id="{5A220A70-48F2-441A-B7EA-A18ED308B69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AF1884B1-55B1-47B5-BDBD-18B3C8BE4F4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03" name="Oval 1202">
                  <a:extLst>
                    <a:ext uri="{FF2B5EF4-FFF2-40B4-BE49-F238E27FC236}">
                      <a16:creationId xmlns:a16="http://schemas.microsoft.com/office/drawing/2014/main" id="{32C0E591-B8A9-45D2-AA09-809145D3CAC5}"/>
                    </a:ext>
                  </a:extLst>
                </p:cNvPr>
                <p:cNvSpPr/>
                <p:nvPr/>
              </p:nvSpPr>
              <p:spPr bwMode="auto">
                <a:xfrm rot="21421040" flipH="1">
                  <a:off x="7127309" y="1543059"/>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04" name="Group 1203">
                  <a:extLst>
                    <a:ext uri="{FF2B5EF4-FFF2-40B4-BE49-F238E27FC236}">
                      <a16:creationId xmlns:a16="http://schemas.microsoft.com/office/drawing/2014/main" id="{FDD4539A-43CF-4EC1-8588-797472069BCA}"/>
                    </a:ext>
                  </a:extLst>
                </p:cNvPr>
                <p:cNvGrpSpPr/>
                <p:nvPr/>
              </p:nvGrpSpPr>
              <p:grpSpPr>
                <a:xfrm rot="10621040" flipH="1">
                  <a:off x="7148787" y="1665154"/>
                  <a:ext cx="20360" cy="69027"/>
                  <a:chOff x="2018143" y="2815794"/>
                  <a:chExt cx="21432" cy="72662"/>
                </a:xfrm>
                <a:solidFill>
                  <a:schemeClr val="bg2">
                    <a:lumMod val="50000"/>
                    <a:alpha val="64000"/>
                  </a:schemeClr>
                </a:solidFill>
                <a:effectLst/>
              </p:grpSpPr>
              <p:cxnSp>
                <p:nvCxnSpPr>
                  <p:cNvPr id="1238" name="Straight Connector 1237">
                    <a:extLst>
                      <a:ext uri="{FF2B5EF4-FFF2-40B4-BE49-F238E27FC236}">
                        <a16:creationId xmlns:a16="http://schemas.microsoft.com/office/drawing/2014/main" id="{78CA6961-114E-4B2C-99D3-2A2E07A5186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9" name="Straight Connector 1238">
                    <a:extLst>
                      <a:ext uri="{FF2B5EF4-FFF2-40B4-BE49-F238E27FC236}">
                        <a16:creationId xmlns:a16="http://schemas.microsoft.com/office/drawing/2014/main" id="{65A72477-99BF-4893-B760-05043B021C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05" name="Oval 1204">
                  <a:extLst>
                    <a:ext uri="{FF2B5EF4-FFF2-40B4-BE49-F238E27FC236}">
                      <a16:creationId xmlns:a16="http://schemas.microsoft.com/office/drawing/2014/main" id="{B3FD4C5E-EC28-48CF-B309-B4B0F0616584}"/>
                    </a:ext>
                  </a:extLst>
                </p:cNvPr>
                <p:cNvSpPr/>
                <p:nvPr/>
              </p:nvSpPr>
              <p:spPr bwMode="auto">
                <a:xfrm rot="10621040" flipH="1">
                  <a:off x="7136843" y="17260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06" name="Group 1205">
                  <a:extLst>
                    <a:ext uri="{FF2B5EF4-FFF2-40B4-BE49-F238E27FC236}">
                      <a16:creationId xmlns:a16="http://schemas.microsoft.com/office/drawing/2014/main" id="{A82648B7-752C-4875-8473-E081D4EF43F3}"/>
                    </a:ext>
                  </a:extLst>
                </p:cNvPr>
                <p:cNvGrpSpPr/>
                <p:nvPr/>
              </p:nvGrpSpPr>
              <p:grpSpPr>
                <a:xfrm rot="21421040" flipH="1">
                  <a:off x="7086795" y="1592466"/>
                  <a:ext cx="20360" cy="69027"/>
                  <a:chOff x="2018143" y="2815794"/>
                  <a:chExt cx="21432" cy="72662"/>
                </a:xfrm>
                <a:solidFill>
                  <a:schemeClr val="bg2">
                    <a:lumMod val="50000"/>
                    <a:alpha val="64000"/>
                  </a:schemeClr>
                </a:solidFill>
                <a:effectLst/>
              </p:grpSpPr>
              <p:cxnSp>
                <p:nvCxnSpPr>
                  <p:cNvPr id="1236" name="Straight Connector 1235">
                    <a:extLst>
                      <a:ext uri="{FF2B5EF4-FFF2-40B4-BE49-F238E27FC236}">
                        <a16:creationId xmlns:a16="http://schemas.microsoft.com/office/drawing/2014/main" id="{FF4E5D06-2114-4C87-8F58-87FC3820515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7" name="Straight Connector 1236">
                    <a:extLst>
                      <a:ext uri="{FF2B5EF4-FFF2-40B4-BE49-F238E27FC236}">
                        <a16:creationId xmlns:a16="http://schemas.microsoft.com/office/drawing/2014/main" id="{62C41D6A-AE87-4292-889A-B8688947076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07" name="Oval 1206">
                  <a:extLst>
                    <a:ext uri="{FF2B5EF4-FFF2-40B4-BE49-F238E27FC236}">
                      <a16:creationId xmlns:a16="http://schemas.microsoft.com/office/drawing/2014/main" id="{F8D7D2AC-2DF3-4954-A55B-2E223F7EBF0B}"/>
                    </a:ext>
                  </a:extLst>
                </p:cNvPr>
                <p:cNvSpPr/>
                <p:nvPr/>
              </p:nvSpPr>
              <p:spPr bwMode="auto">
                <a:xfrm rot="21421040" flipH="1">
                  <a:off x="7064808" y="154631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08" name="Group 1207">
                  <a:extLst>
                    <a:ext uri="{FF2B5EF4-FFF2-40B4-BE49-F238E27FC236}">
                      <a16:creationId xmlns:a16="http://schemas.microsoft.com/office/drawing/2014/main" id="{5674EBF6-2C46-4A6B-B201-06E8C3FE7112}"/>
                    </a:ext>
                  </a:extLst>
                </p:cNvPr>
                <p:cNvGrpSpPr/>
                <p:nvPr/>
              </p:nvGrpSpPr>
              <p:grpSpPr>
                <a:xfrm rot="10621040" flipH="1">
                  <a:off x="7086286" y="1668410"/>
                  <a:ext cx="20360" cy="69027"/>
                  <a:chOff x="2018143" y="2815794"/>
                  <a:chExt cx="21432" cy="72662"/>
                </a:xfrm>
                <a:solidFill>
                  <a:schemeClr val="bg2">
                    <a:lumMod val="50000"/>
                    <a:alpha val="64000"/>
                  </a:schemeClr>
                </a:solidFill>
                <a:effectLst/>
              </p:grpSpPr>
              <p:cxnSp>
                <p:nvCxnSpPr>
                  <p:cNvPr id="1234" name="Straight Connector 1233">
                    <a:extLst>
                      <a:ext uri="{FF2B5EF4-FFF2-40B4-BE49-F238E27FC236}">
                        <a16:creationId xmlns:a16="http://schemas.microsoft.com/office/drawing/2014/main" id="{4EB8FAFA-D341-418C-B5A2-1B93DE03E7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8E143A57-76CD-4165-8EEC-C4322890CA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09" name="Oval 1208">
                  <a:extLst>
                    <a:ext uri="{FF2B5EF4-FFF2-40B4-BE49-F238E27FC236}">
                      <a16:creationId xmlns:a16="http://schemas.microsoft.com/office/drawing/2014/main" id="{F8C5EE40-BED2-4F08-ADAE-23FD18203BD4}"/>
                    </a:ext>
                  </a:extLst>
                </p:cNvPr>
                <p:cNvSpPr/>
                <p:nvPr/>
              </p:nvSpPr>
              <p:spPr bwMode="auto">
                <a:xfrm rot="10621040" flipH="1">
                  <a:off x="7074342" y="172929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10" name="Group 1209">
                  <a:extLst>
                    <a:ext uri="{FF2B5EF4-FFF2-40B4-BE49-F238E27FC236}">
                      <a16:creationId xmlns:a16="http://schemas.microsoft.com/office/drawing/2014/main" id="{C8930CF1-DAF6-4AD3-A1CD-71C74144A889}"/>
                    </a:ext>
                  </a:extLst>
                </p:cNvPr>
                <p:cNvGrpSpPr/>
                <p:nvPr/>
              </p:nvGrpSpPr>
              <p:grpSpPr>
                <a:xfrm rot="21449049" flipH="1">
                  <a:off x="7020972" y="1592131"/>
                  <a:ext cx="20360" cy="69027"/>
                  <a:chOff x="2018143" y="2815794"/>
                  <a:chExt cx="21432" cy="72662"/>
                </a:xfrm>
                <a:solidFill>
                  <a:schemeClr val="bg2">
                    <a:lumMod val="50000"/>
                    <a:alpha val="64000"/>
                  </a:schemeClr>
                </a:solidFill>
                <a:effectLst/>
              </p:grpSpPr>
              <p:cxnSp>
                <p:nvCxnSpPr>
                  <p:cNvPr id="1232" name="Straight Connector 1231">
                    <a:extLst>
                      <a:ext uri="{FF2B5EF4-FFF2-40B4-BE49-F238E27FC236}">
                        <a16:creationId xmlns:a16="http://schemas.microsoft.com/office/drawing/2014/main" id="{807D967E-11B9-4ED0-A4EB-016DC5EF7A6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3" name="Straight Connector 1232">
                    <a:extLst>
                      <a:ext uri="{FF2B5EF4-FFF2-40B4-BE49-F238E27FC236}">
                        <a16:creationId xmlns:a16="http://schemas.microsoft.com/office/drawing/2014/main" id="{84EFA191-8EC9-45B9-9289-F2A72B8ABC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1" name="Oval 1210">
                  <a:extLst>
                    <a:ext uri="{FF2B5EF4-FFF2-40B4-BE49-F238E27FC236}">
                      <a16:creationId xmlns:a16="http://schemas.microsoft.com/office/drawing/2014/main" id="{B76B0CB5-000D-4231-B04E-ABC69555EB87}"/>
                    </a:ext>
                  </a:extLst>
                </p:cNvPr>
                <p:cNvSpPr/>
                <p:nvPr/>
              </p:nvSpPr>
              <p:spPr bwMode="auto">
                <a:xfrm rot="21449049" flipH="1">
                  <a:off x="6999422" y="15459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12" name="Group 1211">
                  <a:extLst>
                    <a:ext uri="{FF2B5EF4-FFF2-40B4-BE49-F238E27FC236}">
                      <a16:creationId xmlns:a16="http://schemas.microsoft.com/office/drawing/2014/main" id="{7A856255-12CF-4561-9429-5841B2DFD7D6}"/>
                    </a:ext>
                  </a:extLst>
                </p:cNvPr>
                <p:cNvGrpSpPr/>
                <p:nvPr/>
              </p:nvGrpSpPr>
              <p:grpSpPr>
                <a:xfrm rot="10649049" flipH="1">
                  <a:off x="7019845" y="1668069"/>
                  <a:ext cx="20360" cy="69027"/>
                  <a:chOff x="2018143" y="2815794"/>
                  <a:chExt cx="21432" cy="72662"/>
                </a:xfrm>
                <a:solidFill>
                  <a:schemeClr val="bg2">
                    <a:lumMod val="50000"/>
                    <a:alpha val="64000"/>
                  </a:schemeClr>
                </a:solidFill>
                <a:effectLst/>
              </p:grpSpPr>
              <p:cxnSp>
                <p:nvCxnSpPr>
                  <p:cNvPr id="1230" name="Straight Connector 1229">
                    <a:extLst>
                      <a:ext uri="{FF2B5EF4-FFF2-40B4-BE49-F238E27FC236}">
                        <a16:creationId xmlns:a16="http://schemas.microsoft.com/office/drawing/2014/main" id="{FF672A5E-DF83-47D1-9F56-434EFC63E37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39B07F8F-9646-4E37-8BB2-17526E52247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3" name="Oval 1212">
                  <a:extLst>
                    <a:ext uri="{FF2B5EF4-FFF2-40B4-BE49-F238E27FC236}">
                      <a16:creationId xmlns:a16="http://schemas.microsoft.com/office/drawing/2014/main" id="{9DDE0B5E-4158-405A-9B3E-92B5EDC55505}"/>
                    </a:ext>
                  </a:extLst>
                </p:cNvPr>
                <p:cNvSpPr/>
                <p:nvPr/>
              </p:nvSpPr>
              <p:spPr bwMode="auto">
                <a:xfrm rot="10649049" flipH="1">
                  <a:off x="7007464" y="172899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14" name="Group 1213">
                  <a:extLst>
                    <a:ext uri="{FF2B5EF4-FFF2-40B4-BE49-F238E27FC236}">
                      <a16:creationId xmlns:a16="http://schemas.microsoft.com/office/drawing/2014/main" id="{5068DD4F-3600-4363-94AD-78BC87DDFE0F}"/>
                    </a:ext>
                  </a:extLst>
                </p:cNvPr>
                <p:cNvGrpSpPr/>
                <p:nvPr/>
              </p:nvGrpSpPr>
              <p:grpSpPr>
                <a:xfrm rot="21449049" flipH="1">
                  <a:off x="6958348" y="1592618"/>
                  <a:ext cx="20360" cy="69027"/>
                  <a:chOff x="2018143" y="2815794"/>
                  <a:chExt cx="21432" cy="72662"/>
                </a:xfrm>
                <a:solidFill>
                  <a:schemeClr val="bg2">
                    <a:lumMod val="50000"/>
                    <a:alpha val="64000"/>
                  </a:schemeClr>
                </a:solidFill>
                <a:effectLst/>
              </p:grpSpPr>
              <p:cxnSp>
                <p:nvCxnSpPr>
                  <p:cNvPr id="1228" name="Straight Connector 1227">
                    <a:extLst>
                      <a:ext uri="{FF2B5EF4-FFF2-40B4-BE49-F238E27FC236}">
                        <a16:creationId xmlns:a16="http://schemas.microsoft.com/office/drawing/2014/main" id="{5001203D-76AB-4EE2-861E-BD216512FE7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7C24A5E7-1DB1-427C-80B9-DB43894E6BE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5" name="Oval 1214">
                  <a:extLst>
                    <a:ext uri="{FF2B5EF4-FFF2-40B4-BE49-F238E27FC236}">
                      <a16:creationId xmlns:a16="http://schemas.microsoft.com/office/drawing/2014/main" id="{985BE401-C267-4ECA-B28C-BD7276B6BEEE}"/>
                    </a:ext>
                  </a:extLst>
                </p:cNvPr>
                <p:cNvSpPr/>
                <p:nvPr/>
              </p:nvSpPr>
              <p:spPr bwMode="auto">
                <a:xfrm rot="21449049" flipH="1">
                  <a:off x="6936798" y="154642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16" name="Group 1215">
                  <a:extLst>
                    <a:ext uri="{FF2B5EF4-FFF2-40B4-BE49-F238E27FC236}">
                      <a16:creationId xmlns:a16="http://schemas.microsoft.com/office/drawing/2014/main" id="{E48A1C48-6B07-4AF1-BA4D-F43BDBDF81C5}"/>
                    </a:ext>
                  </a:extLst>
                </p:cNvPr>
                <p:cNvGrpSpPr/>
                <p:nvPr/>
              </p:nvGrpSpPr>
              <p:grpSpPr>
                <a:xfrm rot="10649049" flipH="1">
                  <a:off x="6957221" y="1668557"/>
                  <a:ext cx="20360" cy="69027"/>
                  <a:chOff x="2018143" y="2815794"/>
                  <a:chExt cx="21432" cy="72662"/>
                </a:xfrm>
                <a:solidFill>
                  <a:schemeClr val="bg2">
                    <a:lumMod val="50000"/>
                    <a:alpha val="64000"/>
                  </a:schemeClr>
                </a:solidFill>
                <a:effectLst/>
              </p:grpSpPr>
              <p:cxnSp>
                <p:nvCxnSpPr>
                  <p:cNvPr id="1226" name="Straight Connector 1225">
                    <a:extLst>
                      <a:ext uri="{FF2B5EF4-FFF2-40B4-BE49-F238E27FC236}">
                        <a16:creationId xmlns:a16="http://schemas.microsoft.com/office/drawing/2014/main" id="{120DAD34-E42C-4DF7-8282-40C8AE9A77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04C448FA-BB6A-4ABC-9B68-D38864C311E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7" name="Oval 1216">
                  <a:extLst>
                    <a:ext uri="{FF2B5EF4-FFF2-40B4-BE49-F238E27FC236}">
                      <a16:creationId xmlns:a16="http://schemas.microsoft.com/office/drawing/2014/main" id="{CA3BA65C-D429-4E6E-87C1-0C6E1D0FE33A}"/>
                    </a:ext>
                  </a:extLst>
                </p:cNvPr>
                <p:cNvSpPr/>
                <p:nvPr/>
              </p:nvSpPr>
              <p:spPr bwMode="auto">
                <a:xfrm rot="10649049" flipH="1">
                  <a:off x="6944840" y="172948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18" name="Group 1217">
                  <a:extLst>
                    <a:ext uri="{FF2B5EF4-FFF2-40B4-BE49-F238E27FC236}">
                      <a16:creationId xmlns:a16="http://schemas.microsoft.com/office/drawing/2014/main" id="{F153376D-463A-401B-8475-7D199FDDB176}"/>
                    </a:ext>
                  </a:extLst>
                </p:cNvPr>
                <p:cNvGrpSpPr/>
                <p:nvPr/>
              </p:nvGrpSpPr>
              <p:grpSpPr>
                <a:xfrm rot="21449049" flipH="1">
                  <a:off x="6895823" y="1595366"/>
                  <a:ext cx="20360" cy="69027"/>
                  <a:chOff x="2018143" y="2815794"/>
                  <a:chExt cx="21432" cy="72662"/>
                </a:xfrm>
                <a:solidFill>
                  <a:schemeClr val="bg2">
                    <a:lumMod val="50000"/>
                    <a:alpha val="64000"/>
                  </a:schemeClr>
                </a:solidFill>
                <a:effectLst/>
              </p:grpSpPr>
              <p:cxnSp>
                <p:nvCxnSpPr>
                  <p:cNvPr id="1224" name="Straight Connector 1223">
                    <a:extLst>
                      <a:ext uri="{FF2B5EF4-FFF2-40B4-BE49-F238E27FC236}">
                        <a16:creationId xmlns:a16="http://schemas.microsoft.com/office/drawing/2014/main" id="{35C7BEE7-7AC4-4E8B-833E-C6CD0A8C483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05BF70FF-EDBD-48DC-A13C-52A07DE806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9" name="Oval 1218">
                  <a:extLst>
                    <a:ext uri="{FF2B5EF4-FFF2-40B4-BE49-F238E27FC236}">
                      <a16:creationId xmlns:a16="http://schemas.microsoft.com/office/drawing/2014/main" id="{05F50933-6DB3-4193-846B-594976150E5E}"/>
                    </a:ext>
                  </a:extLst>
                </p:cNvPr>
                <p:cNvSpPr/>
                <p:nvPr/>
              </p:nvSpPr>
              <p:spPr bwMode="auto">
                <a:xfrm rot="21449049" flipH="1">
                  <a:off x="6874272" y="154917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220" name="Group 1219">
                  <a:extLst>
                    <a:ext uri="{FF2B5EF4-FFF2-40B4-BE49-F238E27FC236}">
                      <a16:creationId xmlns:a16="http://schemas.microsoft.com/office/drawing/2014/main" id="{8097CCA4-DE5E-4574-9714-5C7ED9B6DF40}"/>
                    </a:ext>
                  </a:extLst>
                </p:cNvPr>
                <p:cNvGrpSpPr/>
                <p:nvPr/>
              </p:nvGrpSpPr>
              <p:grpSpPr>
                <a:xfrm rot="10649049" flipH="1">
                  <a:off x="6894696" y="1671304"/>
                  <a:ext cx="20360" cy="69027"/>
                  <a:chOff x="2018143" y="2815794"/>
                  <a:chExt cx="21432" cy="72662"/>
                </a:xfrm>
                <a:solidFill>
                  <a:schemeClr val="bg2">
                    <a:lumMod val="50000"/>
                    <a:alpha val="64000"/>
                  </a:schemeClr>
                </a:solidFill>
                <a:effectLst/>
              </p:grpSpPr>
              <p:cxnSp>
                <p:nvCxnSpPr>
                  <p:cNvPr id="1222" name="Straight Connector 1221">
                    <a:extLst>
                      <a:ext uri="{FF2B5EF4-FFF2-40B4-BE49-F238E27FC236}">
                        <a16:creationId xmlns:a16="http://schemas.microsoft.com/office/drawing/2014/main" id="{1B2C3DC7-FB50-47EA-B826-E12FE5D9060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A220643D-3606-465A-85FE-CCC032575C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21" name="Oval 1220">
                  <a:extLst>
                    <a:ext uri="{FF2B5EF4-FFF2-40B4-BE49-F238E27FC236}">
                      <a16:creationId xmlns:a16="http://schemas.microsoft.com/office/drawing/2014/main" id="{2FCE5AA7-42FF-4B1E-ADF1-77DFA3B2AE1B}"/>
                    </a:ext>
                  </a:extLst>
                </p:cNvPr>
                <p:cNvSpPr/>
                <p:nvPr/>
              </p:nvSpPr>
              <p:spPr bwMode="auto">
                <a:xfrm rot="10649049" flipH="1">
                  <a:off x="6882315" y="1732230"/>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grpSp>
          <p:nvGrpSpPr>
            <p:cNvPr id="11" name="Group 10">
              <a:extLst>
                <a:ext uri="{FF2B5EF4-FFF2-40B4-BE49-F238E27FC236}">
                  <a16:creationId xmlns:a16="http://schemas.microsoft.com/office/drawing/2014/main" id="{36DCB044-47D0-487C-BE86-18A74F42B458}"/>
                </a:ext>
              </a:extLst>
            </p:cNvPr>
            <p:cNvGrpSpPr/>
            <p:nvPr/>
          </p:nvGrpSpPr>
          <p:grpSpPr>
            <a:xfrm>
              <a:off x="10582971" y="1551323"/>
              <a:ext cx="304642" cy="239067"/>
              <a:chOff x="10582971" y="1551323"/>
              <a:chExt cx="304642" cy="239067"/>
            </a:xfrm>
          </p:grpSpPr>
          <p:grpSp>
            <p:nvGrpSpPr>
              <p:cNvPr id="1128" name="Group 1127">
                <a:extLst>
                  <a:ext uri="{FF2B5EF4-FFF2-40B4-BE49-F238E27FC236}">
                    <a16:creationId xmlns:a16="http://schemas.microsoft.com/office/drawing/2014/main" id="{666C1C47-8F66-42C9-9095-3DEA3F671951}"/>
                  </a:ext>
                </a:extLst>
              </p:cNvPr>
              <p:cNvGrpSpPr/>
              <p:nvPr/>
            </p:nvGrpSpPr>
            <p:grpSpPr>
              <a:xfrm rot="21571575" flipH="1">
                <a:off x="10851447" y="1597643"/>
                <a:ext cx="20360" cy="69027"/>
                <a:chOff x="2018143" y="2815794"/>
                <a:chExt cx="21432" cy="72662"/>
              </a:xfrm>
              <a:solidFill>
                <a:schemeClr val="bg2">
                  <a:lumMod val="50000"/>
                  <a:alpha val="64000"/>
                </a:schemeClr>
              </a:solidFill>
              <a:effectLst/>
            </p:grpSpPr>
            <p:cxnSp>
              <p:nvCxnSpPr>
                <p:cNvPr id="1165" name="Straight Connector 1164">
                  <a:extLst>
                    <a:ext uri="{FF2B5EF4-FFF2-40B4-BE49-F238E27FC236}">
                      <a16:creationId xmlns:a16="http://schemas.microsoft.com/office/drawing/2014/main" id="{85E812C1-0897-4AB8-BAD3-0B544537800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2879F974-584E-4FF6-8233-A33E21DF1EB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29" name="Oval 1128">
                <a:extLst>
                  <a:ext uri="{FF2B5EF4-FFF2-40B4-BE49-F238E27FC236}">
                    <a16:creationId xmlns:a16="http://schemas.microsoft.com/office/drawing/2014/main" id="{CB1115B9-5224-4375-9CBF-3DA883459951}"/>
                  </a:ext>
                </a:extLst>
              </p:cNvPr>
              <p:cNvSpPr/>
              <p:nvPr/>
            </p:nvSpPr>
            <p:spPr bwMode="auto">
              <a:xfrm rot="21571575" flipH="1">
                <a:off x="10831807" y="155132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30" name="Group 1129">
                <a:extLst>
                  <a:ext uri="{FF2B5EF4-FFF2-40B4-BE49-F238E27FC236}">
                    <a16:creationId xmlns:a16="http://schemas.microsoft.com/office/drawing/2014/main" id="{9C13FE98-DFCF-4A52-B951-5AE0F5B7BDDA}"/>
                  </a:ext>
                </a:extLst>
              </p:cNvPr>
              <p:cNvGrpSpPr/>
              <p:nvPr/>
            </p:nvGrpSpPr>
            <p:grpSpPr>
              <a:xfrm rot="10771575" flipH="1">
                <a:off x="10847614" y="1673492"/>
                <a:ext cx="20360" cy="69027"/>
                <a:chOff x="2018143" y="2815794"/>
                <a:chExt cx="21432" cy="72662"/>
              </a:xfrm>
              <a:solidFill>
                <a:schemeClr val="bg2">
                  <a:lumMod val="50000"/>
                  <a:alpha val="64000"/>
                </a:schemeClr>
              </a:solidFill>
              <a:effectLst/>
            </p:grpSpPr>
            <p:cxnSp>
              <p:nvCxnSpPr>
                <p:cNvPr id="1163" name="Straight Connector 1162">
                  <a:extLst>
                    <a:ext uri="{FF2B5EF4-FFF2-40B4-BE49-F238E27FC236}">
                      <a16:creationId xmlns:a16="http://schemas.microsoft.com/office/drawing/2014/main" id="{15546569-9166-4F75-8AEF-7476463F7B3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5992C886-1697-4371-B353-936060CF930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31" name="Oval 1130">
                <a:extLst>
                  <a:ext uri="{FF2B5EF4-FFF2-40B4-BE49-F238E27FC236}">
                    <a16:creationId xmlns:a16="http://schemas.microsoft.com/office/drawing/2014/main" id="{F8FD6F4B-7740-4446-BC4B-B88C3528AF69}"/>
                  </a:ext>
                </a:extLst>
              </p:cNvPr>
              <p:cNvSpPr/>
              <p:nvPr/>
            </p:nvSpPr>
            <p:spPr bwMode="auto">
              <a:xfrm rot="10771575" flipH="1">
                <a:off x="10833322" y="173454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32" name="Group 1131">
                <a:extLst>
                  <a:ext uri="{FF2B5EF4-FFF2-40B4-BE49-F238E27FC236}">
                    <a16:creationId xmlns:a16="http://schemas.microsoft.com/office/drawing/2014/main" id="{6522C399-8002-48F6-8688-E813CBDBCD46}"/>
                  </a:ext>
                </a:extLst>
              </p:cNvPr>
              <p:cNvGrpSpPr/>
              <p:nvPr/>
            </p:nvGrpSpPr>
            <p:grpSpPr>
              <a:xfrm rot="21571575" flipH="1">
                <a:off x="10788865" y="1598160"/>
                <a:ext cx="20360" cy="69027"/>
                <a:chOff x="2018143" y="2815794"/>
                <a:chExt cx="21432" cy="72662"/>
              </a:xfrm>
              <a:solidFill>
                <a:schemeClr val="bg2">
                  <a:lumMod val="50000"/>
                  <a:alpha val="64000"/>
                </a:schemeClr>
              </a:solidFill>
              <a:effectLst/>
            </p:grpSpPr>
            <p:cxnSp>
              <p:nvCxnSpPr>
                <p:cNvPr id="1161" name="Straight Connector 1160">
                  <a:extLst>
                    <a:ext uri="{FF2B5EF4-FFF2-40B4-BE49-F238E27FC236}">
                      <a16:creationId xmlns:a16="http://schemas.microsoft.com/office/drawing/2014/main" id="{0E8973B3-332A-4EC2-AAE8-4237ADA9A36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EC625433-DA12-4D63-92BD-85F1973317E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33" name="Oval 1132">
                <a:extLst>
                  <a:ext uri="{FF2B5EF4-FFF2-40B4-BE49-F238E27FC236}">
                    <a16:creationId xmlns:a16="http://schemas.microsoft.com/office/drawing/2014/main" id="{702D8D3B-D884-4DD1-B53C-777C3052E2C9}"/>
                  </a:ext>
                </a:extLst>
              </p:cNvPr>
              <p:cNvSpPr/>
              <p:nvPr/>
            </p:nvSpPr>
            <p:spPr bwMode="auto">
              <a:xfrm rot="21571575" flipH="1">
                <a:off x="10769225" y="1551840"/>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34" name="Group 1133">
                <a:extLst>
                  <a:ext uri="{FF2B5EF4-FFF2-40B4-BE49-F238E27FC236}">
                    <a16:creationId xmlns:a16="http://schemas.microsoft.com/office/drawing/2014/main" id="{A266D9CC-FB7A-43A8-A855-21257A6A3FB3}"/>
                  </a:ext>
                </a:extLst>
              </p:cNvPr>
              <p:cNvGrpSpPr/>
              <p:nvPr/>
            </p:nvGrpSpPr>
            <p:grpSpPr>
              <a:xfrm rot="10771575" flipH="1">
                <a:off x="10785032" y="1674009"/>
                <a:ext cx="20360" cy="69027"/>
                <a:chOff x="2018143" y="2815794"/>
                <a:chExt cx="21432" cy="72662"/>
              </a:xfrm>
              <a:solidFill>
                <a:schemeClr val="bg2">
                  <a:lumMod val="50000"/>
                  <a:alpha val="64000"/>
                </a:schemeClr>
              </a:solidFill>
              <a:effectLst/>
            </p:grpSpPr>
            <p:cxnSp>
              <p:nvCxnSpPr>
                <p:cNvPr id="1159" name="Straight Connector 1158">
                  <a:extLst>
                    <a:ext uri="{FF2B5EF4-FFF2-40B4-BE49-F238E27FC236}">
                      <a16:creationId xmlns:a16="http://schemas.microsoft.com/office/drawing/2014/main" id="{9D604ECA-957B-4F70-BBB4-04E220EB70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3FFDFE41-6BAB-47F5-8415-01795D7C27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35" name="Oval 1134">
                <a:extLst>
                  <a:ext uri="{FF2B5EF4-FFF2-40B4-BE49-F238E27FC236}">
                    <a16:creationId xmlns:a16="http://schemas.microsoft.com/office/drawing/2014/main" id="{5C4B196E-BEF1-449C-8917-9BA9AD68DDAA}"/>
                  </a:ext>
                </a:extLst>
              </p:cNvPr>
              <p:cNvSpPr/>
              <p:nvPr/>
            </p:nvSpPr>
            <p:spPr bwMode="auto">
              <a:xfrm rot="10771575" flipH="1">
                <a:off x="10770740" y="173506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36" name="Group 1135">
                <a:extLst>
                  <a:ext uri="{FF2B5EF4-FFF2-40B4-BE49-F238E27FC236}">
                    <a16:creationId xmlns:a16="http://schemas.microsoft.com/office/drawing/2014/main" id="{514575BF-3606-4522-8B4E-1A64524E5275}"/>
                  </a:ext>
                </a:extLst>
              </p:cNvPr>
              <p:cNvGrpSpPr/>
              <p:nvPr/>
            </p:nvGrpSpPr>
            <p:grpSpPr>
              <a:xfrm rot="21571575" flipH="1">
                <a:off x="10726281" y="1598678"/>
                <a:ext cx="20360" cy="69027"/>
                <a:chOff x="2018143" y="2815794"/>
                <a:chExt cx="21432" cy="72662"/>
              </a:xfrm>
              <a:solidFill>
                <a:schemeClr val="bg2">
                  <a:lumMod val="50000"/>
                  <a:alpha val="64000"/>
                </a:schemeClr>
              </a:solidFill>
              <a:effectLst/>
            </p:grpSpPr>
            <p:cxnSp>
              <p:nvCxnSpPr>
                <p:cNvPr id="1157" name="Straight Connector 1156">
                  <a:extLst>
                    <a:ext uri="{FF2B5EF4-FFF2-40B4-BE49-F238E27FC236}">
                      <a16:creationId xmlns:a16="http://schemas.microsoft.com/office/drawing/2014/main" id="{46530200-4318-4E5B-98F0-F4C2166742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9E260351-0295-463C-82BF-13F78BAD102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37" name="Oval 1136">
                <a:extLst>
                  <a:ext uri="{FF2B5EF4-FFF2-40B4-BE49-F238E27FC236}">
                    <a16:creationId xmlns:a16="http://schemas.microsoft.com/office/drawing/2014/main" id="{1FF83FA6-B0D5-47A9-99F4-2D35BF8C2665}"/>
                  </a:ext>
                </a:extLst>
              </p:cNvPr>
              <p:cNvSpPr/>
              <p:nvPr/>
            </p:nvSpPr>
            <p:spPr bwMode="auto">
              <a:xfrm rot="21571575" flipH="1">
                <a:off x="10706642" y="155235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38" name="Group 1137">
                <a:extLst>
                  <a:ext uri="{FF2B5EF4-FFF2-40B4-BE49-F238E27FC236}">
                    <a16:creationId xmlns:a16="http://schemas.microsoft.com/office/drawing/2014/main" id="{851F20A3-F988-47D0-8EC2-35773B792EEC}"/>
                  </a:ext>
                </a:extLst>
              </p:cNvPr>
              <p:cNvGrpSpPr/>
              <p:nvPr/>
            </p:nvGrpSpPr>
            <p:grpSpPr>
              <a:xfrm rot="10771575" flipH="1">
                <a:off x="10722449" y="1674527"/>
                <a:ext cx="20360" cy="69027"/>
                <a:chOff x="2018143" y="2815794"/>
                <a:chExt cx="21432" cy="72662"/>
              </a:xfrm>
              <a:solidFill>
                <a:schemeClr val="bg2">
                  <a:lumMod val="50000"/>
                  <a:alpha val="64000"/>
                </a:schemeClr>
              </a:solidFill>
              <a:effectLst/>
            </p:grpSpPr>
            <p:cxnSp>
              <p:nvCxnSpPr>
                <p:cNvPr id="1155" name="Straight Connector 1154">
                  <a:extLst>
                    <a:ext uri="{FF2B5EF4-FFF2-40B4-BE49-F238E27FC236}">
                      <a16:creationId xmlns:a16="http://schemas.microsoft.com/office/drawing/2014/main" id="{AA3D9D59-0AB3-44A2-A827-59E05EBF33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364833D2-60A4-4165-B11A-B5863F08250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39" name="Oval 1138">
                <a:extLst>
                  <a:ext uri="{FF2B5EF4-FFF2-40B4-BE49-F238E27FC236}">
                    <a16:creationId xmlns:a16="http://schemas.microsoft.com/office/drawing/2014/main" id="{57E6CC85-496E-49B3-B80D-8DB696CF59FE}"/>
                  </a:ext>
                </a:extLst>
              </p:cNvPr>
              <p:cNvSpPr/>
              <p:nvPr/>
            </p:nvSpPr>
            <p:spPr bwMode="auto">
              <a:xfrm rot="10771575" flipH="1">
                <a:off x="10708156" y="173558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40" name="Group 1139">
                <a:extLst>
                  <a:ext uri="{FF2B5EF4-FFF2-40B4-BE49-F238E27FC236}">
                    <a16:creationId xmlns:a16="http://schemas.microsoft.com/office/drawing/2014/main" id="{B5AF2CF7-78D1-499B-B4EF-5DE2267B4B01}"/>
                  </a:ext>
                </a:extLst>
              </p:cNvPr>
              <p:cNvGrpSpPr/>
              <p:nvPr/>
            </p:nvGrpSpPr>
            <p:grpSpPr>
              <a:xfrm rot="21571575" flipH="1">
                <a:off x="10663698" y="1599194"/>
                <a:ext cx="20360" cy="69027"/>
                <a:chOff x="2018143" y="2815794"/>
                <a:chExt cx="21432" cy="72662"/>
              </a:xfrm>
              <a:solidFill>
                <a:schemeClr val="bg2">
                  <a:lumMod val="50000"/>
                  <a:alpha val="64000"/>
                </a:schemeClr>
              </a:solidFill>
              <a:effectLst/>
            </p:grpSpPr>
            <p:cxnSp>
              <p:nvCxnSpPr>
                <p:cNvPr id="1153" name="Straight Connector 1152">
                  <a:extLst>
                    <a:ext uri="{FF2B5EF4-FFF2-40B4-BE49-F238E27FC236}">
                      <a16:creationId xmlns:a16="http://schemas.microsoft.com/office/drawing/2014/main" id="{5B2348C5-D972-4541-BCE7-01BC265B82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379B590E-B6CE-444B-BB0F-1C528B41AB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41" name="Oval 1140">
                <a:extLst>
                  <a:ext uri="{FF2B5EF4-FFF2-40B4-BE49-F238E27FC236}">
                    <a16:creationId xmlns:a16="http://schemas.microsoft.com/office/drawing/2014/main" id="{8F96FAD8-0C41-4AED-98CD-E35A25174107}"/>
                  </a:ext>
                </a:extLst>
              </p:cNvPr>
              <p:cNvSpPr/>
              <p:nvPr/>
            </p:nvSpPr>
            <p:spPr bwMode="auto">
              <a:xfrm rot="21571575" flipH="1">
                <a:off x="10644058" y="1552874"/>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42" name="Group 1141">
                <a:extLst>
                  <a:ext uri="{FF2B5EF4-FFF2-40B4-BE49-F238E27FC236}">
                    <a16:creationId xmlns:a16="http://schemas.microsoft.com/office/drawing/2014/main" id="{4B5ECA12-7564-403D-BE63-F81194225144}"/>
                  </a:ext>
                </a:extLst>
              </p:cNvPr>
              <p:cNvGrpSpPr/>
              <p:nvPr/>
            </p:nvGrpSpPr>
            <p:grpSpPr>
              <a:xfrm rot="10771575" flipH="1">
                <a:off x="10659864" y="1675043"/>
                <a:ext cx="20360" cy="69027"/>
                <a:chOff x="2018143" y="2815794"/>
                <a:chExt cx="21432" cy="72662"/>
              </a:xfrm>
              <a:solidFill>
                <a:schemeClr val="bg2">
                  <a:lumMod val="50000"/>
                  <a:alpha val="64000"/>
                </a:schemeClr>
              </a:solidFill>
              <a:effectLst/>
            </p:grpSpPr>
            <p:cxnSp>
              <p:nvCxnSpPr>
                <p:cNvPr id="1151" name="Straight Connector 1150">
                  <a:extLst>
                    <a:ext uri="{FF2B5EF4-FFF2-40B4-BE49-F238E27FC236}">
                      <a16:creationId xmlns:a16="http://schemas.microsoft.com/office/drawing/2014/main" id="{68B7099B-ADD4-4F82-9238-775E502EAC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DAA8D6C6-857B-4DA9-97E3-85FB67E5DD6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43" name="Oval 1142">
                <a:extLst>
                  <a:ext uri="{FF2B5EF4-FFF2-40B4-BE49-F238E27FC236}">
                    <a16:creationId xmlns:a16="http://schemas.microsoft.com/office/drawing/2014/main" id="{AEF12ED9-A2C2-4AB5-8B70-E9461A2A5980}"/>
                  </a:ext>
                </a:extLst>
              </p:cNvPr>
              <p:cNvSpPr/>
              <p:nvPr/>
            </p:nvSpPr>
            <p:spPr bwMode="auto">
              <a:xfrm rot="10771575" flipH="1">
                <a:off x="10645573" y="1736099"/>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144" name="Group 1143">
                <a:extLst>
                  <a:ext uri="{FF2B5EF4-FFF2-40B4-BE49-F238E27FC236}">
                    <a16:creationId xmlns:a16="http://schemas.microsoft.com/office/drawing/2014/main" id="{EB60EBCD-0BEC-42FE-A181-EEED24AF4524}"/>
                  </a:ext>
                </a:extLst>
              </p:cNvPr>
              <p:cNvGrpSpPr/>
              <p:nvPr/>
            </p:nvGrpSpPr>
            <p:grpSpPr>
              <a:xfrm rot="21571575" flipH="1">
                <a:off x="10601095" y="1597451"/>
                <a:ext cx="20360" cy="69027"/>
                <a:chOff x="2018143" y="2815794"/>
                <a:chExt cx="21432" cy="72662"/>
              </a:xfrm>
              <a:solidFill>
                <a:schemeClr val="bg2">
                  <a:lumMod val="50000"/>
                  <a:alpha val="64000"/>
                </a:schemeClr>
              </a:solidFill>
              <a:effectLst/>
            </p:grpSpPr>
            <p:cxnSp>
              <p:nvCxnSpPr>
                <p:cNvPr id="1149" name="Straight Connector 1148">
                  <a:extLst>
                    <a:ext uri="{FF2B5EF4-FFF2-40B4-BE49-F238E27FC236}">
                      <a16:creationId xmlns:a16="http://schemas.microsoft.com/office/drawing/2014/main" id="{AE3B147A-89D8-465F-A66D-9B07E84DBC1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5C6299D2-497F-4EA6-95E6-23E55AEBC88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1145" name="Group 1144">
                <a:extLst>
                  <a:ext uri="{FF2B5EF4-FFF2-40B4-BE49-F238E27FC236}">
                    <a16:creationId xmlns:a16="http://schemas.microsoft.com/office/drawing/2014/main" id="{9B7B8535-8995-477E-9BA9-DAFA380DD376}"/>
                  </a:ext>
                </a:extLst>
              </p:cNvPr>
              <p:cNvGrpSpPr/>
              <p:nvPr/>
            </p:nvGrpSpPr>
            <p:grpSpPr>
              <a:xfrm rot="10771575" flipH="1">
                <a:off x="10597262" y="1673299"/>
                <a:ext cx="20360" cy="69027"/>
                <a:chOff x="2018143" y="2815794"/>
                <a:chExt cx="21432" cy="72662"/>
              </a:xfrm>
              <a:solidFill>
                <a:schemeClr val="bg2">
                  <a:lumMod val="50000"/>
                  <a:alpha val="64000"/>
                </a:schemeClr>
              </a:solidFill>
              <a:effectLst/>
            </p:grpSpPr>
            <p:cxnSp>
              <p:nvCxnSpPr>
                <p:cNvPr id="1147" name="Straight Connector 1146">
                  <a:extLst>
                    <a:ext uri="{FF2B5EF4-FFF2-40B4-BE49-F238E27FC236}">
                      <a16:creationId xmlns:a16="http://schemas.microsoft.com/office/drawing/2014/main" id="{9AC54F20-DB2E-4EBB-A6C8-44D2B6CF40C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3E4ED3EC-BA6B-444F-A3C3-16A136EA1A2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46" name="Oval 1145">
                <a:extLst>
                  <a:ext uri="{FF2B5EF4-FFF2-40B4-BE49-F238E27FC236}">
                    <a16:creationId xmlns:a16="http://schemas.microsoft.com/office/drawing/2014/main" id="{53753A93-31CE-4ECC-B163-F003E8E231B3}"/>
                  </a:ext>
                </a:extLst>
              </p:cNvPr>
              <p:cNvSpPr/>
              <p:nvPr/>
            </p:nvSpPr>
            <p:spPr bwMode="auto">
              <a:xfrm rot="10771575" flipH="1">
                <a:off x="10582971" y="173435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1054" name="Group 1053">
              <a:extLst>
                <a:ext uri="{FF2B5EF4-FFF2-40B4-BE49-F238E27FC236}">
                  <a16:creationId xmlns:a16="http://schemas.microsoft.com/office/drawing/2014/main" id="{CF32C819-6159-4453-877E-182BC14C5C89}"/>
                </a:ext>
              </a:extLst>
            </p:cNvPr>
            <p:cNvGrpSpPr/>
            <p:nvPr/>
          </p:nvGrpSpPr>
          <p:grpSpPr>
            <a:xfrm rot="170527">
              <a:off x="10262253" y="1542369"/>
              <a:ext cx="369827" cy="246719"/>
              <a:chOff x="6874272" y="1539802"/>
              <a:chExt cx="369827" cy="246719"/>
            </a:xfrm>
          </p:grpSpPr>
          <p:sp>
            <p:nvSpPr>
              <p:cNvPr id="1055" name="Oval 1054">
                <a:extLst>
                  <a:ext uri="{FF2B5EF4-FFF2-40B4-BE49-F238E27FC236}">
                    <a16:creationId xmlns:a16="http://schemas.microsoft.com/office/drawing/2014/main" id="{BC244FE0-458A-4804-A63B-0486CB191E4E}"/>
                  </a:ext>
                </a:extLst>
              </p:cNvPr>
              <p:cNvSpPr/>
              <p:nvPr/>
            </p:nvSpPr>
            <p:spPr bwMode="auto">
              <a:xfrm rot="21421040" flipH="1">
                <a:off x="7189808" y="1539802"/>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56" name="Group 1055">
                <a:extLst>
                  <a:ext uri="{FF2B5EF4-FFF2-40B4-BE49-F238E27FC236}">
                    <a16:creationId xmlns:a16="http://schemas.microsoft.com/office/drawing/2014/main" id="{14398C45-FA65-45E5-8549-75E036A1EFC5}"/>
                  </a:ext>
                </a:extLst>
              </p:cNvPr>
              <p:cNvGrpSpPr/>
              <p:nvPr/>
            </p:nvGrpSpPr>
            <p:grpSpPr>
              <a:xfrm rot="21421040" flipH="1">
                <a:off x="7149296" y="1589210"/>
                <a:ext cx="20360" cy="69027"/>
                <a:chOff x="2018143" y="2815794"/>
                <a:chExt cx="21432" cy="72662"/>
              </a:xfrm>
              <a:solidFill>
                <a:schemeClr val="bg2">
                  <a:lumMod val="50000"/>
                  <a:alpha val="64000"/>
                </a:schemeClr>
              </a:solidFill>
              <a:effectLst/>
            </p:grpSpPr>
            <p:cxnSp>
              <p:nvCxnSpPr>
                <p:cNvPr id="1094" name="Straight Connector 1093">
                  <a:extLst>
                    <a:ext uri="{FF2B5EF4-FFF2-40B4-BE49-F238E27FC236}">
                      <a16:creationId xmlns:a16="http://schemas.microsoft.com/office/drawing/2014/main" id="{AE1545D5-2F69-4C6E-AF6B-8043B30D1CA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FF246260-5473-4F6B-B264-C907816392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57" name="Oval 1056">
                <a:extLst>
                  <a:ext uri="{FF2B5EF4-FFF2-40B4-BE49-F238E27FC236}">
                    <a16:creationId xmlns:a16="http://schemas.microsoft.com/office/drawing/2014/main" id="{CF12A303-2239-4632-95AF-2F39F22C9813}"/>
                  </a:ext>
                </a:extLst>
              </p:cNvPr>
              <p:cNvSpPr/>
              <p:nvPr/>
            </p:nvSpPr>
            <p:spPr bwMode="auto">
              <a:xfrm rot="21421040" flipH="1">
                <a:off x="7127309" y="1543059"/>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58" name="Group 1057">
                <a:extLst>
                  <a:ext uri="{FF2B5EF4-FFF2-40B4-BE49-F238E27FC236}">
                    <a16:creationId xmlns:a16="http://schemas.microsoft.com/office/drawing/2014/main" id="{153E65AD-FB5D-49A0-8F81-4E15D16514CA}"/>
                  </a:ext>
                </a:extLst>
              </p:cNvPr>
              <p:cNvGrpSpPr/>
              <p:nvPr/>
            </p:nvGrpSpPr>
            <p:grpSpPr>
              <a:xfrm rot="10621040" flipH="1">
                <a:off x="7148787" y="1665154"/>
                <a:ext cx="20360" cy="69027"/>
                <a:chOff x="2018143" y="2815794"/>
                <a:chExt cx="21432" cy="72662"/>
              </a:xfrm>
              <a:solidFill>
                <a:schemeClr val="bg2">
                  <a:lumMod val="50000"/>
                  <a:alpha val="64000"/>
                </a:schemeClr>
              </a:solidFill>
              <a:effectLst/>
            </p:grpSpPr>
            <p:cxnSp>
              <p:nvCxnSpPr>
                <p:cNvPr id="1092" name="Straight Connector 1091">
                  <a:extLst>
                    <a:ext uri="{FF2B5EF4-FFF2-40B4-BE49-F238E27FC236}">
                      <a16:creationId xmlns:a16="http://schemas.microsoft.com/office/drawing/2014/main" id="{C0BA38F1-C8EB-47AC-9CFB-D9A231760F0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F1DFABDC-7CB7-4276-9E74-69904D98CA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59" name="Oval 1058">
                <a:extLst>
                  <a:ext uri="{FF2B5EF4-FFF2-40B4-BE49-F238E27FC236}">
                    <a16:creationId xmlns:a16="http://schemas.microsoft.com/office/drawing/2014/main" id="{55F532CA-CEDE-4A52-88B7-27B9CFBE7797}"/>
                  </a:ext>
                </a:extLst>
              </p:cNvPr>
              <p:cNvSpPr/>
              <p:nvPr/>
            </p:nvSpPr>
            <p:spPr bwMode="auto">
              <a:xfrm rot="10621040" flipH="1">
                <a:off x="7136843" y="17260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60" name="Group 1059">
                <a:extLst>
                  <a:ext uri="{FF2B5EF4-FFF2-40B4-BE49-F238E27FC236}">
                    <a16:creationId xmlns:a16="http://schemas.microsoft.com/office/drawing/2014/main" id="{F271061A-5A46-4583-A1E5-DA5A4A12F3A4}"/>
                  </a:ext>
                </a:extLst>
              </p:cNvPr>
              <p:cNvGrpSpPr/>
              <p:nvPr/>
            </p:nvGrpSpPr>
            <p:grpSpPr>
              <a:xfrm rot="21421040" flipH="1">
                <a:off x="7086795" y="1592466"/>
                <a:ext cx="20360" cy="69027"/>
                <a:chOff x="2018143" y="2815794"/>
                <a:chExt cx="21432" cy="72662"/>
              </a:xfrm>
              <a:solidFill>
                <a:schemeClr val="bg2">
                  <a:lumMod val="50000"/>
                  <a:alpha val="64000"/>
                </a:schemeClr>
              </a:solidFill>
              <a:effectLst/>
            </p:grpSpPr>
            <p:cxnSp>
              <p:nvCxnSpPr>
                <p:cNvPr id="1090" name="Straight Connector 1089">
                  <a:extLst>
                    <a:ext uri="{FF2B5EF4-FFF2-40B4-BE49-F238E27FC236}">
                      <a16:creationId xmlns:a16="http://schemas.microsoft.com/office/drawing/2014/main" id="{77E0DD69-5B4B-4CB7-A4C5-D2A0C948211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B169192A-8BD7-4CB0-8775-FCE070E19FC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1" name="Oval 1060">
                <a:extLst>
                  <a:ext uri="{FF2B5EF4-FFF2-40B4-BE49-F238E27FC236}">
                    <a16:creationId xmlns:a16="http://schemas.microsoft.com/office/drawing/2014/main" id="{6D44040A-4A0C-46A5-B653-E3ACE14837F7}"/>
                  </a:ext>
                </a:extLst>
              </p:cNvPr>
              <p:cNvSpPr/>
              <p:nvPr/>
            </p:nvSpPr>
            <p:spPr bwMode="auto">
              <a:xfrm rot="21421040" flipH="1">
                <a:off x="7064808" y="1546315"/>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62" name="Group 1061">
                <a:extLst>
                  <a:ext uri="{FF2B5EF4-FFF2-40B4-BE49-F238E27FC236}">
                    <a16:creationId xmlns:a16="http://schemas.microsoft.com/office/drawing/2014/main" id="{34DE0CFD-346B-4352-96D2-5B2EF5531FC8}"/>
                  </a:ext>
                </a:extLst>
              </p:cNvPr>
              <p:cNvGrpSpPr/>
              <p:nvPr/>
            </p:nvGrpSpPr>
            <p:grpSpPr>
              <a:xfrm rot="10621040" flipH="1">
                <a:off x="7086286" y="1668410"/>
                <a:ext cx="20360" cy="69027"/>
                <a:chOff x="2018143" y="2815794"/>
                <a:chExt cx="21432" cy="72662"/>
              </a:xfrm>
              <a:solidFill>
                <a:schemeClr val="bg2">
                  <a:lumMod val="50000"/>
                  <a:alpha val="64000"/>
                </a:schemeClr>
              </a:solidFill>
              <a:effectLst/>
            </p:grpSpPr>
            <p:cxnSp>
              <p:nvCxnSpPr>
                <p:cNvPr id="1088" name="Straight Connector 1087">
                  <a:extLst>
                    <a:ext uri="{FF2B5EF4-FFF2-40B4-BE49-F238E27FC236}">
                      <a16:creationId xmlns:a16="http://schemas.microsoft.com/office/drawing/2014/main" id="{B655F8AA-9306-4739-9A75-7976DF13E75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CF0BA722-7E75-433B-BC0C-0F87887BFA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3" name="Oval 1062">
                <a:extLst>
                  <a:ext uri="{FF2B5EF4-FFF2-40B4-BE49-F238E27FC236}">
                    <a16:creationId xmlns:a16="http://schemas.microsoft.com/office/drawing/2014/main" id="{98B26D4D-CCA2-4C87-BE25-E2D17C949D09}"/>
                  </a:ext>
                </a:extLst>
              </p:cNvPr>
              <p:cNvSpPr/>
              <p:nvPr/>
            </p:nvSpPr>
            <p:spPr bwMode="auto">
              <a:xfrm rot="10621040" flipH="1">
                <a:off x="7074342" y="172929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64" name="Group 1063">
                <a:extLst>
                  <a:ext uri="{FF2B5EF4-FFF2-40B4-BE49-F238E27FC236}">
                    <a16:creationId xmlns:a16="http://schemas.microsoft.com/office/drawing/2014/main" id="{94580699-23A9-447F-936A-A51CAF2731E1}"/>
                  </a:ext>
                </a:extLst>
              </p:cNvPr>
              <p:cNvGrpSpPr/>
              <p:nvPr/>
            </p:nvGrpSpPr>
            <p:grpSpPr>
              <a:xfrm rot="21449049" flipH="1">
                <a:off x="7020972" y="1592131"/>
                <a:ext cx="20360" cy="69027"/>
                <a:chOff x="2018143" y="2815794"/>
                <a:chExt cx="21432" cy="72662"/>
              </a:xfrm>
              <a:solidFill>
                <a:schemeClr val="bg2">
                  <a:lumMod val="50000"/>
                  <a:alpha val="64000"/>
                </a:schemeClr>
              </a:solidFill>
              <a:effectLst/>
            </p:grpSpPr>
            <p:cxnSp>
              <p:nvCxnSpPr>
                <p:cNvPr id="1086" name="Straight Connector 1085">
                  <a:extLst>
                    <a:ext uri="{FF2B5EF4-FFF2-40B4-BE49-F238E27FC236}">
                      <a16:creationId xmlns:a16="http://schemas.microsoft.com/office/drawing/2014/main" id="{99B3ECFE-7444-4D94-A72A-87CF33BC542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B1230F98-26E6-41BE-857C-A2F2075FA0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5" name="Oval 1064">
                <a:extLst>
                  <a:ext uri="{FF2B5EF4-FFF2-40B4-BE49-F238E27FC236}">
                    <a16:creationId xmlns:a16="http://schemas.microsoft.com/office/drawing/2014/main" id="{A64CC1B8-FE6F-4009-8BD2-5E781F674B82}"/>
                  </a:ext>
                </a:extLst>
              </p:cNvPr>
              <p:cNvSpPr/>
              <p:nvPr/>
            </p:nvSpPr>
            <p:spPr bwMode="auto">
              <a:xfrm rot="21449049" flipH="1">
                <a:off x="6999422" y="1545941"/>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66" name="Group 1065">
                <a:extLst>
                  <a:ext uri="{FF2B5EF4-FFF2-40B4-BE49-F238E27FC236}">
                    <a16:creationId xmlns:a16="http://schemas.microsoft.com/office/drawing/2014/main" id="{4484DBA2-ABF5-4FBC-964C-E1CF68C76637}"/>
                  </a:ext>
                </a:extLst>
              </p:cNvPr>
              <p:cNvGrpSpPr/>
              <p:nvPr/>
            </p:nvGrpSpPr>
            <p:grpSpPr>
              <a:xfrm rot="10649049" flipH="1">
                <a:off x="7019845" y="1668069"/>
                <a:ext cx="20360" cy="69027"/>
                <a:chOff x="2018143" y="2815794"/>
                <a:chExt cx="21432" cy="72662"/>
              </a:xfrm>
              <a:solidFill>
                <a:schemeClr val="bg2">
                  <a:lumMod val="50000"/>
                  <a:alpha val="64000"/>
                </a:schemeClr>
              </a:solidFill>
              <a:effectLst/>
            </p:grpSpPr>
            <p:cxnSp>
              <p:nvCxnSpPr>
                <p:cNvPr id="1084" name="Straight Connector 1083">
                  <a:extLst>
                    <a:ext uri="{FF2B5EF4-FFF2-40B4-BE49-F238E27FC236}">
                      <a16:creationId xmlns:a16="http://schemas.microsoft.com/office/drawing/2014/main" id="{DE6AAA8D-0F9B-431B-B77C-602786C72B4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7C770A33-5C29-4534-BA3B-EC8A7B90A5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7" name="Oval 1066">
                <a:extLst>
                  <a:ext uri="{FF2B5EF4-FFF2-40B4-BE49-F238E27FC236}">
                    <a16:creationId xmlns:a16="http://schemas.microsoft.com/office/drawing/2014/main" id="{12C25CE1-E4DC-4A03-9D33-1174D932AAEC}"/>
                  </a:ext>
                </a:extLst>
              </p:cNvPr>
              <p:cNvSpPr/>
              <p:nvPr/>
            </p:nvSpPr>
            <p:spPr bwMode="auto">
              <a:xfrm rot="10649049" flipH="1">
                <a:off x="7007464" y="172899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68" name="Group 1067">
                <a:extLst>
                  <a:ext uri="{FF2B5EF4-FFF2-40B4-BE49-F238E27FC236}">
                    <a16:creationId xmlns:a16="http://schemas.microsoft.com/office/drawing/2014/main" id="{EF7D19CA-6BD3-4CB3-A2DA-B3B12BD1BEB7}"/>
                  </a:ext>
                </a:extLst>
              </p:cNvPr>
              <p:cNvGrpSpPr/>
              <p:nvPr/>
            </p:nvGrpSpPr>
            <p:grpSpPr>
              <a:xfrm rot="21449049" flipH="1">
                <a:off x="6958348" y="1592618"/>
                <a:ext cx="20360" cy="69027"/>
                <a:chOff x="2018143" y="2815794"/>
                <a:chExt cx="21432" cy="72662"/>
              </a:xfrm>
              <a:solidFill>
                <a:schemeClr val="bg2">
                  <a:lumMod val="50000"/>
                  <a:alpha val="64000"/>
                </a:schemeClr>
              </a:solidFill>
              <a:effectLst/>
            </p:grpSpPr>
            <p:cxnSp>
              <p:nvCxnSpPr>
                <p:cNvPr id="1082" name="Straight Connector 1081">
                  <a:extLst>
                    <a:ext uri="{FF2B5EF4-FFF2-40B4-BE49-F238E27FC236}">
                      <a16:creationId xmlns:a16="http://schemas.microsoft.com/office/drawing/2014/main" id="{8D17990B-280D-4A37-8C59-4E5223D091A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FFBCC3A5-698C-4213-97FE-5B899BEC153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9" name="Oval 1068">
                <a:extLst>
                  <a:ext uri="{FF2B5EF4-FFF2-40B4-BE49-F238E27FC236}">
                    <a16:creationId xmlns:a16="http://schemas.microsoft.com/office/drawing/2014/main" id="{FD2311F2-F6BF-4309-A1A6-479C377B3C81}"/>
                  </a:ext>
                </a:extLst>
              </p:cNvPr>
              <p:cNvSpPr/>
              <p:nvPr/>
            </p:nvSpPr>
            <p:spPr bwMode="auto">
              <a:xfrm rot="21449049" flipH="1">
                <a:off x="6936798" y="1546428"/>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70" name="Group 1069">
                <a:extLst>
                  <a:ext uri="{FF2B5EF4-FFF2-40B4-BE49-F238E27FC236}">
                    <a16:creationId xmlns:a16="http://schemas.microsoft.com/office/drawing/2014/main" id="{A6B96CFF-F919-4791-8B8A-DD241D6A9FB7}"/>
                  </a:ext>
                </a:extLst>
              </p:cNvPr>
              <p:cNvGrpSpPr/>
              <p:nvPr/>
            </p:nvGrpSpPr>
            <p:grpSpPr>
              <a:xfrm rot="10649049" flipH="1">
                <a:off x="6957221" y="1668557"/>
                <a:ext cx="20360" cy="69027"/>
                <a:chOff x="2018143" y="2815794"/>
                <a:chExt cx="21432" cy="72662"/>
              </a:xfrm>
              <a:solidFill>
                <a:schemeClr val="bg2">
                  <a:lumMod val="50000"/>
                  <a:alpha val="64000"/>
                </a:schemeClr>
              </a:solidFill>
              <a:effectLst/>
            </p:grpSpPr>
            <p:cxnSp>
              <p:nvCxnSpPr>
                <p:cNvPr id="1080" name="Straight Connector 1079">
                  <a:extLst>
                    <a:ext uri="{FF2B5EF4-FFF2-40B4-BE49-F238E27FC236}">
                      <a16:creationId xmlns:a16="http://schemas.microsoft.com/office/drawing/2014/main" id="{C0251C49-0759-40BC-8781-CDFF16CE20E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214AD7E7-3AEE-425B-AF95-0F3F9391AB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71" name="Oval 1070">
                <a:extLst>
                  <a:ext uri="{FF2B5EF4-FFF2-40B4-BE49-F238E27FC236}">
                    <a16:creationId xmlns:a16="http://schemas.microsoft.com/office/drawing/2014/main" id="{1B87DB69-E3A0-4D07-99DA-DA1946E9905B}"/>
                  </a:ext>
                </a:extLst>
              </p:cNvPr>
              <p:cNvSpPr/>
              <p:nvPr/>
            </p:nvSpPr>
            <p:spPr bwMode="auto">
              <a:xfrm rot="10649049" flipH="1">
                <a:off x="6944840" y="1729483"/>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72" name="Group 1071">
                <a:extLst>
                  <a:ext uri="{FF2B5EF4-FFF2-40B4-BE49-F238E27FC236}">
                    <a16:creationId xmlns:a16="http://schemas.microsoft.com/office/drawing/2014/main" id="{49737F13-09C1-492F-B729-30774334F703}"/>
                  </a:ext>
                </a:extLst>
              </p:cNvPr>
              <p:cNvGrpSpPr/>
              <p:nvPr/>
            </p:nvGrpSpPr>
            <p:grpSpPr>
              <a:xfrm rot="21449049" flipH="1">
                <a:off x="6895823" y="1595366"/>
                <a:ext cx="20360" cy="69027"/>
                <a:chOff x="2018143" y="2815794"/>
                <a:chExt cx="21432" cy="72662"/>
              </a:xfrm>
              <a:solidFill>
                <a:schemeClr val="bg2">
                  <a:lumMod val="50000"/>
                  <a:alpha val="64000"/>
                </a:schemeClr>
              </a:solidFill>
              <a:effectLst/>
            </p:grpSpPr>
            <p:cxnSp>
              <p:nvCxnSpPr>
                <p:cNvPr id="1078" name="Straight Connector 1077">
                  <a:extLst>
                    <a:ext uri="{FF2B5EF4-FFF2-40B4-BE49-F238E27FC236}">
                      <a16:creationId xmlns:a16="http://schemas.microsoft.com/office/drawing/2014/main" id="{3BE1419C-1FB2-40CE-BD39-1E078B7B90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414AD4F1-6E44-477B-BEE0-2AE7752530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73" name="Oval 1072">
                <a:extLst>
                  <a:ext uri="{FF2B5EF4-FFF2-40B4-BE49-F238E27FC236}">
                    <a16:creationId xmlns:a16="http://schemas.microsoft.com/office/drawing/2014/main" id="{07092A0C-4480-44BF-BEB2-FDB8DE29341D}"/>
                  </a:ext>
                </a:extLst>
              </p:cNvPr>
              <p:cNvSpPr/>
              <p:nvPr/>
            </p:nvSpPr>
            <p:spPr bwMode="auto">
              <a:xfrm rot="21449049" flipH="1">
                <a:off x="6874272" y="1549176"/>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nvGrpSpPr>
              <p:cNvPr id="1074" name="Group 1073">
                <a:extLst>
                  <a:ext uri="{FF2B5EF4-FFF2-40B4-BE49-F238E27FC236}">
                    <a16:creationId xmlns:a16="http://schemas.microsoft.com/office/drawing/2014/main" id="{FE560343-7939-4026-9B4E-148611D67E2F}"/>
                  </a:ext>
                </a:extLst>
              </p:cNvPr>
              <p:cNvGrpSpPr/>
              <p:nvPr/>
            </p:nvGrpSpPr>
            <p:grpSpPr>
              <a:xfrm rot="10649049" flipH="1">
                <a:off x="6894696" y="1671304"/>
                <a:ext cx="20360" cy="69027"/>
                <a:chOff x="2018143" y="2815794"/>
                <a:chExt cx="21432" cy="72662"/>
              </a:xfrm>
              <a:solidFill>
                <a:schemeClr val="bg2">
                  <a:lumMod val="50000"/>
                  <a:alpha val="64000"/>
                </a:schemeClr>
              </a:solidFill>
              <a:effectLst/>
            </p:grpSpPr>
            <p:cxnSp>
              <p:nvCxnSpPr>
                <p:cNvPr id="1076" name="Straight Connector 1075">
                  <a:extLst>
                    <a:ext uri="{FF2B5EF4-FFF2-40B4-BE49-F238E27FC236}">
                      <a16:creationId xmlns:a16="http://schemas.microsoft.com/office/drawing/2014/main" id="{FB7D76AB-C8B6-4B00-993E-AE4881B77C9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8180B9DE-B8A8-4A6F-9CFA-7F1363182D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75" name="Oval 1074">
                <a:extLst>
                  <a:ext uri="{FF2B5EF4-FFF2-40B4-BE49-F238E27FC236}">
                    <a16:creationId xmlns:a16="http://schemas.microsoft.com/office/drawing/2014/main" id="{32E58DFE-FDD4-4221-BE09-6AC9E73287EA}"/>
                  </a:ext>
                </a:extLst>
              </p:cNvPr>
              <p:cNvSpPr/>
              <p:nvPr/>
            </p:nvSpPr>
            <p:spPr bwMode="auto">
              <a:xfrm rot="10649049" flipH="1">
                <a:off x="6882315" y="1732230"/>
                <a:ext cx="54291" cy="5429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grpSp>
        <p:nvGrpSpPr>
          <p:cNvPr id="29" name="Group 28">
            <a:extLst>
              <a:ext uri="{FF2B5EF4-FFF2-40B4-BE49-F238E27FC236}">
                <a16:creationId xmlns:a16="http://schemas.microsoft.com/office/drawing/2014/main" id="{4D329F1C-2E28-4C67-9474-127C2AD1F369}"/>
              </a:ext>
            </a:extLst>
          </p:cNvPr>
          <p:cNvGrpSpPr/>
          <p:nvPr/>
        </p:nvGrpSpPr>
        <p:grpSpPr>
          <a:xfrm>
            <a:off x="7627598" y="1870061"/>
            <a:ext cx="430301" cy="169060"/>
            <a:chOff x="7605438" y="2023209"/>
            <a:chExt cx="430301" cy="169060"/>
          </a:xfrm>
        </p:grpSpPr>
        <p:grpSp>
          <p:nvGrpSpPr>
            <p:cNvPr id="28" name="Group 27">
              <a:extLst>
                <a:ext uri="{FF2B5EF4-FFF2-40B4-BE49-F238E27FC236}">
                  <a16:creationId xmlns:a16="http://schemas.microsoft.com/office/drawing/2014/main" id="{1D716E19-0DB0-424A-A9F1-EA58B9FCFFF6}"/>
                </a:ext>
              </a:extLst>
            </p:cNvPr>
            <p:cNvGrpSpPr/>
            <p:nvPr/>
          </p:nvGrpSpPr>
          <p:grpSpPr>
            <a:xfrm>
              <a:off x="7605438" y="2026480"/>
              <a:ext cx="216600" cy="165789"/>
              <a:chOff x="7390041" y="2026382"/>
              <a:chExt cx="216600" cy="165789"/>
            </a:xfrm>
          </p:grpSpPr>
          <p:sp>
            <p:nvSpPr>
              <p:cNvPr id="1345" name="Freeform: Shape 1344">
                <a:extLst>
                  <a:ext uri="{FF2B5EF4-FFF2-40B4-BE49-F238E27FC236}">
                    <a16:creationId xmlns:a16="http://schemas.microsoft.com/office/drawing/2014/main" id="{22CF2592-EC8C-4CDD-94FF-453929893974}"/>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B49CAC63-DDB4-45DF-A1D2-8EC9463FA7D6}"/>
                  </a:ext>
                </a:extLst>
              </p:cNvPr>
              <p:cNvSpPr/>
              <p:nvPr/>
            </p:nvSpPr>
            <p:spPr bwMode="auto">
              <a:xfrm>
                <a:off x="7434821" y="2026382"/>
                <a:ext cx="127040" cy="127040"/>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48" name="Group 1347">
              <a:extLst>
                <a:ext uri="{FF2B5EF4-FFF2-40B4-BE49-F238E27FC236}">
                  <a16:creationId xmlns:a16="http://schemas.microsoft.com/office/drawing/2014/main" id="{769D299B-44DC-4D28-BE3E-80E23ECC0FDE}"/>
                </a:ext>
              </a:extLst>
            </p:cNvPr>
            <p:cNvGrpSpPr/>
            <p:nvPr/>
          </p:nvGrpSpPr>
          <p:grpSpPr>
            <a:xfrm>
              <a:off x="7819139" y="2023209"/>
              <a:ext cx="216600" cy="165789"/>
              <a:chOff x="7390041" y="2026382"/>
              <a:chExt cx="216600" cy="165789"/>
            </a:xfrm>
          </p:grpSpPr>
          <p:sp>
            <p:nvSpPr>
              <p:cNvPr id="1349" name="Freeform: Shape 1348">
                <a:extLst>
                  <a:ext uri="{FF2B5EF4-FFF2-40B4-BE49-F238E27FC236}">
                    <a16:creationId xmlns:a16="http://schemas.microsoft.com/office/drawing/2014/main" id="{610EF2E9-BDD8-4A76-8379-9C5CD59A9EC5}"/>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0" name="Oval 1349">
                <a:extLst>
                  <a:ext uri="{FF2B5EF4-FFF2-40B4-BE49-F238E27FC236}">
                    <a16:creationId xmlns:a16="http://schemas.microsoft.com/office/drawing/2014/main" id="{0A440A02-2412-4F5F-BFFD-BBA0D1FEA8A1}"/>
                  </a:ext>
                </a:extLst>
              </p:cNvPr>
              <p:cNvSpPr/>
              <p:nvPr/>
            </p:nvSpPr>
            <p:spPr bwMode="auto">
              <a:xfrm>
                <a:off x="7434821" y="2026382"/>
                <a:ext cx="127040" cy="127040"/>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368" name="Group 1367">
            <a:extLst>
              <a:ext uri="{FF2B5EF4-FFF2-40B4-BE49-F238E27FC236}">
                <a16:creationId xmlns:a16="http://schemas.microsoft.com/office/drawing/2014/main" id="{7B57F973-380B-49F0-AF59-435414581F38}"/>
              </a:ext>
            </a:extLst>
          </p:cNvPr>
          <p:cNvGrpSpPr/>
          <p:nvPr/>
        </p:nvGrpSpPr>
        <p:grpSpPr>
          <a:xfrm>
            <a:off x="8923368" y="1862476"/>
            <a:ext cx="430301" cy="166914"/>
            <a:chOff x="8641382" y="2029376"/>
            <a:chExt cx="430301" cy="166914"/>
          </a:xfrm>
        </p:grpSpPr>
        <p:grpSp>
          <p:nvGrpSpPr>
            <p:cNvPr id="1351" name="Group 1350">
              <a:extLst>
                <a:ext uri="{FF2B5EF4-FFF2-40B4-BE49-F238E27FC236}">
                  <a16:creationId xmlns:a16="http://schemas.microsoft.com/office/drawing/2014/main" id="{76BD6BA9-D500-4C84-8675-7A5B326E9642}"/>
                </a:ext>
              </a:extLst>
            </p:cNvPr>
            <p:cNvGrpSpPr/>
            <p:nvPr/>
          </p:nvGrpSpPr>
          <p:grpSpPr>
            <a:xfrm>
              <a:off x="8641382" y="2029376"/>
              <a:ext cx="216600" cy="165789"/>
              <a:chOff x="7390041" y="2026382"/>
              <a:chExt cx="216600" cy="165789"/>
            </a:xfrm>
          </p:grpSpPr>
          <p:sp>
            <p:nvSpPr>
              <p:cNvPr id="1352" name="Freeform: Shape 1351">
                <a:extLst>
                  <a:ext uri="{FF2B5EF4-FFF2-40B4-BE49-F238E27FC236}">
                    <a16:creationId xmlns:a16="http://schemas.microsoft.com/office/drawing/2014/main" id="{25392295-8416-4191-90D9-C266654E18EE}"/>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3" name="Oval 1352">
                <a:extLst>
                  <a:ext uri="{FF2B5EF4-FFF2-40B4-BE49-F238E27FC236}">
                    <a16:creationId xmlns:a16="http://schemas.microsoft.com/office/drawing/2014/main" id="{12E8205C-581E-46AC-9B0B-FF7DF60FC226}"/>
                  </a:ext>
                </a:extLst>
              </p:cNvPr>
              <p:cNvSpPr/>
              <p:nvPr/>
            </p:nvSpPr>
            <p:spPr bwMode="auto">
              <a:xfrm>
                <a:off x="7434821" y="2026382"/>
                <a:ext cx="127040" cy="12704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54" name="Group 1353">
              <a:extLst>
                <a:ext uri="{FF2B5EF4-FFF2-40B4-BE49-F238E27FC236}">
                  <a16:creationId xmlns:a16="http://schemas.microsoft.com/office/drawing/2014/main" id="{37A38E8C-C090-44F7-B70C-89EDA194CAFF}"/>
                </a:ext>
              </a:extLst>
            </p:cNvPr>
            <p:cNvGrpSpPr/>
            <p:nvPr/>
          </p:nvGrpSpPr>
          <p:grpSpPr>
            <a:xfrm>
              <a:off x="8855083" y="2030501"/>
              <a:ext cx="216600" cy="165789"/>
              <a:chOff x="7390041" y="2026382"/>
              <a:chExt cx="216600" cy="165789"/>
            </a:xfrm>
          </p:grpSpPr>
          <p:sp>
            <p:nvSpPr>
              <p:cNvPr id="1355" name="Freeform: Shape 1354">
                <a:extLst>
                  <a:ext uri="{FF2B5EF4-FFF2-40B4-BE49-F238E27FC236}">
                    <a16:creationId xmlns:a16="http://schemas.microsoft.com/office/drawing/2014/main" id="{8CDCEEE8-345F-482B-BFF0-2BD895F86EC6}"/>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6" name="Oval 1355">
                <a:extLst>
                  <a:ext uri="{FF2B5EF4-FFF2-40B4-BE49-F238E27FC236}">
                    <a16:creationId xmlns:a16="http://schemas.microsoft.com/office/drawing/2014/main" id="{B532FD82-7C93-4AFD-92AC-5F3AA9C20634}"/>
                  </a:ext>
                </a:extLst>
              </p:cNvPr>
              <p:cNvSpPr/>
              <p:nvPr/>
            </p:nvSpPr>
            <p:spPr bwMode="auto">
              <a:xfrm>
                <a:off x="7434821" y="2026382"/>
                <a:ext cx="127040" cy="12704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357" name="Group 1356">
            <a:extLst>
              <a:ext uri="{FF2B5EF4-FFF2-40B4-BE49-F238E27FC236}">
                <a16:creationId xmlns:a16="http://schemas.microsoft.com/office/drawing/2014/main" id="{6A22F4A5-A2A3-4646-9696-2F58BC561C40}"/>
              </a:ext>
            </a:extLst>
          </p:cNvPr>
          <p:cNvGrpSpPr/>
          <p:nvPr/>
        </p:nvGrpSpPr>
        <p:grpSpPr>
          <a:xfrm>
            <a:off x="10346563" y="1918373"/>
            <a:ext cx="216600" cy="165789"/>
            <a:chOff x="7390041" y="2026382"/>
            <a:chExt cx="216600" cy="165789"/>
          </a:xfrm>
        </p:grpSpPr>
        <p:sp>
          <p:nvSpPr>
            <p:cNvPr id="1358" name="Freeform: Shape 1357">
              <a:extLst>
                <a:ext uri="{FF2B5EF4-FFF2-40B4-BE49-F238E27FC236}">
                  <a16:creationId xmlns:a16="http://schemas.microsoft.com/office/drawing/2014/main" id="{DEB844F1-A502-4B01-ACF3-55943A952DD1}"/>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9" name="Oval 1358">
              <a:extLst>
                <a:ext uri="{FF2B5EF4-FFF2-40B4-BE49-F238E27FC236}">
                  <a16:creationId xmlns:a16="http://schemas.microsoft.com/office/drawing/2014/main" id="{F29F35E2-292F-406B-8E62-5CD978AEC83D}"/>
                </a:ext>
              </a:extLst>
            </p:cNvPr>
            <p:cNvSpPr/>
            <p:nvPr/>
          </p:nvSpPr>
          <p:spPr bwMode="auto">
            <a:xfrm>
              <a:off x="7434821" y="2026382"/>
              <a:ext cx="127040" cy="12704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60" name="Group 1359">
            <a:extLst>
              <a:ext uri="{FF2B5EF4-FFF2-40B4-BE49-F238E27FC236}">
                <a16:creationId xmlns:a16="http://schemas.microsoft.com/office/drawing/2014/main" id="{AC59B389-9F3C-451D-900C-1189E87EB0C5}"/>
              </a:ext>
            </a:extLst>
          </p:cNvPr>
          <p:cNvGrpSpPr/>
          <p:nvPr/>
        </p:nvGrpSpPr>
        <p:grpSpPr>
          <a:xfrm>
            <a:off x="10560264" y="1915102"/>
            <a:ext cx="216600" cy="165789"/>
            <a:chOff x="7390041" y="2026382"/>
            <a:chExt cx="216600" cy="165789"/>
          </a:xfrm>
        </p:grpSpPr>
        <p:sp>
          <p:nvSpPr>
            <p:cNvPr id="1361" name="Freeform: Shape 1360">
              <a:extLst>
                <a:ext uri="{FF2B5EF4-FFF2-40B4-BE49-F238E27FC236}">
                  <a16:creationId xmlns:a16="http://schemas.microsoft.com/office/drawing/2014/main" id="{09DFF334-DFE1-4F6B-BC4C-C69A70AE3260}"/>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2" name="Oval 1361">
              <a:extLst>
                <a:ext uri="{FF2B5EF4-FFF2-40B4-BE49-F238E27FC236}">
                  <a16:creationId xmlns:a16="http://schemas.microsoft.com/office/drawing/2014/main" id="{B8420AB5-542D-4949-98F6-4FB6D7F1B81D}"/>
                </a:ext>
              </a:extLst>
            </p:cNvPr>
            <p:cNvSpPr/>
            <p:nvPr/>
          </p:nvSpPr>
          <p:spPr bwMode="auto">
            <a:xfrm>
              <a:off x="7434821" y="2026382"/>
              <a:ext cx="127040" cy="12704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363" name="Oval 1362">
            <a:extLst>
              <a:ext uri="{FF2B5EF4-FFF2-40B4-BE49-F238E27FC236}">
                <a16:creationId xmlns:a16="http://schemas.microsoft.com/office/drawing/2014/main" id="{68D1C2CB-2317-4965-BBFD-E529063D27A7}"/>
              </a:ext>
            </a:extLst>
          </p:cNvPr>
          <p:cNvSpPr/>
          <p:nvPr/>
        </p:nvSpPr>
        <p:spPr bwMode="auto">
          <a:xfrm>
            <a:off x="10481281" y="1402044"/>
            <a:ext cx="144728" cy="76603"/>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4" name="Oval 1363">
            <a:extLst>
              <a:ext uri="{FF2B5EF4-FFF2-40B4-BE49-F238E27FC236}">
                <a16:creationId xmlns:a16="http://schemas.microsoft.com/office/drawing/2014/main" id="{7848C1EE-A6A7-4106-8E5C-8ACB56E33C42}"/>
              </a:ext>
            </a:extLst>
          </p:cNvPr>
          <p:cNvSpPr/>
          <p:nvPr/>
        </p:nvSpPr>
        <p:spPr bwMode="auto">
          <a:xfrm>
            <a:off x="9076345" y="1334363"/>
            <a:ext cx="127040" cy="12704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5" name="Oval 1364">
            <a:extLst>
              <a:ext uri="{FF2B5EF4-FFF2-40B4-BE49-F238E27FC236}">
                <a16:creationId xmlns:a16="http://schemas.microsoft.com/office/drawing/2014/main" id="{AF896363-4DF3-4F6B-AEA2-BF14A1ECCF77}"/>
              </a:ext>
            </a:extLst>
          </p:cNvPr>
          <p:cNvSpPr/>
          <p:nvPr/>
        </p:nvSpPr>
        <p:spPr bwMode="auto">
          <a:xfrm>
            <a:off x="7779820" y="1342711"/>
            <a:ext cx="127040" cy="127040"/>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7" name="Oval 1366">
            <a:extLst>
              <a:ext uri="{FF2B5EF4-FFF2-40B4-BE49-F238E27FC236}">
                <a16:creationId xmlns:a16="http://schemas.microsoft.com/office/drawing/2014/main" id="{3D669F80-8392-4405-BE45-B9F23C512960}"/>
              </a:ext>
            </a:extLst>
          </p:cNvPr>
          <p:cNvSpPr/>
          <p:nvPr/>
        </p:nvSpPr>
        <p:spPr bwMode="auto">
          <a:xfrm>
            <a:off x="7778388" y="539227"/>
            <a:ext cx="127040" cy="12704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69" name="Group 1368">
            <a:extLst>
              <a:ext uri="{FF2B5EF4-FFF2-40B4-BE49-F238E27FC236}">
                <a16:creationId xmlns:a16="http://schemas.microsoft.com/office/drawing/2014/main" id="{38AB9E5A-412C-4485-9F2D-A80F39B0DD97}"/>
              </a:ext>
            </a:extLst>
          </p:cNvPr>
          <p:cNvGrpSpPr/>
          <p:nvPr/>
        </p:nvGrpSpPr>
        <p:grpSpPr>
          <a:xfrm>
            <a:off x="7627380" y="2363417"/>
            <a:ext cx="430301" cy="166914"/>
            <a:chOff x="7605438" y="2026480"/>
            <a:chExt cx="430301" cy="166914"/>
          </a:xfrm>
        </p:grpSpPr>
        <p:grpSp>
          <p:nvGrpSpPr>
            <p:cNvPr id="1370" name="Group 1369">
              <a:extLst>
                <a:ext uri="{FF2B5EF4-FFF2-40B4-BE49-F238E27FC236}">
                  <a16:creationId xmlns:a16="http://schemas.microsoft.com/office/drawing/2014/main" id="{4AC318CB-D0D9-4C21-A83A-E6AC73595933}"/>
                </a:ext>
              </a:extLst>
            </p:cNvPr>
            <p:cNvGrpSpPr/>
            <p:nvPr/>
          </p:nvGrpSpPr>
          <p:grpSpPr>
            <a:xfrm>
              <a:off x="7605438" y="2026480"/>
              <a:ext cx="216600" cy="165789"/>
              <a:chOff x="7390041" y="2026382"/>
              <a:chExt cx="216600" cy="165789"/>
            </a:xfrm>
          </p:grpSpPr>
          <p:sp>
            <p:nvSpPr>
              <p:cNvPr id="1374" name="Freeform: Shape 1373">
                <a:extLst>
                  <a:ext uri="{FF2B5EF4-FFF2-40B4-BE49-F238E27FC236}">
                    <a16:creationId xmlns:a16="http://schemas.microsoft.com/office/drawing/2014/main" id="{2DD1511B-30F6-4D86-9B64-6112EA3DF872}"/>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5" name="Oval 1374">
                <a:extLst>
                  <a:ext uri="{FF2B5EF4-FFF2-40B4-BE49-F238E27FC236}">
                    <a16:creationId xmlns:a16="http://schemas.microsoft.com/office/drawing/2014/main" id="{51C76FDB-5FE9-44F6-971B-E2D758828E88}"/>
                  </a:ext>
                </a:extLst>
              </p:cNvPr>
              <p:cNvSpPr/>
              <p:nvPr/>
            </p:nvSpPr>
            <p:spPr bwMode="auto">
              <a:xfrm>
                <a:off x="7434821" y="2026382"/>
                <a:ext cx="127040" cy="127040"/>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71" name="Group 1370">
              <a:extLst>
                <a:ext uri="{FF2B5EF4-FFF2-40B4-BE49-F238E27FC236}">
                  <a16:creationId xmlns:a16="http://schemas.microsoft.com/office/drawing/2014/main" id="{44935896-6F9E-4072-BA82-C843EBE7AD23}"/>
                </a:ext>
              </a:extLst>
            </p:cNvPr>
            <p:cNvGrpSpPr/>
            <p:nvPr/>
          </p:nvGrpSpPr>
          <p:grpSpPr>
            <a:xfrm>
              <a:off x="7819139" y="2027605"/>
              <a:ext cx="216600" cy="165789"/>
              <a:chOff x="7390041" y="2030778"/>
              <a:chExt cx="216600" cy="165789"/>
            </a:xfrm>
          </p:grpSpPr>
          <p:sp>
            <p:nvSpPr>
              <p:cNvPr id="1372" name="Freeform: Shape 1371">
                <a:extLst>
                  <a:ext uri="{FF2B5EF4-FFF2-40B4-BE49-F238E27FC236}">
                    <a16:creationId xmlns:a16="http://schemas.microsoft.com/office/drawing/2014/main" id="{B09DBEAD-BB06-4E22-A503-F250B8D381C0}"/>
                  </a:ext>
                </a:extLst>
              </p:cNvPr>
              <p:cNvSpPr/>
              <p:nvPr/>
            </p:nvSpPr>
            <p:spPr bwMode="auto">
              <a:xfrm>
                <a:off x="7390041" y="2063176"/>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3" name="Oval 1372">
                <a:extLst>
                  <a:ext uri="{FF2B5EF4-FFF2-40B4-BE49-F238E27FC236}">
                    <a16:creationId xmlns:a16="http://schemas.microsoft.com/office/drawing/2014/main" id="{9A88A8CD-6CB8-45E3-B87D-FB69C8FC0D9C}"/>
                  </a:ext>
                </a:extLst>
              </p:cNvPr>
              <p:cNvSpPr/>
              <p:nvPr/>
            </p:nvSpPr>
            <p:spPr bwMode="auto">
              <a:xfrm>
                <a:off x="7434821" y="2030778"/>
                <a:ext cx="127040" cy="127040"/>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376" name="Group 1375">
            <a:extLst>
              <a:ext uri="{FF2B5EF4-FFF2-40B4-BE49-F238E27FC236}">
                <a16:creationId xmlns:a16="http://schemas.microsoft.com/office/drawing/2014/main" id="{BE62F79E-ACFE-44A9-9C02-B8E0F37D0D38}"/>
              </a:ext>
            </a:extLst>
          </p:cNvPr>
          <p:cNvGrpSpPr/>
          <p:nvPr/>
        </p:nvGrpSpPr>
        <p:grpSpPr>
          <a:xfrm>
            <a:off x="8922938" y="2342834"/>
            <a:ext cx="430301" cy="166914"/>
            <a:chOff x="8641382" y="2029376"/>
            <a:chExt cx="430301" cy="166914"/>
          </a:xfrm>
        </p:grpSpPr>
        <p:grpSp>
          <p:nvGrpSpPr>
            <p:cNvPr id="1377" name="Group 1376">
              <a:extLst>
                <a:ext uri="{FF2B5EF4-FFF2-40B4-BE49-F238E27FC236}">
                  <a16:creationId xmlns:a16="http://schemas.microsoft.com/office/drawing/2014/main" id="{D8C46553-EC99-4003-A978-C3AD6994B093}"/>
                </a:ext>
              </a:extLst>
            </p:cNvPr>
            <p:cNvGrpSpPr/>
            <p:nvPr/>
          </p:nvGrpSpPr>
          <p:grpSpPr>
            <a:xfrm>
              <a:off x="8641382" y="2029376"/>
              <a:ext cx="216600" cy="165789"/>
              <a:chOff x="7390041" y="2026382"/>
              <a:chExt cx="216600" cy="165789"/>
            </a:xfrm>
          </p:grpSpPr>
          <p:sp>
            <p:nvSpPr>
              <p:cNvPr id="1381" name="Freeform: Shape 1380">
                <a:extLst>
                  <a:ext uri="{FF2B5EF4-FFF2-40B4-BE49-F238E27FC236}">
                    <a16:creationId xmlns:a16="http://schemas.microsoft.com/office/drawing/2014/main" id="{B2932B3B-21EA-450D-8286-098CEAC4D94A}"/>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2" name="Oval 1381">
                <a:extLst>
                  <a:ext uri="{FF2B5EF4-FFF2-40B4-BE49-F238E27FC236}">
                    <a16:creationId xmlns:a16="http://schemas.microsoft.com/office/drawing/2014/main" id="{3043C5EE-432F-4DAF-B16E-995D28922933}"/>
                  </a:ext>
                </a:extLst>
              </p:cNvPr>
              <p:cNvSpPr/>
              <p:nvPr/>
            </p:nvSpPr>
            <p:spPr bwMode="auto">
              <a:xfrm>
                <a:off x="7434821" y="2026382"/>
                <a:ext cx="127040" cy="12704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78" name="Group 1377">
              <a:extLst>
                <a:ext uri="{FF2B5EF4-FFF2-40B4-BE49-F238E27FC236}">
                  <a16:creationId xmlns:a16="http://schemas.microsoft.com/office/drawing/2014/main" id="{79B90CDC-E9B2-4BD1-99ED-D56D4C96CBAB}"/>
                </a:ext>
              </a:extLst>
            </p:cNvPr>
            <p:cNvGrpSpPr/>
            <p:nvPr/>
          </p:nvGrpSpPr>
          <p:grpSpPr>
            <a:xfrm>
              <a:off x="8855083" y="2030501"/>
              <a:ext cx="216600" cy="165789"/>
              <a:chOff x="7390041" y="2026382"/>
              <a:chExt cx="216600" cy="165789"/>
            </a:xfrm>
          </p:grpSpPr>
          <p:sp>
            <p:nvSpPr>
              <p:cNvPr id="1379" name="Freeform: Shape 1378">
                <a:extLst>
                  <a:ext uri="{FF2B5EF4-FFF2-40B4-BE49-F238E27FC236}">
                    <a16:creationId xmlns:a16="http://schemas.microsoft.com/office/drawing/2014/main" id="{606CA424-C105-40A0-96FD-38A77A66E314}"/>
                  </a:ext>
                </a:extLst>
              </p:cNvPr>
              <p:cNvSpPr/>
              <p:nvPr/>
            </p:nvSpPr>
            <p:spPr bwMode="auto">
              <a:xfrm>
                <a:off x="7390041" y="2058780"/>
                <a:ext cx="216600" cy="133391"/>
              </a:xfrm>
              <a:custGeom>
                <a:avLst/>
                <a:gdLst>
                  <a:gd name="connsiteX0" fmla="*/ 5066 w 216600"/>
                  <a:gd name="connsiteY0" fmla="*/ 0 h 133391"/>
                  <a:gd name="connsiteX1" fmla="*/ 211534 w 216600"/>
                  <a:gd name="connsiteY1" fmla="*/ 0 h 133391"/>
                  <a:gd name="connsiteX2" fmla="*/ 216600 w 216600"/>
                  <a:gd name="connsiteY2" fmla="*/ 25091 h 133391"/>
                  <a:gd name="connsiteX3" fmla="*/ 108300 w 216600"/>
                  <a:gd name="connsiteY3" fmla="*/ 133391 h 133391"/>
                  <a:gd name="connsiteX4" fmla="*/ 0 w 216600"/>
                  <a:gd name="connsiteY4" fmla="*/ 25091 h 133391"/>
                  <a:gd name="connsiteX5" fmla="*/ 5066 w 216600"/>
                  <a:gd name="connsiteY5" fmla="*/ 0 h 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00" h="133391">
                    <a:moveTo>
                      <a:pt x="5066" y="0"/>
                    </a:moveTo>
                    <a:lnTo>
                      <a:pt x="211534" y="0"/>
                    </a:lnTo>
                    <a:lnTo>
                      <a:pt x="216600" y="25091"/>
                    </a:lnTo>
                    <a:cubicBezTo>
                      <a:pt x="216600" y="84903"/>
                      <a:pt x="168112" y="133391"/>
                      <a:pt x="108300" y="133391"/>
                    </a:cubicBezTo>
                    <a:cubicBezTo>
                      <a:pt x="48488" y="133391"/>
                      <a:pt x="0" y="84903"/>
                      <a:pt x="0" y="25091"/>
                    </a:cubicBezTo>
                    <a:lnTo>
                      <a:pt x="5066" y="0"/>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0" name="Oval 1379">
                <a:extLst>
                  <a:ext uri="{FF2B5EF4-FFF2-40B4-BE49-F238E27FC236}">
                    <a16:creationId xmlns:a16="http://schemas.microsoft.com/office/drawing/2014/main" id="{1ADAD224-32C5-437B-AC96-0089E43676A2}"/>
                  </a:ext>
                </a:extLst>
              </p:cNvPr>
              <p:cNvSpPr/>
              <p:nvPr/>
            </p:nvSpPr>
            <p:spPr bwMode="auto">
              <a:xfrm>
                <a:off x="7434821" y="2026382"/>
                <a:ext cx="127040" cy="12704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389" name="Group 1388">
            <a:extLst>
              <a:ext uri="{FF2B5EF4-FFF2-40B4-BE49-F238E27FC236}">
                <a16:creationId xmlns:a16="http://schemas.microsoft.com/office/drawing/2014/main" id="{456086CB-6937-4501-A8DF-815D97D2B9E1}"/>
              </a:ext>
            </a:extLst>
          </p:cNvPr>
          <p:cNvGrpSpPr/>
          <p:nvPr/>
        </p:nvGrpSpPr>
        <p:grpSpPr>
          <a:xfrm>
            <a:off x="7500829" y="2527271"/>
            <a:ext cx="675098" cy="186537"/>
            <a:chOff x="1195251" y="3677479"/>
            <a:chExt cx="823953" cy="187119"/>
          </a:xfrm>
        </p:grpSpPr>
        <p:grpSp>
          <p:nvGrpSpPr>
            <p:cNvPr id="1393" name="Group 1392">
              <a:extLst>
                <a:ext uri="{FF2B5EF4-FFF2-40B4-BE49-F238E27FC236}">
                  <a16:creationId xmlns:a16="http://schemas.microsoft.com/office/drawing/2014/main" id="{8A3714FC-850A-4E92-85C2-42D07A29C5DB}"/>
                </a:ext>
              </a:extLst>
            </p:cNvPr>
            <p:cNvGrpSpPr/>
            <p:nvPr/>
          </p:nvGrpSpPr>
          <p:grpSpPr>
            <a:xfrm>
              <a:off x="1195251" y="3677483"/>
              <a:ext cx="809851" cy="187115"/>
              <a:chOff x="1195251" y="3677483"/>
              <a:chExt cx="809851" cy="187115"/>
            </a:xfrm>
          </p:grpSpPr>
          <p:sp>
            <p:nvSpPr>
              <p:cNvPr id="1398" name="Freeform: Shape 1397">
                <a:extLst>
                  <a:ext uri="{FF2B5EF4-FFF2-40B4-BE49-F238E27FC236}">
                    <a16:creationId xmlns:a16="http://schemas.microsoft.com/office/drawing/2014/main" id="{FE9BA956-A612-44CD-82D6-93C894183400}"/>
                  </a:ext>
                </a:extLst>
              </p:cNvPr>
              <p:cNvSpPr/>
              <p:nvPr/>
            </p:nvSpPr>
            <p:spPr bwMode="auto">
              <a:xfrm>
                <a:off x="1195251" y="3681161"/>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9" name="Freeform: Shape 1398">
                <a:extLst>
                  <a:ext uri="{FF2B5EF4-FFF2-40B4-BE49-F238E27FC236}">
                    <a16:creationId xmlns:a16="http://schemas.microsoft.com/office/drawing/2014/main" id="{E22C81A2-BDB8-4F6D-B3DD-04527722BD15}"/>
                  </a:ext>
                </a:extLst>
              </p:cNvPr>
              <p:cNvSpPr/>
              <p:nvPr/>
            </p:nvSpPr>
            <p:spPr bwMode="auto">
              <a:xfrm>
                <a:off x="1439144"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0" name="Freeform: Shape 1399">
                <a:extLst>
                  <a:ext uri="{FF2B5EF4-FFF2-40B4-BE49-F238E27FC236}">
                    <a16:creationId xmlns:a16="http://schemas.microsoft.com/office/drawing/2014/main" id="{FC894A02-DF1E-419F-B7A0-C09D02637871}"/>
                  </a:ext>
                </a:extLst>
              </p:cNvPr>
              <p:cNvSpPr/>
              <p:nvPr/>
            </p:nvSpPr>
            <p:spPr bwMode="auto">
              <a:xfrm rot="21391402">
                <a:off x="1695672" y="3677483"/>
                <a:ext cx="309430"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94" name="Group 1393">
              <a:extLst>
                <a:ext uri="{FF2B5EF4-FFF2-40B4-BE49-F238E27FC236}">
                  <a16:creationId xmlns:a16="http://schemas.microsoft.com/office/drawing/2014/main" id="{CF717E0D-A649-40B7-9852-7FCA5CF4874B}"/>
                </a:ext>
              </a:extLst>
            </p:cNvPr>
            <p:cNvGrpSpPr/>
            <p:nvPr/>
          </p:nvGrpSpPr>
          <p:grpSpPr>
            <a:xfrm flipH="1">
              <a:off x="1209028" y="3677479"/>
              <a:ext cx="810176" cy="187117"/>
              <a:chOff x="1182290" y="3677480"/>
              <a:chExt cx="810176" cy="187117"/>
            </a:xfrm>
            <a:solidFill>
              <a:schemeClr val="accent2"/>
            </a:solidFill>
          </p:grpSpPr>
          <p:sp>
            <p:nvSpPr>
              <p:cNvPr id="1395" name="Freeform: Shape 1394">
                <a:extLst>
                  <a:ext uri="{FF2B5EF4-FFF2-40B4-BE49-F238E27FC236}">
                    <a16:creationId xmlns:a16="http://schemas.microsoft.com/office/drawing/2014/main" id="{DD526B83-373A-4CE2-8BF6-D2B6C2E0625F}"/>
                  </a:ext>
                </a:extLst>
              </p:cNvPr>
              <p:cNvSpPr/>
              <p:nvPr/>
            </p:nvSpPr>
            <p:spPr bwMode="auto">
              <a:xfrm rot="208598">
                <a:off x="1182290" y="367748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6" name="Freeform: Shape 1395">
                <a:extLst>
                  <a:ext uri="{FF2B5EF4-FFF2-40B4-BE49-F238E27FC236}">
                    <a16:creationId xmlns:a16="http://schemas.microsoft.com/office/drawing/2014/main" id="{6533EC4B-F7A2-40A1-B90E-6D05A877A637}"/>
                  </a:ext>
                </a:extLst>
              </p:cNvPr>
              <p:cNvSpPr/>
              <p:nvPr/>
            </p:nvSpPr>
            <p:spPr bwMode="auto">
              <a:xfrm>
                <a:off x="1439144"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7" name="Freeform: Shape 1396">
                <a:extLst>
                  <a:ext uri="{FF2B5EF4-FFF2-40B4-BE49-F238E27FC236}">
                    <a16:creationId xmlns:a16="http://schemas.microsoft.com/office/drawing/2014/main" id="{860810AE-1681-44EF-9B67-675B76F39865}"/>
                  </a:ext>
                </a:extLst>
              </p:cNvPr>
              <p:cNvSpPr/>
              <p:nvPr/>
            </p:nvSpPr>
            <p:spPr bwMode="auto">
              <a:xfrm>
                <a:off x="1683037"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09" name="Group 1408">
            <a:extLst>
              <a:ext uri="{FF2B5EF4-FFF2-40B4-BE49-F238E27FC236}">
                <a16:creationId xmlns:a16="http://schemas.microsoft.com/office/drawing/2014/main" id="{1B65893C-09FB-4E22-ABED-130F29993B74}"/>
              </a:ext>
            </a:extLst>
          </p:cNvPr>
          <p:cNvGrpSpPr/>
          <p:nvPr/>
        </p:nvGrpSpPr>
        <p:grpSpPr>
          <a:xfrm>
            <a:off x="8795039" y="2512056"/>
            <a:ext cx="675098" cy="186537"/>
            <a:chOff x="1195251" y="3677479"/>
            <a:chExt cx="823953" cy="187119"/>
          </a:xfrm>
        </p:grpSpPr>
        <p:grpSp>
          <p:nvGrpSpPr>
            <p:cNvPr id="1410" name="Group 1409">
              <a:extLst>
                <a:ext uri="{FF2B5EF4-FFF2-40B4-BE49-F238E27FC236}">
                  <a16:creationId xmlns:a16="http://schemas.microsoft.com/office/drawing/2014/main" id="{BF9D4B90-AF2C-4398-9C5A-AA5CDCAFA062}"/>
                </a:ext>
              </a:extLst>
            </p:cNvPr>
            <p:cNvGrpSpPr/>
            <p:nvPr/>
          </p:nvGrpSpPr>
          <p:grpSpPr>
            <a:xfrm>
              <a:off x="1195251" y="3677483"/>
              <a:ext cx="809851" cy="187115"/>
              <a:chOff x="1195251" y="3677483"/>
              <a:chExt cx="809851" cy="187115"/>
            </a:xfrm>
          </p:grpSpPr>
          <p:sp>
            <p:nvSpPr>
              <p:cNvPr id="1415" name="Freeform: Shape 1414">
                <a:extLst>
                  <a:ext uri="{FF2B5EF4-FFF2-40B4-BE49-F238E27FC236}">
                    <a16:creationId xmlns:a16="http://schemas.microsoft.com/office/drawing/2014/main" id="{7DA09299-2948-4DFA-8710-E6154E8E7A0E}"/>
                  </a:ext>
                </a:extLst>
              </p:cNvPr>
              <p:cNvSpPr/>
              <p:nvPr/>
            </p:nvSpPr>
            <p:spPr bwMode="auto">
              <a:xfrm>
                <a:off x="1195251" y="3681161"/>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6" name="Freeform: Shape 1415">
                <a:extLst>
                  <a:ext uri="{FF2B5EF4-FFF2-40B4-BE49-F238E27FC236}">
                    <a16:creationId xmlns:a16="http://schemas.microsoft.com/office/drawing/2014/main" id="{AC7A39BA-B9EB-4FD2-9F77-FEE65CABD4D3}"/>
                  </a:ext>
                </a:extLst>
              </p:cNvPr>
              <p:cNvSpPr/>
              <p:nvPr/>
            </p:nvSpPr>
            <p:spPr bwMode="auto">
              <a:xfrm>
                <a:off x="1439144"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7" name="Freeform: Shape 1416">
                <a:extLst>
                  <a:ext uri="{FF2B5EF4-FFF2-40B4-BE49-F238E27FC236}">
                    <a16:creationId xmlns:a16="http://schemas.microsoft.com/office/drawing/2014/main" id="{9452CEC7-DC4F-49CA-881D-69F26FA16612}"/>
                  </a:ext>
                </a:extLst>
              </p:cNvPr>
              <p:cNvSpPr/>
              <p:nvPr/>
            </p:nvSpPr>
            <p:spPr bwMode="auto">
              <a:xfrm rot="21391402">
                <a:off x="1695672" y="3677483"/>
                <a:ext cx="309430"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11" name="Group 1410">
              <a:extLst>
                <a:ext uri="{FF2B5EF4-FFF2-40B4-BE49-F238E27FC236}">
                  <a16:creationId xmlns:a16="http://schemas.microsoft.com/office/drawing/2014/main" id="{08FA5769-A74D-4460-9228-152AE02D58E9}"/>
                </a:ext>
              </a:extLst>
            </p:cNvPr>
            <p:cNvGrpSpPr/>
            <p:nvPr/>
          </p:nvGrpSpPr>
          <p:grpSpPr>
            <a:xfrm flipH="1">
              <a:off x="1209028" y="3677479"/>
              <a:ext cx="810176" cy="187117"/>
              <a:chOff x="1182290" y="3677480"/>
              <a:chExt cx="810176" cy="187117"/>
            </a:xfrm>
            <a:solidFill>
              <a:schemeClr val="accent2"/>
            </a:solidFill>
          </p:grpSpPr>
          <p:sp>
            <p:nvSpPr>
              <p:cNvPr id="1412" name="Freeform: Shape 1411">
                <a:extLst>
                  <a:ext uri="{FF2B5EF4-FFF2-40B4-BE49-F238E27FC236}">
                    <a16:creationId xmlns:a16="http://schemas.microsoft.com/office/drawing/2014/main" id="{9841E501-69D0-4669-8F76-1C9D6525E9AE}"/>
                  </a:ext>
                </a:extLst>
              </p:cNvPr>
              <p:cNvSpPr/>
              <p:nvPr/>
            </p:nvSpPr>
            <p:spPr bwMode="auto">
              <a:xfrm rot="208598">
                <a:off x="1182290" y="367748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3" name="Freeform: Shape 1412">
                <a:extLst>
                  <a:ext uri="{FF2B5EF4-FFF2-40B4-BE49-F238E27FC236}">
                    <a16:creationId xmlns:a16="http://schemas.microsoft.com/office/drawing/2014/main" id="{5FB67B3F-9A1C-44BD-88B4-6792C2AC5861}"/>
                  </a:ext>
                </a:extLst>
              </p:cNvPr>
              <p:cNvSpPr/>
              <p:nvPr/>
            </p:nvSpPr>
            <p:spPr bwMode="auto">
              <a:xfrm>
                <a:off x="1439144"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4" name="Freeform: Shape 1413">
                <a:extLst>
                  <a:ext uri="{FF2B5EF4-FFF2-40B4-BE49-F238E27FC236}">
                    <a16:creationId xmlns:a16="http://schemas.microsoft.com/office/drawing/2014/main" id="{58DF20CD-E497-4763-B6D6-E0AC3E50F69A}"/>
                  </a:ext>
                </a:extLst>
              </p:cNvPr>
              <p:cNvSpPr/>
              <p:nvPr/>
            </p:nvSpPr>
            <p:spPr bwMode="auto">
              <a:xfrm>
                <a:off x="1683037" y="3681160"/>
                <a:ext cx="309429" cy="183437"/>
              </a:xfrm>
              <a:custGeom>
                <a:avLst/>
                <a:gdLst>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41663 w 280852"/>
                  <a:gd name="connsiteY7" fmla="*/ 163456 h 202743"/>
                  <a:gd name="connsiteX8" fmla="*/ 280852 w 280852"/>
                  <a:gd name="connsiteY8" fmla="*/ 196113 h 202743"/>
                  <a:gd name="connsiteX9" fmla="*/ 241663 w 280852"/>
                  <a:gd name="connsiteY9" fmla="*/ 196113 h 202743"/>
                  <a:gd name="connsiteX10" fmla="*/ 202475 w 280852"/>
                  <a:gd name="connsiteY10" fmla="*/ 169988 h 202743"/>
                  <a:gd name="connsiteX11" fmla="*/ 169818 w 280852"/>
                  <a:gd name="connsiteY11" fmla="*/ 137330 h 202743"/>
                  <a:gd name="connsiteX12" fmla="*/ 137160 w 280852"/>
                  <a:gd name="connsiteY12" fmla="*/ 104673 h 202743"/>
                  <a:gd name="connsiteX13" fmla="*/ 111035 w 280852"/>
                  <a:gd name="connsiteY13" fmla="*/ 78548 h 202743"/>
                  <a:gd name="connsiteX14" fmla="*/ 78378 w 280852"/>
                  <a:gd name="connsiteY14" fmla="*/ 52422 h 202743"/>
                  <a:gd name="connsiteX15" fmla="*/ 65315 w 280852"/>
                  <a:gd name="connsiteY15" fmla="*/ 32828 h 202743"/>
                  <a:gd name="connsiteX16" fmla="*/ 45720 w 280852"/>
                  <a:gd name="connsiteY16" fmla="*/ 26296 h 202743"/>
                  <a:gd name="connsiteX17" fmla="*/ 0 w 280852"/>
                  <a:gd name="connsiteY17" fmla="*/ 19765 h 202743"/>
                  <a:gd name="connsiteX18" fmla="*/ 45720 w 280852"/>
                  <a:gd name="connsiteY18" fmla="*/ 170 h 202743"/>
                  <a:gd name="connsiteX0" fmla="*/ 45720 w 280852"/>
                  <a:gd name="connsiteY0" fmla="*/ 170 h 202743"/>
                  <a:gd name="connsiteX1" fmla="*/ 117566 w 280852"/>
                  <a:gd name="connsiteY1" fmla="*/ 13233 h 202743"/>
                  <a:gd name="connsiteX2" fmla="*/ 156755 w 280852"/>
                  <a:gd name="connsiteY2" fmla="*/ 45890 h 202743"/>
                  <a:gd name="connsiteX3" fmla="*/ 182880 w 280852"/>
                  <a:gd name="connsiteY3" fmla="*/ 85079 h 202743"/>
                  <a:gd name="connsiteX4" fmla="*/ 195943 w 280852"/>
                  <a:gd name="connsiteY4" fmla="*/ 104673 h 202743"/>
                  <a:gd name="connsiteX5" fmla="*/ 209006 w 280852"/>
                  <a:gd name="connsiteY5" fmla="*/ 124268 h 202743"/>
                  <a:gd name="connsiteX6" fmla="*/ 228600 w 280852"/>
                  <a:gd name="connsiteY6" fmla="*/ 143862 h 202743"/>
                  <a:gd name="connsiteX7" fmla="*/ 280852 w 280852"/>
                  <a:gd name="connsiteY7" fmla="*/ 196113 h 202743"/>
                  <a:gd name="connsiteX8" fmla="*/ 241663 w 280852"/>
                  <a:gd name="connsiteY8" fmla="*/ 196113 h 202743"/>
                  <a:gd name="connsiteX9" fmla="*/ 202475 w 280852"/>
                  <a:gd name="connsiteY9" fmla="*/ 169988 h 202743"/>
                  <a:gd name="connsiteX10" fmla="*/ 169818 w 280852"/>
                  <a:gd name="connsiteY10" fmla="*/ 137330 h 202743"/>
                  <a:gd name="connsiteX11" fmla="*/ 137160 w 280852"/>
                  <a:gd name="connsiteY11" fmla="*/ 104673 h 202743"/>
                  <a:gd name="connsiteX12" fmla="*/ 111035 w 280852"/>
                  <a:gd name="connsiteY12" fmla="*/ 78548 h 202743"/>
                  <a:gd name="connsiteX13" fmla="*/ 78378 w 280852"/>
                  <a:gd name="connsiteY13" fmla="*/ 52422 h 202743"/>
                  <a:gd name="connsiteX14" fmla="*/ 65315 w 280852"/>
                  <a:gd name="connsiteY14" fmla="*/ 32828 h 202743"/>
                  <a:gd name="connsiteX15" fmla="*/ 45720 w 280852"/>
                  <a:gd name="connsiteY15" fmla="*/ 26296 h 202743"/>
                  <a:gd name="connsiteX16" fmla="*/ 0 w 280852"/>
                  <a:gd name="connsiteY16" fmla="*/ 19765 h 202743"/>
                  <a:gd name="connsiteX17" fmla="*/ 45720 w 280852"/>
                  <a:gd name="connsiteY17"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65315 w 280852"/>
                  <a:gd name="connsiteY13" fmla="*/ 32828 h 202743"/>
                  <a:gd name="connsiteX14" fmla="*/ 45720 w 280852"/>
                  <a:gd name="connsiteY14" fmla="*/ 26296 h 202743"/>
                  <a:gd name="connsiteX15" fmla="*/ 0 w 280852"/>
                  <a:gd name="connsiteY15" fmla="*/ 19765 h 202743"/>
                  <a:gd name="connsiteX16" fmla="*/ 45720 w 280852"/>
                  <a:gd name="connsiteY16"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111035 w 280852"/>
                  <a:gd name="connsiteY11" fmla="*/ 78548 h 202743"/>
                  <a:gd name="connsiteX12" fmla="*/ 78378 w 280852"/>
                  <a:gd name="connsiteY12" fmla="*/ 52422 h 202743"/>
                  <a:gd name="connsiteX13" fmla="*/ 45720 w 280852"/>
                  <a:gd name="connsiteY13" fmla="*/ 26296 h 202743"/>
                  <a:gd name="connsiteX14" fmla="*/ 0 w 280852"/>
                  <a:gd name="connsiteY14" fmla="*/ 19765 h 202743"/>
                  <a:gd name="connsiteX15" fmla="*/ 45720 w 280852"/>
                  <a:gd name="connsiteY15"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09006 w 280852"/>
                  <a:gd name="connsiteY4" fmla="*/ 124268 h 202743"/>
                  <a:gd name="connsiteX5" fmla="*/ 228600 w 280852"/>
                  <a:gd name="connsiteY5" fmla="*/ 143862 h 202743"/>
                  <a:gd name="connsiteX6" fmla="*/ 280852 w 280852"/>
                  <a:gd name="connsiteY6" fmla="*/ 196113 h 202743"/>
                  <a:gd name="connsiteX7" fmla="*/ 241663 w 280852"/>
                  <a:gd name="connsiteY7" fmla="*/ 196113 h 202743"/>
                  <a:gd name="connsiteX8" fmla="*/ 202475 w 280852"/>
                  <a:gd name="connsiteY8" fmla="*/ 169988 h 202743"/>
                  <a:gd name="connsiteX9" fmla="*/ 169818 w 280852"/>
                  <a:gd name="connsiteY9" fmla="*/ 137330 h 202743"/>
                  <a:gd name="connsiteX10" fmla="*/ 137160 w 280852"/>
                  <a:gd name="connsiteY10" fmla="*/ 104673 h 202743"/>
                  <a:gd name="connsiteX11" fmla="*/ 78378 w 280852"/>
                  <a:gd name="connsiteY11" fmla="*/ 52422 h 202743"/>
                  <a:gd name="connsiteX12" fmla="*/ 45720 w 280852"/>
                  <a:gd name="connsiteY12" fmla="*/ 26296 h 202743"/>
                  <a:gd name="connsiteX13" fmla="*/ 0 w 280852"/>
                  <a:gd name="connsiteY13" fmla="*/ 19765 h 202743"/>
                  <a:gd name="connsiteX14" fmla="*/ 45720 w 280852"/>
                  <a:gd name="connsiteY14" fmla="*/ 170 h 202743"/>
                  <a:gd name="connsiteX0" fmla="*/ 45720 w 280852"/>
                  <a:gd name="connsiteY0" fmla="*/ 170 h 202743"/>
                  <a:gd name="connsiteX1" fmla="*/ 117566 w 280852"/>
                  <a:gd name="connsiteY1" fmla="*/ 13233 h 202743"/>
                  <a:gd name="connsiteX2" fmla="*/ 156755 w 280852"/>
                  <a:gd name="connsiteY2" fmla="*/ 45890 h 202743"/>
                  <a:gd name="connsiteX3" fmla="*/ 195943 w 280852"/>
                  <a:gd name="connsiteY3" fmla="*/ 104673 h 202743"/>
                  <a:gd name="connsiteX4" fmla="*/ 228600 w 280852"/>
                  <a:gd name="connsiteY4" fmla="*/ 143862 h 202743"/>
                  <a:gd name="connsiteX5" fmla="*/ 280852 w 280852"/>
                  <a:gd name="connsiteY5" fmla="*/ 196113 h 202743"/>
                  <a:gd name="connsiteX6" fmla="*/ 241663 w 280852"/>
                  <a:gd name="connsiteY6" fmla="*/ 196113 h 202743"/>
                  <a:gd name="connsiteX7" fmla="*/ 202475 w 280852"/>
                  <a:gd name="connsiteY7" fmla="*/ 169988 h 202743"/>
                  <a:gd name="connsiteX8" fmla="*/ 169818 w 280852"/>
                  <a:gd name="connsiteY8" fmla="*/ 137330 h 202743"/>
                  <a:gd name="connsiteX9" fmla="*/ 137160 w 280852"/>
                  <a:gd name="connsiteY9" fmla="*/ 104673 h 202743"/>
                  <a:gd name="connsiteX10" fmla="*/ 78378 w 280852"/>
                  <a:gd name="connsiteY10" fmla="*/ 52422 h 202743"/>
                  <a:gd name="connsiteX11" fmla="*/ 45720 w 280852"/>
                  <a:gd name="connsiteY11" fmla="*/ 26296 h 202743"/>
                  <a:gd name="connsiteX12" fmla="*/ 0 w 280852"/>
                  <a:gd name="connsiteY12" fmla="*/ 19765 h 202743"/>
                  <a:gd name="connsiteX13" fmla="*/ 45720 w 280852"/>
                  <a:gd name="connsiteY13" fmla="*/ 170 h 202743"/>
                  <a:gd name="connsiteX0" fmla="*/ 45720 w 280852"/>
                  <a:gd name="connsiteY0" fmla="*/ 1 h 202574"/>
                  <a:gd name="connsiteX1" fmla="*/ 111490 w 280852"/>
                  <a:gd name="connsiteY1" fmla="*/ 19140 h 202574"/>
                  <a:gd name="connsiteX2" fmla="*/ 156755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45720 w 280852"/>
                  <a:gd name="connsiteY0" fmla="*/ 1 h 202574"/>
                  <a:gd name="connsiteX1" fmla="*/ 111490 w 280852"/>
                  <a:gd name="connsiteY1" fmla="*/ 19140 h 202574"/>
                  <a:gd name="connsiteX2" fmla="*/ 144603 w 280852"/>
                  <a:gd name="connsiteY2" fmla="*/ 45721 h 202574"/>
                  <a:gd name="connsiteX3" fmla="*/ 195943 w 280852"/>
                  <a:gd name="connsiteY3" fmla="*/ 104504 h 202574"/>
                  <a:gd name="connsiteX4" fmla="*/ 228600 w 280852"/>
                  <a:gd name="connsiteY4" fmla="*/ 143693 h 202574"/>
                  <a:gd name="connsiteX5" fmla="*/ 280852 w 280852"/>
                  <a:gd name="connsiteY5" fmla="*/ 195944 h 202574"/>
                  <a:gd name="connsiteX6" fmla="*/ 241663 w 280852"/>
                  <a:gd name="connsiteY6" fmla="*/ 195944 h 202574"/>
                  <a:gd name="connsiteX7" fmla="*/ 202475 w 280852"/>
                  <a:gd name="connsiteY7" fmla="*/ 169819 h 202574"/>
                  <a:gd name="connsiteX8" fmla="*/ 169818 w 280852"/>
                  <a:gd name="connsiteY8" fmla="*/ 137161 h 202574"/>
                  <a:gd name="connsiteX9" fmla="*/ 137160 w 280852"/>
                  <a:gd name="connsiteY9" fmla="*/ 104504 h 202574"/>
                  <a:gd name="connsiteX10" fmla="*/ 78378 w 280852"/>
                  <a:gd name="connsiteY10" fmla="*/ 52253 h 202574"/>
                  <a:gd name="connsiteX11" fmla="*/ 45720 w 280852"/>
                  <a:gd name="connsiteY11" fmla="*/ 26127 h 202574"/>
                  <a:gd name="connsiteX12" fmla="*/ 0 w 280852"/>
                  <a:gd name="connsiteY12" fmla="*/ 19596 h 202574"/>
                  <a:gd name="connsiteX13" fmla="*/ 45720 w 280852"/>
                  <a:gd name="connsiteY13" fmla="*/ 1 h 202574"/>
                  <a:gd name="connsiteX0" fmla="*/ 0 w 280852"/>
                  <a:gd name="connsiteY0" fmla="*/ 2538 h 185516"/>
                  <a:gd name="connsiteX1" fmla="*/ 111490 w 280852"/>
                  <a:gd name="connsiteY1" fmla="*/ 2082 h 185516"/>
                  <a:gd name="connsiteX2" fmla="*/ 144603 w 280852"/>
                  <a:gd name="connsiteY2" fmla="*/ 28663 h 185516"/>
                  <a:gd name="connsiteX3" fmla="*/ 195943 w 280852"/>
                  <a:gd name="connsiteY3" fmla="*/ 87446 h 185516"/>
                  <a:gd name="connsiteX4" fmla="*/ 228600 w 280852"/>
                  <a:gd name="connsiteY4" fmla="*/ 126635 h 185516"/>
                  <a:gd name="connsiteX5" fmla="*/ 280852 w 280852"/>
                  <a:gd name="connsiteY5" fmla="*/ 178886 h 185516"/>
                  <a:gd name="connsiteX6" fmla="*/ 241663 w 280852"/>
                  <a:gd name="connsiteY6" fmla="*/ 178886 h 185516"/>
                  <a:gd name="connsiteX7" fmla="*/ 202475 w 280852"/>
                  <a:gd name="connsiteY7" fmla="*/ 152761 h 185516"/>
                  <a:gd name="connsiteX8" fmla="*/ 169818 w 280852"/>
                  <a:gd name="connsiteY8" fmla="*/ 120103 h 185516"/>
                  <a:gd name="connsiteX9" fmla="*/ 137160 w 280852"/>
                  <a:gd name="connsiteY9" fmla="*/ 87446 h 185516"/>
                  <a:gd name="connsiteX10" fmla="*/ 78378 w 280852"/>
                  <a:gd name="connsiteY10" fmla="*/ 35195 h 185516"/>
                  <a:gd name="connsiteX11" fmla="*/ 45720 w 280852"/>
                  <a:gd name="connsiteY11" fmla="*/ 9069 h 185516"/>
                  <a:gd name="connsiteX12" fmla="*/ 0 w 280852"/>
                  <a:gd name="connsiteY12" fmla="*/ 2538 h 185516"/>
                  <a:gd name="connsiteX0" fmla="*/ 0 w 280852"/>
                  <a:gd name="connsiteY0" fmla="*/ 6583 h 189561"/>
                  <a:gd name="connsiteX1" fmla="*/ 111490 w 280852"/>
                  <a:gd name="connsiteY1" fmla="*/ 6127 h 189561"/>
                  <a:gd name="connsiteX2" fmla="*/ 144603 w 280852"/>
                  <a:gd name="connsiteY2" fmla="*/ 32708 h 189561"/>
                  <a:gd name="connsiteX3" fmla="*/ 195943 w 280852"/>
                  <a:gd name="connsiteY3" fmla="*/ 91491 h 189561"/>
                  <a:gd name="connsiteX4" fmla="*/ 228600 w 280852"/>
                  <a:gd name="connsiteY4" fmla="*/ 130680 h 189561"/>
                  <a:gd name="connsiteX5" fmla="*/ 280852 w 280852"/>
                  <a:gd name="connsiteY5" fmla="*/ 182931 h 189561"/>
                  <a:gd name="connsiteX6" fmla="*/ 241663 w 280852"/>
                  <a:gd name="connsiteY6" fmla="*/ 182931 h 189561"/>
                  <a:gd name="connsiteX7" fmla="*/ 202475 w 280852"/>
                  <a:gd name="connsiteY7" fmla="*/ 156806 h 189561"/>
                  <a:gd name="connsiteX8" fmla="*/ 169818 w 280852"/>
                  <a:gd name="connsiteY8" fmla="*/ 124148 h 189561"/>
                  <a:gd name="connsiteX9" fmla="*/ 137160 w 280852"/>
                  <a:gd name="connsiteY9" fmla="*/ 91491 h 189561"/>
                  <a:gd name="connsiteX10" fmla="*/ 78378 w 280852"/>
                  <a:gd name="connsiteY10" fmla="*/ 39240 h 189561"/>
                  <a:gd name="connsiteX11" fmla="*/ 45720 w 280852"/>
                  <a:gd name="connsiteY11" fmla="*/ 13114 h 189561"/>
                  <a:gd name="connsiteX12" fmla="*/ 0 w 280852"/>
                  <a:gd name="connsiteY12" fmla="*/ 6583 h 189561"/>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137160 w 280852"/>
                  <a:gd name="connsiteY8" fmla="*/ 91491 h 189114"/>
                  <a:gd name="connsiteX9" fmla="*/ 78378 w 280852"/>
                  <a:gd name="connsiteY9" fmla="*/ 39240 h 189114"/>
                  <a:gd name="connsiteX10" fmla="*/ 45720 w 280852"/>
                  <a:gd name="connsiteY10" fmla="*/ 13114 h 189114"/>
                  <a:gd name="connsiteX11" fmla="*/ 0 w 280852"/>
                  <a:gd name="connsiteY11" fmla="*/ 6583 h 189114"/>
                  <a:gd name="connsiteX0" fmla="*/ 0 w 280852"/>
                  <a:gd name="connsiteY0" fmla="*/ 6583 h 189114"/>
                  <a:gd name="connsiteX1" fmla="*/ 111490 w 280852"/>
                  <a:gd name="connsiteY1" fmla="*/ 6127 h 189114"/>
                  <a:gd name="connsiteX2" fmla="*/ 144603 w 280852"/>
                  <a:gd name="connsiteY2" fmla="*/ 32708 h 189114"/>
                  <a:gd name="connsiteX3" fmla="*/ 195943 w 280852"/>
                  <a:gd name="connsiteY3" fmla="*/ 91491 h 189114"/>
                  <a:gd name="connsiteX4" fmla="*/ 228600 w 280852"/>
                  <a:gd name="connsiteY4" fmla="*/ 130680 h 189114"/>
                  <a:gd name="connsiteX5" fmla="*/ 280852 w 280852"/>
                  <a:gd name="connsiteY5" fmla="*/ 182931 h 189114"/>
                  <a:gd name="connsiteX6" fmla="*/ 241663 w 280852"/>
                  <a:gd name="connsiteY6" fmla="*/ 182931 h 189114"/>
                  <a:gd name="connsiteX7" fmla="*/ 169818 w 280852"/>
                  <a:gd name="connsiteY7" fmla="*/ 124148 h 189114"/>
                  <a:gd name="connsiteX8" fmla="*/ 78378 w 280852"/>
                  <a:gd name="connsiteY8" fmla="*/ 39240 h 189114"/>
                  <a:gd name="connsiteX9" fmla="*/ 45720 w 280852"/>
                  <a:gd name="connsiteY9" fmla="*/ 13114 h 189114"/>
                  <a:gd name="connsiteX10" fmla="*/ 0 w 280852"/>
                  <a:gd name="connsiteY10" fmla="*/ 6583 h 189114"/>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41663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78378 w 280852"/>
                  <a:gd name="connsiteY8" fmla="*/ 39240 h 186581"/>
                  <a:gd name="connsiteX9" fmla="*/ 45720 w 280852"/>
                  <a:gd name="connsiteY9" fmla="*/ 13114 h 186581"/>
                  <a:gd name="connsiteX10" fmla="*/ 0 w 280852"/>
                  <a:gd name="connsiteY10" fmla="*/ 6583 h 186581"/>
                  <a:gd name="connsiteX0" fmla="*/ 0 w 280852"/>
                  <a:gd name="connsiteY0" fmla="*/ 6583 h 186581"/>
                  <a:gd name="connsiteX1" fmla="*/ 111490 w 280852"/>
                  <a:gd name="connsiteY1" fmla="*/ 6127 h 186581"/>
                  <a:gd name="connsiteX2" fmla="*/ 144603 w 280852"/>
                  <a:gd name="connsiteY2" fmla="*/ 32708 h 186581"/>
                  <a:gd name="connsiteX3" fmla="*/ 195943 w 280852"/>
                  <a:gd name="connsiteY3" fmla="*/ 91491 h 186581"/>
                  <a:gd name="connsiteX4" fmla="*/ 228600 w 280852"/>
                  <a:gd name="connsiteY4" fmla="*/ 130680 h 186581"/>
                  <a:gd name="connsiteX5" fmla="*/ 280852 w 280852"/>
                  <a:gd name="connsiteY5" fmla="*/ 182931 h 186581"/>
                  <a:gd name="connsiteX6" fmla="*/ 265966 w 280852"/>
                  <a:gd name="connsiteY6" fmla="*/ 182931 h 186581"/>
                  <a:gd name="connsiteX7" fmla="*/ 169818 w 280852"/>
                  <a:gd name="connsiteY7" fmla="*/ 124148 h 186581"/>
                  <a:gd name="connsiteX8" fmla="*/ 96605 w 280852"/>
                  <a:gd name="connsiteY8" fmla="*/ 45316 h 186581"/>
                  <a:gd name="connsiteX9" fmla="*/ 45720 w 280852"/>
                  <a:gd name="connsiteY9" fmla="*/ 13114 h 186581"/>
                  <a:gd name="connsiteX10" fmla="*/ 0 w 280852"/>
                  <a:gd name="connsiteY10" fmla="*/ 6583 h 186581"/>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0 h 179998"/>
                  <a:gd name="connsiteX1" fmla="*/ 144603 w 280852"/>
                  <a:gd name="connsiteY1" fmla="*/ 26125 h 179998"/>
                  <a:gd name="connsiteX2" fmla="*/ 195943 w 280852"/>
                  <a:gd name="connsiteY2" fmla="*/ 84908 h 179998"/>
                  <a:gd name="connsiteX3" fmla="*/ 228600 w 280852"/>
                  <a:gd name="connsiteY3" fmla="*/ 124097 h 179998"/>
                  <a:gd name="connsiteX4" fmla="*/ 280852 w 280852"/>
                  <a:gd name="connsiteY4" fmla="*/ 176348 h 179998"/>
                  <a:gd name="connsiteX5" fmla="*/ 265966 w 280852"/>
                  <a:gd name="connsiteY5" fmla="*/ 176348 h 179998"/>
                  <a:gd name="connsiteX6" fmla="*/ 169818 w 280852"/>
                  <a:gd name="connsiteY6" fmla="*/ 117565 h 179998"/>
                  <a:gd name="connsiteX7" fmla="*/ 96605 w 280852"/>
                  <a:gd name="connsiteY7" fmla="*/ 38733 h 179998"/>
                  <a:gd name="connsiteX8" fmla="*/ 45720 w 280852"/>
                  <a:gd name="connsiteY8" fmla="*/ 6531 h 179998"/>
                  <a:gd name="connsiteX9" fmla="*/ 0 w 280852"/>
                  <a:gd name="connsiteY9" fmla="*/ 0 h 179998"/>
                  <a:gd name="connsiteX0" fmla="*/ 0 w 280852"/>
                  <a:gd name="connsiteY0" fmla="*/ 8746 h 188744"/>
                  <a:gd name="connsiteX1" fmla="*/ 120300 w 280852"/>
                  <a:gd name="connsiteY1" fmla="*/ 13606 h 188744"/>
                  <a:gd name="connsiteX2" fmla="*/ 195943 w 280852"/>
                  <a:gd name="connsiteY2" fmla="*/ 93654 h 188744"/>
                  <a:gd name="connsiteX3" fmla="*/ 228600 w 280852"/>
                  <a:gd name="connsiteY3" fmla="*/ 132843 h 188744"/>
                  <a:gd name="connsiteX4" fmla="*/ 280852 w 280852"/>
                  <a:gd name="connsiteY4" fmla="*/ 185094 h 188744"/>
                  <a:gd name="connsiteX5" fmla="*/ 265966 w 280852"/>
                  <a:gd name="connsiteY5" fmla="*/ 185094 h 188744"/>
                  <a:gd name="connsiteX6" fmla="*/ 169818 w 280852"/>
                  <a:gd name="connsiteY6" fmla="*/ 126311 h 188744"/>
                  <a:gd name="connsiteX7" fmla="*/ 96605 w 280852"/>
                  <a:gd name="connsiteY7" fmla="*/ 47479 h 188744"/>
                  <a:gd name="connsiteX8" fmla="*/ 45720 w 280852"/>
                  <a:gd name="connsiteY8" fmla="*/ 15277 h 188744"/>
                  <a:gd name="connsiteX9" fmla="*/ 0 w 280852"/>
                  <a:gd name="connsiteY9" fmla="*/ 8746 h 188744"/>
                  <a:gd name="connsiteX0" fmla="*/ 0 w 280852"/>
                  <a:gd name="connsiteY0" fmla="*/ 2037 h 182035"/>
                  <a:gd name="connsiteX1" fmla="*/ 120300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80852"/>
                  <a:gd name="connsiteY0" fmla="*/ 2037 h 182035"/>
                  <a:gd name="connsiteX1" fmla="*/ 108149 w 280852"/>
                  <a:gd name="connsiteY1" fmla="*/ 6897 h 182035"/>
                  <a:gd name="connsiteX2" fmla="*/ 195943 w 280852"/>
                  <a:gd name="connsiteY2" fmla="*/ 86945 h 182035"/>
                  <a:gd name="connsiteX3" fmla="*/ 228600 w 280852"/>
                  <a:gd name="connsiteY3" fmla="*/ 126134 h 182035"/>
                  <a:gd name="connsiteX4" fmla="*/ 280852 w 280852"/>
                  <a:gd name="connsiteY4" fmla="*/ 178385 h 182035"/>
                  <a:gd name="connsiteX5" fmla="*/ 265966 w 280852"/>
                  <a:gd name="connsiteY5" fmla="*/ 178385 h 182035"/>
                  <a:gd name="connsiteX6" fmla="*/ 169818 w 280852"/>
                  <a:gd name="connsiteY6" fmla="*/ 119602 h 182035"/>
                  <a:gd name="connsiteX7" fmla="*/ 96605 w 280852"/>
                  <a:gd name="connsiteY7" fmla="*/ 40770 h 182035"/>
                  <a:gd name="connsiteX8" fmla="*/ 45720 w 280852"/>
                  <a:gd name="connsiteY8" fmla="*/ 8568 h 182035"/>
                  <a:gd name="connsiteX9" fmla="*/ 0 w 280852"/>
                  <a:gd name="connsiteY9" fmla="*/ 2037 h 182035"/>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4568"/>
                  <a:gd name="connsiteX1" fmla="*/ 108149 w 299080"/>
                  <a:gd name="connsiteY1" fmla="*/ 6897 h 184568"/>
                  <a:gd name="connsiteX2" fmla="*/ 195943 w 299080"/>
                  <a:gd name="connsiteY2" fmla="*/ 86945 h 184568"/>
                  <a:gd name="connsiteX3" fmla="*/ 228600 w 299080"/>
                  <a:gd name="connsiteY3" fmla="*/ 126134 h 184568"/>
                  <a:gd name="connsiteX4" fmla="*/ 299080 w 299080"/>
                  <a:gd name="connsiteY4" fmla="*/ 178385 h 184568"/>
                  <a:gd name="connsiteX5" fmla="*/ 265966 w 299080"/>
                  <a:gd name="connsiteY5" fmla="*/ 178385 h 184568"/>
                  <a:gd name="connsiteX6" fmla="*/ 169818 w 299080"/>
                  <a:gd name="connsiteY6" fmla="*/ 119602 h 184568"/>
                  <a:gd name="connsiteX7" fmla="*/ 96605 w 299080"/>
                  <a:gd name="connsiteY7" fmla="*/ 40770 h 184568"/>
                  <a:gd name="connsiteX8" fmla="*/ 45720 w 299080"/>
                  <a:gd name="connsiteY8" fmla="*/ 8568 h 184568"/>
                  <a:gd name="connsiteX9" fmla="*/ 0 w 299080"/>
                  <a:gd name="connsiteY9" fmla="*/ 2037 h 184568"/>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65966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80"/>
                  <a:gd name="connsiteY0" fmla="*/ 2037 h 181439"/>
                  <a:gd name="connsiteX1" fmla="*/ 108149 w 299080"/>
                  <a:gd name="connsiteY1" fmla="*/ 6897 h 181439"/>
                  <a:gd name="connsiteX2" fmla="*/ 195943 w 299080"/>
                  <a:gd name="connsiteY2" fmla="*/ 86945 h 181439"/>
                  <a:gd name="connsiteX3" fmla="*/ 228600 w 299080"/>
                  <a:gd name="connsiteY3" fmla="*/ 126134 h 181439"/>
                  <a:gd name="connsiteX4" fmla="*/ 299080 w 299080"/>
                  <a:gd name="connsiteY4" fmla="*/ 178385 h 181439"/>
                  <a:gd name="connsiteX5" fmla="*/ 253814 w 299080"/>
                  <a:gd name="connsiteY5" fmla="*/ 178385 h 181439"/>
                  <a:gd name="connsiteX6" fmla="*/ 169818 w 299080"/>
                  <a:gd name="connsiteY6" fmla="*/ 119602 h 181439"/>
                  <a:gd name="connsiteX7" fmla="*/ 96605 w 299080"/>
                  <a:gd name="connsiteY7" fmla="*/ 40770 h 181439"/>
                  <a:gd name="connsiteX8" fmla="*/ 45720 w 299080"/>
                  <a:gd name="connsiteY8" fmla="*/ 8568 h 181439"/>
                  <a:gd name="connsiteX9" fmla="*/ 0 w 299080"/>
                  <a:gd name="connsiteY9" fmla="*/ 2037 h 181439"/>
                  <a:gd name="connsiteX0" fmla="*/ 0 w 299090"/>
                  <a:gd name="connsiteY0" fmla="*/ 2037 h 181439"/>
                  <a:gd name="connsiteX1" fmla="*/ 108149 w 299090"/>
                  <a:gd name="connsiteY1" fmla="*/ 6897 h 181439"/>
                  <a:gd name="connsiteX2" fmla="*/ 195943 w 299090"/>
                  <a:gd name="connsiteY2" fmla="*/ 86945 h 181439"/>
                  <a:gd name="connsiteX3" fmla="*/ 228600 w 299090"/>
                  <a:gd name="connsiteY3" fmla="*/ 126134 h 181439"/>
                  <a:gd name="connsiteX4" fmla="*/ 299080 w 299090"/>
                  <a:gd name="connsiteY4" fmla="*/ 178385 h 181439"/>
                  <a:gd name="connsiteX5" fmla="*/ 253814 w 299090"/>
                  <a:gd name="connsiteY5" fmla="*/ 178385 h 181439"/>
                  <a:gd name="connsiteX6" fmla="*/ 169818 w 299090"/>
                  <a:gd name="connsiteY6" fmla="*/ 119602 h 181439"/>
                  <a:gd name="connsiteX7" fmla="*/ 96605 w 299090"/>
                  <a:gd name="connsiteY7" fmla="*/ 40770 h 181439"/>
                  <a:gd name="connsiteX8" fmla="*/ 45720 w 299090"/>
                  <a:gd name="connsiteY8" fmla="*/ 8568 h 181439"/>
                  <a:gd name="connsiteX9" fmla="*/ 0 w 299090"/>
                  <a:gd name="connsiteY9" fmla="*/ 2037 h 181439"/>
                  <a:gd name="connsiteX0" fmla="*/ 0 w 305165"/>
                  <a:gd name="connsiteY0" fmla="*/ 2037 h 181373"/>
                  <a:gd name="connsiteX1" fmla="*/ 108149 w 305165"/>
                  <a:gd name="connsiteY1" fmla="*/ 6897 h 181373"/>
                  <a:gd name="connsiteX2" fmla="*/ 195943 w 305165"/>
                  <a:gd name="connsiteY2" fmla="*/ 86945 h 181373"/>
                  <a:gd name="connsiteX3" fmla="*/ 228600 w 305165"/>
                  <a:gd name="connsiteY3" fmla="*/ 126134 h 181373"/>
                  <a:gd name="connsiteX4" fmla="*/ 305156 w 305165"/>
                  <a:gd name="connsiteY4" fmla="*/ 169271 h 181373"/>
                  <a:gd name="connsiteX5" fmla="*/ 253814 w 305165"/>
                  <a:gd name="connsiteY5" fmla="*/ 178385 h 181373"/>
                  <a:gd name="connsiteX6" fmla="*/ 169818 w 305165"/>
                  <a:gd name="connsiteY6" fmla="*/ 119602 h 181373"/>
                  <a:gd name="connsiteX7" fmla="*/ 96605 w 305165"/>
                  <a:gd name="connsiteY7" fmla="*/ 40770 h 181373"/>
                  <a:gd name="connsiteX8" fmla="*/ 45720 w 305165"/>
                  <a:gd name="connsiteY8" fmla="*/ 8568 h 181373"/>
                  <a:gd name="connsiteX9" fmla="*/ 0 w 305165"/>
                  <a:gd name="connsiteY9" fmla="*/ 2037 h 181373"/>
                  <a:gd name="connsiteX0" fmla="*/ 0 w 305156"/>
                  <a:gd name="connsiteY0" fmla="*/ 2037 h 181373"/>
                  <a:gd name="connsiteX1" fmla="*/ 108149 w 305156"/>
                  <a:gd name="connsiteY1" fmla="*/ 6897 h 181373"/>
                  <a:gd name="connsiteX2" fmla="*/ 195943 w 305156"/>
                  <a:gd name="connsiteY2" fmla="*/ 86945 h 181373"/>
                  <a:gd name="connsiteX3" fmla="*/ 228600 w 305156"/>
                  <a:gd name="connsiteY3" fmla="*/ 126134 h 181373"/>
                  <a:gd name="connsiteX4" fmla="*/ 305156 w 305156"/>
                  <a:gd name="connsiteY4" fmla="*/ 169271 h 181373"/>
                  <a:gd name="connsiteX5" fmla="*/ 253814 w 305156"/>
                  <a:gd name="connsiteY5" fmla="*/ 178385 h 181373"/>
                  <a:gd name="connsiteX6" fmla="*/ 169818 w 305156"/>
                  <a:gd name="connsiteY6" fmla="*/ 119602 h 181373"/>
                  <a:gd name="connsiteX7" fmla="*/ 96605 w 305156"/>
                  <a:gd name="connsiteY7" fmla="*/ 40770 h 181373"/>
                  <a:gd name="connsiteX8" fmla="*/ 45720 w 305156"/>
                  <a:gd name="connsiteY8" fmla="*/ 8568 h 181373"/>
                  <a:gd name="connsiteX9" fmla="*/ 0 w 305156"/>
                  <a:gd name="connsiteY9" fmla="*/ 2037 h 181373"/>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2037 h 183229"/>
                  <a:gd name="connsiteX1" fmla="*/ 108149 w 305156"/>
                  <a:gd name="connsiteY1" fmla="*/ 6897 h 183229"/>
                  <a:gd name="connsiteX2" fmla="*/ 195943 w 305156"/>
                  <a:gd name="connsiteY2" fmla="*/ 86945 h 183229"/>
                  <a:gd name="connsiteX3" fmla="*/ 228600 w 305156"/>
                  <a:gd name="connsiteY3" fmla="*/ 126134 h 183229"/>
                  <a:gd name="connsiteX4" fmla="*/ 305156 w 305156"/>
                  <a:gd name="connsiteY4" fmla="*/ 175347 h 183229"/>
                  <a:gd name="connsiteX5" fmla="*/ 253814 w 305156"/>
                  <a:gd name="connsiteY5" fmla="*/ 178385 h 183229"/>
                  <a:gd name="connsiteX6" fmla="*/ 169818 w 305156"/>
                  <a:gd name="connsiteY6" fmla="*/ 119602 h 183229"/>
                  <a:gd name="connsiteX7" fmla="*/ 96605 w 305156"/>
                  <a:gd name="connsiteY7" fmla="*/ 40770 h 183229"/>
                  <a:gd name="connsiteX8" fmla="*/ 45720 w 305156"/>
                  <a:gd name="connsiteY8" fmla="*/ 8568 h 183229"/>
                  <a:gd name="connsiteX9" fmla="*/ 0 w 305156"/>
                  <a:gd name="connsiteY9" fmla="*/ 2037 h 183229"/>
                  <a:gd name="connsiteX0" fmla="*/ 0 w 305156"/>
                  <a:gd name="connsiteY0" fmla="*/ 1881 h 183073"/>
                  <a:gd name="connsiteX1" fmla="*/ 108149 w 305156"/>
                  <a:gd name="connsiteY1" fmla="*/ 6741 h 183073"/>
                  <a:gd name="connsiteX2" fmla="*/ 187397 w 305156"/>
                  <a:gd name="connsiteY2" fmla="*/ 84653 h 183073"/>
                  <a:gd name="connsiteX3" fmla="*/ 228600 w 305156"/>
                  <a:gd name="connsiteY3" fmla="*/ 125978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3073"/>
                  <a:gd name="connsiteX1" fmla="*/ 108149 w 305156"/>
                  <a:gd name="connsiteY1" fmla="*/ 6741 h 183073"/>
                  <a:gd name="connsiteX2" fmla="*/ 187397 w 305156"/>
                  <a:gd name="connsiteY2" fmla="*/ 84653 h 183073"/>
                  <a:gd name="connsiteX3" fmla="*/ 232873 w 305156"/>
                  <a:gd name="connsiteY3" fmla="*/ 132387 h 183073"/>
                  <a:gd name="connsiteX4" fmla="*/ 305156 w 305156"/>
                  <a:gd name="connsiteY4" fmla="*/ 175191 h 183073"/>
                  <a:gd name="connsiteX5" fmla="*/ 253814 w 305156"/>
                  <a:gd name="connsiteY5" fmla="*/ 178229 h 183073"/>
                  <a:gd name="connsiteX6" fmla="*/ 169818 w 305156"/>
                  <a:gd name="connsiteY6" fmla="*/ 119446 h 183073"/>
                  <a:gd name="connsiteX7" fmla="*/ 96605 w 305156"/>
                  <a:gd name="connsiteY7" fmla="*/ 40614 h 183073"/>
                  <a:gd name="connsiteX8" fmla="*/ 45720 w 305156"/>
                  <a:gd name="connsiteY8" fmla="*/ 8412 h 183073"/>
                  <a:gd name="connsiteX9" fmla="*/ 0 w 305156"/>
                  <a:gd name="connsiteY9" fmla="*/ 1881 h 183073"/>
                  <a:gd name="connsiteX0" fmla="*/ 0 w 305156"/>
                  <a:gd name="connsiteY0" fmla="*/ 1881 h 181694"/>
                  <a:gd name="connsiteX1" fmla="*/ 108149 w 305156"/>
                  <a:gd name="connsiteY1" fmla="*/ 6741 h 181694"/>
                  <a:gd name="connsiteX2" fmla="*/ 187397 w 305156"/>
                  <a:gd name="connsiteY2" fmla="*/ 84653 h 181694"/>
                  <a:gd name="connsiteX3" fmla="*/ 232873 w 305156"/>
                  <a:gd name="connsiteY3" fmla="*/ 132387 h 181694"/>
                  <a:gd name="connsiteX4" fmla="*/ 305156 w 305156"/>
                  <a:gd name="connsiteY4" fmla="*/ 175191 h 181694"/>
                  <a:gd name="connsiteX5" fmla="*/ 245268 w 305156"/>
                  <a:gd name="connsiteY5" fmla="*/ 176092 h 181694"/>
                  <a:gd name="connsiteX6" fmla="*/ 169818 w 305156"/>
                  <a:gd name="connsiteY6" fmla="*/ 119446 h 181694"/>
                  <a:gd name="connsiteX7" fmla="*/ 96605 w 305156"/>
                  <a:gd name="connsiteY7" fmla="*/ 40614 h 181694"/>
                  <a:gd name="connsiteX8" fmla="*/ 45720 w 305156"/>
                  <a:gd name="connsiteY8" fmla="*/ 8412 h 181694"/>
                  <a:gd name="connsiteX9" fmla="*/ 0 w 305156"/>
                  <a:gd name="connsiteY9" fmla="*/ 1881 h 181694"/>
                  <a:gd name="connsiteX0" fmla="*/ 0 w 305156"/>
                  <a:gd name="connsiteY0" fmla="*/ 1881 h 178768"/>
                  <a:gd name="connsiteX1" fmla="*/ 108149 w 305156"/>
                  <a:gd name="connsiteY1" fmla="*/ 6741 h 178768"/>
                  <a:gd name="connsiteX2" fmla="*/ 187397 w 305156"/>
                  <a:gd name="connsiteY2" fmla="*/ 84653 h 178768"/>
                  <a:gd name="connsiteX3" fmla="*/ 232873 w 305156"/>
                  <a:gd name="connsiteY3" fmla="*/ 132387 h 178768"/>
                  <a:gd name="connsiteX4" fmla="*/ 305156 w 305156"/>
                  <a:gd name="connsiteY4" fmla="*/ 175191 h 178768"/>
                  <a:gd name="connsiteX5" fmla="*/ 245268 w 305156"/>
                  <a:gd name="connsiteY5" fmla="*/ 169683 h 178768"/>
                  <a:gd name="connsiteX6" fmla="*/ 169818 w 305156"/>
                  <a:gd name="connsiteY6" fmla="*/ 119446 h 178768"/>
                  <a:gd name="connsiteX7" fmla="*/ 96605 w 305156"/>
                  <a:gd name="connsiteY7" fmla="*/ 40614 h 178768"/>
                  <a:gd name="connsiteX8" fmla="*/ 45720 w 305156"/>
                  <a:gd name="connsiteY8" fmla="*/ 8412 h 178768"/>
                  <a:gd name="connsiteX9" fmla="*/ 0 w 305156"/>
                  <a:gd name="connsiteY9" fmla="*/ 1881 h 178768"/>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96605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7287 w 309429"/>
                  <a:gd name="connsiteY7" fmla="*/ 40614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5151 w 309429"/>
                  <a:gd name="connsiteY7" fmla="*/ 29932 h 182131"/>
                  <a:gd name="connsiteX8" fmla="*/ 45720 w 309429"/>
                  <a:gd name="connsiteY8" fmla="*/ 8412 h 182131"/>
                  <a:gd name="connsiteX9" fmla="*/ 0 w 309429"/>
                  <a:gd name="connsiteY9" fmla="*/ 1881 h 182131"/>
                  <a:gd name="connsiteX0" fmla="*/ 0 w 309429"/>
                  <a:gd name="connsiteY0" fmla="*/ 1881 h 182131"/>
                  <a:gd name="connsiteX1" fmla="*/ 108149 w 309429"/>
                  <a:gd name="connsiteY1" fmla="*/ 6741 h 182131"/>
                  <a:gd name="connsiteX2" fmla="*/ 187397 w 309429"/>
                  <a:gd name="connsiteY2" fmla="*/ 84653 h 182131"/>
                  <a:gd name="connsiteX3" fmla="*/ 232873 w 309429"/>
                  <a:gd name="connsiteY3" fmla="*/ 132387 h 182131"/>
                  <a:gd name="connsiteX4" fmla="*/ 309429 w 309429"/>
                  <a:gd name="connsiteY4" fmla="*/ 179464 h 182131"/>
                  <a:gd name="connsiteX5" fmla="*/ 245268 w 309429"/>
                  <a:gd name="connsiteY5" fmla="*/ 169683 h 182131"/>
                  <a:gd name="connsiteX6" fmla="*/ 169818 w 309429"/>
                  <a:gd name="connsiteY6" fmla="*/ 119446 h 182131"/>
                  <a:gd name="connsiteX7" fmla="*/ 109424 w 309429"/>
                  <a:gd name="connsiteY7" fmla="*/ 44887 h 182131"/>
                  <a:gd name="connsiteX8" fmla="*/ 45720 w 309429"/>
                  <a:gd name="connsiteY8" fmla="*/ 8412 h 182131"/>
                  <a:gd name="connsiteX9" fmla="*/ 0 w 309429"/>
                  <a:gd name="connsiteY9" fmla="*/ 1881 h 182131"/>
                  <a:gd name="connsiteX0" fmla="*/ 0 w 309429"/>
                  <a:gd name="connsiteY0" fmla="*/ 5385 h 185635"/>
                  <a:gd name="connsiteX1" fmla="*/ 108149 w 309429"/>
                  <a:gd name="connsiteY1" fmla="*/ 10245 h 185635"/>
                  <a:gd name="connsiteX2" fmla="*/ 232873 w 309429"/>
                  <a:gd name="connsiteY2" fmla="*/ 135891 h 185635"/>
                  <a:gd name="connsiteX3" fmla="*/ 309429 w 309429"/>
                  <a:gd name="connsiteY3" fmla="*/ 182968 h 185635"/>
                  <a:gd name="connsiteX4" fmla="*/ 245268 w 309429"/>
                  <a:gd name="connsiteY4" fmla="*/ 173187 h 185635"/>
                  <a:gd name="connsiteX5" fmla="*/ 169818 w 309429"/>
                  <a:gd name="connsiteY5" fmla="*/ 122950 h 185635"/>
                  <a:gd name="connsiteX6" fmla="*/ 109424 w 309429"/>
                  <a:gd name="connsiteY6" fmla="*/ 48391 h 185635"/>
                  <a:gd name="connsiteX7" fmla="*/ 45720 w 309429"/>
                  <a:gd name="connsiteY7" fmla="*/ 11916 h 185635"/>
                  <a:gd name="connsiteX8" fmla="*/ 0 w 309429"/>
                  <a:gd name="connsiteY8" fmla="*/ 5385 h 185635"/>
                  <a:gd name="connsiteX0" fmla="*/ 0 w 309429"/>
                  <a:gd name="connsiteY0" fmla="*/ 2566 h 182816"/>
                  <a:gd name="connsiteX1" fmla="*/ 112422 w 309429"/>
                  <a:gd name="connsiteY1" fmla="*/ 11699 h 182816"/>
                  <a:gd name="connsiteX2" fmla="*/ 232873 w 309429"/>
                  <a:gd name="connsiteY2" fmla="*/ 133072 h 182816"/>
                  <a:gd name="connsiteX3" fmla="*/ 309429 w 309429"/>
                  <a:gd name="connsiteY3" fmla="*/ 180149 h 182816"/>
                  <a:gd name="connsiteX4" fmla="*/ 245268 w 309429"/>
                  <a:gd name="connsiteY4" fmla="*/ 170368 h 182816"/>
                  <a:gd name="connsiteX5" fmla="*/ 169818 w 309429"/>
                  <a:gd name="connsiteY5" fmla="*/ 120131 h 182816"/>
                  <a:gd name="connsiteX6" fmla="*/ 109424 w 309429"/>
                  <a:gd name="connsiteY6" fmla="*/ 45572 h 182816"/>
                  <a:gd name="connsiteX7" fmla="*/ 45720 w 309429"/>
                  <a:gd name="connsiteY7" fmla="*/ 9097 h 182816"/>
                  <a:gd name="connsiteX8" fmla="*/ 0 w 309429"/>
                  <a:gd name="connsiteY8" fmla="*/ 2566 h 182816"/>
                  <a:gd name="connsiteX0" fmla="*/ 0 w 309429"/>
                  <a:gd name="connsiteY0" fmla="*/ 2566 h 186163"/>
                  <a:gd name="connsiteX1" fmla="*/ 112422 w 309429"/>
                  <a:gd name="connsiteY1" fmla="*/ 11699 h 186163"/>
                  <a:gd name="connsiteX2" fmla="*/ 232873 w 309429"/>
                  <a:gd name="connsiteY2" fmla="*/ 133072 h 186163"/>
                  <a:gd name="connsiteX3" fmla="*/ 309429 w 309429"/>
                  <a:gd name="connsiteY3" fmla="*/ 180149 h 186163"/>
                  <a:gd name="connsiteX4" fmla="*/ 245268 w 309429"/>
                  <a:gd name="connsiteY4" fmla="*/ 170368 h 186163"/>
                  <a:gd name="connsiteX5" fmla="*/ 109424 w 309429"/>
                  <a:gd name="connsiteY5" fmla="*/ 45572 h 186163"/>
                  <a:gd name="connsiteX6" fmla="*/ 45720 w 309429"/>
                  <a:gd name="connsiteY6" fmla="*/ 9097 h 186163"/>
                  <a:gd name="connsiteX7" fmla="*/ 0 w 309429"/>
                  <a:gd name="connsiteY7" fmla="*/ 2566 h 186163"/>
                  <a:gd name="connsiteX0" fmla="*/ 0 w 309429"/>
                  <a:gd name="connsiteY0" fmla="*/ 2566 h 182409"/>
                  <a:gd name="connsiteX1" fmla="*/ 112422 w 309429"/>
                  <a:gd name="connsiteY1" fmla="*/ 11699 h 182409"/>
                  <a:gd name="connsiteX2" fmla="*/ 232873 w 309429"/>
                  <a:gd name="connsiteY2" fmla="*/ 133072 h 182409"/>
                  <a:gd name="connsiteX3" fmla="*/ 309429 w 309429"/>
                  <a:gd name="connsiteY3" fmla="*/ 180149 h 182409"/>
                  <a:gd name="connsiteX4" fmla="*/ 245268 w 309429"/>
                  <a:gd name="connsiteY4" fmla="*/ 170368 h 182409"/>
                  <a:gd name="connsiteX5" fmla="*/ 109424 w 309429"/>
                  <a:gd name="connsiteY5" fmla="*/ 45572 h 182409"/>
                  <a:gd name="connsiteX6" fmla="*/ 45720 w 309429"/>
                  <a:gd name="connsiteY6" fmla="*/ 9097 h 182409"/>
                  <a:gd name="connsiteX7" fmla="*/ 0 w 309429"/>
                  <a:gd name="connsiteY7" fmla="*/ 2566 h 182409"/>
                  <a:gd name="connsiteX0" fmla="*/ 0 w 309429"/>
                  <a:gd name="connsiteY0" fmla="*/ 2566 h 184751"/>
                  <a:gd name="connsiteX1" fmla="*/ 112422 w 309429"/>
                  <a:gd name="connsiteY1" fmla="*/ 11699 h 184751"/>
                  <a:gd name="connsiteX2" fmla="*/ 232873 w 309429"/>
                  <a:gd name="connsiteY2" fmla="*/ 133072 h 184751"/>
                  <a:gd name="connsiteX3" fmla="*/ 309429 w 309429"/>
                  <a:gd name="connsiteY3" fmla="*/ 180149 h 184751"/>
                  <a:gd name="connsiteX4" fmla="*/ 245268 w 309429"/>
                  <a:gd name="connsiteY4" fmla="*/ 178914 h 184751"/>
                  <a:gd name="connsiteX5" fmla="*/ 109424 w 309429"/>
                  <a:gd name="connsiteY5" fmla="*/ 45572 h 184751"/>
                  <a:gd name="connsiteX6" fmla="*/ 45720 w 309429"/>
                  <a:gd name="connsiteY6" fmla="*/ 9097 h 184751"/>
                  <a:gd name="connsiteX7" fmla="*/ 0 w 309429"/>
                  <a:gd name="connsiteY7" fmla="*/ 2566 h 184751"/>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45268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 name="connsiteX0" fmla="*/ 0 w 309429"/>
                  <a:gd name="connsiteY0" fmla="*/ 2566 h 183437"/>
                  <a:gd name="connsiteX1" fmla="*/ 112422 w 309429"/>
                  <a:gd name="connsiteY1" fmla="*/ 11699 h 183437"/>
                  <a:gd name="connsiteX2" fmla="*/ 232873 w 309429"/>
                  <a:gd name="connsiteY2" fmla="*/ 133072 h 183437"/>
                  <a:gd name="connsiteX3" fmla="*/ 309429 w 309429"/>
                  <a:gd name="connsiteY3" fmla="*/ 180149 h 183437"/>
                  <a:gd name="connsiteX4" fmla="*/ 258087 w 309429"/>
                  <a:gd name="connsiteY4" fmla="*/ 178914 h 183437"/>
                  <a:gd name="connsiteX5" fmla="*/ 109424 w 309429"/>
                  <a:gd name="connsiteY5" fmla="*/ 45572 h 183437"/>
                  <a:gd name="connsiteX6" fmla="*/ 45720 w 309429"/>
                  <a:gd name="connsiteY6" fmla="*/ 9097 h 183437"/>
                  <a:gd name="connsiteX7" fmla="*/ 0 w 309429"/>
                  <a:gd name="connsiteY7" fmla="*/ 2566 h 18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9" h="183437">
                    <a:moveTo>
                      <a:pt x="0" y="2566"/>
                    </a:moveTo>
                    <a:cubicBezTo>
                      <a:pt x="16480" y="5832"/>
                      <a:pt x="73610" y="-10052"/>
                      <a:pt x="112422" y="11699"/>
                    </a:cubicBezTo>
                    <a:cubicBezTo>
                      <a:pt x="151234" y="33450"/>
                      <a:pt x="200038" y="104997"/>
                      <a:pt x="232873" y="133072"/>
                    </a:cubicBezTo>
                    <a:cubicBezTo>
                      <a:pt x="265708" y="161147"/>
                      <a:pt x="301177" y="183592"/>
                      <a:pt x="309429" y="180149"/>
                    </a:cubicBezTo>
                    <a:cubicBezTo>
                      <a:pt x="289834" y="186681"/>
                      <a:pt x="284770" y="181978"/>
                      <a:pt x="258087" y="178914"/>
                    </a:cubicBezTo>
                    <a:cubicBezTo>
                      <a:pt x="194180" y="171576"/>
                      <a:pt x="142682" y="72450"/>
                      <a:pt x="109424" y="45572"/>
                    </a:cubicBezTo>
                    <a:cubicBezTo>
                      <a:pt x="96401" y="26180"/>
                      <a:pt x="54510" y="12403"/>
                      <a:pt x="45720" y="9097"/>
                    </a:cubicBezTo>
                    <a:cubicBezTo>
                      <a:pt x="43442" y="8214"/>
                      <a:pt x="10967" y="2607"/>
                      <a:pt x="0" y="2566"/>
                    </a:cubicBezTo>
                    <a:close/>
                  </a:path>
                </a:pathLst>
              </a:cu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41" name="Group 1440">
            <a:extLst>
              <a:ext uri="{FF2B5EF4-FFF2-40B4-BE49-F238E27FC236}">
                <a16:creationId xmlns:a16="http://schemas.microsoft.com/office/drawing/2014/main" id="{9A5B7E98-953E-4E49-9ED0-2EE0D3CBD1AD}"/>
              </a:ext>
            </a:extLst>
          </p:cNvPr>
          <p:cNvGrpSpPr/>
          <p:nvPr/>
        </p:nvGrpSpPr>
        <p:grpSpPr>
          <a:xfrm>
            <a:off x="10793931" y="2266804"/>
            <a:ext cx="285531" cy="284951"/>
            <a:chOff x="10879335" y="2115771"/>
            <a:chExt cx="320048" cy="319398"/>
          </a:xfrm>
        </p:grpSpPr>
        <p:sp>
          <p:nvSpPr>
            <p:cNvPr id="1420" name="Freeform: Shape 1419">
              <a:extLst>
                <a:ext uri="{FF2B5EF4-FFF2-40B4-BE49-F238E27FC236}">
                  <a16:creationId xmlns:a16="http://schemas.microsoft.com/office/drawing/2014/main" id="{90DBB1C9-C10E-4AD4-88CE-B8D78E403A8C}"/>
                </a:ext>
              </a:extLst>
            </p:cNvPr>
            <p:cNvSpPr/>
            <p:nvPr/>
          </p:nvSpPr>
          <p:spPr bwMode="auto">
            <a:xfrm>
              <a:off x="11025510" y="2198077"/>
              <a:ext cx="57838" cy="74735"/>
            </a:xfrm>
            <a:custGeom>
              <a:avLst/>
              <a:gdLst>
                <a:gd name="connsiteX0" fmla="*/ 4440 w 57838"/>
                <a:gd name="connsiteY0" fmla="*/ 65942 h 74735"/>
                <a:gd name="connsiteX1" fmla="*/ 17628 w 57838"/>
                <a:gd name="connsiteY1" fmla="*/ 43961 h 74735"/>
                <a:gd name="connsiteX2" fmla="*/ 30817 w 57838"/>
                <a:gd name="connsiteY2" fmla="*/ 0 h 74735"/>
                <a:gd name="connsiteX3" fmla="*/ 48402 w 57838"/>
                <a:gd name="connsiteY3" fmla="*/ 4396 h 74735"/>
                <a:gd name="connsiteX4" fmla="*/ 52798 w 57838"/>
                <a:gd name="connsiteY4" fmla="*/ 52754 h 74735"/>
                <a:gd name="connsiteX5" fmla="*/ 48402 w 57838"/>
                <a:gd name="connsiteY5" fmla="*/ 65942 h 74735"/>
                <a:gd name="connsiteX6" fmla="*/ 30817 w 57838"/>
                <a:gd name="connsiteY6" fmla="*/ 70338 h 74735"/>
                <a:gd name="connsiteX7" fmla="*/ 17628 w 57838"/>
                <a:gd name="connsiteY7" fmla="*/ 74735 h 74735"/>
                <a:gd name="connsiteX8" fmla="*/ 44 w 57838"/>
                <a:gd name="connsiteY8" fmla="*/ 57150 h 74735"/>
                <a:gd name="connsiteX9" fmla="*/ 4440 w 57838"/>
                <a:gd name="connsiteY9" fmla="*/ 65942 h 7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38" h="74735">
                  <a:moveTo>
                    <a:pt x="4440" y="65942"/>
                  </a:moveTo>
                  <a:cubicBezTo>
                    <a:pt x="7371" y="63744"/>
                    <a:pt x="14926" y="52067"/>
                    <a:pt x="17628" y="43961"/>
                  </a:cubicBezTo>
                  <a:cubicBezTo>
                    <a:pt x="36487" y="-12614"/>
                    <a:pt x="9285" y="32299"/>
                    <a:pt x="30817" y="0"/>
                  </a:cubicBezTo>
                  <a:cubicBezTo>
                    <a:pt x="36679" y="1465"/>
                    <a:pt x="43375" y="1044"/>
                    <a:pt x="48402" y="4396"/>
                  </a:cubicBezTo>
                  <a:cubicBezTo>
                    <a:pt x="64905" y="15398"/>
                    <a:pt x="55260" y="39212"/>
                    <a:pt x="52798" y="52754"/>
                  </a:cubicBezTo>
                  <a:cubicBezTo>
                    <a:pt x="51969" y="57313"/>
                    <a:pt x="52020" y="63047"/>
                    <a:pt x="48402" y="65942"/>
                  </a:cubicBezTo>
                  <a:cubicBezTo>
                    <a:pt x="43684" y="69716"/>
                    <a:pt x="36627" y="68678"/>
                    <a:pt x="30817" y="70338"/>
                  </a:cubicBezTo>
                  <a:cubicBezTo>
                    <a:pt x="26361" y="71611"/>
                    <a:pt x="22024" y="73269"/>
                    <a:pt x="17628" y="74735"/>
                  </a:cubicBezTo>
                  <a:cubicBezTo>
                    <a:pt x="1643" y="69405"/>
                    <a:pt x="4307" y="74201"/>
                    <a:pt x="44" y="57150"/>
                  </a:cubicBezTo>
                  <a:cubicBezTo>
                    <a:pt x="-311" y="55728"/>
                    <a:pt x="1509" y="68140"/>
                    <a:pt x="4440" y="65942"/>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1" name="Freeform: Shape 1420">
              <a:extLst>
                <a:ext uri="{FF2B5EF4-FFF2-40B4-BE49-F238E27FC236}">
                  <a16:creationId xmlns:a16="http://schemas.microsoft.com/office/drawing/2014/main" id="{BB184A32-329A-4695-8517-4C8D49A09C91}"/>
                </a:ext>
              </a:extLst>
            </p:cNvPr>
            <p:cNvSpPr/>
            <p:nvPr/>
          </p:nvSpPr>
          <p:spPr bwMode="auto">
            <a:xfrm>
              <a:off x="10967849" y="2287710"/>
              <a:ext cx="61546" cy="48263"/>
            </a:xfrm>
            <a:custGeom>
              <a:avLst/>
              <a:gdLst>
                <a:gd name="connsiteX0" fmla="*/ 8792 w 61546"/>
                <a:gd name="connsiteY0" fmla="*/ 4301 h 48263"/>
                <a:gd name="connsiteX1" fmla="*/ 48357 w 61546"/>
                <a:gd name="connsiteY1" fmla="*/ 4301 h 48263"/>
                <a:gd name="connsiteX2" fmla="*/ 57150 w 61546"/>
                <a:gd name="connsiteY2" fmla="*/ 13094 h 48263"/>
                <a:gd name="connsiteX3" fmla="*/ 61546 w 61546"/>
                <a:gd name="connsiteY3" fmla="*/ 26282 h 48263"/>
                <a:gd name="connsiteX4" fmla="*/ 48357 w 61546"/>
                <a:gd name="connsiteY4" fmla="*/ 48263 h 48263"/>
                <a:gd name="connsiteX5" fmla="*/ 21980 w 61546"/>
                <a:gd name="connsiteY5" fmla="*/ 43867 h 48263"/>
                <a:gd name="connsiteX6" fmla="*/ 0 w 61546"/>
                <a:gd name="connsiteY6" fmla="*/ 17490 h 48263"/>
                <a:gd name="connsiteX7" fmla="*/ 8792 w 61546"/>
                <a:gd name="connsiteY7" fmla="*/ 4301 h 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46" h="48263">
                  <a:moveTo>
                    <a:pt x="8792" y="4301"/>
                  </a:moveTo>
                  <a:cubicBezTo>
                    <a:pt x="16852" y="2103"/>
                    <a:pt x="34242" y="-4168"/>
                    <a:pt x="48357" y="4301"/>
                  </a:cubicBezTo>
                  <a:cubicBezTo>
                    <a:pt x="51911" y="6434"/>
                    <a:pt x="54219" y="10163"/>
                    <a:pt x="57150" y="13094"/>
                  </a:cubicBezTo>
                  <a:cubicBezTo>
                    <a:pt x="58615" y="17490"/>
                    <a:pt x="61546" y="21648"/>
                    <a:pt x="61546" y="26282"/>
                  </a:cubicBezTo>
                  <a:cubicBezTo>
                    <a:pt x="61546" y="37697"/>
                    <a:pt x="55323" y="41298"/>
                    <a:pt x="48357" y="48263"/>
                  </a:cubicBezTo>
                  <a:cubicBezTo>
                    <a:pt x="39565" y="46798"/>
                    <a:pt x="30125" y="47487"/>
                    <a:pt x="21980" y="43867"/>
                  </a:cubicBezTo>
                  <a:cubicBezTo>
                    <a:pt x="13965" y="40304"/>
                    <a:pt x="4670" y="24495"/>
                    <a:pt x="0" y="17490"/>
                  </a:cubicBezTo>
                  <a:cubicBezTo>
                    <a:pt x="5107" y="-2938"/>
                    <a:pt x="732" y="6499"/>
                    <a:pt x="8792" y="4301"/>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2" name="Freeform: Shape 1421">
              <a:extLst>
                <a:ext uri="{FF2B5EF4-FFF2-40B4-BE49-F238E27FC236}">
                  <a16:creationId xmlns:a16="http://schemas.microsoft.com/office/drawing/2014/main" id="{D85F3A4E-7782-4499-8B7C-605B5FE92D24}"/>
                </a:ext>
              </a:extLst>
            </p:cNvPr>
            <p:cNvSpPr/>
            <p:nvPr/>
          </p:nvSpPr>
          <p:spPr bwMode="auto">
            <a:xfrm>
              <a:off x="11061206" y="2286023"/>
              <a:ext cx="67294" cy="46643"/>
            </a:xfrm>
            <a:custGeom>
              <a:avLst/>
              <a:gdLst>
                <a:gd name="connsiteX0" fmla="*/ 5748 w 67294"/>
                <a:gd name="connsiteY0" fmla="*/ 8937 h 46643"/>
                <a:gd name="connsiteX1" fmla="*/ 27728 w 67294"/>
                <a:gd name="connsiteY1" fmla="*/ 145 h 46643"/>
                <a:gd name="connsiteX2" fmla="*/ 49709 w 67294"/>
                <a:gd name="connsiteY2" fmla="*/ 4541 h 46643"/>
                <a:gd name="connsiteX3" fmla="*/ 67294 w 67294"/>
                <a:gd name="connsiteY3" fmla="*/ 26522 h 46643"/>
                <a:gd name="connsiteX4" fmla="*/ 23332 w 67294"/>
                <a:gd name="connsiteY4" fmla="*/ 35314 h 46643"/>
                <a:gd name="connsiteX5" fmla="*/ 5748 w 67294"/>
                <a:gd name="connsiteY5" fmla="*/ 8937 h 46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94" h="46643">
                  <a:moveTo>
                    <a:pt x="5748" y="8937"/>
                  </a:moveTo>
                  <a:cubicBezTo>
                    <a:pt x="6481" y="3075"/>
                    <a:pt x="19876" y="930"/>
                    <a:pt x="27728" y="145"/>
                  </a:cubicBezTo>
                  <a:cubicBezTo>
                    <a:pt x="35163" y="-598"/>
                    <a:pt x="42841" y="1598"/>
                    <a:pt x="49709" y="4541"/>
                  </a:cubicBezTo>
                  <a:cubicBezTo>
                    <a:pt x="55556" y="7047"/>
                    <a:pt x="64720" y="22661"/>
                    <a:pt x="67294" y="26522"/>
                  </a:cubicBezTo>
                  <a:cubicBezTo>
                    <a:pt x="60415" y="47158"/>
                    <a:pt x="62596" y="54945"/>
                    <a:pt x="23332" y="35314"/>
                  </a:cubicBezTo>
                  <a:cubicBezTo>
                    <a:pt x="-14681" y="16308"/>
                    <a:pt x="5015" y="14799"/>
                    <a:pt x="5748" y="8937"/>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3" name="Freeform: Shape 1422">
              <a:extLst>
                <a:ext uri="{FF2B5EF4-FFF2-40B4-BE49-F238E27FC236}">
                  <a16:creationId xmlns:a16="http://schemas.microsoft.com/office/drawing/2014/main" id="{28429F02-7B60-404B-9E90-AE206D3CD402}"/>
                </a:ext>
              </a:extLst>
            </p:cNvPr>
            <p:cNvSpPr/>
            <p:nvPr/>
          </p:nvSpPr>
          <p:spPr bwMode="auto">
            <a:xfrm>
              <a:off x="11100221" y="214250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4" name="Freeform: Shape 1423">
              <a:extLst>
                <a:ext uri="{FF2B5EF4-FFF2-40B4-BE49-F238E27FC236}">
                  <a16:creationId xmlns:a16="http://schemas.microsoft.com/office/drawing/2014/main" id="{7528D93D-33A9-478A-8697-4A483DC0127D}"/>
                </a:ext>
              </a:extLst>
            </p:cNvPr>
            <p:cNvSpPr/>
            <p:nvPr/>
          </p:nvSpPr>
          <p:spPr bwMode="auto">
            <a:xfrm rot="1872871">
              <a:off x="11130363" y="221128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5" name="Freeform: Shape 1424">
              <a:extLst>
                <a:ext uri="{FF2B5EF4-FFF2-40B4-BE49-F238E27FC236}">
                  <a16:creationId xmlns:a16="http://schemas.microsoft.com/office/drawing/2014/main" id="{EDF5B8EA-A239-4DEF-A421-F2A3D3658045}"/>
                </a:ext>
              </a:extLst>
            </p:cNvPr>
            <p:cNvSpPr/>
            <p:nvPr/>
          </p:nvSpPr>
          <p:spPr bwMode="auto">
            <a:xfrm rot="6057476">
              <a:off x="11168415" y="2256725"/>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6" name="Freeform: Shape 1425">
              <a:extLst>
                <a:ext uri="{FF2B5EF4-FFF2-40B4-BE49-F238E27FC236}">
                  <a16:creationId xmlns:a16="http://schemas.microsoft.com/office/drawing/2014/main" id="{82AF8841-0429-4734-A95F-AAB080C933F1}"/>
                </a:ext>
              </a:extLst>
            </p:cNvPr>
            <p:cNvSpPr/>
            <p:nvPr/>
          </p:nvSpPr>
          <p:spPr bwMode="auto">
            <a:xfrm rot="14794597">
              <a:off x="11152521" y="2169101"/>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7" name="Freeform: Shape 1426">
              <a:extLst>
                <a:ext uri="{FF2B5EF4-FFF2-40B4-BE49-F238E27FC236}">
                  <a16:creationId xmlns:a16="http://schemas.microsoft.com/office/drawing/2014/main" id="{7CD16822-4FCC-46EE-A1D8-9309C7AAFC4D}"/>
                </a:ext>
              </a:extLst>
            </p:cNvPr>
            <p:cNvSpPr/>
            <p:nvPr/>
          </p:nvSpPr>
          <p:spPr bwMode="auto">
            <a:xfrm rot="14794597">
              <a:off x="11150961" y="234643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9" name="Freeform: Shape 1428">
              <a:extLst>
                <a:ext uri="{FF2B5EF4-FFF2-40B4-BE49-F238E27FC236}">
                  <a16:creationId xmlns:a16="http://schemas.microsoft.com/office/drawing/2014/main" id="{ABEEBEDC-6367-4DF5-9C81-20CD0AE82405}"/>
                </a:ext>
              </a:extLst>
            </p:cNvPr>
            <p:cNvSpPr/>
            <p:nvPr/>
          </p:nvSpPr>
          <p:spPr bwMode="auto">
            <a:xfrm>
              <a:off x="10879335" y="220791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0" name="Freeform: Shape 1429">
              <a:extLst>
                <a:ext uri="{FF2B5EF4-FFF2-40B4-BE49-F238E27FC236}">
                  <a16:creationId xmlns:a16="http://schemas.microsoft.com/office/drawing/2014/main" id="{B0F565E2-9BF1-4403-B297-E8F1593C3B84}"/>
                </a:ext>
              </a:extLst>
            </p:cNvPr>
            <p:cNvSpPr/>
            <p:nvPr/>
          </p:nvSpPr>
          <p:spPr bwMode="auto">
            <a:xfrm rot="1872871">
              <a:off x="10909477" y="227669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1" name="Freeform: Shape 1430">
              <a:extLst>
                <a:ext uri="{FF2B5EF4-FFF2-40B4-BE49-F238E27FC236}">
                  <a16:creationId xmlns:a16="http://schemas.microsoft.com/office/drawing/2014/main" id="{6ADAB72B-EEED-4B32-9E73-0497E0D58157}"/>
                </a:ext>
              </a:extLst>
            </p:cNvPr>
            <p:cNvSpPr/>
            <p:nvPr/>
          </p:nvSpPr>
          <p:spPr bwMode="auto">
            <a:xfrm rot="6057476">
              <a:off x="10947529" y="232212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2" name="Freeform: Shape 1431">
              <a:extLst>
                <a:ext uri="{FF2B5EF4-FFF2-40B4-BE49-F238E27FC236}">
                  <a16:creationId xmlns:a16="http://schemas.microsoft.com/office/drawing/2014/main" id="{0A8E08C5-3713-4F9D-8D3E-C62597349A50}"/>
                </a:ext>
              </a:extLst>
            </p:cNvPr>
            <p:cNvSpPr/>
            <p:nvPr/>
          </p:nvSpPr>
          <p:spPr bwMode="auto">
            <a:xfrm rot="14794597">
              <a:off x="10931635" y="2234503"/>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3" name="Freeform: Shape 1432">
              <a:extLst>
                <a:ext uri="{FF2B5EF4-FFF2-40B4-BE49-F238E27FC236}">
                  <a16:creationId xmlns:a16="http://schemas.microsoft.com/office/drawing/2014/main" id="{6F23138B-A98F-4673-9277-048B15E77E52}"/>
                </a:ext>
              </a:extLst>
            </p:cNvPr>
            <p:cNvSpPr/>
            <p:nvPr/>
          </p:nvSpPr>
          <p:spPr bwMode="auto">
            <a:xfrm rot="14794597">
              <a:off x="11048836" y="235355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4" name="Freeform: Shape 1433">
              <a:extLst>
                <a:ext uri="{FF2B5EF4-FFF2-40B4-BE49-F238E27FC236}">
                  <a16:creationId xmlns:a16="http://schemas.microsoft.com/office/drawing/2014/main" id="{4D2C088B-3389-42A3-9072-22A51253F883}"/>
                </a:ext>
              </a:extLst>
            </p:cNvPr>
            <p:cNvSpPr/>
            <p:nvPr/>
          </p:nvSpPr>
          <p:spPr bwMode="auto">
            <a:xfrm>
              <a:off x="10987732" y="237760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5" name="Freeform: Shape 1434">
              <a:extLst>
                <a:ext uri="{FF2B5EF4-FFF2-40B4-BE49-F238E27FC236}">
                  <a16:creationId xmlns:a16="http://schemas.microsoft.com/office/drawing/2014/main" id="{BF387390-5D32-4CD7-9258-9AA821E40885}"/>
                </a:ext>
              </a:extLst>
            </p:cNvPr>
            <p:cNvSpPr/>
            <p:nvPr/>
          </p:nvSpPr>
          <p:spPr bwMode="auto">
            <a:xfrm rot="1872871">
              <a:off x="10915396" y="2372395"/>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6" name="Freeform: Shape 1435">
              <a:extLst>
                <a:ext uri="{FF2B5EF4-FFF2-40B4-BE49-F238E27FC236}">
                  <a16:creationId xmlns:a16="http://schemas.microsoft.com/office/drawing/2014/main" id="{40C751F6-A798-4860-92D4-E081E3F3F879}"/>
                </a:ext>
              </a:extLst>
            </p:cNvPr>
            <p:cNvSpPr/>
            <p:nvPr/>
          </p:nvSpPr>
          <p:spPr bwMode="auto">
            <a:xfrm rot="14794597">
              <a:off x="11040032" y="240420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7" name="Freeform: Shape 1436">
              <a:extLst>
                <a:ext uri="{FF2B5EF4-FFF2-40B4-BE49-F238E27FC236}">
                  <a16:creationId xmlns:a16="http://schemas.microsoft.com/office/drawing/2014/main" id="{576E5F66-49B2-441D-8FEB-97132D4E2C97}"/>
                </a:ext>
              </a:extLst>
            </p:cNvPr>
            <p:cNvSpPr/>
            <p:nvPr/>
          </p:nvSpPr>
          <p:spPr bwMode="auto">
            <a:xfrm rot="11150910">
              <a:off x="11052685" y="2134436"/>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8" name="Freeform: Shape 1437">
              <a:extLst>
                <a:ext uri="{FF2B5EF4-FFF2-40B4-BE49-F238E27FC236}">
                  <a16:creationId xmlns:a16="http://schemas.microsoft.com/office/drawing/2014/main" id="{E199776C-0C68-4256-9E69-ECACE3C6805F}"/>
                </a:ext>
              </a:extLst>
            </p:cNvPr>
            <p:cNvSpPr/>
            <p:nvPr/>
          </p:nvSpPr>
          <p:spPr bwMode="auto">
            <a:xfrm rot="9841749">
              <a:off x="10994178" y="2115771"/>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9" name="Freeform: Shape 1438">
              <a:extLst>
                <a:ext uri="{FF2B5EF4-FFF2-40B4-BE49-F238E27FC236}">
                  <a16:creationId xmlns:a16="http://schemas.microsoft.com/office/drawing/2014/main" id="{E246B9C4-A82F-4D8C-8147-F0AD30670D6C}"/>
                </a:ext>
              </a:extLst>
            </p:cNvPr>
            <p:cNvSpPr/>
            <p:nvPr/>
          </p:nvSpPr>
          <p:spPr bwMode="auto">
            <a:xfrm rot="17956313">
              <a:off x="10987127" y="220603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0" name="Freeform: Shape 1439">
              <a:extLst>
                <a:ext uri="{FF2B5EF4-FFF2-40B4-BE49-F238E27FC236}">
                  <a16:creationId xmlns:a16="http://schemas.microsoft.com/office/drawing/2014/main" id="{27B7C849-93C2-4210-8B15-953E7E72585D}"/>
                </a:ext>
              </a:extLst>
            </p:cNvPr>
            <p:cNvSpPr/>
            <p:nvPr/>
          </p:nvSpPr>
          <p:spPr bwMode="auto">
            <a:xfrm rot="11150910">
              <a:off x="10950559" y="2166076"/>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42" name="Group 1441">
            <a:extLst>
              <a:ext uri="{FF2B5EF4-FFF2-40B4-BE49-F238E27FC236}">
                <a16:creationId xmlns:a16="http://schemas.microsoft.com/office/drawing/2014/main" id="{794881DB-A3ED-4962-87D6-99877B798109}"/>
              </a:ext>
            </a:extLst>
          </p:cNvPr>
          <p:cNvGrpSpPr/>
          <p:nvPr/>
        </p:nvGrpSpPr>
        <p:grpSpPr>
          <a:xfrm>
            <a:off x="11116457" y="2282741"/>
            <a:ext cx="285531" cy="284951"/>
            <a:chOff x="10879335" y="2115771"/>
            <a:chExt cx="320048" cy="319398"/>
          </a:xfrm>
        </p:grpSpPr>
        <p:sp>
          <p:nvSpPr>
            <p:cNvPr id="1443" name="Freeform: Shape 1442">
              <a:extLst>
                <a:ext uri="{FF2B5EF4-FFF2-40B4-BE49-F238E27FC236}">
                  <a16:creationId xmlns:a16="http://schemas.microsoft.com/office/drawing/2014/main" id="{0F5BEB7A-C167-4D72-A942-C1A3BE9E891E}"/>
                </a:ext>
              </a:extLst>
            </p:cNvPr>
            <p:cNvSpPr/>
            <p:nvPr/>
          </p:nvSpPr>
          <p:spPr bwMode="auto">
            <a:xfrm>
              <a:off x="11025510" y="2198077"/>
              <a:ext cx="57838" cy="74735"/>
            </a:xfrm>
            <a:custGeom>
              <a:avLst/>
              <a:gdLst>
                <a:gd name="connsiteX0" fmla="*/ 4440 w 57838"/>
                <a:gd name="connsiteY0" fmla="*/ 65942 h 74735"/>
                <a:gd name="connsiteX1" fmla="*/ 17628 w 57838"/>
                <a:gd name="connsiteY1" fmla="*/ 43961 h 74735"/>
                <a:gd name="connsiteX2" fmla="*/ 30817 w 57838"/>
                <a:gd name="connsiteY2" fmla="*/ 0 h 74735"/>
                <a:gd name="connsiteX3" fmla="*/ 48402 w 57838"/>
                <a:gd name="connsiteY3" fmla="*/ 4396 h 74735"/>
                <a:gd name="connsiteX4" fmla="*/ 52798 w 57838"/>
                <a:gd name="connsiteY4" fmla="*/ 52754 h 74735"/>
                <a:gd name="connsiteX5" fmla="*/ 48402 w 57838"/>
                <a:gd name="connsiteY5" fmla="*/ 65942 h 74735"/>
                <a:gd name="connsiteX6" fmla="*/ 30817 w 57838"/>
                <a:gd name="connsiteY6" fmla="*/ 70338 h 74735"/>
                <a:gd name="connsiteX7" fmla="*/ 17628 w 57838"/>
                <a:gd name="connsiteY7" fmla="*/ 74735 h 74735"/>
                <a:gd name="connsiteX8" fmla="*/ 44 w 57838"/>
                <a:gd name="connsiteY8" fmla="*/ 57150 h 74735"/>
                <a:gd name="connsiteX9" fmla="*/ 4440 w 57838"/>
                <a:gd name="connsiteY9" fmla="*/ 65942 h 7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38" h="74735">
                  <a:moveTo>
                    <a:pt x="4440" y="65942"/>
                  </a:moveTo>
                  <a:cubicBezTo>
                    <a:pt x="7371" y="63744"/>
                    <a:pt x="14926" y="52067"/>
                    <a:pt x="17628" y="43961"/>
                  </a:cubicBezTo>
                  <a:cubicBezTo>
                    <a:pt x="36487" y="-12614"/>
                    <a:pt x="9285" y="32299"/>
                    <a:pt x="30817" y="0"/>
                  </a:cubicBezTo>
                  <a:cubicBezTo>
                    <a:pt x="36679" y="1465"/>
                    <a:pt x="43375" y="1044"/>
                    <a:pt x="48402" y="4396"/>
                  </a:cubicBezTo>
                  <a:cubicBezTo>
                    <a:pt x="64905" y="15398"/>
                    <a:pt x="55260" y="39212"/>
                    <a:pt x="52798" y="52754"/>
                  </a:cubicBezTo>
                  <a:cubicBezTo>
                    <a:pt x="51969" y="57313"/>
                    <a:pt x="52020" y="63047"/>
                    <a:pt x="48402" y="65942"/>
                  </a:cubicBezTo>
                  <a:cubicBezTo>
                    <a:pt x="43684" y="69716"/>
                    <a:pt x="36627" y="68678"/>
                    <a:pt x="30817" y="70338"/>
                  </a:cubicBezTo>
                  <a:cubicBezTo>
                    <a:pt x="26361" y="71611"/>
                    <a:pt x="22024" y="73269"/>
                    <a:pt x="17628" y="74735"/>
                  </a:cubicBezTo>
                  <a:cubicBezTo>
                    <a:pt x="1643" y="69405"/>
                    <a:pt x="4307" y="74201"/>
                    <a:pt x="44" y="57150"/>
                  </a:cubicBezTo>
                  <a:cubicBezTo>
                    <a:pt x="-311" y="55728"/>
                    <a:pt x="1509" y="68140"/>
                    <a:pt x="4440" y="65942"/>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4" name="Freeform: Shape 1443">
              <a:extLst>
                <a:ext uri="{FF2B5EF4-FFF2-40B4-BE49-F238E27FC236}">
                  <a16:creationId xmlns:a16="http://schemas.microsoft.com/office/drawing/2014/main" id="{2EF4C099-4E9B-4DC5-A122-78C68229A652}"/>
                </a:ext>
              </a:extLst>
            </p:cNvPr>
            <p:cNvSpPr/>
            <p:nvPr/>
          </p:nvSpPr>
          <p:spPr bwMode="auto">
            <a:xfrm>
              <a:off x="10967849" y="2287710"/>
              <a:ext cx="61546" cy="48263"/>
            </a:xfrm>
            <a:custGeom>
              <a:avLst/>
              <a:gdLst>
                <a:gd name="connsiteX0" fmla="*/ 8792 w 61546"/>
                <a:gd name="connsiteY0" fmla="*/ 4301 h 48263"/>
                <a:gd name="connsiteX1" fmla="*/ 48357 w 61546"/>
                <a:gd name="connsiteY1" fmla="*/ 4301 h 48263"/>
                <a:gd name="connsiteX2" fmla="*/ 57150 w 61546"/>
                <a:gd name="connsiteY2" fmla="*/ 13094 h 48263"/>
                <a:gd name="connsiteX3" fmla="*/ 61546 w 61546"/>
                <a:gd name="connsiteY3" fmla="*/ 26282 h 48263"/>
                <a:gd name="connsiteX4" fmla="*/ 48357 w 61546"/>
                <a:gd name="connsiteY4" fmla="*/ 48263 h 48263"/>
                <a:gd name="connsiteX5" fmla="*/ 21980 w 61546"/>
                <a:gd name="connsiteY5" fmla="*/ 43867 h 48263"/>
                <a:gd name="connsiteX6" fmla="*/ 0 w 61546"/>
                <a:gd name="connsiteY6" fmla="*/ 17490 h 48263"/>
                <a:gd name="connsiteX7" fmla="*/ 8792 w 61546"/>
                <a:gd name="connsiteY7" fmla="*/ 4301 h 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46" h="48263">
                  <a:moveTo>
                    <a:pt x="8792" y="4301"/>
                  </a:moveTo>
                  <a:cubicBezTo>
                    <a:pt x="16852" y="2103"/>
                    <a:pt x="34242" y="-4168"/>
                    <a:pt x="48357" y="4301"/>
                  </a:cubicBezTo>
                  <a:cubicBezTo>
                    <a:pt x="51911" y="6434"/>
                    <a:pt x="54219" y="10163"/>
                    <a:pt x="57150" y="13094"/>
                  </a:cubicBezTo>
                  <a:cubicBezTo>
                    <a:pt x="58615" y="17490"/>
                    <a:pt x="61546" y="21648"/>
                    <a:pt x="61546" y="26282"/>
                  </a:cubicBezTo>
                  <a:cubicBezTo>
                    <a:pt x="61546" y="37697"/>
                    <a:pt x="55323" y="41298"/>
                    <a:pt x="48357" y="48263"/>
                  </a:cubicBezTo>
                  <a:cubicBezTo>
                    <a:pt x="39565" y="46798"/>
                    <a:pt x="30125" y="47487"/>
                    <a:pt x="21980" y="43867"/>
                  </a:cubicBezTo>
                  <a:cubicBezTo>
                    <a:pt x="13965" y="40304"/>
                    <a:pt x="4670" y="24495"/>
                    <a:pt x="0" y="17490"/>
                  </a:cubicBezTo>
                  <a:cubicBezTo>
                    <a:pt x="5107" y="-2938"/>
                    <a:pt x="732" y="6499"/>
                    <a:pt x="8792" y="4301"/>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5" name="Freeform: Shape 1444">
              <a:extLst>
                <a:ext uri="{FF2B5EF4-FFF2-40B4-BE49-F238E27FC236}">
                  <a16:creationId xmlns:a16="http://schemas.microsoft.com/office/drawing/2014/main" id="{EA942043-E7D9-42DB-9996-42D4BE732F0C}"/>
                </a:ext>
              </a:extLst>
            </p:cNvPr>
            <p:cNvSpPr/>
            <p:nvPr/>
          </p:nvSpPr>
          <p:spPr bwMode="auto">
            <a:xfrm>
              <a:off x="11061206" y="2286023"/>
              <a:ext cx="67294" cy="46643"/>
            </a:xfrm>
            <a:custGeom>
              <a:avLst/>
              <a:gdLst>
                <a:gd name="connsiteX0" fmla="*/ 5748 w 67294"/>
                <a:gd name="connsiteY0" fmla="*/ 8937 h 46643"/>
                <a:gd name="connsiteX1" fmla="*/ 27728 w 67294"/>
                <a:gd name="connsiteY1" fmla="*/ 145 h 46643"/>
                <a:gd name="connsiteX2" fmla="*/ 49709 w 67294"/>
                <a:gd name="connsiteY2" fmla="*/ 4541 h 46643"/>
                <a:gd name="connsiteX3" fmla="*/ 67294 w 67294"/>
                <a:gd name="connsiteY3" fmla="*/ 26522 h 46643"/>
                <a:gd name="connsiteX4" fmla="*/ 23332 w 67294"/>
                <a:gd name="connsiteY4" fmla="*/ 35314 h 46643"/>
                <a:gd name="connsiteX5" fmla="*/ 5748 w 67294"/>
                <a:gd name="connsiteY5" fmla="*/ 8937 h 46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94" h="46643">
                  <a:moveTo>
                    <a:pt x="5748" y="8937"/>
                  </a:moveTo>
                  <a:cubicBezTo>
                    <a:pt x="6481" y="3075"/>
                    <a:pt x="19876" y="930"/>
                    <a:pt x="27728" y="145"/>
                  </a:cubicBezTo>
                  <a:cubicBezTo>
                    <a:pt x="35163" y="-598"/>
                    <a:pt x="42841" y="1598"/>
                    <a:pt x="49709" y="4541"/>
                  </a:cubicBezTo>
                  <a:cubicBezTo>
                    <a:pt x="55556" y="7047"/>
                    <a:pt x="64720" y="22661"/>
                    <a:pt x="67294" y="26522"/>
                  </a:cubicBezTo>
                  <a:cubicBezTo>
                    <a:pt x="60415" y="47158"/>
                    <a:pt x="62596" y="54945"/>
                    <a:pt x="23332" y="35314"/>
                  </a:cubicBezTo>
                  <a:cubicBezTo>
                    <a:pt x="-14681" y="16308"/>
                    <a:pt x="5015" y="14799"/>
                    <a:pt x="5748" y="8937"/>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6" name="Freeform: Shape 1445">
              <a:extLst>
                <a:ext uri="{FF2B5EF4-FFF2-40B4-BE49-F238E27FC236}">
                  <a16:creationId xmlns:a16="http://schemas.microsoft.com/office/drawing/2014/main" id="{3BA08C11-3C40-4662-A26B-96D3C1C57650}"/>
                </a:ext>
              </a:extLst>
            </p:cNvPr>
            <p:cNvSpPr/>
            <p:nvPr/>
          </p:nvSpPr>
          <p:spPr bwMode="auto">
            <a:xfrm>
              <a:off x="11100221" y="214250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7" name="Freeform: Shape 1446">
              <a:extLst>
                <a:ext uri="{FF2B5EF4-FFF2-40B4-BE49-F238E27FC236}">
                  <a16:creationId xmlns:a16="http://schemas.microsoft.com/office/drawing/2014/main" id="{E57BDD0D-726C-46F9-94F6-3E0ECDE38DE8}"/>
                </a:ext>
              </a:extLst>
            </p:cNvPr>
            <p:cNvSpPr/>
            <p:nvPr/>
          </p:nvSpPr>
          <p:spPr bwMode="auto">
            <a:xfrm rot="1872871">
              <a:off x="11130363" y="221128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8" name="Freeform: Shape 1447">
              <a:extLst>
                <a:ext uri="{FF2B5EF4-FFF2-40B4-BE49-F238E27FC236}">
                  <a16:creationId xmlns:a16="http://schemas.microsoft.com/office/drawing/2014/main" id="{87B16F24-53FC-4494-BFD2-A07CD1579DAB}"/>
                </a:ext>
              </a:extLst>
            </p:cNvPr>
            <p:cNvSpPr/>
            <p:nvPr/>
          </p:nvSpPr>
          <p:spPr bwMode="auto">
            <a:xfrm rot="6057476">
              <a:off x="11168415" y="2256725"/>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9" name="Freeform: Shape 1448">
              <a:extLst>
                <a:ext uri="{FF2B5EF4-FFF2-40B4-BE49-F238E27FC236}">
                  <a16:creationId xmlns:a16="http://schemas.microsoft.com/office/drawing/2014/main" id="{BBD54AC8-106C-4760-A432-75ED7F6588B3}"/>
                </a:ext>
              </a:extLst>
            </p:cNvPr>
            <p:cNvSpPr/>
            <p:nvPr/>
          </p:nvSpPr>
          <p:spPr bwMode="auto">
            <a:xfrm rot="14794597">
              <a:off x="11152521" y="2169101"/>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0" name="Freeform: Shape 1449">
              <a:extLst>
                <a:ext uri="{FF2B5EF4-FFF2-40B4-BE49-F238E27FC236}">
                  <a16:creationId xmlns:a16="http://schemas.microsoft.com/office/drawing/2014/main" id="{BD20C56C-071A-48E9-8CBE-1FA65C715757}"/>
                </a:ext>
              </a:extLst>
            </p:cNvPr>
            <p:cNvSpPr/>
            <p:nvPr/>
          </p:nvSpPr>
          <p:spPr bwMode="auto">
            <a:xfrm rot="14794597">
              <a:off x="11150961" y="234643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1" name="Freeform: Shape 1450">
              <a:extLst>
                <a:ext uri="{FF2B5EF4-FFF2-40B4-BE49-F238E27FC236}">
                  <a16:creationId xmlns:a16="http://schemas.microsoft.com/office/drawing/2014/main" id="{97B93A7A-6043-4F72-8CD3-CBBF771E60D6}"/>
                </a:ext>
              </a:extLst>
            </p:cNvPr>
            <p:cNvSpPr/>
            <p:nvPr/>
          </p:nvSpPr>
          <p:spPr bwMode="auto">
            <a:xfrm>
              <a:off x="10879335" y="220791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2" name="Freeform: Shape 1451">
              <a:extLst>
                <a:ext uri="{FF2B5EF4-FFF2-40B4-BE49-F238E27FC236}">
                  <a16:creationId xmlns:a16="http://schemas.microsoft.com/office/drawing/2014/main" id="{EC37A06A-D637-4F7B-8551-D184673EFC27}"/>
                </a:ext>
              </a:extLst>
            </p:cNvPr>
            <p:cNvSpPr/>
            <p:nvPr/>
          </p:nvSpPr>
          <p:spPr bwMode="auto">
            <a:xfrm rot="1872871">
              <a:off x="10909477" y="227669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3" name="Freeform: Shape 1452">
              <a:extLst>
                <a:ext uri="{FF2B5EF4-FFF2-40B4-BE49-F238E27FC236}">
                  <a16:creationId xmlns:a16="http://schemas.microsoft.com/office/drawing/2014/main" id="{8532F173-9A9C-4870-9BBB-00268D95D47A}"/>
                </a:ext>
              </a:extLst>
            </p:cNvPr>
            <p:cNvSpPr/>
            <p:nvPr/>
          </p:nvSpPr>
          <p:spPr bwMode="auto">
            <a:xfrm rot="6057476">
              <a:off x="10947529" y="232212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4" name="Freeform: Shape 1453">
              <a:extLst>
                <a:ext uri="{FF2B5EF4-FFF2-40B4-BE49-F238E27FC236}">
                  <a16:creationId xmlns:a16="http://schemas.microsoft.com/office/drawing/2014/main" id="{47390E59-EC67-4B7E-A9BC-47D308518AE9}"/>
                </a:ext>
              </a:extLst>
            </p:cNvPr>
            <p:cNvSpPr/>
            <p:nvPr/>
          </p:nvSpPr>
          <p:spPr bwMode="auto">
            <a:xfrm rot="14794597">
              <a:off x="10931635" y="2234503"/>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5" name="Freeform: Shape 1454">
              <a:extLst>
                <a:ext uri="{FF2B5EF4-FFF2-40B4-BE49-F238E27FC236}">
                  <a16:creationId xmlns:a16="http://schemas.microsoft.com/office/drawing/2014/main" id="{8E90AA7C-7B37-4F8A-AA7B-FE4838929576}"/>
                </a:ext>
              </a:extLst>
            </p:cNvPr>
            <p:cNvSpPr/>
            <p:nvPr/>
          </p:nvSpPr>
          <p:spPr bwMode="auto">
            <a:xfrm rot="14794597">
              <a:off x="11048836" y="235355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6" name="Freeform: Shape 1455">
              <a:extLst>
                <a:ext uri="{FF2B5EF4-FFF2-40B4-BE49-F238E27FC236}">
                  <a16:creationId xmlns:a16="http://schemas.microsoft.com/office/drawing/2014/main" id="{53053D79-7349-479B-A626-050D3CBB6356}"/>
                </a:ext>
              </a:extLst>
            </p:cNvPr>
            <p:cNvSpPr/>
            <p:nvPr/>
          </p:nvSpPr>
          <p:spPr bwMode="auto">
            <a:xfrm>
              <a:off x="10987732" y="2377607"/>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7" name="Freeform: Shape 1456">
              <a:extLst>
                <a:ext uri="{FF2B5EF4-FFF2-40B4-BE49-F238E27FC236}">
                  <a16:creationId xmlns:a16="http://schemas.microsoft.com/office/drawing/2014/main" id="{66E85F1E-345F-4572-B4FB-76C5EA3D054C}"/>
                </a:ext>
              </a:extLst>
            </p:cNvPr>
            <p:cNvSpPr/>
            <p:nvPr/>
          </p:nvSpPr>
          <p:spPr bwMode="auto">
            <a:xfrm rot="1872871">
              <a:off x="10915396" y="2372395"/>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8" name="Freeform: Shape 1457">
              <a:extLst>
                <a:ext uri="{FF2B5EF4-FFF2-40B4-BE49-F238E27FC236}">
                  <a16:creationId xmlns:a16="http://schemas.microsoft.com/office/drawing/2014/main" id="{3FF5A1CF-6589-4DF5-93C4-F88552AC821C}"/>
                </a:ext>
              </a:extLst>
            </p:cNvPr>
            <p:cNvSpPr/>
            <p:nvPr/>
          </p:nvSpPr>
          <p:spPr bwMode="auto">
            <a:xfrm rot="14794597">
              <a:off x="11040032" y="2404200"/>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9" name="Freeform: Shape 1458">
              <a:extLst>
                <a:ext uri="{FF2B5EF4-FFF2-40B4-BE49-F238E27FC236}">
                  <a16:creationId xmlns:a16="http://schemas.microsoft.com/office/drawing/2014/main" id="{AC0971A4-2A4B-41D4-930E-F7A9A475FCA5}"/>
                </a:ext>
              </a:extLst>
            </p:cNvPr>
            <p:cNvSpPr/>
            <p:nvPr/>
          </p:nvSpPr>
          <p:spPr bwMode="auto">
            <a:xfrm rot="11150910">
              <a:off x="11052685" y="2134436"/>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0" name="Freeform: Shape 1459">
              <a:extLst>
                <a:ext uri="{FF2B5EF4-FFF2-40B4-BE49-F238E27FC236}">
                  <a16:creationId xmlns:a16="http://schemas.microsoft.com/office/drawing/2014/main" id="{D83A8155-D3AF-4F02-A632-6DED96126699}"/>
                </a:ext>
              </a:extLst>
            </p:cNvPr>
            <p:cNvSpPr/>
            <p:nvPr/>
          </p:nvSpPr>
          <p:spPr bwMode="auto">
            <a:xfrm rot="9841749">
              <a:off x="10994178" y="2115771"/>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1" name="Freeform: Shape 1460">
              <a:extLst>
                <a:ext uri="{FF2B5EF4-FFF2-40B4-BE49-F238E27FC236}">
                  <a16:creationId xmlns:a16="http://schemas.microsoft.com/office/drawing/2014/main" id="{384B82AB-6771-4C3A-B6A7-28539AC66563}"/>
                </a:ext>
              </a:extLst>
            </p:cNvPr>
            <p:cNvSpPr/>
            <p:nvPr/>
          </p:nvSpPr>
          <p:spPr bwMode="auto">
            <a:xfrm rot="17956313">
              <a:off x="10987127" y="2206038"/>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2" name="Freeform: Shape 1461">
              <a:extLst>
                <a:ext uri="{FF2B5EF4-FFF2-40B4-BE49-F238E27FC236}">
                  <a16:creationId xmlns:a16="http://schemas.microsoft.com/office/drawing/2014/main" id="{1BF32589-9531-49F6-9073-E7C1E9148D11}"/>
                </a:ext>
              </a:extLst>
            </p:cNvPr>
            <p:cNvSpPr/>
            <p:nvPr/>
          </p:nvSpPr>
          <p:spPr bwMode="auto">
            <a:xfrm rot="11150910">
              <a:off x="10950559" y="2166076"/>
              <a:ext cx="17976" cy="43961"/>
            </a:xfrm>
            <a:custGeom>
              <a:avLst/>
              <a:gdLst>
                <a:gd name="connsiteX0" fmla="*/ 0 w 17976"/>
                <a:gd name="connsiteY0" fmla="*/ 43961 h 43961"/>
                <a:gd name="connsiteX1" fmla="*/ 17585 w 17976"/>
                <a:gd name="connsiteY1" fmla="*/ 0 h 43961"/>
              </a:gdLst>
              <a:ahLst/>
              <a:cxnLst>
                <a:cxn ang="0">
                  <a:pos x="connsiteX0" y="connsiteY0"/>
                </a:cxn>
                <a:cxn ang="0">
                  <a:pos x="connsiteX1" y="connsiteY1"/>
                </a:cxn>
              </a:cxnLst>
              <a:rect l="l" t="t" r="r" b="b"/>
              <a:pathLst>
                <a:path w="17976" h="43961">
                  <a:moveTo>
                    <a:pt x="0" y="43961"/>
                  </a:moveTo>
                  <a:cubicBezTo>
                    <a:pt x="22162" y="16260"/>
                    <a:pt x="17585" y="31364"/>
                    <a:pt x="17585" y="0"/>
                  </a:cubicBezTo>
                </a:path>
              </a:pathLst>
            </a:custGeom>
            <a:no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63" name="TextBox 1462">
            <a:extLst>
              <a:ext uri="{FF2B5EF4-FFF2-40B4-BE49-F238E27FC236}">
                <a16:creationId xmlns:a16="http://schemas.microsoft.com/office/drawing/2014/main" id="{B87C9042-7F0F-45CB-A48A-5777154D379B}"/>
              </a:ext>
            </a:extLst>
          </p:cNvPr>
          <p:cNvSpPr txBox="1"/>
          <p:nvPr/>
        </p:nvSpPr>
        <p:spPr bwMode="auto">
          <a:xfrm>
            <a:off x="7259975" y="1133908"/>
            <a:ext cx="1179059" cy="241487"/>
          </a:xfrm>
          <a:prstGeom prst="rect">
            <a:avLst/>
          </a:prstGeom>
          <a:noFill/>
          <a:ln w="9525" algn="ctr">
            <a:noFill/>
            <a:miter lim="800000"/>
            <a:headEnd/>
            <a:tailEnd/>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estrogen</a:t>
            </a:r>
          </a:p>
        </p:txBody>
      </p:sp>
      <p:sp>
        <p:nvSpPr>
          <p:cNvPr id="1464" name="Freeform: Shape 1463">
            <a:extLst>
              <a:ext uri="{FF2B5EF4-FFF2-40B4-BE49-F238E27FC236}">
                <a16:creationId xmlns:a16="http://schemas.microsoft.com/office/drawing/2014/main" id="{A5368DE3-0420-41A2-BBC5-EB0B6352DFC0}"/>
              </a:ext>
            </a:extLst>
          </p:cNvPr>
          <p:cNvSpPr/>
          <p:nvPr/>
        </p:nvSpPr>
        <p:spPr bwMode="auto">
          <a:xfrm>
            <a:off x="7049069" y="600501"/>
            <a:ext cx="655092" cy="813808"/>
          </a:xfrm>
          <a:custGeom>
            <a:avLst/>
            <a:gdLst>
              <a:gd name="connsiteX0" fmla="*/ 627797 w 655092"/>
              <a:gd name="connsiteY0" fmla="*/ 0 h 743803"/>
              <a:gd name="connsiteX1" fmla="*/ 0 w 655092"/>
              <a:gd name="connsiteY1" fmla="*/ 0 h 743803"/>
              <a:gd name="connsiteX2" fmla="*/ 0 w 655092"/>
              <a:gd name="connsiteY2" fmla="*/ 743803 h 743803"/>
              <a:gd name="connsiteX3" fmla="*/ 655092 w 655092"/>
              <a:gd name="connsiteY3" fmla="*/ 743803 h 743803"/>
            </a:gdLst>
            <a:ahLst/>
            <a:cxnLst>
              <a:cxn ang="0">
                <a:pos x="connsiteX0" y="connsiteY0"/>
              </a:cxn>
              <a:cxn ang="0">
                <a:pos x="connsiteX1" y="connsiteY1"/>
              </a:cxn>
              <a:cxn ang="0">
                <a:pos x="connsiteX2" y="connsiteY2"/>
              </a:cxn>
              <a:cxn ang="0">
                <a:pos x="connsiteX3" y="connsiteY3"/>
              </a:cxn>
            </a:cxnLst>
            <a:rect l="l" t="t" r="r" b="b"/>
            <a:pathLst>
              <a:path w="655092" h="743803">
                <a:moveTo>
                  <a:pt x="627797" y="0"/>
                </a:moveTo>
                <a:lnTo>
                  <a:pt x="0" y="0"/>
                </a:lnTo>
                <a:lnTo>
                  <a:pt x="0" y="743803"/>
                </a:lnTo>
                <a:lnTo>
                  <a:pt x="655092" y="743803"/>
                </a:lnTo>
              </a:path>
            </a:pathLst>
          </a:custGeom>
          <a:noFill/>
          <a:ln w="28575">
            <a:solidFill>
              <a:schemeClr val="bg1"/>
            </a:solidFill>
            <a:miter lim="800000"/>
            <a:headEnd/>
            <a:tailEnd type="triangle"/>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66" name="Straight Arrow Connector 1465">
            <a:extLst>
              <a:ext uri="{FF2B5EF4-FFF2-40B4-BE49-F238E27FC236}">
                <a16:creationId xmlns:a16="http://schemas.microsoft.com/office/drawing/2014/main" id="{F7EBC9C9-E4D1-417D-8255-CF925C32141C}"/>
              </a:ext>
            </a:extLst>
          </p:cNvPr>
          <p:cNvCxnSpPr/>
          <p:nvPr/>
        </p:nvCxnSpPr>
        <p:spPr bwMode="auto">
          <a:xfrm>
            <a:off x="7846508" y="1476682"/>
            <a:ext cx="0" cy="417638"/>
          </a:xfrm>
          <a:prstGeom prst="straightConnector1">
            <a:avLst/>
          </a:prstGeom>
          <a:noFill/>
          <a:ln w="28575" cap="flat" cmpd="sng" algn="ctr">
            <a:solidFill>
              <a:schemeClr val="bg1"/>
            </a:solidFill>
            <a:prstDash val="solid"/>
            <a:round/>
            <a:headEnd type="none" w="med" len="med"/>
            <a:tailEnd type="triangle"/>
          </a:ln>
          <a:effectLst/>
        </p:spPr>
      </p:cxnSp>
      <p:cxnSp>
        <p:nvCxnSpPr>
          <p:cNvPr id="1468" name="Straight Arrow Connector 1467">
            <a:extLst>
              <a:ext uri="{FF2B5EF4-FFF2-40B4-BE49-F238E27FC236}">
                <a16:creationId xmlns:a16="http://schemas.microsoft.com/office/drawing/2014/main" id="{8E8285B6-CA8E-49C5-9A1B-B414B01DE200}"/>
              </a:ext>
            </a:extLst>
          </p:cNvPr>
          <p:cNvCxnSpPr/>
          <p:nvPr/>
        </p:nvCxnSpPr>
        <p:spPr bwMode="auto">
          <a:xfrm>
            <a:off x="7841299" y="1996248"/>
            <a:ext cx="0" cy="380698"/>
          </a:xfrm>
          <a:prstGeom prst="straightConnector1">
            <a:avLst/>
          </a:prstGeom>
          <a:noFill/>
          <a:ln w="28575" cap="flat" cmpd="sng" algn="ctr">
            <a:solidFill>
              <a:schemeClr val="bg1"/>
            </a:solidFill>
            <a:prstDash val="solid"/>
            <a:round/>
            <a:headEnd type="none" w="med" len="med"/>
            <a:tailEnd type="triangle"/>
          </a:ln>
          <a:effectLst/>
        </p:spPr>
      </p:cxnSp>
      <p:sp>
        <p:nvSpPr>
          <p:cNvPr id="1469" name="TextBox 1468">
            <a:extLst>
              <a:ext uri="{FF2B5EF4-FFF2-40B4-BE49-F238E27FC236}">
                <a16:creationId xmlns:a16="http://schemas.microsoft.com/office/drawing/2014/main" id="{779F7D67-6FEB-4BA7-8A3F-05E5204DAC1F}"/>
              </a:ext>
            </a:extLst>
          </p:cNvPr>
          <p:cNvSpPr txBox="1"/>
          <p:nvPr/>
        </p:nvSpPr>
        <p:spPr bwMode="auto">
          <a:xfrm>
            <a:off x="7497336" y="2024666"/>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sp>
        <p:nvSpPr>
          <p:cNvPr id="1470" name="TextBox 1469">
            <a:extLst>
              <a:ext uri="{FF2B5EF4-FFF2-40B4-BE49-F238E27FC236}">
                <a16:creationId xmlns:a16="http://schemas.microsoft.com/office/drawing/2014/main" id="{877F9629-8A4F-4B52-BAB6-EFD6CD91A0C3}"/>
              </a:ext>
            </a:extLst>
          </p:cNvPr>
          <p:cNvSpPr txBox="1"/>
          <p:nvPr/>
        </p:nvSpPr>
        <p:spPr bwMode="auto">
          <a:xfrm>
            <a:off x="7752743" y="2025813"/>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cxnSp>
        <p:nvCxnSpPr>
          <p:cNvPr id="1471" name="Straight Arrow Connector 1470">
            <a:extLst>
              <a:ext uri="{FF2B5EF4-FFF2-40B4-BE49-F238E27FC236}">
                <a16:creationId xmlns:a16="http://schemas.microsoft.com/office/drawing/2014/main" id="{ADDE9F63-308A-466C-B672-BA1586ADC8A2}"/>
              </a:ext>
            </a:extLst>
          </p:cNvPr>
          <p:cNvCxnSpPr/>
          <p:nvPr/>
        </p:nvCxnSpPr>
        <p:spPr bwMode="auto">
          <a:xfrm>
            <a:off x="9144159" y="1475325"/>
            <a:ext cx="0" cy="417638"/>
          </a:xfrm>
          <a:prstGeom prst="straightConnector1">
            <a:avLst/>
          </a:prstGeom>
          <a:noFill/>
          <a:ln w="28575" cap="flat" cmpd="sng" algn="ctr">
            <a:solidFill>
              <a:schemeClr val="bg1"/>
            </a:solidFill>
            <a:prstDash val="solid"/>
            <a:round/>
            <a:headEnd type="none" w="med" len="med"/>
            <a:tailEnd type="triangle"/>
          </a:ln>
          <a:effectLst/>
        </p:spPr>
      </p:cxnSp>
      <p:cxnSp>
        <p:nvCxnSpPr>
          <p:cNvPr id="1472" name="Straight Arrow Connector 1471">
            <a:extLst>
              <a:ext uri="{FF2B5EF4-FFF2-40B4-BE49-F238E27FC236}">
                <a16:creationId xmlns:a16="http://schemas.microsoft.com/office/drawing/2014/main" id="{DA863493-19DB-4CD2-A842-1DDE16D018BB}"/>
              </a:ext>
            </a:extLst>
          </p:cNvPr>
          <p:cNvCxnSpPr/>
          <p:nvPr/>
        </p:nvCxnSpPr>
        <p:spPr bwMode="auto">
          <a:xfrm>
            <a:off x="9138950" y="1994891"/>
            <a:ext cx="0" cy="380698"/>
          </a:xfrm>
          <a:prstGeom prst="straightConnector1">
            <a:avLst/>
          </a:prstGeom>
          <a:noFill/>
          <a:ln w="28575" cap="flat" cmpd="sng" algn="ctr">
            <a:solidFill>
              <a:schemeClr val="bg1"/>
            </a:solidFill>
            <a:prstDash val="solid"/>
            <a:round/>
            <a:headEnd type="none" w="med" len="med"/>
            <a:tailEnd type="triangle"/>
          </a:ln>
          <a:effectLst/>
        </p:spPr>
      </p:cxnSp>
      <p:sp>
        <p:nvSpPr>
          <p:cNvPr id="1473" name="TextBox 1472">
            <a:extLst>
              <a:ext uri="{FF2B5EF4-FFF2-40B4-BE49-F238E27FC236}">
                <a16:creationId xmlns:a16="http://schemas.microsoft.com/office/drawing/2014/main" id="{EC7ECFB1-9A28-468D-84AE-F046AB2527D1}"/>
              </a:ext>
            </a:extLst>
          </p:cNvPr>
          <p:cNvSpPr txBox="1"/>
          <p:nvPr/>
        </p:nvSpPr>
        <p:spPr bwMode="auto">
          <a:xfrm>
            <a:off x="8794987" y="2023309"/>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sp>
        <p:nvSpPr>
          <p:cNvPr id="1474" name="TextBox 1473">
            <a:extLst>
              <a:ext uri="{FF2B5EF4-FFF2-40B4-BE49-F238E27FC236}">
                <a16:creationId xmlns:a16="http://schemas.microsoft.com/office/drawing/2014/main" id="{39268666-145E-4E85-B87E-B40488AC09EC}"/>
              </a:ext>
            </a:extLst>
          </p:cNvPr>
          <p:cNvSpPr txBox="1"/>
          <p:nvPr/>
        </p:nvSpPr>
        <p:spPr bwMode="auto">
          <a:xfrm>
            <a:off x="9050394" y="2024456"/>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cxnSp>
        <p:nvCxnSpPr>
          <p:cNvPr id="1475" name="Straight Arrow Connector 1474">
            <a:extLst>
              <a:ext uri="{FF2B5EF4-FFF2-40B4-BE49-F238E27FC236}">
                <a16:creationId xmlns:a16="http://schemas.microsoft.com/office/drawing/2014/main" id="{9D1CA7A8-2657-454A-8BA8-637E4C7A1465}"/>
              </a:ext>
            </a:extLst>
          </p:cNvPr>
          <p:cNvCxnSpPr/>
          <p:nvPr/>
        </p:nvCxnSpPr>
        <p:spPr bwMode="auto">
          <a:xfrm>
            <a:off x="10560264" y="1515860"/>
            <a:ext cx="0" cy="417638"/>
          </a:xfrm>
          <a:prstGeom prst="straightConnector1">
            <a:avLst/>
          </a:prstGeom>
          <a:noFill/>
          <a:ln w="28575" cap="flat" cmpd="sng" algn="ctr">
            <a:solidFill>
              <a:schemeClr val="bg1"/>
            </a:solidFill>
            <a:prstDash val="solid"/>
            <a:round/>
            <a:headEnd type="none" w="med" len="med"/>
            <a:tailEnd type="triangle"/>
          </a:ln>
          <a:effectLst/>
        </p:spPr>
      </p:cxnSp>
      <p:sp>
        <p:nvSpPr>
          <p:cNvPr id="1476" name="TextBox 1475">
            <a:extLst>
              <a:ext uri="{FF2B5EF4-FFF2-40B4-BE49-F238E27FC236}">
                <a16:creationId xmlns:a16="http://schemas.microsoft.com/office/drawing/2014/main" id="{9DC197F7-90D7-4247-AA9C-397F086AE183}"/>
              </a:ext>
            </a:extLst>
          </p:cNvPr>
          <p:cNvSpPr txBox="1"/>
          <p:nvPr/>
        </p:nvSpPr>
        <p:spPr bwMode="auto">
          <a:xfrm>
            <a:off x="10222988" y="2056522"/>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sp>
        <p:nvSpPr>
          <p:cNvPr id="1477" name="TextBox 1476">
            <a:extLst>
              <a:ext uri="{FF2B5EF4-FFF2-40B4-BE49-F238E27FC236}">
                <a16:creationId xmlns:a16="http://schemas.microsoft.com/office/drawing/2014/main" id="{D6B66EE5-F6E2-48E1-ADDC-76FD0F73BCA3}"/>
              </a:ext>
            </a:extLst>
          </p:cNvPr>
          <p:cNvSpPr txBox="1"/>
          <p:nvPr/>
        </p:nvSpPr>
        <p:spPr bwMode="auto">
          <a:xfrm>
            <a:off x="10478395" y="2057669"/>
            <a:ext cx="432416" cy="243785"/>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a:t>
            </a:r>
          </a:p>
        </p:txBody>
      </p:sp>
      <p:cxnSp>
        <p:nvCxnSpPr>
          <p:cNvPr id="1481" name="Straight Arrow Connector 1480">
            <a:extLst>
              <a:ext uri="{FF2B5EF4-FFF2-40B4-BE49-F238E27FC236}">
                <a16:creationId xmlns:a16="http://schemas.microsoft.com/office/drawing/2014/main" id="{C46986A3-5D28-4F21-814F-2306C708820F}"/>
              </a:ext>
            </a:extLst>
          </p:cNvPr>
          <p:cNvCxnSpPr>
            <a:cxnSpLocks/>
          </p:cNvCxnSpPr>
          <p:nvPr/>
        </p:nvCxnSpPr>
        <p:spPr bwMode="auto">
          <a:xfrm>
            <a:off x="10556876" y="2286414"/>
            <a:ext cx="214090" cy="152429"/>
          </a:xfrm>
          <a:prstGeom prst="straightConnector1">
            <a:avLst/>
          </a:prstGeom>
          <a:noFill/>
          <a:ln w="28575" cap="flat" cmpd="sng" algn="ctr">
            <a:solidFill>
              <a:schemeClr val="bg1"/>
            </a:solidFill>
            <a:prstDash val="solid"/>
            <a:round/>
            <a:headEnd type="none" w="med" len="med"/>
            <a:tailEnd type="triangle"/>
          </a:ln>
          <a:effectLst/>
        </p:spPr>
      </p:cxnSp>
      <p:cxnSp>
        <p:nvCxnSpPr>
          <p:cNvPr id="1487" name="Straight Arrow Connector 1486">
            <a:extLst>
              <a:ext uri="{FF2B5EF4-FFF2-40B4-BE49-F238E27FC236}">
                <a16:creationId xmlns:a16="http://schemas.microsoft.com/office/drawing/2014/main" id="{2A7F2F74-6BB6-46BB-A138-1EA74CE88DB7}"/>
              </a:ext>
            </a:extLst>
          </p:cNvPr>
          <p:cNvCxnSpPr>
            <a:cxnSpLocks/>
          </p:cNvCxnSpPr>
          <p:nvPr/>
        </p:nvCxnSpPr>
        <p:spPr bwMode="auto">
          <a:xfrm>
            <a:off x="7846682" y="2771953"/>
            <a:ext cx="122269" cy="99002"/>
          </a:xfrm>
          <a:prstGeom prst="straightConnector1">
            <a:avLst/>
          </a:prstGeom>
          <a:noFill/>
          <a:ln w="28575" cap="flat" cmpd="sng" algn="ctr">
            <a:solidFill>
              <a:schemeClr val="bg1"/>
            </a:solidFill>
            <a:prstDash val="solid"/>
            <a:round/>
            <a:headEnd type="none" w="med" len="med"/>
            <a:tailEnd type="triangle"/>
          </a:ln>
          <a:effectLst/>
        </p:spPr>
      </p:cxnSp>
      <p:cxnSp>
        <p:nvCxnSpPr>
          <p:cNvPr id="1489" name="Straight Arrow Connector 1488">
            <a:extLst>
              <a:ext uri="{FF2B5EF4-FFF2-40B4-BE49-F238E27FC236}">
                <a16:creationId xmlns:a16="http://schemas.microsoft.com/office/drawing/2014/main" id="{4A1231F8-5291-4A43-AEB4-4604056F357E}"/>
              </a:ext>
            </a:extLst>
          </p:cNvPr>
          <p:cNvCxnSpPr>
            <a:cxnSpLocks/>
          </p:cNvCxnSpPr>
          <p:nvPr/>
        </p:nvCxnSpPr>
        <p:spPr bwMode="auto">
          <a:xfrm flipH="1">
            <a:off x="9035712" y="2755361"/>
            <a:ext cx="206899" cy="139287"/>
          </a:xfrm>
          <a:prstGeom prst="straightConnector1">
            <a:avLst/>
          </a:prstGeom>
          <a:noFill/>
          <a:ln w="28575" cap="flat" cmpd="sng" algn="ctr">
            <a:solidFill>
              <a:schemeClr val="bg1"/>
            </a:solidFill>
            <a:prstDash val="solid"/>
            <a:round/>
            <a:headEnd type="none" w="med" len="med"/>
            <a:tailEnd type="triangle"/>
          </a:ln>
          <a:effectLst/>
        </p:spPr>
      </p:cxnSp>
      <p:grpSp>
        <p:nvGrpSpPr>
          <p:cNvPr id="1494" name="Group 1493">
            <a:extLst>
              <a:ext uri="{FF2B5EF4-FFF2-40B4-BE49-F238E27FC236}">
                <a16:creationId xmlns:a16="http://schemas.microsoft.com/office/drawing/2014/main" id="{EB6E256C-B83E-4CD8-A71D-B27DC2A498D7}"/>
              </a:ext>
            </a:extLst>
          </p:cNvPr>
          <p:cNvGrpSpPr/>
          <p:nvPr/>
        </p:nvGrpSpPr>
        <p:grpSpPr>
          <a:xfrm>
            <a:off x="9098702" y="2770889"/>
            <a:ext cx="104782" cy="96871"/>
            <a:chOff x="9470091" y="3274280"/>
            <a:chExt cx="132978" cy="122938"/>
          </a:xfrm>
        </p:grpSpPr>
        <p:cxnSp>
          <p:nvCxnSpPr>
            <p:cNvPr id="1492" name="Straight Connector 1491">
              <a:extLst>
                <a:ext uri="{FF2B5EF4-FFF2-40B4-BE49-F238E27FC236}">
                  <a16:creationId xmlns:a16="http://schemas.microsoft.com/office/drawing/2014/main" id="{7FA651C7-466F-4D36-958F-15205DC062FE}"/>
                </a:ext>
              </a:extLst>
            </p:cNvPr>
            <p:cNvCxnSpPr/>
            <p:nvPr/>
          </p:nvCxnSpPr>
          <p:spPr bwMode="auto">
            <a:xfrm>
              <a:off x="9470091" y="3274280"/>
              <a:ext cx="132978" cy="122938"/>
            </a:xfrm>
            <a:prstGeom prst="line">
              <a:avLst/>
            </a:prstGeom>
            <a:noFill/>
            <a:ln w="28575" cap="flat" cmpd="sng" algn="ctr">
              <a:solidFill>
                <a:srgbClr val="FF0000"/>
              </a:solidFill>
              <a:prstDash val="solid"/>
              <a:round/>
              <a:headEnd type="none" w="med" len="med"/>
              <a:tailEnd type="none" w="med" len="med"/>
            </a:ln>
            <a:effectLst/>
          </p:spPr>
        </p:cxnSp>
        <p:cxnSp>
          <p:nvCxnSpPr>
            <p:cNvPr id="1493" name="Straight Connector 1492">
              <a:extLst>
                <a:ext uri="{FF2B5EF4-FFF2-40B4-BE49-F238E27FC236}">
                  <a16:creationId xmlns:a16="http://schemas.microsoft.com/office/drawing/2014/main" id="{85349252-7859-4179-B366-F1DA7EA5C689}"/>
                </a:ext>
              </a:extLst>
            </p:cNvPr>
            <p:cNvCxnSpPr>
              <a:cxnSpLocks/>
            </p:cNvCxnSpPr>
            <p:nvPr/>
          </p:nvCxnSpPr>
          <p:spPr bwMode="auto">
            <a:xfrm flipH="1">
              <a:off x="9470091" y="3274280"/>
              <a:ext cx="132978" cy="122938"/>
            </a:xfrm>
            <a:prstGeom prst="line">
              <a:avLst/>
            </a:prstGeom>
            <a:noFill/>
            <a:ln w="28575" cap="flat" cmpd="sng" algn="ctr">
              <a:solidFill>
                <a:srgbClr val="FF0000"/>
              </a:solidFill>
              <a:prstDash val="solid"/>
              <a:round/>
              <a:headEnd type="none" w="med" len="med"/>
              <a:tailEnd type="none" w="med" len="med"/>
            </a:ln>
            <a:effectLst/>
          </p:spPr>
        </p:cxnSp>
      </p:grpSp>
      <p:grpSp>
        <p:nvGrpSpPr>
          <p:cNvPr id="1495" name="Group 1494">
            <a:extLst>
              <a:ext uri="{FF2B5EF4-FFF2-40B4-BE49-F238E27FC236}">
                <a16:creationId xmlns:a16="http://schemas.microsoft.com/office/drawing/2014/main" id="{439D79BA-00BD-46E9-A33D-DD8B94535E01}"/>
              </a:ext>
            </a:extLst>
          </p:cNvPr>
          <p:cNvGrpSpPr/>
          <p:nvPr/>
        </p:nvGrpSpPr>
        <p:grpSpPr>
          <a:xfrm>
            <a:off x="6988806" y="953911"/>
            <a:ext cx="132978" cy="122938"/>
            <a:chOff x="9470091" y="3274280"/>
            <a:chExt cx="132978" cy="122938"/>
          </a:xfrm>
        </p:grpSpPr>
        <p:cxnSp>
          <p:nvCxnSpPr>
            <p:cNvPr id="1496" name="Straight Connector 1495">
              <a:extLst>
                <a:ext uri="{FF2B5EF4-FFF2-40B4-BE49-F238E27FC236}">
                  <a16:creationId xmlns:a16="http://schemas.microsoft.com/office/drawing/2014/main" id="{8C3D20E4-B961-4A92-8E34-622C855508D9}"/>
                </a:ext>
              </a:extLst>
            </p:cNvPr>
            <p:cNvCxnSpPr/>
            <p:nvPr/>
          </p:nvCxnSpPr>
          <p:spPr bwMode="auto">
            <a:xfrm>
              <a:off x="9470091" y="3274280"/>
              <a:ext cx="132978" cy="122938"/>
            </a:xfrm>
            <a:prstGeom prst="line">
              <a:avLst/>
            </a:prstGeom>
            <a:noFill/>
            <a:ln w="28575" cap="flat" cmpd="sng" algn="ctr">
              <a:solidFill>
                <a:srgbClr val="FF0000"/>
              </a:solidFill>
              <a:prstDash val="solid"/>
              <a:round/>
              <a:headEnd type="none" w="med" len="med"/>
              <a:tailEnd type="none" w="med" len="med"/>
            </a:ln>
            <a:effectLst/>
          </p:spPr>
        </p:cxnSp>
        <p:cxnSp>
          <p:nvCxnSpPr>
            <p:cNvPr id="1497" name="Straight Connector 1496">
              <a:extLst>
                <a:ext uri="{FF2B5EF4-FFF2-40B4-BE49-F238E27FC236}">
                  <a16:creationId xmlns:a16="http://schemas.microsoft.com/office/drawing/2014/main" id="{A1A3E3B4-0960-448B-B080-CDAD65345032}"/>
                </a:ext>
              </a:extLst>
            </p:cNvPr>
            <p:cNvCxnSpPr>
              <a:cxnSpLocks/>
            </p:cNvCxnSpPr>
            <p:nvPr/>
          </p:nvCxnSpPr>
          <p:spPr bwMode="auto">
            <a:xfrm flipH="1">
              <a:off x="9470091" y="3274280"/>
              <a:ext cx="132978" cy="122938"/>
            </a:xfrm>
            <a:prstGeom prst="line">
              <a:avLst/>
            </a:prstGeom>
            <a:noFill/>
            <a:ln w="28575" cap="flat" cmpd="sng" algn="ctr">
              <a:solidFill>
                <a:srgbClr val="FF0000"/>
              </a:solidFill>
              <a:prstDash val="solid"/>
              <a:round/>
              <a:headEnd type="none" w="med" len="med"/>
              <a:tailEnd type="none" w="med" len="med"/>
            </a:ln>
            <a:effectLst/>
          </p:spPr>
        </p:cxnSp>
      </p:grpSp>
      <p:sp>
        <p:nvSpPr>
          <p:cNvPr id="1498" name="Rectangle 1497">
            <a:extLst>
              <a:ext uri="{FF2B5EF4-FFF2-40B4-BE49-F238E27FC236}">
                <a16:creationId xmlns:a16="http://schemas.microsoft.com/office/drawing/2014/main" id="{B1899635-F38A-487A-87B6-3E4DBF2EB6A2}"/>
              </a:ext>
            </a:extLst>
          </p:cNvPr>
          <p:cNvSpPr/>
          <p:nvPr/>
        </p:nvSpPr>
        <p:spPr bwMode="auto">
          <a:xfrm>
            <a:off x="9926655" y="631151"/>
            <a:ext cx="1600632" cy="2176410"/>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4" name="TextBox 683">
            <a:extLst>
              <a:ext uri="{FF2B5EF4-FFF2-40B4-BE49-F238E27FC236}">
                <a16:creationId xmlns:a16="http://schemas.microsoft.com/office/drawing/2014/main" id="{3110FEF6-1713-4BBA-AC2A-1B09DAA63F19}"/>
              </a:ext>
            </a:extLst>
          </p:cNvPr>
          <p:cNvSpPr txBox="1"/>
          <p:nvPr/>
        </p:nvSpPr>
        <p:spPr bwMode="auto">
          <a:xfrm>
            <a:off x="6588690" y="6135350"/>
            <a:ext cx="2275397"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85" name="TextBox 684">
            <a:extLst>
              <a:ext uri="{FF2B5EF4-FFF2-40B4-BE49-F238E27FC236}">
                <a16:creationId xmlns:a16="http://schemas.microsoft.com/office/drawing/2014/main" id="{BA768DCC-0BB4-4C42-8FB0-DDE643A881E5}"/>
              </a:ext>
            </a:extLst>
          </p:cNvPr>
          <p:cNvSpPr txBox="1"/>
          <p:nvPr/>
        </p:nvSpPr>
        <p:spPr bwMode="auto">
          <a:xfrm>
            <a:off x="9476133" y="6135350"/>
            <a:ext cx="2081458"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86" name="TextBox 685">
            <a:extLst>
              <a:ext uri="{FF2B5EF4-FFF2-40B4-BE49-F238E27FC236}">
                <a16:creationId xmlns:a16="http://schemas.microsoft.com/office/drawing/2014/main" id="{D208D2FC-B78D-4683-AD23-3969BCB4E870}"/>
              </a:ext>
            </a:extLst>
          </p:cNvPr>
          <p:cNvSpPr txBox="1"/>
          <p:nvPr/>
        </p:nvSpPr>
        <p:spPr bwMode="auto">
          <a:xfrm rot="16200000">
            <a:off x="5326572" y="4917036"/>
            <a:ext cx="1807979"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687" name="TextBox 686">
            <a:extLst>
              <a:ext uri="{FF2B5EF4-FFF2-40B4-BE49-F238E27FC236}">
                <a16:creationId xmlns:a16="http://schemas.microsoft.com/office/drawing/2014/main" id="{69182456-461A-4F8E-898B-5926DDB867F8}"/>
              </a:ext>
            </a:extLst>
          </p:cNvPr>
          <p:cNvSpPr txBox="1"/>
          <p:nvPr/>
        </p:nvSpPr>
        <p:spPr bwMode="auto">
          <a:xfrm>
            <a:off x="7007664" y="3863730"/>
            <a:ext cx="14838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ESR1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BC</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8" name="TextBox 687">
            <a:extLst>
              <a:ext uri="{FF2B5EF4-FFF2-40B4-BE49-F238E27FC236}">
                <a16:creationId xmlns:a16="http://schemas.microsoft.com/office/drawing/2014/main" id="{C6BC7865-4384-460F-B52E-D863DC38EBEB}"/>
              </a:ext>
            </a:extLst>
          </p:cNvPr>
          <p:cNvSpPr txBox="1"/>
          <p:nvPr/>
        </p:nvSpPr>
        <p:spPr bwMode="auto">
          <a:xfrm>
            <a:off x="9880514" y="3863730"/>
            <a:ext cx="10886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ESR1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-WT BC</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9" name="Rectangle 688">
            <a:extLst>
              <a:ext uri="{FF2B5EF4-FFF2-40B4-BE49-F238E27FC236}">
                <a16:creationId xmlns:a16="http://schemas.microsoft.com/office/drawing/2014/main" id="{D6EFEE44-2CA0-48F0-8F22-02ED7D74A717}"/>
              </a:ext>
            </a:extLst>
          </p:cNvPr>
          <p:cNvSpPr/>
          <p:nvPr/>
        </p:nvSpPr>
        <p:spPr bwMode="auto">
          <a:xfrm>
            <a:off x="7311861" y="4277994"/>
            <a:ext cx="1287532" cy="64212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0" name="TextBox 689">
            <a:extLst>
              <a:ext uri="{FF2B5EF4-FFF2-40B4-BE49-F238E27FC236}">
                <a16:creationId xmlns:a16="http://schemas.microsoft.com/office/drawing/2014/main" id="{8D5FDDAD-58C1-4210-8992-9BA6DEB6DE01}"/>
              </a:ext>
            </a:extLst>
          </p:cNvPr>
          <p:cNvSpPr txBox="1"/>
          <p:nvPr/>
        </p:nvSpPr>
        <p:spPr bwMode="auto">
          <a:xfrm>
            <a:off x="7227885" y="4092904"/>
            <a:ext cx="163378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Median PFS, Mo</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Exemestane	2.6</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Fulvestrant-	5.7</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containing tx</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0.52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0.30-0.92; </a:t>
            </a:r>
            <a:r>
              <a:rPr kumimoji="0" 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.02)</a:t>
            </a:r>
          </a:p>
        </p:txBody>
      </p:sp>
      <p:sp>
        <p:nvSpPr>
          <p:cNvPr id="691" name="Rectangle 690">
            <a:extLst>
              <a:ext uri="{FF2B5EF4-FFF2-40B4-BE49-F238E27FC236}">
                <a16:creationId xmlns:a16="http://schemas.microsoft.com/office/drawing/2014/main" id="{EC816A9C-3F63-437D-981A-1764BA077660}"/>
              </a:ext>
            </a:extLst>
          </p:cNvPr>
          <p:cNvSpPr/>
          <p:nvPr/>
        </p:nvSpPr>
        <p:spPr bwMode="auto">
          <a:xfrm>
            <a:off x="10066797" y="4261410"/>
            <a:ext cx="1191232" cy="66676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2" name="TextBox 691">
            <a:extLst>
              <a:ext uri="{FF2B5EF4-FFF2-40B4-BE49-F238E27FC236}">
                <a16:creationId xmlns:a16="http://schemas.microsoft.com/office/drawing/2014/main" id="{C70F9F9F-27D9-4C56-8CAF-0894B57A8E74}"/>
              </a:ext>
            </a:extLst>
          </p:cNvPr>
          <p:cNvSpPr txBox="1"/>
          <p:nvPr/>
        </p:nvSpPr>
        <p:spPr bwMode="auto">
          <a:xfrm>
            <a:off x="9988440" y="4093799"/>
            <a:ext cx="15167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Median PFS, Mo</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Exemestane	8.0</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Fulvestrant-	5.4</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containing tx</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1.07 </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0.68-1.67;</a:t>
            </a:r>
            <a:b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.77)</a:t>
            </a:r>
          </a:p>
        </p:txBody>
      </p:sp>
      <p:sp>
        <p:nvSpPr>
          <p:cNvPr id="693" name="Freeform: Shape 692">
            <a:extLst>
              <a:ext uri="{FF2B5EF4-FFF2-40B4-BE49-F238E27FC236}">
                <a16:creationId xmlns:a16="http://schemas.microsoft.com/office/drawing/2014/main" id="{DDB07ABB-1668-49C2-B2AC-010A749E1575}"/>
              </a:ext>
            </a:extLst>
          </p:cNvPr>
          <p:cNvSpPr/>
          <p:nvPr/>
        </p:nvSpPr>
        <p:spPr bwMode="auto">
          <a:xfrm>
            <a:off x="6674717" y="4261410"/>
            <a:ext cx="2116256" cy="1666939"/>
          </a:xfrm>
          <a:custGeom>
            <a:avLst/>
            <a:gdLst>
              <a:gd name="connsiteX0" fmla="*/ 0 w 3278777"/>
              <a:gd name="connsiteY0" fmla="*/ 0 h 2514600"/>
              <a:gd name="connsiteX1" fmla="*/ 0 w 3278777"/>
              <a:gd name="connsiteY1" fmla="*/ 2514600 h 2514600"/>
              <a:gd name="connsiteX2" fmla="*/ 3278777 w 3278777"/>
              <a:gd name="connsiteY2" fmla="*/ 2514600 h 2514600"/>
            </a:gdLst>
            <a:ahLst/>
            <a:cxnLst>
              <a:cxn ang="0">
                <a:pos x="connsiteX0" y="connsiteY0"/>
              </a:cxn>
              <a:cxn ang="0">
                <a:pos x="connsiteX1" y="connsiteY1"/>
              </a:cxn>
              <a:cxn ang="0">
                <a:pos x="connsiteX2" y="connsiteY2"/>
              </a:cxn>
            </a:cxnLst>
            <a:rect l="l" t="t" r="r" b="b"/>
            <a:pathLst>
              <a:path w="3278777" h="2514600">
                <a:moveTo>
                  <a:pt x="0" y="0"/>
                </a:moveTo>
                <a:lnTo>
                  <a:pt x="0" y="2514600"/>
                </a:lnTo>
                <a:lnTo>
                  <a:pt x="3278777" y="25146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94" name="Group 693">
            <a:extLst>
              <a:ext uri="{FF2B5EF4-FFF2-40B4-BE49-F238E27FC236}">
                <a16:creationId xmlns:a16="http://schemas.microsoft.com/office/drawing/2014/main" id="{6EA217DB-3253-4B50-990E-FAEE897578CD}"/>
              </a:ext>
            </a:extLst>
          </p:cNvPr>
          <p:cNvGrpSpPr/>
          <p:nvPr/>
        </p:nvGrpSpPr>
        <p:grpSpPr>
          <a:xfrm>
            <a:off x="6604671" y="4271664"/>
            <a:ext cx="70045" cy="1651967"/>
            <a:chOff x="2473235" y="2105163"/>
            <a:chExt cx="104503" cy="2303551"/>
          </a:xfrm>
        </p:grpSpPr>
        <p:cxnSp>
          <p:nvCxnSpPr>
            <p:cNvPr id="695" name="Straight Connector 694">
              <a:extLst>
                <a:ext uri="{FF2B5EF4-FFF2-40B4-BE49-F238E27FC236}">
                  <a16:creationId xmlns:a16="http://schemas.microsoft.com/office/drawing/2014/main" id="{9C2EE4BC-8712-4B47-A05C-A6C221F46443}"/>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19FA7E00-F967-471B-A12F-20EF06583287}"/>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99C23693-1C05-47FF-9563-720CEC320154}"/>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12E0C3BC-B326-45A5-B8F8-1A0993C9D799}"/>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601410D9-62E9-41F8-A478-6EFCA3FE6EB4}"/>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9044868D-BE1D-45D3-8263-0A96324A41E1}"/>
              </a:ext>
            </a:extLst>
          </p:cNvPr>
          <p:cNvGrpSpPr/>
          <p:nvPr/>
        </p:nvGrpSpPr>
        <p:grpSpPr>
          <a:xfrm rot="5400000">
            <a:off x="7692595" y="4908670"/>
            <a:ext cx="68920" cy="2104680"/>
            <a:chOff x="2473235" y="2105163"/>
            <a:chExt cx="104503" cy="2303551"/>
          </a:xfrm>
        </p:grpSpPr>
        <p:cxnSp>
          <p:nvCxnSpPr>
            <p:cNvPr id="701" name="Straight Connector 700">
              <a:extLst>
                <a:ext uri="{FF2B5EF4-FFF2-40B4-BE49-F238E27FC236}">
                  <a16:creationId xmlns:a16="http://schemas.microsoft.com/office/drawing/2014/main" id="{758694DC-D0EB-437A-8D98-93DBEB11AA66}"/>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DB1259B2-4379-4C54-B738-19DE549D18E5}"/>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98AE5948-6258-440A-A61E-1A7556CFDEB2}"/>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FBB9D303-B447-481F-8EF4-AC55946E6E4B}"/>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51574DC5-7021-4D4F-A50C-A9C2F8C4D0B5}"/>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sp>
        <p:nvSpPr>
          <p:cNvPr id="706" name="TextBox 705">
            <a:extLst>
              <a:ext uri="{FF2B5EF4-FFF2-40B4-BE49-F238E27FC236}">
                <a16:creationId xmlns:a16="http://schemas.microsoft.com/office/drawing/2014/main" id="{E23251D7-186D-41B2-A56C-78AF59A6947D}"/>
              </a:ext>
            </a:extLst>
          </p:cNvPr>
          <p:cNvSpPr txBox="1"/>
          <p:nvPr/>
        </p:nvSpPr>
        <p:spPr bwMode="auto">
          <a:xfrm>
            <a:off x="6203851" y="411873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07" name="TextBox 706">
            <a:extLst>
              <a:ext uri="{FF2B5EF4-FFF2-40B4-BE49-F238E27FC236}">
                <a16:creationId xmlns:a16="http://schemas.microsoft.com/office/drawing/2014/main" id="{9013A068-40C7-4C68-B0B4-DA724B5EF083}"/>
              </a:ext>
            </a:extLst>
          </p:cNvPr>
          <p:cNvSpPr txBox="1"/>
          <p:nvPr/>
        </p:nvSpPr>
        <p:spPr bwMode="auto">
          <a:xfrm>
            <a:off x="6302444" y="45312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708" name="TextBox 707">
            <a:extLst>
              <a:ext uri="{FF2B5EF4-FFF2-40B4-BE49-F238E27FC236}">
                <a16:creationId xmlns:a16="http://schemas.microsoft.com/office/drawing/2014/main" id="{ED023A69-C16C-4EF0-9DA2-C22AB0440892}"/>
              </a:ext>
            </a:extLst>
          </p:cNvPr>
          <p:cNvSpPr txBox="1"/>
          <p:nvPr/>
        </p:nvSpPr>
        <p:spPr bwMode="auto">
          <a:xfrm>
            <a:off x="6297346" y="49432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709" name="TextBox 708">
            <a:extLst>
              <a:ext uri="{FF2B5EF4-FFF2-40B4-BE49-F238E27FC236}">
                <a16:creationId xmlns:a16="http://schemas.microsoft.com/office/drawing/2014/main" id="{75697B83-7E3A-4849-8076-BF74DA7E17D7}"/>
              </a:ext>
            </a:extLst>
          </p:cNvPr>
          <p:cNvSpPr txBox="1"/>
          <p:nvPr/>
        </p:nvSpPr>
        <p:spPr bwMode="auto">
          <a:xfrm>
            <a:off x="6304568" y="53557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710" name="TextBox 709">
            <a:extLst>
              <a:ext uri="{FF2B5EF4-FFF2-40B4-BE49-F238E27FC236}">
                <a16:creationId xmlns:a16="http://schemas.microsoft.com/office/drawing/2014/main" id="{C6F20B4F-B012-40D8-A0AA-8823179E6168}"/>
              </a:ext>
            </a:extLst>
          </p:cNvPr>
          <p:cNvSpPr txBox="1"/>
          <p:nvPr/>
        </p:nvSpPr>
        <p:spPr bwMode="auto">
          <a:xfrm>
            <a:off x="6395939" y="57744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11" name="TextBox 710">
            <a:extLst>
              <a:ext uri="{FF2B5EF4-FFF2-40B4-BE49-F238E27FC236}">
                <a16:creationId xmlns:a16="http://schemas.microsoft.com/office/drawing/2014/main" id="{AA7B1C7F-3796-4D8D-8118-3594C4B75687}"/>
              </a:ext>
            </a:extLst>
          </p:cNvPr>
          <p:cNvSpPr txBox="1"/>
          <p:nvPr/>
        </p:nvSpPr>
        <p:spPr bwMode="auto">
          <a:xfrm>
            <a:off x="6536796" y="59451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12" name="TextBox 711">
            <a:extLst>
              <a:ext uri="{FF2B5EF4-FFF2-40B4-BE49-F238E27FC236}">
                <a16:creationId xmlns:a16="http://schemas.microsoft.com/office/drawing/2014/main" id="{86F0C501-4884-4BAD-B757-08D4A703F305}"/>
              </a:ext>
            </a:extLst>
          </p:cNvPr>
          <p:cNvSpPr txBox="1"/>
          <p:nvPr/>
        </p:nvSpPr>
        <p:spPr bwMode="auto">
          <a:xfrm>
            <a:off x="7058053" y="59451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13" name="TextBox 712">
            <a:extLst>
              <a:ext uri="{FF2B5EF4-FFF2-40B4-BE49-F238E27FC236}">
                <a16:creationId xmlns:a16="http://schemas.microsoft.com/office/drawing/2014/main" id="{DBCE073B-4465-4208-BBF9-7B1E7151CF3A}"/>
              </a:ext>
            </a:extLst>
          </p:cNvPr>
          <p:cNvSpPr txBox="1"/>
          <p:nvPr/>
        </p:nvSpPr>
        <p:spPr bwMode="auto">
          <a:xfrm>
            <a:off x="7552565"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14" name="TextBox 713">
            <a:extLst>
              <a:ext uri="{FF2B5EF4-FFF2-40B4-BE49-F238E27FC236}">
                <a16:creationId xmlns:a16="http://schemas.microsoft.com/office/drawing/2014/main" id="{1550672A-614C-4BD8-A2AE-95C10457A90B}"/>
              </a:ext>
            </a:extLst>
          </p:cNvPr>
          <p:cNvSpPr txBox="1"/>
          <p:nvPr/>
        </p:nvSpPr>
        <p:spPr bwMode="auto">
          <a:xfrm>
            <a:off x="8073822"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15" name="TextBox 714">
            <a:extLst>
              <a:ext uri="{FF2B5EF4-FFF2-40B4-BE49-F238E27FC236}">
                <a16:creationId xmlns:a16="http://schemas.microsoft.com/office/drawing/2014/main" id="{DB35A5B6-8213-4795-8F46-83CD41CF9E23}"/>
              </a:ext>
            </a:extLst>
          </p:cNvPr>
          <p:cNvSpPr txBox="1"/>
          <p:nvPr/>
        </p:nvSpPr>
        <p:spPr bwMode="auto">
          <a:xfrm>
            <a:off x="8596208"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cxnSp>
        <p:nvCxnSpPr>
          <p:cNvPr id="716" name="Straight Connector 715">
            <a:extLst>
              <a:ext uri="{FF2B5EF4-FFF2-40B4-BE49-F238E27FC236}">
                <a16:creationId xmlns:a16="http://schemas.microsoft.com/office/drawing/2014/main" id="{E59072AD-9FDB-431E-9523-76BE31E96722}"/>
              </a:ext>
            </a:extLst>
          </p:cNvPr>
          <p:cNvCxnSpPr/>
          <p:nvPr/>
        </p:nvCxnSpPr>
        <p:spPr bwMode="auto">
          <a:xfrm>
            <a:off x="7086009" y="4371376"/>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B0C5687D-CC99-4E98-84CD-31EA32717A4E}"/>
              </a:ext>
            </a:extLst>
          </p:cNvPr>
          <p:cNvCxnSpPr/>
          <p:nvPr/>
        </p:nvCxnSpPr>
        <p:spPr bwMode="auto">
          <a:xfrm>
            <a:off x="7086009" y="4597296"/>
            <a:ext cx="212625" cy="0"/>
          </a:xfrm>
          <a:prstGeom prst="line">
            <a:avLst/>
          </a:prstGeom>
          <a:noFill/>
          <a:ln w="28575" cap="flat" cmpd="sng" algn="ctr">
            <a:solidFill>
              <a:schemeClr val="accent3"/>
            </a:solidFill>
            <a:prstDash val="solid"/>
            <a:round/>
            <a:headEnd type="none" w="med" len="med"/>
            <a:tailEnd type="none" w="med" len="med"/>
          </a:ln>
          <a:effectLst/>
        </p:spPr>
      </p:cxnSp>
      <p:sp>
        <p:nvSpPr>
          <p:cNvPr id="718" name="Freeform: Shape 717">
            <a:extLst>
              <a:ext uri="{FF2B5EF4-FFF2-40B4-BE49-F238E27FC236}">
                <a16:creationId xmlns:a16="http://schemas.microsoft.com/office/drawing/2014/main" id="{266556B7-B676-4380-A0EE-EB2C942EEA11}"/>
              </a:ext>
            </a:extLst>
          </p:cNvPr>
          <p:cNvSpPr/>
          <p:nvPr/>
        </p:nvSpPr>
        <p:spPr bwMode="auto">
          <a:xfrm>
            <a:off x="6676670" y="4274433"/>
            <a:ext cx="1518834" cy="1645920"/>
          </a:xfrm>
          <a:custGeom>
            <a:avLst/>
            <a:gdLst>
              <a:gd name="connsiteX0" fmla="*/ 0 w 1518834"/>
              <a:gd name="connsiteY0" fmla="*/ 0 h 1645920"/>
              <a:gd name="connsiteX1" fmla="*/ 127086 w 1518834"/>
              <a:gd name="connsiteY1" fmla="*/ 0 h 1645920"/>
              <a:gd name="connsiteX2" fmla="*/ 127086 w 1518834"/>
              <a:gd name="connsiteY2" fmla="*/ 86790 h 1645920"/>
              <a:gd name="connsiteX3" fmla="*/ 173581 w 1518834"/>
              <a:gd name="connsiteY3" fmla="*/ 86790 h 1645920"/>
              <a:gd name="connsiteX4" fmla="*/ 173581 w 1518834"/>
              <a:gd name="connsiteY4" fmla="*/ 275869 h 1645920"/>
              <a:gd name="connsiteX5" fmla="*/ 173581 w 1518834"/>
              <a:gd name="connsiteY5" fmla="*/ 275869 h 1645920"/>
              <a:gd name="connsiteX6" fmla="*/ 189079 w 1518834"/>
              <a:gd name="connsiteY6" fmla="*/ 275869 h 1645920"/>
              <a:gd name="connsiteX7" fmla="*/ 189079 w 1518834"/>
              <a:gd name="connsiteY7" fmla="*/ 368859 h 1645920"/>
              <a:gd name="connsiteX8" fmla="*/ 189079 w 1518834"/>
              <a:gd name="connsiteY8" fmla="*/ 368859 h 1645920"/>
              <a:gd name="connsiteX9" fmla="*/ 189079 w 1518834"/>
              <a:gd name="connsiteY9" fmla="*/ 468048 h 1645920"/>
              <a:gd name="connsiteX10" fmla="*/ 216976 w 1518834"/>
              <a:gd name="connsiteY10" fmla="*/ 468048 h 1645920"/>
              <a:gd name="connsiteX11" fmla="*/ 216976 w 1518834"/>
              <a:gd name="connsiteY11" fmla="*/ 554839 h 1645920"/>
              <a:gd name="connsiteX12" fmla="*/ 216976 w 1518834"/>
              <a:gd name="connsiteY12" fmla="*/ 747018 h 1645920"/>
              <a:gd name="connsiteX13" fmla="*/ 223175 w 1518834"/>
              <a:gd name="connsiteY13" fmla="*/ 747018 h 1645920"/>
              <a:gd name="connsiteX14" fmla="*/ 223175 w 1518834"/>
              <a:gd name="connsiteY14" fmla="*/ 840008 h 1645920"/>
              <a:gd name="connsiteX15" fmla="*/ 232474 w 1518834"/>
              <a:gd name="connsiteY15" fmla="*/ 840008 h 1645920"/>
              <a:gd name="connsiteX16" fmla="*/ 232474 w 1518834"/>
              <a:gd name="connsiteY16" fmla="*/ 1103479 h 1645920"/>
              <a:gd name="connsiteX17" fmla="*/ 536241 w 1518834"/>
              <a:gd name="connsiteY17" fmla="*/ 1103479 h 1645920"/>
              <a:gd name="connsiteX18" fmla="*/ 536241 w 1518834"/>
              <a:gd name="connsiteY18" fmla="*/ 1202668 h 1645920"/>
              <a:gd name="connsiteX19" fmla="*/ 536241 w 1518834"/>
              <a:gd name="connsiteY19" fmla="*/ 1202668 h 1645920"/>
              <a:gd name="connsiteX20" fmla="*/ 561038 w 1518834"/>
              <a:gd name="connsiteY20" fmla="*/ 1202668 h 1645920"/>
              <a:gd name="connsiteX21" fmla="*/ 561038 w 1518834"/>
              <a:gd name="connsiteY21" fmla="*/ 1292558 h 1645920"/>
              <a:gd name="connsiteX22" fmla="*/ 722221 w 1518834"/>
              <a:gd name="connsiteY22" fmla="*/ 1292558 h 1645920"/>
              <a:gd name="connsiteX23" fmla="*/ 722221 w 1518834"/>
              <a:gd name="connsiteY23" fmla="*/ 1382448 h 1645920"/>
              <a:gd name="connsiteX24" fmla="*/ 929898 w 1518834"/>
              <a:gd name="connsiteY24" fmla="*/ 1382448 h 1645920"/>
              <a:gd name="connsiteX25" fmla="*/ 929898 w 1518834"/>
              <a:gd name="connsiteY25" fmla="*/ 1478538 h 1645920"/>
              <a:gd name="connsiteX26" fmla="*/ 1304957 w 1518834"/>
              <a:gd name="connsiteY26" fmla="*/ 1478538 h 1645920"/>
              <a:gd name="connsiteX27" fmla="*/ 1304957 w 1518834"/>
              <a:gd name="connsiteY27" fmla="*/ 1574627 h 1645920"/>
              <a:gd name="connsiteX28" fmla="*/ 1518834 w 1518834"/>
              <a:gd name="connsiteY28" fmla="*/ 1574627 h 1645920"/>
              <a:gd name="connsiteX29" fmla="*/ 1518834 w 1518834"/>
              <a:gd name="connsiteY29" fmla="*/ 1645920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18834" h="1645920">
                <a:moveTo>
                  <a:pt x="0" y="0"/>
                </a:moveTo>
                <a:lnTo>
                  <a:pt x="127086" y="0"/>
                </a:lnTo>
                <a:lnTo>
                  <a:pt x="127086" y="86790"/>
                </a:lnTo>
                <a:lnTo>
                  <a:pt x="173581" y="86790"/>
                </a:lnTo>
                <a:lnTo>
                  <a:pt x="173581" y="275869"/>
                </a:lnTo>
                <a:lnTo>
                  <a:pt x="173581" y="275869"/>
                </a:lnTo>
                <a:lnTo>
                  <a:pt x="189079" y="275869"/>
                </a:lnTo>
                <a:lnTo>
                  <a:pt x="189079" y="368859"/>
                </a:lnTo>
                <a:lnTo>
                  <a:pt x="189079" y="368859"/>
                </a:lnTo>
                <a:lnTo>
                  <a:pt x="189079" y="468048"/>
                </a:lnTo>
                <a:lnTo>
                  <a:pt x="216976" y="468048"/>
                </a:lnTo>
                <a:lnTo>
                  <a:pt x="216976" y="554839"/>
                </a:lnTo>
                <a:lnTo>
                  <a:pt x="216976" y="747018"/>
                </a:lnTo>
                <a:lnTo>
                  <a:pt x="223175" y="747018"/>
                </a:lnTo>
                <a:lnTo>
                  <a:pt x="223175" y="840008"/>
                </a:lnTo>
                <a:lnTo>
                  <a:pt x="232474" y="840008"/>
                </a:lnTo>
                <a:lnTo>
                  <a:pt x="232474" y="1103479"/>
                </a:lnTo>
                <a:lnTo>
                  <a:pt x="536241" y="1103479"/>
                </a:lnTo>
                <a:lnTo>
                  <a:pt x="536241" y="1202668"/>
                </a:lnTo>
                <a:lnTo>
                  <a:pt x="536241" y="1202668"/>
                </a:lnTo>
                <a:lnTo>
                  <a:pt x="561038" y="1202668"/>
                </a:lnTo>
                <a:lnTo>
                  <a:pt x="561038" y="1292558"/>
                </a:lnTo>
                <a:lnTo>
                  <a:pt x="722221" y="1292558"/>
                </a:lnTo>
                <a:lnTo>
                  <a:pt x="722221" y="1382448"/>
                </a:lnTo>
                <a:lnTo>
                  <a:pt x="929898" y="1382448"/>
                </a:lnTo>
                <a:lnTo>
                  <a:pt x="929898" y="1478538"/>
                </a:lnTo>
                <a:lnTo>
                  <a:pt x="1304957" y="1478538"/>
                </a:lnTo>
                <a:lnTo>
                  <a:pt x="1304957" y="1574627"/>
                </a:lnTo>
                <a:lnTo>
                  <a:pt x="1518834" y="1574627"/>
                </a:lnTo>
                <a:lnTo>
                  <a:pt x="1518834" y="164592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19" name="Group 718">
            <a:extLst>
              <a:ext uri="{FF2B5EF4-FFF2-40B4-BE49-F238E27FC236}">
                <a16:creationId xmlns:a16="http://schemas.microsoft.com/office/drawing/2014/main" id="{D462BC93-C522-426D-B559-5980716FCAD2}"/>
              </a:ext>
            </a:extLst>
          </p:cNvPr>
          <p:cNvGrpSpPr/>
          <p:nvPr/>
        </p:nvGrpSpPr>
        <p:grpSpPr>
          <a:xfrm>
            <a:off x="6670471" y="4271333"/>
            <a:ext cx="2089171" cy="1621123"/>
            <a:chOff x="6670471" y="4271333"/>
            <a:chExt cx="2089171" cy="1621123"/>
          </a:xfrm>
        </p:grpSpPr>
        <p:sp>
          <p:nvSpPr>
            <p:cNvPr id="720" name="Freeform: Shape 719">
              <a:extLst>
                <a:ext uri="{FF2B5EF4-FFF2-40B4-BE49-F238E27FC236}">
                  <a16:creationId xmlns:a16="http://schemas.microsoft.com/office/drawing/2014/main" id="{85B13F9D-D571-43A7-ACDE-97975E758ABD}"/>
                </a:ext>
              </a:extLst>
            </p:cNvPr>
            <p:cNvSpPr/>
            <p:nvPr/>
          </p:nvSpPr>
          <p:spPr bwMode="auto">
            <a:xfrm>
              <a:off x="6670471" y="4271333"/>
              <a:ext cx="254172" cy="557939"/>
            </a:xfrm>
            <a:custGeom>
              <a:avLst/>
              <a:gdLst>
                <a:gd name="connsiteX0" fmla="*/ 0 w 254172"/>
                <a:gd name="connsiteY0" fmla="*/ 0 h 557939"/>
                <a:gd name="connsiteX1" fmla="*/ 158082 w 254172"/>
                <a:gd name="connsiteY1" fmla="*/ 0 h 557939"/>
                <a:gd name="connsiteX2" fmla="*/ 158082 w 254172"/>
                <a:gd name="connsiteY2" fmla="*/ 74392 h 557939"/>
                <a:gd name="connsiteX3" fmla="*/ 185979 w 254172"/>
                <a:gd name="connsiteY3" fmla="*/ 74392 h 557939"/>
                <a:gd name="connsiteX4" fmla="*/ 185979 w 254172"/>
                <a:gd name="connsiteY4" fmla="*/ 108488 h 557939"/>
                <a:gd name="connsiteX5" fmla="*/ 185979 w 254172"/>
                <a:gd name="connsiteY5" fmla="*/ 108488 h 557939"/>
                <a:gd name="connsiteX6" fmla="*/ 207677 w 254172"/>
                <a:gd name="connsiteY6" fmla="*/ 108488 h 557939"/>
                <a:gd name="connsiteX7" fmla="*/ 207677 w 254172"/>
                <a:gd name="connsiteY7" fmla="*/ 189079 h 557939"/>
                <a:gd name="connsiteX8" fmla="*/ 216976 w 254172"/>
                <a:gd name="connsiteY8" fmla="*/ 189079 h 557939"/>
                <a:gd name="connsiteX9" fmla="*/ 216976 w 254172"/>
                <a:gd name="connsiteY9" fmla="*/ 334763 h 557939"/>
                <a:gd name="connsiteX10" fmla="*/ 229374 w 254172"/>
                <a:gd name="connsiteY10" fmla="*/ 334763 h 557939"/>
                <a:gd name="connsiteX11" fmla="*/ 229374 w 254172"/>
                <a:gd name="connsiteY11" fmla="*/ 449451 h 557939"/>
                <a:gd name="connsiteX12" fmla="*/ 241773 w 254172"/>
                <a:gd name="connsiteY12" fmla="*/ 449451 h 557939"/>
                <a:gd name="connsiteX13" fmla="*/ 241773 w 254172"/>
                <a:gd name="connsiteY13" fmla="*/ 520743 h 557939"/>
                <a:gd name="connsiteX14" fmla="*/ 254172 w 254172"/>
                <a:gd name="connsiteY14" fmla="*/ 520743 h 557939"/>
                <a:gd name="connsiteX15" fmla="*/ 254172 w 254172"/>
                <a:gd name="connsiteY15" fmla="*/ 557939 h 55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172" h="557939">
                  <a:moveTo>
                    <a:pt x="0" y="0"/>
                  </a:moveTo>
                  <a:lnTo>
                    <a:pt x="158082" y="0"/>
                  </a:lnTo>
                  <a:lnTo>
                    <a:pt x="158082" y="74392"/>
                  </a:lnTo>
                  <a:lnTo>
                    <a:pt x="185979" y="74392"/>
                  </a:lnTo>
                  <a:lnTo>
                    <a:pt x="185979" y="108488"/>
                  </a:lnTo>
                  <a:lnTo>
                    <a:pt x="185979" y="108488"/>
                  </a:lnTo>
                  <a:lnTo>
                    <a:pt x="207677" y="108488"/>
                  </a:lnTo>
                  <a:lnTo>
                    <a:pt x="207677" y="189079"/>
                  </a:lnTo>
                  <a:lnTo>
                    <a:pt x="216976" y="189079"/>
                  </a:lnTo>
                  <a:lnTo>
                    <a:pt x="216976" y="334763"/>
                  </a:lnTo>
                  <a:lnTo>
                    <a:pt x="229374" y="334763"/>
                  </a:lnTo>
                  <a:lnTo>
                    <a:pt x="229374" y="449451"/>
                  </a:lnTo>
                  <a:lnTo>
                    <a:pt x="241773" y="449451"/>
                  </a:lnTo>
                  <a:lnTo>
                    <a:pt x="241773" y="520743"/>
                  </a:lnTo>
                  <a:lnTo>
                    <a:pt x="254172" y="520743"/>
                  </a:lnTo>
                  <a:lnTo>
                    <a:pt x="254172" y="55793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1" name="Freeform: Shape 720">
              <a:extLst>
                <a:ext uri="{FF2B5EF4-FFF2-40B4-BE49-F238E27FC236}">
                  <a16:creationId xmlns:a16="http://schemas.microsoft.com/office/drawing/2014/main" id="{F40F0DC0-F234-4149-9D4B-84B97B88CF3A}"/>
                </a:ext>
              </a:extLst>
            </p:cNvPr>
            <p:cNvSpPr/>
            <p:nvPr/>
          </p:nvSpPr>
          <p:spPr bwMode="auto">
            <a:xfrm>
              <a:off x="6930842" y="4813774"/>
              <a:ext cx="1828800" cy="1078682"/>
            </a:xfrm>
            <a:custGeom>
              <a:avLst/>
              <a:gdLst>
                <a:gd name="connsiteX0" fmla="*/ 0 w 1828800"/>
                <a:gd name="connsiteY0" fmla="*/ 0 h 1078682"/>
                <a:gd name="connsiteX1" fmla="*/ 0 w 1828800"/>
                <a:gd name="connsiteY1" fmla="*/ 86790 h 1078682"/>
                <a:gd name="connsiteX2" fmla="*/ 18598 w 1828800"/>
                <a:gd name="connsiteY2" fmla="*/ 86790 h 1078682"/>
                <a:gd name="connsiteX3" fmla="*/ 18598 w 1828800"/>
                <a:gd name="connsiteY3" fmla="*/ 120886 h 1078682"/>
                <a:gd name="connsiteX4" fmla="*/ 80591 w 1828800"/>
                <a:gd name="connsiteY4" fmla="*/ 120886 h 1078682"/>
                <a:gd name="connsiteX5" fmla="*/ 80591 w 1828800"/>
                <a:gd name="connsiteY5" fmla="*/ 154983 h 1078682"/>
                <a:gd name="connsiteX6" fmla="*/ 145684 w 1828800"/>
                <a:gd name="connsiteY6" fmla="*/ 154983 h 1078682"/>
                <a:gd name="connsiteX7" fmla="*/ 145684 w 1828800"/>
                <a:gd name="connsiteY7" fmla="*/ 204577 h 1078682"/>
                <a:gd name="connsiteX8" fmla="*/ 182880 w 1828800"/>
                <a:gd name="connsiteY8" fmla="*/ 204577 h 1078682"/>
                <a:gd name="connsiteX9" fmla="*/ 182880 w 1828800"/>
                <a:gd name="connsiteY9" fmla="*/ 238673 h 1078682"/>
                <a:gd name="connsiteX10" fmla="*/ 207677 w 1828800"/>
                <a:gd name="connsiteY10" fmla="*/ 238673 h 1078682"/>
                <a:gd name="connsiteX11" fmla="*/ 207677 w 1828800"/>
                <a:gd name="connsiteY11" fmla="*/ 275869 h 1078682"/>
                <a:gd name="connsiteX12" fmla="*/ 244873 w 1828800"/>
                <a:gd name="connsiteY12" fmla="*/ 275869 h 1078682"/>
                <a:gd name="connsiteX13" fmla="*/ 244873 w 1828800"/>
                <a:gd name="connsiteY13" fmla="*/ 316165 h 1078682"/>
                <a:gd name="connsiteX14" fmla="*/ 275870 w 1828800"/>
                <a:gd name="connsiteY14" fmla="*/ 316165 h 1078682"/>
                <a:gd name="connsiteX15" fmla="*/ 275870 w 1828800"/>
                <a:gd name="connsiteY15" fmla="*/ 353361 h 1078682"/>
                <a:gd name="connsiteX16" fmla="*/ 291368 w 1828800"/>
                <a:gd name="connsiteY16" fmla="*/ 353361 h 1078682"/>
                <a:gd name="connsiteX17" fmla="*/ 291368 w 1828800"/>
                <a:gd name="connsiteY17" fmla="*/ 384358 h 1078682"/>
                <a:gd name="connsiteX18" fmla="*/ 309966 w 1828800"/>
                <a:gd name="connsiteY18" fmla="*/ 384358 h 1078682"/>
                <a:gd name="connsiteX19" fmla="*/ 309966 w 1828800"/>
                <a:gd name="connsiteY19" fmla="*/ 421553 h 1078682"/>
                <a:gd name="connsiteX20" fmla="*/ 344062 w 1828800"/>
                <a:gd name="connsiteY20" fmla="*/ 421553 h 1078682"/>
                <a:gd name="connsiteX21" fmla="*/ 344062 w 1828800"/>
                <a:gd name="connsiteY21" fmla="*/ 458749 h 1078682"/>
                <a:gd name="connsiteX22" fmla="*/ 477348 w 1828800"/>
                <a:gd name="connsiteY22" fmla="*/ 458749 h 1078682"/>
                <a:gd name="connsiteX23" fmla="*/ 477348 w 1828800"/>
                <a:gd name="connsiteY23" fmla="*/ 533141 h 1078682"/>
                <a:gd name="connsiteX24" fmla="*/ 508344 w 1828800"/>
                <a:gd name="connsiteY24" fmla="*/ 533141 h 1078682"/>
                <a:gd name="connsiteX25" fmla="*/ 508344 w 1828800"/>
                <a:gd name="connsiteY25" fmla="*/ 564138 h 1078682"/>
                <a:gd name="connsiteX26" fmla="*/ 517643 w 1828800"/>
                <a:gd name="connsiteY26" fmla="*/ 564138 h 1078682"/>
                <a:gd name="connsiteX27" fmla="*/ 517643 w 1828800"/>
                <a:gd name="connsiteY27" fmla="*/ 604433 h 1078682"/>
                <a:gd name="connsiteX28" fmla="*/ 632331 w 1828800"/>
                <a:gd name="connsiteY28" fmla="*/ 604433 h 1078682"/>
                <a:gd name="connsiteX29" fmla="*/ 632331 w 1828800"/>
                <a:gd name="connsiteY29" fmla="*/ 641629 h 1078682"/>
                <a:gd name="connsiteX30" fmla="*/ 700523 w 1828800"/>
                <a:gd name="connsiteY30" fmla="*/ 641629 h 1078682"/>
                <a:gd name="connsiteX31" fmla="*/ 700523 w 1828800"/>
                <a:gd name="connsiteY31" fmla="*/ 669526 h 1078682"/>
                <a:gd name="connsiteX32" fmla="*/ 846207 w 1828800"/>
                <a:gd name="connsiteY32" fmla="*/ 669526 h 1078682"/>
                <a:gd name="connsiteX33" fmla="*/ 846207 w 1828800"/>
                <a:gd name="connsiteY33" fmla="*/ 722221 h 1078682"/>
                <a:gd name="connsiteX34" fmla="*/ 877204 w 1828800"/>
                <a:gd name="connsiteY34" fmla="*/ 722221 h 1078682"/>
                <a:gd name="connsiteX35" fmla="*/ 877204 w 1828800"/>
                <a:gd name="connsiteY35" fmla="*/ 753217 h 1078682"/>
                <a:gd name="connsiteX36" fmla="*/ 939197 w 1828800"/>
                <a:gd name="connsiteY36" fmla="*/ 753217 h 1078682"/>
                <a:gd name="connsiteX37" fmla="*/ 939197 w 1828800"/>
                <a:gd name="connsiteY37" fmla="*/ 793513 h 1078682"/>
                <a:gd name="connsiteX38" fmla="*/ 979493 w 1828800"/>
                <a:gd name="connsiteY38" fmla="*/ 793513 h 1078682"/>
                <a:gd name="connsiteX39" fmla="*/ 979493 w 1828800"/>
                <a:gd name="connsiteY39" fmla="*/ 824509 h 1078682"/>
                <a:gd name="connsiteX40" fmla="*/ 1277060 w 1828800"/>
                <a:gd name="connsiteY40" fmla="*/ 824509 h 1078682"/>
                <a:gd name="connsiteX41" fmla="*/ 1277060 w 1828800"/>
                <a:gd name="connsiteY41" fmla="*/ 864805 h 1078682"/>
                <a:gd name="connsiteX42" fmla="*/ 1422744 w 1828800"/>
                <a:gd name="connsiteY42" fmla="*/ 864805 h 1078682"/>
                <a:gd name="connsiteX43" fmla="*/ 1422744 w 1828800"/>
                <a:gd name="connsiteY43" fmla="*/ 902001 h 1078682"/>
                <a:gd name="connsiteX44" fmla="*/ 1441342 w 1828800"/>
                <a:gd name="connsiteY44" fmla="*/ 902001 h 1078682"/>
                <a:gd name="connsiteX45" fmla="*/ 1441342 w 1828800"/>
                <a:gd name="connsiteY45" fmla="*/ 951595 h 1078682"/>
                <a:gd name="connsiteX46" fmla="*/ 1481638 w 1828800"/>
                <a:gd name="connsiteY46" fmla="*/ 951595 h 1078682"/>
                <a:gd name="connsiteX47" fmla="*/ 1481638 w 1828800"/>
                <a:gd name="connsiteY47" fmla="*/ 994991 h 1078682"/>
                <a:gd name="connsiteX48" fmla="*/ 1543631 w 1828800"/>
                <a:gd name="connsiteY48" fmla="*/ 994991 h 1078682"/>
                <a:gd name="connsiteX49" fmla="*/ 1543631 w 1828800"/>
                <a:gd name="connsiteY49" fmla="*/ 1038386 h 1078682"/>
                <a:gd name="connsiteX50" fmla="*/ 1828800 w 1828800"/>
                <a:gd name="connsiteY50" fmla="*/ 1038386 h 1078682"/>
                <a:gd name="connsiteX51" fmla="*/ 1828800 w 1828800"/>
                <a:gd name="connsiteY51" fmla="*/ 1078682 h 1078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28800" h="1078682">
                  <a:moveTo>
                    <a:pt x="0" y="0"/>
                  </a:moveTo>
                  <a:lnTo>
                    <a:pt x="0" y="86790"/>
                  </a:lnTo>
                  <a:lnTo>
                    <a:pt x="18598" y="86790"/>
                  </a:lnTo>
                  <a:lnTo>
                    <a:pt x="18598" y="120886"/>
                  </a:lnTo>
                  <a:lnTo>
                    <a:pt x="80591" y="120886"/>
                  </a:lnTo>
                  <a:lnTo>
                    <a:pt x="80591" y="154983"/>
                  </a:lnTo>
                  <a:lnTo>
                    <a:pt x="145684" y="154983"/>
                  </a:lnTo>
                  <a:lnTo>
                    <a:pt x="145684" y="204577"/>
                  </a:lnTo>
                  <a:lnTo>
                    <a:pt x="182880" y="204577"/>
                  </a:lnTo>
                  <a:lnTo>
                    <a:pt x="182880" y="238673"/>
                  </a:lnTo>
                  <a:lnTo>
                    <a:pt x="207677" y="238673"/>
                  </a:lnTo>
                  <a:lnTo>
                    <a:pt x="207677" y="275869"/>
                  </a:lnTo>
                  <a:lnTo>
                    <a:pt x="244873" y="275869"/>
                  </a:lnTo>
                  <a:lnTo>
                    <a:pt x="244873" y="316165"/>
                  </a:lnTo>
                  <a:lnTo>
                    <a:pt x="275870" y="316165"/>
                  </a:lnTo>
                  <a:lnTo>
                    <a:pt x="275870" y="353361"/>
                  </a:lnTo>
                  <a:lnTo>
                    <a:pt x="291368" y="353361"/>
                  </a:lnTo>
                  <a:lnTo>
                    <a:pt x="291368" y="384358"/>
                  </a:lnTo>
                  <a:lnTo>
                    <a:pt x="309966" y="384358"/>
                  </a:lnTo>
                  <a:lnTo>
                    <a:pt x="309966" y="421553"/>
                  </a:lnTo>
                  <a:lnTo>
                    <a:pt x="344062" y="421553"/>
                  </a:lnTo>
                  <a:lnTo>
                    <a:pt x="344062" y="458749"/>
                  </a:lnTo>
                  <a:lnTo>
                    <a:pt x="477348" y="458749"/>
                  </a:lnTo>
                  <a:lnTo>
                    <a:pt x="477348" y="533141"/>
                  </a:lnTo>
                  <a:lnTo>
                    <a:pt x="508344" y="533141"/>
                  </a:lnTo>
                  <a:lnTo>
                    <a:pt x="508344" y="564138"/>
                  </a:lnTo>
                  <a:lnTo>
                    <a:pt x="517643" y="564138"/>
                  </a:lnTo>
                  <a:lnTo>
                    <a:pt x="517643" y="604433"/>
                  </a:lnTo>
                  <a:lnTo>
                    <a:pt x="632331" y="604433"/>
                  </a:lnTo>
                  <a:lnTo>
                    <a:pt x="632331" y="641629"/>
                  </a:lnTo>
                  <a:lnTo>
                    <a:pt x="700523" y="641629"/>
                  </a:lnTo>
                  <a:lnTo>
                    <a:pt x="700523" y="669526"/>
                  </a:lnTo>
                  <a:lnTo>
                    <a:pt x="846207" y="669526"/>
                  </a:lnTo>
                  <a:lnTo>
                    <a:pt x="846207" y="722221"/>
                  </a:lnTo>
                  <a:lnTo>
                    <a:pt x="877204" y="722221"/>
                  </a:lnTo>
                  <a:lnTo>
                    <a:pt x="877204" y="753217"/>
                  </a:lnTo>
                  <a:lnTo>
                    <a:pt x="939197" y="753217"/>
                  </a:lnTo>
                  <a:lnTo>
                    <a:pt x="939197" y="793513"/>
                  </a:lnTo>
                  <a:lnTo>
                    <a:pt x="979493" y="793513"/>
                  </a:lnTo>
                  <a:lnTo>
                    <a:pt x="979493" y="824509"/>
                  </a:lnTo>
                  <a:lnTo>
                    <a:pt x="1277060" y="824509"/>
                  </a:lnTo>
                  <a:lnTo>
                    <a:pt x="1277060" y="864805"/>
                  </a:lnTo>
                  <a:lnTo>
                    <a:pt x="1422744" y="864805"/>
                  </a:lnTo>
                  <a:lnTo>
                    <a:pt x="1422744" y="902001"/>
                  </a:lnTo>
                  <a:lnTo>
                    <a:pt x="1441342" y="902001"/>
                  </a:lnTo>
                  <a:lnTo>
                    <a:pt x="1441342" y="951595"/>
                  </a:lnTo>
                  <a:lnTo>
                    <a:pt x="1481638" y="951595"/>
                  </a:lnTo>
                  <a:lnTo>
                    <a:pt x="1481638" y="994991"/>
                  </a:lnTo>
                  <a:lnTo>
                    <a:pt x="1543631" y="994991"/>
                  </a:lnTo>
                  <a:lnTo>
                    <a:pt x="1543631" y="1038386"/>
                  </a:lnTo>
                  <a:lnTo>
                    <a:pt x="1828800" y="1038386"/>
                  </a:lnTo>
                  <a:lnTo>
                    <a:pt x="1828800" y="10786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722" name="Freeform: Shape 721">
            <a:extLst>
              <a:ext uri="{FF2B5EF4-FFF2-40B4-BE49-F238E27FC236}">
                <a16:creationId xmlns:a16="http://schemas.microsoft.com/office/drawing/2014/main" id="{2DE07E0B-D213-418F-ADD9-0465331E6B1E}"/>
              </a:ext>
            </a:extLst>
          </p:cNvPr>
          <p:cNvSpPr/>
          <p:nvPr/>
        </p:nvSpPr>
        <p:spPr bwMode="auto">
          <a:xfrm>
            <a:off x="9432278" y="4261410"/>
            <a:ext cx="2116256" cy="1666939"/>
          </a:xfrm>
          <a:custGeom>
            <a:avLst/>
            <a:gdLst>
              <a:gd name="connsiteX0" fmla="*/ 0 w 3278777"/>
              <a:gd name="connsiteY0" fmla="*/ 0 h 2514600"/>
              <a:gd name="connsiteX1" fmla="*/ 0 w 3278777"/>
              <a:gd name="connsiteY1" fmla="*/ 2514600 h 2514600"/>
              <a:gd name="connsiteX2" fmla="*/ 3278777 w 3278777"/>
              <a:gd name="connsiteY2" fmla="*/ 2514600 h 2514600"/>
            </a:gdLst>
            <a:ahLst/>
            <a:cxnLst>
              <a:cxn ang="0">
                <a:pos x="connsiteX0" y="connsiteY0"/>
              </a:cxn>
              <a:cxn ang="0">
                <a:pos x="connsiteX1" y="connsiteY1"/>
              </a:cxn>
              <a:cxn ang="0">
                <a:pos x="connsiteX2" y="connsiteY2"/>
              </a:cxn>
            </a:cxnLst>
            <a:rect l="l" t="t" r="r" b="b"/>
            <a:pathLst>
              <a:path w="3278777" h="2514600">
                <a:moveTo>
                  <a:pt x="0" y="0"/>
                </a:moveTo>
                <a:lnTo>
                  <a:pt x="0" y="2514600"/>
                </a:lnTo>
                <a:lnTo>
                  <a:pt x="3278777" y="25146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23" name="Group 722">
            <a:extLst>
              <a:ext uri="{FF2B5EF4-FFF2-40B4-BE49-F238E27FC236}">
                <a16:creationId xmlns:a16="http://schemas.microsoft.com/office/drawing/2014/main" id="{350600BC-A97F-44CA-8A3C-BF40107FE18C}"/>
              </a:ext>
            </a:extLst>
          </p:cNvPr>
          <p:cNvGrpSpPr/>
          <p:nvPr/>
        </p:nvGrpSpPr>
        <p:grpSpPr>
          <a:xfrm>
            <a:off x="9362232" y="4271664"/>
            <a:ext cx="70045" cy="1651967"/>
            <a:chOff x="2473235" y="2105163"/>
            <a:chExt cx="104503" cy="2303551"/>
          </a:xfrm>
        </p:grpSpPr>
        <p:cxnSp>
          <p:nvCxnSpPr>
            <p:cNvPr id="724" name="Straight Connector 723">
              <a:extLst>
                <a:ext uri="{FF2B5EF4-FFF2-40B4-BE49-F238E27FC236}">
                  <a16:creationId xmlns:a16="http://schemas.microsoft.com/office/drawing/2014/main" id="{5290D00C-F065-4492-B1C8-F95278BB7E5C}"/>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75EB8A15-38AE-4A70-9A54-C307E73A0451}"/>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9068FCA2-6F97-4F48-8333-C9BD9E56F975}"/>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90C080D-9F5C-44A9-8E95-F1E8E949E1F1}"/>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91D69B1E-163F-4D2D-B6F9-C89461F6307F}"/>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CE9FECF5-9BDA-44F9-ACE1-552F0DF4C5A8}"/>
              </a:ext>
            </a:extLst>
          </p:cNvPr>
          <p:cNvGrpSpPr/>
          <p:nvPr/>
        </p:nvGrpSpPr>
        <p:grpSpPr>
          <a:xfrm rot="5400000">
            <a:off x="10450156" y="4908670"/>
            <a:ext cx="68920" cy="2104680"/>
            <a:chOff x="2473235" y="2105163"/>
            <a:chExt cx="104503" cy="2303551"/>
          </a:xfrm>
        </p:grpSpPr>
        <p:cxnSp>
          <p:nvCxnSpPr>
            <p:cNvPr id="730" name="Straight Connector 729">
              <a:extLst>
                <a:ext uri="{FF2B5EF4-FFF2-40B4-BE49-F238E27FC236}">
                  <a16:creationId xmlns:a16="http://schemas.microsoft.com/office/drawing/2014/main" id="{7A193767-3F2B-4F14-9E60-630E4D916874}"/>
                </a:ext>
              </a:extLst>
            </p:cNvPr>
            <p:cNvCxnSpPr/>
            <p:nvPr/>
          </p:nvCxnSpPr>
          <p:spPr bwMode="auto">
            <a:xfrm>
              <a:off x="2473235" y="21051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6C1A2A5B-5275-4282-9836-0B073DA5D913}"/>
                </a:ext>
              </a:extLst>
            </p:cNvPr>
            <p:cNvCxnSpPr/>
            <p:nvPr/>
          </p:nvCxnSpPr>
          <p:spPr bwMode="auto">
            <a:xfrm>
              <a:off x="2473235" y="2681051"/>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E3C565F7-22D2-4645-9507-76D0AF3D41A4}"/>
                </a:ext>
              </a:extLst>
            </p:cNvPr>
            <p:cNvCxnSpPr/>
            <p:nvPr/>
          </p:nvCxnSpPr>
          <p:spPr bwMode="auto">
            <a:xfrm>
              <a:off x="2473235" y="3256939"/>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F5AEB99B-AF3D-42DF-AE7D-2ED87F84D04B}"/>
                </a:ext>
              </a:extLst>
            </p:cNvPr>
            <p:cNvCxnSpPr/>
            <p:nvPr/>
          </p:nvCxnSpPr>
          <p:spPr bwMode="auto">
            <a:xfrm>
              <a:off x="2473235" y="3832827"/>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F79C30BD-8805-4E61-8178-BA9B1E81F1EE}"/>
                </a:ext>
              </a:extLst>
            </p:cNvPr>
            <p:cNvCxnSpPr/>
            <p:nvPr/>
          </p:nvCxnSpPr>
          <p:spPr bwMode="auto">
            <a:xfrm>
              <a:off x="2473235" y="4408714"/>
              <a:ext cx="104503" cy="0"/>
            </a:xfrm>
            <a:prstGeom prst="line">
              <a:avLst/>
            </a:prstGeom>
            <a:noFill/>
            <a:ln w="28575" cap="flat" cmpd="sng" algn="ctr">
              <a:solidFill>
                <a:schemeClr val="bg1"/>
              </a:solidFill>
              <a:prstDash val="solid"/>
              <a:round/>
              <a:headEnd type="none" w="med" len="med"/>
              <a:tailEnd type="none" w="med" len="med"/>
            </a:ln>
            <a:effectLst/>
          </p:spPr>
        </p:cxnSp>
      </p:grpSp>
      <p:sp>
        <p:nvSpPr>
          <p:cNvPr id="735" name="TextBox 734">
            <a:extLst>
              <a:ext uri="{FF2B5EF4-FFF2-40B4-BE49-F238E27FC236}">
                <a16:creationId xmlns:a16="http://schemas.microsoft.com/office/drawing/2014/main" id="{2F5667D0-FB45-47F0-A04E-EF33901B1BDA}"/>
              </a:ext>
            </a:extLst>
          </p:cNvPr>
          <p:cNvSpPr txBox="1"/>
          <p:nvPr/>
        </p:nvSpPr>
        <p:spPr bwMode="auto">
          <a:xfrm>
            <a:off x="8961412" y="411873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36" name="TextBox 735">
            <a:extLst>
              <a:ext uri="{FF2B5EF4-FFF2-40B4-BE49-F238E27FC236}">
                <a16:creationId xmlns:a16="http://schemas.microsoft.com/office/drawing/2014/main" id="{7D95E293-747B-4DAB-9C84-48D214A44E45}"/>
              </a:ext>
            </a:extLst>
          </p:cNvPr>
          <p:cNvSpPr txBox="1"/>
          <p:nvPr/>
        </p:nvSpPr>
        <p:spPr bwMode="auto">
          <a:xfrm>
            <a:off x="9060005" y="45312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737" name="TextBox 736">
            <a:extLst>
              <a:ext uri="{FF2B5EF4-FFF2-40B4-BE49-F238E27FC236}">
                <a16:creationId xmlns:a16="http://schemas.microsoft.com/office/drawing/2014/main" id="{6FA2FAEA-6BC4-4174-8E80-D9F6FA2D6ED2}"/>
              </a:ext>
            </a:extLst>
          </p:cNvPr>
          <p:cNvSpPr txBox="1"/>
          <p:nvPr/>
        </p:nvSpPr>
        <p:spPr bwMode="auto">
          <a:xfrm>
            <a:off x="9054907" y="49432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738" name="TextBox 737">
            <a:extLst>
              <a:ext uri="{FF2B5EF4-FFF2-40B4-BE49-F238E27FC236}">
                <a16:creationId xmlns:a16="http://schemas.microsoft.com/office/drawing/2014/main" id="{E802AFAB-9517-4D76-B483-605BE141C714}"/>
              </a:ext>
            </a:extLst>
          </p:cNvPr>
          <p:cNvSpPr txBox="1"/>
          <p:nvPr/>
        </p:nvSpPr>
        <p:spPr bwMode="auto">
          <a:xfrm>
            <a:off x="9062129" y="53557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739" name="TextBox 738">
            <a:extLst>
              <a:ext uri="{FF2B5EF4-FFF2-40B4-BE49-F238E27FC236}">
                <a16:creationId xmlns:a16="http://schemas.microsoft.com/office/drawing/2014/main" id="{A9A05620-9C64-410A-A3FE-674B4EA085DC}"/>
              </a:ext>
            </a:extLst>
          </p:cNvPr>
          <p:cNvSpPr txBox="1"/>
          <p:nvPr/>
        </p:nvSpPr>
        <p:spPr bwMode="auto">
          <a:xfrm>
            <a:off x="9153500" y="57744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40" name="TextBox 739">
            <a:extLst>
              <a:ext uri="{FF2B5EF4-FFF2-40B4-BE49-F238E27FC236}">
                <a16:creationId xmlns:a16="http://schemas.microsoft.com/office/drawing/2014/main" id="{D7DAB5E5-B5C2-429A-A2F3-F5871A38094B}"/>
              </a:ext>
            </a:extLst>
          </p:cNvPr>
          <p:cNvSpPr txBox="1"/>
          <p:nvPr/>
        </p:nvSpPr>
        <p:spPr bwMode="auto">
          <a:xfrm>
            <a:off x="9294357" y="59451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41" name="TextBox 740">
            <a:extLst>
              <a:ext uri="{FF2B5EF4-FFF2-40B4-BE49-F238E27FC236}">
                <a16:creationId xmlns:a16="http://schemas.microsoft.com/office/drawing/2014/main" id="{247BD5B3-7B79-4244-A703-62A67D2F7188}"/>
              </a:ext>
            </a:extLst>
          </p:cNvPr>
          <p:cNvSpPr txBox="1"/>
          <p:nvPr/>
        </p:nvSpPr>
        <p:spPr bwMode="auto">
          <a:xfrm>
            <a:off x="9815614" y="59451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42" name="TextBox 741">
            <a:extLst>
              <a:ext uri="{FF2B5EF4-FFF2-40B4-BE49-F238E27FC236}">
                <a16:creationId xmlns:a16="http://schemas.microsoft.com/office/drawing/2014/main" id="{B47D8851-1598-4F05-9E8B-17ACD4CBC38E}"/>
              </a:ext>
            </a:extLst>
          </p:cNvPr>
          <p:cNvSpPr txBox="1"/>
          <p:nvPr/>
        </p:nvSpPr>
        <p:spPr bwMode="auto">
          <a:xfrm>
            <a:off x="10310126"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43" name="TextBox 742">
            <a:extLst>
              <a:ext uri="{FF2B5EF4-FFF2-40B4-BE49-F238E27FC236}">
                <a16:creationId xmlns:a16="http://schemas.microsoft.com/office/drawing/2014/main" id="{7A8227B0-F448-4970-A82A-987E2ABE1CE9}"/>
              </a:ext>
            </a:extLst>
          </p:cNvPr>
          <p:cNvSpPr txBox="1"/>
          <p:nvPr/>
        </p:nvSpPr>
        <p:spPr bwMode="auto">
          <a:xfrm>
            <a:off x="10831383"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44" name="TextBox 743">
            <a:extLst>
              <a:ext uri="{FF2B5EF4-FFF2-40B4-BE49-F238E27FC236}">
                <a16:creationId xmlns:a16="http://schemas.microsoft.com/office/drawing/2014/main" id="{17194D31-B9CE-41D2-889D-1D53CD090456}"/>
              </a:ext>
            </a:extLst>
          </p:cNvPr>
          <p:cNvSpPr txBox="1"/>
          <p:nvPr/>
        </p:nvSpPr>
        <p:spPr bwMode="auto">
          <a:xfrm>
            <a:off x="11353769" y="59451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cxnSp>
        <p:nvCxnSpPr>
          <p:cNvPr id="745" name="Straight Connector 744">
            <a:extLst>
              <a:ext uri="{FF2B5EF4-FFF2-40B4-BE49-F238E27FC236}">
                <a16:creationId xmlns:a16="http://schemas.microsoft.com/office/drawing/2014/main" id="{6C25053D-35A6-439F-9C36-43D916ACA305}"/>
              </a:ext>
            </a:extLst>
          </p:cNvPr>
          <p:cNvCxnSpPr/>
          <p:nvPr/>
        </p:nvCxnSpPr>
        <p:spPr bwMode="auto">
          <a:xfrm>
            <a:off x="9843570" y="4371376"/>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DD904E5A-BD37-4759-9EC4-7D290F09E0A3}"/>
              </a:ext>
            </a:extLst>
          </p:cNvPr>
          <p:cNvCxnSpPr/>
          <p:nvPr/>
        </p:nvCxnSpPr>
        <p:spPr bwMode="auto">
          <a:xfrm>
            <a:off x="9843570" y="4597296"/>
            <a:ext cx="212625" cy="0"/>
          </a:xfrm>
          <a:prstGeom prst="line">
            <a:avLst/>
          </a:prstGeom>
          <a:noFill/>
          <a:ln w="28575" cap="flat" cmpd="sng" algn="ctr">
            <a:solidFill>
              <a:schemeClr val="accent3"/>
            </a:solidFill>
            <a:prstDash val="solid"/>
            <a:round/>
            <a:headEnd type="none" w="med" len="med"/>
            <a:tailEnd type="none" w="med" len="med"/>
          </a:ln>
          <a:effectLst/>
        </p:spPr>
      </p:cxnSp>
      <p:grpSp>
        <p:nvGrpSpPr>
          <p:cNvPr id="747" name="Group 746">
            <a:extLst>
              <a:ext uri="{FF2B5EF4-FFF2-40B4-BE49-F238E27FC236}">
                <a16:creationId xmlns:a16="http://schemas.microsoft.com/office/drawing/2014/main" id="{0F189412-7EB8-41A5-9DC1-64FB58B647FC}"/>
              </a:ext>
            </a:extLst>
          </p:cNvPr>
          <p:cNvGrpSpPr/>
          <p:nvPr/>
        </p:nvGrpSpPr>
        <p:grpSpPr>
          <a:xfrm>
            <a:off x="9424626" y="4259843"/>
            <a:ext cx="1838260" cy="1403131"/>
            <a:chOff x="9424626" y="4259843"/>
            <a:chExt cx="1838260" cy="1403131"/>
          </a:xfrm>
        </p:grpSpPr>
        <p:sp>
          <p:nvSpPr>
            <p:cNvPr id="748" name="Freeform: Shape 747">
              <a:extLst>
                <a:ext uri="{FF2B5EF4-FFF2-40B4-BE49-F238E27FC236}">
                  <a16:creationId xmlns:a16="http://schemas.microsoft.com/office/drawing/2014/main" id="{E805C4AA-4039-44D8-BBBF-351545478674}"/>
                </a:ext>
              </a:extLst>
            </p:cNvPr>
            <p:cNvSpPr/>
            <p:nvPr/>
          </p:nvSpPr>
          <p:spPr bwMode="auto">
            <a:xfrm>
              <a:off x="9424626" y="4259843"/>
              <a:ext cx="353148" cy="649539"/>
            </a:xfrm>
            <a:custGeom>
              <a:avLst/>
              <a:gdLst>
                <a:gd name="connsiteX0" fmla="*/ 0 w 353148"/>
                <a:gd name="connsiteY0" fmla="*/ 0 h 649539"/>
                <a:gd name="connsiteX1" fmla="*/ 0 w 353148"/>
                <a:gd name="connsiteY1" fmla="*/ 53603 h 649539"/>
                <a:gd name="connsiteX2" fmla="*/ 88287 w 353148"/>
                <a:gd name="connsiteY2" fmla="*/ 53603 h 649539"/>
                <a:gd name="connsiteX3" fmla="*/ 88287 w 353148"/>
                <a:gd name="connsiteY3" fmla="*/ 94593 h 649539"/>
                <a:gd name="connsiteX4" fmla="*/ 220717 w 353148"/>
                <a:gd name="connsiteY4" fmla="*/ 94593 h 649539"/>
                <a:gd name="connsiteX5" fmla="*/ 220717 w 353148"/>
                <a:gd name="connsiteY5" fmla="*/ 141889 h 649539"/>
                <a:gd name="connsiteX6" fmla="*/ 233330 w 353148"/>
                <a:gd name="connsiteY6" fmla="*/ 141889 h 649539"/>
                <a:gd name="connsiteX7" fmla="*/ 233330 w 353148"/>
                <a:gd name="connsiteY7" fmla="*/ 349994 h 649539"/>
                <a:gd name="connsiteX8" fmla="*/ 242789 w 353148"/>
                <a:gd name="connsiteY8" fmla="*/ 349994 h 649539"/>
                <a:gd name="connsiteX9" fmla="*/ 242789 w 353148"/>
                <a:gd name="connsiteY9" fmla="*/ 523415 h 649539"/>
                <a:gd name="connsiteX10" fmla="*/ 264861 w 353148"/>
                <a:gd name="connsiteY10" fmla="*/ 523415 h 649539"/>
                <a:gd name="connsiteX11" fmla="*/ 264861 w 353148"/>
                <a:gd name="connsiteY11" fmla="*/ 564405 h 649539"/>
                <a:gd name="connsiteX12" fmla="*/ 296392 w 353148"/>
                <a:gd name="connsiteY12" fmla="*/ 564405 h 649539"/>
                <a:gd name="connsiteX13" fmla="*/ 296392 w 353148"/>
                <a:gd name="connsiteY13" fmla="*/ 605396 h 649539"/>
                <a:gd name="connsiteX14" fmla="*/ 353148 w 353148"/>
                <a:gd name="connsiteY14" fmla="*/ 605396 h 649539"/>
                <a:gd name="connsiteX15" fmla="*/ 353148 w 353148"/>
                <a:gd name="connsiteY15" fmla="*/ 649539 h 649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3148" h="649539">
                  <a:moveTo>
                    <a:pt x="0" y="0"/>
                  </a:moveTo>
                  <a:lnTo>
                    <a:pt x="0" y="53603"/>
                  </a:lnTo>
                  <a:lnTo>
                    <a:pt x="88287" y="53603"/>
                  </a:lnTo>
                  <a:lnTo>
                    <a:pt x="88287" y="94593"/>
                  </a:lnTo>
                  <a:lnTo>
                    <a:pt x="220717" y="94593"/>
                  </a:lnTo>
                  <a:lnTo>
                    <a:pt x="220717" y="141889"/>
                  </a:lnTo>
                  <a:lnTo>
                    <a:pt x="233330" y="141889"/>
                  </a:lnTo>
                  <a:lnTo>
                    <a:pt x="233330" y="349994"/>
                  </a:lnTo>
                  <a:lnTo>
                    <a:pt x="242789" y="349994"/>
                  </a:lnTo>
                  <a:lnTo>
                    <a:pt x="242789" y="523415"/>
                  </a:lnTo>
                  <a:lnTo>
                    <a:pt x="264861" y="523415"/>
                  </a:lnTo>
                  <a:lnTo>
                    <a:pt x="264861" y="564405"/>
                  </a:lnTo>
                  <a:lnTo>
                    <a:pt x="296392" y="564405"/>
                  </a:lnTo>
                  <a:lnTo>
                    <a:pt x="296392" y="605396"/>
                  </a:lnTo>
                  <a:lnTo>
                    <a:pt x="353148" y="605396"/>
                  </a:lnTo>
                  <a:lnTo>
                    <a:pt x="353148" y="649539"/>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9" name="Freeform: Shape 748">
              <a:extLst>
                <a:ext uri="{FF2B5EF4-FFF2-40B4-BE49-F238E27FC236}">
                  <a16:creationId xmlns:a16="http://schemas.microsoft.com/office/drawing/2014/main" id="{F74F81D9-9E88-4C77-9A13-16D312A4A711}"/>
                </a:ext>
              </a:extLst>
            </p:cNvPr>
            <p:cNvSpPr/>
            <p:nvPr/>
          </p:nvSpPr>
          <p:spPr bwMode="auto">
            <a:xfrm>
              <a:off x="9784080" y="4893617"/>
              <a:ext cx="1478806" cy="769357"/>
            </a:xfrm>
            <a:custGeom>
              <a:avLst/>
              <a:gdLst>
                <a:gd name="connsiteX0" fmla="*/ 0 w 1478806"/>
                <a:gd name="connsiteY0" fmla="*/ 0 h 769357"/>
                <a:gd name="connsiteX1" fmla="*/ 0 w 1478806"/>
                <a:gd name="connsiteY1" fmla="*/ 59909 h 769357"/>
                <a:gd name="connsiteX2" fmla="*/ 66215 w 1478806"/>
                <a:gd name="connsiteY2" fmla="*/ 59909 h 769357"/>
                <a:gd name="connsiteX3" fmla="*/ 66215 w 1478806"/>
                <a:gd name="connsiteY3" fmla="*/ 107205 h 769357"/>
                <a:gd name="connsiteX4" fmla="*/ 91440 w 1478806"/>
                <a:gd name="connsiteY4" fmla="*/ 107205 h 769357"/>
                <a:gd name="connsiteX5" fmla="*/ 91440 w 1478806"/>
                <a:gd name="connsiteY5" fmla="*/ 138736 h 769357"/>
                <a:gd name="connsiteX6" fmla="*/ 230177 w 1478806"/>
                <a:gd name="connsiteY6" fmla="*/ 138736 h 769357"/>
                <a:gd name="connsiteX7" fmla="*/ 230177 w 1478806"/>
                <a:gd name="connsiteY7" fmla="*/ 186033 h 769357"/>
                <a:gd name="connsiteX8" fmla="*/ 349994 w 1478806"/>
                <a:gd name="connsiteY8" fmla="*/ 186033 h 769357"/>
                <a:gd name="connsiteX9" fmla="*/ 349994 w 1478806"/>
                <a:gd name="connsiteY9" fmla="*/ 233329 h 769357"/>
                <a:gd name="connsiteX10" fmla="*/ 400444 w 1478806"/>
                <a:gd name="connsiteY10" fmla="*/ 233329 h 769357"/>
                <a:gd name="connsiteX11" fmla="*/ 400444 w 1478806"/>
                <a:gd name="connsiteY11" fmla="*/ 271166 h 769357"/>
                <a:gd name="connsiteX12" fmla="*/ 444588 w 1478806"/>
                <a:gd name="connsiteY12" fmla="*/ 271166 h 769357"/>
                <a:gd name="connsiteX13" fmla="*/ 444588 w 1478806"/>
                <a:gd name="connsiteY13" fmla="*/ 318463 h 769357"/>
                <a:gd name="connsiteX14" fmla="*/ 450894 w 1478806"/>
                <a:gd name="connsiteY14" fmla="*/ 324769 h 769357"/>
                <a:gd name="connsiteX15" fmla="*/ 450894 w 1478806"/>
                <a:gd name="connsiteY15" fmla="*/ 406750 h 769357"/>
                <a:gd name="connsiteX16" fmla="*/ 498190 w 1478806"/>
                <a:gd name="connsiteY16" fmla="*/ 406750 h 769357"/>
                <a:gd name="connsiteX17" fmla="*/ 498190 w 1478806"/>
                <a:gd name="connsiteY17" fmla="*/ 441434 h 769357"/>
                <a:gd name="connsiteX18" fmla="*/ 655846 w 1478806"/>
                <a:gd name="connsiteY18" fmla="*/ 441434 h 769357"/>
                <a:gd name="connsiteX19" fmla="*/ 655846 w 1478806"/>
                <a:gd name="connsiteY19" fmla="*/ 485577 h 769357"/>
                <a:gd name="connsiteX20" fmla="*/ 671611 w 1478806"/>
                <a:gd name="connsiteY20" fmla="*/ 485577 h 769357"/>
                <a:gd name="connsiteX21" fmla="*/ 671611 w 1478806"/>
                <a:gd name="connsiteY21" fmla="*/ 526568 h 769357"/>
                <a:gd name="connsiteX22" fmla="*/ 737826 w 1478806"/>
                <a:gd name="connsiteY22" fmla="*/ 526568 h 769357"/>
                <a:gd name="connsiteX23" fmla="*/ 737826 w 1478806"/>
                <a:gd name="connsiteY23" fmla="*/ 564405 h 769357"/>
                <a:gd name="connsiteX24" fmla="*/ 756745 w 1478806"/>
                <a:gd name="connsiteY24" fmla="*/ 564405 h 769357"/>
                <a:gd name="connsiteX25" fmla="*/ 756745 w 1478806"/>
                <a:gd name="connsiteY25" fmla="*/ 614855 h 769357"/>
                <a:gd name="connsiteX26" fmla="*/ 873410 w 1478806"/>
                <a:gd name="connsiteY26" fmla="*/ 614855 h 769357"/>
                <a:gd name="connsiteX27" fmla="*/ 873410 w 1478806"/>
                <a:gd name="connsiteY27" fmla="*/ 668457 h 769357"/>
                <a:gd name="connsiteX28" fmla="*/ 1024759 w 1478806"/>
                <a:gd name="connsiteY28" fmla="*/ 668457 h 769357"/>
                <a:gd name="connsiteX29" fmla="*/ 1024759 w 1478806"/>
                <a:gd name="connsiteY29" fmla="*/ 722060 h 769357"/>
                <a:gd name="connsiteX30" fmla="*/ 1053137 w 1478806"/>
                <a:gd name="connsiteY30" fmla="*/ 722060 h 769357"/>
                <a:gd name="connsiteX31" fmla="*/ 1053137 w 1478806"/>
                <a:gd name="connsiteY31" fmla="*/ 769357 h 769357"/>
                <a:gd name="connsiteX32" fmla="*/ 1478806 w 1478806"/>
                <a:gd name="connsiteY32" fmla="*/ 769357 h 769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78806" h="769357">
                  <a:moveTo>
                    <a:pt x="0" y="0"/>
                  </a:moveTo>
                  <a:lnTo>
                    <a:pt x="0" y="59909"/>
                  </a:lnTo>
                  <a:lnTo>
                    <a:pt x="66215" y="59909"/>
                  </a:lnTo>
                  <a:lnTo>
                    <a:pt x="66215" y="107205"/>
                  </a:lnTo>
                  <a:lnTo>
                    <a:pt x="91440" y="107205"/>
                  </a:lnTo>
                  <a:lnTo>
                    <a:pt x="91440" y="138736"/>
                  </a:lnTo>
                  <a:lnTo>
                    <a:pt x="230177" y="138736"/>
                  </a:lnTo>
                  <a:lnTo>
                    <a:pt x="230177" y="186033"/>
                  </a:lnTo>
                  <a:lnTo>
                    <a:pt x="349994" y="186033"/>
                  </a:lnTo>
                  <a:lnTo>
                    <a:pt x="349994" y="233329"/>
                  </a:lnTo>
                  <a:lnTo>
                    <a:pt x="400444" y="233329"/>
                  </a:lnTo>
                  <a:lnTo>
                    <a:pt x="400444" y="271166"/>
                  </a:lnTo>
                  <a:lnTo>
                    <a:pt x="444588" y="271166"/>
                  </a:lnTo>
                  <a:lnTo>
                    <a:pt x="444588" y="318463"/>
                  </a:lnTo>
                  <a:lnTo>
                    <a:pt x="450894" y="324769"/>
                  </a:lnTo>
                  <a:lnTo>
                    <a:pt x="450894" y="406750"/>
                  </a:lnTo>
                  <a:lnTo>
                    <a:pt x="498190" y="406750"/>
                  </a:lnTo>
                  <a:lnTo>
                    <a:pt x="498190" y="441434"/>
                  </a:lnTo>
                  <a:lnTo>
                    <a:pt x="655846" y="441434"/>
                  </a:lnTo>
                  <a:lnTo>
                    <a:pt x="655846" y="485577"/>
                  </a:lnTo>
                  <a:lnTo>
                    <a:pt x="671611" y="485577"/>
                  </a:lnTo>
                  <a:lnTo>
                    <a:pt x="671611" y="526568"/>
                  </a:lnTo>
                  <a:lnTo>
                    <a:pt x="737826" y="526568"/>
                  </a:lnTo>
                  <a:lnTo>
                    <a:pt x="737826" y="564405"/>
                  </a:lnTo>
                  <a:lnTo>
                    <a:pt x="756745" y="564405"/>
                  </a:lnTo>
                  <a:lnTo>
                    <a:pt x="756745" y="614855"/>
                  </a:lnTo>
                  <a:lnTo>
                    <a:pt x="873410" y="614855"/>
                  </a:lnTo>
                  <a:lnTo>
                    <a:pt x="873410" y="668457"/>
                  </a:lnTo>
                  <a:lnTo>
                    <a:pt x="1024759" y="668457"/>
                  </a:lnTo>
                  <a:lnTo>
                    <a:pt x="1024759" y="722060"/>
                  </a:lnTo>
                  <a:lnTo>
                    <a:pt x="1053137" y="722060"/>
                  </a:lnTo>
                  <a:lnTo>
                    <a:pt x="1053137" y="769357"/>
                  </a:lnTo>
                  <a:lnTo>
                    <a:pt x="1478806" y="76935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50" name="Group 749">
            <a:extLst>
              <a:ext uri="{FF2B5EF4-FFF2-40B4-BE49-F238E27FC236}">
                <a16:creationId xmlns:a16="http://schemas.microsoft.com/office/drawing/2014/main" id="{C09CDBBE-DB39-4556-BB1E-738387D825C6}"/>
              </a:ext>
            </a:extLst>
          </p:cNvPr>
          <p:cNvGrpSpPr/>
          <p:nvPr/>
        </p:nvGrpSpPr>
        <p:grpSpPr>
          <a:xfrm>
            <a:off x="9430932" y="4266149"/>
            <a:ext cx="2011680" cy="1434662"/>
            <a:chOff x="9430932" y="4266149"/>
            <a:chExt cx="2011680" cy="1434662"/>
          </a:xfrm>
        </p:grpSpPr>
        <p:sp>
          <p:nvSpPr>
            <p:cNvPr id="751" name="Freeform: Shape 750">
              <a:extLst>
                <a:ext uri="{FF2B5EF4-FFF2-40B4-BE49-F238E27FC236}">
                  <a16:creationId xmlns:a16="http://schemas.microsoft.com/office/drawing/2014/main" id="{2182512B-F08E-4F37-A22F-342D235FAF9A}"/>
                </a:ext>
              </a:extLst>
            </p:cNvPr>
            <p:cNvSpPr/>
            <p:nvPr/>
          </p:nvSpPr>
          <p:spPr bwMode="auto">
            <a:xfrm>
              <a:off x="9430932" y="4266149"/>
              <a:ext cx="208105" cy="204952"/>
            </a:xfrm>
            <a:custGeom>
              <a:avLst/>
              <a:gdLst>
                <a:gd name="connsiteX0" fmla="*/ 0 w 208105"/>
                <a:gd name="connsiteY0" fmla="*/ 0 h 204952"/>
                <a:gd name="connsiteX1" fmla="*/ 113512 w 208105"/>
                <a:gd name="connsiteY1" fmla="*/ 0 h 204952"/>
                <a:gd name="connsiteX2" fmla="*/ 113512 w 208105"/>
                <a:gd name="connsiteY2" fmla="*/ 34684 h 204952"/>
                <a:gd name="connsiteX3" fmla="*/ 132431 w 208105"/>
                <a:gd name="connsiteY3" fmla="*/ 34684 h 204952"/>
                <a:gd name="connsiteX4" fmla="*/ 132431 w 208105"/>
                <a:gd name="connsiteY4" fmla="*/ 66215 h 204952"/>
                <a:gd name="connsiteX5" fmla="*/ 157656 w 208105"/>
                <a:gd name="connsiteY5" fmla="*/ 66215 h 204952"/>
                <a:gd name="connsiteX6" fmla="*/ 157656 w 208105"/>
                <a:gd name="connsiteY6" fmla="*/ 110359 h 204952"/>
                <a:gd name="connsiteX7" fmla="*/ 186034 w 208105"/>
                <a:gd name="connsiteY7" fmla="*/ 110359 h 204952"/>
                <a:gd name="connsiteX8" fmla="*/ 186034 w 208105"/>
                <a:gd name="connsiteY8" fmla="*/ 148196 h 204952"/>
                <a:gd name="connsiteX9" fmla="*/ 208105 w 208105"/>
                <a:gd name="connsiteY9" fmla="*/ 148196 h 204952"/>
                <a:gd name="connsiteX10" fmla="*/ 208105 w 208105"/>
                <a:gd name="connsiteY10" fmla="*/ 204952 h 204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105" h="204952">
                  <a:moveTo>
                    <a:pt x="0" y="0"/>
                  </a:moveTo>
                  <a:lnTo>
                    <a:pt x="113512" y="0"/>
                  </a:lnTo>
                  <a:lnTo>
                    <a:pt x="113512" y="34684"/>
                  </a:lnTo>
                  <a:lnTo>
                    <a:pt x="132431" y="34684"/>
                  </a:lnTo>
                  <a:lnTo>
                    <a:pt x="132431" y="66215"/>
                  </a:lnTo>
                  <a:lnTo>
                    <a:pt x="157656" y="66215"/>
                  </a:lnTo>
                  <a:lnTo>
                    <a:pt x="157656" y="110359"/>
                  </a:lnTo>
                  <a:lnTo>
                    <a:pt x="186034" y="110359"/>
                  </a:lnTo>
                  <a:lnTo>
                    <a:pt x="186034" y="148196"/>
                  </a:lnTo>
                  <a:lnTo>
                    <a:pt x="208105" y="148196"/>
                  </a:lnTo>
                  <a:lnTo>
                    <a:pt x="208105" y="20495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2" name="Freeform: Shape 751">
              <a:extLst>
                <a:ext uri="{FF2B5EF4-FFF2-40B4-BE49-F238E27FC236}">
                  <a16:creationId xmlns:a16="http://schemas.microsoft.com/office/drawing/2014/main" id="{3858A488-53C8-4383-BFD8-07A25F985DDE}"/>
                </a:ext>
              </a:extLst>
            </p:cNvPr>
            <p:cNvSpPr/>
            <p:nvPr/>
          </p:nvSpPr>
          <p:spPr bwMode="auto">
            <a:xfrm>
              <a:off x="9651650" y="4449029"/>
              <a:ext cx="1790962" cy="1251782"/>
            </a:xfrm>
            <a:custGeom>
              <a:avLst/>
              <a:gdLst>
                <a:gd name="connsiteX0" fmla="*/ 0 w 1790962"/>
                <a:gd name="connsiteY0" fmla="*/ 0 h 1251782"/>
                <a:gd name="connsiteX1" fmla="*/ 0 w 1790962"/>
                <a:gd name="connsiteY1" fmla="*/ 122971 h 1251782"/>
                <a:gd name="connsiteX2" fmla="*/ 18918 w 1790962"/>
                <a:gd name="connsiteY2" fmla="*/ 122971 h 1251782"/>
                <a:gd name="connsiteX3" fmla="*/ 18918 w 1790962"/>
                <a:gd name="connsiteY3" fmla="*/ 236483 h 1251782"/>
                <a:gd name="connsiteX4" fmla="*/ 34684 w 1790962"/>
                <a:gd name="connsiteY4" fmla="*/ 236483 h 1251782"/>
                <a:gd name="connsiteX5" fmla="*/ 34684 w 1790962"/>
                <a:gd name="connsiteY5" fmla="*/ 324770 h 1251782"/>
                <a:gd name="connsiteX6" fmla="*/ 50449 w 1790962"/>
                <a:gd name="connsiteY6" fmla="*/ 324770 h 1251782"/>
                <a:gd name="connsiteX7" fmla="*/ 50449 w 1790962"/>
                <a:gd name="connsiteY7" fmla="*/ 368913 h 1251782"/>
                <a:gd name="connsiteX8" fmla="*/ 50449 w 1790962"/>
                <a:gd name="connsiteY8" fmla="*/ 368913 h 1251782"/>
                <a:gd name="connsiteX9" fmla="*/ 69368 w 1790962"/>
                <a:gd name="connsiteY9" fmla="*/ 387832 h 1251782"/>
                <a:gd name="connsiteX10" fmla="*/ 69368 w 1790962"/>
                <a:gd name="connsiteY10" fmla="*/ 387832 h 1251782"/>
                <a:gd name="connsiteX11" fmla="*/ 69368 w 1790962"/>
                <a:gd name="connsiteY11" fmla="*/ 444588 h 1251782"/>
                <a:gd name="connsiteX12" fmla="*/ 110358 w 1790962"/>
                <a:gd name="connsiteY12" fmla="*/ 444588 h 1251782"/>
                <a:gd name="connsiteX13" fmla="*/ 110358 w 1790962"/>
                <a:gd name="connsiteY13" fmla="*/ 482425 h 1251782"/>
                <a:gd name="connsiteX14" fmla="*/ 145042 w 1790962"/>
                <a:gd name="connsiteY14" fmla="*/ 482425 h 1251782"/>
                <a:gd name="connsiteX15" fmla="*/ 145042 w 1790962"/>
                <a:gd name="connsiteY15" fmla="*/ 510803 h 1251782"/>
                <a:gd name="connsiteX16" fmla="*/ 167114 w 1790962"/>
                <a:gd name="connsiteY16" fmla="*/ 510803 h 1251782"/>
                <a:gd name="connsiteX17" fmla="*/ 167114 w 1790962"/>
                <a:gd name="connsiteY17" fmla="*/ 539181 h 1251782"/>
                <a:gd name="connsiteX18" fmla="*/ 189186 w 1790962"/>
                <a:gd name="connsiteY18" fmla="*/ 539181 h 1251782"/>
                <a:gd name="connsiteX19" fmla="*/ 189186 w 1790962"/>
                <a:gd name="connsiteY19" fmla="*/ 561252 h 1251782"/>
                <a:gd name="connsiteX20" fmla="*/ 204951 w 1790962"/>
                <a:gd name="connsiteY20" fmla="*/ 561252 h 1251782"/>
                <a:gd name="connsiteX21" fmla="*/ 204951 w 1790962"/>
                <a:gd name="connsiteY21" fmla="*/ 602243 h 1251782"/>
                <a:gd name="connsiteX22" fmla="*/ 239636 w 1790962"/>
                <a:gd name="connsiteY22" fmla="*/ 602243 h 1251782"/>
                <a:gd name="connsiteX23" fmla="*/ 239636 w 1790962"/>
                <a:gd name="connsiteY23" fmla="*/ 630621 h 1251782"/>
                <a:gd name="connsiteX24" fmla="*/ 249095 w 1790962"/>
                <a:gd name="connsiteY24" fmla="*/ 630621 h 1251782"/>
                <a:gd name="connsiteX25" fmla="*/ 249095 w 1790962"/>
                <a:gd name="connsiteY25" fmla="*/ 668458 h 1251782"/>
                <a:gd name="connsiteX26" fmla="*/ 268013 w 1790962"/>
                <a:gd name="connsiteY26" fmla="*/ 668458 h 1251782"/>
                <a:gd name="connsiteX27" fmla="*/ 268013 w 1790962"/>
                <a:gd name="connsiteY27" fmla="*/ 706295 h 1251782"/>
                <a:gd name="connsiteX28" fmla="*/ 312157 w 1790962"/>
                <a:gd name="connsiteY28" fmla="*/ 706295 h 1251782"/>
                <a:gd name="connsiteX29" fmla="*/ 312157 w 1790962"/>
                <a:gd name="connsiteY29" fmla="*/ 740979 h 1251782"/>
                <a:gd name="connsiteX30" fmla="*/ 368913 w 1790962"/>
                <a:gd name="connsiteY30" fmla="*/ 740979 h 1251782"/>
                <a:gd name="connsiteX31" fmla="*/ 368913 w 1790962"/>
                <a:gd name="connsiteY31" fmla="*/ 769357 h 1251782"/>
                <a:gd name="connsiteX32" fmla="*/ 384678 w 1790962"/>
                <a:gd name="connsiteY32" fmla="*/ 769357 h 1251782"/>
                <a:gd name="connsiteX33" fmla="*/ 384678 w 1790962"/>
                <a:gd name="connsiteY33" fmla="*/ 794582 h 1251782"/>
                <a:gd name="connsiteX34" fmla="*/ 447740 w 1790962"/>
                <a:gd name="connsiteY34" fmla="*/ 794582 h 1251782"/>
                <a:gd name="connsiteX35" fmla="*/ 447740 w 1790962"/>
                <a:gd name="connsiteY35" fmla="*/ 826113 h 1251782"/>
                <a:gd name="connsiteX36" fmla="*/ 469812 w 1790962"/>
                <a:gd name="connsiteY36" fmla="*/ 826113 h 1251782"/>
                <a:gd name="connsiteX37" fmla="*/ 469812 w 1790962"/>
                <a:gd name="connsiteY37" fmla="*/ 854491 h 1251782"/>
                <a:gd name="connsiteX38" fmla="*/ 488731 w 1790962"/>
                <a:gd name="connsiteY38" fmla="*/ 854491 h 1251782"/>
                <a:gd name="connsiteX39" fmla="*/ 488731 w 1790962"/>
                <a:gd name="connsiteY39" fmla="*/ 886022 h 1251782"/>
                <a:gd name="connsiteX40" fmla="*/ 756744 w 1790962"/>
                <a:gd name="connsiteY40" fmla="*/ 886022 h 1251782"/>
                <a:gd name="connsiteX41" fmla="*/ 756744 w 1790962"/>
                <a:gd name="connsiteY41" fmla="*/ 911247 h 1251782"/>
                <a:gd name="connsiteX42" fmla="*/ 845031 w 1790962"/>
                <a:gd name="connsiteY42" fmla="*/ 911247 h 1251782"/>
                <a:gd name="connsiteX43" fmla="*/ 851337 w 1790962"/>
                <a:gd name="connsiteY43" fmla="*/ 917553 h 1251782"/>
                <a:gd name="connsiteX44" fmla="*/ 851337 w 1790962"/>
                <a:gd name="connsiteY44" fmla="*/ 949084 h 1251782"/>
                <a:gd name="connsiteX45" fmla="*/ 945931 w 1790962"/>
                <a:gd name="connsiteY45" fmla="*/ 949084 h 1251782"/>
                <a:gd name="connsiteX46" fmla="*/ 945931 w 1790962"/>
                <a:gd name="connsiteY46" fmla="*/ 977462 h 1251782"/>
                <a:gd name="connsiteX47" fmla="*/ 986921 w 1790962"/>
                <a:gd name="connsiteY47" fmla="*/ 977462 h 1251782"/>
                <a:gd name="connsiteX48" fmla="*/ 986921 w 1790962"/>
                <a:gd name="connsiteY48" fmla="*/ 1037371 h 1251782"/>
                <a:gd name="connsiteX49" fmla="*/ 1024758 w 1790962"/>
                <a:gd name="connsiteY49" fmla="*/ 1037371 h 1251782"/>
                <a:gd name="connsiteX50" fmla="*/ 1024758 w 1790962"/>
                <a:gd name="connsiteY50" fmla="*/ 1075208 h 1251782"/>
                <a:gd name="connsiteX51" fmla="*/ 1059442 w 1790962"/>
                <a:gd name="connsiteY51" fmla="*/ 1075208 h 1251782"/>
                <a:gd name="connsiteX52" fmla="*/ 1059442 w 1790962"/>
                <a:gd name="connsiteY52" fmla="*/ 1100433 h 1251782"/>
                <a:gd name="connsiteX53" fmla="*/ 1141423 w 1790962"/>
                <a:gd name="connsiteY53" fmla="*/ 1100433 h 1251782"/>
                <a:gd name="connsiteX54" fmla="*/ 1141423 w 1790962"/>
                <a:gd name="connsiteY54" fmla="*/ 1131964 h 1251782"/>
                <a:gd name="connsiteX55" fmla="*/ 1314844 w 1790962"/>
                <a:gd name="connsiteY55" fmla="*/ 1131964 h 1251782"/>
                <a:gd name="connsiteX56" fmla="*/ 1314844 w 1790962"/>
                <a:gd name="connsiteY56" fmla="*/ 1172954 h 1251782"/>
                <a:gd name="connsiteX57" fmla="*/ 1396824 w 1790962"/>
                <a:gd name="connsiteY57" fmla="*/ 1172954 h 1251782"/>
                <a:gd name="connsiteX58" fmla="*/ 1396824 w 1790962"/>
                <a:gd name="connsiteY58" fmla="*/ 1213945 h 1251782"/>
                <a:gd name="connsiteX59" fmla="*/ 1790962 w 1790962"/>
                <a:gd name="connsiteY59" fmla="*/ 1213945 h 1251782"/>
                <a:gd name="connsiteX60" fmla="*/ 1790962 w 1790962"/>
                <a:gd name="connsiteY60" fmla="*/ 1251782 h 125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90962" h="1251782">
                  <a:moveTo>
                    <a:pt x="0" y="0"/>
                  </a:moveTo>
                  <a:lnTo>
                    <a:pt x="0" y="122971"/>
                  </a:lnTo>
                  <a:lnTo>
                    <a:pt x="18918" y="122971"/>
                  </a:lnTo>
                  <a:lnTo>
                    <a:pt x="18918" y="236483"/>
                  </a:lnTo>
                  <a:lnTo>
                    <a:pt x="34684" y="236483"/>
                  </a:lnTo>
                  <a:lnTo>
                    <a:pt x="34684" y="324770"/>
                  </a:lnTo>
                  <a:lnTo>
                    <a:pt x="50449" y="324770"/>
                  </a:lnTo>
                  <a:lnTo>
                    <a:pt x="50449" y="368913"/>
                  </a:lnTo>
                  <a:lnTo>
                    <a:pt x="50449" y="368913"/>
                  </a:lnTo>
                  <a:lnTo>
                    <a:pt x="69368" y="387832"/>
                  </a:lnTo>
                  <a:lnTo>
                    <a:pt x="69368" y="387832"/>
                  </a:lnTo>
                  <a:lnTo>
                    <a:pt x="69368" y="444588"/>
                  </a:lnTo>
                  <a:lnTo>
                    <a:pt x="110358" y="444588"/>
                  </a:lnTo>
                  <a:lnTo>
                    <a:pt x="110358" y="482425"/>
                  </a:lnTo>
                  <a:lnTo>
                    <a:pt x="145042" y="482425"/>
                  </a:lnTo>
                  <a:lnTo>
                    <a:pt x="145042" y="510803"/>
                  </a:lnTo>
                  <a:lnTo>
                    <a:pt x="167114" y="510803"/>
                  </a:lnTo>
                  <a:lnTo>
                    <a:pt x="167114" y="539181"/>
                  </a:lnTo>
                  <a:lnTo>
                    <a:pt x="189186" y="539181"/>
                  </a:lnTo>
                  <a:lnTo>
                    <a:pt x="189186" y="561252"/>
                  </a:lnTo>
                  <a:lnTo>
                    <a:pt x="204951" y="561252"/>
                  </a:lnTo>
                  <a:lnTo>
                    <a:pt x="204951" y="602243"/>
                  </a:lnTo>
                  <a:lnTo>
                    <a:pt x="239636" y="602243"/>
                  </a:lnTo>
                  <a:lnTo>
                    <a:pt x="239636" y="630621"/>
                  </a:lnTo>
                  <a:lnTo>
                    <a:pt x="249095" y="630621"/>
                  </a:lnTo>
                  <a:lnTo>
                    <a:pt x="249095" y="668458"/>
                  </a:lnTo>
                  <a:lnTo>
                    <a:pt x="268013" y="668458"/>
                  </a:lnTo>
                  <a:lnTo>
                    <a:pt x="268013" y="706295"/>
                  </a:lnTo>
                  <a:lnTo>
                    <a:pt x="312157" y="706295"/>
                  </a:lnTo>
                  <a:lnTo>
                    <a:pt x="312157" y="740979"/>
                  </a:lnTo>
                  <a:lnTo>
                    <a:pt x="368913" y="740979"/>
                  </a:lnTo>
                  <a:lnTo>
                    <a:pt x="368913" y="769357"/>
                  </a:lnTo>
                  <a:lnTo>
                    <a:pt x="384678" y="769357"/>
                  </a:lnTo>
                  <a:lnTo>
                    <a:pt x="384678" y="794582"/>
                  </a:lnTo>
                  <a:lnTo>
                    <a:pt x="447740" y="794582"/>
                  </a:lnTo>
                  <a:lnTo>
                    <a:pt x="447740" y="826113"/>
                  </a:lnTo>
                  <a:lnTo>
                    <a:pt x="469812" y="826113"/>
                  </a:lnTo>
                  <a:lnTo>
                    <a:pt x="469812" y="854491"/>
                  </a:lnTo>
                  <a:lnTo>
                    <a:pt x="488731" y="854491"/>
                  </a:lnTo>
                  <a:lnTo>
                    <a:pt x="488731" y="886022"/>
                  </a:lnTo>
                  <a:lnTo>
                    <a:pt x="756744" y="886022"/>
                  </a:lnTo>
                  <a:lnTo>
                    <a:pt x="756744" y="911247"/>
                  </a:lnTo>
                  <a:lnTo>
                    <a:pt x="845031" y="911247"/>
                  </a:lnTo>
                  <a:lnTo>
                    <a:pt x="851337" y="917553"/>
                  </a:lnTo>
                  <a:lnTo>
                    <a:pt x="851337" y="949084"/>
                  </a:lnTo>
                  <a:lnTo>
                    <a:pt x="945931" y="949084"/>
                  </a:lnTo>
                  <a:lnTo>
                    <a:pt x="945931" y="977462"/>
                  </a:lnTo>
                  <a:lnTo>
                    <a:pt x="986921" y="977462"/>
                  </a:lnTo>
                  <a:lnTo>
                    <a:pt x="986921" y="1037371"/>
                  </a:lnTo>
                  <a:lnTo>
                    <a:pt x="1024758" y="1037371"/>
                  </a:lnTo>
                  <a:lnTo>
                    <a:pt x="1024758" y="1075208"/>
                  </a:lnTo>
                  <a:lnTo>
                    <a:pt x="1059442" y="1075208"/>
                  </a:lnTo>
                  <a:lnTo>
                    <a:pt x="1059442" y="1100433"/>
                  </a:lnTo>
                  <a:lnTo>
                    <a:pt x="1141423" y="1100433"/>
                  </a:lnTo>
                  <a:lnTo>
                    <a:pt x="1141423" y="1131964"/>
                  </a:lnTo>
                  <a:lnTo>
                    <a:pt x="1314844" y="1131964"/>
                  </a:lnTo>
                  <a:lnTo>
                    <a:pt x="1314844" y="1172954"/>
                  </a:lnTo>
                  <a:lnTo>
                    <a:pt x="1396824" y="1172954"/>
                  </a:lnTo>
                  <a:lnTo>
                    <a:pt x="1396824" y="1213945"/>
                  </a:lnTo>
                  <a:lnTo>
                    <a:pt x="1790962" y="1213945"/>
                  </a:lnTo>
                  <a:lnTo>
                    <a:pt x="1790962" y="12517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53" name="Group 752">
            <a:extLst>
              <a:ext uri="{FF2B5EF4-FFF2-40B4-BE49-F238E27FC236}">
                <a16:creationId xmlns:a16="http://schemas.microsoft.com/office/drawing/2014/main" id="{B64B3F48-260F-3D5F-78FB-EE35AACC7120}"/>
              </a:ext>
            </a:extLst>
          </p:cNvPr>
          <p:cNvGrpSpPr/>
          <p:nvPr/>
        </p:nvGrpSpPr>
        <p:grpSpPr>
          <a:xfrm>
            <a:off x="9392911" y="6207927"/>
            <a:ext cx="2488502" cy="454909"/>
            <a:chOff x="9392911" y="6207927"/>
            <a:chExt cx="2488502" cy="454909"/>
          </a:xfrm>
        </p:grpSpPr>
        <p:pic>
          <p:nvPicPr>
            <p:cNvPr id="754" name="Picture 753" descr="A picture containing text, ax, wheel&#10;&#10;Description automatically generated">
              <a:extLst>
                <a:ext uri="{FF2B5EF4-FFF2-40B4-BE49-F238E27FC236}">
                  <a16:creationId xmlns:a16="http://schemas.microsoft.com/office/drawing/2014/main" id="{5BBCD950-94CC-288E-C267-5C20DA10B6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755" name="Rectangle 8">
              <a:extLst>
                <a:ext uri="{FF2B5EF4-FFF2-40B4-BE49-F238E27FC236}">
                  <a16:creationId xmlns:a16="http://schemas.microsoft.com/office/drawing/2014/main" id="{A0DDD00B-A06E-6407-763D-6D1D0370CB2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653025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42DB3-9FFE-30AD-D8C4-C3E64954D1BB}"/>
              </a:ext>
            </a:extLst>
          </p:cNvPr>
          <p:cNvSpPr>
            <a:spLocks noGrp="1"/>
          </p:cNvSpPr>
          <p:nvPr>
            <p:ph type="title"/>
          </p:nvPr>
        </p:nvSpPr>
        <p:spPr/>
        <p:txBody>
          <a:bodyPr/>
          <a:lstStyle/>
          <a:p>
            <a:r>
              <a:rPr lang="en-US" dirty="0"/>
              <a:t>Select Oral SERDs in Clinical Investigation in Adv BC</a:t>
            </a:r>
            <a:br>
              <a:rPr lang="en-US" dirty="0"/>
            </a:br>
            <a:endParaRPr lang="en-US" dirty="0"/>
          </a:p>
        </p:txBody>
      </p:sp>
      <p:sp>
        <p:nvSpPr>
          <p:cNvPr id="3" name="Content Placeholder 2">
            <a:extLst>
              <a:ext uri="{FF2B5EF4-FFF2-40B4-BE49-F238E27FC236}">
                <a16:creationId xmlns:a16="http://schemas.microsoft.com/office/drawing/2014/main" id="{EF10EF97-C3CA-7B44-4D3A-E22963CE614E}"/>
              </a:ext>
            </a:extLst>
          </p:cNvPr>
          <p:cNvSpPr>
            <a:spLocks noGrp="1"/>
          </p:cNvSpPr>
          <p:nvPr>
            <p:ph idx="1"/>
          </p:nvPr>
        </p:nvSpPr>
        <p:spPr>
          <a:xfrm>
            <a:off x="604675" y="1021439"/>
            <a:ext cx="10877529" cy="4650686"/>
          </a:xfrm>
        </p:spPr>
        <p:txBody>
          <a:bodyPr/>
          <a:lstStyle/>
          <a:p>
            <a:r>
              <a:rPr lang="en-US" sz="1800" b="0" kern="0" dirty="0"/>
              <a:t>Fulvestrant: only FDA-approved SERD, but poor bioavailability may limit efficacy; oral SERDs may achieve higher exposure and better activity</a:t>
            </a:r>
            <a:r>
              <a:rPr lang="en-US" sz="1800" b="0" kern="0" baseline="30000" dirty="0"/>
              <a:t>1</a:t>
            </a:r>
            <a:endParaRPr lang="en-US" sz="1800" b="0" kern="0" dirty="0"/>
          </a:p>
        </p:txBody>
      </p:sp>
      <p:sp>
        <p:nvSpPr>
          <p:cNvPr id="8" name="Text Box 15">
            <a:extLst>
              <a:ext uri="{FF2B5EF4-FFF2-40B4-BE49-F238E27FC236}">
                <a16:creationId xmlns:a16="http://schemas.microsoft.com/office/drawing/2014/main" id="{F879ABE1-CC0F-6ACE-F91A-8600161AD2F2}"/>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Zhang. Oncotarget. 2017;8:103874. 2. </a:t>
            </a:r>
            <a:r>
              <a:rPr lang="en-US" altLang="en-US" sz="1200" b="0" spc="-10" dirty="0" err="1">
                <a:solidFill>
                  <a:schemeClr val="bg2"/>
                </a:solidFill>
                <a:latin typeface="Calibri" panose="020F0502020204030204" pitchFamily="34" charset="0"/>
                <a:cs typeface="+mn-cs"/>
              </a:rPr>
              <a:t>Jhaveri</a:t>
            </a:r>
            <a:r>
              <a:rPr lang="en-US" altLang="en-US" sz="1200" b="0" spc="-10" dirty="0">
                <a:solidFill>
                  <a:schemeClr val="bg2"/>
                </a:solidFill>
                <a:latin typeface="Calibri" panose="020F0502020204030204" pitchFamily="34" charset="0"/>
                <a:cs typeface="+mn-cs"/>
              </a:rPr>
              <a:t>. Clin Cancer Res. 2021;27:5760. 3. Dees. ESMO 2019. Abstr 3587. 4. </a:t>
            </a:r>
            <a:r>
              <a:rPr lang="en-US" altLang="en-US" sz="1200" b="0" spc="-10" dirty="0" err="1">
                <a:solidFill>
                  <a:schemeClr val="bg2"/>
                </a:solidFill>
                <a:latin typeface="Calibri" panose="020F0502020204030204" pitchFamily="34" charset="0"/>
                <a:cs typeface="+mn-cs"/>
              </a:rPr>
              <a:t>Maglakelidze</a:t>
            </a:r>
            <a:r>
              <a:rPr lang="en-US" altLang="en-US" sz="1200" b="0" spc="-10" dirty="0">
                <a:solidFill>
                  <a:schemeClr val="bg2"/>
                </a:solidFill>
                <a:latin typeface="Calibri" panose="020F0502020204030204" pitchFamily="34" charset="0"/>
                <a:cs typeface="+mn-cs"/>
              </a:rPr>
              <a:t>. ASCO 2021. Abstr 1063. 5. </a:t>
            </a:r>
            <a:r>
              <a:rPr lang="en-US" altLang="en-US" sz="1200" b="0" spc="-10" dirty="0" err="1">
                <a:solidFill>
                  <a:schemeClr val="bg2"/>
                </a:solidFill>
                <a:latin typeface="Calibri" panose="020F0502020204030204" pitchFamily="34" charset="0"/>
                <a:cs typeface="+mn-cs"/>
              </a:rPr>
              <a:t>Chandarlapaty</a:t>
            </a:r>
            <a:r>
              <a:rPr lang="en-US" altLang="en-US" sz="1200" b="0" spc="-10" dirty="0">
                <a:solidFill>
                  <a:schemeClr val="bg2"/>
                </a:solidFill>
                <a:latin typeface="Calibri" panose="020F0502020204030204" pitchFamily="34" charset="0"/>
                <a:cs typeface="+mn-cs"/>
              </a:rPr>
              <a:t>. ASCO 2021. Abstr 1058. 6. </a:t>
            </a:r>
            <a:r>
              <a:rPr lang="en-US" altLang="en-US" sz="1200" b="0" spc="-10" dirty="0" err="1">
                <a:solidFill>
                  <a:schemeClr val="bg2"/>
                </a:solidFill>
                <a:latin typeface="Calibri" panose="020F0502020204030204" pitchFamily="34" charset="0"/>
                <a:cs typeface="+mn-cs"/>
              </a:rPr>
              <a:t>Bidard</a:t>
            </a:r>
            <a:r>
              <a:rPr lang="en-US" altLang="en-US" sz="1200" b="0" spc="-10" dirty="0">
                <a:solidFill>
                  <a:schemeClr val="bg2"/>
                </a:solidFill>
                <a:latin typeface="Calibri" panose="020F0502020204030204" pitchFamily="34" charset="0"/>
                <a:cs typeface="+mn-cs"/>
              </a:rPr>
              <a:t>, JCO. 2022 [</a:t>
            </a:r>
            <a:r>
              <a:rPr lang="en-US" altLang="en-US" sz="1200" b="0" spc="-10" dirty="0" err="1">
                <a:solidFill>
                  <a:schemeClr val="bg2"/>
                </a:solidFill>
                <a:latin typeface="Calibri" panose="020F0502020204030204" pitchFamily="34" charset="0"/>
                <a:cs typeface="+mn-cs"/>
              </a:rPr>
              <a:t>Epub</a:t>
            </a:r>
            <a:r>
              <a:rPr lang="en-US" altLang="en-US" sz="1200" b="0" spc="-10" dirty="0">
                <a:solidFill>
                  <a:schemeClr val="bg2"/>
                </a:solidFill>
                <a:latin typeface="Calibri" panose="020F0502020204030204" pitchFamily="34" charset="0"/>
                <a:cs typeface="+mn-cs"/>
              </a:rPr>
              <a:t>]. 7. </a:t>
            </a:r>
            <a:r>
              <a:rPr lang="en-US" altLang="en-US" sz="1200" b="0" spc="-10" dirty="0" err="1">
                <a:solidFill>
                  <a:schemeClr val="bg2"/>
                </a:solidFill>
                <a:latin typeface="Calibri" panose="020F0502020204030204" pitchFamily="34" charset="0"/>
                <a:cs typeface="+mn-cs"/>
              </a:rPr>
              <a:t>Jhaveri</a:t>
            </a:r>
            <a:r>
              <a:rPr lang="en-US" altLang="en-US" sz="1200" b="0" spc="-10" dirty="0">
                <a:solidFill>
                  <a:schemeClr val="bg2"/>
                </a:solidFill>
                <a:latin typeface="Calibri" panose="020F0502020204030204" pitchFamily="34" charset="0"/>
                <a:cs typeface="+mn-cs"/>
              </a:rPr>
              <a:t>. SABCS 2019. Abstr PD7-05. 8. Hamilton. ASCO 2020. Abstr 1024. 9. Lim. ASCO 2020. Abstr 1023. </a:t>
            </a:r>
          </a:p>
        </p:txBody>
      </p:sp>
      <p:graphicFrame>
        <p:nvGraphicFramePr>
          <p:cNvPr id="9" name="Group 32">
            <a:extLst>
              <a:ext uri="{FF2B5EF4-FFF2-40B4-BE49-F238E27FC236}">
                <a16:creationId xmlns:a16="http://schemas.microsoft.com/office/drawing/2014/main" id="{5AC18F9E-DE8E-8181-C7D9-8D52614F44E6}"/>
              </a:ext>
            </a:extLst>
          </p:cNvPr>
          <p:cNvGraphicFramePr>
            <a:graphicFrameLocks noGrp="1"/>
          </p:cNvGraphicFramePr>
          <p:nvPr>
            <p:extLst>
              <p:ext uri="{D42A27DB-BD31-4B8C-83A1-F6EECF244321}">
                <p14:modId xmlns:p14="http://schemas.microsoft.com/office/powerpoint/2010/main" val="2906856283"/>
              </p:ext>
            </p:extLst>
          </p:nvPr>
        </p:nvGraphicFramePr>
        <p:xfrm>
          <a:off x="74787" y="1585598"/>
          <a:ext cx="12042426" cy="4389248"/>
        </p:xfrm>
        <a:graphic>
          <a:graphicData uri="http://schemas.openxmlformats.org/drawingml/2006/table">
            <a:tbl>
              <a:tblPr/>
              <a:tblGrid>
                <a:gridCol w="1645920">
                  <a:extLst>
                    <a:ext uri="{9D8B030D-6E8A-4147-A177-3AD203B41FA5}">
                      <a16:colId xmlns:a16="http://schemas.microsoft.com/office/drawing/2014/main" val="20000"/>
                    </a:ext>
                  </a:extLst>
                </a:gridCol>
                <a:gridCol w="1273996">
                  <a:extLst>
                    <a:ext uri="{9D8B030D-6E8A-4147-A177-3AD203B41FA5}">
                      <a16:colId xmlns:a16="http://schemas.microsoft.com/office/drawing/2014/main" val="20001"/>
                    </a:ext>
                  </a:extLst>
                </a:gridCol>
                <a:gridCol w="493159">
                  <a:extLst>
                    <a:ext uri="{9D8B030D-6E8A-4147-A177-3AD203B41FA5}">
                      <a16:colId xmlns:a16="http://schemas.microsoft.com/office/drawing/2014/main" val="20002"/>
                    </a:ext>
                  </a:extLst>
                </a:gridCol>
                <a:gridCol w="2373331">
                  <a:extLst>
                    <a:ext uri="{9D8B030D-6E8A-4147-A177-3AD203B41FA5}">
                      <a16:colId xmlns:a16="http://schemas.microsoft.com/office/drawing/2014/main" val="1957510448"/>
                    </a:ext>
                  </a:extLst>
                </a:gridCol>
                <a:gridCol w="731520">
                  <a:extLst>
                    <a:ext uri="{9D8B030D-6E8A-4147-A177-3AD203B41FA5}">
                      <a16:colId xmlns:a16="http://schemas.microsoft.com/office/drawing/2014/main" val="3768012616"/>
                    </a:ext>
                  </a:extLst>
                </a:gridCol>
                <a:gridCol w="2762250">
                  <a:extLst>
                    <a:ext uri="{9D8B030D-6E8A-4147-A177-3AD203B41FA5}">
                      <a16:colId xmlns:a16="http://schemas.microsoft.com/office/drawing/2014/main" val="2960260198"/>
                    </a:ext>
                  </a:extLst>
                </a:gridCol>
                <a:gridCol w="2762250">
                  <a:extLst>
                    <a:ext uri="{9D8B030D-6E8A-4147-A177-3AD203B41FA5}">
                      <a16:colId xmlns:a16="http://schemas.microsoft.com/office/drawing/2014/main" val="821792519"/>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SERD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Study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dirty="0">
                          <a:ln>
                            <a:noFill/>
                          </a:ln>
                          <a:solidFill>
                            <a:schemeClr val="tx1"/>
                          </a:solidFill>
                          <a:effectLst/>
                          <a:latin typeface="Calibri" panose="020F0502020204030204" pitchFamily="34" charset="0"/>
                        </a:rPr>
                        <a:t>Prior 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dirty="0">
                          <a:ln>
                            <a:noFill/>
                          </a:ln>
                          <a:solidFill>
                            <a:schemeClr val="tx1"/>
                          </a:solidFill>
                          <a:effectLst/>
                          <a:latin typeface="Calibri" panose="020F0502020204030204" pitchFamily="34" charset="0"/>
                        </a:rPr>
                        <a:t>m</a:t>
                      </a:r>
                      <a:r>
                        <a:rPr kumimoji="0" lang="en-US" sz="1200" b="1" i="1" u="none" strike="noStrike" cap="none" normalizeH="0" baseline="0" dirty="0">
                          <a:ln>
                            <a:noFill/>
                          </a:ln>
                          <a:solidFill>
                            <a:schemeClr val="tx1"/>
                          </a:solidFill>
                          <a:effectLst/>
                          <a:latin typeface="Calibri" panose="020F0502020204030204" pitchFamily="34" charset="0"/>
                        </a:rPr>
                        <a:t>ESR1</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dirty="0">
                          <a:ln>
                            <a:noFill/>
                          </a:ln>
                          <a:solidFill>
                            <a:schemeClr val="tx1"/>
                          </a:solidFill>
                          <a:effectLst/>
                          <a:latin typeface="Calibri" panose="020F0502020204030204" pitchFamily="34" charset="0"/>
                        </a:rPr>
                        <a:t>Efficacy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dirty="0">
                          <a:ln>
                            <a:noFill/>
                          </a:ln>
                          <a:solidFill>
                            <a:schemeClr val="tx1"/>
                          </a:solidFill>
                          <a:effectLst/>
                          <a:latin typeface="Calibri" panose="020F0502020204030204" pitchFamily="34" charset="0"/>
                        </a:rPr>
                        <a:t>AEs in ≥20%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LSZ102 ± ribo or alpelisib</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I/Ib</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(NCT02734615)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tx: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FULV/CDKi: 46.5-60.3%/34.6-60.3%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25.0-41.7%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LSZ102 only: ORR, 1.3%; CBR: 7.8%; mPFS: 1.8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LSZ102 + ribo: ORR, 19.9%; CBR, 35.1%; mPFS, 6.2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LSZ102 +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alpelisib</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ORR, 7.0%; CBR, 20.9%;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mPFS</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3.5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50.0-61.1%; diarrhea, 38.6-69.8%; vomiting, 20.6-37.2%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Rintodestrant (G1T48) ± palbo</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3,4</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 (NCT03455270)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tx: 3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FULV/CDKi: 84.6%/76.9%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CBR: 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 30.8%; diarrhea, 26.9%;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hot flashes, 26.9%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8132222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Amcenestrant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(SAR439859) ± palbo</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5</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I/II (NCT03284957)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Amcenestrant</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palbo (n = 39):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CDKi/mTORi: 5.1%/2.6%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34.3%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CBR: 74.3%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Palbociclib TRAEs: fatigue, 30.8%; nausea, 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80257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Elacestrant</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6</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III (NCT03778931)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43.4% 2 prior therapies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CDKi</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mTORi</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29.3%/100%/4.2%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mPFS</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2.8 vs 1.9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(SERD vs SOC)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PFS rate: 22.3% vs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498663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Giredestrant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(GDC-9545)</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7</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 (NCT03916744)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tx: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FULV/CDKi: 38%/59%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CBR: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21%; arthralgia, 21%; </a:t>
                      </a:r>
                      <a:b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769369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Camizestrant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(AZD9833) ± palbo</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8</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 (NCT03616587)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a:t>
                      </a:r>
                      <a:r>
                        <a:rPr kumimoji="0" lang="en-US" sz="1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tx</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FULV/CDKi: 82%/68%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16.3%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CBR: 42.3%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Visual disturbances: 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Bradycardia/sinus bradycardia: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3360277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Giredestrant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(GDC-9545) ± palbo</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9</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Phase Ia/Ib (NCT03332797)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no. tx: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FULV/CDKi: 11%/17%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13-33%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CBR: 55-81%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 44%; fatigue, 26%; diarrhea, 23%; bradycardia,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10453902"/>
                  </a:ext>
                </a:extLst>
              </a:tr>
            </a:tbl>
          </a:graphicData>
        </a:graphic>
      </p:graphicFrame>
      <p:grpSp>
        <p:nvGrpSpPr>
          <p:cNvPr id="10" name="Group 9">
            <a:extLst>
              <a:ext uri="{FF2B5EF4-FFF2-40B4-BE49-F238E27FC236}">
                <a16:creationId xmlns:a16="http://schemas.microsoft.com/office/drawing/2014/main" id="{AE169987-7D34-7ED5-B906-BF9A2486130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B6E673D-DBE4-F242-5E85-EA047DC357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CDB68D4C-BDE7-3B31-A61A-48C389BFD6E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004255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128A3-642D-2B44-8BE4-E399E63D74C6}"/>
              </a:ext>
            </a:extLst>
          </p:cNvPr>
          <p:cNvSpPr>
            <a:spLocks noGrp="1"/>
          </p:cNvSpPr>
          <p:nvPr>
            <p:ph type="title"/>
          </p:nvPr>
        </p:nvSpPr>
        <p:spPr/>
        <p:txBody>
          <a:bodyPr/>
          <a:lstStyle/>
          <a:p>
            <a:r>
              <a:rPr lang="en-US" dirty="0"/>
              <a:t>A New Breast Cancer Subtype: HER2-Low Breast Cancer</a:t>
            </a:r>
            <a:endParaRPr lang="en-US" sz="2800" dirty="0">
              <a:solidFill>
                <a:schemeClr val="accent1"/>
              </a:solidFill>
            </a:endParaRPr>
          </a:p>
        </p:txBody>
      </p:sp>
      <p:sp>
        <p:nvSpPr>
          <p:cNvPr id="39" name="Text Box 11">
            <a:extLst>
              <a:ext uri="{FF2B5EF4-FFF2-40B4-BE49-F238E27FC236}">
                <a16:creationId xmlns:a16="http://schemas.microsoft.com/office/drawing/2014/main" id="{43954506-5443-4D62-A53B-D4EDEDAA7245}"/>
              </a:ext>
            </a:extLst>
          </p:cNvPr>
          <p:cNvSpPr txBox="1">
            <a:spLocks noChangeArrowheads="1"/>
          </p:cNvSpPr>
          <p:nvPr/>
        </p:nvSpPr>
        <p:spPr bwMode="auto">
          <a:xfrm>
            <a:off x="412491" y="617417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Image from Rinnerthaler. Int J Mol Sci. 2019;20:1115</a:t>
            </a:r>
            <a:r>
              <a:rPr lang="en-US" altLang="en-US" sz="1200" b="0" dirty="0">
                <a:solidFill>
                  <a:srgbClr val="455560"/>
                </a:solidFill>
                <a:latin typeface="Calibri" panose="020F0502020204030204" pitchFamily="34" charset="0"/>
                <a:cs typeface="Arial" panose="020B0604020202020204" pitchFamily="34" charset="0"/>
              </a:rPr>
              <a:t>. HER2-directed ADCs beyond T-DM1 in breast cancer. Licensed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under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Creative Commons Attribution 3.0 Unported License (CC BY 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pic>
        <p:nvPicPr>
          <p:cNvPr id="16" name="Picture 15">
            <a:extLst>
              <a:ext uri="{FF2B5EF4-FFF2-40B4-BE49-F238E27FC236}">
                <a16:creationId xmlns:a16="http://schemas.microsoft.com/office/drawing/2014/main" id="{A26D4969-2292-4EFF-BF3F-5613A865D0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9602" y="1870103"/>
            <a:ext cx="6765636" cy="3117273"/>
          </a:xfrm>
          <a:prstGeom prst="rect">
            <a:avLst/>
          </a:prstGeom>
          <a:ln>
            <a:solidFill>
              <a:schemeClr val="bg1"/>
            </a:solidFill>
          </a:ln>
        </p:spPr>
      </p:pic>
      <p:sp>
        <p:nvSpPr>
          <p:cNvPr id="8" name="Partial Circle 7">
            <a:extLst>
              <a:ext uri="{FF2B5EF4-FFF2-40B4-BE49-F238E27FC236}">
                <a16:creationId xmlns:a16="http://schemas.microsoft.com/office/drawing/2014/main" id="{07BC248F-0634-4E6E-B062-ED5AF8060DB2}"/>
              </a:ext>
            </a:extLst>
          </p:cNvPr>
          <p:cNvSpPr/>
          <p:nvPr/>
        </p:nvSpPr>
        <p:spPr bwMode="auto">
          <a:xfrm>
            <a:off x="8175726" y="1658721"/>
            <a:ext cx="3557325" cy="3562209"/>
          </a:xfrm>
          <a:prstGeom prst="pie">
            <a:avLst>
              <a:gd name="adj1" fmla="val 16192893"/>
              <a:gd name="adj2" fmla="val 6436008"/>
            </a:avLst>
          </a:prstGeom>
          <a:solidFill>
            <a:schemeClr val="accent1"/>
          </a:solid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Partial Circle 8">
            <a:extLst>
              <a:ext uri="{FF2B5EF4-FFF2-40B4-BE49-F238E27FC236}">
                <a16:creationId xmlns:a16="http://schemas.microsoft.com/office/drawing/2014/main" id="{58192CC8-3808-4028-841D-CE9BA3001254}"/>
              </a:ext>
            </a:extLst>
          </p:cNvPr>
          <p:cNvSpPr/>
          <p:nvPr/>
        </p:nvSpPr>
        <p:spPr bwMode="auto">
          <a:xfrm>
            <a:off x="8028650" y="1658721"/>
            <a:ext cx="3851476" cy="3562209"/>
          </a:xfrm>
          <a:prstGeom prst="pie">
            <a:avLst>
              <a:gd name="adj1" fmla="val 12986287"/>
              <a:gd name="adj2" fmla="val 16228601"/>
            </a:avLst>
          </a:prstGeom>
          <a:solidFill>
            <a:schemeClr val="accent4"/>
          </a:solid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9BCC3A2E-C300-4EF1-8822-9F6991D55472}"/>
              </a:ext>
            </a:extLst>
          </p:cNvPr>
          <p:cNvSpPr txBox="1"/>
          <p:nvPr/>
        </p:nvSpPr>
        <p:spPr bwMode="auto">
          <a:xfrm>
            <a:off x="10182661" y="2828835"/>
            <a:ext cx="1259161" cy="1200329"/>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 BC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 to 55%</a:t>
            </a:r>
          </a:p>
        </p:txBody>
      </p:sp>
      <p:sp>
        <p:nvSpPr>
          <p:cNvPr id="11" name="TextBox 10">
            <a:extLst>
              <a:ext uri="{FF2B5EF4-FFF2-40B4-BE49-F238E27FC236}">
                <a16:creationId xmlns:a16="http://schemas.microsoft.com/office/drawing/2014/main" id="{198A9706-4AE2-4406-9386-8D2983EC2A4A}"/>
              </a:ext>
            </a:extLst>
          </p:cNvPr>
          <p:cNvSpPr txBox="1"/>
          <p:nvPr/>
        </p:nvSpPr>
        <p:spPr bwMode="auto">
          <a:xfrm>
            <a:off x="8259936" y="3218410"/>
            <a:ext cx="1775649" cy="92333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HER2-negative BC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to 40%</a:t>
            </a:r>
          </a:p>
        </p:txBody>
      </p:sp>
      <p:sp>
        <p:nvSpPr>
          <p:cNvPr id="12" name="TextBox 11">
            <a:extLst>
              <a:ext uri="{FF2B5EF4-FFF2-40B4-BE49-F238E27FC236}">
                <a16:creationId xmlns:a16="http://schemas.microsoft.com/office/drawing/2014/main" id="{701C66DF-4D33-4CBC-AC20-586B36F0FB23}"/>
              </a:ext>
            </a:extLst>
          </p:cNvPr>
          <p:cNvSpPr txBox="1"/>
          <p:nvPr/>
        </p:nvSpPr>
        <p:spPr bwMode="auto">
          <a:xfrm>
            <a:off x="8677998" y="1882987"/>
            <a:ext cx="1357587" cy="92333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HER2-positive BC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a:t>
            </a:r>
          </a:p>
        </p:txBody>
      </p:sp>
      <p:sp>
        <p:nvSpPr>
          <p:cNvPr id="13" name="Partial Circle 12">
            <a:extLst>
              <a:ext uri="{FF2B5EF4-FFF2-40B4-BE49-F238E27FC236}">
                <a16:creationId xmlns:a16="http://schemas.microsoft.com/office/drawing/2014/main" id="{708B85CF-EEC5-4651-A98B-42C7B5856908}"/>
              </a:ext>
            </a:extLst>
          </p:cNvPr>
          <p:cNvSpPr/>
          <p:nvPr/>
        </p:nvSpPr>
        <p:spPr bwMode="auto">
          <a:xfrm>
            <a:off x="8028650" y="1637070"/>
            <a:ext cx="3851476" cy="3562209"/>
          </a:xfrm>
          <a:prstGeom prst="pie">
            <a:avLst>
              <a:gd name="adj1" fmla="val 6427963"/>
              <a:gd name="adj2" fmla="val 12985763"/>
            </a:avLst>
          </a:prstGeom>
          <a:solidFill>
            <a:schemeClr val="accent3"/>
          </a:solidFill>
          <a:ln w="1270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C3C1411C-1E7F-446B-892A-A6964A592B0B}"/>
              </a:ext>
            </a:extLst>
          </p:cNvPr>
          <p:cNvSpPr txBox="1"/>
          <p:nvPr/>
        </p:nvSpPr>
        <p:spPr bwMode="auto">
          <a:xfrm>
            <a:off x="8008070" y="3190077"/>
            <a:ext cx="1775649" cy="92333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HER2-negative BC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to 40%</a:t>
            </a:r>
          </a:p>
        </p:txBody>
      </p:sp>
      <p:cxnSp>
        <p:nvCxnSpPr>
          <p:cNvPr id="7" name="Connector: Elbow 6">
            <a:extLst>
              <a:ext uri="{FF2B5EF4-FFF2-40B4-BE49-F238E27FC236}">
                <a16:creationId xmlns:a16="http://schemas.microsoft.com/office/drawing/2014/main" id="{C0C6BE83-0D58-404C-9F10-D5E959813D90}"/>
              </a:ext>
            </a:extLst>
          </p:cNvPr>
          <p:cNvCxnSpPr>
            <a:cxnSpLocks/>
          </p:cNvCxnSpPr>
          <p:nvPr/>
        </p:nvCxnSpPr>
        <p:spPr bwMode="auto">
          <a:xfrm>
            <a:off x="7265238" y="3129973"/>
            <a:ext cx="742832" cy="417160"/>
          </a:xfrm>
          <a:prstGeom prst="bentConnector3">
            <a:avLst/>
          </a:prstGeom>
          <a:noFill/>
          <a:ln w="57150" cap="flat" cmpd="sng" algn="ctr">
            <a:solidFill>
              <a:srgbClr val="0070C0"/>
            </a:solidFill>
            <a:prstDash val="solid"/>
            <a:round/>
            <a:headEnd type="none" w="med" len="med"/>
            <a:tailEnd type="triangle"/>
          </a:ln>
          <a:effectLst/>
        </p:spPr>
      </p:cxnSp>
      <p:sp>
        <p:nvSpPr>
          <p:cNvPr id="4" name="TextBox 3">
            <a:extLst>
              <a:ext uri="{FF2B5EF4-FFF2-40B4-BE49-F238E27FC236}">
                <a16:creationId xmlns:a16="http://schemas.microsoft.com/office/drawing/2014/main" id="{3EFB8A29-109F-3140-2821-DC3B10A9A265}"/>
              </a:ext>
            </a:extLst>
          </p:cNvPr>
          <p:cNvSpPr txBox="1"/>
          <p:nvPr/>
        </p:nvSpPr>
        <p:spPr bwMode="auto">
          <a:xfrm>
            <a:off x="1655176" y="1476979"/>
            <a:ext cx="4454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Mechanism of Action of HER2-Directed ADCs</a:t>
            </a:r>
          </a:p>
        </p:txBody>
      </p:sp>
      <p:grpSp>
        <p:nvGrpSpPr>
          <p:cNvPr id="18" name="Group 17">
            <a:extLst>
              <a:ext uri="{FF2B5EF4-FFF2-40B4-BE49-F238E27FC236}">
                <a16:creationId xmlns:a16="http://schemas.microsoft.com/office/drawing/2014/main" id="{2950FECF-06B7-BBEF-AFEF-B3C0B291EE9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689E0291-2B6C-1EC2-26E2-C66281354A8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59518EA0-FE02-25D3-E53D-EC3F68E75A6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07133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00" dirty="0">
                <a:solidFill>
                  <a:schemeClr val="tx1"/>
                </a:solidFill>
                <a:ea typeface="+mn-ea"/>
                <a:cs typeface="+mn-cs"/>
              </a:rPr>
              <a:t>$Title$</a:t>
            </a:r>
          </a:p>
        </p:txBody>
      </p:sp>
      <p:sp>
        <p:nvSpPr>
          <p:cNvPr id="5" name="Rectangle 4">
            <a:extLst>
              <a:ext uri="{FF2B5EF4-FFF2-40B4-BE49-F238E27FC236}">
                <a16:creationId xmlns:a16="http://schemas.microsoft.com/office/drawing/2014/main" id="{02A32D47-E698-42EE-BC35-E7A94D3A2A0E}"/>
              </a:ext>
            </a:extLst>
          </p:cNvPr>
          <p:cNvSpPr/>
          <p:nvPr/>
        </p:nvSpPr>
        <p:spPr bwMode="auto">
          <a:xfrm>
            <a:off x="6140333" y="4080937"/>
            <a:ext cx="1703199" cy="1637927"/>
          </a:xfrm>
          <a:prstGeom prst="rect">
            <a:avLst/>
          </a:prstGeom>
          <a:solidFill>
            <a:schemeClr val="tx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 name="Title 4">
            <a:extLst>
              <a:ext uri="{FF2B5EF4-FFF2-40B4-BE49-F238E27FC236}">
                <a16:creationId xmlns:a16="http://schemas.microsoft.com/office/drawing/2014/main" id="{A3984B46-CE69-4389-9184-D5CA245D4761}"/>
              </a:ext>
            </a:extLst>
          </p:cNvPr>
          <p:cNvSpPr txBox="1">
            <a:spLocks/>
          </p:cNvSpPr>
          <p:nvPr/>
        </p:nvSpPr>
        <p:spPr bwMode="auto">
          <a:xfrm>
            <a:off x="609758" y="238128"/>
            <a:ext cx="11033601"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HER2-Targeted ADC: Trastuzumab </a:t>
            </a:r>
            <a:r>
              <a:rPr kumimoji="0" lang="en-US" sz="3600" b="1" i="0" u="none" strike="noStrike" kern="0" cap="none" spc="0" normalizeH="0" baseline="0" noProof="0" dirty="0" err="1">
                <a:ln>
                  <a:noFill/>
                </a:ln>
                <a:solidFill>
                  <a:srgbClr val="455560"/>
                </a:solidFill>
                <a:effectLst/>
                <a:uLnTx/>
                <a:uFillTx/>
                <a:latin typeface="Calibri" panose="020F0502020204030204" pitchFamily="34" charset="0"/>
                <a:ea typeface="+mj-ea"/>
                <a:cs typeface="+mj-cs"/>
              </a:rPr>
              <a:t>Deruxtecan</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 (T-</a:t>
            </a:r>
            <a:r>
              <a:rPr kumimoji="0" lang="en-US" sz="3600" b="1" i="0" u="none" strike="noStrike" kern="0" cap="none" spc="0" normalizeH="0" baseline="0" noProof="0" dirty="0" err="1">
                <a:ln>
                  <a:noFill/>
                </a:ln>
                <a:solidFill>
                  <a:srgbClr val="455560"/>
                </a:solidFill>
                <a:effectLst/>
                <a:uLnTx/>
                <a:uFillTx/>
                <a:latin typeface="Calibri" panose="020F0502020204030204" pitchFamily="34" charset="0"/>
                <a:ea typeface="+mj-ea"/>
                <a:cs typeface="+mj-cs"/>
              </a:rPr>
              <a:t>DXd</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endParaRPr>
          </a:p>
        </p:txBody>
      </p:sp>
      <p:sp>
        <p:nvSpPr>
          <p:cNvPr id="8" name="Content Placeholder 1">
            <a:extLst>
              <a:ext uri="{FF2B5EF4-FFF2-40B4-BE49-F238E27FC236}">
                <a16:creationId xmlns:a16="http://schemas.microsoft.com/office/drawing/2014/main" id="{BF73437F-A1D8-4695-9762-19B96FA66135}"/>
              </a:ext>
            </a:extLst>
          </p:cNvPr>
          <p:cNvSpPr txBox="1">
            <a:spLocks/>
          </p:cNvSpPr>
          <p:nvPr/>
        </p:nvSpPr>
        <p:spPr>
          <a:xfrm>
            <a:off x="8323040" y="1503610"/>
            <a:ext cx="3471051" cy="46506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 </a:t>
            </a:r>
            <a:r>
              <a:rPr kumimoji="0" 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drug:antibody</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ratio: ~ 8</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Stable linker-payload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Tumor-selectable cleavable linker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 potency, membrane-permeable payload with short systemic half-life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Bystander killing effect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Text Box 11">
            <a:extLst>
              <a:ext uri="{FF2B5EF4-FFF2-40B4-BE49-F238E27FC236}">
                <a16:creationId xmlns:a16="http://schemas.microsoft.com/office/drawing/2014/main" id="{A75A60DC-660B-4F8D-95DB-D6692D5DBEA1}"/>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Nakada. Chem Pharm Bull (Tokyo). 2019;67:173. Trail. Pharmacol Ther. 2018;181:126. Ogitani. Cancer Sci. 2016;107:1039.</a:t>
            </a:r>
          </a:p>
        </p:txBody>
      </p:sp>
      <p:sp>
        <p:nvSpPr>
          <p:cNvPr id="13" name="Rectangle 12">
            <a:extLst>
              <a:ext uri="{FF2B5EF4-FFF2-40B4-BE49-F238E27FC236}">
                <a16:creationId xmlns:a16="http://schemas.microsoft.com/office/drawing/2014/main" id="{FB61A60F-2CA8-444C-9E4B-9EEB6A8DF2F4}"/>
              </a:ext>
            </a:extLst>
          </p:cNvPr>
          <p:cNvSpPr/>
          <p:nvPr/>
        </p:nvSpPr>
        <p:spPr>
          <a:xfrm>
            <a:off x="226873" y="1329215"/>
            <a:ext cx="4030374" cy="64633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anti-HER2 IgG1 mAb with same AA sequence as trastuzumab</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6A055649-3B92-48D7-884D-139F17EE538F}"/>
              </a:ext>
            </a:extLst>
          </p:cNvPr>
          <p:cNvSpPr/>
          <p:nvPr/>
        </p:nvSpPr>
        <p:spPr>
          <a:xfrm>
            <a:off x="3790167" y="2356122"/>
            <a:ext cx="3711272"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Tetrapeptide-based cleavable linker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DB9D7B6E-D0C1-44CB-8C67-34855C5D33E3}"/>
              </a:ext>
            </a:extLst>
          </p:cNvPr>
          <p:cNvSpPr/>
          <p:nvPr/>
        </p:nvSpPr>
        <p:spPr>
          <a:xfrm>
            <a:off x="2863680" y="4348728"/>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67F07717-D072-4495-A784-F7570AB150B8}"/>
              </a:ext>
            </a:extLst>
          </p:cNvPr>
          <p:cNvSpPr/>
          <p:nvPr/>
        </p:nvSpPr>
        <p:spPr>
          <a:xfrm>
            <a:off x="2863680" y="4658278"/>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Rectangle 16">
            <a:extLst>
              <a:ext uri="{FF2B5EF4-FFF2-40B4-BE49-F238E27FC236}">
                <a16:creationId xmlns:a16="http://schemas.microsoft.com/office/drawing/2014/main" id="{E8DA9948-C7EA-4CB4-9AC9-B7B576D3A080}"/>
              </a:ext>
            </a:extLst>
          </p:cNvPr>
          <p:cNvSpPr/>
          <p:nvPr/>
        </p:nvSpPr>
        <p:spPr>
          <a:xfrm>
            <a:off x="2083650" y="5235465"/>
            <a:ext cx="4044698" cy="563231"/>
          </a:xfrm>
          <a:prstGeom prst="rect">
            <a:avLst/>
          </a:prstGeom>
        </p:spPr>
        <p:txBody>
          <a:bodyPr wrap="none">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Topoisomerase I inhibitor (DXd) payload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(an </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exatecan</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 derivative)</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8" name="Group 17">
            <a:extLst>
              <a:ext uri="{FF2B5EF4-FFF2-40B4-BE49-F238E27FC236}">
                <a16:creationId xmlns:a16="http://schemas.microsoft.com/office/drawing/2014/main" id="{5FDA04BA-02E1-4F62-AB45-4F9D6C9F794F}"/>
              </a:ext>
            </a:extLst>
          </p:cNvPr>
          <p:cNvGrpSpPr/>
          <p:nvPr/>
        </p:nvGrpSpPr>
        <p:grpSpPr>
          <a:xfrm>
            <a:off x="6762725" y="3787912"/>
            <a:ext cx="458415" cy="458415"/>
            <a:chOff x="7043490" y="3582626"/>
            <a:chExt cx="684271" cy="684271"/>
          </a:xfrm>
        </p:grpSpPr>
        <p:sp>
          <p:nvSpPr>
            <p:cNvPr id="19" name="Oval 18">
              <a:extLst>
                <a:ext uri="{FF2B5EF4-FFF2-40B4-BE49-F238E27FC236}">
                  <a16:creationId xmlns:a16="http://schemas.microsoft.com/office/drawing/2014/main" id="{598C9B48-0130-48D7-8F12-0556CED41764}"/>
                </a:ext>
              </a:extLst>
            </p:cNvPr>
            <p:cNvSpPr/>
            <p:nvPr/>
          </p:nvSpPr>
          <p:spPr bwMode="auto">
            <a:xfrm>
              <a:off x="7043490" y="3582626"/>
              <a:ext cx="684271" cy="684271"/>
            </a:xfrm>
            <a:prstGeom prst="ellipse">
              <a:avLst/>
            </a:prstGeom>
            <a:solidFill>
              <a:schemeClr val="tx1"/>
            </a:solid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0" name="Group 19">
              <a:extLst>
                <a:ext uri="{FF2B5EF4-FFF2-40B4-BE49-F238E27FC236}">
                  <a16:creationId xmlns:a16="http://schemas.microsoft.com/office/drawing/2014/main" id="{9BDA7A58-DCF5-46E5-BA64-0249EE72F25B}"/>
                </a:ext>
              </a:extLst>
            </p:cNvPr>
            <p:cNvGrpSpPr/>
            <p:nvPr/>
          </p:nvGrpSpPr>
          <p:grpSpPr>
            <a:xfrm>
              <a:off x="7160438" y="3727072"/>
              <a:ext cx="450375" cy="446179"/>
              <a:chOff x="8348866" y="3710732"/>
              <a:chExt cx="450375" cy="446179"/>
            </a:xfrm>
          </p:grpSpPr>
          <p:sp>
            <p:nvSpPr>
              <p:cNvPr id="21" name="Chevron 225">
                <a:extLst>
                  <a:ext uri="{FF2B5EF4-FFF2-40B4-BE49-F238E27FC236}">
                    <a16:creationId xmlns:a16="http://schemas.microsoft.com/office/drawing/2014/main" id="{E9B5F44C-7A3C-4D92-8B4E-B09EDA97136C}"/>
                  </a:ext>
                </a:extLst>
              </p:cNvPr>
              <p:cNvSpPr/>
              <p:nvPr/>
            </p:nvSpPr>
            <p:spPr bwMode="auto">
              <a:xfrm rot="5400000">
                <a:off x="8464204" y="3649471"/>
                <a:ext cx="219698" cy="342220"/>
              </a:xfrm>
              <a:prstGeom prst="chevron">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Chevron 226">
                <a:extLst>
                  <a:ext uri="{FF2B5EF4-FFF2-40B4-BE49-F238E27FC236}">
                    <a16:creationId xmlns:a16="http://schemas.microsoft.com/office/drawing/2014/main" id="{07D2EBAC-4406-46BB-B0BE-054132B4F042}"/>
                  </a:ext>
                </a:extLst>
              </p:cNvPr>
              <p:cNvSpPr/>
              <p:nvPr/>
            </p:nvSpPr>
            <p:spPr bwMode="auto">
              <a:xfrm rot="5400000">
                <a:off x="8427902" y="3785572"/>
                <a:ext cx="292303" cy="450375"/>
              </a:xfrm>
              <a:prstGeom prst="chevr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 name="Hexagon 22">
            <a:extLst>
              <a:ext uri="{FF2B5EF4-FFF2-40B4-BE49-F238E27FC236}">
                <a16:creationId xmlns:a16="http://schemas.microsoft.com/office/drawing/2014/main" id="{15396480-9243-44DF-B0FC-4AF98E39E645}"/>
              </a:ext>
            </a:extLst>
          </p:cNvPr>
          <p:cNvSpPr/>
          <p:nvPr/>
        </p:nvSpPr>
        <p:spPr bwMode="auto">
          <a:xfrm rot="8987312">
            <a:off x="6543999" y="4611421"/>
            <a:ext cx="302680" cy="258595"/>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 name="Group 23">
            <a:extLst>
              <a:ext uri="{FF2B5EF4-FFF2-40B4-BE49-F238E27FC236}">
                <a16:creationId xmlns:a16="http://schemas.microsoft.com/office/drawing/2014/main" id="{CA1B2FA9-429A-4B99-A7C0-AA8CC124E0D0}"/>
              </a:ext>
            </a:extLst>
          </p:cNvPr>
          <p:cNvGrpSpPr/>
          <p:nvPr/>
        </p:nvGrpSpPr>
        <p:grpSpPr>
          <a:xfrm rot="18297713" flipV="1">
            <a:off x="6838935" y="4606511"/>
            <a:ext cx="92075" cy="66624"/>
            <a:chOff x="250471" y="5019519"/>
            <a:chExt cx="92075" cy="66624"/>
          </a:xfrm>
        </p:grpSpPr>
        <p:sp>
          <p:nvSpPr>
            <p:cNvPr id="25" name="Freeform 262">
              <a:extLst>
                <a:ext uri="{FF2B5EF4-FFF2-40B4-BE49-F238E27FC236}">
                  <a16:creationId xmlns:a16="http://schemas.microsoft.com/office/drawing/2014/main" id="{A891259C-AC99-4C9F-A82C-0B916E82A1DF}"/>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Freeform 263">
              <a:extLst>
                <a:ext uri="{FF2B5EF4-FFF2-40B4-BE49-F238E27FC236}">
                  <a16:creationId xmlns:a16="http://schemas.microsoft.com/office/drawing/2014/main" id="{21E7E9D4-E922-4353-B705-429ACF5DA7EA}"/>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Freeform 264">
              <a:extLst>
                <a:ext uri="{FF2B5EF4-FFF2-40B4-BE49-F238E27FC236}">
                  <a16:creationId xmlns:a16="http://schemas.microsoft.com/office/drawing/2014/main" id="{E5E4130B-8368-422E-B7D3-BA90FB90A265}"/>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Freeform 265">
              <a:extLst>
                <a:ext uri="{FF2B5EF4-FFF2-40B4-BE49-F238E27FC236}">
                  <a16:creationId xmlns:a16="http://schemas.microsoft.com/office/drawing/2014/main" id="{0407E025-40F2-4A12-88DB-05AFF7877DE9}"/>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Freeform 266">
              <a:extLst>
                <a:ext uri="{FF2B5EF4-FFF2-40B4-BE49-F238E27FC236}">
                  <a16:creationId xmlns:a16="http://schemas.microsoft.com/office/drawing/2014/main" id="{B411013E-5F89-4AA1-92AA-C36DFCD83D0C}"/>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Freeform 267">
              <a:extLst>
                <a:ext uri="{FF2B5EF4-FFF2-40B4-BE49-F238E27FC236}">
                  <a16:creationId xmlns:a16="http://schemas.microsoft.com/office/drawing/2014/main" id="{F65899D8-D891-420F-B634-BB9358016532}"/>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 name="Group 30">
            <a:extLst>
              <a:ext uri="{FF2B5EF4-FFF2-40B4-BE49-F238E27FC236}">
                <a16:creationId xmlns:a16="http://schemas.microsoft.com/office/drawing/2014/main" id="{181012CA-C38A-478D-872D-A0AF6C756388}"/>
              </a:ext>
            </a:extLst>
          </p:cNvPr>
          <p:cNvGrpSpPr/>
          <p:nvPr/>
        </p:nvGrpSpPr>
        <p:grpSpPr>
          <a:xfrm rot="8357068" flipV="1">
            <a:off x="7290037" y="5390876"/>
            <a:ext cx="92075" cy="66624"/>
            <a:chOff x="250471" y="5019519"/>
            <a:chExt cx="92075" cy="66624"/>
          </a:xfrm>
        </p:grpSpPr>
        <p:sp>
          <p:nvSpPr>
            <p:cNvPr id="32" name="Freeform 269">
              <a:extLst>
                <a:ext uri="{FF2B5EF4-FFF2-40B4-BE49-F238E27FC236}">
                  <a16:creationId xmlns:a16="http://schemas.microsoft.com/office/drawing/2014/main" id="{D431DF4E-D508-47BC-9E48-F0D93E9A874A}"/>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 name="Freeform 270">
              <a:extLst>
                <a:ext uri="{FF2B5EF4-FFF2-40B4-BE49-F238E27FC236}">
                  <a16:creationId xmlns:a16="http://schemas.microsoft.com/office/drawing/2014/main" id="{18773323-A7C8-4113-B471-47437D46892B}"/>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Freeform 271">
              <a:extLst>
                <a:ext uri="{FF2B5EF4-FFF2-40B4-BE49-F238E27FC236}">
                  <a16:creationId xmlns:a16="http://schemas.microsoft.com/office/drawing/2014/main" id="{1257EEB9-B2D0-4CA3-AEEF-23C84B6249D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Freeform 272">
              <a:extLst>
                <a:ext uri="{FF2B5EF4-FFF2-40B4-BE49-F238E27FC236}">
                  <a16:creationId xmlns:a16="http://schemas.microsoft.com/office/drawing/2014/main" id="{ED362D84-24C8-45CE-9EB0-8B5CE4FBCFFA}"/>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 name="Freeform 273">
              <a:extLst>
                <a:ext uri="{FF2B5EF4-FFF2-40B4-BE49-F238E27FC236}">
                  <a16:creationId xmlns:a16="http://schemas.microsoft.com/office/drawing/2014/main" id="{694A19B3-EE3D-4F31-8F56-E59E4F5804D8}"/>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 name="Freeform 274">
              <a:extLst>
                <a:ext uri="{FF2B5EF4-FFF2-40B4-BE49-F238E27FC236}">
                  <a16:creationId xmlns:a16="http://schemas.microsoft.com/office/drawing/2014/main" id="{2C23B5B3-861A-400E-B199-1182BD6F1166}"/>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8" name="Group 37">
            <a:extLst>
              <a:ext uri="{FF2B5EF4-FFF2-40B4-BE49-F238E27FC236}">
                <a16:creationId xmlns:a16="http://schemas.microsoft.com/office/drawing/2014/main" id="{75CAC5B1-C3F4-42BE-ACC6-96AF89FE8ADF}"/>
              </a:ext>
            </a:extLst>
          </p:cNvPr>
          <p:cNvGrpSpPr/>
          <p:nvPr/>
        </p:nvGrpSpPr>
        <p:grpSpPr>
          <a:xfrm rot="626279">
            <a:off x="6957443" y="4353821"/>
            <a:ext cx="106691" cy="100149"/>
            <a:chOff x="3452933" y="2144335"/>
            <a:chExt cx="74449" cy="65326"/>
          </a:xfrm>
        </p:grpSpPr>
        <p:sp>
          <p:nvSpPr>
            <p:cNvPr id="39" name="Freeform 276">
              <a:extLst>
                <a:ext uri="{FF2B5EF4-FFF2-40B4-BE49-F238E27FC236}">
                  <a16:creationId xmlns:a16="http://schemas.microsoft.com/office/drawing/2014/main" id="{F40E64BC-C803-4E29-8452-162668B931B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Freeform 277">
              <a:extLst>
                <a:ext uri="{FF2B5EF4-FFF2-40B4-BE49-F238E27FC236}">
                  <a16:creationId xmlns:a16="http://schemas.microsoft.com/office/drawing/2014/main" id="{3BEE55DA-84BD-439E-AD88-CE9F6A23E580}"/>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1" name="Group 40">
            <a:extLst>
              <a:ext uri="{FF2B5EF4-FFF2-40B4-BE49-F238E27FC236}">
                <a16:creationId xmlns:a16="http://schemas.microsoft.com/office/drawing/2014/main" id="{7140375F-B1B2-4926-B97D-68743ABCA497}"/>
              </a:ext>
            </a:extLst>
          </p:cNvPr>
          <p:cNvGrpSpPr/>
          <p:nvPr/>
        </p:nvGrpSpPr>
        <p:grpSpPr>
          <a:xfrm rot="21047580">
            <a:off x="7366232" y="4909473"/>
            <a:ext cx="106691" cy="100149"/>
            <a:chOff x="3452933" y="2144335"/>
            <a:chExt cx="74449" cy="65326"/>
          </a:xfrm>
        </p:grpSpPr>
        <p:sp>
          <p:nvSpPr>
            <p:cNvPr id="42" name="Freeform 279">
              <a:extLst>
                <a:ext uri="{FF2B5EF4-FFF2-40B4-BE49-F238E27FC236}">
                  <a16:creationId xmlns:a16="http://schemas.microsoft.com/office/drawing/2014/main" id="{BC6653ED-08D7-4A75-9205-E7F07543660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Freeform 280">
              <a:extLst>
                <a:ext uri="{FF2B5EF4-FFF2-40B4-BE49-F238E27FC236}">
                  <a16:creationId xmlns:a16="http://schemas.microsoft.com/office/drawing/2014/main" id="{23622D4F-06C8-450D-8E7A-C534515A3CAB}"/>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4" name="Group 43">
            <a:extLst>
              <a:ext uri="{FF2B5EF4-FFF2-40B4-BE49-F238E27FC236}">
                <a16:creationId xmlns:a16="http://schemas.microsoft.com/office/drawing/2014/main" id="{11E889BF-6364-4A98-BED6-BF246B17602B}"/>
              </a:ext>
            </a:extLst>
          </p:cNvPr>
          <p:cNvGrpSpPr/>
          <p:nvPr/>
        </p:nvGrpSpPr>
        <p:grpSpPr>
          <a:xfrm rot="17172966">
            <a:off x="7536502" y="5396646"/>
            <a:ext cx="106691" cy="100149"/>
            <a:chOff x="3452933" y="2144335"/>
            <a:chExt cx="74449" cy="65326"/>
          </a:xfrm>
        </p:grpSpPr>
        <p:sp>
          <p:nvSpPr>
            <p:cNvPr id="45" name="Freeform 282">
              <a:extLst>
                <a:ext uri="{FF2B5EF4-FFF2-40B4-BE49-F238E27FC236}">
                  <a16:creationId xmlns:a16="http://schemas.microsoft.com/office/drawing/2014/main" id="{108B45C0-8CFD-4468-9991-A1C2AFD813F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Freeform 283">
              <a:extLst>
                <a:ext uri="{FF2B5EF4-FFF2-40B4-BE49-F238E27FC236}">
                  <a16:creationId xmlns:a16="http://schemas.microsoft.com/office/drawing/2014/main" id="{11921796-0B5F-4AC2-A5D0-53B33EF2B495}"/>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7" name="Rectangle 46">
            <a:extLst>
              <a:ext uri="{FF2B5EF4-FFF2-40B4-BE49-F238E27FC236}">
                <a16:creationId xmlns:a16="http://schemas.microsoft.com/office/drawing/2014/main" id="{0DD944D9-9FA9-4F0D-A540-91529EB463B1}"/>
              </a:ext>
            </a:extLst>
          </p:cNvPr>
          <p:cNvSpPr/>
          <p:nvPr/>
        </p:nvSpPr>
        <p:spPr>
          <a:xfrm>
            <a:off x="6558620" y="4347360"/>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48" name="Rectangle 47">
            <a:extLst>
              <a:ext uri="{FF2B5EF4-FFF2-40B4-BE49-F238E27FC236}">
                <a16:creationId xmlns:a16="http://schemas.microsoft.com/office/drawing/2014/main" id="{41D7C1CF-CC87-4571-9C95-2A2F58121295}"/>
              </a:ext>
            </a:extLst>
          </p:cNvPr>
          <p:cNvSpPr/>
          <p:nvPr/>
        </p:nvSpPr>
        <p:spPr>
          <a:xfrm>
            <a:off x="7067407" y="426705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9" name="Rectangle 48">
            <a:extLst>
              <a:ext uri="{FF2B5EF4-FFF2-40B4-BE49-F238E27FC236}">
                <a16:creationId xmlns:a16="http://schemas.microsoft.com/office/drawing/2014/main" id="{3BCD3A8B-CB9C-4CA4-B537-C7212C294077}"/>
              </a:ext>
            </a:extLst>
          </p:cNvPr>
          <p:cNvSpPr/>
          <p:nvPr/>
        </p:nvSpPr>
        <p:spPr>
          <a:xfrm>
            <a:off x="6245283" y="5042952"/>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50" name="Rectangle 49">
            <a:extLst>
              <a:ext uri="{FF2B5EF4-FFF2-40B4-BE49-F238E27FC236}">
                <a16:creationId xmlns:a16="http://schemas.microsoft.com/office/drawing/2014/main" id="{05558175-1745-460A-9BCB-4A34CD408A5E}"/>
              </a:ext>
            </a:extLst>
          </p:cNvPr>
          <p:cNvSpPr/>
          <p:nvPr/>
        </p:nvSpPr>
        <p:spPr>
          <a:xfrm>
            <a:off x="6933692" y="4495807"/>
            <a:ext cx="16511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51" name="Rectangle 50">
            <a:extLst>
              <a:ext uri="{FF2B5EF4-FFF2-40B4-BE49-F238E27FC236}">
                <a16:creationId xmlns:a16="http://schemas.microsoft.com/office/drawing/2014/main" id="{DB1979BA-E10F-466E-9669-6E6B74232DD4}"/>
              </a:ext>
            </a:extLst>
          </p:cNvPr>
          <p:cNvSpPr/>
          <p:nvPr/>
        </p:nvSpPr>
        <p:spPr>
          <a:xfrm>
            <a:off x="7446861" y="477213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2" name="Rectangle 51">
            <a:extLst>
              <a:ext uri="{FF2B5EF4-FFF2-40B4-BE49-F238E27FC236}">
                <a16:creationId xmlns:a16="http://schemas.microsoft.com/office/drawing/2014/main" id="{5BF31A53-204B-4EAB-8377-2C917FEC304C}"/>
              </a:ext>
            </a:extLst>
          </p:cNvPr>
          <p:cNvSpPr/>
          <p:nvPr/>
        </p:nvSpPr>
        <p:spPr>
          <a:xfrm>
            <a:off x="7613932" y="519684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3" name="Rectangle 52">
            <a:extLst>
              <a:ext uri="{FF2B5EF4-FFF2-40B4-BE49-F238E27FC236}">
                <a16:creationId xmlns:a16="http://schemas.microsoft.com/office/drawing/2014/main" id="{1DE745D1-9213-4E7B-AD21-8C4FE8144584}"/>
              </a:ext>
            </a:extLst>
          </p:cNvPr>
          <p:cNvSpPr/>
          <p:nvPr/>
        </p:nvSpPr>
        <p:spPr>
          <a:xfrm>
            <a:off x="7598420" y="549365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4" name="Rectangle 53">
            <a:extLst>
              <a:ext uri="{FF2B5EF4-FFF2-40B4-BE49-F238E27FC236}">
                <a16:creationId xmlns:a16="http://schemas.microsoft.com/office/drawing/2014/main" id="{6515CB45-8F37-446C-BDEE-7647213AC2B4}"/>
              </a:ext>
            </a:extLst>
          </p:cNvPr>
          <p:cNvSpPr/>
          <p:nvPr/>
        </p:nvSpPr>
        <p:spPr>
          <a:xfrm>
            <a:off x="6794360" y="50278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5" name="Rectangle 54">
            <a:extLst>
              <a:ext uri="{FF2B5EF4-FFF2-40B4-BE49-F238E27FC236}">
                <a16:creationId xmlns:a16="http://schemas.microsoft.com/office/drawing/2014/main" id="{3CAA5F2E-89A5-464F-A3F8-F6F621D0D5F5}"/>
              </a:ext>
            </a:extLst>
          </p:cNvPr>
          <p:cNvSpPr/>
          <p:nvPr/>
        </p:nvSpPr>
        <p:spPr>
          <a:xfrm>
            <a:off x="7172183" y="488260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6" name="Rectangle 55">
            <a:extLst>
              <a:ext uri="{FF2B5EF4-FFF2-40B4-BE49-F238E27FC236}">
                <a16:creationId xmlns:a16="http://schemas.microsoft.com/office/drawing/2014/main" id="{E5AAB589-3AB6-4540-B8CC-1BD6C04ECA92}"/>
              </a:ext>
            </a:extLst>
          </p:cNvPr>
          <p:cNvSpPr/>
          <p:nvPr/>
        </p:nvSpPr>
        <p:spPr>
          <a:xfrm>
            <a:off x="7377959" y="5469139"/>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a:t>
            </a:r>
          </a:p>
        </p:txBody>
      </p:sp>
      <p:sp>
        <p:nvSpPr>
          <p:cNvPr id="57" name="Freeform 296">
            <a:extLst>
              <a:ext uri="{FF2B5EF4-FFF2-40B4-BE49-F238E27FC236}">
                <a16:creationId xmlns:a16="http://schemas.microsoft.com/office/drawing/2014/main" id="{6972CB16-3FF6-4550-ACD0-3C794F9EB93B}"/>
              </a:ext>
            </a:extLst>
          </p:cNvPr>
          <p:cNvSpPr/>
          <p:nvPr/>
        </p:nvSpPr>
        <p:spPr bwMode="auto">
          <a:xfrm rot="21190281">
            <a:off x="7167793" y="5375810"/>
            <a:ext cx="127000" cy="85725"/>
          </a:xfrm>
          <a:custGeom>
            <a:avLst/>
            <a:gdLst>
              <a:gd name="connsiteX0" fmla="*/ 127000 w 127000"/>
              <a:gd name="connsiteY0" fmla="*/ 85725 h 85725"/>
              <a:gd name="connsiteX1" fmla="*/ 0 w 127000"/>
              <a:gd name="connsiteY1" fmla="*/ 0 h 85725"/>
            </a:gdLst>
            <a:ahLst/>
            <a:cxnLst>
              <a:cxn ang="0">
                <a:pos x="connsiteX0" y="connsiteY0"/>
              </a:cxn>
              <a:cxn ang="0">
                <a:pos x="connsiteX1" y="connsiteY1"/>
              </a:cxn>
            </a:cxnLst>
            <a:rect l="l" t="t" r="r" b="b"/>
            <a:pathLst>
              <a:path w="127000" h="85725">
                <a:moveTo>
                  <a:pt x="127000" y="857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Freeform 297">
            <a:extLst>
              <a:ext uri="{FF2B5EF4-FFF2-40B4-BE49-F238E27FC236}">
                <a16:creationId xmlns:a16="http://schemas.microsoft.com/office/drawing/2014/main" id="{C50A2C60-2A9F-4049-9EF4-9D54340DE7E5}"/>
              </a:ext>
            </a:extLst>
          </p:cNvPr>
          <p:cNvSpPr/>
          <p:nvPr/>
        </p:nvSpPr>
        <p:spPr bwMode="auto">
          <a:xfrm>
            <a:off x="6424623" y="4810125"/>
            <a:ext cx="273050" cy="314325"/>
          </a:xfrm>
          <a:custGeom>
            <a:avLst/>
            <a:gdLst>
              <a:gd name="connsiteX0" fmla="*/ 136525 w 273050"/>
              <a:gd name="connsiteY0" fmla="*/ 0 h 314325"/>
              <a:gd name="connsiteX1" fmla="*/ 3175 w 273050"/>
              <a:gd name="connsiteY1" fmla="*/ 79375 h 314325"/>
              <a:gd name="connsiteX2" fmla="*/ 0 w 273050"/>
              <a:gd name="connsiteY2" fmla="*/ 238125 h 314325"/>
              <a:gd name="connsiteX3" fmla="*/ 133350 w 273050"/>
              <a:gd name="connsiteY3" fmla="*/ 314325 h 314325"/>
              <a:gd name="connsiteX4" fmla="*/ 273050 w 273050"/>
              <a:gd name="connsiteY4" fmla="*/ 238125 h 314325"/>
              <a:gd name="connsiteX5" fmla="*/ 263525 w 273050"/>
              <a:gd name="connsiteY5" fmla="*/ 8255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50" h="314325">
                <a:moveTo>
                  <a:pt x="136525" y="0"/>
                </a:moveTo>
                <a:lnTo>
                  <a:pt x="3175" y="79375"/>
                </a:lnTo>
                <a:cubicBezTo>
                  <a:pt x="2117" y="132292"/>
                  <a:pt x="1058" y="185208"/>
                  <a:pt x="0" y="238125"/>
                </a:cubicBezTo>
                <a:lnTo>
                  <a:pt x="133350" y="314325"/>
                </a:lnTo>
                <a:lnTo>
                  <a:pt x="273050" y="238125"/>
                </a:lnTo>
                <a:lnTo>
                  <a:pt x="263525" y="825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Freeform 298">
            <a:extLst>
              <a:ext uri="{FF2B5EF4-FFF2-40B4-BE49-F238E27FC236}">
                <a16:creationId xmlns:a16="http://schemas.microsoft.com/office/drawing/2014/main" id="{E26512F2-9AD9-469D-9788-BDD91C3F1434}"/>
              </a:ext>
            </a:extLst>
          </p:cNvPr>
          <p:cNvSpPr/>
          <p:nvPr/>
        </p:nvSpPr>
        <p:spPr bwMode="auto">
          <a:xfrm>
            <a:off x="6846898" y="4810125"/>
            <a:ext cx="130175" cy="292100"/>
          </a:xfrm>
          <a:custGeom>
            <a:avLst/>
            <a:gdLst>
              <a:gd name="connsiteX0" fmla="*/ 0 w 130175"/>
              <a:gd name="connsiteY0" fmla="*/ 0 h 292100"/>
              <a:gd name="connsiteX1" fmla="*/ 130175 w 130175"/>
              <a:gd name="connsiteY1" fmla="*/ 76200 h 292100"/>
              <a:gd name="connsiteX2" fmla="*/ 130175 w 130175"/>
              <a:gd name="connsiteY2" fmla="*/ 234950 h 292100"/>
              <a:gd name="connsiteX3" fmla="*/ 47625 w 130175"/>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130175" h="292100">
                <a:moveTo>
                  <a:pt x="0" y="0"/>
                </a:moveTo>
                <a:lnTo>
                  <a:pt x="130175" y="76200"/>
                </a:lnTo>
                <a:lnTo>
                  <a:pt x="130175" y="234950"/>
                </a:lnTo>
                <a:lnTo>
                  <a:pt x="47625"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299">
            <a:extLst>
              <a:ext uri="{FF2B5EF4-FFF2-40B4-BE49-F238E27FC236}">
                <a16:creationId xmlns:a16="http://schemas.microsoft.com/office/drawing/2014/main" id="{544FC95F-B785-4137-946B-981F93930A16}"/>
              </a:ext>
            </a:extLst>
          </p:cNvPr>
          <p:cNvSpPr/>
          <p:nvPr/>
        </p:nvSpPr>
        <p:spPr bwMode="auto">
          <a:xfrm>
            <a:off x="6691323" y="5045075"/>
            <a:ext cx="79375" cy="47625"/>
          </a:xfrm>
          <a:custGeom>
            <a:avLst/>
            <a:gdLst>
              <a:gd name="connsiteX0" fmla="*/ 0 w 79375"/>
              <a:gd name="connsiteY0" fmla="*/ 0 h 47625"/>
              <a:gd name="connsiteX1" fmla="*/ 79375 w 79375"/>
              <a:gd name="connsiteY1" fmla="*/ 47625 h 47625"/>
            </a:gdLst>
            <a:ahLst/>
            <a:cxnLst>
              <a:cxn ang="0">
                <a:pos x="connsiteX0" y="connsiteY0"/>
              </a:cxn>
              <a:cxn ang="0">
                <a:pos x="connsiteX1" y="connsiteY1"/>
              </a:cxn>
            </a:cxnLst>
            <a:rect l="l" t="t" r="r" b="b"/>
            <a:pathLst>
              <a:path w="79375" h="47625">
                <a:moveTo>
                  <a:pt x="0" y="0"/>
                </a:moveTo>
                <a:lnTo>
                  <a:pt x="793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Freeform 300">
            <a:extLst>
              <a:ext uri="{FF2B5EF4-FFF2-40B4-BE49-F238E27FC236}">
                <a16:creationId xmlns:a16="http://schemas.microsoft.com/office/drawing/2014/main" id="{E6DB228C-2C2F-4723-84E6-F6DDBDDF4476}"/>
              </a:ext>
            </a:extLst>
          </p:cNvPr>
          <p:cNvSpPr/>
          <p:nvPr/>
        </p:nvSpPr>
        <p:spPr bwMode="auto">
          <a:xfrm>
            <a:off x="6456373" y="4854575"/>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 name="Freeform 301">
            <a:extLst>
              <a:ext uri="{FF2B5EF4-FFF2-40B4-BE49-F238E27FC236}">
                <a16:creationId xmlns:a16="http://schemas.microsoft.com/office/drawing/2014/main" id="{FAB10C82-2217-4D7A-8E2F-CDE164A56473}"/>
              </a:ext>
            </a:extLst>
          </p:cNvPr>
          <p:cNvSpPr/>
          <p:nvPr/>
        </p:nvSpPr>
        <p:spPr bwMode="auto">
          <a:xfrm rot="3584211">
            <a:off x="6462641" y="5028744"/>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Freeform 302">
            <a:extLst>
              <a:ext uri="{FF2B5EF4-FFF2-40B4-BE49-F238E27FC236}">
                <a16:creationId xmlns:a16="http://schemas.microsoft.com/office/drawing/2014/main" id="{B7A34314-3C47-4AA8-AAD6-A3804A322986}"/>
              </a:ext>
            </a:extLst>
          </p:cNvPr>
          <p:cNvSpPr/>
          <p:nvPr/>
        </p:nvSpPr>
        <p:spPr bwMode="auto">
          <a:xfrm rot="3814402">
            <a:off x="6271360" y="4796312"/>
            <a:ext cx="167993" cy="96111"/>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 name="Freeform 303">
            <a:extLst>
              <a:ext uri="{FF2B5EF4-FFF2-40B4-BE49-F238E27FC236}">
                <a16:creationId xmlns:a16="http://schemas.microsoft.com/office/drawing/2014/main" id="{0E7408CD-5590-4337-96C6-A5595EE22AB5}"/>
              </a:ext>
            </a:extLst>
          </p:cNvPr>
          <p:cNvSpPr/>
          <p:nvPr/>
        </p:nvSpPr>
        <p:spPr bwMode="auto">
          <a:xfrm rot="20913658">
            <a:off x="6328379" y="5046315"/>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 name="Freeform 304">
            <a:extLst>
              <a:ext uri="{FF2B5EF4-FFF2-40B4-BE49-F238E27FC236}">
                <a16:creationId xmlns:a16="http://schemas.microsoft.com/office/drawing/2014/main" id="{98296CAA-230F-4EC6-ACEA-5EFA29803AEB}"/>
              </a:ext>
            </a:extLst>
          </p:cNvPr>
          <p:cNvSpPr/>
          <p:nvPr/>
        </p:nvSpPr>
        <p:spPr bwMode="auto">
          <a:xfrm>
            <a:off x="6732866" y="4854571"/>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 name="Freeform 305">
            <a:extLst>
              <a:ext uri="{FF2B5EF4-FFF2-40B4-BE49-F238E27FC236}">
                <a16:creationId xmlns:a16="http://schemas.microsoft.com/office/drawing/2014/main" id="{A780C98F-CD60-4F15-9799-87FB8440C2BD}"/>
              </a:ext>
            </a:extLst>
          </p:cNvPr>
          <p:cNvSpPr/>
          <p:nvPr/>
        </p:nvSpPr>
        <p:spPr bwMode="auto">
          <a:xfrm rot="16646854">
            <a:off x="7134236" y="5129391"/>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 name="Freeform 306">
            <a:extLst>
              <a:ext uri="{FF2B5EF4-FFF2-40B4-BE49-F238E27FC236}">
                <a16:creationId xmlns:a16="http://schemas.microsoft.com/office/drawing/2014/main" id="{EC27ED19-F32C-4BE9-82AA-59884627BCF6}"/>
              </a:ext>
            </a:extLst>
          </p:cNvPr>
          <p:cNvSpPr/>
          <p:nvPr/>
        </p:nvSpPr>
        <p:spPr bwMode="auto">
          <a:xfrm rot="9357027">
            <a:off x="7318299" y="5141845"/>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 name="Freeform 307">
            <a:extLst>
              <a:ext uri="{FF2B5EF4-FFF2-40B4-BE49-F238E27FC236}">
                <a16:creationId xmlns:a16="http://schemas.microsoft.com/office/drawing/2014/main" id="{05D1C829-ABF3-4C51-B642-C2B32E89A199}"/>
              </a:ext>
            </a:extLst>
          </p:cNvPr>
          <p:cNvSpPr/>
          <p:nvPr/>
        </p:nvSpPr>
        <p:spPr bwMode="auto">
          <a:xfrm rot="7060042">
            <a:off x="6891335" y="4938289"/>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9" name="Freeform 308">
            <a:extLst>
              <a:ext uri="{FF2B5EF4-FFF2-40B4-BE49-F238E27FC236}">
                <a16:creationId xmlns:a16="http://schemas.microsoft.com/office/drawing/2014/main" id="{CC6788CF-4DB4-402C-8D3D-AB6510D3FB43}"/>
              </a:ext>
            </a:extLst>
          </p:cNvPr>
          <p:cNvSpPr/>
          <p:nvPr/>
        </p:nvSpPr>
        <p:spPr bwMode="auto">
          <a:xfrm>
            <a:off x="6731010" y="5030142"/>
            <a:ext cx="44450" cy="28575"/>
          </a:xfrm>
          <a:custGeom>
            <a:avLst/>
            <a:gdLst>
              <a:gd name="connsiteX0" fmla="*/ 44450 w 44450"/>
              <a:gd name="connsiteY0" fmla="*/ 28575 h 28575"/>
              <a:gd name="connsiteX1" fmla="*/ 0 w 44450"/>
              <a:gd name="connsiteY1" fmla="*/ 0 h 28575"/>
            </a:gdLst>
            <a:ahLst/>
            <a:cxnLst>
              <a:cxn ang="0">
                <a:pos x="connsiteX0" y="connsiteY0"/>
              </a:cxn>
              <a:cxn ang="0">
                <a:pos x="connsiteX1" y="connsiteY1"/>
              </a:cxn>
            </a:cxnLst>
            <a:rect l="l" t="t" r="r" b="b"/>
            <a:pathLst>
              <a:path w="44450" h="28575">
                <a:moveTo>
                  <a:pt x="44450" y="2857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0" name="Freeform 309">
            <a:extLst>
              <a:ext uri="{FF2B5EF4-FFF2-40B4-BE49-F238E27FC236}">
                <a16:creationId xmlns:a16="http://schemas.microsoft.com/office/drawing/2014/main" id="{67F9A43E-F203-4A67-B4BA-83CF0DF5085D}"/>
              </a:ext>
            </a:extLst>
          </p:cNvPr>
          <p:cNvSpPr/>
          <p:nvPr/>
        </p:nvSpPr>
        <p:spPr bwMode="auto">
          <a:xfrm>
            <a:off x="6969472" y="4852997"/>
            <a:ext cx="193675" cy="73025"/>
          </a:xfrm>
          <a:custGeom>
            <a:avLst/>
            <a:gdLst>
              <a:gd name="connsiteX0" fmla="*/ 0 w 193675"/>
              <a:gd name="connsiteY0" fmla="*/ 41275 h 73025"/>
              <a:gd name="connsiteX1" fmla="*/ 152400 w 193675"/>
              <a:gd name="connsiteY1" fmla="*/ 0 h 73025"/>
              <a:gd name="connsiteX2" fmla="*/ 193675 w 193675"/>
              <a:gd name="connsiteY2" fmla="*/ 73025 h 73025"/>
            </a:gdLst>
            <a:ahLst/>
            <a:cxnLst>
              <a:cxn ang="0">
                <a:pos x="connsiteX0" y="connsiteY0"/>
              </a:cxn>
              <a:cxn ang="0">
                <a:pos x="connsiteX1" y="connsiteY1"/>
              </a:cxn>
              <a:cxn ang="0">
                <a:pos x="connsiteX2" y="connsiteY2"/>
              </a:cxn>
            </a:cxnLst>
            <a:rect l="l" t="t" r="r" b="b"/>
            <a:pathLst>
              <a:path w="193675" h="73025">
                <a:moveTo>
                  <a:pt x="0" y="41275"/>
                </a:moveTo>
                <a:lnTo>
                  <a:pt x="152400" y="0"/>
                </a:lnTo>
                <a:lnTo>
                  <a:pt x="193675" y="73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1" name="Freeform 310">
            <a:extLst>
              <a:ext uri="{FF2B5EF4-FFF2-40B4-BE49-F238E27FC236}">
                <a16:creationId xmlns:a16="http://schemas.microsoft.com/office/drawing/2014/main" id="{0911EEB8-D781-46AB-B252-F7D482207766}"/>
              </a:ext>
            </a:extLst>
          </p:cNvPr>
          <p:cNvSpPr/>
          <p:nvPr/>
        </p:nvSpPr>
        <p:spPr bwMode="auto">
          <a:xfrm>
            <a:off x="6973898" y="5032375"/>
            <a:ext cx="203200" cy="63500"/>
          </a:xfrm>
          <a:custGeom>
            <a:avLst/>
            <a:gdLst>
              <a:gd name="connsiteX0" fmla="*/ 0 w 203200"/>
              <a:gd name="connsiteY0" fmla="*/ 9525 h 63500"/>
              <a:gd name="connsiteX1" fmla="*/ 149225 w 203200"/>
              <a:gd name="connsiteY1" fmla="*/ 63500 h 63500"/>
              <a:gd name="connsiteX2" fmla="*/ 203200 w 203200"/>
              <a:gd name="connsiteY2" fmla="*/ 0 h 63500"/>
            </a:gdLst>
            <a:ahLst/>
            <a:cxnLst>
              <a:cxn ang="0">
                <a:pos x="connsiteX0" y="connsiteY0"/>
              </a:cxn>
              <a:cxn ang="0">
                <a:pos x="connsiteX1" y="connsiteY1"/>
              </a:cxn>
              <a:cxn ang="0">
                <a:pos x="connsiteX2" y="connsiteY2"/>
              </a:cxn>
            </a:cxnLst>
            <a:rect l="l" t="t" r="r" b="b"/>
            <a:pathLst>
              <a:path w="203200" h="63500">
                <a:moveTo>
                  <a:pt x="0" y="9525"/>
                </a:moveTo>
                <a:lnTo>
                  <a:pt x="149225" y="63500"/>
                </a:lnTo>
                <a:lnTo>
                  <a:pt x="2032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2" name="Freeform 311">
            <a:extLst>
              <a:ext uri="{FF2B5EF4-FFF2-40B4-BE49-F238E27FC236}">
                <a16:creationId xmlns:a16="http://schemas.microsoft.com/office/drawing/2014/main" id="{53EF95E2-5869-4684-A9A5-F9BADB9CE35E}"/>
              </a:ext>
            </a:extLst>
          </p:cNvPr>
          <p:cNvSpPr/>
          <p:nvPr/>
        </p:nvSpPr>
        <p:spPr bwMode="auto">
          <a:xfrm>
            <a:off x="7119948" y="4981575"/>
            <a:ext cx="330200" cy="273050"/>
          </a:xfrm>
          <a:custGeom>
            <a:avLst/>
            <a:gdLst>
              <a:gd name="connsiteX0" fmla="*/ 0 w 330200"/>
              <a:gd name="connsiteY0" fmla="*/ 111125 h 273050"/>
              <a:gd name="connsiteX1" fmla="*/ 60325 w 330200"/>
              <a:gd name="connsiteY1" fmla="*/ 260350 h 273050"/>
              <a:gd name="connsiteX2" fmla="*/ 228600 w 330200"/>
              <a:gd name="connsiteY2" fmla="*/ 273050 h 273050"/>
              <a:gd name="connsiteX3" fmla="*/ 330200 w 330200"/>
              <a:gd name="connsiteY3" fmla="*/ 142875 h 273050"/>
              <a:gd name="connsiteX4" fmla="*/ 273050 w 330200"/>
              <a:gd name="connsiteY4" fmla="*/ 12700 h 273050"/>
              <a:gd name="connsiteX5" fmla="*/ 152400 w 330200"/>
              <a:gd name="connsiteY5"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200" h="273050">
                <a:moveTo>
                  <a:pt x="0" y="111125"/>
                </a:moveTo>
                <a:lnTo>
                  <a:pt x="60325" y="260350"/>
                </a:lnTo>
                <a:lnTo>
                  <a:pt x="228600" y="273050"/>
                </a:lnTo>
                <a:lnTo>
                  <a:pt x="330200" y="142875"/>
                </a:lnTo>
                <a:lnTo>
                  <a:pt x="273050" y="12700"/>
                </a:lnTo>
                <a:lnTo>
                  <a:pt x="1524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 name="Freeform 312">
            <a:extLst>
              <a:ext uri="{FF2B5EF4-FFF2-40B4-BE49-F238E27FC236}">
                <a16:creationId xmlns:a16="http://schemas.microsoft.com/office/drawing/2014/main" id="{15E29C38-EEE3-4A82-8945-79EA45031388}"/>
              </a:ext>
            </a:extLst>
          </p:cNvPr>
          <p:cNvSpPr/>
          <p:nvPr/>
        </p:nvSpPr>
        <p:spPr bwMode="auto">
          <a:xfrm>
            <a:off x="7453323" y="5118100"/>
            <a:ext cx="187325" cy="85725"/>
          </a:xfrm>
          <a:custGeom>
            <a:avLst/>
            <a:gdLst>
              <a:gd name="connsiteX0" fmla="*/ 0 w 187325"/>
              <a:gd name="connsiteY0" fmla="*/ 0 h 85725"/>
              <a:gd name="connsiteX1" fmla="*/ 146050 w 187325"/>
              <a:gd name="connsiteY1" fmla="*/ 15875 h 85725"/>
              <a:gd name="connsiteX2" fmla="*/ 187325 w 187325"/>
              <a:gd name="connsiteY2" fmla="*/ 85725 h 85725"/>
            </a:gdLst>
            <a:ahLst/>
            <a:cxnLst>
              <a:cxn ang="0">
                <a:pos x="connsiteX0" y="connsiteY0"/>
              </a:cxn>
              <a:cxn ang="0">
                <a:pos x="connsiteX1" y="connsiteY1"/>
              </a:cxn>
              <a:cxn ang="0">
                <a:pos x="connsiteX2" y="connsiteY2"/>
              </a:cxn>
            </a:cxnLst>
            <a:rect l="l" t="t" r="r" b="b"/>
            <a:pathLst>
              <a:path w="187325" h="85725">
                <a:moveTo>
                  <a:pt x="0" y="0"/>
                </a:moveTo>
                <a:lnTo>
                  <a:pt x="146050" y="15875"/>
                </a:lnTo>
                <a:lnTo>
                  <a:pt x="187325" y="857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 name="Freeform 313">
            <a:extLst>
              <a:ext uri="{FF2B5EF4-FFF2-40B4-BE49-F238E27FC236}">
                <a16:creationId xmlns:a16="http://schemas.microsoft.com/office/drawing/2014/main" id="{5A4955E2-046F-422F-BE64-273FBAB0CA3A}"/>
              </a:ext>
            </a:extLst>
          </p:cNvPr>
          <p:cNvSpPr/>
          <p:nvPr/>
        </p:nvSpPr>
        <p:spPr bwMode="auto">
          <a:xfrm>
            <a:off x="7345373" y="5251450"/>
            <a:ext cx="285750" cy="158750"/>
          </a:xfrm>
          <a:custGeom>
            <a:avLst/>
            <a:gdLst>
              <a:gd name="connsiteX0" fmla="*/ 0 w 285750"/>
              <a:gd name="connsiteY0" fmla="*/ 0 h 158750"/>
              <a:gd name="connsiteX1" fmla="*/ 60325 w 285750"/>
              <a:gd name="connsiteY1" fmla="*/ 149225 h 158750"/>
              <a:gd name="connsiteX2" fmla="*/ 225425 w 285750"/>
              <a:gd name="connsiteY2" fmla="*/ 158750 h 158750"/>
              <a:gd name="connsiteX3" fmla="*/ 285750 w 285750"/>
              <a:gd name="connsiteY3" fmla="*/ 88900 h 158750"/>
            </a:gdLst>
            <a:ahLst/>
            <a:cxnLst>
              <a:cxn ang="0">
                <a:pos x="connsiteX0" y="connsiteY0"/>
              </a:cxn>
              <a:cxn ang="0">
                <a:pos x="connsiteX1" y="connsiteY1"/>
              </a:cxn>
              <a:cxn ang="0">
                <a:pos x="connsiteX2" y="connsiteY2"/>
              </a:cxn>
              <a:cxn ang="0">
                <a:pos x="connsiteX3" y="connsiteY3"/>
              </a:cxn>
            </a:cxnLst>
            <a:rect l="l" t="t" r="r" b="b"/>
            <a:pathLst>
              <a:path w="285750" h="158750">
                <a:moveTo>
                  <a:pt x="0" y="0"/>
                </a:moveTo>
                <a:lnTo>
                  <a:pt x="60325" y="149225"/>
                </a:lnTo>
                <a:lnTo>
                  <a:pt x="225425" y="158750"/>
                </a:lnTo>
                <a:lnTo>
                  <a:pt x="285750" y="889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 name="Freeform 314">
            <a:extLst>
              <a:ext uri="{FF2B5EF4-FFF2-40B4-BE49-F238E27FC236}">
                <a16:creationId xmlns:a16="http://schemas.microsoft.com/office/drawing/2014/main" id="{81629EF4-1924-46E6-B39C-56435402DA8C}"/>
              </a:ext>
            </a:extLst>
          </p:cNvPr>
          <p:cNvSpPr/>
          <p:nvPr/>
        </p:nvSpPr>
        <p:spPr bwMode="auto">
          <a:xfrm>
            <a:off x="6754823" y="4352925"/>
            <a:ext cx="219075" cy="152400"/>
          </a:xfrm>
          <a:custGeom>
            <a:avLst/>
            <a:gdLst>
              <a:gd name="connsiteX0" fmla="*/ 0 w 219075"/>
              <a:gd name="connsiteY0" fmla="*/ 47625 h 152400"/>
              <a:gd name="connsiteX1" fmla="*/ 76200 w 219075"/>
              <a:gd name="connsiteY1" fmla="*/ 0 h 152400"/>
              <a:gd name="connsiteX2" fmla="*/ 219075 w 219075"/>
              <a:gd name="connsiteY2" fmla="*/ 76200 h 152400"/>
              <a:gd name="connsiteX3" fmla="*/ 215900 w 219075"/>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219075" h="152400">
                <a:moveTo>
                  <a:pt x="0" y="47625"/>
                </a:moveTo>
                <a:lnTo>
                  <a:pt x="76200" y="0"/>
                </a:lnTo>
                <a:lnTo>
                  <a:pt x="219075" y="76200"/>
                </a:lnTo>
                <a:lnTo>
                  <a:pt x="21590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6" name="Group 75">
            <a:extLst>
              <a:ext uri="{FF2B5EF4-FFF2-40B4-BE49-F238E27FC236}">
                <a16:creationId xmlns:a16="http://schemas.microsoft.com/office/drawing/2014/main" id="{ECB7EF96-8059-4979-949E-207BAC8B5A71}"/>
              </a:ext>
            </a:extLst>
          </p:cNvPr>
          <p:cNvGrpSpPr/>
          <p:nvPr/>
        </p:nvGrpSpPr>
        <p:grpSpPr>
          <a:xfrm>
            <a:off x="3882333" y="2264794"/>
            <a:ext cx="4219921" cy="1704085"/>
            <a:chOff x="5441686" y="2105915"/>
            <a:chExt cx="4219921" cy="1704085"/>
          </a:xfrm>
        </p:grpSpPr>
        <p:sp>
          <p:nvSpPr>
            <p:cNvPr id="77" name="Rectangle 76">
              <a:extLst>
                <a:ext uri="{FF2B5EF4-FFF2-40B4-BE49-F238E27FC236}">
                  <a16:creationId xmlns:a16="http://schemas.microsoft.com/office/drawing/2014/main" id="{66D270D2-E61B-4003-84CD-9358D2E4C8BC}"/>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78" name="Group 77">
              <a:extLst>
                <a:ext uri="{FF2B5EF4-FFF2-40B4-BE49-F238E27FC236}">
                  <a16:creationId xmlns:a16="http://schemas.microsoft.com/office/drawing/2014/main" id="{BC641CC7-C599-4AEC-AF2F-93CF73F4D357}"/>
                </a:ext>
              </a:extLst>
            </p:cNvPr>
            <p:cNvGrpSpPr/>
            <p:nvPr/>
          </p:nvGrpSpPr>
          <p:grpSpPr>
            <a:xfrm>
              <a:off x="8814070" y="3133394"/>
              <a:ext cx="84960" cy="252468"/>
              <a:chOff x="9652371" y="397080"/>
              <a:chExt cx="84960" cy="252468"/>
            </a:xfrm>
          </p:grpSpPr>
          <p:sp>
            <p:nvSpPr>
              <p:cNvPr id="194" name="Rectangle 193">
                <a:extLst>
                  <a:ext uri="{FF2B5EF4-FFF2-40B4-BE49-F238E27FC236}">
                    <a16:creationId xmlns:a16="http://schemas.microsoft.com/office/drawing/2014/main" id="{C2CCF095-3C1C-45AC-B40B-BA5DECC16CAF}"/>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5" name="Rectangle 194">
                <a:extLst>
                  <a:ext uri="{FF2B5EF4-FFF2-40B4-BE49-F238E27FC236}">
                    <a16:creationId xmlns:a16="http://schemas.microsoft.com/office/drawing/2014/main" id="{AF1C91DB-1EC2-41C8-943B-D7A6214CBB63}"/>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79" name="Group 78">
              <a:extLst>
                <a:ext uri="{FF2B5EF4-FFF2-40B4-BE49-F238E27FC236}">
                  <a16:creationId xmlns:a16="http://schemas.microsoft.com/office/drawing/2014/main" id="{EF3F62E3-C3ED-4C0B-BD34-AB3A9955F6F0}"/>
                </a:ext>
              </a:extLst>
            </p:cNvPr>
            <p:cNvGrpSpPr/>
            <p:nvPr/>
          </p:nvGrpSpPr>
          <p:grpSpPr>
            <a:xfrm rot="1909287">
              <a:off x="9238449" y="3320334"/>
              <a:ext cx="258595" cy="302680"/>
              <a:chOff x="2648324" y="2698784"/>
              <a:chExt cx="228600" cy="265176"/>
            </a:xfrm>
          </p:grpSpPr>
          <p:sp>
            <p:nvSpPr>
              <p:cNvPr id="189" name="Hexagon 188">
                <a:extLst>
                  <a:ext uri="{FF2B5EF4-FFF2-40B4-BE49-F238E27FC236}">
                    <a16:creationId xmlns:a16="http://schemas.microsoft.com/office/drawing/2014/main" id="{0085CFBA-A89B-4C24-9BDD-02814CDE5A12}"/>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90" name="Group 189">
                <a:extLst>
                  <a:ext uri="{FF2B5EF4-FFF2-40B4-BE49-F238E27FC236}">
                    <a16:creationId xmlns:a16="http://schemas.microsoft.com/office/drawing/2014/main" id="{30717C72-E37C-4F75-B7C5-EC9979DCB633}"/>
                  </a:ext>
                </a:extLst>
              </p:cNvPr>
              <p:cNvGrpSpPr/>
              <p:nvPr/>
            </p:nvGrpSpPr>
            <p:grpSpPr>
              <a:xfrm rot="1553765">
                <a:off x="2678150" y="2757357"/>
                <a:ext cx="178589" cy="154874"/>
                <a:chOff x="2679700" y="2073477"/>
                <a:chExt cx="178589" cy="154874"/>
              </a:xfrm>
            </p:grpSpPr>
            <p:sp>
              <p:nvSpPr>
                <p:cNvPr id="191" name="Freeform 118">
                  <a:extLst>
                    <a:ext uri="{FF2B5EF4-FFF2-40B4-BE49-F238E27FC236}">
                      <a16:creationId xmlns:a16="http://schemas.microsoft.com/office/drawing/2014/main" id="{3B10EE5B-F49D-473A-91F9-560A96C6BED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2" name="Freeform 119">
                  <a:extLst>
                    <a:ext uri="{FF2B5EF4-FFF2-40B4-BE49-F238E27FC236}">
                      <a16:creationId xmlns:a16="http://schemas.microsoft.com/office/drawing/2014/main" id="{1F0F9D49-9361-43A6-818F-EAB77E288832}"/>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3" name="Freeform 120">
                  <a:extLst>
                    <a:ext uri="{FF2B5EF4-FFF2-40B4-BE49-F238E27FC236}">
                      <a16:creationId xmlns:a16="http://schemas.microsoft.com/office/drawing/2014/main" id="{D47383B8-F310-4E97-AF93-C6C510D43813}"/>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0" name="Group 79">
              <a:extLst>
                <a:ext uri="{FF2B5EF4-FFF2-40B4-BE49-F238E27FC236}">
                  <a16:creationId xmlns:a16="http://schemas.microsoft.com/office/drawing/2014/main" id="{E1810944-75DB-4BC2-A981-4AD7E21B8A62}"/>
                </a:ext>
              </a:extLst>
            </p:cNvPr>
            <p:cNvGrpSpPr/>
            <p:nvPr/>
          </p:nvGrpSpPr>
          <p:grpSpPr>
            <a:xfrm rot="11537111" flipV="1">
              <a:off x="8903147" y="3325422"/>
              <a:ext cx="92075" cy="66624"/>
              <a:chOff x="250471" y="5019519"/>
              <a:chExt cx="92075" cy="66624"/>
            </a:xfrm>
          </p:grpSpPr>
          <p:sp>
            <p:nvSpPr>
              <p:cNvPr id="183" name="Freeform 108">
                <a:extLst>
                  <a:ext uri="{FF2B5EF4-FFF2-40B4-BE49-F238E27FC236}">
                    <a16:creationId xmlns:a16="http://schemas.microsoft.com/office/drawing/2014/main" id="{A4DFFABF-1BB5-415C-8BAF-50424E748D72}"/>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4" name="Freeform 109">
                <a:extLst>
                  <a:ext uri="{FF2B5EF4-FFF2-40B4-BE49-F238E27FC236}">
                    <a16:creationId xmlns:a16="http://schemas.microsoft.com/office/drawing/2014/main" id="{A0B5C618-3667-41DC-9BC6-3EFCECE16BA5}"/>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Freeform 110">
                <a:extLst>
                  <a:ext uri="{FF2B5EF4-FFF2-40B4-BE49-F238E27FC236}">
                    <a16:creationId xmlns:a16="http://schemas.microsoft.com/office/drawing/2014/main" id="{789BB8E6-D8D2-4EE4-B9E2-4EB14C51150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Freeform 111">
                <a:extLst>
                  <a:ext uri="{FF2B5EF4-FFF2-40B4-BE49-F238E27FC236}">
                    <a16:creationId xmlns:a16="http://schemas.microsoft.com/office/drawing/2014/main" id="{3994DFFD-AF44-453C-9C73-4F4249D99748}"/>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Freeform 112">
                <a:extLst>
                  <a:ext uri="{FF2B5EF4-FFF2-40B4-BE49-F238E27FC236}">
                    <a16:creationId xmlns:a16="http://schemas.microsoft.com/office/drawing/2014/main" id="{AF6C63A9-511A-418E-B9EB-198FC4A9C81E}"/>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Freeform 113">
                <a:extLst>
                  <a:ext uri="{FF2B5EF4-FFF2-40B4-BE49-F238E27FC236}">
                    <a16:creationId xmlns:a16="http://schemas.microsoft.com/office/drawing/2014/main" id="{1D758FDB-C845-48C7-B433-13502B873BF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81" name="Rectangle 80">
              <a:extLst>
                <a:ext uri="{FF2B5EF4-FFF2-40B4-BE49-F238E27FC236}">
                  <a16:creationId xmlns:a16="http://schemas.microsoft.com/office/drawing/2014/main" id="{750006D5-B6EE-4859-A1F2-4B9C0F1B5B03}"/>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82" name="Group 81">
              <a:extLst>
                <a:ext uri="{FF2B5EF4-FFF2-40B4-BE49-F238E27FC236}">
                  <a16:creationId xmlns:a16="http://schemas.microsoft.com/office/drawing/2014/main" id="{C1E60F03-EAC6-4403-ABAA-2FB02DAC8F6E}"/>
                </a:ext>
              </a:extLst>
            </p:cNvPr>
            <p:cNvGrpSpPr/>
            <p:nvPr/>
          </p:nvGrpSpPr>
          <p:grpSpPr>
            <a:xfrm rot="5400000">
              <a:off x="7698154" y="2826977"/>
              <a:ext cx="258595" cy="302680"/>
              <a:chOff x="2648324" y="2698784"/>
              <a:chExt cx="228600" cy="265176"/>
            </a:xfrm>
          </p:grpSpPr>
          <p:sp>
            <p:nvSpPr>
              <p:cNvPr id="178" name="Hexagon 177">
                <a:extLst>
                  <a:ext uri="{FF2B5EF4-FFF2-40B4-BE49-F238E27FC236}">
                    <a16:creationId xmlns:a16="http://schemas.microsoft.com/office/drawing/2014/main" id="{09FEFCCB-F01A-4400-A098-7217227A5D1E}"/>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79" name="Group 178">
                <a:extLst>
                  <a:ext uri="{FF2B5EF4-FFF2-40B4-BE49-F238E27FC236}">
                    <a16:creationId xmlns:a16="http://schemas.microsoft.com/office/drawing/2014/main" id="{895555DD-429D-4525-A44A-7A493E8B92E0}"/>
                  </a:ext>
                </a:extLst>
              </p:cNvPr>
              <p:cNvGrpSpPr/>
              <p:nvPr/>
            </p:nvGrpSpPr>
            <p:grpSpPr>
              <a:xfrm rot="1553765">
                <a:off x="2677773" y="2759002"/>
                <a:ext cx="175160" cy="152355"/>
                <a:chOff x="2679700" y="2075996"/>
                <a:chExt cx="175160" cy="152355"/>
              </a:xfrm>
            </p:grpSpPr>
            <p:sp>
              <p:nvSpPr>
                <p:cNvPr id="180" name="Freeform 145">
                  <a:extLst>
                    <a:ext uri="{FF2B5EF4-FFF2-40B4-BE49-F238E27FC236}">
                      <a16:creationId xmlns:a16="http://schemas.microsoft.com/office/drawing/2014/main" id="{B55387A1-BA5C-4C73-881A-F6E2271CB944}"/>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1" name="Freeform 146">
                  <a:extLst>
                    <a:ext uri="{FF2B5EF4-FFF2-40B4-BE49-F238E27FC236}">
                      <a16:creationId xmlns:a16="http://schemas.microsoft.com/office/drawing/2014/main" id="{DFC9A0CC-9C8E-44BC-B7CD-1C4AAEE8D675}"/>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2" name="Freeform 147">
                  <a:extLst>
                    <a:ext uri="{FF2B5EF4-FFF2-40B4-BE49-F238E27FC236}">
                      <a16:creationId xmlns:a16="http://schemas.microsoft.com/office/drawing/2014/main" id="{FF350B64-0CE5-413D-A277-EFB73E08A73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3" name="Group 82">
              <a:extLst>
                <a:ext uri="{FF2B5EF4-FFF2-40B4-BE49-F238E27FC236}">
                  <a16:creationId xmlns:a16="http://schemas.microsoft.com/office/drawing/2014/main" id="{698B5891-15B9-4411-9065-3E7AECC0DA15}"/>
                </a:ext>
              </a:extLst>
            </p:cNvPr>
            <p:cNvGrpSpPr/>
            <p:nvPr/>
          </p:nvGrpSpPr>
          <p:grpSpPr>
            <a:xfrm rot="7935039">
              <a:off x="7247323" y="3201204"/>
              <a:ext cx="106711" cy="98200"/>
              <a:chOff x="3454123" y="2151718"/>
              <a:chExt cx="74462" cy="64054"/>
            </a:xfrm>
          </p:grpSpPr>
          <p:sp>
            <p:nvSpPr>
              <p:cNvPr id="176" name="Freeform 149">
                <a:extLst>
                  <a:ext uri="{FF2B5EF4-FFF2-40B4-BE49-F238E27FC236}">
                    <a16:creationId xmlns:a16="http://schemas.microsoft.com/office/drawing/2014/main" id="{48CE0CC9-27CD-480C-9833-803CF25A44E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Freeform 150">
                <a:extLst>
                  <a:ext uri="{FF2B5EF4-FFF2-40B4-BE49-F238E27FC236}">
                    <a16:creationId xmlns:a16="http://schemas.microsoft.com/office/drawing/2014/main" id="{218607CE-91F8-4F74-A354-730A7245E5B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4" name="Group 83">
              <a:extLst>
                <a:ext uri="{FF2B5EF4-FFF2-40B4-BE49-F238E27FC236}">
                  <a16:creationId xmlns:a16="http://schemas.microsoft.com/office/drawing/2014/main" id="{278342C1-C8F3-419E-8DD2-4E9B97695A22}"/>
                </a:ext>
              </a:extLst>
            </p:cNvPr>
            <p:cNvGrpSpPr/>
            <p:nvPr/>
          </p:nvGrpSpPr>
          <p:grpSpPr>
            <a:xfrm rot="7935039">
              <a:off x="7633986" y="3380439"/>
              <a:ext cx="104361" cy="100332"/>
              <a:chOff x="3452933" y="2144335"/>
              <a:chExt cx="72822" cy="65445"/>
            </a:xfrm>
          </p:grpSpPr>
          <p:sp>
            <p:nvSpPr>
              <p:cNvPr id="174" name="Freeform 158">
                <a:extLst>
                  <a:ext uri="{FF2B5EF4-FFF2-40B4-BE49-F238E27FC236}">
                    <a16:creationId xmlns:a16="http://schemas.microsoft.com/office/drawing/2014/main" id="{D0CEA445-7B3A-497D-A60F-EA4E9CEB592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5" name="Freeform 159">
                <a:extLst>
                  <a:ext uri="{FF2B5EF4-FFF2-40B4-BE49-F238E27FC236}">
                    <a16:creationId xmlns:a16="http://schemas.microsoft.com/office/drawing/2014/main" id="{48C0FB86-961D-43F9-B3C7-65FC435A18DB}"/>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5" name="Group 84">
              <a:extLst>
                <a:ext uri="{FF2B5EF4-FFF2-40B4-BE49-F238E27FC236}">
                  <a16:creationId xmlns:a16="http://schemas.microsoft.com/office/drawing/2014/main" id="{CF263A38-0C43-4D73-B4F2-60661AC647FD}"/>
                </a:ext>
              </a:extLst>
            </p:cNvPr>
            <p:cNvGrpSpPr/>
            <p:nvPr/>
          </p:nvGrpSpPr>
          <p:grpSpPr>
            <a:xfrm rot="7935039">
              <a:off x="8031106" y="3209526"/>
              <a:ext cx="104576" cy="95852"/>
              <a:chOff x="3453973" y="2154643"/>
              <a:chExt cx="72972" cy="62522"/>
            </a:xfrm>
          </p:grpSpPr>
          <p:sp>
            <p:nvSpPr>
              <p:cNvPr id="172" name="Freeform 164">
                <a:extLst>
                  <a:ext uri="{FF2B5EF4-FFF2-40B4-BE49-F238E27FC236}">
                    <a16:creationId xmlns:a16="http://schemas.microsoft.com/office/drawing/2014/main" id="{4E693F45-26AB-4C0D-848A-484464DEF305}"/>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Freeform 165">
                <a:extLst>
                  <a:ext uri="{FF2B5EF4-FFF2-40B4-BE49-F238E27FC236}">
                    <a16:creationId xmlns:a16="http://schemas.microsoft.com/office/drawing/2014/main" id="{CBC8A9B8-47B8-4EB3-843E-8023F26AE1A7}"/>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6" name="Group 85">
              <a:extLst>
                <a:ext uri="{FF2B5EF4-FFF2-40B4-BE49-F238E27FC236}">
                  <a16:creationId xmlns:a16="http://schemas.microsoft.com/office/drawing/2014/main" id="{4C09930A-0582-47BA-84E4-90D3187BD678}"/>
                </a:ext>
              </a:extLst>
            </p:cNvPr>
            <p:cNvGrpSpPr/>
            <p:nvPr/>
          </p:nvGrpSpPr>
          <p:grpSpPr>
            <a:xfrm rot="7935039">
              <a:off x="6858803" y="3382034"/>
              <a:ext cx="106711" cy="98200"/>
              <a:chOff x="3454123" y="2151718"/>
              <a:chExt cx="74462" cy="64054"/>
            </a:xfrm>
          </p:grpSpPr>
          <p:sp>
            <p:nvSpPr>
              <p:cNvPr id="170" name="Freeform 167">
                <a:extLst>
                  <a:ext uri="{FF2B5EF4-FFF2-40B4-BE49-F238E27FC236}">
                    <a16:creationId xmlns:a16="http://schemas.microsoft.com/office/drawing/2014/main" id="{14498569-A00B-4052-9FF4-86FBF325B87B}"/>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 name="Freeform 168">
                <a:extLst>
                  <a:ext uri="{FF2B5EF4-FFF2-40B4-BE49-F238E27FC236}">
                    <a16:creationId xmlns:a16="http://schemas.microsoft.com/office/drawing/2014/main" id="{06A611CB-6047-4E12-B903-1532F0C0D87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7" name="Group 86">
              <a:extLst>
                <a:ext uri="{FF2B5EF4-FFF2-40B4-BE49-F238E27FC236}">
                  <a16:creationId xmlns:a16="http://schemas.microsoft.com/office/drawing/2014/main" id="{A5B6D57F-227B-424B-A15A-81C51CB481A9}"/>
                </a:ext>
              </a:extLst>
            </p:cNvPr>
            <p:cNvGrpSpPr/>
            <p:nvPr/>
          </p:nvGrpSpPr>
          <p:grpSpPr>
            <a:xfrm rot="7935039">
              <a:off x="8668058" y="3384457"/>
              <a:ext cx="102227" cy="97982"/>
              <a:chOff x="3452933" y="2144335"/>
              <a:chExt cx="71333" cy="63912"/>
            </a:xfrm>
          </p:grpSpPr>
          <p:sp>
            <p:nvSpPr>
              <p:cNvPr id="168" name="Freeform 170">
                <a:extLst>
                  <a:ext uri="{FF2B5EF4-FFF2-40B4-BE49-F238E27FC236}">
                    <a16:creationId xmlns:a16="http://schemas.microsoft.com/office/drawing/2014/main" id="{00B3AE46-07FE-4E65-8D81-E03AF8A487C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 name="Freeform 171">
                <a:extLst>
                  <a:ext uri="{FF2B5EF4-FFF2-40B4-BE49-F238E27FC236}">
                    <a16:creationId xmlns:a16="http://schemas.microsoft.com/office/drawing/2014/main" id="{64F3187A-F99B-44AC-AF4F-A39DEFE65681}"/>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8" name="Group 87">
              <a:extLst>
                <a:ext uri="{FF2B5EF4-FFF2-40B4-BE49-F238E27FC236}">
                  <a16:creationId xmlns:a16="http://schemas.microsoft.com/office/drawing/2014/main" id="{A384FB62-A24D-4603-8156-F107D636D7AB}"/>
                </a:ext>
              </a:extLst>
            </p:cNvPr>
            <p:cNvGrpSpPr/>
            <p:nvPr/>
          </p:nvGrpSpPr>
          <p:grpSpPr>
            <a:xfrm rot="7935039">
              <a:off x="6477256" y="3209055"/>
              <a:ext cx="106712" cy="98200"/>
              <a:chOff x="3449653" y="2147119"/>
              <a:chExt cx="74463" cy="64054"/>
            </a:xfrm>
          </p:grpSpPr>
          <p:sp>
            <p:nvSpPr>
              <p:cNvPr id="166" name="Freeform 173">
                <a:extLst>
                  <a:ext uri="{FF2B5EF4-FFF2-40B4-BE49-F238E27FC236}">
                    <a16:creationId xmlns:a16="http://schemas.microsoft.com/office/drawing/2014/main" id="{A1AF9322-CC26-4E2D-9095-617D5E840FA4}"/>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Freeform 174">
                <a:extLst>
                  <a:ext uri="{FF2B5EF4-FFF2-40B4-BE49-F238E27FC236}">
                    <a16:creationId xmlns:a16="http://schemas.microsoft.com/office/drawing/2014/main" id="{32D58901-DA01-4EF7-9FB3-61DB1CF34BE1}"/>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9" name="Group 88">
              <a:extLst>
                <a:ext uri="{FF2B5EF4-FFF2-40B4-BE49-F238E27FC236}">
                  <a16:creationId xmlns:a16="http://schemas.microsoft.com/office/drawing/2014/main" id="{12F87D83-9506-43FD-8725-06896CF5A1FE}"/>
                </a:ext>
              </a:extLst>
            </p:cNvPr>
            <p:cNvGrpSpPr/>
            <p:nvPr/>
          </p:nvGrpSpPr>
          <p:grpSpPr>
            <a:xfrm rot="7935039">
              <a:off x="5582793" y="3383741"/>
              <a:ext cx="102227" cy="97982"/>
              <a:chOff x="3457252" y="2151860"/>
              <a:chExt cx="71333" cy="63912"/>
            </a:xfrm>
          </p:grpSpPr>
          <p:sp>
            <p:nvSpPr>
              <p:cNvPr id="164" name="Freeform 176">
                <a:extLst>
                  <a:ext uri="{FF2B5EF4-FFF2-40B4-BE49-F238E27FC236}">
                    <a16:creationId xmlns:a16="http://schemas.microsoft.com/office/drawing/2014/main" id="{7D87A973-25C9-48A9-9257-4EF7F26DDBB8}"/>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 name="Freeform 177">
                <a:extLst>
                  <a:ext uri="{FF2B5EF4-FFF2-40B4-BE49-F238E27FC236}">
                    <a16:creationId xmlns:a16="http://schemas.microsoft.com/office/drawing/2014/main" id="{F8EE3D17-EC9A-42E3-9257-2AE0B551BC2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0" name="Group 89">
              <a:extLst>
                <a:ext uri="{FF2B5EF4-FFF2-40B4-BE49-F238E27FC236}">
                  <a16:creationId xmlns:a16="http://schemas.microsoft.com/office/drawing/2014/main" id="{51C32C1B-00AD-4D28-8A3C-A3EE64E59AB8}"/>
                </a:ext>
              </a:extLst>
            </p:cNvPr>
            <p:cNvGrpSpPr/>
            <p:nvPr/>
          </p:nvGrpSpPr>
          <p:grpSpPr>
            <a:xfrm rot="20616000">
              <a:off x="5708337" y="3058473"/>
              <a:ext cx="100176" cy="103781"/>
              <a:chOff x="3452933" y="2144335"/>
              <a:chExt cx="69902" cy="67695"/>
            </a:xfrm>
          </p:grpSpPr>
          <p:sp>
            <p:nvSpPr>
              <p:cNvPr id="162" name="Freeform 179">
                <a:extLst>
                  <a:ext uri="{FF2B5EF4-FFF2-40B4-BE49-F238E27FC236}">
                    <a16:creationId xmlns:a16="http://schemas.microsoft.com/office/drawing/2014/main" id="{6EE84519-A8B0-4B4D-9782-5CA141C2E14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Freeform 180">
                <a:extLst>
                  <a:ext uri="{FF2B5EF4-FFF2-40B4-BE49-F238E27FC236}">
                    <a16:creationId xmlns:a16="http://schemas.microsoft.com/office/drawing/2014/main" id="{6353156D-91CD-47DF-908B-FE378963E2CB}"/>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1" name="Group 90">
              <a:extLst>
                <a:ext uri="{FF2B5EF4-FFF2-40B4-BE49-F238E27FC236}">
                  <a16:creationId xmlns:a16="http://schemas.microsoft.com/office/drawing/2014/main" id="{79CA740A-C257-4A6F-A92A-E62BF19EFA16}"/>
                </a:ext>
              </a:extLst>
            </p:cNvPr>
            <p:cNvGrpSpPr/>
            <p:nvPr/>
          </p:nvGrpSpPr>
          <p:grpSpPr>
            <a:xfrm rot="9780731">
              <a:off x="9252646" y="2259545"/>
              <a:ext cx="101161" cy="100659"/>
              <a:chOff x="3452933" y="2144335"/>
              <a:chExt cx="70590" cy="65659"/>
            </a:xfrm>
          </p:grpSpPr>
          <p:sp>
            <p:nvSpPr>
              <p:cNvPr id="160" name="Freeform 182">
                <a:extLst>
                  <a:ext uri="{FF2B5EF4-FFF2-40B4-BE49-F238E27FC236}">
                    <a16:creationId xmlns:a16="http://schemas.microsoft.com/office/drawing/2014/main" id="{04F42DAD-A5E3-4824-B32E-88C26D74714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 name="Freeform 183">
                <a:extLst>
                  <a:ext uri="{FF2B5EF4-FFF2-40B4-BE49-F238E27FC236}">
                    <a16:creationId xmlns:a16="http://schemas.microsoft.com/office/drawing/2014/main" id="{0DC9ACE2-6D89-4591-9281-330BBFDD7D4A}"/>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2" name="Group 91">
              <a:extLst>
                <a:ext uri="{FF2B5EF4-FFF2-40B4-BE49-F238E27FC236}">
                  <a16:creationId xmlns:a16="http://schemas.microsoft.com/office/drawing/2014/main" id="{25E1AD73-09C3-475B-8A99-5E4A5748CF6F}"/>
                </a:ext>
              </a:extLst>
            </p:cNvPr>
            <p:cNvGrpSpPr/>
            <p:nvPr/>
          </p:nvGrpSpPr>
          <p:grpSpPr>
            <a:xfrm rot="2649480">
              <a:off x="8904822" y="2679251"/>
              <a:ext cx="101849" cy="98194"/>
              <a:chOff x="3455926" y="2153164"/>
              <a:chExt cx="71069" cy="64050"/>
            </a:xfrm>
          </p:grpSpPr>
          <p:sp>
            <p:nvSpPr>
              <p:cNvPr id="158" name="Freeform 185">
                <a:extLst>
                  <a:ext uri="{FF2B5EF4-FFF2-40B4-BE49-F238E27FC236}">
                    <a16:creationId xmlns:a16="http://schemas.microsoft.com/office/drawing/2014/main" id="{38CDF7F3-3D7E-4F2F-B5F4-646B7BF7356B}"/>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 name="Freeform 186">
                <a:extLst>
                  <a:ext uri="{FF2B5EF4-FFF2-40B4-BE49-F238E27FC236}">
                    <a16:creationId xmlns:a16="http://schemas.microsoft.com/office/drawing/2014/main" id="{09BD1399-3D8A-466E-A0F1-A30DDCD5632A}"/>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3" name="Rectangle 92">
              <a:extLst>
                <a:ext uri="{FF2B5EF4-FFF2-40B4-BE49-F238E27FC236}">
                  <a16:creationId xmlns:a16="http://schemas.microsoft.com/office/drawing/2014/main" id="{DA497C19-664A-4B2B-BB93-A922FBDF70EF}"/>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4" name="Rectangle 93">
              <a:extLst>
                <a:ext uri="{FF2B5EF4-FFF2-40B4-BE49-F238E27FC236}">
                  <a16:creationId xmlns:a16="http://schemas.microsoft.com/office/drawing/2014/main" id="{BF4CA7EC-220C-4409-8D04-B454DFC4AB37}"/>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5" name="Rectangle 94">
              <a:extLst>
                <a:ext uri="{FF2B5EF4-FFF2-40B4-BE49-F238E27FC236}">
                  <a16:creationId xmlns:a16="http://schemas.microsoft.com/office/drawing/2014/main" id="{D7E88910-1AF9-4B63-8C2E-E711B2188EB3}"/>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6" name="Rectangle 95">
              <a:extLst>
                <a:ext uri="{FF2B5EF4-FFF2-40B4-BE49-F238E27FC236}">
                  <a16:creationId xmlns:a16="http://schemas.microsoft.com/office/drawing/2014/main" id="{0B32554C-E4B4-4C6F-813D-2574FC779961}"/>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7" name="Rectangle 96">
              <a:extLst>
                <a:ext uri="{FF2B5EF4-FFF2-40B4-BE49-F238E27FC236}">
                  <a16:creationId xmlns:a16="http://schemas.microsoft.com/office/drawing/2014/main" id="{860CEDA6-8D3B-401B-8C6D-3C6CBEB980C2}"/>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8" name="Rectangle 97">
              <a:extLst>
                <a:ext uri="{FF2B5EF4-FFF2-40B4-BE49-F238E27FC236}">
                  <a16:creationId xmlns:a16="http://schemas.microsoft.com/office/drawing/2014/main" id="{9ECDA8DF-F933-42F1-BE80-D9A08D7C7DE5}"/>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9" name="Rectangle 98">
              <a:extLst>
                <a:ext uri="{FF2B5EF4-FFF2-40B4-BE49-F238E27FC236}">
                  <a16:creationId xmlns:a16="http://schemas.microsoft.com/office/drawing/2014/main" id="{A2852BD3-2C35-4DE0-8672-03D2C3721084}"/>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0" name="Rectangle 99">
              <a:extLst>
                <a:ext uri="{FF2B5EF4-FFF2-40B4-BE49-F238E27FC236}">
                  <a16:creationId xmlns:a16="http://schemas.microsoft.com/office/drawing/2014/main" id="{6A9EB040-E502-43EF-BDA6-2430B9B2A7DD}"/>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1" name="Rectangle 100">
              <a:extLst>
                <a:ext uri="{FF2B5EF4-FFF2-40B4-BE49-F238E27FC236}">
                  <a16:creationId xmlns:a16="http://schemas.microsoft.com/office/drawing/2014/main" id="{57EC90D4-A5FC-4B19-9BED-2DA57BA05C27}"/>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2" name="Rectangle 101">
              <a:extLst>
                <a:ext uri="{FF2B5EF4-FFF2-40B4-BE49-F238E27FC236}">
                  <a16:creationId xmlns:a16="http://schemas.microsoft.com/office/drawing/2014/main" id="{DB75660B-931C-457B-8C33-3BCDC0DE9912}"/>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3" name="Rectangle 102">
              <a:extLst>
                <a:ext uri="{FF2B5EF4-FFF2-40B4-BE49-F238E27FC236}">
                  <a16:creationId xmlns:a16="http://schemas.microsoft.com/office/drawing/2014/main" id="{9548BCBF-FB9E-490C-9C6C-22ABD0714641}"/>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04" name="Group 103">
              <a:extLst>
                <a:ext uri="{FF2B5EF4-FFF2-40B4-BE49-F238E27FC236}">
                  <a16:creationId xmlns:a16="http://schemas.microsoft.com/office/drawing/2014/main" id="{D61C8A41-FE15-48B7-BD06-6DEC2FFBAEEE}"/>
                </a:ext>
              </a:extLst>
            </p:cNvPr>
            <p:cNvGrpSpPr/>
            <p:nvPr/>
          </p:nvGrpSpPr>
          <p:grpSpPr>
            <a:xfrm>
              <a:off x="7000712" y="3119041"/>
              <a:ext cx="84960" cy="252468"/>
              <a:chOff x="9652371" y="397080"/>
              <a:chExt cx="84960" cy="252468"/>
            </a:xfrm>
          </p:grpSpPr>
          <p:sp>
            <p:nvSpPr>
              <p:cNvPr id="156" name="Rectangle 155">
                <a:extLst>
                  <a:ext uri="{FF2B5EF4-FFF2-40B4-BE49-F238E27FC236}">
                    <a16:creationId xmlns:a16="http://schemas.microsoft.com/office/drawing/2014/main" id="{F506F40F-5D53-487D-BADA-7CF581B333DA}"/>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57" name="Rectangle 156">
                <a:extLst>
                  <a:ext uri="{FF2B5EF4-FFF2-40B4-BE49-F238E27FC236}">
                    <a16:creationId xmlns:a16="http://schemas.microsoft.com/office/drawing/2014/main" id="{62431149-1E87-4E5C-B10C-1E232714F6E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05" name="Group 104">
              <a:extLst>
                <a:ext uri="{FF2B5EF4-FFF2-40B4-BE49-F238E27FC236}">
                  <a16:creationId xmlns:a16="http://schemas.microsoft.com/office/drawing/2014/main" id="{8C429636-3E9C-4B3E-89A7-649DD4A644C0}"/>
                </a:ext>
              </a:extLst>
            </p:cNvPr>
            <p:cNvGrpSpPr/>
            <p:nvPr/>
          </p:nvGrpSpPr>
          <p:grpSpPr>
            <a:xfrm>
              <a:off x="8157621" y="3318666"/>
              <a:ext cx="84960" cy="252468"/>
              <a:chOff x="9652371" y="397080"/>
              <a:chExt cx="84960" cy="252468"/>
            </a:xfrm>
          </p:grpSpPr>
          <p:sp>
            <p:nvSpPr>
              <p:cNvPr id="154" name="Rectangle 153">
                <a:extLst>
                  <a:ext uri="{FF2B5EF4-FFF2-40B4-BE49-F238E27FC236}">
                    <a16:creationId xmlns:a16="http://schemas.microsoft.com/office/drawing/2014/main" id="{2A19544B-1818-4A54-8C7C-61225A9D790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5" name="Rectangle 154">
                <a:extLst>
                  <a:ext uri="{FF2B5EF4-FFF2-40B4-BE49-F238E27FC236}">
                    <a16:creationId xmlns:a16="http://schemas.microsoft.com/office/drawing/2014/main" id="{82CF0FEE-118F-47BC-8348-379E6B4CF7B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6" name="Group 105">
              <a:extLst>
                <a:ext uri="{FF2B5EF4-FFF2-40B4-BE49-F238E27FC236}">
                  <a16:creationId xmlns:a16="http://schemas.microsoft.com/office/drawing/2014/main" id="{B6092776-C09B-478C-928F-B7FE12354596}"/>
                </a:ext>
              </a:extLst>
            </p:cNvPr>
            <p:cNvGrpSpPr/>
            <p:nvPr/>
          </p:nvGrpSpPr>
          <p:grpSpPr>
            <a:xfrm>
              <a:off x="7389204" y="3312423"/>
              <a:ext cx="84960" cy="252468"/>
              <a:chOff x="9652371" y="397080"/>
              <a:chExt cx="84960" cy="252468"/>
            </a:xfrm>
          </p:grpSpPr>
          <p:sp>
            <p:nvSpPr>
              <p:cNvPr id="152" name="Rectangle 151">
                <a:extLst>
                  <a:ext uri="{FF2B5EF4-FFF2-40B4-BE49-F238E27FC236}">
                    <a16:creationId xmlns:a16="http://schemas.microsoft.com/office/drawing/2014/main" id="{26BF9B31-E8CF-44F4-881C-EAE1E02FDD94}"/>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3" name="Rectangle 152">
                <a:extLst>
                  <a:ext uri="{FF2B5EF4-FFF2-40B4-BE49-F238E27FC236}">
                    <a16:creationId xmlns:a16="http://schemas.microsoft.com/office/drawing/2014/main" id="{45CAF513-0830-4C3F-9E62-08C1FEFDD9E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7" name="Group 106">
              <a:extLst>
                <a:ext uri="{FF2B5EF4-FFF2-40B4-BE49-F238E27FC236}">
                  <a16:creationId xmlns:a16="http://schemas.microsoft.com/office/drawing/2014/main" id="{D8242F9E-5D32-4F27-BCA2-A6775901C9C9}"/>
                </a:ext>
              </a:extLst>
            </p:cNvPr>
            <p:cNvGrpSpPr/>
            <p:nvPr/>
          </p:nvGrpSpPr>
          <p:grpSpPr>
            <a:xfrm>
              <a:off x="6617627" y="3318666"/>
              <a:ext cx="84960" cy="252468"/>
              <a:chOff x="9652371" y="397080"/>
              <a:chExt cx="84960" cy="252468"/>
            </a:xfrm>
          </p:grpSpPr>
          <p:sp>
            <p:nvSpPr>
              <p:cNvPr id="150" name="Rectangle 149">
                <a:extLst>
                  <a:ext uri="{FF2B5EF4-FFF2-40B4-BE49-F238E27FC236}">
                    <a16:creationId xmlns:a16="http://schemas.microsoft.com/office/drawing/2014/main" id="{B457CEAD-65CE-439F-9612-3E568D5AFCF8}"/>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1" name="Rectangle 150">
                <a:extLst>
                  <a:ext uri="{FF2B5EF4-FFF2-40B4-BE49-F238E27FC236}">
                    <a16:creationId xmlns:a16="http://schemas.microsoft.com/office/drawing/2014/main" id="{DED9D9E9-7A20-41DC-91FD-36751201DCD4}"/>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08" name="Rectangle 107">
              <a:extLst>
                <a:ext uri="{FF2B5EF4-FFF2-40B4-BE49-F238E27FC236}">
                  <a16:creationId xmlns:a16="http://schemas.microsoft.com/office/drawing/2014/main" id="{25DEBF78-B330-4A00-B3E2-E08DAC908C66}"/>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09" name="Rectangle 108">
              <a:extLst>
                <a:ext uri="{FF2B5EF4-FFF2-40B4-BE49-F238E27FC236}">
                  <a16:creationId xmlns:a16="http://schemas.microsoft.com/office/drawing/2014/main" id="{E1E448B2-1A5E-4EA4-ABBF-4E909D624FDF}"/>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0" name="Rectangle 109">
              <a:extLst>
                <a:ext uri="{FF2B5EF4-FFF2-40B4-BE49-F238E27FC236}">
                  <a16:creationId xmlns:a16="http://schemas.microsoft.com/office/drawing/2014/main" id="{7FDB47A4-26F0-4B07-9115-7C97E54AA0D2}"/>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1" name="Rectangle 110">
              <a:extLst>
                <a:ext uri="{FF2B5EF4-FFF2-40B4-BE49-F238E27FC236}">
                  <a16:creationId xmlns:a16="http://schemas.microsoft.com/office/drawing/2014/main" id="{30A49652-5822-4353-ACCB-0DF15EB7CB7E}"/>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12" name="Group 111">
              <a:extLst>
                <a:ext uri="{FF2B5EF4-FFF2-40B4-BE49-F238E27FC236}">
                  <a16:creationId xmlns:a16="http://schemas.microsoft.com/office/drawing/2014/main" id="{A0897814-0ADA-46C2-BEF4-BC6383E28006}"/>
                </a:ext>
              </a:extLst>
            </p:cNvPr>
            <p:cNvGrpSpPr/>
            <p:nvPr/>
          </p:nvGrpSpPr>
          <p:grpSpPr>
            <a:xfrm>
              <a:off x="7789055" y="3149268"/>
              <a:ext cx="84960" cy="252468"/>
              <a:chOff x="9652371" y="397080"/>
              <a:chExt cx="84960" cy="252468"/>
            </a:xfrm>
          </p:grpSpPr>
          <p:sp>
            <p:nvSpPr>
              <p:cNvPr id="148" name="Rectangle 147">
                <a:extLst>
                  <a:ext uri="{FF2B5EF4-FFF2-40B4-BE49-F238E27FC236}">
                    <a16:creationId xmlns:a16="http://schemas.microsoft.com/office/drawing/2014/main" id="{44EFED62-C880-4886-B121-D0E87C7B9AED}"/>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49" name="Rectangle 148">
                <a:extLst>
                  <a:ext uri="{FF2B5EF4-FFF2-40B4-BE49-F238E27FC236}">
                    <a16:creationId xmlns:a16="http://schemas.microsoft.com/office/drawing/2014/main" id="{C9CF29AA-5917-484A-87C5-FC7C856C521F}"/>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459B301B-43D2-47A5-A14F-1C43335E1D63}"/>
                </a:ext>
              </a:extLst>
            </p:cNvPr>
            <p:cNvGrpSpPr/>
            <p:nvPr/>
          </p:nvGrpSpPr>
          <p:grpSpPr>
            <a:xfrm rot="572228" flipV="1">
              <a:off x="9351665" y="2506237"/>
              <a:ext cx="92075" cy="66624"/>
              <a:chOff x="250471" y="5019519"/>
              <a:chExt cx="92075" cy="66624"/>
            </a:xfrm>
          </p:grpSpPr>
          <p:sp>
            <p:nvSpPr>
              <p:cNvPr id="142" name="Freeform 219">
                <a:extLst>
                  <a:ext uri="{FF2B5EF4-FFF2-40B4-BE49-F238E27FC236}">
                    <a16:creationId xmlns:a16="http://schemas.microsoft.com/office/drawing/2014/main" id="{1C41A892-EA5E-4409-BFDE-4B9FF188DD4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 name="Freeform 220">
                <a:extLst>
                  <a:ext uri="{FF2B5EF4-FFF2-40B4-BE49-F238E27FC236}">
                    <a16:creationId xmlns:a16="http://schemas.microsoft.com/office/drawing/2014/main" id="{8DFA18E3-9988-422A-8D2B-390D4242E83C}"/>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 name="Freeform 221">
                <a:extLst>
                  <a:ext uri="{FF2B5EF4-FFF2-40B4-BE49-F238E27FC236}">
                    <a16:creationId xmlns:a16="http://schemas.microsoft.com/office/drawing/2014/main" id="{A6274E08-C93E-42F2-8640-F335E2F9D5C3}"/>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 name="Freeform 222">
                <a:extLst>
                  <a:ext uri="{FF2B5EF4-FFF2-40B4-BE49-F238E27FC236}">
                    <a16:creationId xmlns:a16="http://schemas.microsoft.com/office/drawing/2014/main" id="{6E988CA5-19D5-45E0-88FD-D1E4C353287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 name="Freeform 223">
                <a:extLst>
                  <a:ext uri="{FF2B5EF4-FFF2-40B4-BE49-F238E27FC236}">
                    <a16:creationId xmlns:a16="http://schemas.microsoft.com/office/drawing/2014/main" id="{6C7C1BA1-D773-49C2-97A3-78D339901B3B}"/>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 name="Freeform 224">
                <a:extLst>
                  <a:ext uri="{FF2B5EF4-FFF2-40B4-BE49-F238E27FC236}">
                    <a16:creationId xmlns:a16="http://schemas.microsoft.com/office/drawing/2014/main" id="{BF11A792-97F4-4ECD-970B-ED2C1EBF9C5E}"/>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4" name="Rectangle 113">
              <a:extLst>
                <a:ext uri="{FF2B5EF4-FFF2-40B4-BE49-F238E27FC236}">
                  <a16:creationId xmlns:a16="http://schemas.microsoft.com/office/drawing/2014/main" id="{3FC99BFB-0F30-4E60-9F99-93B1587A05E9}"/>
                </a:ext>
              </a:extLst>
            </p:cNvPr>
            <p:cNvSpPr/>
            <p:nvPr/>
          </p:nvSpPr>
          <p:spPr>
            <a:xfrm rot="18005744">
              <a:off x="7850752" y="3473052"/>
              <a:ext cx="291600" cy="307777"/>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5" name="Freeform 231">
              <a:extLst>
                <a:ext uri="{FF2B5EF4-FFF2-40B4-BE49-F238E27FC236}">
                  <a16:creationId xmlns:a16="http://schemas.microsoft.com/office/drawing/2014/main" id="{B5502946-DB39-444B-97E6-B84BD873F0BE}"/>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 name="Freeform 232">
              <a:extLst>
                <a:ext uri="{FF2B5EF4-FFF2-40B4-BE49-F238E27FC236}">
                  <a16:creationId xmlns:a16="http://schemas.microsoft.com/office/drawing/2014/main" id="{B61F1349-7D14-4CE4-A806-4409348813BD}"/>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 name="Freeform 233">
              <a:extLst>
                <a:ext uri="{FF2B5EF4-FFF2-40B4-BE49-F238E27FC236}">
                  <a16:creationId xmlns:a16="http://schemas.microsoft.com/office/drawing/2014/main" id="{F7083DFB-3A7F-48B2-9F9D-13DF8AEAA8F7}"/>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 name="Freeform 234">
              <a:extLst>
                <a:ext uri="{FF2B5EF4-FFF2-40B4-BE49-F238E27FC236}">
                  <a16:creationId xmlns:a16="http://schemas.microsoft.com/office/drawing/2014/main" id="{780CE34B-9F4D-44E9-8E29-17DE9696BCAD}"/>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 name="Freeform 235">
              <a:extLst>
                <a:ext uri="{FF2B5EF4-FFF2-40B4-BE49-F238E27FC236}">
                  <a16:creationId xmlns:a16="http://schemas.microsoft.com/office/drawing/2014/main" id="{DCA73F60-F909-410D-AEAC-842C0E5B6A59}"/>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 name="Freeform 236">
              <a:extLst>
                <a:ext uri="{FF2B5EF4-FFF2-40B4-BE49-F238E27FC236}">
                  <a16:creationId xmlns:a16="http://schemas.microsoft.com/office/drawing/2014/main" id="{4627D0A2-2A8F-4335-890C-E74216D55CE3}"/>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 name="Freeform 237">
              <a:extLst>
                <a:ext uri="{FF2B5EF4-FFF2-40B4-BE49-F238E27FC236}">
                  <a16:creationId xmlns:a16="http://schemas.microsoft.com/office/drawing/2014/main" id="{C91EA552-C8A9-46BE-A151-155C35F24CA3}"/>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 name="Freeform 238">
              <a:extLst>
                <a:ext uri="{FF2B5EF4-FFF2-40B4-BE49-F238E27FC236}">
                  <a16:creationId xmlns:a16="http://schemas.microsoft.com/office/drawing/2014/main" id="{83E21D1F-FA19-42F9-9005-6ACEB445F423}"/>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 name="Freeform 239">
              <a:extLst>
                <a:ext uri="{FF2B5EF4-FFF2-40B4-BE49-F238E27FC236}">
                  <a16:creationId xmlns:a16="http://schemas.microsoft.com/office/drawing/2014/main" id="{8AF874E2-8CC5-4BEC-AA33-3D959B0A4FE8}"/>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 name="Freeform 240">
              <a:extLst>
                <a:ext uri="{FF2B5EF4-FFF2-40B4-BE49-F238E27FC236}">
                  <a16:creationId xmlns:a16="http://schemas.microsoft.com/office/drawing/2014/main" id="{22376D6A-DC40-404C-98DF-9431478CEF47}"/>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 name="Freeform 241">
              <a:extLst>
                <a:ext uri="{FF2B5EF4-FFF2-40B4-BE49-F238E27FC236}">
                  <a16:creationId xmlns:a16="http://schemas.microsoft.com/office/drawing/2014/main" id="{BE86EA78-6E40-4AEA-BCF0-1A145BAE548F}"/>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 name="Freeform 242">
              <a:extLst>
                <a:ext uri="{FF2B5EF4-FFF2-40B4-BE49-F238E27FC236}">
                  <a16:creationId xmlns:a16="http://schemas.microsoft.com/office/drawing/2014/main" id="{86C6E8C5-557E-47E5-A437-EC06E37095B8}"/>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 name="Freeform 243">
              <a:extLst>
                <a:ext uri="{FF2B5EF4-FFF2-40B4-BE49-F238E27FC236}">
                  <a16:creationId xmlns:a16="http://schemas.microsoft.com/office/drawing/2014/main" id="{085038BA-16C9-4A32-A74A-A1FADB1502BE}"/>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 name="Freeform 244">
              <a:extLst>
                <a:ext uri="{FF2B5EF4-FFF2-40B4-BE49-F238E27FC236}">
                  <a16:creationId xmlns:a16="http://schemas.microsoft.com/office/drawing/2014/main" id="{EFF883FA-F09C-4097-812E-1C9EC4E4D218}"/>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 name="Freeform 245">
              <a:extLst>
                <a:ext uri="{FF2B5EF4-FFF2-40B4-BE49-F238E27FC236}">
                  <a16:creationId xmlns:a16="http://schemas.microsoft.com/office/drawing/2014/main" id="{50D187CA-5A9E-4A5C-9088-3C2349BEF735}"/>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 name="Freeform 246">
              <a:extLst>
                <a:ext uri="{FF2B5EF4-FFF2-40B4-BE49-F238E27FC236}">
                  <a16:creationId xmlns:a16="http://schemas.microsoft.com/office/drawing/2014/main" id="{51F8021F-21D1-4140-805A-EA855B4C1AFE}"/>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 name="Freeform 247">
              <a:extLst>
                <a:ext uri="{FF2B5EF4-FFF2-40B4-BE49-F238E27FC236}">
                  <a16:creationId xmlns:a16="http://schemas.microsoft.com/office/drawing/2014/main" id="{83D7CC88-24DD-4F97-9493-564A6CE6010E}"/>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 name="Freeform 248">
              <a:extLst>
                <a:ext uri="{FF2B5EF4-FFF2-40B4-BE49-F238E27FC236}">
                  <a16:creationId xmlns:a16="http://schemas.microsoft.com/office/drawing/2014/main" id="{C3D8AA1E-42A2-4BDD-9852-A256507C9B33}"/>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 name="Freeform 249">
              <a:extLst>
                <a:ext uri="{FF2B5EF4-FFF2-40B4-BE49-F238E27FC236}">
                  <a16:creationId xmlns:a16="http://schemas.microsoft.com/office/drawing/2014/main" id="{3CEA03C8-FC1B-421C-A2A5-900781A12DA4}"/>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 name="Freeform 250">
              <a:extLst>
                <a:ext uri="{FF2B5EF4-FFF2-40B4-BE49-F238E27FC236}">
                  <a16:creationId xmlns:a16="http://schemas.microsoft.com/office/drawing/2014/main" id="{502AAA9A-F1F4-4188-B32F-36D3FD7AF5E8}"/>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 name="Freeform 251">
              <a:extLst>
                <a:ext uri="{FF2B5EF4-FFF2-40B4-BE49-F238E27FC236}">
                  <a16:creationId xmlns:a16="http://schemas.microsoft.com/office/drawing/2014/main" id="{3B10AAF5-062E-4508-9398-96A724F9A7F3}"/>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 name="Freeform 252">
              <a:extLst>
                <a:ext uri="{FF2B5EF4-FFF2-40B4-BE49-F238E27FC236}">
                  <a16:creationId xmlns:a16="http://schemas.microsoft.com/office/drawing/2014/main" id="{33231637-DD8A-4402-BCAE-E633F420530A}"/>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 name="Freeform 253">
              <a:extLst>
                <a:ext uri="{FF2B5EF4-FFF2-40B4-BE49-F238E27FC236}">
                  <a16:creationId xmlns:a16="http://schemas.microsoft.com/office/drawing/2014/main" id="{89172871-56EA-4D68-A657-A8BE3816D278}"/>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 name="Freeform 254">
              <a:extLst>
                <a:ext uri="{FF2B5EF4-FFF2-40B4-BE49-F238E27FC236}">
                  <a16:creationId xmlns:a16="http://schemas.microsoft.com/office/drawing/2014/main" id="{19F6CAE8-C2E0-49D6-B467-B76E4E5CE98A}"/>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 name="Freeform 284">
              <a:extLst>
                <a:ext uri="{FF2B5EF4-FFF2-40B4-BE49-F238E27FC236}">
                  <a16:creationId xmlns:a16="http://schemas.microsoft.com/office/drawing/2014/main" id="{AE6EDA4F-B291-423A-B01F-D3DAF3778A51}"/>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 name="Freeform 285">
              <a:extLst>
                <a:ext uri="{FF2B5EF4-FFF2-40B4-BE49-F238E27FC236}">
                  <a16:creationId xmlns:a16="http://schemas.microsoft.com/office/drawing/2014/main" id="{FF2B746D-8078-4148-A561-57F9610DAA79}"/>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 name="Rectangle 140">
              <a:extLst>
                <a:ext uri="{FF2B5EF4-FFF2-40B4-BE49-F238E27FC236}">
                  <a16:creationId xmlns:a16="http://schemas.microsoft.com/office/drawing/2014/main" id="{A48178E2-9812-4023-A3F8-042868DBB5FC}"/>
                </a:ext>
              </a:extLst>
            </p:cNvPr>
            <p:cNvSpPr/>
            <p:nvPr/>
          </p:nvSpPr>
          <p:spPr bwMode="auto">
            <a:xfrm rot="1368965">
              <a:off x="8097701" y="3202758"/>
              <a:ext cx="68230" cy="295291"/>
            </a:xfrm>
            <a:prstGeom prst="rect">
              <a:avLst/>
            </a:prstGeom>
            <a:solidFill>
              <a:schemeClr val="accent3">
                <a:alpha val="8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96" name="Rectangle 195">
            <a:extLst>
              <a:ext uri="{FF2B5EF4-FFF2-40B4-BE49-F238E27FC236}">
                <a16:creationId xmlns:a16="http://schemas.microsoft.com/office/drawing/2014/main" id="{C2F8DAF5-B77B-42C9-B4E6-855698DD266E}"/>
              </a:ext>
            </a:extLst>
          </p:cNvPr>
          <p:cNvSpPr/>
          <p:nvPr/>
        </p:nvSpPr>
        <p:spPr bwMode="auto">
          <a:xfrm>
            <a:off x="2645669" y="4434067"/>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7" name="Rectangle 196">
            <a:extLst>
              <a:ext uri="{FF2B5EF4-FFF2-40B4-BE49-F238E27FC236}">
                <a16:creationId xmlns:a16="http://schemas.microsoft.com/office/drawing/2014/main" id="{1B2E772F-926B-4FDA-9C80-3C90D23EB5F8}"/>
              </a:ext>
            </a:extLst>
          </p:cNvPr>
          <p:cNvSpPr/>
          <p:nvPr/>
        </p:nvSpPr>
        <p:spPr bwMode="auto">
          <a:xfrm>
            <a:off x="3542864" y="3329350"/>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Cys</a:t>
            </a:r>
          </a:p>
        </p:txBody>
      </p:sp>
      <p:grpSp>
        <p:nvGrpSpPr>
          <p:cNvPr id="198" name="Group 197">
            <a:extLst>
              <a:ext uri="{FF2B5EF4-FFF2-40B4-BE49-F238E27FC236}">
                <a16:creationId xmlns:a16="http://schemas.microsoft.com/office/drawing/2014/main" id="{F99348E5-45AC-47D6-BB81-FB24196149B5}"/>
              </a:ext>
            </a:extLst>
          </p:cNvPr>
          <p:cNvGrpSpPr/>
          <p:nvPr/>
        </p:nvGrpSpPr>
        <p:grpSpPr>
          <a:xfrm rot="2548396">
            <a:off x="2605507" y="4722470"/>
            <a:ext cx="234361" cy="206189"/>
            <a:chOff x="2276940" y="3234086"/>
            <a:chExt cx="234361" cy="206189"/>
          </a:xfrm>
        </p:grpSpPr>
        <p:sp>
          <p:nvSpPr>
            <p:cNvPr id="199" name="32-Point Star 380">
              <a:extLst>
                <a:ext uri="{FF2B5EF4-FFF2-40B4-BE49-F238E27FC236}">
                  <a16:creationId xmlns:a16="http://schemas.microsoft.com/office/drawing/2014/main" id="{B8D2AD30-E934-4A28-A597-98CA25A630D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381">
              <a:extLst>
                <a:ext uri="{FF2B5EF4-FFF2-40B4-BE49-F238E27FC236}">
                  <a16:creationId xmlns:a16="http://schemas.microsoft.com/office/drawing/2014/main" id="{82E39A12-0BD8-422A-B225-4F563E77DA3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1" name="Group 200">
            <a:extLst>
              <a:ext uri="{FF2B5EF4-FFF2-40B4-BE49-F238E27FC236}">
                <a16:creationId xmlns:a16="http://schemas.microsoft.com/office/drawing/2014/main" id="{A47913E2-2B21-4647-80AC-E9F7A7953B71}"/>
              </a:ext>
            </a:extLst>
          </p:cNvPr>
          <p:cNvGrpSpPr/>
          <p:nvPr/>
        </p:nvGrpSpPr>
        <p:grpSpPr>
          <a:xfrm>
            <a:off x="545213" y="1997226"/>
            <a:ext cx="2780247" cy="3259577"/>
            <a:chOff x="1753838" y="1838347"/>
            <a:chExt cx="2780247" cy="3259577"/>
          </a:xfrm>
        </p:grpSpPr>
        <p:grpSp>
          <p:nvGrpSpPr>
            <p:cNvPr id="202" name="Group 201">
              <a:extLst>
                <a:ext uri="{FF2B5EF4-FFF2-40B4-BE49-F238E27FC236}">
                  <a16:creationId xmlns:a16="http://schemas.microsoft.com/office/drawing/2014/main" id="{DA7DEB9F-B794-4089-9AA3-678AA279C788}"/>
                </a:ext>
              </a:extLst>
            </p:cNvPr>
            <p:cNvGrpSpPr/>
            <p:nvPr/>
          </p:nvGrpSpPr>
          <p:grpSpPr>
            <a:xfrm>
              <a:off x="1753838" y="1841352"/>
              <a:ext cx="1362561" cy="3256572"/>
              <a:chOff x="1855443" y="1841352"/>
              <a:chExt cx="1362561" cy="3256572"/>
            </a:xfrm>
          </p:grpSpPr>
          <p:cxnSp>
            <p:nvCxnSpPr>
              <p:cNvPr id="236" name="Straight Connector 235">
                <a:extLst>
                  <a:ext uri="{FF2B5EF4-FFF2-40B4-BE49-F238E27FC236}">
                    <a16:creationId xmlns:a16="http://schemas.microsoft.com/office/drawing/2014/main" id="{1DAE43C8-0A69-4BD5-8C78-188387DB3116}"/>
                  </a:ext>
                </a:extLst>
              </p:cNvPr>
              <p:cNvCxnSpPr>
                <a:cxnSpLocks/>
                <a:stCxn id="267" idx="0"/>
                <a:endCxn id="267"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2F184FAA-8A27-420A-883C-140C117429EA}"/>
                  </a:ext>
                </a:extLst>
              </p:cNvPr>
              <p:cNvGrpSpPr/>
              <p:nvPr/>
            </p:nvGrpSpPr>
            <p:grpSpPr>
              <a:xfrm>
                <a:off x="1855443" y="1841352"/>
                <a:ext cx="980824" cy="1509368"/>
                <a:chOff x="1855443" y="1841352"/>
                <a:chExt cx="980824" cy="1509368"/>
              </a:xfrm>
            </p:grpSpPr>
            <p:grpSp>
              <p:nvGrpSpPr>
                <p:cNvPr id="260" name="Group 259">
                  <a:extLst>
                    <a:ext uri="{FF2B5EF4-FFF2-40B4-BE49-F238E27FC236}">
                      <a16:creationId xmlns:a16="http://schemas.microsoft.com/office/drawing/2014/main" id="{0D95A81D-CEEF-4C3E-8CD3-50F45C8BF938}"/>
                    </a:ext>
                  </a:extLst>
                </p:cNvPr>
                <p:cNvGrpSpPr/>
                <p:nvPr/>
              </p:nvGrpSpPr>
              <p:grpSpPr>
                <a:xfrm>
                  <a:off x="1855443" y="2077027"/>
                  <a:ext cx="670256" cy="1273693"/>
                  <a:chOff x="1855443" y="2077027"/>
                  <a:chExt cx="670256" cy="1273693"/>
                </a:xfrm>
              </p:grpSpPr>
              <p:sp>
                <p:nvSpPr>
                  <p:cNvPr id="265" name="Freeform 324">
                    <a:extLst>
                      <a:ext uri="{FF2B5EF4-FFF2-40B4-BE49-F238E27FC236}">
                        <a16:creationId xmlns:a16="http://schemas.microsoft.com/office/drawing/2014/main" id="{F0418438-9E35-4F0B-9487-8FAD4F97EBB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Rectangle 265">
                    <a:extLst>
                      <a:ext uri="{FF2B5EF4-FFF2-40B4-BE49-F238E27FC236}">
                        <a16:creationId xmlns:a16="http://schemas.microsoft.com/office/drawing/2014/main" id="{8A810032-FED0-43CF-AFD2-29B81E8953D5}"/>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B82F97D4-A745-46ED-A99E-2B2FF80DF24A}"/>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1" name="Group 260">
                  <a:extLst>
                    <a:ext uri="{FF2B5EF4-FFF2-40B4-BE49-F238E27FC236}">
                      <a16:creationId xmlns:a16="http://schemas.microsoft.com/office/drawing/2014/main" id="{25DB2F1F-4C51-4B98-A17D-76CB10014C89}"/>
                    </a:ext>
                  </a:extLst>
                </p:cNvPr>
                <p:cNvGrpSpPr/>
                <p:nvPr/>
              </p:nvGrpSpPr>
              <p:grpSpPr>
                <a:xfrm>
                  <a:off x="2166011" y="1841352"/>
                  <a:ext cx="670256" cy="1273693"/>
                  <a:chOff x="1855443" y="2077027"/>
                  <a:chExt cx="670256" cy="1273693"/>
                </a:xfrm>
              </p:grpSpPr>
              <p:sp>
                <p:nvSpPr>
                  <p:cNvPr id="262" name="Freeform 327">
                    <a:extLst>
                      <a:ext uri="{FF2B5EF4-FFF2-40B4-BE49-F238E27FC236}">
                        <a16:creationId xmlns:a16="http://schemas.microsoft.com/office/drawing/2014/main" id="{71F77F6F-4116-4CE6-B623-E863F09A6C49}"/>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14FF8ACB-6A1E-4437-A973-10F1138817C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Rectangle 263">
                    <a:extLst>
                      <a:ext uri="{FF2B5EF4-FFF2-40B4-BE49-F238E27FC236}">
                        <a16:creationId xmlns:a16="http://schemas.microsoft.com/office/drawing/2014/main" id="{070CBE78-BC60-4BD0-97C2-561784572898}"/>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8" name="Rectangle 237">
                <a:extLst>
                  <a:ext uri="{FF2B5EF4-FFF2-40B4-BE49-F238E27FC236}">
                    <a16:creationId xmlns:a16="http://schemas.microsoft.com/office/drawing/2014/main" id="{922D232D-6E3C-4EE6-B790-36D8CE1DE1F1}"/>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A6EB1ECA-1E7D-4B48-B3DE-92D4F378AC8A}"/>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Freeform 367">
                <a:extLst>
                  <a:ext uri="{FF2B5EF4-FFF2-40B4-BE49-F238E27FC236}">
                    <a16:creationId xmlns:a16="http://schemas.microsoft.com/office/drawing/2014/main" id="{CEEC5EFE-9189-4630-90F9-A1FABBB4C5E5}"/>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1" name="Group 240">
                <a:extLst>
                  <a:ext uri="{FF2B5EF4-FFF2-40B4-BE49-F238E27FC236}">
                    <a16:creationId xmlns:a16="http://schemas.microsoft.com/office/drawing/2014/main" id="{DE577CD4-48D9-4CFD-B387-C523B6ACD10E}"/>
                  </a:ext>
                </a:extLst>
              </p:cNvPr>
              <p:cNvGrpSpPr/>
              <p:nvPr/>
            </p:nvGrpSpPr>
            <p:grpSpPr>
              <a:xfrm>
                <a:off x="2276940" y="3234086"/>
                <a:ext cx="234361" cy="206189"/>
                <a:chOff x="2276940" y="3234086"/>
                <a:chExt cx="234361" cy="206189"/>
              </a:xfrm>
            </p:grpSpPr>
            <p:sp>
              <p:nvSpPr>
                <p:cNvPr id="258" name="32-Point Star 360">
                  <a:extLst>
                    <a:ext uri="{FF2B5EF4-FFF2-40B4-BE49-F238E27FC236}">
                      <a16:creationId xmlns:a16="http://schemas.microsoft.com/office/drawing/2014/main" id="{B9E58B3A-E71C-4967-BD3C-DFBD6EF3C6E6}"/>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368">
                  <a:extLst>
                    <a:ext uri="{FF2B5EF4-FFF2-40B4-BE49-F238E27FC236}">
                      <a16:creationId xmlns:a16="http://schemas.microsoft.com/office/drawing/2014/main" id="{B1B46C54-8A71-4950-A412-97500A70AE8E}"/>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2" name="Group 241">
                <a:extLst>
                  <a:ext uri="{FF2B5EF4-FFF2-40B4-BE49-F238E27FC236}">
                    <a16:creationId xmlns:a16="http://schemas.microsoft.com/office/drawing/2014/main" id="{72D5D38C-8E66-4897-8833-03144F1FD27E}"/>
                  </a:ext>
                </a:extLst>
              </p:cNvPr>
              <p:cNvGrpSpPr/>
              <p:nvPr/>
            </p:nvGrpSpPr>
            <p:grpSpPr>
              <a:xfrm rot="11434668">
                <a:off x="2957835" y="2702255"/>
                <a:ext cx="234361" cy="206189"/>
                <a:chOff x="2276940" y="3234086"/>
                <a:chExt cx="234361" cy="206189"/>
              </a:xfrm>
            </p:grpSpPr>
            <p:sp>
              <p:nvSpPr>
                <p:cNvPr id="256" name="32-Point Star 371">
                  <a:extLst>
                    <a:ext uri="{FF2B5EF4-FFF2-40B4-BE49-F238E27FC236}">
                      <a16:creationId xmlns:a16="http://schemas.microsoft.com/office/drawing/2014/main" id="{61E62B7E-16F4-4FB0-B2EF-44286446940A}"/>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372">
                  <a:extLst>
                    <a:ext uri="{FF2B5EF4-FFF2-40B4-BE49-F238E27FC236}">
                      <a16:creationId xmlns:a16="http://schemas.microsoft.com/office/drawing/2014/main" id="{47DC63FB-ED78-43DC-B89B-56E86BB29C59}"/>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3" name="Group 242">
                <a:extLst>
                  <a:ext uri="{FF2B5EF4-FFF2-40B4-BE49-F238E27FC236}">
                    <a16:creationId xmlns:a16="http://schemas.microsoft.com/office/drawing/2014/main" id="{1A38D1DB-A4E6-4026-AF6F-18085ABBE69D}"/>
                  </a:ext>
                </a:extLst>
              </p:cNvPr>
              <p:cNvGrpSpPr/>
              <p:nvPr/>
            </p:nvGrpSpPr>
            <p:grpSpPr>
              <a:xfrm rot="9457758">
                <a:off x="2983643" y="3067376"/>
                <a:ext cx="234361" cy="206189"/>
                <a:chOff x="2276940" y="3234086"/>
                <a:chExt cx="234361" cy="206189"/>
              </a:xfrm>
            </p:grpSpPr>
            <p:sp>
              <p:nvSpPr>
                <p:cNvPr id="254" name="32-Point Star 374">
                  <a:extLst>
                    <a:ext uri="{FF2B5EF4-FFF2-40B4-BE49-F238E27FC236}">
                      <a16:creationId xmlns:a16="http://schemas.microsoft.com/office/drawing/2014/main" id="{2CF82C68-5755-4C46-90EC-59E085CD704B}"/>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375">
                  <a:extLst>
                    <a:ext uri="{FF2B5EF4-FFF2-40B4-BE49-F238E27FC236}">
                      <a16:creationId xmlns:a16="http://schemas.microsoft.com/office/drawing/2014/main" id="{94A29B43-48B8-4E57-80BE-EE16ED0C8EA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4" name="Group 243">
                <a:extLst>
                  <a:ext uri="{FF2B5EF4-FFF2-40B4-BE49-F238E27FC236}">
                    <a16:creationId xmlns:a16="http://schemas.microsoft.com/office/drawing/2014/main" id="{B18FEDCF-FD80-4CD8-A96F-3CD6BC970ABE}"/>
                  </a:ext>
                </a:extLst>
              </p:cNvPr>
              <p:cNvGrpSpPr/>
              <p:nvPr/>
            </p:nvGrpSpPr>
            <p:grpSpPr>
              <a:xfrm>
                <a:off x="2924108" y="3652262"/>
                <a:ext cx="200854" cy="1445662"/>
                <a:chOff x="2924108" y="3652262"/>
                <a:chExt cx="200854" cy="1445662"/>
              </a:xfrm>
            </p:grpSpPr>
            <p:sp>
              <p:nvSpPr>
                <p:cNvPr id="251" name="Freeform 343">
                  <a:extLst>
                    <a:ext uri="{FF2B5EF4-FFF2-40B4-BE49-F238E27FC236}">
                      <a16:creationId xmlns:a16="http://schemas.microsoft.com/office/drawing/2014/main" id="{EE0957F2-0B70-4BD7-B2CC-241623ECE75C}"/>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Rectangle 251">
                  <a:extLst>
                    <a:ext uri="{FF2B5EF4-FFF2-40B4-BE49-F238E27FC236}">
                      <a16:creationId xmlns:a16="http://schemas.microsoft.com/office/drawing/2014/main" id="{43C9909B-270B-484E-80AD-A4EC220A06F5}"/>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4FFC2712-35B6-42EC-87CB-318BA731CD4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5" name="Group 244">
                <a:extLst>
                  <a:ext uri="{FF2B5EF4-FFF2-40B4-BE49-F238E27FC236}">
                    <a16:creationId xmlns:a16="http://schemas.microsoft.com/office/drawing/2014/main" id="{986FB660-9BF3-4D5B-A2EF-35F9FC46D687}"/>
                  </a:ext>
                </a:extLst>
              </p:cNvPr>
              <p:cNvGrpSpPr/>
              <p:nvPr/>
            </p:nvGrpSpPr>
            <p:grpSpPr>
              <a:xfrm>
                <a:off x="2705083" y="3466633"/>
                <a:ext cx="276673" cy="218374"/>
                <a:chOff x="2705083" y="3466633"/>
                <a:chExt cx="276673" cy="218374"/>
              </a:xfrm>
            </p:grpSpPr>
            <p:sp>
              <p:nvSpPr>
                <p:cNvPr id="249" name="32-Point Star 361">
                  <a:extLst>
                    <a:ext uri="{FF2B5EF4-FFF2-40B4-BE49-F238E27FC236}">
                      <a16:creationId xmlns:a16="http://schemas.microsoft.com/office/drawing/2014/main" id="{E474F212-3AB4-4286-89A9-6D02D9907378}"/>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376">
                  <a:extLst>
                    <a:ext uri="{FF2B5EF4-FFF2-40B4-BE49-F238E27FC236}">
                      <a16:creationId xmlns:a16="http://schemas.microsoft.com/office/drawing/2014/main" id="{8F76A284-D562-492E-B7DB-5179C4B548B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6" name="Group 245">
                <a:extLst>
                  <a:ext uri="{FF2B5EF4-FFF2-40B4-BE49-F238E27FC236}">
                    <a16:creationId xmlns:a16="http://schemas.microsoft.com/office/drawing/2014/main" id="{AB26F137-46FF-403F-97BA-FB05FCF5F32F}"/>
                  </a:ext>
                </a:extLst>
              </p:cNvPr>
              <p:cNvGrpSpPr/>
              <p:nvPr/>
            </p:nvGrpSpPr>
            <p:grpSpPr>
              <a:xfrm>
                <a:off x="2954774" y="3289028"/>
                <a:ext cx="92401" cy="234205"/>
                <a:chOff x="2954774" y="3289028"/>
                <a:chExt cx="92401" cy="234205"/>
              </a:xfrm>
            </p:grpSpPr>
            <p:sp>
              <p:nvSpPr>
                <p:cNvPr id="247" name="Rectangle 246">
                  <a:extLst>
                    <a:ext uri="{FF2B5EF4-FFF2-40B4-BE49-F238E27FC236}">
                      <a16:creationId xmlns:a16="http://schemas.microsoft.com/office/drawing/2014/main" id="{CD89718F-D059-44A3-8966-4B6C9A722E24}"/>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Rectangle 247">
                  <a:extLst>
                    <a:ext uri="{FF2B5EF4-FFF2-40B4-BE49-F238E27FC236}">
                      <a16:creationId xmlns:a16="http://schemas.microsoft.com/office/drawing/2014/main" id="{AE24D756-1F80-4865-9EE2-9B7ED79523B6}"/>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03" name="Group 202">
              <a:extLst>
                <a:ext uri="{FF2B5EF4-FFF2-40B4-BE49-F238E27FC236}">
                  <a16:creationId xmlns:a16="http://schemas.microsoft.com/office/drawing/2014/main" id="{211B1026-6A14-4EBF-8752-316CFC53CBC8}"/>
                </a:ext>
              </a:extLst>
            </p:cNvPr>
            <p:cNvGrpSpPr/>
            <p:nvPr/>
          </p:nvGrpSpPr>
          <p:grpSpPr>
            <a:xfrm flipH="1">
              <a:off x="3171524" y="1838347"/>
              <a:ext cx="1362561" cy="3256572"/>
              <a:chOff x="1855443" y="1841352"/>
              <a:chExt cx="1362561" cy="3256572"/>
            </a:xfrm>
          </p:grpSpPr>
          <p:cxnSp>
            <p:nvCxnSpPr>
              <p:cNvPr id="204" name="Straight Connector 203">
                <a:extLst>
                  <a:ext uri="{FF2B5EF4-FFF2-40B4-BE49-F238E27FC236}">
                    <a16:creationId xmlns:a16="http://schemas.microsoft.com/office/drawing/2014/main" id="{16DBB268-9C7F-4BE9-99B6-CAB711E4AC80}"/>
                  </a:ext>
                </a:extLst>
              </p:cNvPr>
              <p:cNvCxnSpPr>
                <a:cxnSpLocks/>
                <a:stCxn id="235" idx="0"/>
                <a:endCxn id="235"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B93DA8C6-3ABB-4517-9699-A4FD88F3001B}"/>
                  </a:ext>
                </a:extLst>
              </p:cNvPr>
              <p:cNvGrpSpPr/>
              <p:nvPr/>
            </p:nvGrpSpPr>
            <p:grpSpPr>
              <a:xfrm>
                <a:off x="1855443" y="1841352"/>
                <a:ext cx="980824" cy="1509368"/>
                <a:chOff x="1855443" y="1841352"/>
                <a:chExt cx="980824" cy="1509368"/>
              </a:xfrm>
            </p:grpSpPr>
            <p:grpSp>
              <p:nvGrpSpPr>
                <p:cNvPr id="228" name="Group 227">
                  <a:extLst>
                    <a:ext uri="{FF2B5EF4-FFF2-40B4-BE49-F238E27FC236}">
                      <a16:creationId xmlns:a16="http://schemas.microsoft.com/office/drawing/2014/main" id="{0081D825-73A8-4181-9DC4-1792E50EFDA9}"/>
                    </a:ext>
                  </a:extLst>
                </p:cNvPr>
                <p:cNvGrpSpPr/>
                <p:nvPr/>
              </p:nvGrpSpPr>
              <p:grpSpPr>
                <a:xfrm>
                  <a:off x="1855443" y="2077027"/>
                  <a:ext cx="670256" cy="1273693"/>
                  <a:chOff x="1855443" y="2077027"/>
                  <a:chExt cx="670256" cy="1273693"/>
                </a:xfrm>
              </p:grpSpPr>
              <p:sp>
                <p:nvSpPr>
                  <p:cNvPr id="233" name="Freeform 413">
                    <a:extLst>
                      <a:ext uri="{FF2B5EF4-FFF2-40B4-BE49-F238E27FC236}">
                        <a16:creationId xmlns:a16="http://schemas.microsoft.com/office/drawing/2014/main" id="{A06B5074-D2E2-4268-AC46-FD3F5A5AB73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Rectangle 233">
                    <a:extLst>
                      <a:ext uri="{FF2B5EF4-FFF2-40B4-BE49-F238E27FC236}">
                        <a16:creationId xmlns:a16="http://schemas.microsoft.com/office/drawing/2014/main" id="{FD7F2067-BCF3-43C7-B08D-319D269A4F1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Rectangle 234">
                    <a:extLst>
                      <a:ext uri="{FF2B5EF4-FFF2-40B4-BE49-F238E27FC236}">
                        <a16:creationId xmlns:a16="http://schemas.microsoft.com/office/drawing/2014/main" id="{0BB2AE1B-7B01-4DBD-95D0-2245E8D6CAD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9" name="Group 228">
                  <a:extLst>
                    <a:ext uri="{FF2B5EF4-FFF2-40B4-BE49-F238E27FC236}">
                      <a16:creationId xmlns:a16="http://schemas.microsoft.com/office/drawing/2014/main" id="{60A051F6-8F24-4EB9-885E-38229809060B}"/>
                    </a:ext>
                  </a:extLst>
                </p:cNvPr>
                <p:cNvGrpSpPr/>
                <p:nvPr/>
              </p:nvGrpSpPr>
              <p:grpSpPr>
                <a:xfrm>
                  <a:off x="2166011" y="1841352"/>
                  <a:ext cx="670256" cy="1273693"/>
                  <a:chOff x="1855443" y="2077027"/>
                  <a:chExt cx="670256" cy="1273693"/>
                </a:xfrm>
              </p:grpSpPr>
              <p:sp>
                <p:nvSpPr>
                  <p:cNvPr id="230" name="Freeform 410">
                    <a:extLst>
                      <a:ext uri="{FF2B5EF4-FFF2-40B4-BE49-F238E27FC236}">
                        <a16:creationId xmlns:a16="http://schemas.microsoft.com/office/drawing/2014/main" id="{E673F7DD-68EC-4817-8636-152A11D64F43}"/>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Rectangle 230">
                    <a:extLst>
                      <a:ext uri="{FF2B5EF4-FFF2-40B4-BE49-F238E27FC236}">
                        <a16:creationId xmlns:a16="http://schemas.microsoft.com/office/drawing/2014/main" id="{F55695D5-3378-4864-935F-0652B422188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7FD733F9-B168-463D-9712-AA939E121E57}"/>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06" name="Rectangle 205">
                <a:extLst>
                  <a:ext uri="{FF2B5EF4-FFF2-40B4-BE49-F238E27FC236}">
                    <a16:creationId xmlns:a16="http://schemas.microsoft.com/office/drawing/2014/main" id="{2910E305-C5F8-4905-A5FF-7CA708AB24F5}"/>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Rectangle 206">
                <a:extLst>
                  <a:ext uri="{FF2B5EF4-FFF2-40B4-BE49-F238E27FC236}">
                    <a16:creationId xmlns:a16="http://schemas.microsoft.com/office/drawing/2014/main" id="{FD4733B9-7BFD-44DF-ADB8-CFFA73CE5BD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Freeform 388">
                <a:extLst>
                  <a:ext uri="{FF2B5EF4-FFF2-40B4-BE49-F238E27FC236}">
                    <a16:creationId xmlns:a16="http://schemas.microsoft.com/office/drawing/2014/main" id="{09597354-DE84-4573-9A27-9AA0696ED731}"/>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09" name="Group 208">
                <a:extLst>
                  <a:ext uri="{FF2B5EF4-FFF2-40B4-BE49-F238E27FC236}">
                    <a16:creationId xmlns:a16="http://schemas.microsoft.com/office/drawing/2014/main" id="{BDA3B00F-76BD-4492-AB6B-ABC24D29D123}"/>
                  </a:ext>
                </a:extLst>
              </p:cNvPr>
              <p:cNvGrpSpPr/>
              <p:nvPr/>
            </p:nvGrpSpPr>
            <p:grpSpPr>
              <a:xfrm>
                <a:off x="2276940" y="3234086"/>
                <a:ext cx="234361" cy="206189"/>
                <a:chOff x="2276940" y="3234086"/>
                <a:chExt cx="234361" cy="206189"/>
              </a:xfrm>
            </p:grpSpPr>
            <p:sp>
              <p:nvSpPr>
                <p:cNvPr id="226" name="32-Point Star 406">
                  <a:extLst>
                    <a:ext uri="{FF2B5EF4-FFF2-40B4-BE49-F238E27FC236}">
                      <a16:creationId xmlns:a16="http://schemas.microsoft.com/office/drawing/2014/main" id="{7DCD9A36-10E7-4A28-8D9B-769C05A012A7}"/>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7" name="Freeform 407">
                  <a:extLst>
                    <a:ext uri="{FF2B5EF4-FFF2-40B4-BE49-F238E27FC236}">
                      <a16:creationId xmlns:a16="http://schemas.microsoft.com/office/drawing/2014/main" id="{CB0A265E-AC8F-4FCA-8358-DD4F4D5E9EE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0" name="Group 209">
                <a:extLst>
                  <a:ext uri="{FF2B5EF4-FFF2-40B4-BE49-F238E27FC236}">
                    <a16:creationId xmlns:a16="http://schemas.microsoft.com/office/drawing/2014/main" id="{2C326F6C-CB78-423D-8533-B6482A10876E}"/>
                  </a:ext>
                </a:extLst>
              </p:cNvPr>
              <p:cNvGrpSpPr/>
              <p:nvPr/>
            </p:nvGrpSpPr>
            <p:grpSpPr>
              <a:xfrm rot="11434668">
                <a:off x="2957835" y="2702255"/>
                <a:ext cx="234361" cy="206189"/>
                <a:chOff x="2276940" y="3234086"/>
                <a:chExt cx="234361" cy="206189"/>
              </a:xfrm>
            </p:grpSpPr>
            <p:sp>
              <p:nvSpPr>
                <p:cNvPr id="224" name="32-Point Star 404">
                  <a:extLst>
                    <a:ext uri="{FF2B5EF4-FFF2-40B4-BE49-F238E27FC236}">
                      <a16:creationId xmlns:a16="http://schemas.microsoft.com/office/drawing/2014/main" id="{24FA5D25-0176-4428-B2B2-5CEDCEABC5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405">
                  <a:extLst>
                    <a:ext uri="{FF2B5EF4-FFF2-40B4-BE49-F238E27FC236}">
                      <a16:creationId xmlns:a16="http://schemas.microsoft.com/office/drawing/2014/main" id="{D2AF6DD8-3436-43D3-AF6E-9E4685BE6F8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1" name="Group 210">
                <a:extLst>
                  <a:ext uri="{FF2B5EF4-FFF2-40B4-BE49-F238E27FC236}">
                    <a16:creationId xmlns:a16="http://schemas.microsoft.com/office/drawing/2014/main" id="{5B85DE1C-D240-416B-B2BB-3568E1F30ED9}"/>
                  </a:ext>
                </a:extLst>
              </p:cNvPr>
              <p:cNvGrpSpPr/>
              <p:nvPr/>
            </p:nvGrpSpPr>
            <p:grpSpPr>
              <a:xfrm rot="9457758">
                <a:off x="2983643" y="3067376"/>
                <a:ext cx="234361" cy="206189"/>
                <a:chOff x="2276940" y="3234086"/>
                <a:chExt cx="234361" cy="206189"/>
              </a:xfrm>
            </p:grpSpPr>
            <p:sp>
              <p:nvSpPr>
                <p:cNvPr id="222" name="32-Point Star 402">
                  <a:extLst>
                    <a:ext uri="{FF2B5EF4-FFF2-40B4-BE49-F238E27FC236}">
                      <a16:creationId xmlns:a16="http://schemas.microsoft.com/office/drawing/2014/main" id="{9B897A6A-4971-4D03-8918-6A68F7532908}"/>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Freeform 403">
                  <a:extLst>
                    <a:ext uri="{FF2B5EF4-FFF2-40B4-BE49-F238E27FC236}">
                      <a16:creationId xmlns:a16="http://schemas.microsoft.com/office/drawing/2014/main" id="{617F9104-6CD9-482A-9E3A-FD1FC7BB7CA6}"/>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2" name="Group 211">
                <a:extLst>
                  <a:ext uri="{FF2B5EF4-FFF2-40B4-BE49-F238E27FC236}">
                    <a16:creationId xmlns:a16="http://schemas.microsoft.com/office/drawing/2014/main" id="{67438AE1-FA0F-4A96-A732-36A4D4C6FA15}"/>
                  </a:ext>
                </a:extLst>
              </p:cNvPr>
              <p:cNvGrpSpPr/>
              <p:nvPr/>
            </p:nvGrpSpPr>
            <p:grpSpPr>
              <a:xfrm>
                <a:off x="2924108" y="3652262"/>
                <a:ext cx="200854" cy="1445662"/>
                <a:chOff x="2924108" y="3652262"/>
                <a:chExt cx="200854" cy="1445662"/>
              </a:xfrm>
            </p:grpSpPr>
            <p:sp>
              <p:nvSpPr>
                <p:cNvPr id="219" name="Freeform 399">
                  <a:extLst>
                    <a:ext uri="{FF2B5EF4-FFF2-40B4-BE49-F238E27FC236}">
                      <a16:creationId xmlns:a16="http://schemas.microsoft.com/office/drawing/2014/main" id="{B834B16B-4670-4C6F-A816-08D8D1D0F083}"/>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Rectangle 219">
                  <a:extLst>
                    <a:ext uri="{FF2B5EF4-FFF2-40B4-BE49-F238E27FC236}">
                      <a16:creationId xmlns:a16="http://schemas.microsoft.com/office/drawing/2014/main" id="{BCA42AEC-04E4-4F9C-B20D-7CA76E438AED}"/>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1" name="Rectangle 220">
                  <a:extLst>
                    <a:ext uri="{FF2B5EF4-FFF2-40B4-BE49-F238E27FC236}">
                      <a16:creationId xmlns:a16="http://schemas.microsoft.com/office/drawing/2014/main" id="{9B9B6452-052A-4274-9250-86951DA5F97A}"/>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3" name="Group 212">
                <a:extLst>
                  <a:ext uri="{FF2B5EF4-FFF2-40B4-BE49-F238E27FC236}">
                    <a16:creationId xmlns:a16="http://schemas.microsoft.com/office/drawing/2014/main" id="{4E217796-3857-41D7-8509-6610734E99CD}"/>
                  </a:ext>
                </a:extLst>
              </p:cNvPr>
              <p:cNvGrpSpPr/>
              <p:nvPr/>
            </p:nvGrpSpPr>
            <p:grpSpPr>
              <a:xfrm>
                <a:off x="2705083" y="3466633"/>
                <a:ext cx="276673" cy="218374"/>
                <a:chOff x="2705083" y="3466633"/>
                <a:chExt cx="276673" cy="218374"/>
              </a:xfrm>
            </p:grpSpPr>
            <p:sp>
              <p:nvSpPr>
                <p:cNvPr id="217" name="32-Point Star 397">
                  <a:extLst>
                    <a:ext uri="{FF2B5EF4-FFF2-40B4-BE49-F238E27FC236}">
                      <a16:creationId xmlns:a16="http://schemas.microsoft.com/office/drawing/2014/main" id="{085AD717-4FC3-49EB-A92E-5C2A854DDD37}"/>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Freeform 398">
                  <a:extLst>
                    <a:ext uri="{FF2B5EF4-FFF2-40B4-BE49-F238E27FC236}">
                      <a16:creationId xmlns:a16="http://schemas.microsoft.com/office/drawing/2014/main" id="{F6EF05D1-CE2E-4CD2-87E8-D8989AB362F5}"/>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F983EF2D-4967-497A-8C14-229856A1BA4C}"/>
                  </a:ext>
                </a:extLst>
              </p:cNvPr>
              <p:cNvGrpSpPr/>
              <p:nvPr/>
            </p:nvGrpSpPr>
            <p:grpSpPr>
              <a:xfrm>
                <a:off x="2954774" y="3289028"/>
                <a:ext cx="92401" cy="234205"/>
                <a:chOff x="2954774" y="3289028"/>
                <a:chExt cx="92401" cy="234205"/>
              </a:xfrm>
            </p:grpSpPr>
            <p:sp>
              <p:nvSpPr>
                <p:cNvPr id="215" name="Rectangle 214">
                  <a:extLst>
                    <a:ext uri="{FF2B5EF4-FFF2-40B4-BE49-F238E27FC236}">
                      <a16:creationId xmlns:a16="http://schemas.microsoft.com/office/drawing/2014/main" id="{04FF6CB2-D289-4910-85D3-DE72AB8225EA}"/>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1BAC0697-17DA-4F56-9E3E-82F9ADA66FFD}"/>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268" name="Group 267">
            <a:extLst>
              <a:ext uri="{FF2B5EF4-FFF2-40B4-BE49-F238E27FC236}">
                <a16:creationId xmlns:a16="http://schemas.microsoft.com/office/drawing/2014/main" id="{8336EF8B-3C28-48BE-A8AE-0A744008DC13}"/>
              </a:ext>
            </a:extLst>
          </p:cNvPr>
          <p:cNvGrpSpPr/>
          <p:nvPr/>
        </p:nvGrpSpPr>
        <p:grpSpPr>
          <a:xfrm>
            <a:off x="2425526" y="3101530"/>
            <a:ext cx="1101539" cy="631102"/>
            <a:chOff x="3634151" y="2942651"/>
            <a:chExt cx="1101539" cy="631102"/>
          </a:xfrm>
        </p:grpSpPr>
        <p:sp>
          <p:nvSpPr>
            <p:cNvPr id="269" name="Freeform 355">
              <a:extLst>
                <a:ext uri="{FF2B5EF4-FFF2-40B4-BE49-F238E27FC236}">
                  <a16:creationId xmlns:a16="http://schemas.microsoft.com/office/drawing/2014/main" id="{BCEC9CC6-1887-4BCC-A3BE-725C286061F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Oval 269">
              <a:extLst>
                <a:ext uri="{FF2B5EF4-FFF2-40B4-BE49-F238E27FC236}">
                  <a16:creationId xmlns:a16="http://schemas.microsoft.com/office/drawing/2014/main" id="{667B93F5-479B-4380-BC12-25B991C5E6F1}"/>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 name="Right Brace 3">
            <a:extLst>
              <a:ext uri="{FF2B5EF4-FFF2-40B4-BE49-F238E27FC236}">
                <a16:creationId xmlns:a16="http://schemas.microsoft.com/office/drawing/2014/main" id="{07CBD5D1-CAC5-41B8-B69C-EB85398F66B5}"/>
              </a:ext>
            </a:extLst>
          </p:cNvPr>
          <p:cNvSpPr/>
          <p:nvPr/>
        </p:nvSpPr>
        <p:spPr bwMode="auto">
          <a:xfrm rot="5400000">
            <a:off x="5064960" y="2934808"/>
            <a:ext cx="182880" cy="594360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87530" rtl="0" eaLnBrk="1" fontAlgn="auto" latinLnBrk="0" hangingPunct="1">
              <a:lnSpc>
                <a:spcPct val="100000"/>
              </a:lnSpc>
              <a:spcBef>
                <a:spcPts val="0"/>
              </a:spcBef>
              <a:spcAft>
                <a:spcPts val="0"/>
              </a:spcAft>
              <a:buClrTx/>
              <a:buSzTx/>
              <a:buFontTx/>
              <a:buNone/>
              <a:tabLst/>
              <a:defRPr/>
            </a:pPr>
            <a:endParaRPr kumimoji="0" lang="en-US" sz="1944"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2" name="Rectangle 271">
            <a:extLst>
              <a:ext uri="{FF2B5EF4-FFF2-40B4-BE49-F238E27FC236}">
                <a16:creationId xmlns:a16="http://schemas.microsoft.com/office/drawing/2014/main" id="{05C49C41-B055-4048-8E92-B0041C003DE9}"/>
              </a:ext>
            </a:extLst>
          </p:cNvPr>
          <p:cNvSpPr/>
          <p:nvPr/>
        </p:nvSpPr>
        <p:spPr>
          <a:xfrm>
            <a:off x="4555108" y="5966606"/>
            <a:ext cx="1285929"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rPr>
              <a:t>Deruxtecan</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71" name="Group 270">
            <a:extLst>
              <a:ext uri="{FF2B5EF4-FFF2-40B4-BE49-F238E27FC236}">
                <a16:creationId xmlns:a16="http://schemas.microsoft.com/office/drawing/2014/main" id="{266590AC-2CFC-4FA3-BD1A-18CC915EAA46}"/>
              </a:ext>
            </a:extLst>
          </p:cNvPr>
          <p:cNvGrpSpPr/>
          <p:nvPr/>
        </p:nvGrpSpPr>
        <p:grpSpPr>
          <a:xfrm>
            <a:off x="9392911" y="6207927"/>
            <a:ext cx="2488502" cy="454909"/>
            <a:chOff x="9392911" y="6207927"/>
            <a:chExt cx="2488502" cy="454909"/>
          </a:xfrm>
        </p:grpSpPr>
        <p:pic>
          <p:nvPicPr>
            <p:cNvPr id="274" name="Picture 273" descr="A picture containing text, ax, wheel&#10;&#10;Description automatically generated">
              <a:extLst>
                <a:ext uri="{FF2B5EF4-FFF2-40B4-BE49-F238E27FC236}">
                  <a16:creationId xmlns:a16="http://schemas.microsoft.com/office/drawing/2014/main" id="{5EB289F7-773E-45BA-BEA5-E0CA2E6812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75" name="Rectangle 8">
              <a:extLst>
                <a:ext uri="{FF2B5EF4-FFF2-40B4-BE49-F238E27FC236}">
                  <a16:creationId xmlns:a16="http://schemas.microsoft.com/office/drawing/2014/main" id="{9000A4D7-ACD9-4134-854A-8BB992B045D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BC9782-AE1F-B5BF-0588-E9A9266B9699}"/>
              </a:ext>
            </a:extLst>
          </p:cNvPr>
          <p:cNvSpPr>
            <a:spLocks noGrp="1"/>
          </p:cNvSpPr>
          <p:nvPr>
            <p:ph type="title"/>
          </p:nvPr>
        </p:nvSpPr>
        <p:spPr/>
        <p:txBody>
          <a:bodyPr/>
          <a:lstStyle/>
          <a:p>
            <a:r>
              <a:rPr lang="en-US" dirty="0"/>
              <a:t>DESTINY-Breast04 Trastuzumab Deruxtecan </a:t>
            </a:r>
            <a:br>
              <a:rPr lang="en-US" dirty="0"/>
            </a:br>
            <a:r>
              <a:rPr lang="en-US" dirty="0"/>
              <a:t>(T-</a:t>
            </a:r>
            <a:r>
              <a:rPr lang="en-US" dirty="0" err="1"/>
              <a:t>DXd</a:t>
            </a:r>
            <a:r>
              <a:rPr lang="en-US" dirty="0"/>
              <a:t>) vs TPC in HER2-Low MBC: PFS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11317288" y="217488"/>
            <a:ext cx="874712" cy="365125"/>
          </a:xfrm>
          <a:prstGeom prst="rect">
            <a:avLst/>
          </a:prstGeom>
        </p:spPr>
        <p:txBody>
          <a:bodyPr/>
          <a:lstStyle/>
          <a:p>
            <a:pPr marL="0" marR="0" lvl="0" indent="0" algn="l" defTabSz="914081" rtl="0" eaLnBrk="1" fontAlgn="auto" latinLnBrk="0" hangingPunct="1">
              <a:lnSpc>
                <a:spcPct val="100000"/>
              </a:lnSpc>
              <a:spcBef>
                <a:spcPts val="0"/>
              </a:spcBef>
              <a:spcAft>
                <a:spcPts val="0"/>
              </a:spcAft>
              <a:buClrTx/>
              <a:buSzTx/>
              <a:buFontTx/>
              <a:buNone/>
              <a:tabLst/>
              <a:defRPr/>
            </a:pPr>
            <a:fld id="{2FFBAD49-1F68-914B-9DFB-5D552C1A2BEB}" type="slidenum">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081" rtl="0" eaLnBrk="1" fontAlgn="auto" latinLnBrk="0" hangingPunct="1">
                <a:lnSpc>
                  <a:spcPct val="100000"/>
                </a:lnSpc>
                <a:spcBef>
                  <a:spcPts val="0"/>
                </a:spcBef>
                <a:spcAft>
                  <a:spcPts val="0"/>
                </a:spcAft>
                <a:buClrTx/>
                <a:buSzTx/>
                <a:buFontTx/>
                <a:buNone/>
                <a:tabLst/>
                <a:defRPr/>
              </a:pPr>
              <a:t>22</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aphic 4">
            <a:extLst>
              <a:ext uri="{FF2B5EF4-FFF2-40B4-BE49-F238E27FC236}">
                <a16:creationId xmlns:a16="http://schemas.microsoft.com/office/drawing/2014/main" id="{74268EAD-294C-4ECF-F62F-3D879BADBB5E}"/>
              </a:ext>
            </a:extLst>
          </p:cNvPr>
          <p:cNvGrpSpPr/>
          <p:nvPr/>
        </p:nvGrpSpPr>
        <p:grpSpPr>
          <a:xfrm>
            <a:off x="6919209" y="2082858"/>
            <a:ext cx="4742053" cy="2928620"/>
            <a:chOff x="2955009" y="1019266"/>
            <a:chExt cx="6812275" cy="3681117"/>
          </a:xfrm>
          <a:noFill/>
        </p:grpSpPr>
        <p:sp>
          <p:nvSpPr>
            <p:cNvPr id="215" name="Freeform 61">
              <a:extLst>
                <a:ext uri="{FF2B5EF4-FFF2-40B4-BE49-F238E27FC236}">
                  <a16:creationId xmlns:a16="http://schemas.microsoft.com/office/drawing/2014/main" id="{E0977FA6-6C9B-CB64-545E-7B8581BE5A77}"/>
                </a:ext>
              </a:extLst>
            </p:cNvPr>
            <p:cNvSpPr/>
            <p:nvPr/>
          </p:nvSpPr>
          <p:spPr>
            <a:xfrm>
              <a:off x="2977671" y="1049501"/>
              <a:ext cx="6789613" cy="3650882"/>
            </a:xfrm>
            <a:custGeom>
              <a:avLst/>
              <a:gdLst>
                <a:gd name="connsiteX0" fmla="*/ 0 w 6789613"/>
                <a:gd name="connsiteY0" fmla="*/ 0 h 3650882"/>
                <a:gd name="connsiteX1" fmla="*/ 63454 w 6789613"/>
                <a:gd name="connsiteY1" fmla="*/ 0 h 3650882"/>
                <a:gd name="connsiteX2" fmla="*/ 63454 w 6789613"/>
                <a:gd name="connsiteY2" fmla="*/ 10582 h 3650882"/>
                <a:gd name="connsiteX3" fmla="*/ 95182 w 6789613"/>
                <a:gd name="connsiteY3" fmla="*/ 10582 h 3650882"/>
                <a:gd name="connsiteX4" fmla="*/ 95182 w 6789613"/>
                <a:gd name="connsiteY4" fmla="*/ 19653 h 3650882"/>
                <a:gd name="connsiteX5" fmla="*/ 102736 w 6789613"/>
                <a:gd name="connsiteY5" fmla="*/ 19653 h 3650882"/>
                <a:gd name="connsiteX6" fmla="*/ 102736 w 6789613"/>
                <a:gd name="connsiteY6" fmla="*/ 30235 h 3650882"/>
                <a:gd name="connsiteX7" fmla="*/ 134463 w 6789613"/>
                <a:gd name="connsiteY7" fmla="*/ 30235 h 3650882"/>
                <a:gd name="connsiteX8" fmla="*/ 134463 w 6789613"/>
                <a:gd name="connsiteY8" fmla="*/ 39306 h 3650882"/>
                <a:gd name="connsiteX9" fmla="*/ 149571 w 6789613"/>
                <a:gd name="connsiteY9" fmla="*/ 39306 h 3650882"/>
                <a:gd name="connsiteX10" fmla="*/ 149571 w 6789613"/>
                <a:gd name="connsiteY10" fmla="*/ 49888 h 3650882"/>
                <a:gd name="connsiteX11" fmla="*/ 259861 w 6789613"/>
                <a:gd name="connsiteY11" fmla="*/ 49888 h 3650882"/>
                <a:gd name="connsiteX12" fmla="*/ 259861 w 6789613"/>
                <a:gd name="connsiteY12" fmla="*/ 58958 h 3650882"/>
                <a:gd name="connsiteX13" fmla="*/ 284034 w 6789613"/>
                <a:gd name="connsiteY13" fmla="*/ 58958 h 3650882"/>
                <a:gd name="connsiteX14" fmla="*/ 284034 w 6789613"/>
                <a:gd name="connsiteY14" fmla="*/ 89193 h 3650882"/>
                <a:gd name="connsiteX15" fmla="*/ 291588 w 6789613"/>
                <a:gd name="connsiteY15" fmla="*/ 89193 h 3650882"/>
                <a:gd name="connsiteX16" fmla="*/ 291588 w 6789613"/>
                <a:gd name="connsiteY16" fmla="*/ 99776 h 3650882"/>
                <a:gd name="connsiteX17" fmla="*/ 299142 w 6789613"/>
                <a:gd name="connsiteY17" fmla="*/ 99776 h 3650882"/>
                <a:gd name="connsiteX18" fmla="*/ 299142 w 6789613"/>
                <a:gd name="connsiteY18" fmla="*/ 108846 h 3650882"/>
                <a:gd name="connsiteX19" fmla="*/ 315761 w 6789613"/>
                <a:gd name="connsiteY19" fmla="*/ 108846 h 3650882"/>
                <a:gd name="connsiteX20" fmla="*/ 315761 w 6789613"/>
                <a:gd name="connsiteY20" fmla="*/ 119428 h 3650882"/>
                <a:gd name="connsiteX21" fmla="*/ 323315 w 6789613"/>
                <a:gd name="connsiteY21" fmla="*/ 119428 h 3650882"/>
                <a:gd name="connsiteX22" fmla="*/ 323315 w 6789613"/>
                <a:gd name="connsiteY22" fmla="*/ 148152 h 3650882"/>
                <a:gd name="connsiteX23" fmla="*/ 330869 w 6789613"/>
                <a:gd name="connsiteY23" fmla="*/ 148152 h 3650882"/>
                <a:gd name="connsiteX24" fmla="*/ 330869 w 6789613"/>
                <a:gd name="connsiteY24" fmla="*/ 169316 h 3650882"/>
                <a:gd name="connsiteX25" fmla="*/ 338423 w 6789613"/>
                <a:gd name="connsiteY25" fmla="*/ 169316 h 3650882"/>
                <a:gd name="connsiteX26" fmla="*/ 338423 w 6789613"/>
                <a:gd name="connsiteY26" fmla="*/ 238857 h 3650882"/>
                <a:gd name="connsiteX27" fmla="*/ 345977 w 6789613"/>
                <a:gd name="connsiteY27" fmla="*/ 238857 h 3650882"/>
                <a:gd name="connsiteX28" fmla="*/ 345977 w 6789613"/>
                <a:gd name="connsiteY28" fmla="*/ 269092 h 3650882"/>
                <a:gd name="connsiteX29" fmla="*/ 355042 w 6789613"/>
                <a:gd name="connsiteY29" fmla="*/ 269092 h 3650882"/>
                <a:gd name="connsiteX30" fmla="*/ 355042 w 6789613"/>
                <a:gd name="connsiteY30" fmla="*/ 279674 h 3650882"/>
                <a:gd name="connsiteX31" fmla="*/ 370150 w 6789613"/>
                <a:gd name="connsiteY31" fmla="*/ 279674 h 3650882"/>
                <a:gd name="connsiteX32" fmla="*/ 370150 w 6789613"/>
                <a:gd name="connsiteY32" fmla="*/ 299327 h 3650882"/>
                <a:gd name="connsiteX33" fmla="*/ 377704 w 6789613"/>
                <a:gd name="connsiteY33" fmla="*/ 299327 h 3650882"/>
                <a:gd name="connsiteX34" fmla="*/ 377704 w 6789613"/>
                <a:gd name="connsiteY34" fmla="*/ 329562 h 3650882"/>
                <a:gd name="connsiteX35" fmla="*/ 385258 w 6789613"/>
                <a:gd name="connsiteY35" fmla="*/ 329562 h 3650882"/>
                <a:gd name="connsiteX36" fmla="*/ 385258 w 6789613"/>
                <a:gd name="connsiteY36" fmla="*/ 338633 h 3650882"/>
                <a:gd name="connsiteX37" fmla="*/ 409432 w 6789613"/>
                <a:gd name="connsiteY37" fmla="*/ 338633 h 3650882"/>
                <a:gd name="connsiteX38" fmla="*/ 409432 w 6789613"/>
                <a:gd name="connsiteY38" fmla="*/ 349215 h 3650882"/>
                <a:gd name="connsiteX39" fmla="*/ 433605 w 6789613"/>
                <a:gd name="connsiteY39" fmla="*/ 349215 h 3650882"/>
                <a:gd name="connsiteX40" fmla="*/ 433605 w 6789613"/>
                <a:gd name="connsiteY40" fmla="*/ 359797 h 3650882"/>
                <a:gd name="connsiteX41" fmla="*/ 441159 w 6789613"/>
                <a:gd name="connsiteY41" fmla="*/ 359797 h 3650882"/>
                <a:gd name="connsiteX42" fmla="*/ 441159 w 6789613"/>
                <a:gd name="connsiteY42" fmla="*/ 368868 h 3650882"/>
                <a:gd name="connsiteX43" fmla="*/ 465332 w 6789613"/>
                <a:gd name="connsiteY43" fmla="*/ 368868 h 3650882"/>
                <a:gd name="connsiteX44" fmla="*/ 465332 w 6789613"/>
                <a:gd name="connsiteY44" fmla="*/ 379450 h 3650882"/>
                <a:gd name="connsiteX45" fmla="*/ 527275 w 6789613"/>
                <a:gd name="connsiteY45" fmla="*/ 379450 h 3650882"/>
                <a:gd name="connsiteX46" fmla="*/ 527275 w 6789613"/>
                <a:gd name="connsiteY46" fmla="*/ 390032 h 3650882"/>
                <a:gd name="connsiteX47" fmla="*/ 543894 w 6789613"/>
                <a:gd name="connsiteY47" fmla="*/ 390032 h 3650882"/>
                <a:gd name="connsiteX48" fmla="*/ 543894 w 6789613"/>
                <a:gd name="connsiteY48" fmla="*/ 399103 h 3650882"/>
                <a:gd name="connsiteX49" fmla="*/ 551448 w 6789613"/>
                <a:gd name="connsiteY49" fmla="*/ 399103 h 3650882"/>
                <a:gd name="connsiteX50" fmla="*/ 551448 w 6789613"/>
                <a:gd name="connsiteY50" fmla="*/ 409685 h 3650882"/>
                <a:gd name="connsiteX51" fmla="*/ 566557 w 6789613"/>
                <a:gd name="connsiteY51" fmla="*/ 409685 h 3650882"/>
                <a:gd name="connsiteX52" fmla="*/ 566557 w 6789613"/>
                <a:gd name="connsiteY52" fmla="*/ 420267 h 3650882"/>
                <a:gd name="connsiteX53" fmla="*/ 622457 w 6789613"/>
                <a:gd name="connsiteY53" fmla="*/ 420267 h 3650882"/>
                <a:gd name="connsiteX54" fmla="*/ 622457 w 6789613"/>
                <a:gd name="connsiteY54" fmla="*/ 429338 h 3650882"/>
                <a:gd name="connsiteX55" fmla="*/ 630011 w 6789613"/>
                <a:gd name="connsiteY55" fmla="*/ 429338 h 3650882"/>
                <a:gd name="connsiteX56" fmla="*/ 630011 w 6789613"/>
                <a:gd name="connsiteY56" fmla="*/ 439920 h 3650882"/>
                <a:gd name="connsiteX57" fmla="*/ 637565 w 6789613"/>
                <a:gd name="connsiteY57" fmla="*/ 439920 h 3650882"/>
                <a:gd name="connsiteX58" fmla="*/ 637565 w 6789613"/>
                <a:gd name="connsiteY58" fmla="*/ 459573 h 3650882"/>
                <a:gd name="connsiteX59" fmla="*/ 645119 w 6789613"/>
                <a:gd name="connsiteY59" fmla="*/ 459573 h 3650882"/>
                <a:gd name="connsiteX60" fmla="*/ 645119 w 6789613"/>
                <a:gd name="connsiteY60" fmla="*/ 470155 h 3650882"/>
                <a:gd name="connsiteX61" fmla="*/ 654184 w 6789613"/>
                <a:gd name="connsiteY61" fmla="*/ 470155 h 3650882"/>
                <a:gd name="connsiteX62" fmla="*/ 654184 w 6789613"/>
                <a:gd name="connsiteY62" fmla="*/ 489808 h 3650882"/>
                <a:gd name="connsiteX63" fmla="*/ 661738 w 6789613"/>
                <a:gd name="connsiteY63" fmla="*/ 489808 h 3650882"/>
                <a:gd name="connsiteX64" fmla="*/ 661738 w 6789613"/>
                <a:gd name="connsiteY64" fmla="*/ 510972 h 3650882"/>
                <a:gd name="connsiteX65" fmla="*/ 669292 w 6789613"/>
                <a:gd name="connsiteY65" fmla="*/ 510972 h 3650882"/>
                <a:gd name="connsiteX66" fmla="*/ 669292 w 6789613"/>
                <a:gd name="connsiteY66" fmla="*/ 571442 h 3650882"/>
                <a:gd name="connsiteX67" fmla="*/ 676846 w 6789613"/>
                <a:gd name="connsiteY67" fmla="*/ 571442 h 3650882"/>
                <a:gd name="connsiteX68" fmla="*/ 676846 w 6789613"/>
                <a:gd name="connsiteY68" fmla="*/ 610748 h 3650882"/>
                <a:gd name="connsiteX69" fmla="*/ 685911 w 6789613"/>
                <a:gd name="connsiteY69" fmla="*/ 610748 h 3650882"/>
                <a:gd name="connsiteX70" fmla="*/ 685911 w 6789613"/>
                <a:gd name="connsiteY70" fmla="*/ 621330 h 3650882"/>
                <a:gd name="connsiteX71" fmla="*/ 693465 w 6789613"/>
                <a:gd name="connsiteY71" fmla="*/ 621330 h 3650882"/>
                <a:gd name="connsiteX72" fmla="*/ 693465 w 6789613"/>
                <a:gd name="connsiteY72" fmla="*/ 651565 h 3650882"/>
                <a:gd name="connsiteX73" fmla="*/ 716128 w 6789613"/>
                <a:gd name="connsiteY73" fmla="*/ 651565 h 3650882"/>
                <a:gd name="connsiteX74" fmla="*/ 716128 w 6789613"/>
                <a:gd name="connsiteY74" fmla="*/ 662148 h 3650882"/>
                <a:gd name="connsiteX75" fmla="*/ 725192 w 6789613"/>
                <a:gd name="connsiteY75" fmla="*/ 662148 h 3650882"/>
                <a:gd name="connsiteX76" fmla="*/ 725192 w 6789613"/>
                <a:gd name="connsiteY76" fmla="*/ 672730 h 3650882"/>
                <a:gd name="connsiteX77" fmla="*/ 740301 w 6789613"/>
                <a:gd name="connsiteY77" fmla="*/ 672730 h 3650882"/>
                <a:gd name="connsiteX78" fmla="*/ 740301 w 6789613"/>
                <a:gd name="connsiteY78" fmla="*/ 681800 h 3650882"/>
                <a:gd name="connsiteX79" fmla="*/ 755409 w 6789613"/>
                <a:gd name="connsiteY79" fmla="*/ 681800 h 3650882"/>
                <a:gd name="connsiteX80" fmla="*/ 755409 w 6789613"/>
                <a:gd name="connsiteY80" fmla="*/ 692383 h 3650882"/>
                <a:gd name="connsiteX81" fmla="*/ 968434 w 6789613"/>
                <a:gd name="connsiteY81" fmla="*/ 692383 h 3650882"/>
                <a:gd name="connsiteX82" fmla="*/ 968434 w 6789613"/>
                <a:gd name="connsiteY82" fmla="*/ 702965 h 3650882"/>
                <a:gd name="connsiteX83" fmla="*/ 975988 w 6789613"/>
                <a:gd name="connsiteY83" fmla="*/ 702965 h 3650882"/>
                <a:gd name="connsiteX84" fmla="*/ 975988 w 6789613"/>
                <a:gd name="connsiteY84" fmla="*/ 712035 h 3650882"/>
                <a:gd name="connsiteX85" fmla="*/ 992607 w 6789613"/>
                <a:gd name="connsiteY85" fmla="*/ 712035 h 3650882"/>
                <a:gd name="connsiteX86" fmla="*/ 992607 w 6789613"/>
                <a:gd name="connsiteY86" fmla="*/ 722618 h 3650882"/>
                <a:gd name="connsiteX87" fmla="*/ 1000161 w 6789613"/>
                <a:gd name="connsiteY87" fmla="*/ 722618 h 3650882"/>
                <a:gd name="connsiteX88" fmla="*/ 1000161 w 6789613"/>
                <a:gd name="connsiteY88" fmla="*/ 752853 h 3650882"/>
                <a:gd name="connsiteX89" fmla="*/ 1007715 w 6789613"/>
                <a:gd name="connsiteY89" fmla="*/ 752853 h 3650882"/>
                <a:gd name="connsiteX90" fmla="*/ 1007715 w 6789613"/>
                <a:gd name="connsiteY90" fmla="*/ 814835 h 3650882"/>
                <a:gd name="connsiteX91" fmla="*/ 1024334 w 6789613"/>
                <a:gd name="connsiteY91" fmla="*/ 814835 h 3650882"/>
                <a:gd name="connsiteX92" fmla="*/ 1024334 w 6789613"/>
                <a:gd name="connsiteY92" fmla="*/ 825417 h 3650882"/>
                <a:gd name="connsiteX93" fmla="*/ 1039442 w 6789613"/>
                <a:gd name="connsiteY93" fmla="*/ 825417 h 3650882"/>
                <a:gd name="connsiteX94" fmla="*/ 1039442 w 6789613"/>
                <a:gd name="connsiteY94" fmla="*/ 835999 h 3650882"/>
                <a:gd name="connsiteX95" fmla="*/ 1078724 w 6789613"/>
                <a:gd name="connsiteY95" fmla="*/ 835999 h 3650882"/>
                <a:gd name="connsiteX96" fmla="*/ 1078724 w 6789613"/>
                <a:gd name="connsiteY96" fmla="*/ 845070 h 3650882"/>
                <a:gd name="connsiteX97" fmla="*/ 1110451 w 6789613"/>
                <a:gd name="connsiteY97" fmla="*/ 845070 h 3650882"/>
                <a:gd name="connsiteX98" fmla="*/ 1110451 w 6789613"/>
                <a:gd name="connsiteY98" fmla="*/ 855652 h 3650882"/>
                <a:gd name="connsiteX99" fmla="*/ 1228295 w 6789613"/>
                <a:gd name="connsiteY99" fmla="*/ 855652 h 3650882"/>
                <a:gd name="connsiteX100" fmla="*/ 1228295 w 6789613"/>
                <a:gd name="connsiteY100" fmla="*/ 866234 h 3650882"/>
                <a:gd name="connsiteX101" fmla="*/ 1267576 w 6789613"/>
                <a:gd name="connsiteY101" fmla="*/ 866234 h 3650882"/>
                <a:gd name="connsiteX102" fmla="*/ 1267576 w 6789613"/>
                <a:gd name="connsiteY102" fmla="*/ 887399 h 3650882"/>
                <a:gd name="connsiteX103" fmla="*/ 1284195 w 6789613"/>
                <a:gd name="connsiteY103" fmla="*/ 887399 h 3650882"/>
                <a:gd name="connsiteX104" fmla="*/ 1284195 w 6789613"/>
                <a:gd name="connsiteY104" fmla="*/ 907051 h 3650882"/>
                <a:gd name="connsiteX105" fmla="*/ 1291749 w 6789613"/>
                <a:gd name="connsiteY105" fmla="*/ 907051 h 3650882"/>
                <a:gd name="connsiteX106" fmla="*/ 1291749 w 6789613"/>
                <a:gd name="connsiteY106" fmla="*/ 949381 h 3650882"/>
                <a:gd name="connsiteX107" fmla="*/ 1315922 w 6789613"/>
                <a:gd name="connsiteY107" fmla="*/ 949381 h 3650882"/>
                <a:gd name="connsiteX108" fmla="*/ 1315922 w 6789613"/>
                <a:gd name="connsiteY108" fmla="*/ 959963 h 3650882"/>
                <a:gd name="connsiteX109" fmla="*/ 1323476 w 6789613"/>
                <a:gd name="connsiteY109" fmla="*/ 959963 h 3650882"/>
                <a:gd name="connsiteX110" fmla="*/ 1323476 w 6789613"/>
                <a:gd name="connsiteY110" fmla="*/ 969033 h 3650882"/>
                <a:gd name="connsiteX111" fmla="*/ 1331030 w 6789613"/>
                <a:gd name="connsiteY111" fmla="*/ 969033 h 3650882"/>
                <a:gd name="connsiteX112" fmla="*/ 1331030 w 6789613"/>
                <a:gd name="connsiteY112" fmla="*/ 1021945 h 3650882"/>
                <a:gd name="connsiteX113" fmla="*/ 1338584 w 6789613"/>
                <a:gd name="connsiteY113" fmla="*/ 1021945 h 3650882"/>
                <a:gd name="connsiteX114" fmla="*/ 1338584 w 6789613"/>
                <a:gd name="connsiteY114" fmla="*/ 1062762 h 3650882"/>
                <a:gd name="connsiteX115" fmla="*/ 1346138 w 6789613"/>
                <a:gd name="connsiteY115" fmla="*/ 1062762 h 3650882"/>
                <a:gd name="connsiteX116" fmla="*/ 1346138 w 6789613"/>
                <a:gd name="connsiteY116" fmla="*/ 1083927 h 3650882"/>
                <a:gd name="connsiteX117" fmla="*/ 1355203 w 6789613"/>
                <a:gd name="connsiteY117" fmla="*/ 1083927 h 3650882"/>
                <a:gd name="connsiteX118" fmla="*/ 1355203 w 6789613"/>
                <a:gd name="connsiteY118" fmla="*/ 1094509 h 3650882"/>
                <a:gd name="connsiteX119" fmla="*/ 1362757 w 6789613"/>
                <a:gd name="connsiteY119" fmla="*/ 1094509 h 3650882"/>
                <a:gd name="connsiteX120" fmla="*/ 1362757 w 6789613"/>
                <a:gd name="connsiteY120" fmla="*/ 1114162 h 3650882"/>
                <a:gd name="connsiteX121" fmla="*/ 1370312 w 6789613"/>
                <a:gd name="connsiteY121" fmla="*/ 1114162 h 3650882"/>
                <a:gd name="connsiteX122" fmla="*/ 1370312 w 6789613"/>
                <a:gd name="connsiteY122" fmla="*/ 1135326 h 3650882"/>
                <a:gd name="connsiteX123" fmla="*/ 1377866 w 6789613"/>
                <a:gd name="connsiteY123" fmla="*/ 1135326 h 3650882"/>
                <a:gd name="connsiteX124" fmla="*/ 1377866 w 6789613"/>
                <a:gd name="connsiteY124" fmla="*/ 1145908 h 3650882"/>
                <a:gd name="connsiteX125" fmla="*/ 1386930 w 6789613"/>
                <a:gd name="connsiteY125" fmla="*/ 1145908 h 3650882"/>
                <a:gd name="connsiteX126" fmla="*/ 1386930 w 6789613"/>
                <a:gd name="connsiteY126" fmla="*/ 1156491 h 3650882"/>
                <a:gd name="connsiteX127" fmla="*/ 1433766 w 6789613"/>
                <a:gd name="connsiteY127" fmla="*/ 1156491 h 3650882"/>
                <a:gd name="connsiteX128" fmla="*/ 1433766 w 6789613"/>
                <a:gd name="connsiteY128" fmla="*/ 1167073 h 3650882"/>
                <a:gd name="connsiteX129" fmla="*/ 1441320 w 6789613"/>
                <a:gd name="connsiteY129" fmla="*/ 1167073 h 3650882"/>
                <a:gd name="connsiteX130" fmla="*/ 1441320 w 6789613"/>
                <a:gd name="connsiteY130" fmla="*/ 1177655 h 3650882"/>
                <a:gd name="connsiteX131" fmla="*/ 1465493 w 6789613"/>
                <a:gd name="connsiteY131" fmla="*/ 1177655 h 3650882"/>
                <a:gd name="connsiteX132" fmla="*/ 1465493 w 6789613"/>
                <a:gd name="connsiteY132" fmla="*/ 1186726 h 3650882"/>
                <a:gd name="connsiteX133" fmla="*/ 1512328 w 6789613"/>
                <a:gd name="connsiteY133" fmla="*/ 1186726 h 3650882"/>
                <a:gd name="connsiteX134" fmla="*/ 1512328 w 6789613"/>
                <a:gd name="connsiteY134" fmla="*/ 1197308 h 3650882"/>
                <a:gd name="connsiteX135" fmla="*/ 1544056 w 6789613"/>
                <a:gd name="connsiteY135" fmla="*/ 1197308 h 3650882"/>
                <a:gd name="connsiteX136" fmla="*/ 1544056 w 6789613"/>
                <a:gd name="connsiteY136" fmla="*/ 1207890 h 3650882"/>
                <a:gd name="connsiteX137" fmla="*/ 1575783 w 6789613"/>
                <a:gd name="connsiteY137" fmla="*/ 1207890 h 3650882"/>
                <a:gd name="connsiteX138" fmla="*/ 1575783 w 6789613"/>
                <a:gd name="connsiteY138" fmla="*/ 1218472 h 3650882"/>
                <a:gd name="connsiteX139" fmla="*/ 1583337 w 6789613"/>
                <a:gd name="connsiteY139" fmla="*/ 1218472 h 3650882"/>
                <a:gd name="connsiteX140" fmla="*/ 1583337 w 6789613"/>
                <a:gd name="connsiteY140" fmla="*/ 1229055 h 3650882"/>
                <a:gd name="connsiteX141" fmla="*/ 1590891 w 6789613"/>
                <a:gd name="connsiteY141" fmla="*/ 1229055 h 3650882"/>
                <a:gd name="connsiteX142" fmla="*/ 1590891 w 6789613"/>
                <a:gd name="connsiteY142" fmla="*/ 1239637 h 3650882"/>
                <a:gd name="connsiteX143" fmla="*/ 1615064 w 6789613"/>
                <a:gd name="connsiteY143" fmla="*/ 1239637 h 3650882"/>
                <a:gd name="connsiteX144" fmla="*/ 1615064 w 6789613"/>
                <a:gd name="connsiteY144" fmla="*/ 1250219 h 3650882"/>
                <a:gd name="connsiteX145" fmla="*/ 1630172 w 6789613"/>
                <a:gd name="connsiteY145" fmla="*/ 1250219 h 3650882"/>
                <a:gd name="connsiteX146" fmla="*/ 1630172 w 6789613"/>
                <a:gd name="connsiteY146" fmla="*/ 1260802 h 3650882"/>
                <a:gd name="connsiteX147" fmla="*/ 1637726 w 6789613"/>
                <a:gd name="connsiteY147" fmla="*/ 1260802 h 3650882"/>
                <a:gd name="connsiteX148" fmla="*/ 1637726 w 6789613"/>
                <a:gd name="connsiteY148" fmla="*/ 1271384 h 3650882"/>
                <a:gd name="connsiteX149" fmla="*/ 1646791 w 6789613"/>
                <a:gd name="connsiteY149" fmla="*/ 1271384 h 3650882"/>
                <a:gd name="connsiteX150" fmla="*/ 1646791 w 6789613"/>
                <a:gd name="connsiteY150" fmla="*/ 1281966 h 3650882"/>
                <a:gd name="connsiteX151" fmla="*/ 1654345 w 6789613"/>
                <a:gd name="connsiteY151" fmla="*/ 1281966 h 3650882"/>
                <a:gd name="connsiteX152" fmla="*/ 1654345 w 6789613"/>
                <a:gd name="connsiteY152" fmla="*/ 1292548 h 3650882"/>
                <a:gd name="connsiteX153" fmla="*/ 1661899 w 6789613"/>
                <a:gd name="connsiteY153" fmla="*/ 1292548 h 3650882"/>
                <a:gd name="connsiteX154" fmla="*/ 1661899 w 6789613"/>
                <a:gd name="connsiteY154" fmla="*/ 1313713 h 3650882"/>
                <a:gd name="connsiteX155" fmla="*/ 1669453 w 6789613"/>
                <a:gd name="connsiteY155" fmla="*/ 1313713 h 3650882"/>
                <a:gd name="connsiteX156" fmla="*/ 1669453 w 6789613"/>
                <a:gd name="connsiteY156" fmla="*/ 1345460 h 3650882"/>
                <a:gd name="connsiteX157" fmla="*/ 1686072 w 6789613"/>
                <a:gd name="connsiteY157" fmla="*/ 1345460 h 3650882"/>
                <a:gd name="connsiteX158" fmla="*/ 1686072 w 6789613"/>
                <a:gd name="connsiteY158" fmla="*/ 1366624 h 3650882"/>
                <a:gd name="connsiteX159" fmla="*/ 1701180 w 6789613"/>
                <a:gd name="connsiteY159" fmla="*/ 1366624 h 3650882"/>
                <a:gd name="connsiteX160" fmla="*/ 1701180 w 6789613"/>
                <a:gd name="connsiteY160" fmla="*/ 1377206 h 3650882"/>
                <a:gd name="connsiteX161" fmla="*/ 1708735 w 6789613"/>
                <a:gd name="connsiteY161" fmla="*/ 1377206 h 3650882"/>
                <a:gd name="connsiteX162" fmla="*/ 1708735 w 6789613"/>
                <a:gd name="connsiteY162" fmla="*/ 1398371 h 3650882"/>
                <a:gd name="connsiteX163" fmla="*/ 1717800 w 6789613"/>
                <a:gd name="connsiteY163" fmla="*/ 1398371 h 3650882"/>
                <a:gd name="connsiteX164" fmla="*/ 1717800 w 6789613"/>
                <a:gd name="connsiteY164" fmla="*/ 1408953 h 3650882"/>
                <a:gd name="connsiteX165" fmla="*/ 1725354 w 6789613"/>
                <a:gd name="connsiteY165" fmla="*/ 1408953 h 3650882"/>
                <a:gd name="connsiteX166" fmla="*/ 1725354 w 6789613"/>
                <a:gd name="connsiteY166" fmla="*/ 1419536 h 3650882"/>
                <a:gd name="connsiteX167" fmla="*/ 1757081 w 6789613"/>
                <a:gd name="connsiteY167" fmla="*/ 1419536 h 3650882"/>
                <a:gd name="connsiteX168" fmla="*/ 1757081 w 6789613"/>
                <a:gd name="connsiteY168" fmla="*/ 1430118 h 3650882"/>
                <a:gd name="connsiteX169" fmla="*/ 1787297 w 6789613"/>
                <a:gd name="connsiteY169" fmla="*/ 1430118 h 3650882"/>
                <a:gd name="connsiteX170" fmla="*/ 1787297 w 6789613"/>
                <a:gd name="connsiteY170" fmla="*/ 1442212 h 3650882"/>
                <a:gd name="connsiteX171" fmla="*/ 1803916 w 6789613"/>
                <a:gd name="connsiteY171" fmla="*/ 1442212 h 3650882"/>
                <a:gd name="connsiteX172" fmla="*/ 1803916 w 6789613"/>
                <a:gd name="connsiteY172" fmla="*/ 1463376 h 3650882"/>
                <a:gd name="connsiteX173" fmla="*/ 1835643 w 6789613"/>
                <a:gd name="connsiteY173" fmla="*/ 1463376 h 3650882"/>
                <a:gd name="connsiteX174" fmla="*/ 1835643 w 6789613"/>
                <a:gd name="connsiteY174" fmla="*/ 1473959 h 3650882"/>
                <a:gd name="connsiteX175" fmla="*/ 1914206 w 6789613"/>
                <a:gd name="connsiteY175" fmla="*/ 1473959 h 3650882"/>
                <a:gd name="connsiteX176" fmla="*/ 1914206 w 6789613"/>
                <a:gd name="connsiteY176" fmla="*/ 1484541 h 3650882"/>
                <a:gd name="connsiteX177" fmla="*/ 1929314 w 6789613"/>
                <a:gd name="connsiteY177" fmla="*/ 1484541 h 3650882"/>
                <a:gd name="connsiteX178" fmla="*/ 1929314 w 6789613"/>
                <a:gd name="connsiteY178" fmla="*/ 1495123 h 3650882"/>
                <a:gd name="connsiteX179" fmla="*/ 1945933 w 6789613"/>
                <a:gd name="connsiteY179" fmla="*/ 1495123 h 3650882"/>
                <a:gd name="connsiteX180" fmla="*/ 1945933 w 6789613"/>
                <a:gd name="connsiteY180" fmla="*/ 1505705 h 3650882"/>
                <a:gd name="connsiteX181" fmla="*/ 1953487 w 6789613"/>
                <a:gd name="connsiteY181" fmla="*/ 1505705 h 3650882"/>
                <a:gd name="connsiteX182" fmla="*/ 1953487 w 6789613"/>
                <a:gd name="connsiteY182" fmla="*/ 1516288 h 3650882"/>
                <a:gd name="connsiteX183" fmla="*/ 1961041 w 6789613"/>
                <a:gd name="connsiteY183" fmla="*/ 1516288 h 3650882"/>
                <a:gd name="connsiteX184" fmla="*/ 1961041 w 6789613"/>
                <a:gd name="connsiteY184" fmla="*/ 1528382 h 3650882"/>
                <a:gd name="connsiteX185" fmla="*/ 1992768 w 6789613"/>
                <a:gd name="connsiteY185" fmla="*/ 1528382 h 3650882"/>
                <a:gd name="connsiteX186" fmla="*/ 1992768 w 6789613"/>
                <a:gd name="connsiteY186" fmla="*/ 1549546 h 3650882"/>
                <a:gd name="connsiteX187" fmla="*/ 2007876 w 6789613"/>
                <a:gd name="connsiteY187" fmla="*/ 1549546 h 3650882"/>
                <a:gd name="connsiteX188" fmla="*/ 2007876 w 6789613"/>
                <a:gd name="connsiteY188" fmla="*/ 1560129 h 3650882"/>
                <a:gd name="connsiteX189" fmla="*/ 2024496 w 6789613"/>
                <a:gd name="connsiteY189" fmla="*/ 1560129 h 3650882"/>
                <a:gd name="connsiteX190" fmla="*/ 2024496 w 6789613"/>
                <a:gd name="connsiteY190" fmla="*/ 1582805 h 3650882"/>
                <a:gd name="connsiteX191" fmla="*/ 2032050 w 6789613"/>
                <a:gd name="connsiteY191" fmla="*/ 1582805 h 3650882"/>
                <a:gd name="connsiteX192" fmla="*/ 2032050 w 6789613"/>
                <a:gd name="connsiteY192" fmla="*/ 1603969 h 3650882"/>
                <a:gd name="connsiteX193" fmla="*/ 2039604 w 6789613"/>
                <a:gd name="connsiteY193" fmla="*/ 1603969 h 3650882"/>
                <a:gd name="connsiteX194" fmla="*/ 2039604 w 6789613"/>
                <a:gd name="connsiteY194" fmla="*/ 1616063 h 3650882"/>
                <a:gd name="connsiteX195" fmla="*/ 2071331 w 6789613"/>
                <a:gd name="connsiteY195" fmla="*/ 1616063 h 3650882"/>
                <a:gd name="connsiteX196" fmla="*/ 2071331 w 6789613"/>
                <a:gd name="connsiteY196" fmla="*/ 1626646 h 3650882"/>
                <a:gd name="connsiteX197" fmla="*/ 2157447 w 6789613"/>
                <a:gd name="connsiteY197" fmla="*/ 1626646 h 3650882"/>
                <a:gd name="connsiteX198" fmla="*/ 2157447 w 6789613"/>
                <a:gd name="connsiteY198" fmla="*/ 1637228 h 3650882"/>
                <a:gd name="connsiteX199" fmla="*/ 2267737 w 6789613"/>
                <a:gd name="connsiteY199" fmla="*/ 1637228 h 3650882"/>
                <a:gd name="connsiteX200" fmla="*/ 2267737 w 6789613"/>
                <a:gd name="connsiteY200" fmla="*/ 1659904 h 3650882"/>
                <a:gd name="connsiteX201" fmla="*/ 2276802 w 6789613"/>
                <a:gd name="connsiteY201" fmla="*/ 1659904 h 3650882"/>
                <a:gd name="connsiteX202" fmla="*/ 2276802 w 6789613"/>
                <a:gd name="connsiteY202" fmla="*/ 1671998 h 3650882"/>
                <a:gd name="connsiteX203" fmla="*/ 2284356 w 6789613"/>
                <a:gd name="connsiteY203" fmla="*/ 1671998 h 3650882"/>
                <a:gd name="connsiteX204" fmla="*/ 2284356 w 6789613"/>
                <a:gd name="connsiteY204" fmla="*/ 1693163 h 3650882"/>
                <a:gd name="connsiteX205" fmla="*/ 2291910 w 6789613"/>
                <a:gd name="connsiteY205" fmla="*/ 1693163 h 3650882"/>
                <a:gd name="connsiteX206" fmla="*/ 2291910 w 6789613"/>
                <a:gd name="connsiteY206" fmla="*/ 1717351 h 3650882"/>
                <a:gd name="connsiteX207" fmla="*/ 2316083 w 6789613"/>
                <a:gd name="connsiteY207" fmla="*/ 1717351 h 3650882"/>
                <a:gd name="connsiteX208" fmla="*/ 2316083 w 6789613"/>
                <a:gd name="connsiteY208" fmla="*/ 1738515 h 3650882"/>
                <a:gd name="connsiteX209" fmla="*/ 2323637 w 6789613"/>
                <a:gd name="connsiteY209" fmla="*/ 1738515 h 3650882"/>
                <a:gd name="connsiteX210" fmla="*/ 2323637 w 6789613"/>
                <a:gd name="connsiteY210" fmla="*/ 1750609 h 3650882"/>
                <a:gd name="connsiteX211" fmla="*/ 2331191 w 6789613"/>
                <a:gd name="connsiteY211" fmla="*/ 1750609 h 3650882"/>
                <a:gd name="connsiteX212" fmla="*/ 2331191 w 6789613"/>
                <a:gd name="connsiteY212" fmla="*/ 1761192 h 3650882"/>
                <a:gd name="connsiteX213" fmla="*/ 2338745 w 6789613"/>
                <a:gd name="connsiteY213" fmla="*/ 1761192 h 3650882"/>
                <a:gd name="connsiteX214" fmla="*/ 2338745 w 6789613"/>
                <a:gd name="connsiteY214" fmla="*/ 1773286 h 3650882"/>
                <a:gd name="connsiteX215" fmla="*/ 2347810 w 6789613"/>
                <a:gd name="connsiteY215" fmla="*/ 1773286 h 3650882"/>
                <a:gd name="connsiteX216" fmla="*/ 2347810 w 6789613"/>
                <a:gd name="connsiteY216" fmla="*/ 1795962 h 3650882"/>
                <a:gd name="connsiteX217" fmla="*/ 2355365 w 6789613"/>
                <a:gd name="connsiteY217" fmla="*/ 1795962 h 3650882"/>
                <a:gd name="connsiteX218" fmla="*/ 2355365 w 6789613"/>
                <a:gd name="connsiteY218" fmla="*/ 1808056 h 3650882"/>
                <a:gd name="connsiteX219" fmla="*/ 2370473 w 6789613"/>
                <a:gd name="connsiteY219" fmla="*/ 1808056 h 3650882"/>
                <a:gd name="connsiteX220" fmla="*/ 2370473 w 6789613"/>
                <a:gd name="connsiteY220" fmla="*/ 1818638 h 3650882"/>
                <a:gd name="connsiteX221" fmla="*/ 2378027 w 6789613"/>
                <a:gd name="connsiteY221" fmla="*/ 1818638 h 3650882"/>
                <a:gd name="connsiteX222" fmla="*/ 2378027 w 6789613"/>
                <a:gd name="connsiteY222" fmla="*/ 1830732 h 3650882"/>
                <a:gd name="connsiteX223" fmla="*/ 2387092 w 6789613"/>
                <a:gd name="connsiteY223" fmla="*/ 1830732 h 3650882"/>
                <a:gd name="connsiteX224" fmla="*/ 2387092 w 6789613"/>
                <a:gd name="connsiteY224" fmla="*/ 1842826 h 3650882"/>
                <a:gd name="connsiteX225" fmla="*/ 2394646 w 6789613"/>
                <a:gd name="connsiteY225" fmla="*/ 1842826 h 3650882"/>
                <a:gd name="connsiteX226" fmla="*/ 2394646 w 6789613"/>
                <a:gd name="connsiteY226" fmla="*/ 1853408 h 3650882"/>
                <a:gd name="connsiteX227" fmla="*/ 2402200 w 6789613"/>
                <a:gd name="connsiteY227" fmla="*/ 1853408 h 3650882"/>
                <a:gd name="connsiteX228" fmla="*/ 2402200 w 6789613"/>
                <a:gd name="connsiteY228" fmla="*/ 1865502 h 3650882"/>
                <a:gd name="connsiteX229" fmla="*/ 2409754 w 6789613"/>
                <a:gd name="connsiteY229" fmla="*/ 1865502 h 3650882"/>
                <a:gd name="connsiteX230" fmla="*/ 2409754 w 6789613"/>
                <a:gd name="connsiteY230" fmla="*/ 1876085 h 3650882"/>
                <a:gd name="connsiteX231" fmla="*/ 2465654 w 6789613"/>
                <a:gd name="connsiteY231" fmla="*/ 1876085 h 3650882"/>
                <a:gd name="connsiteX232" fmla="*/ 2465654 w 6789613"/>
                <a:gd name="connsiteY232" fmla="*/ 1888179 h 3650882"/>
                <a:gd name="connsiteX233" fmla="*/ 2473208 w 6789613"/>
                <a:gd name="connsiteY233" fmla="*/ 1888179 h 3650882"/>
                <a:gd name="connsiteX234" fmla="*/ 2473208 w 6789613"/>
                <a:gd name="connsiteY234" fmla="*/ 1900273 h 3650882"/>
                <a:gd name="connsiteX235" fmla="*/ 2529109 w 6789613"/>
                <a:gd name="connsiteY235" fmla="*/ 1900273 h 3650882"/>
                <a:gd name="connsiteX236" fmla="*/ 2529109 w 6789613"/>
                <a:gd name="connsiteY236" fmla="*/ 1910855 h 3650882"/>
                <a:gd name="connsiteX237" fmla="*/ 2598606 w 6789613"/>
                <a:gd name="connsiteY237" fmla="*/ 1910855 h 3650882"/>
                <a:gd name="connsiteX238" fmla="*/ 2598606 w 6789613"/>
                <a:gd name="connsiteY238" fmla="*/ 1922949 h 3650882"/>
                <a:gd name="connsiteX239" fmla="*/ 2607671 w 6789613"/>
                <a:gd name="connsiteY239" fmla="*/ 1922949 h 3650882"/>
                <a:gd name="connsiteX240" fmla="*/ 2607671 w 6789613"/>
                <a:gd name="connsiteY240" fmla="*/ 1947137 h 3650882"/>
                <a:gd name="connsiteX241" fmla="*/ 2615225 w 6789613"/>
                <a:gd name="connsiteY241" fmla="*/ 1947137 h 3650882"/>
                <a:gd name="connsiteX242" fmla="*/ 2615225 w 6789613"/>
                <a:gd name="connsiteY242" fmla="*/ 1957719 h 3650882"/>
                <a:gd name="connsiteX243" fmla="*/ 2622779 w 6789613"/>
                <a:gd name="connsiteY243" fmla="*/ 1957719 h 3650882"/>
                <a:gd name="connsiteX244" fmla="*/ 2622779 w 6789613"/>
                <a:gd name="connsiteY244" fmla="*/ 1969813 h 3650882"/>
                <a:gd name="connsiteX245" fmla="*/ 2630333 w 6789613"/>
                <a:gd name="connsiteY245" fmla="*/ 1969813 h 3650882"/>
                <a:gd name="connsiteX246" fmla="*/ 2630333 w 6789613"/>
                <a:gd name="connsiteY246" fmla="*/ 1981907 h 3650882"/>
                <a:gd name="connsiteX247" fmla="*/ 2654506 w 6789613"/>
                <a:gd name="connsiteY247" fmla="*/ 1981907 h 3650882"/>
                <a:gd name="connsiteX248" fmla="*/ 2654506 w 6789613"/>
                <a:gd name="connsiteY248" fmla="*/ 1994001 h 3650882"/>
                <a:gd name="connsiteX249" fmla="*/ 2701342 w 6789613"/>
                <a:gd name="connsiteY249" fmla="*/ 1994001 h 3650882"/>
                <a:gd name="connsiteX250" fmla="*/ 2701342 w 6789613"/>
                <a:gd name="connsiteY250" fmla="*/ 2006096 h 3650882"/>
                <a:gd name="connsiteX251" fmla="*/ 2708896 w 6789613"/>
                <a:gd name="connsiteY251" fmla="*/ 2006096 h 3650882"/>
                <a:gd name="connsiteX252" fmla="*/ 2708896 w 6789613"/>
                <a:gd name="connsiteY252" fmla="*/ 2018190 h 3650882"/>
                <a:gd name="connsiteX253" fmla="*/ 2717961 w 6789613"/>
                <a:gd name="connsiteY253" fmla="*/ 2018190 h 3650882"/>
                <a:gd name="connsiteX254" fmla="*/ 2717961 w 6789613"/>
                <a:gd name="connsiteY254" fmla="*/ 2030283 h 3650882"/>
                <a:gd name="connsiteX255" fmla="*/ 2733069 w 6789613"/>
                <a:gd name="connsiteY255" fmla="*/ 2030283 h 3650882"/>
                <a:gd name="connsiteX256" fmla="*/ 2733069 w 6789613"/>
                <a:gd name="connsiteY256" fmla="*/ 2043889 h 3650882"/>
                <a:gd name="connsiteX257" fmla="*/ 2757242 w 6789613"/>
                <a:gd name="connsiteY257" fmla="*/ 2043889 h 3650882"/>
                <a:gd name="connsiteX258" fmla="*/ 2757242 w 6789613"/>
                <a:gd name="connsiteY258" fmla="*/ 2055983 h 3650882"/>
                <a:gd name="connsiteX259" fmla="*/ 2764796 w 6789613"/>
                <a:gd name="connsiteY259" fmla="*/ 2055983 h 3650882"/>
                <a:gd name="connsiteX260" fmla="*/ 2764796 w 6789613"/>
                <a:gd name="connsiteY260" fmla="*/ 2068077 h 3650882"/>
                <a:gd name="connsiteX261" fmla="*/ 2811631 w 6789613"/>
                <a:gd name="connsiteY261" fmla="*/ 2068077 h 3650882"/>
                <a:gd name="connsiteX262" fmla="*/ 2811631 w 6789613"/>
                <a:gd name="connsiteY262" fmla="*/ 2093777 h 3650882"/>
                <a:gd name="connsiteX263" fmla="*/ 2875086 w 6789613"/>
                <a:gd name="connsiteY263" fmla="*/ 2093777 h 3650882"/>
                <a:gd name="connsiteX264" fmla="*/ 2875086 w 6789613"/>
                <a:gd name="connsiteY264" fmla="*/ 2119477 h 3650882"/>
                <a:gd name="connsiteX265" fmla="*/ 2929475 w 6789613"/>
                <a:gd name="connsiteY265" fmla="*/ 2119477 h 3650882"/>
                <a:gd name="connsiteX266" fmla="*/ 2929475 w 6789613"/>
                <a:gd name="connsiteY266" fmla="*/ 2146689 h 3650882"/>
                <a:gd name="connsiteX267" fmla="*/ 2946094 w 6789613"/>
                <a:gd name="connsiteY267" fmla="*/ 2146689 h 3650882"/>
                <a:gd name="connsiteX268" fmla="*/ 2946094 w 6789613"/>
                <a:gd name="connsiteY268" fmla="*/ 2172388 h 3650882"/>
                <a:gd name="connsiteX269" fmla="*/ 2953648 w 6789613"/>
                <a:gd name="connsiteY269" fmla="*/ 2172388 h 3650882"/>
                <a:gd name="connsiteX270" fmla="*/ 2953648 w 6789613"/>
                <a:gd name="connsiteY270" fmla="*/ 2185994 h 3650882"/>
                <a:gd name="connsiteX271" fmla="*/ 2985376 w 6789613"/>
                <a:gd name="connsiteY271" fmla="*/ 2185994 h 3650882"/>
                <a:gd name="connsiteX272" fmla="*/ 2985376 w 6789613"/>
                <a:gd name="connsiteY272" fmla="*/ 2211694 h 3650882"/>
                <a:gd name="connsiteX273" fmla="*/ 3017102 w 6789613"/>
                <a:gd name="connsiteY273" fmla="*/ 2211694 h 3650882"/>
                <a:gd name="connsiteX274" fmla="*/ 3017102 w 6789613"/>
                <a:gd name="connsiteY274" fmla="*/ 2225300 h 3650882"/>
                <a:gd name="connsiteX275" fmla="*/ 3110773 w 6789613"/>
                <a:gd name="connsiteY275" fmla="*/ 2225300 h 3650882"/>
                <a:gd name="connsiteX276" fmla="*/ 3110773 w 6789613"/>
                <a:gd name="connsiteY276" fmla="*/ 2238905 h 3650882"/>
                <a:gd name="connsiteX277" fmla="*/ 3189336 w 6789613"/>
                <a:gd name="connsiteY277" fmla="*/ 2238905 h 3650882"/>
                <a:gd name="connsiteX278" fmla="*/ 3189336 w 6789613"/>
                <a:gd name="connsiteY278" fmla="*/ 2254023 h 3650882"/>
                <a:gd name="connsiteX279" fmla="*/ 3260344 w 6789613"/>
                <a:gd name="connsiteY279" fmla="*/ 2254023 h 3650882"/>
                <a:gd name="connsiteX280" fmla="*/ 3260344 w 6789613"/>
                <a:gd name="connsiteY280" fmla="*/ 2267629 h 3650882"/>
                <a:gd name="connsiteX281" fmla="*/ 3299625 w 6789613"/>
                <a:gd name="connsiteY281" fmla="*/ 2267629 h 3650882"/>
                <a:gd name="connsiteX282" fmla="*/ 3299625 w 6789613"/>
                <a:gd name="connsiteY282" fmla="*/ 2296352 h 3650882"/>
                <a:gd name="connsiteX283" fmla="*/ 3394807 w 6789613"/>
                <a:gd name="connsiteY283" fmla="*/ 2296352 h 3650882"/>
                <a:gd name="connsiteX284" fmla="*/ 3394807 w 6789613"/>
                <a:gd name="connsiteY284" fmla="*/ 2312981 h 3650882"/>
                <a:gd name="connsiteX285" fmla="*/ 3512651 w 6789613"/>
                <a:gd name="connsiteY285" fmla="*/ 2312981 h 3650882"/>
                <a:gd name="connsiteX286" fmla="*/ 3512651 w 6789613"/>
                <a:gd name="connsiteY286" fmla="*/ 2328099 h 3650882"/>
                <a:gd name="connsiteX287" fmla="*/ 3622940 w 6789613"/>
                <a:gd name="connsiteY287" fmla="*/ 2328099 h 3650882"/>
                <a:gd name="connsiteX288" fmla="*/ 3622940 w 6789613"/>
                <a:gd name="connsiteY288" fmla="*/ 2361357 h 3650882"/>
                <a:gd name="connsiteX289" fmla="*/ 3630494 w 6789613"/>
                <a:gd name="connsiteY289" fmla="*/ 2361357 h 3650882"/>
                <a:gd name="connsiteX290" fmla="*/ 3630494 w 6789613"/>
                <a:gd name="connsiteY290" fmla="*/ 2394616 h 3650882"/>
                <a:gd name="connsiteX291" fmla="*/ 3654668 w 6789613"/>
                <a:gd name="connsiteY291" fmla="*/ 2394616 h 3650882"/>
                <a:gd name="connsiteX292" fmla="*/ 3654668 w 6789613"/>
                <a:gd name="connsiteY292" fmla="*/ 2409733 h 3650882"/>
                <a:gd name="connsiteX293" fmla="*/ 3875247 w 6789613"/>
                <a:gd name="connsiteY293" fmla="*/ 2409733 h 3650882"/>
                <a:gd name="connsiteX294" fmla="*/ 3875247 w 6789613"/>
                <a:gd name="connsiteY294" fmla="*/ 2427874 h 3650882"/>
                <a:gd name="connsiteX295" fmla="*/ 3931147 w 6789613"/>
                <a:gd name="connsiteY295" fmla="*/ 2427874 h 3650882"/>
                <a:gd name="connsiteX296" fmla="*/ 3931147 w 6789613"/>
                <a:gd name="connsiteY296" fmla="*/ 2446015 h 3650882"/>
                <a:gd name="connsiteX297" fmla="*/ 3938701 w 6789613"/>
                <a:gd name="connsiteY297" fmla="*/ 2446015 h 3650882"/>
                <a:gd name="connsiteX298" fmla="*/ 3938701 w 6789613"/>
                <a:gd name="connsiteY298" fmla="*/ 2483809 h 3650882"/>
                <a:gd name="connsiteX299" fmla="*/ 3977982 w 6789613"/>
                <a:gd name="connsiteY299" fmla="*/ 2483809 h 3650882"/>
                <a:gd name="connsiteX300" fmla="*/ 3977982 w 6789613"/>
                <a:gd name="connsiteY300" fmla="*/ 2501950 h 3650882"/>
                <a:gd name="connsiteX301" fmla="*/ 3993091 w 6789613"/>
                <a:gd name="connsiteY301" fmla="*/ 2501950 h 3650882"/>
                <a:gd name="connsiteX302" fmla="*/ 3993091 w 6789613"/>
                <a:gd name="connsiteY302" fmla="*/ 2520091 h 3650882"/>
                <a:gd name="connsiteX303" fmla="*/ 4252951 w 6789613"/>
                <a:gd name="connsiteY303" fmla="*/ 2520091 h 3650882"/>
                <a:gd name="connsiteX304" fmla="*/ 4252951 w 6789613"/>
                <a:gd name="connsiteY304" fmla="*/ 2542768 h 3650882"/>
                <a:gd name="connsiteX305" fmla="*/ 4284679 w 6789613"/>
                <a:gd name="connsiteY305" fmla="*/ 2542768 h 3650882"/>
                <a:gd name="connsiteX306" fmla="*/ 4284679 w 6789613"/>
                <a:gd name="connsiteY306" fmla="*/ 2566956 h 3650882"/>
                <a:gd name="connsiteX307" fmla="*/ 4363241 w 6789613"/>
                <a:gd name="connsiteY307" fmla="*/ 2566956 h 3650882"/>
                <a:gd name="connsiteX308" fmla="*/ 4363241 w 6789613"/>
                <a:gd name="connsiteY308" fmla="*/ 2594167 h 3650882"/>
                <a:gd name="connsiteX309" fmla="*/ 4419141 w 6789613"/>
                <a:gd name="connsiteY309" fmla="*/ 2594167 h 3650882"/>
                <a:gd name="connsiteX310" fmla="*/ 4419141 w 6789613"/>
                <a:gd name="connsiteY310" fmla="*/ 2621379 h 3650882"/>
                <a:gd name="connsiteX311" fmla="*/ 4512812 w 6789613"/>
                <a:gd name="connsiteY311" fmla="*/ 2621379 h 3650882"/>
                <a:gd name="connsiteX312" fmla="*/ 4512812 w 6789613"/>
                <a:gd name="connsiteY312" fmla="*/ 2650102 h 3650882"/>
                <a:gd name="connsiteX313" fmla="*/ 4591374 w 6789613"/>
                <a:gd name="connsiteY313" fmla="*/ 2650102 h 3650882"/>
                <a:gd name="connsiteX314" fmla="*/ 4591374 w 6789613"/>
                <a:gd name="connsiteY314" fmla="*/ 2678825 h 3650882"/>
                <a:gd name="connsiteX315" fmla="*/ 4710729 w 6789613"/>
                <a:gd name="connsiteY315" fmla="*/ 2678825 h 3650882"/>
                <a:gd name="connsiteX316" fmla="*/ 4710729 w 6789613"/>
                <a:gd name="connsiteY316" fmla="*/ 2707549 h 3650882"/>
                <a:gd name="connsiteX317" fmla="*/ 4811954 w 6789613"/>
                <a:gd name="connsiteY317" fmla="*/ 2707549 h 3650882"/>
                <a:gd name="connsiteX318" fmla="*/ 4811954 w 6789613"/>
                <a:gd name="connsiteY318" fmla="*/ 2737784 h 3650882"/>
                <a:gd name="connsiteX319" fmla="*/ 5009871 w 6789613"/>
                <a:gd name="connsiteY319" fmla="*/ 2737784 h 3650882"/>
                <a:gd name="connsiteX320" fmla="*/ 5009871 w 6789613"/>
                <a:gd name="connsiteY320" fmla="*/ 2772554 h 3650882"/>
                <a:gd name="connsiteX321" fmla="*/ 5017425 w 6789613"/>
                <a:gd name="connsiteY321" fmla="*/ 2772554 h 3650882"/>
                <a:gd name="connsiteX322" fmla="*/ 5017425 w 6789613"/>
                <a:gd name="connsiteY322" fmla="*/ 2807324 h 3650882"/>
                <a:gd name="connsiteX323" fmla="*/ 5591536 w 6789613"/>
                <a:gd name="connsiteY323" fmla="*/ 2807324 h 3650882"/>
                <a:gd name="connsiteX324" fmla="*/ 5591536 w 6789613"/>
                <a:gd name="connsiteY324" fmla="*/ 2864771 h 3650882"/>
                <a:gd name="connsiteX325" fmla="*/ 5632328 w 6789613"/>
                <a:gd name="connsiteY325" fmla="*/ 2864771 h 3650882"/>
                <a:gd name="connsiteX326" fmla="*/ 5632328 w 6789613"/>
                <a:gd name="connsiteY326" fmla="*/ 2925241 h 3650882"/>
                <a:gd name="connsiteX327" fmla="*/ 5671609 w 6789613"/>
                <a:gd name="connsiteY327" fmla="*/ 2925241 h 3650882"/>
                <a:gd name="connsiteX328" fmla="*/ 5671609 w 6789613"/>
                <a:gd name="connsiteY328" fmla="*/ 2990246 h 3650882"/>
                <a:gd name="connsiteX329" fmla="*/ 5875569 w 6789613"/>
                <a:gd name="connsiteY329" fmla="*/ 2990246 h 3650882"/>
                <a:gd name="connsiteX330" fmla="*/ 5875569 w 6789613"/>
                <a:gd name="connsiteY330" fmla="*/ 3085487 h 3650882"/>
                <a:gd name="connsiteX331" fmla="*/ 6324282 w 6789613"/>
                <a:gd name="connsiteY331" fmla="*/ 3085487 h 3650882"/>
                <a:gd name="connsiteX332" fmla="*/ 6324282 w 6789613"/>
                <a:gd name="connsiteY332" fmla="*/ 3368184 h 3650882"/>
                <a:gd name="connsiteX333" fmla="*/ 6789614 w 6789613"/>
                <a:gd name="connsiteY333" fmla="*/ 3368184 h 3650882"/>
                <a:gd name="connsiteX334" fmla="*/ 6789614 w 6789613"/>
                <a:gd name="connsiteY334" fmla="*/ 3650882 h 365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6789613" h="3650882">
                  <a:moveTo>
                    <a:pt x="0" y="0"/>
                  </a:moveTo>
                  <a:lnTo>
                    <a:pt x="63454" y="0"/>
                  </a:lnTo>
                  <a:lnTo>
                    <a:pt x="63454" y="10582"/>
                  </a:lnTo>
                  <a:lnTo>
                    <a:pt x="95182" y="10582"/>
                  </a:lnTo>
                  <a:lnTo>
                    <a:pt x="95182" y="19653"/>
                  </a:lnTo>
                  <a:lnTo>
                    <a:pt x="102736" y="19653"/>
                  </a:lnTo>
                  <a:lnTo>
                    <a:pt x="102736" y="30235"/>
                  </a:lnTo>
                  <a:lnTo>
                    <a:pt x="134463" y="30235"/>
                  </a:lnTo>
                  <a:lnTo>
                    <a:pt x="134463" y="39306"/>
                  </a:lnTo>
                  <a:lnTo>
                    <a:pt x="149571" y="39306"/>
                  </a:lnTo>
                  <a:lnTo>
                    <a:pt x="149571" y="49888"/>
                  </a:lnTo>
                  <a:lnTo>
                    <a:pt x="259861" y="49888"/>
                  </a:lnTo>
                  <a:lnTo>
                    <a:pt x="259861" y="58958"/>
                  </a:lnTo>
                  <a:lnTo>
                    <a:pt x="284034" y="58958"/>
                  </a:lnTo>
                  <a:lnTo>
                    <a:pt x="284034" y="89193"/>
                  </a:lnTo>
                  <a:lnTo>
                    <a:pt x="291588" y="89193"/>
                  </a:lnTo>
                  <a:lnTo>
                    <a:pt x="291588" y="99776"/>
                  </a:lnTo>
                  <a:lnTo>
                    <a:pt x="299142" y="99776"/>
                  </a:lnTo>
                  <a:lnTo>
                    <a:pt x="299142" y="108846"/>
                  </a:lnTo>
                  <a:lnTo>
                    <a:pt x="315761" y="108846"/>
                  </a:lnTo>
                  <a:lnTo>
                    <a:pt x="315761" y="119428"/>
                  </a:lnTo>
                  <a:lnTo>
                    <a:pt x="323315" y="119428"/>
                  </a:lnTo>
                  <a:lnTo>
                    <a:pt x="323315" y="148152"/>
                  </a:lnTo>
                  <a:lnTo>
                    <a:pt x="330869" y="148152"/>
                  </a:lnTo>
                  <a:lnTo>
                    <a:pt x="330869" y="169316"/>
                  </a:lnTo>
                  <a:lnTo>
                    <a:pt x="338423" y="169316"/>
                  </a:lnTo>
                  <a:lnTo>
                    <a:pt x="338423" y="238857"/>
                  </a:lnTo>
                  <a:lnTo>
                    <a:pt x="345977" y="238857"/>
                  </a:lnTo>
                  <a:lnTo>
                    <a:pt x="345977" y="269092"/>
                  </a:lnTo>
                  <a:lnTo>
                    <a:pt x="355042" y="269092"/>
                  </a:lnTo>
                  <a:lnTo>
                    <a:pt x="355042" y="279674"/>
                  </a:lnTo>
                  <a:lnTo>
                    <a:pt x="370150" y="279674"/>
                  </a:lnTo>
                  <a:lnTo>
                    <a:pt x="370150" y="299327"/>
                  </a:lnTo>
                  <a:lnTo>
                    <a:pt x="377704" y="299327"/>
                  </a:lnTo>
                  <a:lnTo>
                    <a:pt x="377704" y="329562"/>
                  </a:lnTo>
                  <a:lnTo>
                    <a:pt x="385258" y="329562"/>
                  </a:lnTo>
                  <a:lnTo>
                    <a:pt x="385258" y="338633"/>
                  </a:lnTo>
                  <a:lnTo>
                    <a:pt x="409432" y="338633"/>
                  </a:lnTo>
                  <a:lnTo>
                    <a:pt x="409432" y="349215"/>
                  </a:lnTo>
                  <a:lnTo>
                    <a:pt x="433605" y="349215"/>
                  </a:lnTo>
                  <a:lnTo>
                    <a:pt x="433605" y="359797"/>
                  </a:lnTo>
                  <a:lnTo>
                    <a:pt x="441159" y="359797"/>
                  </a:lnTo>
                  <a:lnTo>
                    <a:pt x="441159" y="368868"/>
                  </a:lnTo>
                  <a:lnTo>
                    <a:pt x="465332" y="368868"/>
                  </a:lnTo>
                  <a:lnTo>
                    <a:pt x="465332" y="379450"/>
                  </a:lnTo>
                  <a:lnTo>
                    <a:pt x="527275" y="379450"/>
                  </a:lnTo>
                  <a:lnTo>
                    <a:pt x="527275" y="390032"/>
                  </a:lnTo>
                  <a:lnTo>
                    <a:pt x="543894" y="390032"/>
                  </a:lnTo>
                  <a:lnTo>
                    <a:pt x="543894" y="399103"/>
                  </a:lnTo>
                  <a:lnTo>
                    <a:pt x="551448" y="399103"/>
                  </a:lnTo>
                  <a:lnTo>
                    <a:pt x="551448" y="409685"/>
                  </a:lnTo>
                  <a:lnTo>
                    <a:pt x="566557" y="409685"/>
                  </a:lnTo>
                  <a:lnTo>
                    <a:pt x="566557" y="420267"/>
                  </a:lnTo>
                  <a:lnTo>
                    <a:pt x="622457" y="420267"/>
                  </a:lnTo>
                  <a:lnTo>
                    <a:pt x="622457" y="429338"/>
                  </a:lnTo>
                  <a:lnTo>
                    <a:pt x="630011" y="429338"/>
                  </a:lnTo>
                  <a:lnTo>
                    <a:pt x="630011" y="439920"/>
                  </a:lnTo>
                  <a:lnTo>
                    <a:pt x="637565" y="439920"/>
                  </a:lnTo>
                  <a:lnTo>
                    <a:pt x="637565" y="459573"/>
                  </a:lnTo>
                  <a:lnTo>
                    <a:pt x="645119" y="459573"/>
                  </a:lnTo>
                  <a:lnTo>
                    <a:pt x="645119" y="470155"/>
                  </a:lnTo>
                  <a:lnTo>
                    <a:pt x="654184" y="470155"/>
                  </a:lnTo>
                  <a:lnTo>
                    <a:pt x="654184" y="489808"/>
                  </a:lnTo>
                  <a:lnTo>
                    <a:pt x="661738" y="489808"/>
                  </a:lnTo>
                  <a:lnTo>
                    <a:pt x="661738" y="510972"/>
                  </a:lnTo>
                  <a:lnTo>
                    <a:pt x="669292" y="510972"/>
                  </a:lnTo>
                  <a:lnTo>
                    <a:pt x="669292" y="571442"/>
                  </a:lnTo>
                  <a:lnTo>
                    <a:pt x="676846" y="571442"/>
                  </a:lnTo>
                  <a:lnTo>
                    <a:pt x="676846" y="610748"/>
                  </a:lnTo>
                  <a:lnTo>
                    <a:pt x="685911" y="610748"/>
                  </a:lnTo>
                  <a:lnTo>
                    <a:pt x="685911" y="621330"/>
                  </a:lnTo>
                  <a:lnTo>
                    <a:pt x="693465" y="621330"/>
                  </a:lnTo>
                  <a:lnTo>
                    <a:pt x="693465" y="651565"/>
                  </a:lnTo>
                  <a:lnTo>
                    <a:pt x="716128" y="651565"/>
                  </a:lnTo>
                  <a:lnTo>
                    <a:pt x="716128" y="662148"/>
                  </a:lnTo>
                  <a:lnTo>
                    <a:pt x="725192" y="662148"/>
                  </a:lnTo>
                  <a:lnTo>
                    <a:pt x="725192" y="672730"/>
                  </a:lnTo>
                  <a:lnTo>
                    <a:pt x="740301" y="672730"/>
                  </a:lnTo>
                  <a:lnTo>
                    <a:pt x="740301" y="681800"/>
                  </a:lnTo>
                  <a:lnTo>
                    <a:pt x="755409" y="681800"/>
                  </a:lnTo>
                  <a:lnTo>
                    <a:pt x="755409" y="692383"/>
                  </a:lnTo>
                  <a:lnTo>
                    <a:pt x="968434" y="692383"/>
                  </a:lnTo>
                  <a:lnTo>
                    <a:pt x="968434" y="702965"/>
                  </a:lnTo>
                  <a:lnTo>
                    <a:pt x="975988" y="702965"/>
                  </a:lnTo>
                  <a:lnTo>
                    <a:pt x="975988" y="712035"/>
                  </a:lnTo>
                  <a:lnTo>
                    <a:pt x="992607" y="712035"/>
                  </a:lnTo>
                  <a:lnTo>
                    <a:pt x="992607" y="722618"/>
                  </a:lnTo>
                  <a:lnTo>
                    <a:pt x="1000161" y="722618"/>
                  </a:lnTo>
                  <a:lnTo>
                    <a:pt x="1000161" y="752853"/>
                  </a:lnTo>
                  <a:lnTo>
                    <a:pt x="1007715" y="752853"/>
                  </a:lnTo>
                  <a:lnTo>
                    <a:pt x="1007715" y="814835"/>
                  </a:lnTo>
                  <a:lnTo>
                    <a:pt x="1024334" y="814835"/>
                  </a:lnTo>
                  <a:lnTo>
                    <a:pt x="1024334" y="825417"/>
                  </a:lnTo>
                  <a:lnTo>
                    <a:pt x="1039442" y="825417"/>
                  </a:lnTo>
                  <a:lnTo>
                    <a:pt x="1039442" y="835999"/>
                  </a:lnTo>
                  <a:lnTo>
                    <a:pt x="1078724" y="835999"/>
                  </a:lnTo>
                  <a:lnTo>
                    <a:pt x="1078724" y="845070"/>
                  </a:lnTo>
                  <a:lnTo>
                    <a:pt x="1110451" y="845070"/>
                  </a:lnTo>
                  <a:lnTo>
                    <a:pt x="1110451" y="855652"/>
                  </a:lnTo>
                  <a:lnTo>
                    <a:pt x="1228295" y="855652"/>
                  </a:lnTo>
                  <a:lnTo>
                    <a:pt x="1228295" y="866234"/>
                  </a:lnTo>
                  <a:lnTo>
                    <a:pt x="1267576" y="866234"/>
                  </a:lnTo>
                  <a:lnTo>
                    <a:pt x="1267576" y="887399"/>
                  </a:lnTo>
                  <a:lnTo>
                    <a:pt x="1284195" y="887399"/>
                  </a:lnTo>
                  <a:lnTo>
                    <a:pt x="1284195" y="907051"/>
                  </a:lnTo>
                  <a:lnTo>
                    <a:pt x="1291749" y="907051"/>
                  </a:lnTo>
                  <a:lnTo>
                    <a:pt x="1291749" y="949381"/>
                  </a:lnTo>
                  <a:lnTo>
                    <a:pt x="1315922" y="949381"/>
                  </a:lnTo>
                  <a:lnTo>
                    <a:pt x="1315922" y="959963"/>
                  </a:lnTo>
                  <a:lnTo>
                    <a:pt x="1323476" y="959963"/>
                  </a:lnTo>
                  <a:lnTo>
                    <a:pt x="1323476" y="969033"/>
                  </a:lnTo>
                  <a:lnTo>
                    <a:pt x="1331030" y="969033"/>
                  </a:lnTo>
                  <a:lnTo>
                    <a:pt x="1331030" y="1021945"/>
                  </a:lnTo>
                  <a:lnTo>
                    <a:pt x="1338584" y="1021945"/>
                  </a:lnTo>
                  <a:lnTo>
                    <a:pt x="1338584" y="1062762"/>
                  </a:lnTo>
                  <a:lnTo>
                    <a:pt x="1346138" y="1062762"/>
                  </a:lnTo>
                  <a:lnTo>
                    <a:pt x="1346138" y="1083927"/>
                  </a:lnTo>
                  <a:lnTo>
                    <a:pt x="1355203" y="1083927"/>
                  </a:lnTo>
                  <a:lnTo>
                    <a:pt x="1355203" y="1094509"/>
                  </a:lnTo>
                  <a:lnTo>
                    <a:pt x="1362757" y="1094509"/>
                  </a:lnTo>
                  <a:lnTo>
                    <a:pt x="1362757" y="1114162"/>
                  </a:lnTo>
                  <a:lnTo>
                    <a:pt x="1370312" y="1114162"/>
                  </a:lnTo>
                  <a:lnTo>
                    <a:pt x="1370312" y="1135326"/>
                  </a:lnTo>
                  <a:lnTo>
                    <a:pt x="1377866" y="1135326"/>
                  </a:lnTo>
                  <a:lnTo>
                    <a:pt x="1377866" y="1145908"/>
                  </a:lnTo>
                  <a:lnTo>
                    <a:pt x="1386930" y="1145908"/>
                  </a:lnTo>
                  <a:lnTo>
                    <a:pt x="1386930" y="1156491"/>
                  </a:lnTo>
                  <a:lnTo>
                    <a:pt x="1433766" y="1156491"/>
                  </a:lnTo>
                  <a:lnTo>
                    <a:pt x="1433766" y="1167073"/>
                  </a:lnTo>
                  <a:lnTo>
                    <a:pt x="1441320" y="1167073"/>
                  </a:lnTo>
                  <a:lnTo>
                    <a:pt x="1441320" y="1177655"/>
                  </a:lnTo>
                  <a:lnTo>
                    <a:pt x="1465493" y="1177655"/>
                  </a:lnTo>
                  <a:lnTo>
                    <a:pt x="1465493" y="1186726"/>
                  </a:lnTo>
                  <a:lnTo>
                    <a:pt x="1512328" y="1186726"/>
                  </a:lnTo>
                  <a:lnTo>
                    <a:pt x="1512328" y="1197308"/>
                  </a:lnTo>
                  <a:lnTo>
                    <a:pt x="1544056" y="1197308"/>
                  </a:lnTo>
                  <a:lnTo>
                    <a:pt x="1544056" y="1207890"/>
                  </a:lnTo>
                  <a:lnTo>
                    <a:pt x="1575783" y="1207890"/>
                  </a:lnTo>
                  <a:lnTo>
                    <a:pt x="1575783" y="1218472"/>
                  </a:lnTo>
                  <a:lnTo>
                    <a:pt x="1583337" y="1218472"/>
                  </a:lnTo>
                  <a:lnTo>
                    <a:pt x="1583337" y="1229055"/>
                  </a:lnTo>
                  <a:lnTo>
                    <a:pt x="1590891" y="1229055"/>
                  </a:lnTo>
                  <a:lnTo>
                    <a:pt x="1590891" y="1239637"/>
                  </a:lnTo>
                  <a:lnTo>
                    <a:pt x="1615064" y="1239637"/>
                  </a:lnTo>
                  <a:lnTo>
                    <a:pt x="1615064" y="1250219"/>
                  </a:lnTo>
                  <a:lnTo>
                    <a:pt x="1630172" y="1250219"/>
                  </a:lnTo>
                  <a:lnTo>
                    <a:pt x="1630172" y="1260802"/>
                  </a:lnTo>
                  <a:lnTo>
                    <a:pt x="1637726" y="1260802"/>
                  </a:lnTo>
                  <a:lnTo>
                    <a:pt x="1637726" y="1271384"/>
                  </a:lnTo>
                  <a:lnTo>
                    <a:pt x="1646791" y="1271384"/>
                  </a:lnTo>
                  <a:lnTo>
                    <a:pt x="1646791" y="1281966"/>
                  </a:lnTo>
                  <a:lnTo>
                    <a:pt x="1654345" y="1281966"/>
                  </a:lnTo>
                  <a:lnTo>
                    <a:pt x="1654345" y="1292548"/>
                  </a:lnTo>
                  <a:lnTo>
                    <a:pt x="1661899" y="1292548"/>
                  </a:lnTo>
                  <a:lnTo>
                    <a:pt x="1661899" y="1313713"/>
                  </a:lnTo>
                  <a:lnTo>
                    <a:pt x="1669453" y="1313713"/>
                  </a:lnTo>
                  <a:lnTo>
                    <a:pt x="1669453" y="1345460"/>
                  </a:lnTo>
                  <a:lnTo>
                    <a:pt x="1686072" y="1345460"/>
                  </a:lnTo>
                  <a:lnTo>
                    <a:pt x="1686072" y="1366624"/>
                  </a:lnTo>
                  <a:lnTo>
                    <a:pt x="1701180" y="1366624"/>
                  </a:lnTo>
                  <a:lnTo>
                    <a:pt x="1701180" y="1377206"/>
                  </a:lnTo>
                  <a:lnTo>
                    <a:pt x="1708735" y="1377206"/>
                  </a:lnTo>
                  <a:lnTo>
                    <a:pt x="1708735" y="1398371"/>
                  </a:lnTo>
                  <a:lnTo>
                    <a:pt x="1717800" y="1398371"/>
                  </a:lnTo>
                  <a:lnTo>
                    <a:pt x="1717800" y="1408953"/>
                  </a:lnTo>
                  <a:lnTo>
                    <a:pt x="1725354" y="1408953"/>
                  </a:lnTo>
                  <a:lnTo>
                    <a:pt x="1725354" y="1419536"/>
                  </a:lnTo>
                  <a:lnTo>
                    <a:pt x="1757081" y="1419536"/>
                  </a:lnTo>
                  <a:lnTo>
                    <a:pt x="1757081" y="1430118"/>
                  </a:lnTo>
                  <a:lnTo>
                    <a:pt x="1787297" y="1430118"/>
                  </a:lnTo>
                  <a:lnTo>
                    <a:pt x="1787297" y="1442212"/>
                  </a:lnTo>
                  <a:lnTo>
                    <a:pt x="1803916" y="1442212"/>
                  </a:lnTo>
                  <a:lnTo>
                    <a:pt x="1803916" y="1463376"/>
                  </a:lnTo>
                  <a:lnTo>
                    <a:pt x="1835643" y="1463376"/>
                  </a:lnTo>
                  <a:lnTo>
                    <a:pt x="1835643" y="1473959"/>
                  </a:lnTo>
                  <a:lnTo>
                    <a:pt x="1914206" y="1473959"/>
                  </a:lnTo>
                  <a:lnTo>
                    <a:pt x="1914206" y="1484541"/>
                  </a:lnTo>
                  <a:lnTo>
                    <a:pt x="1929314" y="1484541"/>
                  </a:lnTo>
                  <a:lnTo>
                    <a:pt x="1929314" y="1495123"/>
                  </a:lnTo>
                  <a:lnTo>
                    <a:pt x="1945933" y="1495123"/>
                  </a:lnTo>
                  <a:lnTo>
                    <a:pt x="1945933" y="1505705"/>
                  </a:lnTo>
                  <a:lnTo>
                    <a:pt x="1953487" y="1505705"/>
                  </a:lnTo>
                  <a:lnTo>
                    <a:pt x="1953487" y="1516288"/>
                  </a:lnTo>
                  <a:lnTo>
                    <a:pt x="1961041" y="1516288"/>
                  </a:lnTo>
                  <a:lnTo>
                    <a:pt x="1961041" y="1528382"/>
                  </a:lnTo>
                  <a:lnTo>
                    <a:pt x="1992768" y="1528382"/>
                  </a:lnTo>
                  <a:lnTo>
                    <a:pt x="1992768" y="1549546"/>
                  </a:lnTo>
                  <a:lnTo>
                    <a:pt x="2007876" y="1549546"/>
                  </a:lnTo>
                  <a:lnTo>
                    <a:pt x="2007876" y="1560129"/>
                  </a:lnTo>
                  <a:lnTo>
                    <a:pt x="2024496" y="1560129"/>
                  </a:lnTo>
                  <a:lnTo>
                    <a:pt x="2024496" y="1582805"/>
                  </a:lnTo>
                  <a:lnTo>
                    <a:pt x="2032050" y="1582805"/>
                  </a:lnTo>
                  <a:lnTo>
                    <a:pt x="2032050" y="1603969"/>
                  </a:lnTo>
                  <a:lnTo>
                    <a:pt x="2039604" y="1603969"/>
                  </a:lnTo>
                  <a:lnTo>
                    <a:pt x="2039604" y="1616063"/>
                  </a:lnTo>
                  <a:lnTo>
                    <a:pt x="2071331" y="1616063"/>
                  </a:lnTo>
                  <a:lnTo>
                    <a:pt x="2071331" y="1626646"/>
                  </a:lnTo>
                  <a:lnTo>
                    <a:pt x="2157447" y="1626646"/>
                  </a:lnTo>
                  <a:lnTo>
                    <a:pt x="2157447" y="1637228"/>
                  </a:lnTo>
                  <a:lnTo>
                    <a:pt x="2267737" y="1637228"/>
                  </a:lnTo>
                  <a:lnTo>
                    <a:pt x="2267737" y="1659904"/>
                  </a:lnTo>
                  <a:lnTo>
                    <a:pt x="2276802" y="1659904"/>
                  </a:lnTo>
                  <a:lnTo>
                    <a:pt x="2276802" y="1671998"/>
                  </a:lnTo>
                  <a:lnTo>
                    <a:pt x="2284356" y="1671998"/>
                  </a:lnTo>
                  <a:lnTo>
                    <a:pt x="2284356" y="1693163"/>
                  </a:lnTo>
                  <a:lnTo>
                    <a:pt x="2291910" y="1693163"/>
                  </a:lnTo>
                  <a:lnTo>
                    <a:pt x="2291910" y="1717351"/>
                  </a:lnTo>
                  <a:lnTo>
                    <a:pt x="2316083" y="1717351"/>
                  </a:lnTo>
                  <a:lnTo>
                    <a:pt x="2316083" y="1738515"/>
                  </a:lnTo>
                  <a:lnTo>
                    <a:pt x="2323637" y="1738515"/>
                  </a:lnTo>
                  <a:lnTo>
                    <a:pt x="2323637" y="1750609"/>
                  </a:lnTo>
                  <a:lnTo>
                    <a:pt x="2331191" y="1750609"/>
                  </a:lnTo>
                  <a:lnTo>
                    <a:pt x="2331191" y="1761192"/>
                  </a:lnTo>
                  <a:lnTo>
                    <a:pt x="2338745" y="1761192"/>
                  </a:lnTo>
                  <a:lnTo>
                    <a:pt x="2338745" y="1773286"/>
                  </a:lnTo>
                  <a:lnTo>
                    <a:pt x="2347810" y="1773286"/>
                  </a:lnTo>
                  <a:lnTo>
                    <a:pt x="2347810" y="1795962"/>
                  </a:lnTo>
                  <a:lnTo>
                    <a:pt x="2355365" y="1795962"/>
                  </a:lnTo>
                  <a:lnTo>
                    <a:pt x="2355365" y="1808056"/>
                  </a:lnTo>
                  <a:lnTo>
                    <a:pt x="2370473" y="1808056"/>
                  </a:lnTo>
                  <a:lnTo>
                    <a:pt x="2370473" y="1818638"/>
                  </a:lnTo>
                  <a:lnTo>
                    <a:pt x="2378027" y="1818638"/>
                  </a:lnTo>
                  <a:lnTo>
                    <a:pt x="2378027" y="1830732"/>
                  </a:lnTo>
                  <a:lnTo>
                    <a:pt x="2387092" y="1830732"/>
                  </a:lnTo>
                  <a:lnTo>
                    <a:pt x="2387092" y="1842826"/>
                  </a:lnTo>
                  <a:lnTo>
                    <a:pt x="2394646" y="1842826"/>
                  </a:lnTo>
                  <a:lnTo>
                    <a:pt x="2394646" y="1853408"/>
                  </a:lnTo>
                  <a:lnTo>
                    <a:pt x="2402200" y="1853408"/>
                  </a:lnTo>
                  <a:lnTo>
                    <a:pt x="2402200" y="1865502"/>
                  </a:lnTo>
                  <a:lnTo>
                    <a:pt x="2409754" y="1865502"/>
                  </a:lnTo>
                  <a:lnTo>
                    <a:pt x="2409754" y="1876085"/>
                  </a:lnTo>
                  <a:lnTo>
                    <a:pt x="2465654" y="1876085"/>
                  </a:lnTo>
                  <a:lnTo>
                    <a:pt x="2465654" y="1888179"/>
                  </a:lnTo>
                  <a:lnTo>
                    <a:pt x="2473208" y="1888179"/>
                  </a:lnTo>
                  <a:lnTo>
                    <a:pt x="2473208" y="1900273"/>
                  </a:lnTo>
                  <a:lnTo>
                    <a:pt x="2529109" y="1900273"/>
                  </a:lnTo>
                  <a:lnTo>
                    <a:pt x="2529109" y="1910855"/>
                  </a:lnTo>
                  <a:lnTo>
                    <a:pt x="2598606" y="1910855"/>
                  </a:lnTo>
                  <a:lnTo>
                    <a:pt x="2598606" y="1922949"/>
                  </a:lnTo>
                  <a:lnTo>
                    <a:pt x="2607671" y="1922949"/>
                  </a:lnTo>
                  <a:lnTo>
                    <a:pt x="2607671" y="1947137"/>
                  </a:lnTo>
                  <a:lnTo>
                    <a:pt x="2615225" y="1947137"/>
                  </a:lnTo>
                  <a:lnTo>
                    <a:pt x="2615225" y="1957719"/>
                  </a:lnTo>
                  <a:lnTo>
                    <a:pt x="2622779" y="1957719"/>
                  </a:lnTo>
                  <a:lnTo>
                    <a:pt x="2622779" y="1969813"/>
                  </a:lnTo>
                  <a:lnTo>
                    <a:pt x="2630333" y="1969813"/>
                  </a:lnTo>
                  <a:lnTo>
                    <a:pt x="2630333" y="1981907"/>
                  </a:lnTo>
                  <a:lnTo>
                    <a:pt x="2654506" y="1981907"/>
                  </a:lnTo>
                  <a:lnTo>
                    <a:pt x="2654506" y="1994001"/>
                  </a:lnTo>
                  <a:lnTo>
                    <a:pt x="2701342" y="1994001"/>
                  </a:lnTo>
                  <a:lnTo>
                    <a:pt x="2701342" y="2006096"/>
                  </a:lnTo>
                  <a:lnTo>
                    <a:pt x="2708896" y="2006096"/>
                  </a:lnTo>
                  <a:lnTo>
                    <a:pt x="2708896" y="2018190"/>
                  </a:lnTo>
                  <a:lnTo>
                    <a:pt x="2717961" y="2018190"/>
                  </a:lnTo>
                  <a:lnTo>
                    <a:pt x="2717961" y="2030283"/>
                  </a:lnTo>
                  <a:lnTo>
                    <a:pt x="2733069" y="2030283"/>
                  </a:lnTo>
                  <a:lnTo>
                    <a:pt x="2733069" y="2043889"/>
                  </a:lnTo>
                  <a:lnTo>
                    <a:pt x="2757242" y="2043889"/>
                  </a:lnTo>
                  <a:lnTo>
                    <a:pt x="2757242" y="2055983"/>
                  </a:lnTo>
                  <a:lnTo>
                    <a:pt x="2764796" y="2055983"/>
                  </a:lnTo>
                  <a:lnTo>
                    <a:pt x="2764796" y="2068077"/>
                  </a:lnTo>
                  <a:lnTo>
                    <a:pt x="2811631" y="2068077"/>
                  </a:lnTo>
                  <a:lnTo>
                    <a:pt x="2811631" y="2093777"/>
                  </a:lnTo>
                  <a:lnTo>
                    <a:pt x="2875086" y="2093777"/>
                  </a:lnTo>
                  <a:lnTo>
                    <a:pt x="2875086" y="2119477"/>
                  </a:lnTo>
                  <a:lnTo>
                    <a:pt x="2929475" y="2119477"/>
                  </a:lnTo>
                  <a:lnTo>
                    <a:pt x="2929475" y="2146689"/>
                  </a:lnTo>
                  <a:lnTo>
                    <a:pt x="2946094" y="2146689"/>
                  </a:lnTo>
                  <a:lnTo>
                    <a:pt x="2946094" y="2172388"/>
                  </a:lnTo>
                  <a:lnTo>
                    <a:pt x="2953648" y="2172388"/>
                  </a:lnTo>
                  <a:lnTo>
                    <a:pt x="2953648" y="2185994"/>
                  </a:lnTo>
                  <a:lnTo>
                    <a:pt x="2985376" y="2185994"/>
                  </a:lnTo>
                  <a:lnTo>
                    <a:pt x="2985376" y="2211694"/>
                  </a:lnTo>
                  <a:lnTo>
                    <a:pt x="3017102" y="2211694"/>
                  </a:lnTo>
                  <a:lnTo>
                    <a:pt x="3017102" y="2225300"/>
                  </a:lnTo>
                  <a:lnTo>
                    <a:pt x="3110773" y="2225300"/>
                  </a:lnTo>
                  <a:lnTo>
                    <a:pt x="3110773" y="2238905"/>
                  </a:lnTo>
                  <a:lnTo>
                    <a:pt x="3189336" y="2238905"/>
                  </a:lnTo>
                  <a:lnTo>
                    <a:pt x="3189336" y="2254023"/>
                  </a:lnTo>
                  <a:lnTo>
                    <a:pt x="3260344" y="2254023"/>
                  </a:lnTo>
                  <a:lnTo>
                    <a:pt x="3260344" y="2267629"/>
                  </a:lnTo>
                  <a:lnTo>
                    <a:pt x="3299625" y="2267629"/>
                  </a:lnTo>
                  <a:lnTo>
                    <a:pt x="3299625" y="2296352"/>
                  </a:lnTo>
                  <a:lnTo>
                    <a:pt x="3394807" y="2296352"/>
                  </a:lnTo>
                  <a:lnTo>
                    <a:pt x="3394807" y="2312981"/>
                  </a:lnTo>
                  <a:lnTo>
                    <a:pt x="3512651" y="2312981"/>
                  </a:lnTo>
                  <a:lnTo>
                    <a:pt x="3512651" y="2328099"/>
                  </a:lnTo>
                  <a:lnTo>
                    <a:pt x="3622940" y="2328099"/>
                  </a:lnTo>
                  <a:lnTo>
                    <a:pt x="3622940" y="2361357"/>
                  </a:lnTo>
                  <a:lnTo>
                    <a:pt x="3630494" y="2361357"/>
                  </a:lnTo>
                  <a:lnTo>
                    <a:pt x="3630494" y="2394616"/>
                  </a:lnTo>
                  <a:lnTo>
                    <a:pt x="3654668" y="2394616"/>
                  </a:lnTo>
                  <a:lnTo>
                    <a:pt x="3654668" y="2409733"/>
                  </a:lnTo>
                  <a:lnTo>
                    <a:pt x="3875247" y="2409733"/>
                  </a:lnTo>
                  <a:lnTo>
                    <a:pt x="3875247" y="2427874"/>
                  </a:lnTo>
                  <a:lnTo>
                    <a:pt x="3931147" y="2427874"/>
                  </a:lnTo>
                  <a:lnTo>
                    <a:pt x="3931147" y="2446015"/>
                  </a:lnTo>
                  <a:lnTo>
                    <a:pt x="3938701" y="2446015"/>
                  </a:lnTo>
                  <a:lnTo>
                    <a:pt x="3938701" y="2483809"/>
                  </a:lnTo>
                  <a:lnTo>
                    <a:pt x="3977982" y="2483809"/>
                  </a:lnTo>
                  <a:lnTo>
                    <a:pt x="3977982" y="2501950"/>
                  </a:lnTo>
                  <a:lnTo>
                    <a:pt x="3993091" y="2501950"/>
                  </a:lnTo>
                  <a:lnTo>
                    <a:pt x="3993091" y="2520091"/>
                  </a:lnTo>
                  <a:lnTo>
                    <a:pt x="4252951" y="2520091"/>
                  </a:lnTo>
                  <a:lnTo>
                    <a:pt x="4252951" y="2542768"/>
                  </a:lnTo>
                  <a:lnTo>
                    <a:pt x="4284679" y="2542768"/>
                  </a:lnTo>
                  <a:lnTo>
                    <a:pt x="4284679" y="2566956"/>
                  </a:lnTo>
                  <a:lnTo>
                    <a:pt x="4363241" y="2566956"/>
                  </a:lnTo>
                  <a:lnTo>
                    <a:pt x="4363241" y="2594167"/>
                  </a:lnTo>
                  <a:lnTo>
                    <a:pt x="4419141" y="2594167"/>
                  </a:lnTo>
                  <a:lnTo>
                    <a:pt x="4419141" y="2621379"/>
                  </a:lnTo>
                  <a:lnTo>
                    <a:pt x="4512812" y="2621379"/>
                  </a:lnTo>
                  <a:lnTo>
                    <a:pt x="4512812" y="2650102"/>
                  </a:lnTo>
                  <a:lnTo>
                    <a:pt x="4591374" y="2650102"/>
                  </a:lnTo>
                  <a:lnTo>
                    <a:pt x="4591374" y="2678825"/>
                  </a:lnTo>
                  <a:lnTo>
                    <a:pt x="4710729" y="2678825"/>
                  </a:lnTo>
                  <a:lnTo>
                    <a:pt x="4710729" y="2707549"/>
                  </a:lnTo>
                  <a:lnTo>
                    <a:pt x="4811954" y="2707549"/>
                  </a:lnTo>
                  <a:lnTo>
                    <a:pt x="4811954" y="2737784"/>
                  </a:lnTo>
                  <a:lnTo>
                    <a:pt x="5009871" y="2737784"/>
                  </a:lnTo>
                  <a:lnTo>
                    <a:pt x="5009871" y="2772554"/>
                  </a:lnTo>
                  <a:lnTo>
                    <a:pt x="5017425" y="2772554"/>
                  </a:lnTo>
                  <a:lnTo>
                    <a:pt x="5017425" y="2807324"/>
                  </a:lnTo>
                  <a:lnTo>
                    <a:pt x="5591536" y="2807324"/>
                  </a:lnTo>
                  <a:lnTo>
                    <a:pt x="5591536" y="2864771"/>
                  </a:lnTo>
                  <a:lnTo>
                    <a:pt x="5632328" y="2864771"/>
                  </a:lnTo>
                  <a:lnTo>
                    <a:pt x="5632328" y="2925241"/>
                  </a:lnTo>
                  <a:lnTo>
                    <a:pt x="5671609" y="2925241"/>
                  </a:lnTo>
                  <a:lnTo>
                    <a:pt x="5671609" y="2990246"/>
                  </a:lnTo>
                  <a:lnTo>
                    <a:pt x="5875569" y="2990246"/>
                  </a:lnTo>
                  <a:lnTo>
                    <a:pt x="5875569" y="3085487"/>
                  </a:lnTo>
                  <a:lnTo>
                    <a:pt x="6324282" y="3085487"/>
                  </a:lnTo>
                  <a:lnTo>
                    <a:pt x="6324282" y="3368184"/>
                  </a:lnTo>
                  <a:lnTo>
                    <a:pt x="6789614" y="3368184"/>
                  </a:lnTo>
                  <a:lnTo>
                    <a:pt x="6789614" y="3650882"/>
                  </a:lnTo>
                </a:path>
              </a:pathLst>
            </a:custGeom>
            <a:noFill/>
            <a:ln w="28575" cap="flat">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6" name="Freeform 62">
              <a:extLst>
                <a:ext uri="{FF2B5EF4-FFF2-40B4-BE49-F238E27FC236}">
                  <a16:creationId xmlns:a16="http://schemas.microsoft.com/office/drawing/2014/main" id="{3E6E971D-CB4D-872D-4C63-020F8C1F3565}"/>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7" name="Freeform 63">
              <a:extLst>
                <a:ext uri="{FF2B5EF4-FFF2-40B4-BE49-F238E27FC236}">
                  <a16:creationId xmlns:a16="http://schemas.microsoft.com/office/drawing/2014/main" id="{108B2CAA-7704-65EE-BDC2-B03878BD40D8}"/>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8" name="Freeform 64">
              <a:extLst>
                <a:ext uri="{FF2B5EF4-FFF2-40B4-BE49-F238E27FC236}">
                  <a16:creationId xmlns:a16="http://schemas.microsoft.com/office/drawing/2014/main" id="{E85410C1-DEF1-D2A8-8041-B928E62667B5}"/>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9" name="Freeform 65">
              <a:extLst>
                <a:ext uri="{FF2B5EF4-FFF2-40B4-BE49-F238E27FC236}">
                  <a16:creationId xmlns:a16="http://schemas.microsoft.com/office/drawing/2014/main" id="{0A74D79C-1D5A-EBDC-FA02-2CD4643C918E}"/>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0" name="Freeform 66">
              <a:extLst>
                <a:ext uri="{FF2B5EF4-FFF2-40B4-BE49-F238E27FC236}">
                  <a16:creationId xmlns:a16="http://schemas.microsoft.com/office/drawing/2014/main" id="{D7B5C6C1-FF14-7EA6-7B8B-5DAB285C0707}"/>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1" name="Freeform 67">
              <a:extLst>
                <a:ext uri="{FF2B5EF4-FFF2-40B4-BE49-F238E27FC236}">
                  <a16:creationId xmlns:a16="http://schemas.microsoft.com/office/drawing/2014/main" id="{D1272ED3-8033-1832-6855-5E94AC06986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2" name="Freeform 68">
              <a:extLst>
                <a:ext uri="{FF2B5EF4-FFF2-40B4-BE49-F238E27FC236}">
                  <a16:creationId xmlns:a16="http://schemas.microsoft.com/office/drawing/2014/main" id="{603F4844-022D-3741-DD37-7BD687ECE5C6}"/>
                </a:ext>
              </a:extLst>
            </p:cNvPr>
            <p:cNvSpPr/>
            <p:nvPr/>
          </p:nvSpPr>
          <p:spPr>
            <a:xfrm>
              <a:off x="3239043" y="11492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3" name="Freeform 69">
              <a:extLst>
                <a:ext uri="{FF2B5EF4-FFF2-40B4-BE49-F238E27FC236}">
                  <a16:creationId xmlns:a16="http://schemas.microsoft.com/office/drawing/2014/main" id="{6242BE08-6ED2-5A5C-C6FB-5D207C30EDD7}"/>
                </a:ext>
              </a:extLst>
            </p:cNvPr>
            <p:cNvSpPr/>
            <p:nvPr/>
          </p:nvSpPr>
          <p:spPr>
            <a:xfrm>
              <a:off x="3269259" y="11190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4" name="Freeform 70">
              <a:extLst>
                <a:ext uri="{FF2B5EF4-FFF2-40B4-BE49-F238E27FC236}">
                  <a16:creationId xmlns:a16="http://schemas.microsoft.com/office/drawing/2014/main" id="{C1E0CB70-A1F2-0EC8-D109-F2FE3C0CF529}"/>
                </a:ext>
              </a:extLst>
            </p:cNvPr>
            <p:cNvSpPr/>
            <p:nvPr/>
          </p:nvSpPr>
          <p:spPr>
            <a:xfrm>
              <a:off x="3246597"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5" name="Freeform 71">
              <a:extLst>
                <a:ext uri="{FF2B5EF4-FFF2-40B4-BE49-F238E27FC236}">
                  <a16:creationId xmlns:a16="http://schemas.microsoft.com/office/drawing/2014/main" id="{1AAAA674-0415-5BF3-9BEE-D092F121E876}"/>
                </a:ext>
              </a:extLst>
            </p:cNvPr>
            <p:cNvSpPr/>
            <p:nvPr/>
          </p:nvSpPr>
          <p:spPr>
            <a:xfrm>
              <a:off x="3276813"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6" name="Freeform 72">
              <a:extLst>
                <a:ext uri="{FF2B5EF4-FFF2-40B4-BE49-F238E27FC236}">
                  <a16:creationId xmlns:a16="http://schemas.microsoft.com/office/drawing/2014/main" id="{A8595FE4-0CD8-DE45-1692-8AA63CD3AEB1}"/>
                </a:ext>
              </a:extLst>
            </p:cNvPr>
            <p:cNvSpPr/>
            <p:nvPr/>
          </p:nvSpPr>
          <p:spPr>
            <a:xfrm>
              <a:off x="3254151"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7" name="Freeform 73">
              <a:extLst>
                <a:ext uri="{FF2B5EF4-FFF2-40B4-BE49-F238E27FC236}">
                  <a16:creationId xmlns:a16="http://schemas.microsoft.com/office/drawing/2014/main" id="{3167476B-2676-3A30-66E9-BF5F3F367226}"/>
                </a:ext>
              </a:extLst>
            </p:cNvPr>
            <p:cNvSpPr/>
            <p:nvPr/>
          </p:nvSpPr>
          <p:spPr>
            <a:xfrm>
              <a:off x="3284367"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8" name="Freeform 74">
              <a:extLst>
                <a:ext uri="{FF2B5EF4-FFF2-40B4-BE49-F238E27FC236}">
                  <a16:creationId xmlns:a16="http://schemas.microsoft.com/office/drawing/2014/main" id="{B92544A7-271D-4D21-D932-69798E0AD99C}"/>
                </a:ext>
              </a:extLst>
            </p:cNvPr>
            <p:cNvSpPr/>
            <p:nvPr/>
          </p:nvSpPr>
          <p:spPr>
            <a:xfrm>
              <a:off x="3263216" y="11689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29" name="Freeform 75">
              <a:extLst>
                <a:ext uri="{FF2B5EF4-FFF2-40B4-BE49-F238E27FC236}">
                  <a16:creationId xmlns:a16="http://schemas.microsoft.com/office/drawing/2014/main" id="{1DC73B00-9E49-63EA-EA8B-9F045BAC22EA}"/>
                </a:ext>
              </a:extLst>
            </p:cNvPr>
            <p:cNvSpPr/>
            <p:nvPr/>
          </p:nvSpPr>
          <p:spPr>
            <a:xfrm>
              <a:off x="3293432" y="11386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0" name="Freeform 76">
              <a:extLst>
                <a:ext uri="{FF2B5EF4-FFF2-40B4-BE49-F238E27FC236}">
                  <a16:creationId xmlns:a16="http://schemas.microsoft.com/office/drawing/2014/main" id="{16289A7F-2264-6888-83B8-DDCAA329665F}"/>
                </a:ext>
              </a:extLst>
            </p:cNvPr>
            <p:cNvSpPr/>
            <p:nvPr/>
          </p:nvSpPr>
          <p:spPr>
            <a:xfrm>
              <a:off x="3270770" y="11976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1" name="Freeform 77">
              <a:extLst>
                <a:ext uri="{FF2B5EF4-FFF2-40B4-BE49-F238E27FC236}">
                  <a16:creationId xmlns:a16="http://schemas.microsoft.com/office/drawing/2014/main" id="{7D58886E-DE0B-7022-DA49-39A3545C2AE9}"/>
                </a:ext>
              </a:extLst>
            </p:cNvPr>
            <p:cNvSpPr/>
            <p:nvPr/>
          </p:nvSpPr>
          <p:spPr>
            <a:xfrm>
              <a:off x="3300986" y="11674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2" name="Freeform 78">
              <a:extLst>
                <a:ext uri="{FF2B5EF4-FFF2-40B4-BE49-F238E27FC236}">
                  <a16:creationId xmlns:a16="http://schemas.microsoft.com/office/drawing/2014/main" id="{EC797C62-FAFA-2DA3-355A-F5BB9710DF0C}"/>
                </a:ext>
              </a:extLst>
            </p:cNvPr>
            <p:cNvSpPr/>
            <p:nvPr/>
          </p:nvSpPr>
          <p:spPr>
            <a:xfrm>
              <a:off x="3293432" y="131859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3" name="Freeform 79">
              <a:extLst>
                <a:ext uri="{FF2B5EF4-FFF2-40B4-BE49-F238E27FC236}">
                  <a16:creationId xmlns:a16="http://schemas.microsoft.com/office/drawing/2014/main" id="{A3469BAB-A5DE-EC54-BBD8-08D890A66AD8}"/>
                </a:ext>
              </a:extLst>
            </p:cNvPr>
            <p:cNvSpPr/>
            <p:nvPr/>
          </p:nvSpPr>
          <p:spPr>
            <a:xfrm>
              <a:off x="3323648" y="12883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4" name="Freeform 80">
              <a:extLst>
                <a:ext uri="{FF2B5EF4-FFF2-40B4-BE49-F238E27FC236}">
                  <a16:creationId xmlns:a16="http://schemas.microsoft.com/office/drawing/2014/main" id="{8D8CC931-54CB-D1F6-A3B5-CB90231DF3D3}"/>
                </a:ext>
              </a:extLst>
            </p:cNvPr>
            <p:cNvSpPr/>
            <p:nvPr/>
          </p:nvSpPr>
          <p:spPr>
            <a:xfrm>
              <a:off x="3317605" y="134882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5" name="Freeform 81">
              <a:extLst>
                <a:ext uri="{FF2B5EF4-FFF2-40B4-BE49-F238E27FC236}">
                  <a16:creationId xmlns:a16="http://schemas.microsoft.com/office/drawing/2014/main" id="{38C251C5-B3DC-85CA-A7F0-108E8A0258E5}"/>
                </a:ext>
              </a:extLst>
            </p:cNvPr>
            <p:cNvSpPr/>
            <p:nvPr/>
          </p:nvSpPr>
          <p:spPr>
            <a:xfrm>
              <a:off x="3347822" y="131859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6" name="Freeform 82">
              <a:extLst>
                <a:ext uri="{FF2B5EF4-FFF2-40B4-BE49-F238E27FC236}">
                  <a16:creationId xmlns:a16="http://schemas.microsoft.com/office/drawing/2014/main" id="{B225B705-FC62-E351-19F2-EF925336675D}"/>
                </a:ext>
              </a:extLst>
            </p:cNvPr>
            <p:cNvSpPr/>
            <p:nvPr/>
          </p:nvSpPr>
          <p:spPr>
            <a:xfrm>
              <a:off x="3616747"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7" name="Freeform 83">
              <a:extLst>
                <a:ext uri="{FF2B5EF4-FFF2-40B4-BE49-F238E27FC236}">
                  <a16:creationId xmlns:a16="http://schemas.microsoft.com/office/drawing/2014/main" id="{D2747133-F261-F14D-8EC2-71DC6C785FF1}"/>
                </a:ext>
              </a:extLst>
            </p:cNvPr>
            <p:cNvSpPr/>
            <p:nvPr/>
          </p:nvSpPr>
          <p:spPr>
            <a:xfrm>
              <a:off x="3646963"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8" name="Freeform 84">
              <a:extLst>
                <a:ext uri="{FF2B5EF4-FFF2-40B4-BE49-F238E27FC236}">
                  <a16:creationId xmlns:a16="http://schemas.microsoft.com/office/drawing/2014/main" id="{9B9AB6A5-5D31-3536-2CB6-E3BB52289E3C}"/>
                </a:ext>
              </a:extLst>
            </p:cNvPr>
            <p:cNvSpPr/>
            <p:nvPr/>
          </p:nvSpPr>
          <p:spPr>
            <a:xfrm>
              <a:off x="3648474" y="17010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9" name="Freeform 85">
              <a:extLst>
                <a:ext uri="{FF2B5EF4-FFF2-40B4-BE49-F238E27FC236}">
                  <a16:creationId xmlns:a16="http://schemas.microsoft.com/office/drawing/2014/main" id="{5780E6B9-8FF3-9494-F64F-22CAD16AE7C0}"/>
                </a:ext>
              </a:extLst>
            </p:cNvPr>
            <p:cNvSpPr/>
            <p:nvPr/>
          </p:nvSpPr>
          <p:spPr>
            <a:xfrm>
              <a:off x="3678691" y="16708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0" name="Freeform 86">
              <a:extLst>
                <a:ext uri="{FF2B5EF4-FFF2-40B4-BE49-F238E27FC236}">
                  <a16:creationId xmlns:a16="http://schemas.microsoft.com/office/drawing/2014/main" id="{12A1396E-2A3E-21FD-A351-C6A60C9376C1}"/>
                </a:ext>
              </a:extLst>
            </p:cNvPr>
            <p:cNvSpPr/>
            <p:nvPr/>
          </p:nvSpPr>
          <p:spPr>
            <a:xfrm>
              <a:off x="3695310" y="17313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1" name="Freeform 87">
              <a:extLst>
                <a:ext uri="{FF2B5EF4-FFF2-40B4-BE49-F238E27FC236}">
                  <a16:creationId xmlns:a16="http://schemas.microsoft.com/office/drawing/2014/main" id="{8B8D03EB-5A97-31CB-7514-8CFC133EAE09}"/>
                </a:ext>
              </a:extLst>
            </p:cNvPr>
            <p:cNvSpPr/>
            <p:nvPr/>
          </p:nvSpPr>
          <p:spPr>
            <a:xfrm>
              <a:off x="3725526" y="17010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2" name="Freeform 88">
              <a:extLst>
                <a:ext uri="{FF2B5EF4-FFF2-40B4-BE49-F238E27FC236}">
                  <a16:creationId xmlns:a16="http://schemas.microsoft.com/office/drawing/2014/main" id="{1BBBB6A0-AD2B-88D4-A15D-567754051FE6}"/>
                </a:ext>
              </a:extLst>
            </p:cNvPr>
            <p:cNvSpPr/>
            <p:nvPr/>
          </p:nvSpPr>
          <p:spPr>
            <a:xfrm>
              <a:off x="3900781" y="174188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3" name="Freeform 89">
              <a:extLst>
                <a:ext uri="{FF2B5EF4-FFF2-40B4-BE49-F238E27FC236}">
                  <a16:creationId xmlns:a16="http://schemas.microsoft.com/office/drawing/2014/main" id="{EE12DD1A-8591-DF32-407A-1B5B7F864401}"/>
                </a:ext>
              </a:extLst>
            </p:cNvPr>
            <p:cNvSpPr/>
            <p:nvPr/>
          </p:nvSpPr>
          <p:spPr>
            <a:xfrm>
              <a:off x="3930997" y="171164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4" name="Freeform 90">
              <a:extLst>
                <a:ext uri="{FF2B5EF4-FFF2-40B4-BE49-F238E27FC236}">
                  <a16:creationId xmlns:a16="http://schemas.microsoft.com/office/drawing/2014/main" id="{68D681FB-5DB7-1052-A47E-45EB21EF65F4}"/>
                </a:ext>
              </a:extLst>
            </p:cNvPr>
            <p:cNvSpPr/>
            <p:nvPr/>
          </p:nvSpPr>
          <p:spPr>
            <a:xfrm>
              <a:off x="3915889" y="17524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5" name="Freeform 91">
              <a:extLst>
                <a:ext uri="{FF2B5EF4-FFF2-40B4-BE49-F238E27FC236}">
                  <a16:creationId xmlns:a16="http://schemas.microsoft.com/office/drawing/2014/main" id="{1539638B-86FD-8693-5BA3-EA84B0C7E10A}"/>
                </a:ext>
              </a:extLst>
            </p:cNvPr>
            <p:cNvSpPr/>
            <p:nvPr/>
          </p:nvSpPr>
          <p:spPr>
            <a:xfrm>
              <a:off x="3946105" y="17222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6" name="Freeform 92">
              <a:extLst>
                <a:ext uri="{FF2B5EF4-FFF2-40B4-BE49-F238E27FC236}">
                  <a16:creationId xmlns:a16="http://schemas.microsoft.com/office/drawing/2014/main" id="{C7B11ADD-86FB-C15E-DB6E-D1BFED1985D6}"/>
                </a:ext>
              </a:extLst>
            </p:cNvPr>
            <p:cNvSpPr/>
            <p:nvPr/>
          </p:nvSpPr>
          <p:spPr>
            <a:xfrm>
              <a:off x="4011070" y="18855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7" name="Freeform 93">
              <a:extLst>
                <a:ext uri="{FF2B5EF4-FFF2-40B4-BE49-F238E27FC236}">
                  <a16:creationId xmlns:a16="http://schemas.microsoft.com/office/drawing/2014/main" id="{76AB1759-A96F-B6F7-CCF4-33FFE96358C6}"/>
                </a:ext>
              </a:extLst>
            </p:cNvPr>
            <p:cNvSpPr/>
            <p:nvPr/>
          </p:nvSpPr>
          <p:spPr>
            <a:xfrm>
              <a:off x="4041287" y="18552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8" name="Freeform 94">
              <a:extLst>
                <a:ext uri="{FF2B5EF4-FFF2-40B4-BE49-F238E27FC236}">
                  <a16:creationId xmlns:a16="http://schemas.microsoft.com/office/drawing/2014/main" id="{D4BF3972-0243-028D-0879-F969883B24D7}"/>
                </a:ext>
              </a:extLst>
            </p:cNvPr>
            <p:cNvSpPr/>
            <p:nvPr/>
          </p:nvSpPr>
          <p:spPr>
            <a:xfrm>
              <a:off x="4192369" y="19157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49" name="Freeform 95">
              <a:extLst>
                <a:ext uri="{FF2B5EF4-FFF2-40B4-BE49-F238E27FC236}">
                  <a16:creationId xmlns:a16="http://schemas.microsoft.com/office/drawing/2014/main" id="{9B6F776E-9A00-1295-BA20-FC910A6AAC4F}"/>
                </a:ext>
              </a:extLst>
            </p:cNvPr>
            <p:cNvSpPr/>
            <p:nvPr/>
          </p:nvSpPr>
          <p:spPr>
            <a:xfrm>
              <a:off x="4222585" y="18855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0" name="Freeform 96">
              <a:extLst>
                <a:ext uri="{FF2B5EF4-FFF2-40B4-BE49-F238E27FC236}">
                  <a16:creationId xmlns:a16="http://schemas.microsoft.com/office/drawing/2014/main" id="{41E93E35-6B78-9842-7BB8-4671353CEF89}"/>
                </a:ext>
              </a:extLst>
            </p:cNvPr>
            <p:cNvSpPr/>
            <p:nvPr/>
          </p:nvSpPr>
          <p:spPr>
            <a:xfrm>
              <a:off x="4254312" y="19988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1" name="Freeform 97">
              <a:extLst>
                <a:ext uri="{FF2B5EF4-FFF2-40B4-BE49-F238E27FC236}">
                  <a16:creationId xmlns:a16="http://schemas.microsoft.com/office/drawing/2014/main" id="{38C916EF-3107-C9B4-0FAB-32AF32FBC60A}"/>
                </a:ext>
              </a:extLst>
            </p:cNvPr>
            <p:cNvSpPr/>
            <p:nvPr/>
          </p:nvSpPr>
          <p:spPr>
            <a:xfrm>
              <a:off x="4284528" y="19686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2" name="Freeform 98">
              <a:extLst>
                <a:ext uri="{FF2B5EF4-FFF2-40B4-BE49-F238E27FC236}">
                  <a16:creationId xmlns:a16="http://schemas.microsoft.com/office/drawing/2014/main" id="{60E3CE4E-88C2-6F31-2E67-295EEB22B8BB}"/>
                </a:ext>
              </a:extLst>
            </p:cNvPr>
            <p:cNvSpPr/>
            <p:nvPr/>
          </p:nvSpPr>
          <p:spPr>
            <a:xfrm>
              <a:off x="4310212" y="21636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3" name="Freeform 99">
              <a:extLst>
                <a:ext uri="{FF2B5EF4-FFF2-40B4-BE49-F238E27FC236}">
                  <a16:creationId xmlns:a16="http://schemas.microsoft.com/office/drawing/2014/main" id="{7052C6ED-36B8-39C1-0589-5CFC5F44704B}"/>
                </a:ext>
              </a:extLst>
            </p:cNvPr>
            <p:cNvSpPr/>
            <p:nvPr/>
          </p:nvSpPr>
          <p:spPr>
            <a:xfrm>
              <a:off x="4340429" y="21334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4" name="Freeform 100">
              <a:extLst>
                <a:ext uri="{FF2B5EF4-FFF2-40B4-BE49-F238E27FC236}">
                  <a16:creationId xmlns:a16="http://schemas.microsoft.com/office/drawing/2014/main" id="{F6844CC8-F279-80B6-6B8E-5AD9B651F245}"/>
                </a:ext>
              </a:extLst>
            </p:cNvPr>
            <p:cNvSpPr/>
            <p:nvPr/>
          </p:nvSpPr>
          <p:spPr>
            <a:xfrm>
              <a:off x="4334385" y="22059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5" name="Freeform 101">
              <a:extLst>
                <a:ext uri="{FF2B5EF4-FFF2-40B4-BE49-F238E27FC236}">
                  <a16:creationId xmlns:a16="http://schemas.microsoft.com/office/drawing/2014/main" id="{0006599B-EC70-8E53-E35D-CC2701CA5ABF}"/>
                </a:ext>
              </a:extLst>
            </p:cNvPr>
            <p:cNvSpPr/>
            <p:nvPr/>
          </p:nvSpPr>
          <p:spPr>
            <a:xfrm>
              <a:off x="4364602" y="21757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6" name="Freeform 102">
              <a:extLst>
                <a:ext uri="{FF2B5EF4-FFF2-40B4-BE49-F238E27FC236}">
                  <a16:creationId xmlns:a16="http://schemas.microsoft.com/office/drawing/2014/main" id="{F07989D2-167A-0C50-7F3F-F3D21E8AE5AC}"/>
                </a:ext>
              </a:extLst>
            </p:cNvPr>
            <p:cNvSpPr/>
            <p:nvPr/>
          </p:nvSpPr>
          <p:spPr>
            <a:xfrm>
              <a:off x="4499064" y="22573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7" name="Freeform 103">
              <a:extLst>
                <a:ext uri="{FF2B5EF4-FFF2-40B4-BE49-F238E27FC236}">
                  <a16:creationId xmlns:a16="http://schemas.microsoft.com/office/drawing/2014/main" id="{EBFC5D47-156F-33D8-165C-9C864B0833C5}"/>
                </a:ext>
              </a:extLst>
            </p:cNvPr>
            <p:cNvSpPr/>
            <p:nvPr/>
          </p:nvSpPr>
          <p:spPr>
            <a:xfrm>
              <a:off x="4529281" y="22271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8" name="Freeform 104">
              <a:extLst>
                <a:ext uri="{FF2B5EF4-FFF2-40B4-BE49-F238E27FC236}">
                  <a16:creationId xmlns:a16="http://schemas.microsoft.com/office/drawing/2014/main" id="{39F0A5BC-83A4-4642-34A9-4FE83C4B85B2}"/>
                </a:ext>
              </a:extLst>
            </p:cNvPr>
            <p:cNvSpPr/>
            <p:nvPr/>
          </p:nvSpPr>
          <p:spPr>
            <a:xfrm>
              <a:off x="4570073" y="22997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9" name="Freeform 105">
              <a:extLst>
                <a:ext uri="{FF2B5EF4-FFF2-40B4-BE49-F238E27FC236}">
                  <a16:creationId xmlns:a16="http://schemas.microsoft.com/office/drawing/2014/main" id="{BE9F9B80-000E-615F-6C31-8CB5E1AA5A2A}"/>
                </a:ext>
              </a:extLst>
            </p:cNvPr>
            <p:cNvSpPr/>
            <p:nvPr/>
          </p:nvSpPr>
          <p:spPr>
            <a:xfrm>
              <a:off x="4600289" y="22694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0" name="Freeform 106">
              <a:extLst>
                <a:ext uri="{FF2B5EF4-FFF2-40B4-BE49-F238E27FC236}">
                  <a16:creationId xmlns:a16="http://schemas.microsoft.com/office/drawing/2014/main" id="{C116BE81-94D1-2F73-9BD7-775A9CA60CA2}"/>
                </a:ext>
              </a:extLst>
            </p:cNvPr>
            <p:cNvSpPr/>
            <p:nvPr/>
          </p:nvSpPr>
          <p:spPr>
            <a:xfrm>
              <a:off x="4609354" y="2363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1" name="Freeform 107">
              <a:extLst>
                <a:ext uri="{FF2B5EF4-FFF2-40B4-BE49-F238E27FC236}">
                  <a16:creationId xmlns:a16="http://schemas.microsoft.com/office/drawing/2014/main" id="{018E5B6E-A12E-9E9C-05D2-5A0690CA7A5F}"/>
                </a:ext>
              </a:extLst>
            </p:cNvPr>
            <p:cNvSpPr/>
            <p:nvPr/>
          </p:nvSpPr>
          <p:spPr>
            <a:xfrm>
              <a:off x="4639570" y="2332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2" name="Freeform 108">
              <a:extLst>
                <a:ext uri="{FF2B5EF4-FFF2-40B4-BE49-F238E27FC236}">
                  <a16:creationId xmlns:a16="http://schemas.microsoft.com/office/drawing/2014/main" id="{1C60E1A0-9E85-CEB7-E469-1AC2179CA13A}"/>
                </a:ext>
              </a:extLst>
            </p:cNvPr>
            <p:cNvSpPr/>
            <p:nvPr/>
          </p:nvSpPr>
          <p:spPr>
            <a:xfrm>
              <a:off x="4616908" y="23949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3" name="Freeform 109">
              <a:extLst>
                <a:ext uri="{FF2B5EF4-FFF2-40B4-BE49-F238E27FC236}">
                  <a16:creationId xmlns:a16="http://schemas.microsoft.com/office/drawing/2014/main" id="{5CD904DA-06F4-344F-CCB5-8FE38D769CA3}"/>
                </a:ext>
              </a:extLst>
            </p:cNvPr>
            <p:cNvSpPr/>
            <p:nvPr/>
          </p:nvSpPr>
          <p:spPr>
            <a:xfrm>
              <a:off x="4647125" y="23647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4" name="Freeform 110">
              <a:extLst>
                <a:ext uri="{FF2B5EF4-FFF2-40B4-BE49-F238E27FC236}">
                  <a16:creationId xmlns:a16="http://schemas.microsoft.com/office/drawing/2014/main" id="{DEDA0C8D-9BF7-BE1A-D375-A81F794F44DB}"/>
                </a:ext>
              </a:extLst>
            </p:cNvPr>
            <p:cNvSpPr/>
            <p:nvPr/>
          </p:nvSpPr>
          <p:spPr>
            <a:xfrm>
              <a:off x="4648635" y="242670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5" name="Freeform 111">
              <a:extLst>
                <a:ext uri="{FF2B5EF4-FFF2-40B4-BE49-F238E27FC236}">
                  <a16:creationId xmlns:a16="http://schemas.microsoft.com/office/drawing/2014/main" id="{9EA38B5B-3315-4866-2EF7-E66CC01E1E06}"/>
                </a:ext>
              </a:extLst>
            </p:cNvPr>
            <p:cNvSpPr/>
            <p:nvPr/>
          </p:nvSpPr>
          <p:spPr>
            <a:xfrm>
              <a:off x="4678852" y="23964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6" name="Freeform 112">
              <a:extLst>
                <a:ext uri="{FF2B5EF4-FFF2-40B4-BE49-F238E27FC236}">
                  <a16:creationId xmlns:a16="http://schemas.microsoft.com/office/drawing/2014/main" id="{174FB559-5570-17E7-443F-7763B790305D}"/>
                </a:ext>
              </a:extLst>
            </p:cNvPr>
            <p:cNvSpPr/>
            <p:nvPr/>
          </p:nvSpPr>
          <p:spPr>
            <a:xfrm>
              <a:off x="4656189" y="24478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7" name="Freeform 113">
              <a:extLst>
                <a:ext uri="{FF2B5EF4-FFF2-40B4-BE49-F238E27FC236}">
                  <a16:creationId xmlns:a16="http://schemas.microsoft.com/office/drawing/2014/main" id="{CA6880A4-148C-7DE6-B4D6-AD1219F144D0}"/>
                </a:ext>
              </a:extLst>
            </p:cNvPr>
            <p:cNvSpPr/>
            <p:nvPr/>
          </p:nvSpPr>
          <p:spPr>
            <a:xfrm>
              <a:off x="4686406" y="24176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8" name="Freeform 114">
              <a:extLst>
                <a:ext uri="{FF2B5EF4-FFF2-40B4-BE49-F238E27FC236}">
                  <a16:creationId xmlns:a16="http://schemas.microsoft.com/office/drawing/2014/main" id="{68512CC4-851A-2F59-25FF-29B908906C30}"/>
                </a:ext>
              </a:extLst>
            </p:cNvPr>
            <p:cNvSpPr/>
            <p:nvPr/>
          </p:nvSpPr>
          <p:spPr>
            <a:xfrm>
              <a:off x="4687917" y="24690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69" name="Freeform 115">
              <a:extLst>
                <a:ext uri="{FF2B5EF4-FFF2-40B4-BE49-F238E27FC236}">
                  <a16:creationId xmlns:a16="http://schemas.microsoft.com/office/drawing/2014/main" id="{39141E84-316B-DBD2-F42A-6503AF130CBD}"/>
                </a:ext>
              </a:extLst>
            </p:cNvPr>
            <p:cNvSpPr/>
            <p:nvPr/>
          </p:nvSpPr>
          <p:spPr>
            <a:xfrm>
              <a:off x="4718133" y="24388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0" name="Freeform 116">
              <a:extLst>
                <a:ext uri="{FF2B5EF4-FFF2-40B4-BE49-F238E27FC236}">
                  <a16:creationId xmlns:a16="http://schemas.microsoft.com/office/drawing/2014/main" id="{9735D568-F69C-C1ED-FB34-7F8F0B212BFE}"/>
                </a:ext>
              </a:extLst>
            </p:cNvPr>
            <p:cNvSpPr/>
            <p:nvPr/>
          </p:nvSpPr>
          <p:spPr>
            <a:xfrm>
              <a:off x="4893388" y="25552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1" name="Freeform 117">
              <a:extLst>
                <a:ext uri="{FF2B5EF4-FFF2-40B4-BE49-F238E27FC236}">
                  <a16:creationId xmlns:a16="http://schemas.microsoft.com/office/drawing/2014/main" id="{3557A68A-E313-61C0-7634-A54C3B658734}"/>
                </a:ext>
              </a:extLst>
            </p:cNvPr>
            <p:cNvSpPr/>
            <p:nvPr/>
          </p:nvSpPr>
          <p:spPr>
            <a:xfrm>
              <a:off x="4923604" y="252497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2" name="Freeform 118">
              <a:extLst>
                <a:ext uri="{FF2B5EF4-FFF2-40B4-BE49-F238E27FC236}">
                  <a16:creationId xmlns:a16="http://schemas.microsoft.com/office/drawing/2014/main" id="{7ED49EDD-F75B-57C3-58A7-DC56F368D313}"/>
                </a:ext>
              </a:extLst>
            </p:cNvPr>
            <p:cNvSpPr/>
            <p:nvPr/>
          </p:nvSpPr>
          <p:spPr>
            <a:xfrm>
              <a:off x="4947777" y="2599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3" name="Freeform 119">
              <a:extLst>
                <a:ext uri="{FF2B5EF4-FFF2-40B4-BE49-F238E27FC236}">
                  <a16:creationId xmlns:a16="http://schemas.microsoft.com/office/drawing/2014/main" id="{CEFE02AC-D5BF-0DFC-DACB-FFD3678B0731}"/>
                </a:ext>
              </a:extLst>
            </p:cNvPr>
            <p:cNvSpPr/>
            <p:nvPr/>
          </p:nvSpPr>
          <p:spPr>
            <a:xfrm>
              <a:off x="4977994" y="2568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4" name="Freeform 120">
              <a:extLst>
                <a:ext uri="{FF2B5EF4-FFF2-40B4-BE49-F238E27FC236}">
                  <a16:creationId xmlns:a16="http://schemas.microsoft.com/office/drawing/2014/main" id="{C88328D3-9D1D-CDCE-4D21-11097886DFBA}"/>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5" name="Freeform 121">
              <a:extLst>
                <a:ext uri="{FF2B5EF4-FFF2-40B4-BE49-F238E27FC236}">
                  <a16:creationId xmlns:a16="http://schemas.microsoft.com/office/drawing/2014/main" id="{DFA71C5D-130B-ADC4-13FD-6CF1357AAA16}"/>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6" name="Freeform 122">
              <a:extLst>
                <a:ext uri="{FF2B5EF4-FFF2-40B4-BE49-F238E27FC236}">
                  <a16:creationId xmlns:a16="http://schemas.microsoft.com/office/drawing/2014/main" id="{9DA03C5B-60C1-B1F0-7872-ECE83FE2CBC4}"/>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7" name="Freeform 123">
              <a:extLst>
                <a:ext uri="{FF2B5EF4-FFF2-40B4-BE49-F238E27FC236}">
                  <a16:creationId xmlns:a16="http://schemas.microsoft.com/office/drawing/2014/main" id="{EAD386DA-AD28-F25B-324A-627861F48AAD}"/>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8" name="Freeform 124">
              <a:extLst>
                <a:ext uri="{FF2B5EF4-FFF2-40B4-BE49-F238E27FC236}">
                  <a16:creationId xmlns:a16="http://schemas.microsoft.com/office/drawing/2014/main" id="{A0515D56-5026-2D8C-0FFE-10A4F495C4E0}"/>
                </a:ext>
              </a:extLst>
            </p:cNvPr>
            <p:cNvSpPr/>
            <p:nvPr/>
          </p:nvSpPr>
          <p:spPr>
            <a:xfrm>
              <a:off x="4979504" y="26534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9" name="Freeform 125">
              <a:extLst>
                <a:ext uri="{FF2B5EF4-FFF2-40B4-BE49-F238E27FC236}">
                  <a16:creationId xmlns:a16="http://schemas.microsoft.com/office/drawing/2014/main" id="{919196FF-2803-E999-1532-E8126DDC8467}"/>
                </a:ext>
              </a:extLst>
            </p:cNvPr>
            <p:cNvSpPr/>
            <p:nvPr/>
          </p:nvSpPr>
          <p:spPr>
            <a:xfrm>
              <a:off x="5009721" y="26232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0" name="Freeform 126">
              <a:extLst>
                <a:ext uri="{FF2B5EF4-FFF2-40B4-BE49-F238E27FC236}">
                  <a16:creationId xmlns:a16="http://schemas.microsoft.com/office/drawing/2014/main" id="{FDF2A977-7796-D9B4-BC79-31629EC210E4}"/>
                </a:ext>
              </a:extLst>
            </p:cNvPr>
            <p:cNvSpPr/>
            <p:nvPr/>
          </p:nvSpPr>
          <p:spPr>
            <a:xfrm>
              <a:off x="5136629"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1" name="Freeform 127">
              <a:extLst>
                <a:ext uri="{FF2B5EF4-FFF2-40B4-BE49-F238E27FC236}">
                  <a16:creationId xmlns:a16="http://schemas.microsoft.com/office/drawing/2014/main" id="{3DBFDCAC-8C63-5047-92EB-C2F3AA0A4C79}"/>
                </a:ext>
              </a:extLst>
            </p:cNvPr>
            <p:cNvSpPr/>
            <p:nvPr/>
          </p:nvSpPr>
          <p:spPr>
            <a:xfrm>
              <a:off x="5166846"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2" name="Freeform 128">
              <a:extLst>
                <a:ext uri="{FF2B5EF4-FFF2-40B4-BE49-F238E27FC236}">
                  <a16:creationId xmlns:a16="http://schemas.microsoft.com/office/drawing/2014/main" id="{B998C63A-2A7B-A853-0BCE-0C684F3BA1B2}"/>
                </a:ext>
              </a:extLst>
            </p:cNvPr>
            <p:cNvSpPr/>
            <p:nvPr/>
          </p:nvSpPr>
          <p:spPr>
            <a:xfrm>
              <a:off x="5145694"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3" name="Freeform 129">
              <a:extLst>
                <a:ext uri="{FF2B5EF4-FFF2-40B4-BE49-F238E27FC236}">
                  <a16:creationId xmlns:a16="http://schemas.microsoft.com/office/drawing/2014/main" id="{2E3D156B-81A4-8222-236C-4BEE0993B3AF}"/>
                </a:ext>
              </a:extLst>
            </p:cNvPr>
            <p:cNvSpPr/>
            <p:nvPr/>
          </p:nvSpPr>
          <p:spPr>
            <a:xfrm>
              <a:off x="5175911"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4" name="Freeform 130">
              <a:extLst>
                <a:ext uri="{FF2B5EF4-FFF2-40B4-BE49-F238E27FC236}">
                  <a16:creationId xmlns:a16="http://schemas.microsoft.com/office/drawing/2014/main" id="{CB266CF7-2E0F-0B57-E520-AA92AD5B80A6}"/>
                </a:ext>
              </a:extLst>
            </p:cNvPr>
            <p:cNvSpPr/>
            <p:nvPr/>
          </p:nvSpPr>
          <p:spPr>
            <a:xfrm>
              <a:off x="5168357"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5" name="Freeform 131">
              <a:extLst>
                <a:ext uri="{FF2B5EF4-FFF2-40B4-BE49-F238E27FC236}">
                  <a16:creationId xmlns:a16="http://schemas.microsoft.com/office/drawing/2014/main" id="{55276224-5556-F6A5-DB46-B61E7F23A46F}"/>
                </a:ext>
              </a:extLst>
            </p:cNvPr>
            <p:cNvSpPr/>
            <p:nvPr/>
          </p:nvSpPr>
          <p:spPr>
            <a:xfrm>
              <a:off x="5198573"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6" name="Freeform 132">
              <a:extLst>
                <a:ext uri="{FF2B5EF4-FFF2-40B4-BE49-F238E27FC236}">
                  <a16:creationId xmlns:a16="http://schemas.microsoft.com/office/drawing/2014/main" id="{22A73EB8-D049-7C03-E7B5-068D01763CA3}"/>
                </a:ext>
              </a:extLst>
            </p:cNvPr>
            <p:cNvSpPr/>
            <p:nvPr/>
          </p:nvSpPr>
          <p:spPr>
            <a:xfrm>
              <a:off x="5224257" y="27214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7" name="Freeform 133">
              <a:extLst>
                <a:ext uri="{FF2B5EF4-FFF2-40B4-BE49-F238E27FC236}">
                  <a16:creationId xmlns:a16="http://schemas.microsoft.com/office/drawing/2014/main" id="{F24DFAC3-A130-60D3-2959-C1D3B3B34150}"/>
                </a:ext>
              </a:extLst>
            </p:cNvPr>
            <p:cNvSpPr/>
            <p:nvPr/>
          </p:nvSpPr>
          <p:spPr>
            <a:xfrm>
              <a:off x="5254473" y="26912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8" name="Freeform 134">
              <a:extLst>
                <a:ext uri="{FF2B5EF4-FFF2-40B4-BE49-F238E27FC236}">
                  <a16:creationId xmlns:a16="http://schemas.microsoft.com/office/drawing/2014/main" id="{1273F88B-B00C-FD41-4553-868AF9EA89FF}"/>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89" name="Freeform 135">
              <a:extLst>
                <a:ext uri="{FF2B5EF4-FFF2-40B4-BE49-F238E27FC236}">
                  <a16:creationId xmlns:a16="http://schemas.microsoft.com/office/drawing/2014/main" id="{468CF0D9-0783-79D0-5910-A277AEADB0C4}"/>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0" name="Freeform 136">
              <a:extLst>
                <a:ext uri="{FF2B5EF4-FFF2-40B4-BE49-F238E27FC236}">
                  <a16:creationId xmlns:a16="http://schemas.microsoft.com/office/drawing/2014/main" id="{F361A5B0-5201-3FF1-7E7B-D92634C21796}"/>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1" name="Freeform 137">
              <a:extLst>
                <a:ext uri="{FF2B5EF4-FFF2-40B4-BE49-F238E27FC236}">
                  <a16:creationId xmlns:a16="http://schemas.microsoft.com/office/drawing/2014/main" id="{F67D22A4-9AE6-F0FB-154D-5320CD87E83C}"/>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2" name="Freeform 138">
              <a:extLst>
                <a:ext uri="{FF2B5EF4-FFF2-40B4-BE49-F238E27FC236}">
                  <a16:creationId xmlns:a16="http://schemas.microsoft.com/office/drawing/2014/main" id="{4B6A25B2-834A-9531-0E62-E1366501F7A6}"/>
                </a:ext>
              </a:extLst>
            </p:cNvPr>
            <p:cNvSpPr/>
            <p:nvPr/>
          </p:nvSpPr>
          <p:spPr>
            <a:xfrm>
              <a:off x="5310373" y="28575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3" name="Freeform 139">
              <a:extLst>
                <a:ext uri="{FF2B5EF4-FFF2-40B4-BE49-F238E27FC236}">
                  <a16:creationId xmlns:a16="http://schemas.microsoft.com/office/drawing/2014/main" id="{53AC1A4B-8FB1-8C1F-31F0-D5DE31FE14BD}"/>
                </a:ext>
              </a:extLst>
            </p:cNvPr>
            <p:cNvSpPr/>
            <p:nvPr/>
          </p:nvSpPr>
          <p:spPr>
            <a:xfrm>
              <a:off x="5340590" y="28273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4" name="Freeform 140">
              <a:extLst>
                <a:ext uri="{FF2B5EF4-FFF2-40B4-BE49-F238E27FC236}">
                  <a16:creationId xmlns:a16="http://schemas.microsoft.com/office/drawing/2014/main" id="{1D292742-67C6-0DE2-5809-213CB68834F6}"/>
                </a:ext>
              </a:extLst>
            </p:cNvPr>
            <p:cNvSpPr/>
            <p:nvPr/>
          </p:nvSpPr>
          <p:spPr>
            <a:xfrm>
              <a:off x="5428217" y="29497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5" name="Freeform 141">
              <a:extLst>
                <a:ext uri="{FF2B5EF4-FFF2-40B4-BE49-F238E27FC236}">
                  <a16:creationId xmlns:a16="http://schemas.microsoft.com/office/drawing/2014/main" id="{53D0F891-0657-F68C-880C-BFE57B2A6B05}"/>
                </a:ext>
              </a:extLst>
            </p:cNvPr>
            <p:cNvSpPr/>
            <p:nvPr/>
          </p:nvSpPr>
          <p:spPr>
            <a:xfrm>
              <a:off x="5458434" y="29195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6" name="Freeform 142">
              <a:extLst>
                <a:ext uri="{FF2B5EF4-FFF2-40B4-BE49-F238E27FC236}">
                  <a16:creationId xmlns:a16="http://schemas.microsoft.com/office/drawing/2014/main" id="{5EB9A1D0-9F6E-DB4E-177D-F5D119754263}"/>
                </a:ext>
              </a:extLst>
            </p:cNvPr>
            <p:cNvSpPr/>
            <p:nvPr/>
          </p:nvSpPr>
          <p:spPr>
            <a:xfrm>
              <a:off x="5476563" y="29603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7" name="Freeform 143">
              <a:extLst>
                <a:ext uri="{FF2B5EF4-FFF2-40B4-BE49-F238E27FC236}">
                  <a16:creationId xmlns:a16="http://schemas.microsoft.com/office/drawing/2014/main" id="{32A87988-733B-F7F4-76AA-A033A055CE4A}"/>
                </a:ext>
              </a:extLst>
            </p:cNvPr>
            <p:cNvSpPr/>
            <p:nvPr/>
          </p:nvSpPr>
          <p:spPr>
            <a:xfrm>
              <a:off x="5506780" y="29301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8" name="Freeform 144">
              <a:extLst>
                <a:ext uri="{FF2B5EF4-FFF2-40B4-BE49-F238E27FC236}">
                  <a16:creationId xmlns:a16="http://schemas.microsoft.com/office/drawing/2014/main" id="{C12D0006-F44A-B354-ED20-934C6313FA2C}"/>
                </a:ext>
              </a:extLst>
            </p:cNvPr>
            <p:cNvSpPr/>
            <p:nvPr/>
          </p:nvSpPr>
          <p:spPr>
            <a:xfrm>
              <a:off x="5555126"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99" name="Freeform 145">
              <a:extLst>
                <a:ext uri="{FF2B5EF4-FFF2-40B4-BE49-F238E27FC236}">
                  <a16:creationId xmlns:a16="http://schemas.microsoft.com/office/drawing/2014/main" id="{C57921DD-8EED-95F4-CEAE-1B154127B1FB}"/>
                </a:ext>
              </a:extLst>
            </p:cNvPr>
            <p:cNvSpPr/>
            <p:nvPr/>
          </p:nvSpPr>
          <p:spPr>
            <a:xfrm>
              <a:off x="5585342"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0" name="Freeform 146">
              <a:extLst>
                <a:ext uri="{FF2B5EF4-FFF2-40B4-BE49-F238E27FC236}">
                  <a16:creationId xmlns:a16="http://schemas.microsoft.com/office/drawing/2014/main" id="{0A35DF19-CFA6-6108-3167-F0FB15A310C0}"/>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1" name="Freeform 147">
              <a:extLst>
                <a:ext uri="{FF2B5EF4-FFF2-40B4-BE49-F238E27FC236}">
                  <a16:creationId xmlns:a16="http://schemas.microsoft.com/office/drawing/2014/main" id="{DD2998B5-FFF8-FDC8-981B-661FD26BD35F}"/>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2" name="Freeform 148">
              <a:extLst>
                <a:ext uri="{FF2B5EF4-FFF2-40B4-BE49-F238E27FC236}">
                  <a16:creationId xmlns:a16="http://schemas.microsoft.com/office/drawing/2014/main" id="{1E73E6F3-0CFC-8C8B-3282-A95D6D1BD934}"/>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3" name="Freeform 149">
              <a:extLst>
                <a:ext uri="{FF2B5EF4-FFF2-40B4-BE49-F238E27FC236}">
                  <a16:creationId xmlns:a16="http://schemas.microsoft.com/office/drawing/2014/main" id="{312414E4-101B-D33C-601D-57E8C9DA929E}"/>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4" name="Freeform 150">
              <a:extLst>
                <a:ext uri="{FF2B5EF4-FFF2-40B4-BE49-F238E27FC236}">
                  <a16:creationId xmlns:a16="http://schemas.microsoft.com/office/drawing/2014/main" id="{C57C694E-8473-374D-5132-4B66F4BA14ED}"/>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5" name="Freeform 151">
              <a:extLst>
                <a:ext uri="{FF2B5EF4-FFF2-40B4-BE49-F238E27FC236}">
                  <a16:creationId xmlns:a16="http://schemas.microsoft.com/office/drawing/2014/main" id="{34F7327E-8D22-39A2-75CB-F71A6EED8265}"/>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6" name="Freeform 152">
              <a:extLst>
                <a:ext uri="{FF2B5EF4-FFF2-40B4-BE49-F238E27FC236}">
                  <a16:creationId xmlns:a16="http://schemas.microsoft.com/office/drawing/2014/main" id="{58F64171-5C62-AEEC-A6CF-FC084E1AD28D}"/>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7" name="Freeform 153">
              <a:extLst>
                <a:ext uri="{FF2B5EF4-FFF2-40B4-BE49-F238E27FC236}">
                  <a16:creationId xmlns:a16="http://schemas.microsoft.com/office/drawing/2014/main" id="{E25CE52F-1C33-1499-D414-9C661AC51D86}"/>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8" name="Freeform 154">
              <a:extLst>
                <a:ext uri="{FF2B5EF4-FFF2-40B4-BE49-F238E27FC236}">
                  <a16:creationId xmlns:a16="http://schemas.microsoft.com/office/drawing/2014/main" id="{F13E115A-E3AE-1C68-6435-E126D0D5E044}"/>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09" name="Freeform 155">
              <a:extLst>
                <a:ext uri="{FF2B5EF4-FFF2-40B4-BE49-F238E27FC236}">
                  <a16:creationId xmlns:a16="http://schemas.microsoft.com/office/drawing/2014/main" id="{A308B0FC-CC0A-BE32-E84A-5071F9B7AF9D}"/>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0" name="Freeform 156">
              <a:extLst>
                <a:ext uri="{FF2B5EF4-FFF2-40B4-BE49-F238E27FC236}">
                  <a16:creationId xmlns:a16="http://schemas.microsoft.com/office/drawing/2014/main" id="{BBF570CC-D1DC-3616-456E-43DFDCEC1425}"/>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1" name="Freeform 157">
              <a:extLst>
                <a:ext uri="{FF2B5EF4-FFF2-40B4-BE49-F238E27FC236}">
                  <a16:creationId xmlns:a16="http://schemas.microsoft.com/office/drawing/2014/main" id="{1D305206-9EFE-998B-A831-BA68CD87F676}"/>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2" name="Freeform 158">
              <a:extLst>
                <a:ext uri="{FF2B5EF4-FFF2-40B4-BE49-F238E27FC236}">
                  <a16:creationId xmlns:a16="http://schemas.microsoft.com/office/drawing/2014/main" id="{E6FDA29D-5FE2-0BAC-2ED6-566E8226D2A8}"/>
                </a:ext>
              </a:extLst>
            </p:cNvPr>
            <p:cNvSpPr/>
            <p:nvPr/>
          </p:nvSpPr>
          <p:spPr>
            <a:xfrm>
              <a:off x="5633688"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3" name="Freeform 159">
              <a:extLst>
                <a:ext uri="{FF2B5EF4-FFF2-40B4-BE49-F238E27FC236}">
                  <a16:creationId xmlns:a16="http://schemas.microsoft.com/office/drawing/2014/main" id="{F8E6F8A1-9529-07F9-FDBA-DB9126DD7253}"/>
                </a:ext>
              </a:extLst>
            </p:cNvPr>
            <p:cNvSpPr/>
            <p:nvPr/>
          </p:nvSpPr>
          <p:spPr>
            <a:xfrm>
              <a:off x="5663905"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4" name="Freeform 160">
              <a:extLst>
                <a:ext uri="{FF2B5EF4-FFF2-40B4-BE49-F238E27FC236}">
                  <a16:creationId xmlns:a16="http://schemas.microsoft.com/office/drawing/2014/main" id="{84C5733D-E069-087F-3F1F-67546353C8C9}"/>
                </a:ext>
              </a:extLst>
            </p:cNvPr>
            <p:cNvSpPr/>
            <p:nvPr/>
          </p:nvSpPr>
          <p:spPr>
            <a:xfrm>
              <a:off x="5648797" y="305559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5" name="Freeform 161">
              <a:extLst>
                <a:ext uri="{FF2B5EF4-FFF2-40B4-BE49-F238E27FC236}">
                  <a16:creationId xmlns:a16="http://schemas.microsoft.com/office/drawing/2014/main" id="{6E654974-A413-898E-38A7-7D8BC3E019CE}"/>
                </a:ext>
              </a:extLst>
            </p:cNvPr>
            <p:cNvSpPr/>
            <p:nvPr/>
          </p:nvSpPr>
          <p:spPr>
            <a:xfrm>
              <a:off x="5679013" y="302536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6" name="Freeform 162">
              <a:extLst>
                <a:ext uri="{FF2B5EF4-FFF2-40B4-BE49-F238E27FC236}">
                  <a16:creationId xmlns:a16="http://schemas.microsoft.com/office/drawing/2014/main" id="{4A3B0BC8-5B68-B633-CC9B-172999F2DCD4}"/>
                </a:ext>
              </a:extLst>
            </p:cNvPr>
            <p:cNvSpPr/>
            <p:nvPr/>
          </p:nvSpPr>
          <p:spPr>
            <a:xfrm>
              <a:off x="5688078" y="30933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7" name="Freeform 163">
              <a:extLst>
                <a:ext uri="{FF2B5EF4-FFF2-40B4-BE49-F238E27FC236}">
                  <a16:creationId xmlns:a16="http://schemas.microsoft.com/office/drawing/2014/main" id="{7B514611-EDD0-D866-6B1A-EB8D1B2C842C}"/>
                </a:ext>
              </a:extLst>
            </p:cNvPr>
            <p:cNvSpPr/>
            <p:nvPr/>
          </p:nvSpPr>
          <p:spPr>
            <a:xfrm>
              <a:off x="5718294" y="30631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8" name="Freeform 164">
              <a:extLst>
                <a:ext uri="{FF2B5EF4-FFF2-40B4-BE49-F238E27FC236}">
                  <a16:creationId xmlns:a16="http://schemas.microsoft.com/office/drawing/2014/main" id="{7FF03F9F-E7E8-907C-377E-1A26768B61FC}"/>
                </a:ext>
              </a:extLst>
            </p:cNvPr>
            <p:cNvSpPr/>
            <p:nvPr/>
          </p:nvSpPr>
          <p:spPr>
            <a:xfrm>
              <a:off x="5712251"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9" name="Freeform 165">
              <a:extLst>
                <a:ext uri="{FF2B5EF4-FFF2-40B4-BE49-F238E27FC236}">
                  <a16:creationId xmlns:a16="http://schemas.microsoft.com/office/drawing/2014/main" id="{93B3316F-5FE6-E5FC-E23C-8E294DD7E7EF}"/>
                </a:ext>
              </a:extLst>
            </p:cNvPr>
            <p:cNvSpPr/>
            <p:nvPr/>
          </p:nvSpPr>
          <p:spPr>
            <a:xfrm>
              <a:off x="5742467"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0" name="Freeform 166">
              <a:extLst>
                <a:ext uri="{FF2B5EF4-FFF2-40B4-BE49-F238E27FC236}">
                  <a16:creationId xmlns:a16="http://schemas.microsoft.com/office/drawing/2014/main" id="{1B6B18C3-4EF9-C8FB-F3C1-8D0B69D5321F}"/>
                </a:ext>
              </a:extLst>
            </p:cNvPr>
            <p:cNvSpPr/>
            <p:nvPr/>
          </p:nvSpPr>
          <p:spPr>
            <a:xfrm>
              <a:off x="5719805"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1" name="Freeform 167">
              <a:extLst>
                <a:ext uri="{FF2B5EF4-FFF2-40B4-BE49-F238E27FC236}">
                  <a16:creationId xmlns:a16="http://schemas.microsoft.com/office/drawing/2014/main" id="{F108C11C-D334-C94C-2484-33135189BAFB}"/>
                </a:ext>
              </a:extLst>
            </p:cNvPr>
            <p:cNvSpPr/>
            <p:nvPr/>
          </p:nvSpPr>
          <p:spPr>
            <a:xfrm>
              <a:off x="5750021"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2" name="Freeform 168">
              <a:extLst>
                <a:ext uri="{FF2B5EF4-FFF2-40B4-BE49-F238E27FC236}">
                  <a16:creationId xmlns:a16="http://schemas.microsoft.com/office/drawing/2014/main" id="{2656594F-B86E-1701-6D1F-D0BE51A1E5F9}"/>
                </a:ext>
              </a:extLst>
            </p:cNvPr>
            <p:cNvSpPr/>
            <p:nvPr/>
          </p:nvSpPr>
          <p:spPr>
            <a:xfrm>
              <a:off x="5736424"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3" name="Freeform 169">
              <a:extLst>
                <a:ext uri="{FF2B5EF4-FFF2-40B4-BE49-F238E27FC236}">
                  <a16:creationId xmlns:a16="http://schemas.microsoft.com/office/drawing/2014/main" id="{61606666-A2FD-EB27-1B31-1DFA48F011F4}"/>
                </a:ext>
              </a:extLst>
            </p:cNvPr>
            <p:cNvSpPr/>
            <p:nvPr/>
          </p:nvSpPr>
          <p:spPr>
            <a:xfrm>
              <a:off x="5766640"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4" name="Freeform 170">
              <a:extLst>
                <a:ext uri="{FF2B5EF4-FFF2-40B4-BE49-F238E27FC236}">
                  <a16:creationId xmlns:a16="http://schemas.microsoft.com/office/drawing/2014/main" id="{6DE7C7D7-1616-A798-92CC-E8A287A609FF}"/>
                </a:ext>
              </a:extLst>
            </p:cNvPr>
            <p:cNvSpPr/>
            <p:nvPr/>
          </p:nvSpPr>
          <p:spPr>
            <a:xfrm>
              <a:off x="5805922" y="31432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5" name="Freeform 171">
              <a:extLst>
                <a:ext uri="{FF2B5EF4-FFF2-40B4-BE49-F238E27FC236}">
                  <a16:creationId xmlns:a16="http://schemas.microsoft.com/office/drawing/2014/main" id="{0554D3D9-9DE2-0E45-4CBA-D59F9CF805CC}"/>
                </a:ext>
              </a:extLst>
            </p:cNvPr>
            <p:cNvSpPr/>
            <p:nvPr/>
          </p:nvSpPr>
          <p:spPr>
            <a:xfrm>
              <a:off x="5836138" y="31130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6" name="Freeform 172">
              <a:extLst>
                <a:ext uri="{FF2B5EF4-FFF2-40B4-BE49-F238E27FC236}">
                  <a16:creationId xmlns:a16="http://schemas.microsoft.com/office/drawing/2014/main" id="{3D3B0053-74A7-641A-B30E-AED28E87F96A}"/>
                </a:ext>
              </a:extLst>
            </p:cNvPr>
            <p:cNvSpPr/>
            <p:nvPr/>
          </p:nvSpPr>
          <p:spPr>
            <a:xfrm>
              <a:off x="5885995" y="31961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7" name="Freeform 173">
              <a:extLst>
                <a:ext uri="{FF2B5EF4-FFF2-40B4-BE49-F238E27FC236}">
                  <a16:creationId xmlns:a16="http://schemas.microsoft.com/office/drawing/2014/main" id="{8DCBEF5B-C93A-484A-BCBF-3A41911F8D45}"/>
                </a:ext>
              </a:extLst>
            </p:cNvPr>
            <p:cNvSpPr/>
            <p:nvPr/>
          </p:nvSpPr>
          <p:spPr>
            <a:xfrm>
              <a:off x="5916211" y="31659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8" name="Freeform 174">
              <a:extLst>
                <a:ext uri="{FF2B5EF4-FFF2-40B4-BE49-F238E27FC236}">
                  <a16:creationId xmlns:a16="http://schemas.microsoft.com/office/drawing/2014/main" id="{692A07DE-723B-7BFC-BB38-90BEF95DD8E2}"/>
                </a:ext>
              </a:extLst>
            </p:cNvPr>
            <p:cNvSpPr/>
            <p:nvPr/>
          </p:nvSpPr>
          <p:spPr>
            <a:xfrm>
              <a:off x="5908657" y="32354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29" name="Freeform 175">
              <a:extLst>
                <a:ext uri="{FF2B5EF4-FFF2-40B4-BE49-F238E27FC236}">
                  <a16:creationId xmlns:a16="http://schemas.microsoft.com/office/drawing/2014/main" id="{D2A6454E-F5E6-66DC-E39F-9A4E1F9A4F26}"/>
                </a:ext>
              </a:extLst>
            </p:cNvPr>
            <p:cNvSpPr/>
            <p:nvPr/>
          </p:nvSpPr>
          <p:spPr>
            <a:xfrm>
              <a:off x="5938873" y="32052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0" name="Freeform 176">
              <a:extLst>
                <a:ext uri="{FF2B5EF4-FFF2-40B4-BE49-F238E27FC236}">
                  <a16:creationId xmlns:a16="http://schemas.microsoft.com/office/drawing/2014/main" id="{52D29995-2E99-7D62-CA4B-E9C73E41BF9A}"/>
                </a:ext>
              </a:extLst>
            </p:cNvPr>
            <p:cNvSpPr/>
            <p:nvPr/>
          </p:nvSpPr>
          <p:spPr>
            <a:xfrm>
              <a:off x="5932830"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1" name="Freeform 177">
              <a:extLst>
                <a:ext uri="{FF2B5EF4-FFF2-40B4-BE49-F238E27FC236}">
                  <a16:creationId xmlns:a16="http://schemas.microsoft.com/office/drawing/2014/main" id="{08DF2066-0395-4626-A36A-85B36BC8A413}"/>
                </a:ext>
              </a:extLst>
            </p:cNvPr>
            <p:cNvSpPr/>
            <p:nvPr/>
          </p:nvSpPr>
          <p:spPr>
            <a:xfrm>
              <a:off x="5963047"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2" name="Freeform 178">
              <a:extLst>
                <a:ext uri="{FF2B5EF4-FFF2-40B4-BE49-F238E27FC236}">
                  <a16:creationId xmlns:a16="http://schemas.microsoft.com/office/drawing/2014/main" id="{D5A9AC4B-7460-AB07-7D49-44D706051CAC}"/>
                </a:ext>
              </a:extLst>
            </p:cNvPr>
            <p:cNvSpPr/>
            <p:nvPr/>
          </p:nvSpPr>
          <p:spPr>
            <a:xfrm>
              <a:off x="5964557"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3" name="Freeform 179">
              <a:extLst>
                <a:ext uri="{FF2B5EF4-FFF2-40B4-BE49-F238E27FC236}">
                  <a16:creationId xmlns:a16="http://schemas.microsoft.com/office/drawing/2014/main" id="{FB7EF0F2-D507-3698-7188-BED918A176DA}"/>
                </a:ext>
              </a:extLst>
            </p:cNvPr>
            <p:cNvSpPr/>
            <p:nvPr/>
          </p:nvSpPr>
          <p:spPr>
            <a:xfrm>
              <a:off x="5994774"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4" name="Freeform 180">
              <a:extLst>
                <a:ext uri="{FF2B5EF4-FFF2-40B4-BE49-F238E27FC236}">
                  <a16:creationId xmlns:a16="http://schemas.microsoft.com/office/drawing/2014/main" id="{2F41C5BD-5270-8EDE-E2A1-D582C791DDB6}"/>
                </a:ext>
              </a:extLst>
            </p:cNvPr>
            <p:cNvSpPr/>
            <p:nvPr/>
          </p:nvSpPr>
          <p:spPr>
            <a:xfrm>
              <a:off x="5972111"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5" name="Freeform 181">
              <a:extLst>
                <a:ext uri="{FF2B5EF4-FFF2-40B4-BE49-F238E27FC236}">
                  <a16:creationId xmlns:a16="http://schemas.microsoft.com/office/drawing/2014/main" id="{4EC248B2-0581-C415-8DDD-D7CAC0B32B0C}"/>
                </a:ext>
              </a:extLst>
            </p:cNvPr>
            <p:cNvSpPr/>
            <p:nvPr/>
          </p:nvSpPr>
          <p:spPr>
            <a:xfrm>
              <a:off x="6002328"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6" name="Freeform 182">
              <a:extLst>
                <a:ext uri="{FF2B5EF4-FFF2-40B4-BE49-F238E27FC236}">
                  <a16:creationId xmlns:a16="http://schemas.microsoft.com/office/drawing/2014/main" id="{31C809D9-660C-323F-ECA1-8F36CDABF27E}"/>
                </a:ext>
              </a:extLst>
            </p:cNvPr>
            <p:cNvSpPr/>
            <p:nvPr/>
          </p:nvSpPr>
          <p:spPr>
            <a:xfrm>
              <a:off x="5979666"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7" name="Freeform 183">
              <a:extLst>
                <a:ext uri="{FF2B5EF4-FFF2-40B4-BE49-F238E27FC236}">
                  <a16:creationId xmlns:a16="http://schemas.microsoft.com/office/drawing/2014/main" id="{6E7F4FFF-FF50-4353-15FF-7DA66465DDA5}"/>
                </a:ext>
              </a:extLst>
            </p:cNvPr>
            <p:cNvSpPr/>
            <p:nvPr/>
          </p:nvSpPr>
          <p:spPr>
            <a:xfrm>
              <a:off x="6009882"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8" name="Freeform 184">
              <a:extLst>
                <a:ext uri="{FF2B5EF4-FFF2-40B4-BE49-F238E27FC236}">
                  <a16:creationId xmlns:a16="http://schemas.microsoft.com/office/drawing/2014/main" id="{886CA67B-FB71-3ED3-9BB3-AD9F2921A782}"/>
                </a:ext>
              </a:extLst>
            </p:cNvPr>
            <p:cNvSpPr/>
            <p:nvPr/>
          </p:nvSpPr>
          <p:spPr>
            <a:xfrm>
              <a:off x="6011393"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39" name="Freeform 185">
              <a:extLst>
                <a:ext uri="{FF2B5EF4-FFF2-40B4-BE49-F238E27FC236}">
                  <a16:creationId xmlns:a16="http://schemas.microsoft.com/office/drawing/2014/main" id="{415D034F-A51E-F476-0D98-BD364CE676F6}"/>
                </a:ext>
              </a:extLst>
            </p:cNvPr>
            <p:cNvSpPr/>
            <p:nvPr/>
          </p:nvSpPr>
          <p:spPr>
            <a:xfrm>
              <a:off x="6041609"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0" name="Freeform 186">
              <a:extLst>
                <a:ext uri="{FF2B5EF4-FFF2-40B4-BE49-F238E27FC236}">
                  <a16:creationId xmlns:a16="http://schemas.microsoft.com/office/drawing/2014/main" id="{870F8E43-1479-67AC-257F-966F98EEBAEC}"/>
                </a:ext>
              </a:extLst>
            </p:cNvPr>
            <p:cNvSpPr/>
            <p:nvPr/>
          </p:nvSpPr>
          <p:spPr>
            <a:xfrm>
              <a:off x="6043120"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1" name="Freeform 187">
              <a:extLst>
                <a:ext uri="{FF2B5EF4-FFF2-40B4-BE49-F238E27FC236}">
                  <a16:creationId xmlns:a16="http://schemas.microsoft.com/office/drawing/2014/main" id="{5A98741D-D79F-07DF-0019-B2EC4BB27F36}"/>
                </a:ext>
              </a:extLst>
            </p:cNvPr>
            <p:cNvSpPr/>
            <p:nvPr/>
          </p:nvSpPr>
          <p:spPr>
            <a:xfrm>
              <a:off x="6073336"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2" name="Freeform 188">
              <a:extLst>
                <a:ext uri="{FF2B5EF4-FFF2-40B4-BE49-F238E27FC236}">
                  <a16:creationId xmlns:a16="http://schemas.microsoft.com/office/drawing/2014/main" id="{6600AB8B-FA06-5040-93A2-CE580E7BA257}"/>
                </a:ext>
              </a:extLst>
            </p:cNvPr>
            <p:cNvSpPr/>
            <p:nvPr/>
          </p:nvSpPr>
          <p:spPr>
            <a:xfrm>
              <a:off x="6058228"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3" name="Freeform 189">
              <a:extLst>
                <a:ext uri="{FF2B5EF4-FFF2-40B4-BE49-F238E27FC236}">
                  <a16:creationId xmlns:a16="http://schemas.microsoft.com/office/drawing/2014/main" id="{DD34D35E-44F4-E345-0E51-31AC3CCE0D47}"/>
                </a:ext>
              </a:extLst>
            </p:cNvPr>
            <p:cNvSpPr/>
            <p:nvPr/>
          </p:nvSpPr>
          <p:spPr>
            <a:xfrm>
              <a:off x="6088444"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4" name="Freeform 190">
              <a:extLst>
                <a:ext uri="{FF2B5EF4-FFF2-40B4-BE49-F238E27FC236}">
                  <a16:creationId xmlns:a16="http://schemas.microsoft.com/office/drawing/2014/main" id="{95CF8424-DD5B-F8B3-8CEE-97CDE55F4342}"/>
                </a:ext>
              </a:extLst>
            </p:cNvPr>
            <p:cNvSpPr/>
            <p:nvPr/>
          </p:nvSpPr>
          <p:spPr>
            <a:xfrm>
              <a:off x="6097509"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5" name="Freeform 191">
              <a:extLst>
                <a:ext uri="{FF2B5EF4-FFF2-40B4-BE49-F238E27FC236}">
                  <a16:creationId xmlns:a16="http://schemas.microsoft.com/office/drawing/2014/main" id="{D071C336-0010-BBE5-0E45-F00A8009FD43}"/>
                </a:ext>
              </a:extLst>
            </p:cNvPr>
            <p:cNvSpPr/>
            <p:nvPr/>
          </p:nvSpPr>
          <p:spPr>
            <a:xfrm>
              <a:off x="6127726"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6" name="Freeform 192">
              <a:extLst>
                <a:ext uri="{FF2B5EF4-FFF2-40B4-BE49-F238E27FC236}">
                  <a16:creationId xmlns:a16="http://schemas.microsoft.com/office/drawing/2014/main" id="{B43D3646-B873-B874-D5F7-BEC47F73399B}"/>
                </a:ext>
              </a:extLst>
            </p:cNvPr>
            <p:cNvSpPr/>
            <p:nvPr/>
          </p:nvSpPr>
          <p:spPr>
            <a:xfrm>
              <a:off x="6207799"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7" name="Freeform 193">
              <a:extLst>
                <a:ext uri="{FF2B5EF4-FFF2-40B4-BE49-F238E27FC236}">
                  <a16:creationId xmlns:a16="http://schemas.microsoft.com/office/drawing/2014/main" id="{749114F4-268C-5C2B-E79A-BEDDB7EF2E7A}"/>
                </a:ext>
              </a:extLst>
            </p:cNvPr>
            <p:cNvSpPr/>
            <p:nvPr/>
          </p:nvSpPr>
          <p:spPr>
            <a:xfrm>
              <a:off x="6238015"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8" name="Freeform 194">
              <a:extLst>
                <a:ext uri="{FF2B5EF4-FFF2-40B4-BE49-F238E27FC236}">
                  <a16:creationId xmlns:a16="http://schemas.microsoft.com/office/drawing/2014/main" id="{4EF68E15-DFA1-1413-EAC4-3EBB5AE604A8}"/>
                </a:ext>
              </a:extLst>
            </p:cNvPr>
            <p:cNvSpPr/>
            <p:nvPr/>
          </p:nvSpPr>
          <p:spPr>
            <a:xfrm>
              <a:off x="6231972"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49" name="Freeform 195">
              <a:extLst>
                <a:ext uri="{FF2B5EF4-FFF2-40B4-BE49-F238E27FC236}">
                  <a16:creationId xmlns:a16="http://schemas.microsoft.com/office/drawing/2014/main" id="{67AFB000-D03E-730F-0D00-A9C21CAFBC5E}"/>
                </a:ext>
              </a:extLst>
            </p:cNvPr>
            <p:cNvSpPr/>
            <p:nvPr/>
          </p:nvSpPr>
          <p:spPr>
            <a:xfrm>
              <a:off x="6262188"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0" name="Freeform 196">
              <a:extLst>
                <a:ext uri="{FF2B5EF4-FFF2-40B4-BE49-F238E27FC236}">
                  <a16:creationId xmlns:a16="http://schemas.microsoft.com/office/drawing/2014/main" id="{7877F11F-7651-9E5E-6395-7A1A7BC42392}"/>
                </a:ext>
              </a:extLst>
            </p:cNvPr>
            <p:cNvSpPr/>
            <p:nvPr/>
          </p:nvSpPr>
          <p:spPr>
            <a:xfrm>
              <a:off x="6247080"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1" name="Freeform 197">
              <a:extLst>
                <a:ext uri="{FF2B5EF4-FFF2-40B4-BE49-F238E27FC236}">
                  <a16:creationId xmlns:a16="http://schemas.microsoft.com/office/drawing/2014/main" id="{72EB8708-D4BA-3A6E-BE7E-C57B3FFFD2E5}"/>
                </a:ext>
              </a:extLst>
            </p:cNvPr>
            <p:cNvSpPr/>
            <p:nvPr/>
          </p:nvSpPr>
          <p:spPr>
            <a:xfrm>
              <a:off x="6277297"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2" name="Freeform 198">
              <a:extLst>
                <a:ext uri="{FF2B5EF4-FFF2-40B4-BE49-F238E27FC236}">
                  <a16:creationId xmlns:a16="http://schemas.microsoft.com/office/drawing/2014/main" id="{531B0B59-976E-49F4-49AF-DC7C9A033469}"/>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3" name="Freeform 199">
              <a:extLst>
                <a:ext uri="{FF2B5EF4-FFF2-40B4-BE49-F238E27FC236}">
                  <a16:creationId xmlns:a16="http://schemas.microsoft.com/office/drawing/2014/main" id="{BA590069-D056-C61A-96F9-556B73785D7B}"/>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4" name="Freeform 200">
              <a:extLst>
                <a:ext uri="{FF2B5EF4-FFF2-40B4-BE49-F238E27FC236}">
                  <a16:creationId xmlns:a16="http://schemas.microsoft.com/office/drawing/2014/main" id="{6F660F00-F674-980D-ADD6-AA72637395C1}"/>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5" name="Freeform 201">
              <a:extLst>
                <a:ext uri="{FF2B5EF4-FFF2-40B4-BE49-F238E27FC236}">
                  <a16:creationId xmlns:a16="http://schemas.microsoft.com/office/drawing/2014/main" id="{C049BED1-B8A7-7601-B7AC-7C9A094CE641}"/>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6" name="Freeform 202">
              <a:extLst>
                <a:ext uri="{FF2B5EF4-FFF2-40B4-BE49-F238E27FC236}">
                  <a16:creationId xmlns:a16="http://schemas.microsoft.com/office/drawing/2014/main" id="{78FCDC2E-B926-65F1-5842-9262A64ED9C7}"/>
                </a:ext>
              </a:extLst>
            </p:cNvPr>
            <p:cNvSpPr/>
            <p:nvPr/>
          </p:nvSpPr>
          <p:spPr>
            <a:xfrm>
              <a:off x="6271253"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7" name="Freeform 203">
              <a:extLst>
                <a:ext uri="{FF2B5EF4-FFF2-40B4-BE49-F238E27FC236}">
                  <a16:creationId xmlns:a16="http://schemas.microsoft.com/office/drawing/2014/main" id="{C4F55762-4884-8890-BD1C-05DC83F7EC9D}"/>
                </a:ext>
              </a:extLst>
            </p:cNvPr>
            <p:cNvSpPr/>
            <p:nvPr/>
          </p:nvSpPr>
          <p:spPr>
            <a:xfrm>
              <a:off x="6301470"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8" name="Freeform 204">
              <a:extLst>
                <a:ext uri="{FF2B5EF4-FFF2-40B4-BE49-F238E27FC236}">
                  <a16:creationId xmlns:a16="http://schemas.microsoft.com/office/drawing/2014/main" id="{B97DE322-F3AA-0E7B-6E76-9C4557835645}"/>
                </a:ext>
              </a:extLst>
            </p:cNvPr>
            <p:cNvSpPr/>
            <p:nvPr/>
          </p:nvSpPr>
          <p:spPr>
            <a:xfrm>
              <a:off x="6295426"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59" name="Freeform 205">
              <a:extLst>
                <a:ext uri="{FF2B5EF4-FFF2-40B4-BE49-F238E27FC236}">
                  <a16:creationId xmlns:a16="http://schemas.microsoft.com/office/drawing/2014/main" id="{DBED52DB-A457-85E5-6263-92B3F56FF685}"/>
                </a:ext>
              </a:extLst>
            </p:cNvPr>
            <p:cNvSpPr/>
            <p:nvPr/>
          </p:nvSpPr>
          <p:spPr>
            <a:xfrm>
              <a:off x="6325643"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0" name="Freeform 206">
              <a:extLst>
                <a:ext uri="{FF2B5EF4-FFF2-40B4-BE49-F238E27FC236}">
                  <a16:creationId xmlns:a16="http://schemas.microsoft.com/office/drawing/2014/main" id="{403B8BA2-FF96-90E3-F2BD-BED2D82B2444}"/>
                </a:ext>
              </a:extLst>
            </p:cNvPr>
            <p:cNvSpPr/>
            <p:nvPr/>
          </p:nvSpPr>
          <p:spPr>
            <a:xfrm>
              <a:off x="6373989"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1" name="Freeform 207">
              <a:extLst>
                <a:ext uri="{FF2B5EF4-FFF2-40B4-BE49-F238E27FC236}">
                  <a16:creationId xmlns:a16="http://schemas.microsoft.com/office/drawing/2014/main" id="{338D95ED-76BF-AF4D-ED08-1AD72FDF19BB}"/>
                </a:ext>
              </a:extLst>
            </p:cNvPr>
            <p:cNvSpPr/>
            <p:nvPr/>
          </p:nvSpPr>
          <p:spPr>
            <a:xfrm>
              <a:off x="6404205"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2" name="Freeform 208">
              <a:extLst>
                <a:ext uri="{FF2B5EF4-FFF2-40B4-BE49-F238E27FC236}">
                  <a16:creationId xmlns:a16="http://schemas.microsoft.com/office/drawing/2014/main" id="{C6DBF86F-488C-E6AA-2B81-CEFE2BE3AF11}"/>
                </a:ext>
              </a:extLst>
            </p:cNvPr>
            <p:cNvSpPr/>
            <p:nvPr/>
          </p:nvSpPr>
          <p:spPr>
            <a:xfrm>
              <a:off x="63815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3" name="Freeform 209">
              <a:extLst>
                <a:ext uri="{FF2B5EF4-FFF2-40B4-BE49-F238E27FC236}">
                  <a16:creationId xmlns:a16="http://schemas.microsoft.com/office/drawing/2014/main" id="{50194DCA-76CD-BF2D-5FB1-BBC961A13949}"/>
                </a:ext>
              </a:extLst>
            </p:cNvPr>
            <p:cNvSpPr/>
            <p:nvPr/>
          </p:nvSpPr>
          <p:spPr>
            <a:xfrm>
              <a:off x="6411759"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4" name="Freeform 210">
              <a:extLst>
                <a:ext uri="{FF2B5EF4-FFF2-40B4-BE49-F238E27FC236}">
                  <a16:creationId xmlns:a16="http://schemas.microsoft.com/office/drawing/2014/main" id="{7C5F2F74-31A7-A487-0C3F-668F755BAAE0}"/>
                </a:ext>
              </a:extLst>
            </p:cNvPr>
            <p:cNvSpPr/>
            <p:nvPr/>
          </p:nvSpPr>
          <p:spPr>
            <a:xfrm>
              <a:off x="6389097"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5" name="Freeform 211">
              <a:extLst>
                <a:ext uri="{FF2B5EF4-FFF2-40B4-BE49-F238E27FC236}">
                  <a16:creationId xmlns:a16="http://schemas.microsoft.com/office/drawing/2014/main" id="{75F0580A-7B78-65A4-6173-D51FCA9F9E3A}"/>
                </a:ext>
              </a:extLst>
            </p:cNvPr>
            <p:cNvSpPr/>
            <p:nvPr/>
          </p:nvSpPr>
          <p:spPr>
            <a:xfrm>
              <a:off x="6419313"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6" name="Freeform 212">
              <a:extLst>
                <a:ext uri="{FF2B5EF4-FFF2-40B4-BE49-F238E27FC236}">
                  <a16:creationId xmlns:a16="http://schemas.microsoft.com/office/drawing/2014/main" id="{3372F1FE-D019-83DA-EF2D-F16053A94BA7}"/>
                </a:ext>
              </a:extLst>
            </p:cNvPr>
            <p:cNvSpPr/>
            <p:nvPr/>
          </p:nvSpPr>
          <p:spPr>
            <a:xfrm>
              <a:off x="6396651" y="336248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7" name="Freeform 213">
              <a:extLst>
                <a:ext uri="{FF2B5EF4-FFF2-40B4-BE49-F238E27FC236}">
                  <a16:creationId xmlns:a16="http://schemas.microsoft.com/office/drawing/2014/main" id="{864FD77E-C782-0600-ED6A-1F15C386C33F}"/>
                </a:ext>
              </a:extLst>
            </p:cNvPr>
            <p:cNvSpPr/>
            <p:nvPr/>
          </p:nvSpPr>
          <p:spPr>
            <a:xfrm>
              <a:off x="6428378"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8" name="Freeform 214">
              <a:extLst>
                <a:ext uri="{FF2B5EF4-FFF2-40B4-BE49-F238E27FC236}">
                  <a16:creationId xmlns:a16="http://schemas.microsoft.com/office/drawing/2014/main" id="{02D6CCA3-6EB5-72B0-559A-16A33DC16A08}"/>
                </a:ext>
              </a:extLst>
            </p:cNvPr>
            <p:cNvSpPr/>
            <p:nvPr/>
          </p:nvSpPr>
          <p:spPr>
            <a:xfrm>
              <a:off x="64374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69" name="Freeform 215">
              <a:extLst>
                <a:ext uri="{FF2B5EF4-FFF2-40B4-BE49-F238E27FC236}">
                  <a16:creationId xmlns:a16="http://schemas.microsoft.com/office/drawing/2014/main" id="{8F943698-0483-F247-7760-A3DC4AFC4907}"/>
                </a:ext>
              </a:extLst>
            </p:cNvPr>
            <p:cNvSpPr/>
            <p:nvPr/>
          </p:nvSpPr>
          <p:spPr>
            <a:xfrm>
              <a:off x="6467660"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0" name="Freeform 216">
              <a:extLst>
                <a:ext uri="{FF2B5EF4-FFF2-40B4-BE49-F238E27FC236}">
                  <a16:creationId xmlns:a16="http://schemas.microsoft.com/office/drawing/2014/main" id="{D4C356BF-0DED-9743-5918-8FD407CABE3C}"/>
                </a:ext>
              </a:extLst>
            </p:cNvPr>
            <p:cNvSpPr/>
            <p:nvPr/>
          </p:nvSpPr>
          <p:spPr>
            <a:xfrm>
              <a:off x="6602122"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1" name="Freeform 217">
              <a:extLst>
                <a:ext uri="{FF2B5EF4-FFF2-40B4-BE49-F238E27FC236}">
                  <a16:creationId xmlns:a16="http://schemas.microsoft.com/office/drawing/2014/main" id="{38F77D34-1B4B-B84D-5C21-702873D690C2}"/>
                </a:ext>
              </a:extLst>
            </p:cNvPr>
            <p:cNvSpPr/>
            <p:nvPr/>
          </p:nvSpPr>
          <p:spPr>
            <a:xfrm>
              <a:off x="6632339"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2" name="Freeform 218">
              <a:extLst>
                <a:ext uri="{FF2B5EF4-FFF2-40B4-BE49-F238E27FC236}">
                  <a16:creationId xmlns:a16="http://schemas.microsoft.com/office/drawing/2014/main" id="{8FEF617D-90BB-8044-9241-C93E1C71AF96}"/>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3" name="Freeform 219">
              <a:extLst>
                <a:ext uri="{FF2B5EF4-FFF2-40B4-BE49-F238E27FC236}">
                  <a16:creationId xmlns:a16="http://schemas.microsoft.com/office/drawing/2014/main" id="{A177ACEA-C3DF-8797-F2E7-0A4D7BEE5FD4}"/>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4" name="Freeform 220">
              <a:extLst>
                <a:ext uri="{FF2B5EF4-FFF2-40B4-BE49-F238E27FC236}">
                  <a16:creationId xmlns:a16="http://schemas.microsoft.com/office/drawing/2014/main" id="{CDA6F2C5-EC17-985E-C5F9-5ED9029E3E63}"/>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5" name="Freeform 221">
              <a:extLst>
                <a:ext uri="{FF2B5EF4-FFF2-40B4-BE49-F238E27FC236}">
                  <a16:creationId xmlns:a16="http://schemas.microsoft.com/office/drawing/2014/main" id="{A3C39EC4-D19B-1C8D-C719-F5EE4D728DAA}"/>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6" name="Freeform 222">
              <a:extLst>
                <a:ext uri="{FF2B5EF4-FFF2-40B4-BE49-F238E27FC236}">
                  <a16:creationId xmlns:a16="http://schemas.microsoft.com/office/drawing/2014/main" id="{73B6A7E7-25C4-516B-1255-BF6DA1E2BFEA}"/>
                </a:ext>
              </a:extLst>
            </p:cNvPr>
            <p:cNvSpPr/>
            <p:nvPr/>
          </p:nvSpPr>
          <p:spPr>
            <a:xfrm>
              <a:off x="6626295"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7" name="Freeform 223">
              <a:extLst>
                <a:ext uri="{FF2B5EF4-FFF2-40B4-BE49-F238E27FC236}">
                  <a16:creationId xmlns:a16="http://schemas.microsoft.com/office/drawing/2014/main" id="{7C8EFD4C-C3E5-B5DE-E0AE-ECC4E8F5DD7F}"/>
                </a:ext>
              </a:extLst>
            </p:cNvPr>
            <p:cNvSpPr/>
            <p:nvPr/>
          </p:nvSpPr>
          <p:spPr>
            <a:xfrm>
              <a:off x="6656512"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8" name="Freeform 224">
              <a:extLst>
                <a:ext uri="{FF2B5EF4-FFF2-40B4-BE49-F238E27FC236}">
                  <a16:creationId xmlns:a16="http://schemas.microsoft.com/office/drawing/2014/main" id="{0DEA72F1-AB4F-FC83-F308-D682355F9A51}"/>
                </a:ext>
              </a:extLst>
            </p:cNvPr>
            <p:cNvSpPr/>
            <p:nvPr/>
          </p:nvSpPr>
          <p:spPr>
            <a:xfrm>
              <a:off x="6648958"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79" name="Freeform 225">
              <a:extLst>
                <a:ext uri="{FF2B5EF4-FFF2-40B4-BE49-F238E27FC236}">
                  <a16:creationId xmlns:a16="http://schemas.microsoft.com/office/drawing/2014/main" id="{5AE48A62-2D28-2650-F941-9E0F5C408327}"/>
                </a:ext>
              </a:extLst>
            </p:cNvPr>
            <p:cNvSpPr/>
            <p:nvPr/>
          </p:nvSpPr>
          <p:spPr>
            <a:xfrm>
              <a:off x="6679174"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0" name="Freeform 226">
              <a:extLst>
                <a:ext uri="{FF2B5EF4-FFF2-40B4-BE49-F238E27FC236}">
                  <a16:creationId xmlns:a16="http://schemas.microsoft.com/office/drawing/2014/main" id="{13EA2F51-A149-76FC-4B80-723330A206C3}"/>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1" name="Freeform 227">
              <a:extLst>
                <a:ext uri="{FF2B5EF4-FFF2-40B4-BE49-F238E27FC236}">
                  <a16:creationId xmlns:a16="http://schemas.microsoft.com/office/drawing/2014/main" id="{DDE0E5D5-1281-4193-3C17-15CEDAB238D1}"/>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2" name="Freeform 228">
              <a:extLst>
                <a:ext uri="{FF2B5EF4-FFF2-40B4-BE49-F238E27FC236}">
                  <a16:creationId xmlns:a16="http://schemas.microsoft.com/office/drawing/2014/main" id="{C1E75C64-E1BC-7C9F-5031-8CCB4FE60530}"/>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3" name="Freeform 229">
              <a:extLst>
                <a:ext uri="{FF2B5EF4-FFF2-40B4-BE49-F238E27FC236}">
                  <a16:creationId xmlns:a16="http://schemas.microsoft.com/office/drawing/2014/main" id="{AD66140C-F1B2-9019-3DA2-463312415634}"/>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4" name="Freeform 230">
              <a:extLst>
                <a:ext uri="{FF2B5EF4-FFF2-40B4-BE49-F238E27FC236}">
                  <a16:creationId xmlns:a16="http://schemas.microsoft.com/office/drawing/2014/main" id="{1EE77443-1965-6562-2E62-E7E31D8CF0E1}"/>
                </a:ext>
              </a:extLst>
            </p:cNvPr>
            <p:cNvSpPr/>
            <p:nvPr/>
          </p:nvSpPr>
          <p:spPr>
            <a:xfrm>
              <a:off x="6807594"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5" name="Freeform 231">
              <a:extLst>
                <a:ext uri="{FF2B5EF4-FFF2-40B4-BE49-F238E27FC236}">
                  <a16:creationId xmlns:a16="http://schemas.microsoft.com/office/drawing/2014/main" id="{18C85525-E648-1BEC-E465-4E179982A4E9}"/>
                </a:ext>
              </a:extLst>
            </p:cNvPr>
            <p:cNvSpPr/>
            <p:nvPr/>
          </p:nvSpPr>
          <p:spPr>
            <a:xfrm>
              <a:off x="6837810"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6" name="Freeform 232">
              <a:extLst>
                <a:ext uri="{FF2B5EF4-FFF2-40B4-BE49-F238E27FC236}">
                  <a16:creationId xmlns:a16="http://schemas.microsoft.com/office/drawing/2014/main" id="{3B52E867-0FAC-CE52-99A8-898A61FF43B1}"/>
                </a:ext>
              </a:extLst>
            </p:cNvPr>
            <p:cNvSpPr/>
            <p:nvPr/>
          </p:nvSpPr>
          <p:spPr>
            <a:xfrm>
              <a:off x="6925437"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7" name="Freeform 233">
              <a:extLst>
                <a:ext uri="{FF2B5EF4-FFF2-40B4-BE49-F238E27FC236}">
                  <a16:creationId xmlns:a16="http://schemas.microsoft.com/office/drawing/2014/main" id="{87EE94EC-66BD-C3DE-BFC5-5F21F7998E38}"/>
                </a:ext>
              </a:extLst>
            </p:cNvPr>
            <p:cNvSpPr/>
            <p:nvPr/>
          </p:nvSpPr>
          <p:spPr>
            <a:xfrm>
              <a:off x="6955654"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8" name="Freeform 234">
              <a:extLst>
                <a:ext uri="{FF2B5EF4-FFF2-40B4-BE49-F238E27FC236}">
                  <a16:creationId xmlns:a16="http://schemas.microsoft.com/office/drawing/2014/main" id="{E2004915-DA63-2B19-D517-8D42409C07D3}"/>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89" name="Freeform 235">
              <a:extLst>
                <a:ext uri="{FF2B5EF4-FFF2-40B4-BE49-F238E27FC236}">
                  <a16:creationId xmlns:a16="http://schemas.microsoft.com/office/drawing/2014/main" id="{78BC9878-0DB7-CDFA-ADF2-5C82195A2165}"/>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0" name="Freeform 236">
              <a:extLst>
                <a:ext uri="{FF2B5EF4-FFF2-40B4-BE49-F238E27FC236}">
                  <a16:creationId xmlns:a16="http://schemas.microsoft.com/office/drawing/2014/main" id="{56CC9AC4-D2F1-6EF5-F42B-BF08B6B82C27}"/>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1" name="Freeform 237">
              <a:extLst>
                <a:ext uri="{FF2B5EF4-FFF2-40B4-BE49-F238E27FC236}">
                  <a16:creationId xmlns:a16="http://schemas.microsoft.com/office/drawing/2014/main" id="{5EFE51F0-06EE-8971-D089-14BBB5683917}"/>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2" name="Freeform 238">
              <a:extLst>
                <a:ext uri="{FF2B5EF4-FFF2-40B4-BE49-F238E27FC236}">
                  <a16:creationId xmlns:a16="http://schemas.microsoft.com/office/drawing/2014/main" id="{287A1F80-8CD1-6AE1-2861-AC713EB8F05A}"/>
                </a:ext>
              </a:extLst>
            </p:cNvPr>
            <p:cNvSpPr/>
            <p:nvPr/>
          </p:nvSpPr>
          <p:spPr>
            <a:xfrm>
              <a:off x="6957164"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3" name="Freeform 239">
              <a:extLst>
                <a:ext uri="{FF2B5EF4-FFF2-40B4-BE49-F238E27FC236}">
                  <a16:creationId xmlns:a16="http://schemas.microsoft.com/office/drawing/2014/main" id="{4B69BC74-C76D-1CD5-E705-6846160A36AD}"/>
                </a:ext>
              </a:extLst>
            </p:cNvPr>
            <p:cNvSpPr/>
            <p:nvPr/>
          </p:nvSpPr>
          <p:spPr>
            <a:xfrm>
              <a:off x="6987381"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4" name="Freeform 240">
              <a:extLst>
                <a:ext uri="{FF2B5EF4-FFF2-40B4-BE49-F238E27FC236}">
                  <a16:creationId xmlns:a16="http://schemas.microsoft.com/office/drawing/2014/main" id="{8EF2E1E5-23DA-2BA0-DB50-819065E4D05A}"/>
                </a:ext>
              </a:extLst>
            </p:cNvPr>
            <p:cNvSpPr/>
            <p:nvPr/>
          </p:nvSpPr>
          <p:spPr>
            <a:xfrm>
              <a:off x="6964719"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5" name="Freeform 241">
              <a:extLst>
                <a:ext uri="{FF2B5EF4-FFF2-40B4-BE49-F238E27FC236}">
                  <a16:creationId xmlns:a16="http://schemas.microsoft.com/office/drawing/2014/main" id="{F6DBBB2D-AD02-C2DD-5DE3-A28AB48CB7F2}"/>
                </a:ext>
              </a:extLst>
            </p:cNvPr>
            <p:cNvSpPr/>
            <p:nvPr/>
          </p:nvSpPr>
          <p:spPr>
            <a:xfrm>
              <a:off x="6994935"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6" name="Freeform 242">
              <a:extLst>
                <a:ext uri="{FF2B5EF4-FFF2-40B4-BE49-F238E27FC236}">
                  <a16:creationId xmlns:a16="http://schemas.microsoft.com/office/drawing/2014/main" id="{AEA725BA-71B3-3293-3FD7-9DF78C8FA0C3}"/>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7" name="Freeform 243">
              <a:extLst>
                <a:ext uri="{FF2B5EF4-FFF2-40B4-BE49-F238E27FC236}">
                  <a16:creationId xmlns:a16="http://schemas.microsoft.com/office/drawing/2014/main" id="{E0E4D30F-AABC-9A38-CDC8-96AC15742CDA}"/>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8" name="Freeform 244">
              <a:extLst>
                <a:ext uri="{FF2B5EF4-FFF2-40B4-BE49-F238E27FC236}">
                  <a16:creationId xmlns:a16="http://schemas.microsoft.com/office/drawing/2014/main" id="{7DDD249F-82FB-0BEA-060E-CBEA504D4BD2}"/>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99" name="Freeform 245">
              <a:extLst>
                <a:ext uri="{FF2B5EF4-FFF2-40B4-BE49-F238E27FC236}">
                  <a16:creationId xmlns:a16="http://schemas.microsoft.com/office/drawing/2014/main" id="{91DD96A1-C15A-035C-9F59-A8F5249C1D92}"/>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0" name="Freeform 246">
              <a:extLst>
                <a:ext uri="{FF2B5EF4-FFF2-40B4-BE49-F238E27FC236}">
                  <a16:creationId xmlns:a16="http://schemas.microsoft.com/office/drawing/2014/main" id="{F69719AF-CA2D-FE6C-D3C3-CFF5E2BAF109}"/>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1" name="Freeform 247">
              <a:extLst>
                <a:ext uri="{FF2B5EF4-FFF2-40B4-BE49-F238E27FC236}">
                  <a16:creationId xmlns:a16="http://schemas.microsoft.com/office/drawing/2014/main" id="{35C4C3FD-766B-F037-6212-55D4A9EB7D4C}"/>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2" name="Freeform 248">
              <a:extLst>
                <a:ext uri="{FF2B5EF4-FFF2-40B4-BE49-F238E27FC236}">
                  <a16:creationId xmlns:a16="http://schemas.microsoft.com/office/drawing/2014/main" id="{056D24AC-F42B-DF64-86C6-B7429F6D0F1A}"/>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3" name="Freeform 249">
              <a:extLst>
                <a:ext uri="{FF2B5EF4-FFF2-40B4-BE49-F238E27FC236}">
                  <a16:creationId xmlns:a16="http://schemas.microsoft.com/office/drawing/2014/main" id="{F6B86BE4-29EA-1187-087A-A923BC91D362}"/>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4" name="Freeform 250">
              <a:extLst>
                <a:ext uri="{FF2B5EF4-FFF2-40B4-BE49-F238E27FC236}">
                  <a16:creationId xmlns:a16="http://schemas.microsoft.com/office/drawing/2014/main" id="{201CCD49-DAC0-A5DB-D9B8-DE5DAC3CEF03}"/>
                </a:ext>
              </a:extLst>
            </p:cNvPr>
            <p:cNvSpPr/>
            <p:nvPr/>
          </p:nvSpPr>
          <p:spPr>
            <a:xfrm>
              <a:off x="7090116"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5" name="Freeform 251">
              <a:extLst>
                <a:ext uri="{FF2B5EF4-FFF2-40B4-BE49-F238E27FC236}">
                  <a16:creationId xmlns:a16="http://schemas.microsoft.com/office/drawing/2014/main" id="{1F6533A9-73B4-AA60-B83C-28AE379921E2}"/>
                </a:ext>
              </a:extLst>
            </p:cNvPr>
            <p:cNvSpPr/>
            <p:nvPr/>
          </p:nvSpPr>
          <p:spPr>
            <a:xfrm>
              <a:off x="712033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6" name="Freeform 252">
              <a:extLst>
                <a:ext uri="{FF2B5EF4-FFF2-40B4-BE49-F238E27FC236}">
                  <a16:creationId xmlns:a16="http://schemas.microsoft.com/office/drawing/2014/main" id="{2754C2FA-617F-50BA-F416-09CD780A59E5}"/>
                </a:ext>
              </a:extLst>
            </p:cNvPr>
            <p:cNvSpPr/>
            <p:nvPr/>
          </p:nvSpPr>
          <p:spPr>
            <a:xfrm>
              <a:off x="7153571"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7" name="Freeform 253">
              <a:extLst>
                <a:ext uri="{FF2B5EF4-FFF2-40B4-BE49-F238E27FC236}">
                  <a16:creationId xmlns:a16="http://schemas.microsoft.com/office/drawing/2014/main" id="{66443F27-0BE1-6AA9-AE89-F9596334C5C9}"/>
                </a:ext>
              </a:extLst>
            </p:cNvPr>
            <p:cNvSpPr/>
            <p:nvPr/>
          </p:nvSpPr>
          <p:spPr>
            <a:xfrm>
              <a:off x="7183787"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8" name="Freeform 254">
              <a:extLst>
                <a:ext uri="{FF2B5EF4-FFF2-40B4-BE49-F238E27FC236}">
                  <a16:creationId xmlns:a16="http://schemas.microsoft.com/office/drawing/2014/main" id="{0B634218-1C64-55CE-79B9-6F1B890C72D5}"/>
                </a:ext>
              </a:extLst>
            </p:cNvPr>
            <p:cNvSpPr/>
            <p:nvPr/>
          </p:nvSpPr>
          <p:spPr>
            <a:xfrm>
              <a:off x="7200406"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09" name="Freeform 255">
              <a:extLst>
                <a:ext uri="{FF2B5EF4-FFF2-40B4-BE49-F238E27FC236}">
                  <a16:creationId xmlns:a16="http://schemas.microsoft.com/office/drawing/2014/main" id="{23EE44CD-E86A-C7B5-773F-A7ECBE882EAE}"/>
                </a:ext>
              </a:extLst>
            </p:cNvPr>
            <p:cNvSpPr/>
            <p:nvPr/>
          </p:nvSpPr>
          <p:spPr>
            <a:xfrm>
              <a:off x="7230622"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0" name="Freeform 256">
              <a:extLst>
                <a:ext uri="{FF2B5EF4-FFF2-40B4-BE49-F238E27FC236}">
                  <a16:creationId xmlns:a16="http://schemas.microsoft.com/office/drawing/2014/main" id="{6F80AD8A-CE02-0507-CA33-ABAA02C0CBAD}"/>
                </a:ext>
              </a:extLst>
            </p:cNvPr>
            <p:cNvSpPr/>
            <p:nvPr/>
          </p:nvSpPr>
          <p:spPr>
            <a:xfrm>
              <a:off x="7207960"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1" name="Freeform 257">
              <a:extLst>
                <a:ext uri="{FF2B5EF4-FFF2-40B4-BE49-F238E27FC236}">
                  <a16:creationId xmlns:a16="http://schemas.microsoft.com/office/drawing/2014/main" id="{EFCF287C-7049-0BAD-F8AC-CF5C0B4D69E2}"/>
                </a:ext>
              </a:extLst>
            </p:cNvPr>
            <p:cNvSpPr/>
            <p:nvPr/>
          </p:nvSpPr>
          <p:spPr>
            <a:xfrm>
              <a:off x="7238176"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2" name="Freeform 258">
              <a:extLst>
                <a:ext uri="{FF2B5EF4-FFF2-40B4-BE49-F238E27FC236}">
                  <a16:creationId xmlns:a16="http://schemas.microsoft.com/office/drawing/2014/main" id="{C193B291-8B3C-2C62-4747-BFC9CF8FB026}"/>
                </a:ext>
              </a:extLst>
            </p:cNvPr>
            <p:cNvSpPr/>
            <p:nvPr/>
          </p:nvSpPr>
          <p:spPr>
            <a:xfrm>
              <a:off x="7217025"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3" name="Freeform 259">
              <a:extLst>
                <a:ext uri="{FF2B5EF4-FFF2-40B4-BE49-F238E27FC236}">
                  <a16:creationId xmlns:a16="http://schemas.microsoft.com/office/drawing/2014/main" id="{6A1179C0-607B-F33E-050A-1210187AACDC}"/>
                </a:ext>
              </a:extLst>
            </p:cNvPr>
            <p:cNvSpPr/>
            <p:nvPr/>
          </p:nvSpPr>
          <p:spPr>
            <a:xfrm>
              <a:off x="7247241"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4" name="Freeform 260">
              <a:extLst>
                <a:ext uri="{FF2B5EF4-FFF2-40B4-BE49-F238E27FC236}">
                  <a16:creationId xmlns:a16="http://schemas.microsoft.com/office/drawing/2014/main" id="{31F35262-EB43-FDE1-3151-37DA05E7C325}"/>
                </a:ext>
              </a:extLst>
            </p:cNvPr>
            <p:cNvSpPr/>
            <p:nvPr/>
          </p:nvSpPr>
          <p:spPr>
            <a:xfrm>
              <a:off x="7239687"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5" name="Freeform 261">
              <a:extLst>
                <a:ext uri="{FF2B5EF4-FFF2-40B4-BE49-F238E27FC236}">
                  <a16:creationId xmlns:a16="http://schemas.microsoft.com/office/drawing/2014/main" id="{00EC4109-0C1B-698E-69D1-A62987821F13}"/>
                </a:ext>
              </a:extLst>
            </p:cNvPr>
            <p:cNvSpPr/>
            <p:nvPr/>
          </p:nvSpPr>
          <p:spPr>
            <a:xfrm>
              <a:off x="7269904"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6" name="Freeform 262">
              <a:extLst>
                <a:ext uri="{FF2B5EF4-FFF2-40B4-BE49-F238E27FC236}">
                  <a16:creationId xmlns:a16="http://schemas.microsoft.com/office/drawing/2014/main" id="{2317FC3B-90CD-2474-3381-BEAEA5786F88}"/>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7" name="Freeform 263">
              <a:extLst>
                <a:ext uri="{FF2B5EF4-FFF2-40B4-BE49-F238E27FC236}">
                  <a16:creationId xmlns:a16="http://schemas.microsoft.com/office/drawing/2014/main" id="{1ABB0ABB-2FA9-A308-A153-502E540B6A81}"/>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8" name="Freeform 264">
              <a:extLst>
                <a:ext uri="{FF2B5EF4-FFF2-40B4-BE49-F238E27FC236}">
                  <a16:creationId xmlns:a16="http://schemas.microsoft.com/office/drawing/2014/main" id="{8B95F993-A6B9-56CA-896B-11AA16394DD6}"/>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19" name="Freeform 265">
              <a:extLst>
                <a:ext uri="{FF2B5EF4-FFF2-40B4-BE49-F238E27FC236}">
                  <a16:creationId xmlns:a16="http://schemas.microsoft.com/office/drawing/2014/main" id="{9793AFA8-B125-C9CB-F8DE-FCDF46054117}"/>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0" name="Freeform 266">
              <a:extLst>
                <a:ext uri="{FF2B5EF4-FFF2-40B4-BE49-F238E27FC236}">
                  <a16:creationId xmlns:a16="http://schemas.microsoft.com/office/drawing/2014/main" id="{A5B3868E-9B08-9D70-AD44-245DC08C45FD}"/>
                </a:ext>
              </a:extLst>
            </p:cNvPr>
            <p:cNvSpPr/>
            <p:nvPr/>
          </p:nvSpPr>
          <p:spPr>
            <a:xfrm>
              <a:off x="7256306"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1" name="Freeform 267">
              <a:extLst>
                <a:ext uri="{FF2B5EF4-FFF2-40B4-BE49-F238E27FC236}">
                  <a16:creationId xmlns:a16="http://schemas.microsoft.com/office/drawing/2014/main" id="{62FB9B95-88C4-9D7E-3E89-8DA058FD2167}"/>
                </a:ext>
              </a:extLst>
            </p:cNvPr>
            <p:cNvSpPr/>
            <p:nvPr/>
          </p:nvSpPr>
          <p:spPr>
            <a:xfrm>
              <a:off x="7286523"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2" name="Freeform 268">
              <a:extLst>
                <a:ext uri="{FF2B5EF4-FFF2-40B4-BE49-F238E27FC236}">
                  <a16:creationId xmlns:a16="http://schemas.microsoft.com/office/drawing/2014/main" id="{BF655D87-5EA6-BEB2-C4CB-959D340E3C74}"/>
                </a:ext>
              </a:extLst>
            </p:cNvPr>
            <p:cNvSpPr/>
            <p:nvPr/>
          </p:nvSpPr>
          <p:spPr>
            <a:xfrm>
              <a:off x="7263860"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3" name="Freeform 269">
              <a:extLst>
                <a:ext uri="{FF2B5EF4-FFF2-40B4-BE49-F238E27FC236}">
                  <a16:creationId xmlns:a16="http://schemas.microsoft.com/office/drawing/2014/main" id="{7012A05A-5630-5BD3-3CAB-C6DC083A7868}"/>
                </a:ext>
              </a:extLst>
            </p:cNvPr>
            <p:cNvSpPr/>
            <p:nvPr/>
          </p:nvSpPr>
          <p:spPr>
            <a:xfrm>
              <a:off x="7294077"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4" name="Freeform 270">
              <a:extLst>
                <a:ext uri="{FF2B5EF4-FFF2-40B4-BE49-F238E27FC236}">
                  <a16:creationId xmlns:a16="http://schemas.microsoft.com/office/drawing/2014/main" id="{D05C82C9-C631-1F21-3375-27930742E477}"/>
                </a:ext>
              </a:extLst>
            </p:cNvPr>
            <p:cNvSpPr/>
            <p:nvPr/>
          </p:nvSpPr>
          <p:spPr>
            <a:xfrm>
              <a:off x="7278969"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5" name="Freeform 271">
              <a:extLst>
                <a:ext uri="{FF2B5EF4-FFF2-40B4-BE49-F238E27FC236}">
                  <a16:creationId xmlns:a16="http://schemas.microsoft.com/office/drawing/2014/main" id="{A5CB3AC3-BC29-C3A7-FFA1-52B3556F3EED}"/>
                </a:ext>
              </a:extLst>
            </p:cNvPr>
            <p:cNvSpPr/>
            <p:nvPr/>
          </p:nvSpPr>
          <p:spPr>
            <a:xfrm>
              <a:off x="7309185"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6" name="Freeform 272">
              <a:extLst>
                <a:ext uri="{FF2B5EF4-FFF2-40B4-BE49-F238E27FC236}">
                  <a16:creationId xmlns:a16="http://schemas.microsoft.com/office/drawing/2014/main" id="{63B5CF16-25B1-5CAD-4985-D7652E886AA4}"/>
                </a:ext>
              </a:extLst>
            </p:cNvPr>
            <p:cNvSpPr/>
            <p:nvPr/>
          </p:nvSpPr>
          <p:spPr>
            <a:xfrm>
              <a:off x="7349977"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7" name="Freeform 273">
              <a:extLst>
                <a:ext uri="{FF2B5EF4-FFF2-40B4-BE49-F238E27FC236}">
                  <a16:creationId xmlns:a16="http://schemas.microsoft.com/office/drawing/2014/main" id="{6323FBD5-3F93-9C0C-0E01-45E5D3654BF1}"/>
                </a:ext>
              </a:extLst>
            </p:cNvPr>
            <p:cNvSpPr/>
            <p:nvPr/>
          </p:nvSpPr>
          <p:spPr>
            <a:xfrm>
              <a:off x="7380193"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8" name="Freeform 274">
              <a:extLst>
                <a:ext uri="{FF2B5EF4-FFF2-40B4-BE49-F238E27FC236}">
                  <a16:creationId xmlns:a16="http://schemas.microsoft.com/office/drawing/2014/main" id="{C9E980DC-2C48-FA52-454B-C8DD13C2797A}"/>
                </a:ext>
              </a:extLst>
            </p:cNvPr>
            <p:cNvSpPr/>
            <p:nvPr/>
          </p:nvSpPr>
          <p:spPr>
            <a:xfrm>
              <a:off x="7437604" y="3670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9" name="Freeform 275">
              <a:extLst>
                <a:ext uri="{FF2B5EF4-FFF2-40B4-BE49-F238E27FC236}">
                  <a16:creationId xmlns:a16="http://schemas.microsoft.com/office/drawing/2014/main" id="{4184EDCD-AB38-E46B-4D4A-1641140D60E7}"/>
                </a:ext>
              </a:extLst>
            </p:cNvPr>
            <p:cNvSpPr/>
            <p:nvPr/>
          </p:nvSpPr>
          <p:spPr>
            <a:xfrm>
              <a:off x="7467821" y="3640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0" name="Freeform 276">
              <a:extLst>
                <a:ext uri="{FF2B5EF4-FFF2-40B4-BE49-F238E27FC236}">
                  <a16:creationId xmlns:a16="http://schemas.microsoft.com/office/drawing/2014/main" id="{1005E64B-4E6C-F04C-4E5B-81F877C18C80}"/>
                </a:ext>
              </a:extLst>
            </p:cNvPr>
            <p:cNvSpPr/>
            <p:nvPr/>
          </p:nvSpPr>
          <p:spPr>
            <a:xfrm>
              <a:off x="7594729" y="37283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1" name="Freeform 277">
              <a:extLst>
                <a:ext uri="{FF2B5EF4-FFF2-40B4-BE49-F238E27FC236}">
                  <a16:creationId xmlns:a16="http://schemas.microsoft.com/office/drawing/2014/main" id="{B551AB44-B10B-EF4A-1A90-1DBE8E8BE2E3}"/>
                </a:ext>
              </a:extLst>
            </p:cNvPr>
            <p:cNvSpPr/>
            <p:nvPr/>
          </p:nvSpPr>
          <p:spPr>
            <a:xfrm>
              <a:off x="7624946" y="36980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2" name="Freeform 278">
              <a:extLst>
                <a:ext uri="{FF2B5EF4-FFF2-40B4-BE49-F238E27FC236}">
                  <a16:creationId xmlns:a16="http://schemas.microsoft.com/office/drawing/2014/main" id="{13EC6E05-BDFF-BC8A-31F9-D4C87950AA1E}"/>
                </a:ext>
              </a:extLst>
            </p:cNvPr>
            <p:cNvSpPr/>
            <p:nvPr/>
          </p:nvSpPr>
          <p:spPr>
            <a:xfrm>
              <a:off x="7759409"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3" name="Freeform 279">
              <a:extLst>
                <a:ext uri="{FF2B5EF4-FFF2-40B4-BE49-F238E27FC236}">
                  <a16:creationId xmlns:a16="http://schemas.microsoft.com/office/drawing/2014/main" id="{5E0CA2A8-40F6-23A1-E57A-FAFEC6D7E1F2}"/>
                </a:ext>
              </a:extLst>
            </p:cNvPr>
            <p:cNvSpPr/>
            <p:nvPr/>
          </p:nvSpPr>
          <p:spPr>
            <a:xfrm>
              <a:off x="778962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4" name="Freeform 280">
              <a:extLst>
                <a:ext uri="{FF2B5EF4-FFF2-40B4-BE49-F238E27FC236}">
                  <a16:creationId xmlns:a16="http://schemas.microsoft.com/office/drawing/2014/main" id="{F6651223-C4A1-B49E-FE1F-19AC37508F5A}"/>
                </a:ext>
              </a:extLst>
            </p:cNvPr>
            <p:cNvSpPr/>
            <p:nvPr/>
          </p:nvSpPr>
          <p:spPr>
            <a:xfrm>
              <a:off x="78696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5" name="Freeform 281">
              <a:extLst>
                <a:ext uri="{FF2B5EF4-FFF2-40B4-BE49-F238E27FC236}">
                  <a16:creationId xmlns:a16="http://schemas.microsoft.com/office/drawing/2014/main" id="{2F61965B-F87C-BFEC-2E58-4B66EFDB92B4}"/>
                </a:ext>
              </a:extLst>
            </p:cNvPr>
            <p:cNvSpPr/>
            <p:nvPr/>
          </p:nvSpPr>
          <p:spPr>
            <a:xfrm>
              <a:off x="78999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6" name="Freeform 282">
              <a:extLst>
                <a:ext uri="{FF2B5EF4-FFF2-40B4-BE49-F238E27FC236}">
                  <a16:creationId xmlns:a16="http://schemas.microsoft.com/office/drawing/2014/main" id="{AB7EE198-4AB3-42B9-210D-2E981E2C9E7F}"/>
                </a:ext>
              </a:extLst>
            </p:cNvPr>
            <p:cNvSpPr/>
            <p:nvPr/>
          </p:nvSpPr>
          <p:spPr>
            <a:xfrm>
              <a:off x="7918044"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7" name="Freeform 283">
              <a:extLst>
                <a:ext uri="{FF2B5EF4-FFF2-40B4-BE49-F238E27FC236}">
                  <a16:creationId xmlns:a16="http://schemas.microsoft.com/office/drawing/2014/main" id="{8233EB72-F1FA-5E30-DB6A-19570734D503}"/>
                </a:ext>
              </a:extLst>
            </p:cNvPr>
            <p:cNvSpPr/>
            <p:nvPr/>
          </p:nvSpPr>
          <p:spPr>
            <a:xfrm>
              <a:off x="7948261"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8" name="Freeform 284">
              <a:extLst>
                <a:ext uri="{FF2B5EF4-FFF2-40B4-BE49-F238E27FC236}">
                  <a16:creationId xmlns:a16="http://schemas.microsoft.com/office/drawing/2014/main" id="{AE7EFF75-BE65-F493-9017-189E030E27EF}"/>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39" name="Freeform 285">
              <a:extLst>
                <a:ext uri="{FF2B5EF4-FFF2-40B4-BE49-F238E27FC236}">
                  <a16:creationId xmlns:a16="http://schemas.microsoft.com/office/drawing/2014/main" id="{99FDA4C2-B901-B7E0-2EBC-CA617F8E0578}"/>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0" name="Freeform 286">
              <a:extLst>
                <a:ext uri="{FF2B5EF4-FFF2-40B4-BE49-F238E27FC236}">
                  <a16:creationId xmlns:a16="http://schemas.microsoft.com/office/drawing/2014/main" id="{99AAC3ED-DFB5-508A-EF70-1CA1A60D4D9B}"/>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1" name="Freeform 287">
              <a:extLst>
                <a:ext uri="{FF2B5EF4-FFF2-40B4-BE49-F238E27FC236}">
                  <a16:creationId xmlns:a16="http://schemas.microsoft.com/office/drawing/2014/main" id="{5C8FF228-48E4-6C4F-B9AD-AFBB8E263718}"/>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2" name="Freeform 288">
              <a:extLst>
                <a:ext uri="{FF2B5EF4-FFF2-40B4-BE49-F238E27FC236}">
                  <a16:creationId xmlns:a16="http://schemas.microsoft.com/office/drawing/2014/main" id="{AB6D59E4-BA13-603A-F2B9-42B541CDE6B3}"/>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3" name="Freeform 289">
              <a:extLst>
                <a:ext uri="{FF2B5EF4-FFF2-40B4-BE49-F238E27FC236}">
                  <a16:creationId xmlns:a16="http://schemas.microsoft.com/office/drawing/2014/main" id="{5916BC79-F25C-017E-5667-16BD4435D537}"/>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4" name="Freeform 290">
              <a:extLst>
                <a:ext uri="{FF2B5EF4-FFF2-40B4-BE49-F238E27FC236}">
                  <a16:creationId xmlns:a16="http://schemas.microsoft.com/office/drawing/2014/main" id="{77E46E6F-F2B9-5350-B471-488155EC6DA0}"/>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5" name="Freeform 291">
              <a:extLst>
                <a:ext uri="{FF2B5EF4-FFF2-40B4-BE49-F238E27FC236}">
                  <a16:creationId xmlns:a16="http://schemas.microsoft.com/office/drawing/2014/main" id="{62C1BFFC-E9AB-21DD-73AE-7DA438B574CB}"/>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6" name="Freeform 292">
              <a:extLst>
                <a:ext uri="{FF2B5EF4-FFF2-40B4-BE49-F238E27FC236}">
                  <a16:creationId xmlns:a16="http://schemas.microsoft.com/office/drawing/2014/main" id="{D033A74C-BF32-7920-9A97-CA5AE5B66DCC}"/>
                </a:ext>
              </a:extLst>
            </p:cNvPr>
            <p:cNvSpPr/>
            <p:nvPr/>
          </p:nvSpPr>
          <p:spPr>
            <a:xfrm>
              <a:off x="7972434"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7" name="Freeform 293">
              <a:extLst>
                <a:ext uri="{FF2B5EF4-FFF2-40B4-BE49-F238E27FC236}">
                  <a16:creationId xmlns:a16="http://schemas.microsoft.com/office/drawing/2014/main" id="{EE7B6E3E-070C-31B4-4B4E-F38231AB9FFB}"/>
                </a:ext>
              </a:extLst>
            </p:cNvPr>
            <p:cNvSpPr/>
            <p:nvPr/>
          </p:nvSpPr>
          <p:spPr>
            <a:xfrm>
              <a:off x="8002650"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8" name="Freeform 294">
              <a:extLst>
                <a:ext uri="{FF2B5EF4-FFF2-40B4-BE49-F238E27FC236}">
                  <a16:creationId xmlns:a16="http://schemas.microsoft.com/office/drawing/2014/main" id="{51BCD22E-5D17-3BBA-52F6-AE5F81DD7F44}"/>
                </a:ext>
              </a:extLst>
            </p:cNvPr>
            <p:cNvSpPr/>
            <p:nvPr/>
          </p:nvSpPr>
          <p:spPr>
            <a:xfrm>
              <a:off x="8011715"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49" name="Freeform 295">
              <a:extLst>
                <a:ext uri="{FF2B5EF4-FFF2-40B4-BE49-F238E27FC236}">
                  <a16:creationId xmlns:a16="http://schemas.microsoft.com/office/drawing/2014/main" id="{AAA8F629-4717-48D8-57ED-2FC66A82A469}"/>
                </a:ext>
              </a:extLst>
            </p:cNvPr>
            <p:cNvSpPr/>
            <p:nvPr/>
          </p:nvSpPr>
          <p:spPr>
            <a:xfrm>
              <a:off x="8041931"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0" name="Freeform 296">
              <a:extLst>
                <a:ext uri="{FF2B5EF4-FFF2-40B4-BE49-F238E27FC236}">
                  <a16:creationId xmlns:a16="http://schemas.microsoft.com/office/drawing/2014/main" id="{EFD20A80-E785-8060-CA3E-B0A2639E633B}"/>
                </a:ext>
              </a:extLst>
            </p:cNvPr>
            <p:cNvSpPr/>
            <p:nvPr/>
          </p:nvSpPr>
          <p:spPr>
            <a:xfrm>
              <a:off x="809934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1" name="Freeform 297">
              <a:extLst>
                <a:ext uri="{FF2B5EF4-FFF2-40B4-BE49-F238E27FC236}">
                  <a16:creationId xmlns:a16="http://schemas.microsoft.com/office/drawing/2014/main" id="{2513942C-844A-A116-D1B1-28AD20D0C590}"/>
                </a:ext>
              </a:extLst>
            </p:cNvPr>
            <p:cNvSpPr/>
            <p:nvPr/>
          </p:nvSpPr>
          <p:spPr>
            <a:xfrm>
              <a:off x="8129559"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2" name="Freeform 298">
              <a:extLst>
                <a:ext uri="{FF2B5EF4-FFF2-40B4-BE49-F238E27FC236}">
                  <a16:creationId xmlns:a16="http://schemas.microsoft.com/office/drawing/2014/main" id="{A01A9D32-221F-511B-988D-442D813C6804}"/>
                </a:ext>
              </a:extLst>
            </p:cNvPr>
            <p:cNvSpPr/>
            <p:nvPr/>
          </p:nvSpPr>
          <p:spPr>
            <a:xfrm>
              <a:off x="8106897"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3" name="Freeform 299">
              <a:extLst>
                <a:ext uri="{FF2B5EF4-FFF2-40B4-BE49-F238E27FC236}">
                  <a16:creationId xmlns:a16="http://schemas.microsoft.com/office/drawing/2014/main" id="{AE43C454-BBD3-C1E2-A3B2-78960C4E9E97}"/>
                </a:ext>
              </a:extLst>
            </p:cNvPr>
            <p:cNvSpPr/>
            <p:nvPr/>
          </p:nvSpPr>
          <p:spPr>
            <a:xfrm>
              <a:off x="8137113"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4" name="Freeform 300">
              <a:extLst>
                <a:ext uri="{FF2B5EF4-FFF2-40B4-BE49-F238E27FC236}">
                  <a16:creationId xmlns:a16="http://schemas.microsoft.com/office/drawing/2014/main" id="{FFC3D225-4140-3BF9-E71A-41BBBB0DE806}"/>
                </a:ext>
              </a:extLst>
            </p:cNvPr>
            <p:cNvSpPr/>
            <p:nvPr/>
          </p:nvSpPr>
          <p:spPr>
            <a:xfrm>
              <a:off x="826402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5" name="Freeform 301">
              <a:extLst>
                <a:ext uri="{FF2B5EF4-FFF2-40B4-BE49-F238E27FC236}">
                  <a16:creationId xmlns:a16="http://schemas.microsoft.com/office/drawing/2014/main" id="{FFC70FAD-5E29-C4F9-ADF7-032E0FAEB228}"/>
                </a:ext>
              </a:extLst>
            </p:cNvPr>
            <p:cNvSpPr/>
            <p:nvPr/>
          </p:nvSpPr>
          <p:spPr>
            <a:xfrm>
              <a:off x="829423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6" name="Freeform 302">
              <a:extLst>
                <a:ext uri="{FF2B5EF4-FFF2-40B4-BE49-F238E27FC236}">
                  <a16:creationId xmlns:a16="http://schemas.microsoft.com/office/drawing/2014/main" id="{F8DD52A3-8571-7257-67B1-09858A682A64}"/>
                </a:ext>
              </a:extLst>
            </p:cNvPr>
            <p:cNvSpPr/>
            <p:nvPr/>
          </p:nvSpPr>
          <p:spPr>
            <a:xfrm>
              <a:off x="8374311"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7" name="Freeform 303">
              <a:extLst>
                <a:ext uri="{FF2B5EF4-FFF2-40B4-BE49-F238E27FC236}">
                  <a16:creationId xmlns:a16="http://schemas.microsoft.com/office/drawing/2014/main" id="{FEA13370-CDB0-ED72-554C-937D580BCBD9}"/>
                </a:ext>
              </a:extLst>
            </p:cNvPr>
            <p:cNvSpPr/>
            <p:nvPr/>
          </p:nvSpPr>
          <p:spPr>
            <a:xfrm>
              <a:off x="840452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8" name="Freeform 304">
              <a:extLst>
                <a:ext uri="{FF2B5EF4-FFF2-40B4-BE49-F238E27FC236}">
                  <a16:creationId xmlns:a16="http://schemas.microsoft.com/office/drawing/2014/main" id="{355FCFDC-CCA8-FBA2-6287-DD140F28C30A}"/>
                </a:ext>
              </a:extLst>
            </p:cNvPr>
            <p:cNvSpPr/>
            <p:nvPr/>
          </p:nvSpPr>
          <p:spPr>
            <a:xfrm>
              <a:off x="8406038"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59" name="Freeform 305">
              <a:extLst>
                <a:ext uri="{FF2B5EF4-FFF2-40B4-BE49-F238E27FC236}">
                  <a16:creationId xmlns:a16="http://schemas.microsoft.com/office/drawing/2014/main" id="{8ACE991F-B48D-9429-A8E0-B78719E6DB61}"/>
                </a:ext>
              </a:extLst>
            </p:cNvPr>
            <p:cNvSpPr/>
            <p:nvPr/>
          </p:nvSpPr>
          <p:spPr>
            <a:xfrm>
              <a:off x="8436255"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0" name="Freeform 306">
              <a:extLst>
                <a:ext uri="{FF2B5EF4-FFF2-40B4-BE49-F238E27FC236}">
                  <a16:creationId xmlns:a16="http://schemas.microsoft.com/office/drawing/2014/main" id="{8510BF75-FCBD-4D45-7DBA-8D1C9D85B27A}"/>
                </a:ext>
              </a:extLst>
            </p:cNvPr>
            <p:cNvSpPr/>
            <p:nvPr/>
          </p:nvSpPr>
          <p:spPr>
            <a:xfrm>
              <a:off x="8538990" y="39142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1" name="Freeform 307">
              <a:extLst>
                <a:ext uri="{FF2B5EF4-FFF2-40B4-BE49-F238E27FC236}">
                  <a16:creationId xmlns:a16="http://schemas.microsoft.com/office/drawing/2014/main" id="{C908D4D9-AC37-6AB0-169B-AF7B4A3455CD}"/>
                </a:ext>
              </a:extLst>
            </p:cNvPr>
            <p:cNvSpPr/>
            <p:nvPr/>
          </p:nvSpPr>
          <p:spPr>
            <a:xfrm>
              <a:off x="8569207" y="38840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2" name="Freeform 308">
              <a:extLst>
                <a:ext uri="{FF2B5EF4-FFF2-40B4-BE49-F238E27FC236}">
                  <a16:creationId xmlns:a16="http://schemas.microsoft.com/office/drawing/2014/main" id="{82780188-2AFD-8501-7DA4-4C55A4E1F2B0}"/>
                </a:ext>
              </a:extLst>
            </p:cNvPr>
            <p:cNvSpPr/>
            <p:nvPr/>
          </p:nvSpPr>
          <p:spPr>
            <a:xfrm>
              <a:off x="8579782" y="3974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3" name="Freeform 309">
              <a:extLst>
                <a:ext uri="{FF2B5EF4-FFF2-40B4-BE49-F238E27FC236}">
                  <a16:creationId xmlns:a16="http://schemas.microsoft.com/office/drawing/2014/main" id="{9D490A49-59D0-54D5-B3AF-D206B79F1456}"/>
                </a:ext>
              </a:extLst>
            </p:cNvPr>
            <p:cNvSpPr/>
            <p:nvPr/>
          </p:nvSpPr>
          <p:spPr>
            <a:xfrm>
              <a:off x="8609999" y="3944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4" name="Freeform 310">
              <a:extLst>
                <a:ext uri="{FF2B5EF4-FFF2-40B4-BE49-F238E27FC236}">
                  <a16:creationId xmlns:a16="http://schemas.microsoft.com/office/drawing/2014/main" id="{6AA2D459-B118-CB14-BDF2-1FCA6C9172C9}"/>
                </a:ext>
              </a:extLst>
            </p:cNvPr>
            <p:cNvSpPr/>
            <p:nvPr/>
          </p:nvSpPr>
          <p:spPr>
            <a:xfrm>
              <a:off x="8634172"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5" name="Freeform 311">
              <a:extLst>
                <a:ext uri="{FF2B5EF4-FFF2-40B4-BE49-F238E27FC236}">
                  <a16:creationId xmlns:a16="http://schemas.microsoft.com/office/drawing/2014/main" id="{BFD2FCF1-3DD7-C709-81E5-D1E3076C918E}"/>
                </a:ext>
              </a:extLst>
            </p:cNvPr>
            <p:cNvSpPr/>
            <p:nvPr/>
          </p:nvSpPr>
          <p:spPr>
            <a:xfrm>
              <a:off x="8664388"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6" name="Freeform 312">
              <a:extLst>
                <a:ext uri="{FF2B5EF4-FFF2-40B4-BE49-F238E27FC236}">
                  <a16:creationId xmlns:a16="http://schemas.microsoft.com/office/drawing/2014/main" id="{DA282B5C-535A-C08E-CB09-765355B69ECF}"/>
                </a:ext>
              </a:extLst>
            </p:cNvPr>
            <p:cNvSpPr/>
            <p:nvPr/>
          </p:nvSpPr>
          <p:spPr>
            <a:xfrm>
              <a:off x="8641726"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7" name="Freeform 313">
              <a:extLst>
                <a:ext uri="{FF2B5EF4-FFF2-40B4-BE49-F238E27FC236}">
                  <a16:creationId xmlns:a16="http://schemas.microsoft.com/office/drawing/2014/main" id="{86C27110-88FE-E784-E8E3-3E0C5864DCB7}"/>
                </a:ext>
              </a:extLst>
            </p:cNvPr>
            <p:cNvSpPr/>
            <p:nvPr/>
          </p:nvSpPr>
          <p:spPr>
            <a:xfrm>
              <a:off x="8671942"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8" name="Freeform 314">
              <a:extLst>
                <a:ext uri="{FF2B5EF4-FFF2-40B4-BE49-F238E27FC236}">
                  <a16:creationId xmlns:a16="http://schemas.microsoft.com/office/drawing/2014/main" id="{2F0355FE-345B-4149-D536-AD688F2AB18A}"/>
                </a:ext>
              </a:extLst>
            </p:cNvPr>
            <p:cNvSpPr/>
            <p:nvPr/>
          </p:nvSpPr>
          <p:spPr>
            <a:xfrm>
              <a:off x="8768635"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69" name="Freeform 315">
              <a:extLst>
                <a:ext uri="{FF2B5EF4-FFF2-40B4-BE49-F238E27FC236}">
                  <a16:creationId xmlns:a16="http://schemas.microsoft.com/office/drawing/2014/main" id="{3E371605-4973-BEBB-BC2C-79C607CBC2B4}"/>
                </a:ext>
              </a:extLst>
            </p:cNvPr>
            <p:cNvSpPr/>
            <p:nvPr/>
          </p:nvSpPr>
          <p:spPr>
            <a:xfrm>
              <a:off x="8798851"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0" name="Freeform 316">
              <a:extLst>
                <a:ext uri="{FF2B5EF4-FFF2-40B4-BE49-F238E27FC236}">
                  <a16:creationId xmlns:a16="http://schemas.microsoft.com/office/drawing/2014/main" id="{B3E32792-6E69-7A26-44A8-58F20CF720A4}"/>
                </a:ext>
              </a:extLst>
            </p:cNvPr>
            <p:cNvSpPr/>
            <p:nvPr/>
          </p:nvSpPr>
          <p:spPr>
            <a:xfrm>
              <a:off x="8886478"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1" name="Freeform 317">
              <a:extLst>
                <a:ext uri="{FF2B5EF4-FFF2-40B4-BE49-F238E27FC236}">
                  <a16:creationId xmlns:a16="http://schemas.microsoft.com/office/drawing/2014/main" id="{0D845FDA-736B-27F3-78FF-AEA7B8D75BFB}"/>
                </a:ext>
              </a:extLst>
            </p:cNvPr>
            <p:cNvSpPr/>
            <p:nvPr/>
          </p:nvSpPr>
          <p:spPr>
            <a:xfrm>
              <a:off x="8916695"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2" name="Freeform 318">
              <a:extLst>
                <a:ext uri="{FF2B5EF4-FFF2-40B4-BE49-F238E27FC236}">
                  <a16:creationId xmlns:a16="http://schemas.microsoft.com/office/drawing/2014/main" id="{BB8424AE-75C8-74CB-8773-274A2E85B7C5}"/>
                </a:ext>
              </a:extLst>
            </p:cNvPr>
            <p:cNvSpPr/>
            <p:nvPr/>
          </p:nvSpPr>
          <p:spPr>
            <a:xfrm>
              <a:off x="8894032"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3" name="Freeform 319">
              <a:extLst>
                <a:ext uri="{FF2B5EF4-FFF2-40B4-BE49-F238E27FC236}">
                  <a16:creationId xmlns:a16="http://schemas.microsoft.com/office/drawing/2014/main" id="{1ED55A3C-76A5-56A6-1FDA-3B93627A583F}"/>
                </a:ext>
              </a:extLst>
            </p:cNvPr>
            <p:cNvSpPr/>
            <p:nvPr/>
          </p:nvSpPr>
          <p:spPr>
            <a:xfrm>
              <a:off x="8924249"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4" name="Freeform 320">
              <a:extLst>
                <a:ext uri="{FF2B5EF4-FFF2-40B4-BE49-F238E27FC236}">
                  <a16:creationId xmlns:a16="http://schemas.microsoft.com/office/drawing/2014/main" id="{5283E356-572F-2D45-728F-C0502137B674}"/>
                </a:ext>
              </a:extLst>
            </p:cNvPr>
            <p:cNvSpPr/>
            <p:nvPr/>
          </p:nvSpPr>
          <p:spPr>
            <a:xfrm>
              <a:off x="9350299" y="44176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75" name="Freeform 321">
              <a:extLst>
                <a:ext uri="{FF2B5EF4-FFF2-40B4-BE49-F238E27FC236}">
                  <a16:creationId xmlns:a16="http://schemas.microsoft.com/office/drawing/2014/main" id="{2138484E-09F1-7693-37C9-5885C99B9BD1}"/>
                </a:ext>
              </a:extLst>
            </p:cNvPr>
            <p:cNvSpPr/>
            <p:nvPr/>
          </p:nvSpPr>
          <p:spPr>
            <a:xfrm>
              <a:off x="9380516" y="43874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11" name="Graphic 4">
            <a:extLst>
              <a:ext uri="{FF2B5EF4-FFF2-40B4-BE49-F238E27FC236}">
                <a16:creationId xmlns:a16="http://schemas.microsoft.com/office/drawing/2014/main" id="{60E4A0C4-E03A-B869-429E-F1F49E2CAEDF}"/>
              </a:ext>
            </a:extLst>
          </p:cNvPr>
          <p:cNvGrpSpPr/>
          <p:nvPr/>
        </p:nvGrpSpPr>
        <p:grpSpPr>
          <a:xfrm>
            <a:off x="6919209" y="2082858"/>
            <a:ext cx="4247760" cy="2714537"/>
            <a:chOff x="2955009" y="1019266"/>
            <a:chExt cx="6102191" cy="3412025"/>
          </a:xfrm>
          <a:noFill/>
        </p:grpSpPr>
        <p:sp>
          <p:nvSpPr>
            <p:cNvPr id="99" name="Freeform 323">
              <a:extLst>
                <a:ext uri="{FF2B5EF4-FFF2-40B4-BE49-F238E27FC236}">
                  <a16:creationId xmlns:a16="http://schemas.microsoft.com/office/drawing/2014/main" id="{626992C4-4C6D-0146-638F-CB6B12C6A446}"/>
                </a:ext>
              </a:extLst>
            </p:cNvPr>
            <p:cNvSpPr/>
            <p:nvPr/>
          </p:nvSpPr>
          <p:spPr>
            <a:xfrm>
              <a:off x="2977671" y="1049501"/>
              <a:ext cx="6049313" cy="3351555"/>
            </a:xfrm>
            <a:custGeom>
              <a:avLst/>
              <a:gdLst>
                <a:gd name="connsiteX0" fmla="*/ 0 w 6049313"/>
                <a:gd name="connsiteY0" fmla="*/ 0 h 3351555"/>
                <a:gd name="connsiteX1" fmla="*/ 86117 w 6049313"/>
                <a:gd name="connsiteY1" fmla="*/ 0 h 3351555"/>
                <a:gd name="connsiteX2" fmla="*/ 86117 w 6049313"/>
                <a:gd name="connsiteY2" fmla="*/ 22676 h 3351555"/>
                <a:gd name="connsiteX3" fmla="*/ 125398 w 6049313"/>
                <a:gd name="connsiteY3" fmla="*/ 22676 h 3351555"/>
                <a:gd name="connsiteX4" fmla="*/ 125398 w 6049313"/>
                <a:gd name="connsiteY4" fmla="*/ 43841 h 3351555"/>
                <a:gd name="connsiteX5" fmla="*/ 142017 w 6049313"/>
                <a:gd name="connsiteY5" fmla="*/ 43841 h 3351555"/>
                <a:gd name="connsiteX6" fmla="*/ 142017 w 6049313"/>
                <a:gd name="connsiteY6" fmla="*/ 65005 h 3351555"/>
                <a:gd name="connsiteX7" fmla="*/ 244753 w 6049313"/>
                <a:gd name="connsiteY7" fmla="*/ 65005 h 3351555"/>
                <a:gd name="connsiteX8" fmla="*/ 244753 w 6049313"/>
                <a:gd name="connsiteY8" fmla="*/ 86170 h 3351555"/>
                <a:gd name="connsiteX9" fmla="*/ 274969 w 6049313"/>
                <a:gd name="connsiteY9" fmla="*/ 86170 h 3351555"/>
                <a:gd name="connsiteX10" fmla="*/ 274969 w 6049313"/>
                <a:gd name="connsiteY10" fmla="*/ 108846 h 3351555"/>
                <a:gd name="connsiteX11" fmla="*/ 291588 w 6049313"/>
                <a:gd name="connsiteY11" fmla="*/ 108846 h 3351555"/>
                <a:gd name="connsiteX12" fmla="*/ 291588 w 6049313"/>
                <a:gd name="connsiteY12" fmla="*/ 130011 h 3351555"/>
                <a:gd name="connsiteX13" fmla="*/ 299142 w 6049313"/>
                <a:gd name="connsiteY13" fmla="*/ 130011 h 3351555"/>
                <a:gd name="connsiteX14" fmla="*/ 299142 w 6049313"/>
                <a:gd name="connsiteY14" fmla="*/ 238857 h 3351555"/>
                <a:gd name="connsiteX15" fmla="*/ 306696 w 6049313"/>
                <a:gd name="connsiteY15" fmla="*/ 238857 h 3351555"/>
                <a:gd name="connsiteX16" fmla="*/ 306696 w 6049313"/>
                <a:gd name="connsiteY16" fmla="*/ 282698 h 3351555"/>
                <a:gd name="connsiteX17" fmla="*/ 315761 w 6049313"/>
                <a:gd name="connsiteY17" fmla="*/ 282698 h 3351555"/>
                <a:gd name="connsiteX18" fmla="*/ 315761 w 6049313"/>
                <a:gd name="connsiteY18" fmla="*/ 370379 h 3351555"/>
                <a:gd name="connsiteX19" fmla="*/ 323315 w 6049313"/>
                <a:gd name="connsiteY19" fmla="*/ 370379 h 3351555"/>
                <a:gd name="connsiteX20" fmla="*/ 323315 w 6049313"/>
                <a:gd name="connsiteY20" fmla="*/ 391544 h 3351555"/>
                <a:gd name="connsiteX21" fmla="*/ 330869 w 6049313"/>
                <a:gd name="connsiteY21" fmla="*/ 391544 h 3351555"/>
                <a:gd name="connsiteX22" fmla="*/ 330869 w 6049313"/>
                <a:gd name="connsiteY22" fmla="*/ 479226 h 3351555"/>
                <a:gd name="connsiteX23" fmla="*/ 338423 w 6049313"/>
                <a:gd name="connsiteY23" fmla="*/ 479226 h 3351555"/>
                <a:gd name="connsiteX24" fmla="*/ 338423 w 6049313"/>
                <a:gd name="connsiteY24" fmla="*/ 591095 h 3351555"/>
                <a:gd name="connsiteX25" fmla="*/ 345977 w 6049313"/>
                <a:gd name="connsiteY25" fmla="*/ 591095 h 3351555"/>
                <a:gd name="connsiteX26" fmla="*/ 345977 w 6049313"/>
                <a:gd name="connsiteY26" fmla="*/ 702965 h 3351555"/>
                <a:gd name="connsiteX27" fmla="*/ 355042 w 6049313"/>
                <a:gd name="connsiteY27" fmla="*/ 702965 h 3351555"/>
                <a:gd name="connsiteX28" fmla="*/ 355042 w 6049313"/>
                <a:gd name="connsiteY28" fmla="*/ 746806 h 3351555"/>
                <a:gd name="connsiteX29" fmla="*/ 377704 w 6049313"/>
                <a:gd name="connsiteY29" fmla="*/ 746806 h 3351555"/>
                <a:gd name="connsiteX30" fmla="*/ 377704 w 6049313"/>
                <a:gd name="connsiteY30" fmla="*/ 792158 h 3351555"/>
                <a:gd name="connsiteX31" fmla="*/ 385258 w 6049313"/>
                <a:gd name="connsiteY31" fmla="*/ 792158 h 3351555"/>
                <a:gd name="connsiteX32" fmla="*/ 385258 w 6049313"/>
                <a:gd name="connsiteY32" fmla="*/ 835999 h 3351555"/>
                <a:gd name="connsiteX33" fmla="*/ 394323 w 6049313"/>
                <a:gd name="connsiteY33" fmla="*/ 835999 h 3351555"/>
                <a:gd name="connsiteX34" fmla="*/ 394323 w 6049313"/>
                <a:gd name="connsiteY34" fmla="*/ 881352 h 3351555"/>
                <a:gd name="connsiteX35" fmla="*/ 472886 w 6049313"/>
                <a:gd name="connsiteY35" fmla="*/ 881352 h 3351555"/>
                <a:gd name="connsiteX36" fmla="*/ 472886 w 6049313"/>
                <a:gd name="connsiteY36" fmla="*/ 904028 h 3351555"/>
                <a:gd name="connsiteX37" fmla="*/ 543894 w 6049313"/>
                <a:gd name="connsiteY37" fmla="*/ 904028 h 3351555"/>
                <a:gd name="connsiteX38" fmla="*/ 543894 w 6049313"/>
                <a:gd name="connsiteY38" fmla="*/ 926704 h 3351555"/>
                <a:gd name="connsiteX39" fmla="*/ 559002 w 6049313"/>
                <a:gd name="connsiteY39" fmla="*/ 926704 h 3351555"/>
                <a:gd name="connsiteX40" fmla="*/ 559002 w 6049313"/>
                <a:gd name="connsiteY40" fmla="*/ 950892 h 3351555"/>
                <a:gd name="connsiteX41" fmla="*/ 566557 w 6049313"/>
                <a:gd name="connsiteY41" fmla="*/ 950892 h 3351555"/>
                <a:gd name="connsiteX42" fmla="*/ 566557 w 6049313"/>
                <a:gd name="connsiteY42" fmla="*/ 973569 h 3351555"/>
                <a:gd name="connsiteX43" fmla="*/ 605838 w 6049313"/>
                <a:gd name="connsiteY43" fmla="*/ 973569 h 3351555"/>
                <a:gd name="connsiteX44" fmla="*/ 605838 w 6049313"/>
                <a:gd name="connsiteY44" fmla="*/ 996245 h 3351555"/>
                <a:gd name="connsiteX45" fmla="*/ 614903 w 6049313"/>
                <a:gd name="connsiteY45" fmla="*/ 996245 h 3351555"/>
                <a:gd name="connsiteX46" fmla="*/ 614903 w 6049313"/>
                <a:gd name="connsiteY46" fmla="*/ 1020433 h 3351555"/>
                <a:gd name="connsiteX47" fmla="*/ 622457 w 6049313"/>
                <a:gd name="connsiteY47" fmla="*/ 1020433 h 3351555"/>
                <a:gd name="connsiteX48" fmla="*/ 622457 w 6049313"/>
                <a:gd name="connsiteY48" fmla="*/ 1043109 h 3351555"/>
                <a:gd name="connsiteX49" fmla="*/ 630011 w 6049313"/>
                <a:gd name="connsiteY49" fmla="*/ 1043109 h 3351555"/>
                <a:gd name="connsiteX50" fmla="*/ 630011 w 6049313"/>
                <a:gd name="connsiteY50" fmla="*/ 1065785 h 3351555"/>
                <a:gd name="connsiteX51" fmla="*/ 637565 w 6049313"/>
                <a:gd name="connsiteY51" fmla="*/ 1065785 h 3351555"/>
                <a:gd name="connsiteX52" fmla="*/ 637565 w 6049313"/>
                <a:gd name="connsiteY52" fmla="*/ 1089973 h 3351555"/>
                <a:gd name="connsiteX53" fmla="*/ 654184 w 6049313"/>
                <a:gd name="connsiteY53" fmla="*/ 1089973 h 3351555"/>
                <a:gd name="connsiteX54" fmla="*/ 654184 w 6049313"/>
                <a:gd name="connsiteY54" fmla="*/ 1112650 h 3351555"/>
                <a:gd name="connsiteX55" fmla="*/ 661738 w 6049313"/>
                <a:gd name="connsiteY55" fmla="*/ 1112650 h 3351555"/>
                <a:gd name="connsiteX56" fmla="*/ 661738 w 6049313"/>
                <a:gd name="connsiteY56" fmla="*/ 1159514 h 3351555"/>
                <a:gd name="connsiteX57" fmla="*/ 669292 w 6049313"/>
                <a:gd name="connsiteY57" fmla="*/ 1159514 h 3351555"/>
                <a:gd name="connsiteX58" fmla="*/ 669292 w 6049313"/>
                <a:gd name="connsiteY58" fmla="*/ 1206378 h 3351555"/>
                <a:gd name="connsiteX59" fmla="*/ 676846 w 6049313"/>
                <a:gd name="connsiteY59" fmla="*/ 1206378 h 3351555"/>
                <a:gd name="connsiteX60" fmla="*/ 676846 w 6049313"/>
                <a:gd name="connsiteY60" fmla="*/ 1277431 h 3351555"/>
                <a:gd name="connsiteX61" fmla="*/ 693465 w 6049313"/>
                <a:gd name="connsiteY61" fmla="*/ 1277431 h 3351555"/>
                <a:gd name="connsiteX62" fmla="*/ 693465 w 6049313"/>
                <a:gd name="connsiteY62" fmla="*/ 1301619 h 3351555"/>
                <a:gd name="connsiteX63" fmla="*/ 701019 w 6049313"/>
                <a:gd name="connsiteY63" fmla="*/ 1301619 h 3351555"/>
                <a:gd name="connsiteX64" fmla="*/ 701019 w 6049313"/>
                <a:gd name="connsiteY64" fmla="*/ 1349995 h 3351555"/>
                <a:gd name="connsiteX65" fmla="*/ 708573 w 6049313"/>
                <a:gd name="connsiteY65" fmla="*/ 1349995 h 3351555"/>
                <a:gd name="connsiteX66" fmla="*/ 708573 w 6049313"/>
                <a:gd name="connsiteY66" fmla="*/ 1396859 h 3351555"/>
                <a:gd name="connsiteX67" fmla="*/ 725192 w 6049313"/>
                <a:gd name="connsiteY67" fmla="*/ 1396859 h 3351555"/>
                <a:gd name="connsiteX68" fmla="*/ 725192 w 6049313"/>
                <a:gd name="connsiteY68" fmla="*/ 1421047 h 3351555"/>
                <a:gd name="connsiteX69" fmla="*/ 747855 w 6049313"/>
                <a:gd name="connsiteY69" fmla="*/ 1421047 h 3351555"/>
                <a:gd name="connsiteX70" fmla="*/ 747855 w 6049313"/>
                <a:gd name="connsiteY70" fmla="*/ 1445235 h 3351555"/>
                <a:gd name="connsiteX71" fmla="*/ 960880 w 6049313"/>
                <a:gd name="connsiteY71" fmla="*/ 1445235 h 3351555"/>
                <a:gd name="connsiteX72" fmla="*/ 960880 w 6049313"/>
                <a:gd name="connsiteY72" fmla="*/ 1470935 h 3351555"/>
                <a:gd name="connsiteX73" fmla="*/ 968434 w 6049313"/>
                <a:gd name="connsiteY73" fmla="*/ 1470935 h 3351555"/>
                <a:gd name="connsiteX74" fmla="*/ 968434 w 6049313"/>
                <a:gd name="connsiteY74" fmla="*/ 1495123 h 3351555"/>
                <a:gd name="connsiteX75" fmla="*/ 992607 w 6049313"/>
                <a:gd name="connsiteY75" fmla="*/ 1495123 h 3351555"/>
                <a:gd name="connsiteX76" fmla="*/ 992607 w 6049313"/>
                <a:gd name="connsiteY76" fmla="*/ 1519311 h 3351555"/>
                <a:gd name="connsiteX77" fmla="*/ 1000161 w 6049313"/>
                <a:gd name="connsiteY77" fmla="*/ 1519311 h 3351555"/>
                <a:gd name="connsiteX78" fmla="*/ 1000161 w 6049313"/>
                <a:gd name="connsiteY78" fmla="*/ 1569199 h 3351555"/>
                <a:gd name="connsiteX79" fmla="*/ 1007715 w 6049313"/>
                <a:gd name="connsiteY79" fmla="*/ 1569199 h 3351555"/>
                <a:gd name="connsiteX80" fmla="*/ 1007715 w 6049313"/>
                <a:gd name="connsiteY80" fmla="*/ 1594899 h 3351555"/>
                <a:gd name="connsiteX81" fmla="*/ 1031888 w 6049313"/>
                <a:gd name="connsiteY81" fmla="*/ 1594899 h 3351555"/>
                <a:gd name="connsiteX82" fmla="*/ 1031888 w 6049313"/>
                <a:gd name="connsiteY82" fmla="*/ 1619087 h 3351555"/>
                <a:gd name="connsiteX83" fmla="*/ 1039442 w 6049313"/>
                <a:gd name="connsiteY83" fmla="*/ 1619087 h 3351555"/>
                <a:gd name="connsiteX84" fmla="*/ 1039442 w 6049313"/>
                <a:gd name="connsiteY84" fmla="*/ 1644787 h 3351555"/>
                <a:gd name="connsiteX85" fmla="*/ 1046996 w 6049313"/>
                <a:gd name="connsiteY85" fmla="*/ 1644787 h 3351555"/>
                <a:gd name="connsiteX86" fmla="*/ 1046996 w 6049313"/>
                <a:gd name="connsiteY86" fmla="*/ 1668975 h 3351555"/>
                <a:gd name="connsiteX87" fmla="*/ 1056061 w 6049313"/>
                <a:gd name="connsiteY87" fmla="*/ 1668975 h 3351555"/>
                <a:gd name="connsiteX88" fmla="*/ 1056061 w 6049313"/>
                <a:gd name="connsiteY88" fmla="*/ 1694674 h 3351555"/>
                <a:gd name="connsiteX89" fmla="*/ 1071170 w 6049313"/>
                <a:gd name="connsiteY89" fmla="*/ 1694674 h 3351555"/>
                <a:gd name="connsiteX90" fmla="*/ 1071170 w 6049313"/>
                <a:gd name="connsiteY90" fmla="*/ 1720374 h 3351555"/>
                <a:gd name="connsiteX91" fmla="*/ 1095343 w 6049313"/>
                <a:gd name="connsiteY91" fmla="*/ 1720374 h 3351555"/>
                <a:gd name="connsiteX92" fmla="*/ 1095343 w 6049313"/>
                <a:gd name="connsiteY92" fmla="*/ 1770262 h 3351555"/>
                <a:gd name="connsiteX93" fmla="*/ 1142178 w 6049313"/>
                <a:gd name="connsiteY93" fmla="*/ 1770262 h 3351555"/>
                <a:gd name="connsiteX94" fmla="*/ 1142178 w 6049313"/>
                <a:gd name="connsiteY94" fmla="*/ 1794450 h 3351555"/>
                <a:gd name="connsiteX95" fmla="*/ 1157286 w 6049313"/>
                <a:gd name="connsiteY95" fmla="*/ 1794450 h 3351555"/>
                <a:gd name="connsiteX96" fmla="*/ 1157286 w 6049313"/>
                <a:gd name="connsiteY96" fmla="*/ 1820150 h 3351555"/>
                <a:gd name="connsiteX97" fmla="*/ 1220740 w 6049313"/>
                <a:gd name="connsiteY97" fmla="*/ 1820150 h 3351555"/>
                <a:gd name="connsiteX98" fmla="*/ 1220740 w 6049313"/>
                <a:gd name="connsiteY98" fmla="*/ 1845850 h 3351555"/>
                <a:gd name="connsiteX99" fmla="*/ 1267576 w 6049313"/>
                <a:gd name="connsiteY99" fmla="*/ 1845850 h 3351555"/>
                <a:gd name="connsiteX100" fmla="*/ 1267576 w 6049313"/>
                <a:gd name="connsiteY100" fmla="*/ 1870038 h 3351555"/>
                <a:gd name="connsiteX101" fmla="*/ 1276641 w 6049313"/>
                <a:gd name="connsiteY101" fmla="*/ 1870038 h 3351555"/>
                <a:gd name="connsiteX102" fmla="*/ 1276641 w 6049313"/>
                <a:gd name="connsiteY102" fmla="*/ 1895738 h 3351555"/>
                <a:gd name="connsiteX103" fmla="*/ 1284195 w 6049313"/>
                <a:gd name="connsiteY103" fmla="*/ 1895738 h 3351555"/>
                <a:gd name="connsiteX104" fmla="*/ 1284195 w 6049313"/>
                <a:gd name="connsiteY104" fmla="*/ 1945625 h 3351555"/>
                <a:gd name="connsiteX105" fmla="*/ 1299303 w 6049313"/>
                <a:gd name="connsiteY105" fmla="*/ 1945625 h 3351555"/>
                <a:gd name="connsiteX106" fmla="*/ 1299303 w 6049313"/>
                <a:gd name="connsiteY106" fmla="*/ 1971325 h 3351555"/>
                <a:gd name="connsiteX107" fmla="*/ 1331030 w 6049313"/>
                <a:gd name="connsiteY107" fmla="*/ 1971325 h 3351555"/>
                <a:gd name="connsiteX108" fmla="*/ 1331030 w 6049313"/>
                <a:gd name="connsiteY108" fmla="*/ 1995513 h 3351555"/>
                <a:gd name="connsiteX109" fmla="*/ 1394484 w 6049313"/>
                <a:gd name="connsiteY109" fmla="*/ 1995513 h 3351555"/>
                <a:gd name="connsiteX110" fmla="*/ 1394484 w 6049313"/>
                <a:gd name="connsiteY110" fmla="*/ 2022725 h 3351555"/>
                <a:gd name="connsiteX111" fmla="*/ 1409593 w 6049313"/>
                <a:gd name="connsiteY111" fmla="*/ 2022725 h 3351555"/>
                <a:gd name="connsiteX112" fmla="*/ 1409593 w 6049313"/>
                <a:gd name="connsiteY112" fmla="*/ 2048425 h 3351555"/>
                <a:gd name="connsiteX113" fmla="*/ 1488155 w 6049313"/>
                <a:gd name="connsiteY113" fmla="*/ 2048425 h 3351555"/>
                <a:gd name="connsiteX114" fmla="*/ 1488155 w 6049313"/>
                <a:gd name="connsiteY114" fmla="*/ 2074124 h 3351555"/>
                <a:gd name="connsiteX115" fmla="*/ 1527436 w 6049313"/>
                <a:gd name="connsiteY115" fmla="*/ 2074124 h 3351555"/>
                <a:gd name="connsiteX116" fmla="*/ 1527436 w 6049313"/>
                <a:gd name="connsiteY116" fmla="*/ 2101336 h 3351555"/>
                <a:gd name="connsiteX117" fmla="*/ 1637726 w 6049313"/>
                <a:gd name="connsiteY117" fmla="*/ 2101336 h 3351555"/>
                <a:gd name="connsiteX118" fmla="*/ 1637726 w 6049313"/>
                <a:gd name="connsiteY118" fmla="*/ 2128547 h 3351555"/>
                <a:gd name="connsiteX119" fmla="*/ 1654345 w 6049313"/>
                <a:gd name="connsiteY119" fmla="*/ 2128547 h 3351555"/>
                <a:gd name="connsiteX120" fmla="*/ 1654345 w 6049313"/>
                <a:gd name="connsiteY120" fmla="*/ 2155759 h 3351555"/>
                <a:gd name="connsiteX121" fmla="*/ 1661899 w 6049313"/>
                <a:gd name="connsiteY121" fmla="*/ 2155759 h 3351555"/>
                <a:gd name="connsiteX122" fmla="*/ 1661899 w 6049313"/>
                <a:gd name="connsiteY122" fmla="*/ 2182971 h 3351555"/>
                <a:gd name="connsiteX123" fmla="*/ 1677008 w 6049313"/>
                <a:gd name="connsiteY123" fmla="*/ 2182971 h 3351555"/>
                <a:gd name="connsiteX124" fmla="*/ 1677008 w 6049313"/>
                <a:gd name="connsiteY124" fmla="*/ 2210182 h 3351555"/>
                <a:gd name="connsiteX125" fmla="*/ 1701180 w 6049313"/>
                <a:gd name="connsiteY125" fmla="*/ 2210182 h 3351555"/>
                <a:gd name="connsiteX126" fmla="*/ 1701180 w 6049313"/>
                <a:gd name="connsiteY126" fmla="*/ 2238905 h 3351555"/>
                <a:gd name="connsiteX127" fmla="*/ 1708735 w 6049313"/>
                <a:gd name="connsiteY127" fmla="*/ 2238905 h 3351555"/>
                <a:gd name="connsiteX128" fmla="*/ 1708735 w 6049313"/>
                <a:gd name="connsiteY128" fmla="*/ 2266117 h 3351555"/>
                <a:gd name="connsiteX129" fmla="*/ 1725354 w 6049313"/>
                <a:gd name="connsiteY129" fmla="*/ 2266117 h 3351555"/>
                <a:gd name="connsiteX130" fmla="*/ 1725354 w 6049313"/>
                <a:gd name="connsiteY130" fmla="*/ 2294840 h 3351555"/>
                <a:gd name="connsiteX131" fmla="*/ 1748016 w 6049313"/>
                <a:gd name="connsiteY131" fmla="*/ 2294840 h 3351555"/>
                <a:gd name="connsiteX132" fmla="*/ 1748016 w 6049313"/>
                <a:gd name="connsiteY132" fmla="*/ 2323564 h 3351555"/>
                <a:gd name="connsiteX133" fmla="*/ 1867370 w 6049313"/>
                <a:gd name="connsiteY133" fmla="*/ 2323564 h 3351555"/>
                <a:gd name="connsiteX134" fmla="*/ 1867370 w 6049313"/>
                <a:gd name="connsiteY134" fmla="*/ 2350775 h 3351555"/>
                <a:gd name="connsiteX135" fmla="*/ 1882479 w 6049313"/>
                <a:gd name="connsiteY135" fmla="*/ 2350775 h 3351555"/>
                <a:gd name="connsiteX136" fmla="*/ 1882479 w 6049313"/>
                <a:gd name="connsiteY136" fmla="*/ 2379498 h 3351555"/>
                <a:gd name="connsiteX137" fmla="*/ 1953487 w 6049313"/>
                <a:gd name="connsiteY137" fmla="*/ 2379498 h 3351555"/>
                <a:gd name="connsiteX138" fmla="*/ 1953487 w 6049313"/>
                <a:gd name="connsiteY138" fmla="*/ 2408222 h 3351555"/>
                <a:gd name="connsiteX139" fmla="*/ 1961041 w 6049313"/>
                <a:gd name="connsiteY139" fmla="*/ 2408222 h 3351555"/>
                <a:gd name="connsiteX140" fmla="*/ 1961041 w 6049313"/>
                <a:gd name="connsiteY140" fmla="*/ 2435433 h 3351555"/>
                <a:gd name="connsiteX141" fmla="*/ 1977660 w 6049313"/>
                <a:gd name="connsiteY141" fmla="*/ 2435433 h 3351555"/>
                <a:gd name="connsiteX142" fmla="*/ 1977660 w 6049313"/>
                <a:gd name="connsiteY142" fmla="*/ 2465668 h 3351555"/>
                <a:gd name="connsiteX143" fmla="*/ 1992768 w 6049313"/>
                <a:gd name="connsiteY143" fmla="*/ 2465668 h 3351555"/>
                <a:gd name="connsiteX144" fmla="*/ 1992768 w 6049313"/>
                <a:gd name="connsiteY144" fmla="*/ 2523115 h 3351555"/>
                <a:gd name="connsiteX145" fmla="*/ 2000322 w 6049313"/>
                <a:gd name="connsiteY145" fmla="*/ 2523115 h 3351555"/>
                <a:gd name="connsiteX146" fmla="*/ 2000322 w 6049313"/>
                <a:gd name="connsiteY146" fmla="*/ 2551838 h 3351555"/>
                <a:gd name="connsiteX147" fmla="*/ 2024496 w 6049313"/>
                <a:gd name="connsiteY147" fmla="*/ 2551838 h 3351555"/>
                <a:gd name="connsiteX148" fmla="*/ 2024496 w 6049313"/>
                <a:gd name="connsiteY148" fmla="*/ 2580561 h 3351555"/>
                <a:gd name="connsiteX149" fmla="*/ 2047158 w 6049313"/>
                <a:gd name="connsiteY149" fmla="*/ 2580561 h 3351555"/>
                <a:gd name="connsiteX150" fmla="*/ 2047158 w 6049313"/>
                <a:gd name="connsiteY150" fmla="*/ 2609285 h 3351555"/>
                <a:gd name="connsiteX151" fmla="*/ 2087950 w 6049313"/>
                <a:gd name="connsiteY151" fmla="*/ 2609285 h 3351555"/>
                <a:gd name="connsiteX152" fmla="*/ 2087950 w 6049313"/>
                <a:gd name="connsiteY152" fmla="*/ 2639520 h 3351555"/>
                <a:gd name="connsiteX153" fmla="*/ 2394646 w 6049313"/>
                <a:gd name="connsiteY153" fmla="*/ 2639520 h 3351555"/>
                <a:gd name="connsiteX154" fmla="*/ 2394646 w 6049313"/>
                <a:gd name="connsiteY154" fmla="*/ 2669755 h 3351555"/>
                <a:gd name="connsiteX155" fmla="*/ 2568390 w 6049313"/>
                <a:gd name="connsiteY155" fmla="*/ 2669755 h 3351555"/>
                <a:gd name="connsiteX156" fmla="*/ 2568390 w 6049313"/>
                <a:gd name="connsiteY156" fmla="*/ 2699990 h 3351555"/>
                <a:gd name="connsiteX157" fmla="*/ 2575944 w 6049313"/>
                <a:gd name="connsiteY157" fmla="*/ 2699990 h 3351555"/>
                <a:gd name="connsiteX158" fmla="*/ 2575944 w 6049313"/>
                <a:gd name="connsiteY158" fmla="*/ 2731737 h 3351555"/>
                <a:gd name="connsiteX159" fmla="*/ 2591052 w 6049313"/>
                <a:gd name="connsiteY159" fmla="*/ 2731737 h 3351555"/>
                <a:gd name="connsiteX160" fmla="*/ 2591052 w 6049313"/>
                <a:gd name="connsiteY160" fmla="*/ 2761972 h 3351555"/>
                <a:gd name="connsiteX161" fmla="*/ 2639398 w 6049313"/>
                <a:gd name="connsiteY161" fmla="*/ 2761972 h 3351555"/>
                <a:gd name="connsiteX162" fmla="*/ 2639398 w 6049313"/>
                <a:gd name="connsiteY162" fmla="*/ 2823953 h 3351555"/>
                <a:gd name="connsiteX163" fmla="*/ 2662061 w 6049313"/>
                <a:gd name="connsiteY163" fmla="*/ 2823953 h 3351555"/>
                <a:gd name="connsiteX164" fmla="*/ 2662061 w 6049313"/>
                <a:gd name="connsiteY164" fmla="*/ 2854189 h 3351555"/>
                <a:gd name="connsiteX165" fmla="*/ 2968757 w 6049313"/>
                <a:gd name="connsiteY165" fmla="*/ 2854189 h 3351555"/>
                <a:gd name="connsiteX166" fmla="*/ 2968757 w 6049313"/>
                <a:gd name="connsiteY166" fmla="*/ 2884424 h 3351555"/>
                <a:gd name="connsiteX167" fmla="*/ 3032211 w 6049313"/>
                <a:gd name="connsiteY167" fmla="*/ 2884424 h 3351555"/>
                <a:gd name="connsiteX168" fmla="*/ 3032211 w 6049313"/>
                <a:gd name="connsiteY168" fmla="*/ 2914659 h 3351555"/>
                <a:gd name="connsiteX169" fmla="*/ 3063938 w 6049313"/>
                <a:gd name="connsiteY169" fmla="*/ 2914659 h 3351555"/>
                <a:gd name="connsiteX170" fmla="*/ 3063938 w 6049313"/>
                <a:gd name="connsiteY170" fmla="*/ 2976641 h 3351555"/>
                <a:gd name="connsiteX171" fmla="*/ 3252790 w 6049313"/>
                <a:gd name="connsiteY171" fmla="*/ 2976641 h 3351555"/>
                <a:gd name="connsiteX172" fmla="*/ 3252790 w 6049313"/>
                <a:gd name="connsiteY172" fmla="*/ 3011411 h 3351555"/>
                <a:gd name="connsiteX173" fmla="*/ 3331353 w 6049313"/>
                <a:gd name="connsiteY173" fmla="*/ 3011411 h 3351555"/>
                <a:gd name="connsiteX174" fmla="*/ 3331353 w 6049313"/>
                <a:gd name="connsiteY174" fmla="*/ 3052228 h 3351555"/>
                <a:gd name="connsiteX175" fmla="*/ 3402361 w 6049313"/>
                <a:gd name="connsiteY175" fmla="*/ 3052228 h 3351555"/>
                <a:gd name="connsiteX176" fmla="*/ 3402361 w 6049313"/>
                <a:gd name="connsiteY176" fmla="*/ 3091534 h 3351555"/>
                <a:gd name="connsiteX177" fmla="*/ 3630494 w 6049313"/>
                <a:gd name="connsiteY177" fmla="*/ 3091534 h 3351555"/>
                <a:gd name="connsiteX178" fmla="*/ 3630494 w 6049313"/>
                <a:gd name="connsiteY178" fmla="*/ 3138398 h 3351555"/>
                <a:gd name="connsiteX179" fmla="*/ 3890355 w 6049313"/>
                <a:gd name="connsiteY179" fmla="*/ 3138398 h 3351555"/>
                <a:gd name="connsiteX180" fmla="*/ 3890355 w 6049313"/>
                <a:gd name="connsiteY180" fmla="*/ 3195845 h 3351555"/>
                <a:gd name="connsiteX181" fmla="*/ 3953809 w 6049313"/>
                <a:gd name="connsiteY181" fmla="*/ 3195845 h 3351555"/>
                <a:gd name="connsiteX182" fmla="*/ 3953809 w 6049313"/>
                <a:gd name="connsiteY182" fmla="*/ 3253291 h 3351555"/>
                <a:gd name="connsiteX183" fmla="*/ 4331514 w 6049313"/>
                <a:gd name="connsiteY183" fmla="*/ 3253291 h 3351555"/>
                <a:gd name="connsiteX184" fmla="*/ 4331514 w 6049313"/>
                <a:gd name="connsiteY184" fmla="*/ 3351555 h 3351555"/>
                <a:gd name="connsiteX185" fmla="*/ 6049313 w 6049313"/>
                <a:gd name="connsiteY185" fmla="*/ 3351555 h 335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49313" h="3351555">
                  <a:moveTo>
                    <a:pt x="0" y="0"/>
                  </a:moveTo>
                  <a:lnTo>
                    <a:pt x="86117" y="0"/>
                  </a:lnTo>
                  <a:lnTo>
                    <a:pt x="86117" y="22676"/>
                  </a:lnTo>
                  <a:lnTo>
                    <a:pt x="125398" y="22676"/>
                  </a:lnTo>
                  <a:lnTo>
                    <a:pt x="125398" y="43841"/>
                  </a:lnTo>
                  <a:lnTo>
                    <a:pt x="142017" y="43841"/>
                  </a:lnTo>
                  <a:lnTo>
                    <a:pt x="142017" y="65005"/>
                  </a:lnTo>
                  <a:lnTo>
                    <a:pt x="244753" y="65005"/>
                  </a:lnTo>
                  <a:lnTo>
                    <a:pt x="244753" y="86170"/>
                  </a:lnTo>
                  <a:lnTo>
                    <a:pt x="274969" y="86170"/>
                  </a:lnTo>
                  <a:lnTo>
                    <a:pt x="274969" y="108846"/>
                  </a:lnTo>
                  <a:lnTo>
                    <a:pt x="291588" y="108846"/>
                  </a:lnTo>
                  <a:lnTo>
                    <a:pt x="291588" y="130011"/>
                  </a:lnTo>
                  <a:lnTo>
                    <a:pt x="299142" y="130011"/>
                  </a:lnTo>
                  <a:lnTo>
                    <a:pt x="299142" y="238857"/>
                  </a:lnTo>
                  <a:lnTo>
                    <a:pt x="306696" y="238857"/>
                  </a:lnTo>
                  <a:lnTo>
                    <a:pt x="306696" y="282698"/>
                  </a:lnTo>
                  <a:lnTo>
                    <a:pt x="315761" y="282698"/>
                  </a:lnTo>
                  <a:lnTo>
                    <a:pt x="315761" y="370379"/>
                  </a:lnTo>
                  <a:lnTo>
                    <a:pt x="323315" y="370379"/>
                  </a:lnTo>
                  <a:lnTo>
                    <a:pt x="323315" y="391544"/>
                  </a:lnTo>
                  <a:lnTo>
                    <a:pt x="330869" y="391544"/>
                  </a:lnTo>
                  <a:lnTo>
                    <a:pt x="330869" y="479226"/>
                  </a:lnTo>
                  <a:lnTo>
                    <a:pt x="338423" y="479226"/>
                  </a:lnTo>
                  <a:lnTo>
                    <a:pt x="338423" y="591095"/>
                  </a:lnTo>
                  <a:lnTo>
                    <a:pt x="345977" y="591095"/>
                  </a:lnTo>
                  <a:lnTo>
                    <a:pt x="345977" y="702965"/>
                  </a:lnTo>
                  <a:lnTo>
                    <a:pt x="355042" y="702965"/>
                  </a:lnTo>
                  <a:lnTo>
                    <a:pt x="355042" y="746806"/>
                  </a:lnTo>
                  <a:lnTo>
                    <a:pt x="377704" y="746806"/>
                  </a:lnTo>
                  <a:lnTo>
                    <a:pt x="377704" y="792158"/>
                  </a:lnTo>
                  <a:lnTo>
                    <a:pt x="385258" y="792158"/>
                  </a:lnTo>
                  <a:lnTo>
                    <a:pt x="385258" y="835999"/>
                  </a:lnTo>
                  <a:lnTo>
                    <a:pt x="394323" y="835999"/>
                  </a:lnTo>
                  <a:lnTo>
                    <a:pt x="394323" y="881352"/>
                  </a:lnTo>
                  <a:lnTo>
                    <a:pt x="472886" y="881352"/>
                  </a:lnTo>
                  <a:lnTo>
                    <a:pt x="472886" y="904028"/>
                  </a:lnTo>
                  <a:lnTo>
                    <a:pt x="543894" y="904028"/>
                  </a:lnTo>
                  <a:lnTo>
                    <a:pt x="543894" y="926704"/>
                  </a:lnTo>
                  <a:lnTo>
                    <a:pt x="559002" y="926704"/>
                  </a:lnTo>
                  <a:lnTo>
                    <a:pt x="559002" y="950892"/>
                  </a:lnTo>
                  <a:lnTo>
                    <a:pt x="566557" y="950892"/>
                  </a:lnTo>
                  <a:lnTo>
                    <a:pt x="566557" y="973569"/>
                  </a:lnTo>
                  <a:lnTo>
                    <a:pt x="605838" y="973569"/>
                  </a:lnTo>
                  <a:lnTo>
                    <a:pt x="605838" y="996245"/>
                  </a:lnTo>
                  <a:lnTo>
                    <a:pt x="614903" y="996245"/>
                  </a:lnTo>
                  <a:lnTo>
                    <a:pt x="614903" y="1020433"/>
                  </a:lnTo>
                  <a:lnTo>
                    <a:pt x="622457" y="1020433"/>
                  </a:lnTo>
                  <a:lnTo>
                    <a:pt x="622457" y="1043109"/>
                  </a:lnTo>
                  <a:lnTo>
                    <a:pt x="630011" y="1043109"/>
                  </a:lnTo>
                  <a:lnTo>
                    <a:pt x="630011" y="1065785"/>
                  </a:lnTo>
                  <a:lnTo>
                    <a:pt x="637565" y="1065785"/>
                  </a:lnTo>
                  <a:lnTo>
                    <a:pt x="637565" y="1089973"/>
                  </a:lnTo>
                  <a:lnTo>
                    <a:pt x="654184" y="1089973"/>
                  </a:lnTo>
                  <a:lnTo>
                    <a:pt x="654184" y="1112650"/>
                  </a:lnTo>
                  <a:lnTo>
                    <a:pt x="661738" y="1112650"/>
                  </a:lnTo>
                  <a:lnTo>
                    <a:pt x="661738" y="1159514"/>
                  </a:lnTo>
                  <a:lnTo>
                    <a:pt x="669292" y="1159514"/>
                  </a:lnTo>
                  <a:lnTo>
                    <a:pt x="669292" y="1206378"/>
                  </a:lnTo>
                  <a:lnTo>
                    <a:pt x="676846" y="1206378"/>
                  </a:lnTo>
                  <a:lnTo>
                    <a:pt x="676846" y="1277431"/>
                  </a:lnTo>
                  <a:lnTo>
                    <a:pt x="693465" y="1277431"/>
                  </a:lnTo>
                  <a:lnTo>
                    <a:pt x="693465" y="1301619"/>
                  </a:lnTo>
                  <a:lnTo>
                    <a:pt x="701019" y="1301619"/>
                  </a:lnTo>
                  <a:lnTo>
                    <a:pt x="701019" y="1349995"/>
                  </a:lnTo>
                  <a:lnTo>
                    <a:pt x="708573" y="1349995"/>
                  </a:lnTo>
                  <a:lnTo>
                    <a:pt x="708573" y="1396859"/>
                  </a:lnTo>
                  <a:lnTo>
                    <a:pt x="725192" y="1396859"/>
                  </a:lnTo>
                  <a:lnTo>
                    <a:pt x="725192" y="1421047"/>
                  </a:lnTo>
                  <a:lnTo>
                    <a:pt x="747855" y="1421047"/>
                  </a:lnTo>
                  <a:lnTo>
                    <a:pt x="747855" y="1445235"/>
                  </a:lnTo>
                  <a:lnTo>
                    <a:pt x="960880" y="1445235"/>
                  </a:lnTo>
                  <a:lnTo>
                    <a:pt x="960880" y="1470935"/>
                  </a:lnTo>
                  <a:lnTo>
                    <a:pt x="968434" y="1470935"/>
                  </a:lnTo>
                  <a:lnTo>
                    <a:pt x="968434" y="1495123"/>
                  </a:lnTo>
                  <a:lnTo>
                    <a:pt x="992607" y="1495123"/>
                  </a:lnTo>
                  <a:lnTo>
                    <a:pt x="992607" y="1519311"/>
                  </a:lnTo>
                  <a:lnTo>
                    <a:pt x="1000161" y="1519311"/>
                  </a:lnTo>
                  <a:lnTo>
                    <a:pt x="1000161" y="1569199"/>
                  </a:lnTo>
                  <a:lnTo>
                    <a:pt x="1007715" y="1569199"/>
                  </a:lnTo>
                  <a:lnTo>
                    <a:pt x="1007715" y="1594899"/>
                  </a:lnTo>
                  <a:lnTo>
                    <a:pt x="1031888" y="1594899"/>
                  </a:lnTo>
                  <a:lnTo>
                    <a:pt x="1031888" y="1619087"/>
                  </a:lnTo>
                  <a:lnTo>
                    <a:pt x="1039442" y="1619087"/>
                  </a:lnTo>
                  <a:lnTo>
                    <a:pt x="1039442" y="1644787"/>
                  </a:lnTo>
                  <a:lnTo>
                    <a:pt x="1046996" y="1644787"/>
                  </a:lnTo>
                  <a:lnTo>
                    <a:pt x="1046996" y="1668975"/>
                  </a:lnTo>
                  <a:lnTo>
                    <a:pt x="1056061" y="1668975"/>
                  </a:lnTo>
                  <a:lnTo>
                    <a:pt x="1056061" y="1694674"/>
                  </a:lnTo>
                  <a:lnTo>
                    <a:pt x="1071170" y="1694674"/>
                  </a:lnTo>
                  <a:lnTo>
                    <a:pt x="1071170" y="1720374"/>
                  </a:lnTo>
                  <a:lnTo>
                    <a:pt x="1095343" y="1720374"/>
                  </a:lnTo>
                  <a:lnTo>
                    <a:pt x="1095343" y="1770262"/>
                  </a:lnTo>
                  <a:lnTo>
                    <a:pt x="1142178" y="1770262"/>
                  </a:lnTo>
                  <a:lnTo>
                    <a:pt x="1142178" y="1794450"/>
                  </a:lnTo>
                  <a:lnTo>
                    <a:pt x="1157286" y="1794450"/>
                  </a:lnTo>
                  <a:lnTo>
                    <a:pt x="1157286" y="1820150"/>
                  </a:lnTo>
                  <a:lnTo>
                    <a:pt x="1220740" y="1820150"/>
                  </a:lnTo>
                  <a:lnTo>
                    <a:pt x="1220740" y="1845850"/>
                  </a:lnTo>
                  <a:lnTo>
                    <a:pt x="1267576" y="1845850"/>
                  </a:lnTo>
                  <a:lnTo>
                    <a:pt x="1267576" y="1870038"/>
                  </a:lnTo>
                  <a:lnTo>
                    <a:pt x="1276641" y="1870038"/>
                  </a:lnTo>
                  <a:lnTo>
                    <a:pt x="1276641" y="1895738"/>
                  </a:lnTo>
                  <a:lnTo>
                    <a:pt x="1284195" y="1895738"/>
                  </a:lnTo>
                  <a:lnTo>
                    <a:pt x="1284195" y="1945625"/>
                  </a:lnTo>
                  <a:lnTo>
                    <a:pt x="1299303" y="1945625"/>
                  </a:lnTo>
                  <a:lnTo>
                    <a:pt x="1299303" y="1971325"/>
                  </a:lnTo>
                  <a:lnTo>
                    <a:pt x="1331030" y="1971325"/>
                  </a:lnTo>
                  <a:lnTo>
                    <a:pt x="1331030" y="1995513"/>
                  </a:lnTo>
                  <a:lnTo>
                    <a:pt x="1394484" y="1995513"/>
                  </a:lnTo>
                  <a:lnTo>
                    <a:pt x="1394484" y="2022725"/>
                  </a:lnTo>
                  <a:lnTo>
                    <a:pt x="1409593" y="2022725"/>
                  </a:lnTo>
                  <a:lnTo>
                    <a:pt x="1409593" y="2048425"/>
                  </a:lnTo>
                  <a:lnTo>
                    <a:pt x="1488155" y="2048425"/>
                  </a:lnTo>
                  <a:lnTo>
                    <a:pt x="1488155" y="2074124"/>
                  </a:lnTo>
                  <a:lnTo>
                    <a:pt x="1527436" y="2074124"/>
                  </a:lnTo>
                  <a:lnTo>
                    <a:pt x="1527436" y="2101336"/>
                  </a:lnTo>
                  <a:lnTo>
                    <a:pt x="1637726" y="2101336"/>
                  </a:lnTo>
                  <a:lnTo>
                    <a:pt x="1637726" y="2128547"/>
                  </a:lnTo>
                  <a:lnTo>
                    <a:pt x="1654345" y="2128547"/>
                  </a:lnTo>
                  <a:lnTo>
                    <a:pt x="1654345" y="2155759"/>
                  </a:lnTo>
                  <a:lnTo>
                    <a:pt x="1661899" y="2155759"/>
                  </a:lnTo>
                  <a:lnTo>
                    <a:pt x="1661899" y="2182971"/>
                  </a:lnTo>
                  <a:lnTo>
                    <a:pt x="1677008" y="2182971"/>
                  </a:lnTo>
                  <a:lnTo>
                    <a:pt x="1677008" y="2210182"/>
                  </a:lnTo>
                  <a:lnTo>
                    <a:pt x="1701180" y="2210182"/>
                  </a:lnTo>
                  <a:lnTo>
                    <a:pt x="1701180" y="2238905"/>
                  </a:lnTo>
                  <a:lnTo>
                    <a:pt x="1708735" y="2238905"/>
                  </a:lnTo>
                  <a:lnTo>
                    <a:pt x="1708735" y="2266117"/>
                  </a:lnTo>
                  <a:lnTo>
                    <a:pt x="1725354" y="2266117"/>
                  </a:lnTo>
                  <a:lnTo>
                    <a:pt x="1725354" y="2294840"/>
                  </a:lnTo>
                  <a:lnTo>
                    <a:pt x="1748016" y="2294840"/>
                  </a:lnTo>
                  <a:lnTo>
                    <a:pt x="1748016" y="2323564"/>
                  </a:lnTo>
                  <a:lnTo>
                    <a:pt x="1867370" y="2323564"/>
                  </a:lnTo>
                  <a:lnTo>
                    <a:pt x="1867370" y="2350775"/>
                  </a:lnTo>
                  <a:lnTo>
                    <a:pt x="1882479" y="2350775"/>
                  </a:lnTo>
                  <a:lnTo>
                    <a:pt x="1882479" y="2379498"/>
                  </a:lnTo>
                  <a:lnTo>
                    <a:pt x="1953487" y="2379498"/>
                  </a:lnTo>
                  <a:lnTo>
                    <a:pt x="1953487" y="2408222"/>
                  </a:lnTo>
                  <a:lnTo>
                    <a:pt x="1961041" y="2408222"/>
                  </a:lnTo>
                  <a:lnTo>
                    <a:pt x="1961041" y="2435433"/>
                  </a:lnTo>
                  <a:lnTo>
                    <a:pt x="1977660" y="2435433"/>
                  </a:lnTo>
                  <a:lnTo>
                    <a:pt x="1977660" y="2465668"/>
                  </a:lnTo>
                  <a:lnTo>
                    <a:pt x="1992768" y="2465668"/>
                  </a:lnTo>
                  <a:lnTo>
                    <a:pt x="1992768" y="2523115"/>
                  </a:lnTo>
                  <a:lnTo>
                    <a:pt x="2000322" y="2523115"/>
                  </a:lnTo>
                  <a:lnTo>
                    <a:pt x="2000322" y="2551838"/>
                  </a:lnTo>
                  <a:lnTo>
                    <a:pt x="2024496" y="2551838"/>
                  </a:lnTo>
                  <a:lnTo>
                    <a:pt x="2024496" y="2580561"/>
                  </a:lnTo>
                  <a:lnTo>
                    <a:pt x="2047158" y="2580561"/>
                  </a:lnTo>
                  <a:lnTo>
                    <a:pt x="2047158" y="2609285"/>
                  </a:lnTo>
                  <a:lnTo>
                    <a:pt x="2087950" y="2609285"/>
                  </a:lnTo>
                  <a:lnTo>
                    <a:pt x="2087950" y="2639520"/>
                  </a:lnTo>
                  <a:lnTo>
                    <a:pt x="2394646" y="2639520"/>
                  </a:lnTo>
                  <a:lnTo>
                    <a:pt x="2394646" y="2669755"/>
                  </a:lnTo>
                  <a:lnTo>
                    <a:pt x="2568390" y="2669755"/>
                  </a:lnTo>
                  <a:lnTo>
                    <a:pt x="2568390" y="2699990"/>
                  </a:lnTo>
                  <a:lnTo>
                    <a:pt x="2575944" y="2699990"/>
                  </a:lnTo>
                  <a:lnTo>
                    <a:pt x="2575944" y="2731737"/>
                  </a:lnTo>
                  <a:lnTo>
                    <a:pt x="2591052" y="2731737"/>
                  </a:lnTo>
                  <a:lnTo>
                    <a:pt x="2591052" y="2761972"/>
                  </a:lnTo>
                  <a:lnTo>
                    <a:pt x="2639398" y="2761972"/>
                  </a:lnTo>
                  <a:lnTo>
                    <a:pt x="2639398" y="2823953"/>
                  </a:lnTo>
                  <a:lnTo>
                    <a:pt x="2662061" y="2823953"/>
                  </a:lnTo>
                  <a:lnTo>
                    <a:pt x="2662061" y="2854189"/>
                  </a:lnTo>
                  <a:lnTo>
                    <a:pt x="2968757" y="2854189"/>
                  </a:lnTo>
                  <a:lnTo>
                    <a:pt x="2968757" y="2884424"/>
                  </a:lnTo>
                  <a:lnTo>
                    <a:pt x="3032211" y="2884424"/>
                  </a:lnTo>
                  <a:lnTo>
                    <a:pt x="3032211" y="2914659"/>
                  </a:lnTo>
                  <a:lnTo>
                    <a:pt x="3063938" y="2914659"/>
                  </a:lnTo>
                  <a:lnTo>
                    <a:pt x="3063938" y="2976641"/>
                  </a:lnTo>
                  <a:lnTo>
                    <a:pt x="3252790" y="2976641"/>
                  </a:lnTo>
                  <a:lnTo>
                    <a:pt x="3252790" y="3011411"/>
                  </a:lnTo>
                  <a:lnTo>
                    <a:pt x="3331353" y="3011411"/>
                  </a:lnTo>
                  <a:lnTo>
                    <a:pt x="3331353" y="3052228"/>
                  </a:lnTo>
                  <a:lnTo>
                    <a:pt x="3402361" y="3052228"/>
                  </a:lnTo>
                  <a:lnTo>
                    <a:pt x="3402361" y="3091534"/>
                  </a:lnTo>
                  <a:lnTo>
                    <a:pt x="3630494" y="3091534"/>
                  </a:lnTo>
                  <a:lnTo>
                    <a:pt x="3630494" y="3138398"/>
                  </a:lnTo>
                  <a:lnTo>
                    <a:pt x="3890355" y="3138398"/>
                  </a:lnTo>
                  <a:lnTo>
                    <a:pt x="3890355" y="3195845"/>
                  </a:lnTo>
                  <a:lnTo>
                    <a:pt x="3953809" y="3195845"/>
                  </a:lnTo>
                  <a:lnTo>
                    <a:pt x="3953809" y="3253291"/>
                  </a:lnTo>
                  <a:lnTo>
                    <a:pt x="4331514" y="3253291"/>
                  </a:lnTo>
                  <a:lnTo>
                    <a:pt x="4331514" y="3351555"/>
                  </a:lnTo>
                  <a:lnTo>
                    <a:pt x="6049313" y="3351555"/>
                  </a:lnTo>
                </a:path>
              </a:pathLst>
            </a:custGeom>
            <a:noFill/>
            <a:ln w="28575" cap="flat">
              <a:solidFill>
                <a:schemeClr val="accent3"/>
              </a:solidFill>
              <a:custDash>
                <a:ds d="600127" sp="200040"/>
              </a:cust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 name="Freeform 324">
              <a:extLst>
                <a:ext uri="{FF2B5EF4-FFF2-40B4-BE49-F238E27FC236}">
                  <a16:creationId xmlns:a16="http://schemas.microsoft.com/office/drawing/2014/main" id="{034CB28C-3030-B8CF-8402-B980358115F9}"/>
                </a:ext>
              </a:extLst>
            </p:cNvPr>
            <p:cNvSpPr/>
            <p:nvPr/>
          </p:nvSpPr>
          <p:spPr>
            <a:xfrm>
              <a:off x="9023963" y="4396521"/>
              <a:ext cx="3021" cy="4535"/>
            </a:xfrm>
            <a:custGeom>
              <a:avLst/>
              <a:gdLst>
                <a:gd name="connsiteX0" fmla="*/ 0 w 3021"/>
                <a:gd name="connsiteY0" fmla="*/ 0 h 4535"/>
                <a:gd name="connsiteX1" fmla="*/ 3022 w 3021"/>
                <a:gd name="connsiteY1" fmla="*/ 4535 h 4535"/>
              </a:gdLst>
              <a:ahLst/>
              <a:cxnLst>
                <a:cxn ang="0">
                  <a:pos x="connsiteX0" y="connsiteY0"/>
                </a:cxn>
                <a:cxn ang="0">
                  <a:pos x="connsiteX1" y="connsiteY1"/>
                </a:cxn>
              </a:cxnLst>
              <a:rect l="l" t="t" r="r" b="b"/>
              <a:pathLst>
                <a:path w="3021" h="4535">
                  <a:moveTo>
                    <a:pt x="0" y="0"/>
                  </a:moveTo>
                  <a:lnTo>
                    <a:pt x="3022" y="4535"/>
                  </a:lnTo>
                </a:path>
              </a:pathLst>
            </a:custGeom>
            <a:ln w="15875" cap="flat">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 name="Freeform 325">
              <a:extLst>
                <a:ext uri="{FF2B5EF4-FFF2-40B4-BE49-F238E27FC236}">
                  <a16:creationId xmlns:a16="http://schemas.microsoft.com/office/drawing/2014/main" id="{204562F2-8D87-7A1E-DD76-A56768628675}"/>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 name="Freeform 326">
              <a:extLst>
                <a:ext uri="{FF2B5EF4-FFF2-40B4-BE49-F238E27FC236}">
                  <a16:creationId xmlns:a16="http://schemas.microsoft.com/office/drawing/2014/main" id="{962EBFBA-94FD-0DA3-80A7-C4BFFC5A72FD}"/>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 name="Freeform 327">
              <a:extLst>
                <a:ext uri="{FF2B5EF4-FFF2-40B4-BE49-F238E27FC236}">
                  <a16:creationId xmlns:a16="http://schemas.microsoft.com/office/drawing/2014/main" id="{C6C24A50-0213-0C4A-F25F-4A4D1D6F3AAB}"/>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4" name="Freeform 328">
              <a:extLst>
                <a:ext uri="{FF2B5EF4-FFF2-40B4-BE49-F238E27FC236}">
                  <a16:creationId xmlns:a16="http://schemas.microsoft.com/office/drawing/2014/main" id="{28D9468E-FA22-30A0-B56A-D704BEE3355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5" name="Freeform 329">
              <a:extLst>
                <a:ext uri="{FF2B5EF4-FFF2-40B4-BE49-F238E27FC236}">
                  <a16:creationId xmlns:a16="http://schemas.microsoft.com/office/drawing/2014/main" id="{355B49EC-E7EF-019A-400D-08A4138A2369}"/>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6" name="Freeform 330">
              <a:extLst>
                <a:ext uri="{FF2B5EF4-FFF2-40B4-BE49-F238E27FC236}">
                  <a16:creationId xmlns:a16="http://schemas.microsoft.com/office/drawing/2014/main" id="{3503CAD9-1E18-D09B-F8C7-4C1E521965AC}"/>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7" name="Freeform 331">
              <a:extLst>
                <a:ext uri="{FF2B5EF4-FFF2-40B4-BE49-F238E27FC236}">
                  <a16:creationId xmlns:a16="http://schemas.microsoft.com/office/drawing/2014/main" id="{127970E1-A281-2042-1854-D4C8D70825EB}"/>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8" name="Freeform 332">
              <a:extLst>
                <a:ext uri="{FF2B5EF4-FFF2-40B4-BE49-F238E27FC236}">
                  <a16:creationId xmlns:a16="http://schemas.microsoft.com/office/drawing/2014/main" id="{2645A71B-9F57-3818-9ABB-535E44EAFC7D}"/>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9" name="Freeform 333">
              <a:extLst>
                <a:ext uri="{FF2B5EF4-FFF2-40B4-BE49-F238E27FC236}">
                  <a16:creationId xmlns:a16="http://schemas.microsoft.com/office/drawing/2014/main" id="{7A1CCFC6-E02F-DD8C-39C9-F74287B12BD6}"/>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0" name="Freeform 334">
              <a:extLst>
                <a:ext uri="{FF2B5EF4-FFF2-40B4-BE49-F238E27FC236}">
                  <a16:creationId xmlns:a16="http://schemas.microsoft.com/office/drawing/2014/main" id="{1D4B5E6D-F49E-6087-E1CA-86B51E4E739F}"/>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1" name="Freeform 335">
              <a:extLst>
                <a:ext uri="{FF2B5EF4-FFF2-40B4-BE49-F238E27FC236}">
                  <a16:creationId xmlns:a16="http://schemas.microsoft.com/office/drawing/2014/main" id="{AA37BA6B-1ACB-B8A7-B5BD-FC1CEFCDC82D}"/>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2" name="Freeform 336">
              <a:extLst>
                <a:ext uri="{FF2B5EF4-FFF2-40B4-BE49-F238E27FC236}">
                  <a16:creationId xmlns:a16="http://schemas.microsoft.com/office/drawing/2014/main" id="{D9D30A40-448C-B95F-B3DA-1936EBB998CE}"/>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3" name="Freeform 337">
              <a:extLst>
                <a:ext uri="{FF2B5EF4-FFF2-40B4-BE49-F238E27FC236}">
                  <a16:creationId xmlns:a16="http://schemas.microsoft.com/office/drawing/2014/main" id="{CE6BA4F5-DC83-5391-73D3-C0192559D35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4" name="Freeform 338">
              <a:extLst>
                <a:ext uri="{FF2B5EF4-FFF2-40B4-BE49-F238E27FC236}">
                  <a16:creationId xmlns:a16="http://schemas.microsoft.com/office/drawing/2014/main" id="{5ED83D9A-A6F2-F52F-41EA-8F446EA3AC1A}"/>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5" name="Freeform 339">
              <a:extLst>
                <a:ext uri="{FF2B5EF4-FFF2-40B4-BE49-F238E27FC236}">
                  <a16:creationId xmlns:a16="http://schemas.microsoft.com/office/drawing/2014/main" id="{00F11DF5-5A4B-438F-B4FB-5E905FB0FF22}"/>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6" name="Freeform 340">
              <a:extLst>
                <a:ext uri="{FF2B5EF4-FFF2-40B4-BE49-F238E27FC236}">
                  <a16:creationId xmlns:a16="http://schemas.microsoft.com/office/drawing/2014/main" id="{6893A5A6-5E4E-16A6-F406-7B3C2BBCE364}"/>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7" name="Freeform 341">
              <a:extLst>
                <a:ext uri="{FF2B5EF4-FFF2-40B4-BE49-F238E27FC236}">
                  <a16:creationId xmlns:a16="http://schemas.microsoft.com/office/drawing/2014/main" id="{CC3FAD00-4EB8-7125-46FF-434404B8AAED}"/>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8" name="Freeform 342">
              <a:extLst>
                <a:ext uri="{FF2B5EF4-FFF2-40B4-BE49-F238E27FC236}">
                  <a16:creationId xmlns:a16="http://schemas.microsoft.com/office/drawing/2014/main" id="{604E6019-F9B9-B5DD-59DE-2E6DACB7638A}"/>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19" name="Freeform 343">
              <a:extLst>
                <a:ext uri="{FF2B5EF4-FFF2-40B4-BE49-F238E27FC236}">
                  <a16:creationId xmlns:a16="http://schemas.microsoft.com/office/drawing/2014/main" id="{5F10719F-6D84-2CE9-ED05-64304C2F3FC9}"/>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0" name="Freeform 344">
              <a:extLst>
                <a:ext uri="{FF2B5EF4-FFF2-40B4-BE49-F238E27FC236}">
                  <a16:creationId xmlns:a16="http://schemas.microsoft.com/office/drawing/2014/main" id="{0D7962A0-72C2-0673-42E4-15D71DB9ABFA}"/>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1" name="Freeform 345">
              <a:extLst>
                <a:ext uri="{FF2B5EF4-FFF2-40B4-BE49-F238E27FC236}">
                  <a16:creationId xmlns:a16="http://schemas.microsoft.com/office/drawing/2014/main" id="{FB4E3703-F72A-234F-5884-97C68DAD37A2}"/>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2" name="Freeform 346">
              <a:extLst>
                <a:ext uri="{FF2B5EF4-FFF2-40B4-BE49-F238E27FC236}">
                  <a16:creationId xmlns:a16="http://schemas.microsoft.com/office/drawing/2014/main" id="{436F8E2A-8AB3-4D6A-4BF6-D968717D2116}"/>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3" name="Freeform 347">
              <a:extLst>
                <a:ext uri="{FF2B5EF4-FFF2-40B4-BE49-F238E27FC236}">
                  <a16:creationId xmlns:a16="http://schemas.microsoft.com/office/drawing/2014/main" id="{98A8BD16-CA93-A6FC-2AF9-AEE2A5FA698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4" name="Freeform 348">
              <a:extLst>
                <a:ext uri="{FF2B5EF4-FFF2-40B4-BE49-F238E27FC236}">
                  <a16:creationId xmlns:a16="http://schemas.microsoft.com/office/drawing/2014/main" id="{2FB26685-8635-E95A-B7A7-A129C4F7DBBF}"/>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5" name="Freeform 349">
              <a:extLst>
                <a:ext uri="{FF2B5EF4-FFF2-40B4-BE49-F238E27FC236}">
                  <a16:creationId xmlns:a16="http://schemas.microsoft.com/office/drawing/2014/main" id="{17A09CEA-C155-139C-2A35-C33AE2DCE023}"/>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6" name="Freeform 350">
              <a:extLst>
                <a:ext uri="{FF2B5EF4-FFF2-40B4-BE49-F238E27FC236}">
                  <a16:creationId xmlns:a16="http://schemas.microsoft.com/office/drawing/2014/main" id="{B288E43B-3865-7252-24A0-8C80A38D33E9}"/>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7" name="Freeform 351">
              <a:extLst>
                <a:ext uri="{FF2B5EF4-FFF2-40B4-BE49-F238E27FC236}">
                  <a16:creationId xmlns:a16="http://schemas.microsoft.com/office/drawing/2014/main" id="{B1028F75-19A2-46A4-C0BF-3708631C9A9F}"/>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8" name="Freeform 352">
              <a:extLst>
                <a:ext uri="{FF2B5EF4-FFF2-40B4-BE49-F238E27FC236}">
                  <a16:creationId xmlns:a16="http://schemas.microsoft.com/office/drawing/2014/main" id="{02FFAC60-FDD4-600F-18AB-AFF9148DA94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29" name="Freeform 353">
              <a:extLst>
                <a:ext uri="{FF2B5EF4-FFF2-40B4-BE49-F238E27FC236}">
                  <a16:creationId xmlns:a16="http://schemas.microsoft.com/office/drawing/2014/main" id="{79FBF3AC-0038-77B2-F0BA-694EE9DF9909}"/>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0" name="Freeform 354">
              <a:extLst>
                <a:ext uri="{FF2B5EF4-FFF2-40B4-BE49-F238E27FC236}">
                  <a16:creationId xmlns:a16="http://schemas.microsoft.com/office/drawing/2014/main" id="{DC25FE69-9DFC-0E41-11FA-5CB0324A894D}"/>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1" name="Freeform 355">
              <a:extLst>
                <a:ext uri="{FF2B5EF4-FFF2-40B4-BE49-F238E27FC236}">
                  <a16:creationId xmlns:a16="http://schemas.microsoft.com/office/drawing/2014/main" id="{5D245B58-0F65-5680-8CB2-754C3AE4C750}"/>
                </a:ext>
              </a:extLst>
            </p:cNvPr>
            <p:cNvSpPr/>
            <p:nvPr/>
          </p:nvSpPr>
          <p:spPr>
            <a:xfrm>
              <a:off x="3239043" y="11795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2" name="Freeform 356">
              <a:extLst>
                <a:ext uri="{FF2B5EF4-FFF2-40B4-BE49-F238E27FC236}">
                  <a16:creationId xmlns:a16="http://schemas.microsoft.com/office/drawing/2014/main" id="{3F92DA60-74C6-3C99-A9D2-1B5DDBC1CA99}"/>
                </a:ext>
              </a:extLst>
            </p:cNvPr>
            <p:cNvSpPr/>
            <p:nvPr/>
          </p:nvSpPr>
          <p:spPr>
            <a:xfrm>
              <a:off x="3269259" y="11492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3" name="Freeform 357">
              <a:extLst>
                <a:ext uri="{FF2B5EF4-FFF2-40B4-BE49-F238E27FC236}">
                  <a16:creationId xmlns:a16="http://schemas.microsoft.com/office/drawing/2014/main" id="{3E32AB6A-975A-2361-A2CE-721F36BB73B8}"/>
                </a:ext>
              </a:extLst>
            </p:cNvPr>
            <p:cNvSpPr/>
            <p:nvPr/>
          </p:nvSpPr>
          <p:spPr>
            <a:xfrm>
              <a:off x="3254151" y="13321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4" name="Freeform 358">
              <a:extLst>
                <a:ext uri="{FF2B5EF4-FFF2-40B4-BE49-F238E27FC236}">
                  <a16:creationId xmlns:a16="http://schemas.microsoft.com/office/drawing/2014/main" id="{902EC492-0AA4-9450-B0AA-2B90F367E94C}"/>
                </a:ext>
              </a:extLst>
            </p:cNvPr>
            <p:cNvSpPr/>
            <p:nvPr/>
          </p:nvSpPr>
          <p:spPr>
            <a:xfrm>
              <a:off x="3284367" y="13019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5" name="Freeform 359">
              <a:extLst>
                <a:ext uri="{FF2B5EF4-FFF2-40B4-BE49-F238E27FC236}">
                  <a16:creationId xmlns:a16="http://schemas.microsoft.com/office/drawing/2014/main" id="{88C0C93F-439F-2CFD-CDA1-922A7EF021DE}"/>
                </a:ext>
              </a:extLst>
            </p:cNvPr>
            <p:cNvSpPr/>
            <p:nvPr/>
          </p:nvSpPr>
          <p:spPr>
            <a:xfrm>
              <a:off x="3270770" y="1441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6" name="Freeform 360">
              <a:extLst>
                <a:ext uri="{FF2B5EF4-FFF2-40B4-BE49-F238E27FC236}">
                  <a16:creationId xmlns:a16="http://schemas.microsoft.com/office/drawing/2014/main" id="{CB9F2861-8E6E-C09D-C5B5-AFDB055DF953}"/>
                </a:ext>
              </a:extLst>
            </p:cNvPr>
            <p:cNvSpPr/>
            <p:nvPr/>
          </p:nvSpPr>
          <p:spPr>
            <a:xfrm>
              <a:off x="3300986" y="1410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7" name="Freeform 361">
              <a:extLst>
                <a:ext uri="{FF2B5EF4-FFF2-40B4-BE49-F238E27FC236}">
                  <a16:creationId xmlns:a16="http://schemas.microsoft.com/office/drawing/2014/main" id="{B24C3840-A68C-5B89-03F5-1965D91C5AF2}"/>
                </a:ext>
              </a:extLst>
            </p:cNvPr>
            <p:cNvSpPr/>
            <p:nvPr/>
          </p:nvSpPr>
          <p:spPr>
            <a:xfrm>
              <a:off x="3278324" y="152872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8" name="Freeform 362">
              <a:extLst>
                <a:ext uri="{FF2B5EF4-FFF2-40B4-BE49-F238E27FC236}">
                  <a16:creationId xmlns:a16="http://schemas.microsoft.com/office/drawing/2014/main" id="{61EEA924-431B-77F9-23EB-37C1658B7099}"/>
                </a:ext>
              </a:extLst>
            </p:cNvPr>
            <p:cNvSpPr/>
            <p:nvPr/>
          </p:nvSpPr>
          <p:spPr>
            <a:xfrm>
              <a:off x="3308540" y="149849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39" name="Freeform 363">
              <a:extLst>
                <a:ext uri="{FF2B5EF4-FFF2-40B4-BE49-F238E27FC236}">
                  <a16:creationId xmlns:a16="http://schemas.microsoft.com/office/drawing/2014/main" id="{169630A4-AD5C-2C2C-CAE2-83B0BF2B3DA6}"/>
                </a:ext>
              </a:extLst>
            </p:cNvPr>
            <p:cNvSpPr/>
            <p:nvPr/>
          </p:nvSpPr>
          <p:spPr>
            <a:xfrm>
              <a:off x="3285878" y="16405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0" name="Freeform 364">
              <a:extLst>
                <a:ext uri="{FF2B5EF4-FFF2-40B4-BE49-F238E27FC236}">
                  <a16:creationId xmlns:a16="http://schemas.microsoft.com/office/drawing/2014/main" id="{AA14ECF5-8BBA-7F43-BCC7-536E38E4CBFD}"/>
                </a:ext>
              </a:extLst>
            </p:cNvPr>
            <p:cNvSpPr/>
            <p:nvPr/>
          </p:nvSpPr>
          <p:spPr>
            <a:xfrm>
              <a:off x="3316094" y="16103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1" name="Freeform 365">
              <a:extLst>
                <a:ext uri="{FF2B5EF4-FFF2-40B4-BE49-F238E27FC236}">
                  <a16:creationId xmlns:a16="http://schemas.microsoft.com/office/drawing/2014/main" id="{59315ACE-72C6-AAE7-31AF-0D9961BC6A03}"/>
                </a:ext>
              </a:extLst>
            </p:cNvPr>
            <p:cNvSpPr/>
            <p:nvPr/>
          </p:nvSpPr>
          <p:spPr>
            <a:xfrm>
              <a:off x="3371995"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2" name="Freeform 366">
              <a:extLst>
                <a:ext uri="{FF2B5EF4-FFF2-40B4-BE49-F238E27FC236}">
                  <a16:creationId xmlns:a16="http://schemas.microsoft.com/office/drawing/2014/main" id="{000AA94A-1FF7-19D4-ECA7-6EECAF62EB40}"/>
                </a:ext>
              </a:extLst>
            </p:cNvPr>
            <p:cNvSpPr/>
            <p:nvPr/>
          </p:nvSpPr>
          <p:spPr>
            <a:xfrm>
              <a:off x="3402211"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3" name="Freeform 367">
              <a:extLst>
                <a:ext uri="{FF2B5EF4-FFF2-40B4-BE49-F238E27FC236}">
                  <a16:creationId xmlns:a16="http://schemas.microsoft.com/office/drawing/2014/main" id="{311E98DF-F931-E6FC-83D8-837F915D9720}"/>
                </a:ext>
              </a:extLst>
            </p:cNvPr>
            <p:cNvSpPr/>
            <p:nvPr/>
          </p:nvSpPr>
          <p:spPr>
            <a:xfrm>
              <a:off x="3381060"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4" name="Freeform 368">
              <a:extLst>
                <a:ext uri="{FF2B5EF4-FFF2-40B4-BE49-F238E27FC236}">
                  <a16:creationId xmlns:a16="http://schemas.microsoft.com/office/drawing/2014/main" id="{94B02DC9-F2F3-A26F-916F-10E4172F36EF}"/>
                </a:ext>
              </a:extLst>
            </p:cNvPr>
            <p:cNvSpPr/>
            <p:nvPr/>
          </p:nvSpPr>
          <p:spPr>
            <a:xfrm>
              <a:off x="3411276"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5" name="Freeform 369">
              <a:extLst>
                <a:ext uri="{FF2B5EF4-FFF2-40B4-BE49-F238E27FC236}">
                  <a16:creationId xmlns:a16="http://schemas.microsoft.com/office/drawing/2014/main" id="{0F27EB2E-DC18-A78C-BBC4-E4E9775AC4AE}"/>
                </a:ext>
              </a:extLst>
            </p:cNvPr>
            <p:cNvSpPr/>
            <p:nvPr/>
          </p:nvSpPr>
          <p:spPr>
            <a:xfrm>
              <a:off x="3388614"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6" name="Freeform 370">
              <a:extLst>
                <a:ext uri="{FF2B5EF4-FFF2-40B4-BE49-F238E27FC236}">
                  <a16:creationId xmlns:a16="http://schemas.microsoft.com/office/drawing/2014/main" id="{FEC051BD-59E7-C1BA-C803-DCE85C6ED9D1}"/>
                </a:ext>
              </a:extLst>
            </p:cNvPr>
            <p:cNvSpPr/>
            <p:nvPr/>
          </p:nvSpPr>
          <p:spPr>
            <a:xfrm>
              <a:off x="3418830"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7" name="Freeform 371">
              <a:extLst>
                <a:ext uri="{FF2B5EF4-FFF2-40B4-BE49-F238E27FC236}">
                  <a16:creationId xmlns:a16="http://schemas.microsoft.com/office/drawing/2014/main" id="{7EF366FE-9780-A3DC-C89B-B798CF39AA31}"/>
                </a:ext>
              </a:extLst>
            </p:cNvPr>
            <p:cNvSpPr/>
            <p:nvPr/>
          </p:nvSpPr>
          <p:spPr>
            <a:xfrm>
              <a:off x="3412787"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8" name="Freeform 372">
              <a:extLst>
                <a:ext uri="{FF2B5EF4-FFF2-40B4-BE49-F238E27FC236}">
                  <a16:creationId xmlns:a16="http://schemas.microsoft.com/office/drawing/2014/main" id="{1E46FEEA-BF98-5F16-A33C-CEB610070C60}"/>
                </a:ext>
              </a:extLst>
            </p:cNvPr>
            <p:cNvSpPr/>
            <p:nvPr/>
          </p:nvSpPr>
          <p:spPr>
            <a:xfrm>
              <a:off x="3443003"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9" name="Freeform 373">
              <a:extLst>
                <a:ext uri="{FF2B5EF4-FFF2-40B4-BE49-F238E27FC236}">
                  <a16:creationId xmlns:a16="http://schemas.microsoft.com/office/drawing/2014/main" id="{DF14A1AA-6446-24C4-BC9F-8595B7250DD6}"/>
                </a:ext>
              </a:extLst>
            </p:cNvPr>
            <p:cNvSpPr/>
            <p:nvPr/>
          </p:nvSpPr>
          <p:spPr>
            <a:xfrm>
              <a:off x="3514011" y="20230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0" name="Freeform 374">
              <a:extLst>
                <a:ext uri="{FF2B5EF4-FFF2-40B4-BE49-F238E27FC236}">
                  <a16:creationId xmlns:a16="http://schemas.microsoft.com/office/drawing/2014/main" id="{6EE68F16-290F-A01D-F4CA-9DCF3DFF01B6}"/>
                </a:ext>
              </a:extLst>
            </p:cNvPr>
            <p:cNvSpPr/>
            <p:nvPr/>
          </p:nvSpPr>
          <p:spPr>
            <a:xfrm>
              <a:off x="3544228" y="19928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1" name="Freeform 375">
              <a:extLst>
                <a:ext uri="{FF2B5EF4-FFF2-40B4-BE49-F238E27FC236}">
                  <a16:creationId xmlns:a16="http://schemas.microsoft.com/office/drawing/2014/main" id="{2756EE75-4489-6929-4FD7-15B9727802AB}"/>
                </a:ext>
              </a:extLst>
            </p:cNvPr>
            <p:cNvSpPr/>
            <p:nvPr/>
          </p:nvSpPr>
          <p:spPr>
            <a:xfrm>
              <a:off x="3609193" y="22090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2" name="Freeform 376">
              <a:extLst>
                <a:ext uri="{FF2B5EF4-FFF2-40B4-BE49-F238E27FC236}">
                  <a16:creationId xmlns:a16="http://schemas.microsoft.com/office/drawing/2014/main" id="{00AE2128-EECE-FA77-672E-F5BF442F8302}"/>
                </a:ext>
              </a:extLst>
            </p:cNvPr>
            <p:cNvSpPr/>
            <p:nvPr/>
          </p:nvSpPr>
          <p:spPr>
            <a:xfrm>
              <a:off x="3639409" y="21787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3" name="Freeform 377">
              <a:extLst>
                <a:ext uri="{FF2B5EF4-FFF2-40B4-BE49-F238E27FC236}">
                  <a16:creationId xmlns:a16="http://schemas.microsoft.com/office/drawing/2014/main" id="{40A20CDE-9AA9-2D77-2F5C-47E07C572C0E}"/>
                </a:ext>
              </a:extLst>
            </p:cNvPr>
            <p:cNvSpPr/>
            <p:nvPr/>
          </p:nvSpPr>
          <p:spPr>
            <a:xfrm>
              <a:off x="3616747" y="2255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4" name="Freeform 378">
              <a:extLst>
                <a:ext uri="{FF2B5EF4-FFF2-40B4-BE49-F238E27FC236}">
                  <a16:creationId xmlns:a16="http://schemas.microsoft.com/office/drawing/2014/main" id="{CAD8F4C7-AE7B-574D-1A86-04AA4A926C2A}"/>
                </a:ext>
              </a:extLst>
            </p:cNvPr>
            <p:cNvSpPr/>
            <p:nvPr/>
          </p:nvSpPr>
          <p:spPr>
            <a:xfrm>
              <a:off x="3646963" y="2225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5" name="Freeform 379">
              <a:extLst>
                <a:ext uri="{FF2B5EF4-FFF2-40B4-BE49-F238E27FC236}">
                  <a16:creationId xmlns:a16="http://schemas.microsoft.com/office/drawing/2014/main" id="{2A42ABD0-FDC3-3F41-A0E6-80AB35A6E260}"/>
                </a:ext>
              </a:extLst>
            </p:cNvPr>
            <p:cNvSpPr/>
            <p:nvPr/>
          </p:nvSpPr>
          <p:spPr>
            <a:xfrm>
              <a:off x="3640920" y="23511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6" name="Freeform 380">
              <a:extLst>
                <a:ext uri="{FF2B5EF4-FFF2-40B4-BE49-F238E27FC236}">
                  <a16:creationId xmlns:a16="http://schemas.microsoft.com/office/drawing/2014/main" id="{2672C3D1-4B28-15CC-0FBD-51A344E79B7D}"/>
                </a:ext>
              </a:extLst>
            </p:cNvPr>
            <p:cNvSpPr/>
            <p:nvPr/>
          </p:nvSpPr>
          <p:spPr>
            <a:xfrm>
              <a:off x="3671137" y="23208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7" name="Freeform 381">
              <a:extLst>
                <a:ext uri="{FF2B5EF4-FFF2-40B4-BE49-F238E27FC236}">
                  <a16:creationId xmlns:a16="http://schemas.microsoft.com/office/drawing/2014/main" id="{5978C835-33A2-B1CD-DEB2-9D4F1DBE2E48}"/>
                </a:ext>
              </a:extLst>
            </p:cNvPr>
            <p:cNvSpPr/>
            <p:nvPr/>
          </p:nvSpPr>
          <p:spPr>
            <a:xfrm>
              <a:off x="3663582"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8" name="Freeform 382">
              <a:extLst>
                <a:ext uri="{FF2B5EF4-FFF2-40B4-BE49-F238E27FC236}">
                  <a16:creationId xmlns:a16="http://schemas.microsoft.com/office/drawing/2014/main" id="{052653C5-4738-8E18-A76D-88E3B0A8E4EF}"/>
                </a:ext>
              </a:extLst>
            </p:cNvPr>
            <p:cNvSpPr/>
            <p:nvPr/>
          </p:nvSpPr>
          <p:spPr>
            <a:xfrm>
              <a:off x="3693799"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59" name="Freeform 383">
              <a:extLst>
                <a:ext uri="{FF2B5EF4-FFF2-40B4-BE49-F238E27FC236}">
                  <a16:creationId xmlns:a16="http://schemas.microsoft.com/office/drawing/2014/main" id="{BF816871-808E-C8FD-EEA0-3DE7E18F3FAF}"/>
                </a:ext>
              </a:extLst>
            </p:cNvPr>
            <p:cNvSpPr/>
            <p:nvPr/>
          </p:nvSpPr>
          <p:spPr>
            <a:xfrm>
              <a:off x="3773872" y="24947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0" name="Freeform 384">
              <a:extLst>
                <a:ext uri="{FF2B5EF4-FFF2-40B4-BE49-F238E27FC236}">
                  <a16:creationId xmlns:a16="http://schemas.microsoft.com/office/drawing/2014/main" id="{C0CEE217-91B1-1EEF-FA46-4961C217CA38}"/>
                </a:ext>
              </a:extLst>
            </p:cNvPr>
            <p:cNvSpPr/>
            <p:nvPr/>
          </p:nvSpPr>
          <p:spPr>
            <a:xfrm>
              <a:off x="3804088" y="24645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1" name="Freeform 385">
              <a:extLst>
                <a:ext uri="{FF2B5EF4-FFF2-40B4-BE49-F238E27FC236}">
                  <a16:creationId xmlns:a16="http://schemas.microsoft.com/office/drawing/2014/main" id="{BA268B3E-F4EC-2238-5903-E6C851D527E5}"/>
                </a:ext>
              </a:extLst>
            </p:cNvPr>
            <p:cNvSpPr/>
            <p:nvPr/>
          </p:nvSpPr>
          <p:spPr>
            <a:xfrm>
              <a:off x="3915889" y="254462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2" name="Freeform 386">
              <a:extLst>
                <a:ext uri="{FF2B5EF4-FFF2-40B4-BE49-F238E27FC236}">
                  <a16:creationId xmlns:a16="http://schemas.microsoft.com/office/drawing/2014/main" id="{8EA2434C-A779-8733-69A3-5A999AA5EC66}"/>
                </a:ext>
              </a:extLst>
            </p:cNvPr>
            <p:cNvSpPr/>
            <p:nvPr/>
          </p:nvSpPr>
          <p:spPr>
            <a:xfrm>
              <a:off x="3946105" y="251438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3" name="Freeform 387">
              <a:extLst>
                <a:ext uri="{FF2B5EF4-FFF2-40B4-BE49-F238E27FC236}">
                  <a16:creationId xmlns:a16="http://schemas.microsoft.com/office/drawing/2014/main" id="{1688DD80-739D-5803-E5FA-847ADAC81076}"/>
                </a:ext>
              </a:extLst>
            </p:cNvPr>
            <p:cNvSpPr/>
            <p:nvPr/>
          </p:nvSpPr>
          <p:spPr>
            <a:xfrm>
              <a:off x="3947616" y="26187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4" name="Freeform 388">
              <a:extLst>
                <a:ext uri="{FF2B5EF4-FFF2-40B4-BE49-F238E27FC236}">
                  <a16:creationId xmlns:a16="http://schemas.microsoft.com/office/drawing/2014/main" id="{B7CD1B3E-3EFE-5483-5BE8-97C4ED0FB9AE}"/>
                </a:ext>
              </a:extLst>
            </p:cNvPr>
            <p:cNvSpPr/>
            <p:nvPr/>
          </p:nvSpPr>
          <p:spPr>
            <a:xfrm>
              <a:off x="3977832" y="25884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5" name="Freeform 389">
              <a:extLst>
                <a:ext uri="{FF2B5EF4-FFF2-40B4-BE49-F238E27FC236}">
                  <a16:creationId xmlns:a16="http://schemas.microsoft.com/office/drawing/2014/main" id="{AA1B42BC-B763-8B39-9A0E-1966722C0292}"/>
                </a:ext>
              </a:extLst>
            </p:cNvPr>
            <p:cNvSpPr/>
            <p:nvPr/>
          </p:nvSpPr>
          <p:spPr>
            <a:xfrm>
              <a:off x="4246758" y="30208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6" name="Freeform 390">
              <a:extLst>
                <a:ext uri="{FF2B5EF4-FFF2-40B4-BE49-F238E27FC236}">
                  <a16:creationId xmlns:a16="http://schemas.microsoft.com/office/drawing/2014/main" id="{16AF3ABC-5A77-AE38-F85F-C0CCBE8EE447}"/>
                </a:ext>
              </a:extLst>
            </p:cNvPr>
            <p:cNvSpPr/>
            <p:nvPr/>
          </p:nvSpPr>
          <p:spPr>
            <a:xfrm>
              <a:off x="4276974" y="29905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7" name="Freeform 391">
              <a:extLst>
                <a:ext uri="{FF2B5EF4-FFF2-40B4-BE49-F238E27FC236}">
                  <a16:creationId xmlns:a16="http://schemas.microsoft.com/office/drawing/2014/main" id="{93B61B67-3626-A140-4BBB-6134F08BF7E8}"/>
                </a:ext>
              </a:extLst>
            </p:cNvPr>
            <p:cNvSpPr/>
            <p:nvPr/>
          </p:nvSpPr>
          <p:spPr>
            <a:xfrm>
              <a:off x="4317766" y="30450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8" name="Freeform 392">
              <a:extLst>
                <a:ext uri="{FF2B5EF4-FFF2-40B4-BE49-F238E27FC236}">
                  <a16:creationId xmlns:a16="http://schemas.microsoft.com/office/drawing/2014/main" id="{15C1DF2D-7B9C-8C31-02D2-D883B917216B}"/>
                </a:ext>
              </a:extLst>
            </p:cNvPr>
            <p:cNvSpPr/>
            <p:nvPr/>
          </p:nvSpPr>
          <p:spPr>
            <a:xfrm>
              <a:off x="4347983" y="30147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69" name="Freeform 393">
              <a:extLst>
                <a:ext uri="{FF2B5EF4-FFF2-40B4-BE49-F238E27FC236}">
                  <a16:creationId xmlns:a16="http://schemas.microsoft.com/office/drawing/2014/main" id="{EEBCC032-2787-9E5A-0558-A6379D0805A2}"/>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0" name="Freeform 394">
              <a:extLst>
                <a:ext uri="{FF2B5EF4-FFF2-40B4-BE49-F238E27FC236}">
                  <a16:creationId xmlns:a16="http://schemas.microsoft.com/office/drawing/2014/main" id="{7EC1484D-D314-D96C-873C-C3CA0CB33E6C}"/>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1" name="Freeform 395">
              <a:extLst>
                <a:ext uri="{FF2B5EF4-FFF2-40B4-BE49-F238E27FC236}">
                  <a16:creationId xmlns:a16="http://schemas.microsoft.com/office/drawing/2014/main" id="{9521E944-0BD2-D408-DAF9-089B6A16BE05}"/>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2" name="Freeform 396">
              <a:extLst>
                <a:ext uri="{FF2B5EF4-FFF2-40B4-BE49-F238E27FC236}">
                  <a16:creationId xmlns:a16="http://schemas.microsoft.com/office/drawing/2014/main" id="{2BBE28E9-392E-6FC8-8488-FA9A08999FD0}"/>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3" name="Freeform 397">
              <a:extLst>
                <a:ext uri="{FF2B5EF4-FFF2-40B4-BE49-F238E27FC236}">
                  <a16:creationId xmlns:a16="http://schemas.microsoft.com/office/drawing/2014/main" id="{A7DF392B-41FF-C3C5-E375-CA38B505FDD0}"/>
                </a:ext>
              </a:extLst>
            </p:cNvPr>
            <p:cNvSpPr/>
            <p:nvPr/>
          </p:nvSpPr>
          <p:spPr>
            <a:xfrm>
              <a:off x="4538346" y="31508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4" name="Freeform 398">
              <a:extLst>
                <a:ext uri="{FF2B5EF4-FFF2-40B4-BE49-F238E27FC236}">
                  <a16:creationId xmlns:a16="http://schemas.microsoft.com/office/drawing/2014/main" id="{C596B2A2-106F-50CD-76F6-012A6EFC3154}"/>
                </a:ext>
              </a:extLst>
            </p:cNvPr>
            <p:cNvSpPr/>
            <p:nvPr/>
          </p:nvSpPr>
          <p:spPr>
            <a:xfrm>
              <a:off x="4568562" y="31206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5" name="Freeform 399">
              <a:extLst>
                <a:ext uri="{FF2B5EF4-FFF2-40B4-BE49-F238E27FC236}">
                  <a16:creationId xmlns:a16="http://schemas.microsoft.com/office/drawing/2014/main" id="{90B27C34-3C92-9985-600F-5CB7787D2C2C}"/>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6" name="Freeform 400">
              <a:extLst>
                <a:ext uri="{FF2B5EF4-FFF2-40B4-BE49-F238E27FC236}">
                  <a16:creationId xmlns:a16="http://schemas.microsoft.com/office/drawing/2014/main" id="{D871A005-94A1-D9D1-5964-67C8EEA0347C}"/>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7" name="Freeform 401">
              <a:extLst>
                <a:ext uri="{FF2B5EF4-FFF2-40B4-BE49-F238E27FC236}">
                  <a16:creationId xmlns:a16="http://schemas.microsoft.com/office/drawing/2014/main" id="{899BCD2B-C85C-1DFF-BBDE-C367CFDC62E4}"/>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8" name="Freeform 402">
              <a:extLst>
                <a:ext uri="{FF2B5EF4-FFF2-40B4-BE49-F238E27FC236}">
                  <a16:creationId xmlns:a16="http://schemas.microsoft.com/office/drawing/2014/main" id="{4CB7D763-D125-7C9F-5BEE-AEF00000D7AE}"/>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79" name="Freeform 403">
              <a:extLst>
                <a:ext uri="{FF2B5EF4-FFF2-40B4-BE49-F238E27FC236}">
                  <a16:creationId xmlns:a16="http://schemas.microsoft.com/office/drawing/2014/main" id="{3DABF4EB-27DD-76C5-8F72-953A37FB75BC}"/>
                </a:ext>
              </a:extLst>
            </p:cNvPr>
            <p:cNvSpPr/>
            <p:nvPr/>
          </p:nvSpPr>
          <p:spPr>
            <a:xfrm>
              <a:off x="4908496" y="348493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0" name="Freeform 404">
              <a:extLst>
                <a:ext uri="{FF2B5EF4-FFF2-40B4-BE49-F238E27FC236}">
                  <a16:creationId xmlns:a16="http://schemas.microsoft.com/office/drawing/2014/main" id="{1DFDA4DD-2183-E1B8-D5BA-185CF7AEA22C}"/>
                </a:ext>
              </a:extLst>
            </p:cNvPr>
            <p:cNvSpPr/>
            <p:nvPr/>
          </p:nvSpPr>
          <p:spPr>
            <a:xfrm>
              <a:off x="4938712" y="345469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1" name="Freeform 405">
              <a:extLst>
                <a:ext uri="{FF2B5EF4-FFF2-40B4-BE49-F238E27FC236}">
                  <a16:creationId xmlns:a16="http://schemas.microsoft.com/office/drawing/2014/main" id="{51D14E72-28FA-71AF-78F8-A6FBCF32D351}"/>
                </a:ext>
              </a:extLst>
            </p:cNvPr>
            <p:cNvSpPr/>
            <p:nvPr/>
          </p:nvSpPr>
          <p:spPr>
            <a:xfrm>
              <a:off x="5003677" y="36587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2" name="Freeform 406">
              <a:extLst>
                <a:ext uri="{FF2B5EF4-FFF2-40B4-BE49-F238E27FC236}">
                  <a16:creationId xmlns:a16="http://schemas.microsoft.com/office/drawing/2014/main" id="{950CCBAB-D37A-7117-162A-76530C020603}"/>
                </a:ext>
              </a:extLst>
            </p:cNvPr>
            <p:cNvSpPr/>
            <p:nvPr/>
          </p:nvSpPr>
          <p:spPr>
            <a:xfrm>
              <a:off x="5033894" y="36285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3" name="Freeform 407">
              <a:extLst>
                <a:ext uri="{FF2B5EF4-FFF2-40B4-BE49-F238E27FC236}">
                  <a16:creationId xmlns:a16="http://schemas.microsoft.com/office/drawing/2014/main" id="{956D76E1-0017-C080-C20D-3C634DC2783E}"/>
                </a:ext>
              </a:extLst>
            </p:cNvPr>
            <p:cNvSpPr/>
            <p:nvPr/>
          </p:nvSpPr>
          <p:spPr>
            <a:xfrm>
              <a:off x="5286200" y="36890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4" name="Freeform 408">
              <a:extLst>
                <a:ext uri="{FF2B5EF4-FFF2-40B4-BE49-F238E27FC236}">
                  <a16:creationId xmlns:a16="http://schemas.microsoft.com/office/drawing/2014/main" id="{BB4B5664-8EF5-2A4A-6A8C-C3C69F43E828}"/>
                </a:ext>
              </a:extLst>
            </p:cNvPr>
            <p:cNvSpPr/>
            <p:nvPr/>
          </p:nvSpPr>
          <p:spPr>
            <a:xfrm>
              <a:off x="5316417" y="36587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5" name="Freeform 409">
              <a:extLst>
                <a:ext uri="{FF2B5EF4-FFF2-40B4-BE49-F238E27FC236}">
                  <a16:creationId xmlns:a16="http://schemas.microsoft.com/office/drawing/2014/main" id="{8FE5C2A1-CC48-0531-FD93-CF2B3C0ABC67}"/>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6" name="Freeform 410">
              <a:extLst>
                <a:ext uri="{FF2B5EF4-FFF2-40B4-BE49-F238E27FC236}">
                  <a16:creationId xmlns:a16="http://schemas.microsoft.com/office/drawing/2014/main" id="{30E2FB81-40AF-7CB6-BF5A-6CB2E1971DF0}"/>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7" name="Freeform 411">
              <a:extLst>
                <a:ext uri="{FF2B5EF4-FFF2-40B4-BE49-F238E27FC236}">
                  <a16:creationId xmlns:a16="http://schemas.microsoft.com/office/drawing/2014/main" id="{B07BD3B8-E4E7-32F9-7ED4-DDC59B40D90D}"/>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8" name="Freeform 412">
              <a:extLst>
                <a:ext uri="{FF2B5EF4-FFF2-40B4-BE49-F238E27FC236}">
                  <a16:creationId xmlns:a16="http://schemas.microsoft.com/office/drawing/2014/main" id="{6DD89A75-6115-9817-CECC-8A1DE3A626F1}"/>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89" name="Freeform 413">
              <a:extLst>
                <a:ext uri="{FF2B5EF4-FFF2-40B4-BE49-F238E27FC236}">
                  <a16:creationId xmlns:a16="http://schemas.microsoft.com/office/drawing/2014/main" id="{7C6F02D2-C623-3151-B137-ED515DC791B2}"/>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0" name="Freeform 414">
              <a:extLst>
                <a:ext uri="{FF2B5EF4-FFF2-40B4-BE49-F238E27FC236}">
                  <a16:creationId xmlns:a16="http://schemas.microsoft.com/office/drawing/2014/main" id="{310AF207-D9F7-2DD3-514A-FE3927EAB4EC}"/>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1" name="Freeform 415">
              <a:extLst>
                <a:ext uri="{FF2B5EF4-FFF2-40B4-BE49-F238E27FC236}">
                  <a16:creationId xmlns:a16="http://schemas.microsoft.com/office/drawing/2014/main" id="{FDEE4C85-2B64-E5ED-C19A-020AAA2B915A}"/>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2" name="Freeform 416">
              <a:extLst>
                <a:ext uri="{FF2B5EF4-FFF2-40B4-BE49-F238E27FC236}">
                  <a16:creationId xmlns:a16="http://schemas.microsoft.com/office/drawing/2014/main" id="{68128F75-2F5E-305C-EF1E-DA20CD16F97D}"/>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3" name="Freeform 417">
              <a:extLst>
                <a:ext uri="{FF2B5EF4-FFF2-40B4-BE49-F238E27FC236}">
                  <a16:creationId xmlns:a16="http://schemas.microsoft.com/office/drawing/2014/main" id="{EE16B6BC-F472-FF09-1892-40090182B283}"/>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4" name="Freeform 418">
              <a:extLst>
                <a:ext uri="{FF2B5EF4-FFF2-40B4-BE49-F238E27FC236}">
                  <a16:creationId xmlns:a16="http://schemas.microsoft.com/office/drawing/2014/main" id="{D0586FC3-FC38-F75A-17DA-4095D525BBC0}"/>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5" name="Freeform 419">
              <a:extLst>
                <a:ext uri="{FF2B5EF4-FFF2-40B4-BE49-F238E27FC236}">
                  <a16:creationId xmlns:a16="http://schemas.microsoft.com/office/drawing/2014/main" id="{8DD48BDA-3D7A-980E-BE8C-2FCFE8923793}"/>
                </a:ext>
              </a:extLst>
            </p:cNvPr>
            <p:cNvSpPr/>
            <p:nvPr/>
          </p:nvSpPr>
          <p:spPr>
            <a:xfrm>
              <a:off x="6389097"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6" name="Freeform 420">
              <a:extLst>
                <a:ext uri="{FF2B5EF4-FFF2-40B4-BE49-F238E27FC236}">
                  <a16:creationId xmlns:a16="http://schemas.microsoft.com/office/drawing/2014/main" id="{0E8C468C-938F-209D-3677-FFD5D25AEC61}"/>
                </a:ext>
              </a:extLst>
            </p:cNvPr>
            <p:cNvSpPr/>
            <p:nvPr/>
          </p:nvSpPr>
          <p:spPr>
            <a:xfrm>
              <a:off x="6419313"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7" name="Freeform 421">
              <a:extLst>
                <a:ext uri="{FF2B5EF4-FFF2-40B4-BE49-F238E27FC236}">
                  <a16:creationId xmlns:a16="http://schemas.microsoft.com/office/drawing/2014/main" id="{9CE2C54D-5FEB-A207-9450-892DA8309FC0}"/>
                </a:ext>
              </a:extLst>
            </p:cNvPr>
            <p:cNvSpPr/>
            <p:nvPr/>
          </p:nvSpPr>
          <p:spPr>
            <a:xfrm>
              <a:off x="6562841"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8" name="Freeform 422">
              <a:extLst>
                <a:ext uri="{FF2B5EF4-FFF2-40B4-BE49-F238E27FC236}">
                  <a16:creationId xmlns:a16="http://schemas.microsoft.com/office/drawing/2014/main" id="{C03C8E7B-F678-1466-D96E-26804FE8EE5A}"/>
                </a:ext>
              </a:extLst>
            </p:cNvPr>
            <p:cNvSpPr/>
            <p:nvPr/>
          </p:nvSpPr>
          <p:spPr>
            <a:xfrm>
              <a:off x="6593057"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99" name="Freeform 423">
              <a:extLst>
                <a:ext uri="{FF2B5EF4-FFF2-40B4-BE49-F238E27FC236}">
                  <a16:creationId xmlns:a16="http://schemas.microsoft.com/office/drawing/2014/main" id="{39789855-C28A-D7FA-35A1-97420F875A35}"/>
                </a:ext>
              </a:extLst>
            </p:cNvPr>
            <p:cNvSpPr/>
            <p:nvPr/>
          </p:nvSpPr>
          <p:spPr>
            <a:xfrm>
              <a:off x="6633850"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0" name="Freeform 424">
              <a:extLst>
                <a:ext uri="{FF2B5EF4-FFF2-40B4-BE49-F238E27FC236}">
                  <a16:creationId xmlns:a16="http://schemas.microsoft.com/office/drawing/2014/main" id="{623FD8A0-427C-6FD8-F1F9-D6F5DCE1EC41}"/>
                </a:ext>
              </a:extLst>
            </p:cNvPr>
            <p:cNvSpPr/>
            <p:nvPr/>
          </p:nvSpPr>
          <p:spPr>
            <a:xfrm>
              <a:off x="6664066"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1" name="Freeform 425">
              <a:extLst>
                <a:ext uri="{FF2B5EF4-FFF2-40B4-BE49-F238E27FC236}">
                  <a16:creationId xmlns:a16="http://schemas.microsoft.com/office/drawing/2014/main" id="{67DE626E-0585-5A1F-7D7E-30BAFECF88BB}"/>
                </a:ext>
              </a:extLst>
            </p:cNvPr>
            <p:cNvSpPr/>
            <p:nvPr/>
          </p:nvSpPr>
          <p:spPr>
            <a:xfrm>
              <a:off x="6641404"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2" name="Freeform 426">
              <a:extLst>
                <a:ext uri="{FF2B5EF4-FFF2-40B4-BE49-F238E27FC236}">
                  <a16:creationId xmlns:a16="http://schemas.microsoft.com/office/drawing/2014/main" id="{38E1381D-ACBA-EE38-0F1D-CBEA78C182B5}"/>
                </a:ext>
              </a:extLst>
            </p:cNvPr>
            <p:cNvSpPr/>
            <p:nvPr/>
          </p:nvSpPr>
          <p:spPr>
            <a:xfrm>
              <a:off x="6671620"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3" name="Freeform 427">
              <a:extLst>
                <a:ext uri="{FF2B5EF4-FFF2-40B4-BE49-F238E27FC236}">
                  <a16:creationId xmlns:a16="http://schemas.microsoft.com/office/drawing/2014/main" id="{3D2E0579-F47C-05DA-6E37-F827CBEEF432}"/>
                </a:ext>
              </a:extLst>
            </p:cNvPr>
            <p:cNvSpPr/>
            <p:nvPr/>
          </p:nvSpPr>
          <p:spPr>
            <a:xfrm>
              <a:off x="6917883"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4" name="Freeform 428">
              <a:extLst>
                <a:ext uri="{FF2B5EF4-FFF2-40B4-BE49-F238E27FC236}">
                  <a16:creationId xmlns:a16="http://schemas.microsoft.com/office/drawing/2014/main" id="{987DF84B-F4A4-1AC7-F9B2-DE1EDDADB370}"/>
                </a:ext>
              </a:extLst>
            </p:cNvPr>
            <p:cNvSpPr/>
            <p:nvPr/>
          </p:nvSpPr>
          <p:spPr>
            <a:xfrm>
              <a:off x="6948100"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5" name="Freeform 429">
              <a:extLst>
                <a:ext uri="{FF2B5EF4-FFF2-40B4-BE49-F238E27FC236}">
                  <a16:creationId xmlns:a16="http://schemas.microsoft.com/office/drawing/2014/main" id="{6225003F-C107-0BEE-0799-A7BD32BEACB4}"/>
                </a:ext>
              </a:extLst>
            </p:cNvPr>
            <p:cNvSpPr/>
            <p:nvPr/>
          </p:nvSpPr>
          <p:spPr>
            <a:xfrm>
              <a:off x="6979827"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6" name="Freeform 430">
              <a:extLst>
                <a:ext uri="{FF2B5EF4-FFF2-40B4-BE49-F238E27FC236}">
                  <a16:creationId xmlns:a16="http://schemas.microsoft.com/office/drawing/2014/main" id="{45E7DE48-A0D5-E232-05DD-061CEA92AA24}"/>
                </a:ext>
              </a:extLst>
            </p:cNvPr>
            <p:cNvSpPr/>
            <p:nvPr/>
          </p:nvSpPr>
          <p:spPr>
            <a:xfrm>
              <a:off x="7010043"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7" name="Freeform 431">
              <a:extLst>
                <a:ext uri="{FF2B5EF4-FFF2-40B4-BE49-F238E27FC236}">
                  <a16:creationId xmlns:a16="http://schemas.microsoft.com/office/drawing/2014/main" id="{CF14FCDE-6EF9-5DE0-FAA9-CD5A10D7FD1D}"/>
                </a:ext>
              </a:extLst>
            </p:cNvPr>
            <p:cNvSpPr/>
            <p:nvPr/>
          </p:nvSpPr>
          <p:spPr>
            <a:xfrm>
              <a:off x="7082562"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8" name="Freeform 432">
              <a:extLst>
                <a:ext uri="{FF2B5EF4-FFF2-40B4-BE49-F238E27FC236}">
                  <a16:creationId xmlns:a16="http://schemas.microsoft.com/office/drawing/2014/main" id="{D0C073D7-92F9-0995-42AC-534DA40AF352}"/>
                </a:ext>
              </a:extLst>
            </p:cNvPr>
            <p:cNvSpPr/>
            <p:nvPr/>
          </p:nvSpPr>
          <p:spPr>
            <a:xfrm>
              <a:off x="7112779"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09" name="Freeform 433">
              <a:extLst>
                <a:ext uri="{FF2B5EF4-FFF2-40B4-BE49-F238E27FC236}">
                  <a16:creationId xmlns:a16="http://schemas.microsoft.com/office/drawing/2014/main" id="{09E35D9D-FD49-2DB1-3A11-6E38069CC5DB}"/>
                </a:ext>
              </a:extLst>
            </p:cNvPr>
            <p:cNvSpPr/>
            <p:nvPr/>
          </p:nvSpPr>
          <p:spPr>
            <a:xfrm>
              <a:off x="75312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0" name="Freeform 434">
              <a:extLst>
                <a:ext uri="{FF2B5EF4-FFF2-40B4-BE49-F238E27FC236}">
                  <a16:creationId xmlns:a16="http://schemas.microsoft.com/office/drawing/2014/main" id="{75B580D1-10C1-6A3C-2F01-1B0E8A1B151F}"/>
                </a:ext>
              </a:extLst>
            </p:cNvPr>
            <p:cNvSpPr/>
            <p:nvPr/>
          </p:nvSpPr>
          <p:spPr>
            <a:xfrm>
              <a:off x="7561491"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1" name="Freeform 435">
              <a:extLst>
                <a:ext uri="{FF2B5EF4-FFF2-40B4-BE49-F238E27FC236}">
                  <a16:creationId xmlns:a16="http://schemas.microsoft.com/office/drawing/2014/main" id="{5FAC3B0C-1D19-FE5B-53C9-0AF02969124F}"/>
                </a:ext>
              </a:extLst>
            </p:cNvPr>
            <p:cNvSpPr/>
            <p:nvPr/>
          </p:nvSpPr>
          <p:spPr>
            <a:xfrm>
              <a:off x="75871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2" name="Freeform 436">
              <a:extLst>
                <a:ext uri="{FF2B5EF4-FFF2-40B4-BE49-F238E27FC236}">
                  <a16:creationId xmlns:a16="http://schemas.microsoft.com/office/drawing/2014/main" id="{0B1A797F-3EAC-66C5-CB36-CDEF165168B6}"/>
                </a:ext>
              </a:extLst>
            </p:cNvPr>
            <p:cNvSpPr/>
            <p:nvPr/>
          </p:nvSpPr>
          <p:spPr>
            <a:xfrm>
              <a:off x="7617392"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3" name="Freeform 437">
              <a:extLst>
                <a:ext uri="{FF2B5EF4-FFF2-40B4-BE49-F238E27FC236}">
                  <a16:creationId xmlns:a16="http://schemas.microsoft.com/office/drawing/2014/main" id="{BCCAFFDF-283A-9B8A-7350-967BC56D2C1F}"/>
                </a:ext>
              </a:extLst>
            </p:cNvPr>
            <p:cNvSpPr/>
            <p:nvPr/>
          </p:nvSpPr>
          <p:spPr>
            <a:xfrm>
              <a:off x="8996768"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14" name="Freeform 438">
              <a:extLst>
                <a:ext uri="{FF2B5EF4-FFF2-40B4-BE49-F238E27FC236}">
                  <a16:creationId xmlns:a16="http://schemas.microsoft.com/office/drawing/2014/main" id="{E280EB87-00CB-B56F-4442-25497242464E}"/>
                </a:ext>
              </a:extLst>
            </p:cNvPr>
            <p:cNvSpPr/>
            <p:nvPr/>
          </p:nvSpPr>
          <p:spPr>
            <a:xfrm>
              <a:off x="9026984"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12" name="Graphic 4">
            <a:extLst>
              <a:ext uri="{FF2B5EF4-FFF2-40B4-BE49-F238E27FC236}">
                <a16:creationId xmlns:a16="http://schemas.microsoft.com/office/drawing/2014/main" id="{47522BED-F143-FF95-E394-144F661DAC48}"/>
              </a:ext>
            </a:extLst>
          </p:cNvPr>
          <p:cNvGrpSpPr/>
          <p:nvPr/>
        </p:nvGrpSpPr>
        <p:grpSpPr>
          <a:xfrm>
            <a:off x="6770922" y="2043168"/>
            <a:ext cx="5122763" cy="3083771"/>
            <a:chOff x="2741984" y="969378"/>
            <a:chExt cx="7359191" cy="3876133"/>
          </a:xfrm>
        </p:grpSpPr>
        <p:sp>
          <p:nvSpPr>
            <p:cNvPr id="53" name="Freeform 5">
              <a:extLst>
                <a:ext uri="{FF2B5EF4-FFF2-40B4-BE49-F238E27FC236}">
                  <a16:creationId xmlns:a16="http://schemas.microsoft.com/office/drawing/2014/main" id="{FAF96BD4-76FE-6B86-0D05-2EAFCA2D985E}"/>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4" name="Freeform 6">
              <a:extLst>
                <a:ext uri="{FF2B5EF4-FFF2-40B4-BE49-F238E27FC236}">
                  <a16:creationId xmlns:a16="http://schemas.microsoft.com/office/drawing/2014/main" id="{64386B7A-60BB-03A6-B40B-64FEE3726E51}"/>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5" name="Freeform 7">
              <a:extLst>
                <a:ext uri="{FF2B5EF4-FFF2-40B4-BE49-F238E27FC236}">
                  <a16:creationId xmlns:a16="http://schemas.microsoft.com/office/drawing/2014/main" id="{3F712D18-EE48-4F47-BF3C-890FFBF88142}"/>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6" name="Freeform 8">
              <a:extLst>
                <a:ext uri="{FF2B5EF4-FFF2-40B4-BE49-F238E27FC236}">
                  <a16:creationId xmlns:a16="http://schemas.microsoft.com/office/drawing/2014/main" id="{3CB4821C-5274-996D-6745-4585F850C4A3}"/>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7" name="Freeform 9">
              <a:extLst>
                <a:ext uri="{FF2B5EF4-FFF2-40B4-BE49-F238E27FC236}">
                  <a16:creationId xmlns:a16="http://schemas.microsoft.com/office/drawing/2014/main" id="{976259A3-E0A9-A1FE-A95C-5C4870AE935A}"/>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8" name="Freeform 10">
              <a:extLst>
                <a:ext uri="{FF2B5EF4-FFF2-40B4-BE49-F238E27FC236}">
                  <a16:creationId xmlns:a16="http://schemas.microsoft.com/office/drawing/2014/main" id="{A7621639-52D5-B32A-3C78-8E330E1A4102}"/>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59" name="Freeform 11">
              <a:extLst>
                <a:ext uri="{FF2B5EF4-FFF2-40B4-BE49-F238E27FC236}">
                  <a16:creationId xmlns:a16="http://schemas.microsoft.com/office/drawing/2014/main" id="{5D81F9E0-9D2A-78DE-4857-9F74394E1D2C}"/>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0" name="Freeform 12">
              <a:extLst>
                <a:ext uri="{FF2B5EF4-FFF2-40B4-BE49-F238E27FC236}">
                  <a16:creationId xmlns:a16="http://schemas.microsoft.com/office/drawing/2014/main" id="{31EB8CB2-07E4-F18F-0B66-85B2465D44F7}"/>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1" name="Freeform 13">
              <a:extLst>
                <a:ext uri="{FF2B5EF4-FFF2-40B4-BE49-F238E27FC236}">
                  <a16:creationId xmlns:a16="http://schemas.microsoft.com/office/drawing/2014/main" id="{63CC9F3B-78C5-3CCC-5B37-284D310D5FF8}"/>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2" name="Freeform 14">
              <a:extLst>
                <a:ext uri="{FF2B5EF4-FFF2-40B4-BE49-F238E27FC236}">
                  <a16:creationId xmlns:a16="http://schemas.microsoft.com/office/drawing/2014/main" id="{4D4AC04F-9B60-C95C-9310-7423ACBB7536}"/>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3" name="Freeform 15">
              <a:extLst>
                <a:ext uri="{FF2B5EF4-FFF2-40B4-BE49-F238E27FC236}">
                  <a16:creationId xmlns:a16="http://schemas.microsoft.com/office/drawing/2014/main" id="{8BCAE957-C3A8-D502-2940-1C63571238EC}"/>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4" name="Freeform 16">
              <a:extLst>
                <a:ext uri="{FF2B5EF4-FFF2-40B4-BE49-F238E27FC236}">
                  <a16:creationId xmlns:a16="http://schemas.microsoft.com/office/drawing/2014/main" id="{BB4FAB95-F38E-5470-B37B-57B33A73C242}"/>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 name="Freeform 17">
              <a:extLst>
                <a:ext uri="{FF2B5EF4-FFF2-40B4-BE49-F238E27FC236}">
                  <a16:creationId xmlns:a16="http://schemas.microsoft.com/office/drawing/2014/main" id="{77C86DD2-051B-8CC7-42E0-8DE0EB74B620}"/>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 name="Freeform 18">
              <a:extLst>
                <a:ext uri="{FF2B5EF4-FFF2-40B4-BE49-F238E27FC236}">
                  <a16:creationId xmlns:a16="http://schemas.microsoft.com/office/drawing/2014/main" id="{C9F97C28-7B49-BF30-3CCB-70F5223DFE02}"/>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 name="Freeform 19">
              <a:extLst>
                <a:ext uri="{FF2B5EF4-FFF2-40B4-BE49-F238E27FC236}">
                  <a16:creationId xmlns:a16="http://schemas.microsoft.com/office/drawing/2014/main" id="{483845BC-06A3-F5C4-FF30-7D0A0A5A8C70}"/>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 name="Freeform 20">
              <a:extLst>
                <a:ext uri="{FF2B5EF4-FFF2-40B4-BE49-F238E27FC236}">
                  <a16:creationId xmlns:a16="http://schemas.microsoft.com/office/drawing/2014/main" id="{4B3327E8-B635-D6E4-A68F-FB881F9B4DC0}"/>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 name="Freeform 21">
              <a:extLst>
                <a:ext uri="{FF2B5EF4-FFF2-40B4-BE49-F238E27FC236}">
                  <a16:creationId xmlns:a16="http://schemas.microsoft.com/office/drawing/2014/main" id="{51B310BE-39BF-24B9-2243-8801F94EEF98}"/>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 name="Freeform 22">
              <a:extLst>
                <a:ext uri="{FF2B5EF4-FFF2-40B4-BE49-F238E27FC236}">
                  <a16:creationId xmlns:a16="http://schemas.microsoft.com/office/drawing/2014/main" id="{920F0A19-A2EF-FD1A-55BE-CECBA6EF55A5}"/>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 name="Freeform 23">
              <a:extLst>
                <a:ext uri="{FF2B5EF4-FFF2-40B4-BE49-F238E27FC236}">
                  <a16:creationId xmlns:a16="http://schemas.microsoft.com/office/drawing/2014/main" id="{367FA754-3F41-5391-6C36-E89029A95396}"/>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 name="Freeform 24">
              <a:extLst>
                <a:ext uri="{FF2B5EF4-FFF2-40B4-BE49-F238E27FC236}">
                  <a16:creationId xmlns:a16="http://schemas.microsoft.com/office/drawing/2014/main" id="{365A3C99-6089-A3DD-4614-F4AF377037C2}"/>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 name="Freeform 25">
              <a:extLst>
                <a:ext uri="{FF2B5EF4-FFF2-40B4-BE49-F238E27FC236}">
                  <a16:creationId xmlns:a16="http://schemas.microsoft.com/office/drawing/2014/main" id="{C6AB2D23-B287-6966-903F-E0999EC3C13F}"/>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 name="Freeform 26">
              <a:extLst>
                <a:ext uri="{FF2B5EF4-FFF2-40B4-BE49-F238E27FC236}">
                  <a16:creationId xmlns:a16="http://schemas.microsoft.com/office/drawing/2014/main" id="{CCE48961-DC27-8109-EC43-04A85445CB42}"/>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 name="Freeform 27">
              <a:extLst>
                <a:ext uri="{FF2B5EF4-FFF2-40B4-BE49-F238E27FC236}">
                  <a16:creationId xmlns:a16="http://schemas.microsoft.com/office/drawing/2014/main" id="{E8555C58-E353-4E95-5378-678F7612FEFE}"/>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 name="Freeform 28">
              <a:extLst>
                <a:ext uri="{FF2B5EF4-FFF2-40B4-BE49-F238E27FC236}">
                  <a16:creationId xmlns:a16="http://schemas.microsoft.com/office/drawing/2014/main" id="{2A4345CD-ADCD-5231-100A-CAC1535093DD}"/>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 name="Freeform 29">
              <a:extLst>
                <a:ext uri="{FF2B5EF4-FFF2-40B4-BE49-F238E27FC236}">
                  <a16:creationId xmlns:a16="http://schemas.microsoft.com/office/drawing/2014/main" id="{DEEB0153-51D1-C38C-E93C-56839F7A05CC}"/>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 name="Freeform 30">
              <a:extLst>
                <a:ext uri="{FF2B5EF4-FFF2-40B4-BE49-F238E27FC236}">
                  <a16:creationId xmlns:a16="http://schemas.microsoft.com/office/drawing/2014/main" id="{1A685482-DA23-DAF5-7772-15F2C8C3985C}"/>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 name="Freeform 31">
              <a:extLst>
                <a:ext uri="{FF2B5EF4-FFF2-40B4-BE49-F238E27FC236}">
                  <a16:creationId xmlns:a16="http://schemas.microsoft.com/office/drawing/2014/main" id="{EF62ABAA-A731-560B-0672-AD39110C550F}"/>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 name="Freeform 32">
              <a:extLst>
                <a:ext uri="{FF2B5EF4-FFF2-40B4-BE49-F238E27FC236}">
                  <a16:creationId xmlns:a16="http://schemas.microsoft.com/office/drawing/2014/main" id="{30BA42A3-4DC1-52DC-C923-C9A4D5281854}"/>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 name="Freeform 33">
              <a:extLst>
                <a:ext uri="{FF2B5EF4-FFF2-40B4-BE49-F238E27FC236}">
                  <a16:creationId xmlns:a16="http://schemas.microsoft.com/office/drawing/2014/main" id="{BE8FC9DA-E785-C6DD-1458-4E46D071DE1D}"/>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 name="Freeform 34">
              <a:extLst>
                <a:ext uri="{FF2B5EF4-FFF2-40B4-BE49-F238E27FC236}">
                  <a16:creationId xmlns:a16="http://schemas.microsoft.com/office/drawing/2014/main" id="{56372ED0-65BD-163F-F5C5-AE0352BA2CDE}"/>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 name="Freeform 35">
              <a:extLst>
                <a:ext uri="{FF2B5EF4-FFF2-40B4-BE49-F238E27FC236}">
                  <a16:creationId xmlns:a16="http://schemas.microsoft.com/office/drawing/2014/main" id="{4034CE13-221F-EF3D-9C2D-C3DE8336219C}"/>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 name="Freeform 36">
              <a:extLst>
                <a:ext uri="{FF2B5EF4-FFF2-40B4-BE49-F238E27FC236}">
                  <a16:creationId xmlns:a16="http://schemas.microsoft.com/office/drawing/2014/main" id="{B1535356-CD17-2E23-B613-6F65C50F5383}"/>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 name="Freeform 37">
              <a:extLst>
                <a:ext uri="{FF2B5EF4-FFF2-40B4-BE49-F238E27FC236}">
                  <a16:creationId xmlns:a16="http://schemas.microsoft.com/office/drawing/2014/main" id="{DE897867-4E83-B9BD-BC1D-0BA1B523C339}"/>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 name="Freeform 38">
              <a:extLst>
                <a:ext uri="{FF2B5EF4-FFF2-40B4-BE49-F238E27FC236}">
                  <a16:creationId xmlns:a16="http://schemas.microsoft.com/office/drawing/2014/main" id="{11AE6C8C-6806-5CC0-3FA4-A2CA7D6B631D}"/>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 name="Freeform 39">
              <a:extLst>
                <a:ext uri="{FF2B5EF4-FFF2-40B4-BE49-F238E27FC236}">
                  <a16:creationId xmlns:a16="http://schemas.microsoft.com/office/drawing/2014/main" id="{FA91F312-313C-1779-8C4E-D06770463FBB}"/>
                </a:ext>
              </a:extLst>
            </p:cNvPr>
            <p:cNvSpPr/>
            <p:nvPr/>
          </p:nvSpPr>
          <p:spPr>
            <a:xfrm>
              <a:off x="2773711" y="4336051"/>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 name="Freeform 40">
              <a:extLst>
                <a:ext uri="{FF2B5EF4-FFF2-40B4-BE49-F238E27FC236}">
                  <a16:creationId xmlns:a16="http://schemas.microsoft.com/office/drawing/2014/main" id="{C2A3A8B1-3EE6-7C3F-AE9C-7E16CDC539E2}"/>
                </a:ext>
              </a:extLst>
            </p:cNvPr>
            <p:cNvSpPr/>
            <p:nvPr/>
          </p:nvSpPr>
          <p:spPr>
            <a:xfrm>
              <a:off x="2773711" y="3605875"/>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 name="Freeform 41">
              <a:extLst>
                <a:ext uri="{FF2B5EF4-FFF2-40B4-BE49-F238E27FC236}">
                  <a16:creationId xmlns:a16="http://schemas.microsoft.com/office/drawing/2014/main" id="{1D769523-1670-BD7C-6DE9-793E018FF6ED}"/>
                </a:ext>
              </a:extLst>
            </p:cNvPr>
            <p:cNvSpPr/>
            <p:nvPr/>
          </p:nvSpPr>
          <p:spPr>
            <a:xfrm>
              <a:off x="2773711" y="2875698"/>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 name="Freeform 42">
              <a:extLst>
                <a:ext uri="{FF2B5EF4-FFF2-40B4-BE49-F238E27FC236}">
                  <a16:creationId xmlns:a16="http://schemas.microsoft.com/office/drawing/2014/main" id="{E8D3F835-F1B7-C143-7995-F0C4948B62E1}"/>
                </a:ext>
              </a:extLst>
            </p:cNvPr>
            <p:cNvSpPr/>
            <p:nvPr/>
          </p:nvSpPr>
          <p:spPr>
            <a:xfrm>
              <a:off x="2773711" y="2145522"/>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 name="Freeform 43">
              <a:extLst>
                <a:ext uri="{FF2B5EF4-FFF2-40B4-BE49-F238E27FC236}">
                  <a16:creationId xmlns:a16="http://schemas.microsoft.com/office/drawing/2014/main" id="{76417803-9084-8572-38DD-EAA1DFD2CFBE}"/>
                </a:ext>
              </a:extLst>
            </p:cNvPr>
            <p:cNvSpPr/>
            <p:nvPr/>
          </p:nvSpPr>
          <p:spPr>
            <a:xfrm>
              <a:off x="2773711" y="1415345"/>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 name="Freeform 44">
              <a:extLst>
                <a:ext uri="{FF2B5EF4-FFF2-40B4-BE49-F238E27FC236}">
                  <a16:creationId xmlns:a16="http://schemas.microsoft.com/office/drawing/2014/main" id="{6866C045-1B48-D6DA-A2CC-41FEA3390162}"/>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 name="Freeform 45">
              <a:extLst>
                <a:ext uri="{FF2B5EF4-FFF2-40B4-BE49-F238E27FC236}">
                  <a16:creationId xmlns:a16="http://schemas.microsoft.com/office/drawing/2014/main" id="{3234E188-8151-E555-1C89-0E0F28EE6FCE}"/>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 name="Freeform 46">
              <a:extLst>
                <a:ext uri="{FF2B5EF4-FFF2-40B4-BE49-F238E27FC236}">
                  <a16:creationId xmlns:a16="http://schemas.microsoft.com/office/drawing/2014/main" id="{7AD7A69E-013A-E522-8FC7-DA281D1EDD8F}"/>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 name="Freeform 47">
              <a:extLst>
                <a:ext uri="{FF2B5EF4-FFF2-40B4-BE49-F238E27FC236}">
                  <a16:creationId xmlns:a16="http://schemas.microsoft.com/office/drawing/2014/main" id="{7E656FD7-72AE-912E-70A0-8736C4C3CE9D}"/>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 name="Freeform 48">
              <a:extLst>
                <a:ext uri="{FF2B5EF4-FFF2-40B4-BE49-F238E27FC236}">
                  <a16:creationId xmlns:a16="http://schemas.microsoft.com/office/drawing/2014/main" id="{E5D230F4-C5A3-5D74-83B8-EF76A17C9189}"/>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 name="Freeform 49">
              <a:extLst>
                <a:ext uri="{FF2B5EF4-FFF2-40B4-BE49-F238E27FC236}">
                  <a16:creationId xmlns:a16="http://schemas.microsoft.com/office/drawing/2014/main" id="{83363E2F-E7F6-203F-1BE2-5FED232B3EB8}"/>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sp>
        <p:nvSpPr>
          <p:cNvPr id="13" name="TextBox 12">
            <a:extLst>
              <a:ext uri="{FF2B5EF4-FFF2-40B4-BE49-F238E27FC236}">
                <a16:creationId xmlns:a16="http://schemas.microsoft.com/office/drawing/2014/main" id="{D03DAF1F-2A3A-1D8A-AD4C-8F5A422C1E60}"/>
              </a:ext>
            </a:extLst>
          </p:cNvPr>
          <p:cNvSpPr txBox="1"/>
          <p:nvPr/>
        </p:nvSpPr>
        <p:spPr>
          <a:xfrm>
            <a:off x="6798092"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0</a:t>
            </a:r>
          </a:p>
        </p:txBody>
      </p:sp>
      <p:sp>
        <p:nvSpPr>
          <p:cNvPr id="14" name="TextBox 13">
            <a:extLst>
              <a:ext uri="{FF2B5EF4-FFF2-40B4-BE49-F238E27FC236}">
                <a16:creationId xmlns:a16="http://schemas.microsoft.com/office/drawing/2014/main" id="{57B7C7BB-1323-AC7F-DE4A-99F99553A446}"/>
              </a:ext>
            </a:extLst>
          </p:cNvPr>
          <p:cNvSpPr txBox="1"/>
          <p:nvPr/>
        </p:nvSpPr>
        <p:spPr>
          <a:xfrm>
            <a:off x="6964985"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15" name="TextBox 14">
            <a:extLst>
              <a:ext uri="{FF2B5EF4-FFF2-40B4-BE49-F238E27FC236}">
                <a16:creationId xmlns:a16="http://schemas.microsoft.com/office/drawing/2014/main" id="{08C4239F-241F-8B0E-53EE-6A3541B6E814}"/>
              </a:ext>
            </a:extLst>
          </p:cNvPr>
          <p:cNvSpPr txBox="1"/>
          <p:nvPr/>
        </p:nvSpPr>
        <p:spPr>
          <a:xfrm>
            <a:off x="7131842"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a:t>
            </a:r>
          </a:p>
        </p:txBody>
      </p:sp>
      <p:sp>
        <p:nvSpPr>
          <p:cNvPr id="16" name="TextBox 15">
            <a:extLst>
              <a:ext uri="{FF2B5EF4-FFF2-40B4-BE49-F238E27FC236}">
                <a16:creationId xmlns:a16="http://schemas.microsoft.com/office/drawing/2014/main" id="{B14B898E-3F8F-ADEE-09AF-6E6B5387A8DC}"/>
              </a:ext>
            </a:extLst>
          </p:cNvPr>
          <p:cNvSpPr txBox="1"/>
          <p:nvPr/>
        </p:nvSpPr>
        <p:spPr>
          <a:xfrm>
            <a:off x="7298746"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a:t>
            </a:r>
          </a:p>
        </p:txBody>
      </p:sp>
      <p:sp>
        <p:nvSpPr>
          <p:cNvPr id="17" name="TextBox 16">
            <a:extLst>
              <a:ext uri="{FF2B5EF4-FFF2-40B4-BE49-F238E27FC236}">
                <a16:creationId xmlns:a16="http://schemas.microsoft.com/office/drawing/2014/main" id="{E95678F0-817C-A78F-E2BB-15C4BD18CF0E}"/>
              </a:ext>
            </a:extLst>
          </p:cNvPr>
          <p:cNvSpPr txBox="1"/>
          <p:nvPr/>
        </p:nvSpPr>
        <p:spPr>
          <a:xfrm>
            <a:off x="7465659"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a:t>
            </a:r>
          </a:p>
        </p:txBody>
      </p:sp>
      <p:sp>
        <p:nvSpPr>
          <p:cNvPr id="18" name="TextBox 17">
            <a:extLst>
              <a:ext uri="{FF2B5EF4-FFF2-40B4-BE49-F238E27FC236}">
                <a16:creationId xmlns:a16="http://schemas.microsoft.com/office/drawing/2014/main" id="{69D12AF3-2EDA-8B32-767C-0C185C01C471}"/>
              </a:ext>
            </a:extLst>
          </p:cNvPr>
          <p:cNvSpPr txBox="1"/>
          <p:nvPr/>
        </p:nvSpPr>
        <p:spPr>
          <a:xfrm>
            <a:off x="7632573"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a:t>
            </a:r>
          </a:p>
        </p:txBody>
      </p:sp>
      <p:sp>
        <p:nvSpPr>
          <p:cNvPr id="19" name="TextBox 18">
            <a:extLst>
              <a:ext uri="{FF2B5EF4-FFF2-40B4-BE49-F238E27FC236}">
                <a16:creationId xmlns:a16="http://schemas.microsoft.com/office/drawing/2014/main" id="{9B4E6A50-24D4-E815-7666-BD45C75C8885}"/>
              </a:ext>
            </a:extLst>
          </p:cNvPr>
          <p:cNvSpPr txBox="1"/>
          <p:nvPr/>
        </p:nvSpPr>
        <p:spPr>
          <a:xfrm>
            <a:off x="7799465"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a:t>
            </a:r>
          </a:p>
        </p:txBody>
      </p:sp>
      <p:sp>
        <p:nvSpPr>
          <p:cNvPr id="20" name="TextBox 19">
            <a:extLst>
              <a:ext uri="{FF2B5EF4-FFF2-40B4-BE49-F238E27FC236}">
                <a16:creationId xmlns:a16="http://schemas.microsoft.com/office/drawing/2014/main" id="{E5148C6E-20DA-E9B4-C412-20C59F47AB06}"/>
              </a:ext>
            </a:extLst>
          </p:cNvPr>
          <p:cNvSpPr txBox="1"/>
          <p:nvPr/>
        </p:nvSpPr>
        <p:spPr>
          <a:xfrm>
            <a:off x="7966389"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a:t>
            </a:r>
          </a:p>
        </p:txBody>
      </p:sp>
      <p:sp>
        <p:nvSpPr>
          <p:cNvPr id="21" name="TextBox 20">
            <a:extLst>
              <a:ext uri="{FF2B5EF4-FFF2-40B4-BE49-F238E27FC236}">
                <a16:creationId xmlns:a16="http://schemas.microsoft.com/office/drawing/2014/main" id="{A2585662-7ECF-E0CE-E283-530EB82BB99B}"/>
              </a:ext>
            </a:extLst>
          </p:cNvPr>
          <p:cNvSpPr txBox="1"/>
          <p:nvPr/>
        </p:nvSpPr>
        <p:spPr>
          <a:xfrm>
            <a:off x="8133196"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a:t>
            </a:r>
          </a:p>
        </p:txBody>
      </p:sp>
      <p:sp>
        <p:nvSpPr>
          <p:cNvPr id="22" name="TextBox 21">
            <a:extLst>
              <a:ext uri="{FF2B5EF4-FFF2-40B4-BE49-F238E27FC236}">
                <a16:creationId xmlns:a16="http://schemas.microsoft.com/office/drawing/2014/main" id="{F5392274-A844-279C-848E-45BCE1CB86DA}"/>
              </a:ext>
            </a:extLst>
          </p:cNvPr>
          <p:cNvSpPr txBox="1"/>
          <p:nvPr/>
        </p:nvSpPr>
        <p:spPr>
          <a:xfrm>
            <a:off x="8300099" y="5060943"/>
            <a:ext cx="263214"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9</a:t>
            </a:r>
          </a:p>
        </p:txBody>
      </p:sp>
      <p:sp>
        <p:nvSpPr>
          <p:cNvPr id="23" name="TextBox 22">
            <a:extLst>
              <a:ext uri="{FF2B5EF4-FFF2-40B4-BE49-F238E27FC236}">
                <a16:creationId xmlns:a16="http://schemas.microsoft.com/office/drawing/2014/main" id="{B295DF0C-239A-D435-A327-95E124896160}"/>
              </a:ext>
            </a:extLst>
          </p:cNvPr>
          <p:cNvSpPr txBox="1"/>
          <p:nvPr/>
        </p:nvSpPr>
        <p:spPr>
          <a:xfrm>
            <a:off x="8443149"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a:t>
            </a:r>
          </a:p>
        </p:txBody>
      </p:sp>
      <p:sp>
        <p:nvSpPr>
          <p:cNvPr id="24" name="TextBox 23">
            <a:extLst>
              <a:ext uri="{FF2B5EF4-FFF2-40B4-BE49-F238E27FC236}">
                <a16:creationId xmlns:a16="http://schemas.microsoft.com/office/drawing/2014/main" id="{46D9D38B-9B8A-C64B-2E2E-B852C3622C6B}"/>
              </a:ext>
            </a:extLst>
          </p:cNvPr>
          <p:cNvSpPr txBox="1"/>
          <p:nvPr/>
        </p:nvSpPr>
        <p:spPr>
          <a:xfrm>
            <a:off x="8610042"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11</a:t>
            </a:r>
          </a:p>
        </p:txBody>
      </p:sp>
      <p:sp>
        <p:nvSpPr>
          <p:cNvPr id="25" name="TextBox 24">
            <a:extLst>
              <a:ext uri="{FF2B5EF4-FFF2-40B4-BE49-F238E27FC236}">
                <a16:creationId xmlns:a16="http://schemas.microsoft.com/office/drawing/2014/main" id="{569AAEB6-3CD5-6D10-38AE-3E5E83A0298C}"/>
              </a:ext>
            </a:extLst>
          </p:cNvPr>
          <p:cNvSpPr txBox="1"/>
          <p:nvPr/>
        </p:nvSpPr>
        <p:spPr>
          <a:xfrm>
            <a:off x="8776902"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12</a:t>
            </a:r>
          </a:p>
        </p:txBody>
      </p:sp>
      <p:sp>
        <p:nvSpPr>
          <p:cNvPr id="26" name="TextBox 25">
            <a:extLst>
              <a:ext uri="{FF2B5EF4-FFF2-40B4-BE49-F238E27FC236}">
                <a16:creationId xmlns:a16="http://schemas.microsoft.com/office/drawing/2014/main" id="{7BCD762C-9D3E-9C47-92ED-A66FEB92EFC3}"/>
              </a:ext>
            </a:extLst>
          </p:cNvPr>
          <p:cNvSpPr txBox="1"/>
          <p:nvPr/>
        </p:nvSpPr>
        <p:spPr>
          <a:xfrm>
            <a:off x="8943805"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13</a:t>
            </a:r>
          </a:p>
        </p:txBody>
      </p:sp>
      <p:sp>
        <p:nvSpPr>
          <p:cNvPr id="27" name="TextBox 26">
            <a:extLst>
              <a:ext uri="{FF2B5EF4-FFF2-40B4-BE49-F238E27FC236}">
                <a16:creationId xmlns:a16="http://schemas.microsoft.com/office/drawing/2014/main" id="{8329C808-A89D-D59C-9C21-37BF4A7332F4}"/>
              </a:ext>
            </a:extLst>
          </p:cNvPr>
          <p:cNvSpPr txBox="1"/>
          <p:nvPr/>
        </p:nvSpPr>
        <p:spPr>
          <a:xfrm>
            <a:off x="9110718"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a:t>
            </a:r>
          </a:p>
        </p:txBody>
      </p:sp>
      <p:sp>
        <p:nvSpPr>
          <p:cNvPr id="28" name="TextBox 27">
            <a:extLst>
              <a:ext uri="{FF2B5EF4-FFF2-40B4-BE49-F238E27FC236}">
                <a16:creationId xmlns:a16="http://schemas.microsoft.com/office/drawing/2014/main" id="{D53336AE-4E32-E4CE-08C2-194B1031E7CE}"/>
              </a:ext>
            </a:extLst>
          </p:cNvPr>
          <p:cNvSpPr txBox="1"/>
          <p:nvPr/>
        </p:nvSpPr>
        <p:spPr>
          <a:xfrm>
            <a:off x="9277621"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15</a:t>
            </a:r>
          </a:p>
        </p:txBody>
      </p:sp>
      <p:sp>
        <p:nvSpPr>
          <p:cNvPr id="29" name="TextBox 28">
            <a:extLst>
              <a:ext uri="{FF2B5EF4-FFF2-40B4-BE49-F238E27FC236}">
                <a16:creationId xmlns:a16="http://schemas.microsoft.com/office/drawing/2014/main" id="{EDFDF0AC-CE35-3864-DD2E-07A115C20286}"/>
              </a:ext>
            </a:extLst>
          </p:cNvPr>
          <p:cNvSpPr txBox="1"/>
          <p:nvPr/>
        </p:nvSpPr>
        <p:spPr>
          <a:xfrm>
            <a:off x="9444523"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16</a:t>
            </a:r>
          </a:p>
        </p:txBody>
      </p:sp>
      <p:sp>
        <p:nvSpPr>
          <p:cNvPr id="30" name="TextBox 29">
            <a:extLst>
              <a:ext uri="{FF2B5EF4-FFF2-40B4-BE49-F238E27FC236}">
                <a16:creationId xmlns:a16="http://schemas.microsoft.com/office/drawing/2014/main" id="{4138CA20-B339-F1E1-23C7-27E3D3322BA6}"/>
              </a:ext>
            </a:extLst>
          </p:cNvPr>
          <p:cNvSpPr txBox="1"/>
          <p:nvPr/>
        </p:nvSpPr>
        <p:spPr>
          <a:xfrm>
            <a:off x="9611436"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17</a:t>
            </a:r>
          </a:p>
        </p:txBody>
      </p:sp>
      <p:sp>
        <p:nvSpPr>
          <p:cNvPr id="31" name="TextBox 30">
            <a:extLst>
              <a:ext uri="{FF2B5EF4-FFF2-40B4-BE49-F238E27FC236}">
                <a16:creationId xmlns:a16="http://schemas.microsoft.com/office/drawing/2014/main" id="{95CA8BB8-0740-CDE1-B116-0310EB06A0AA}"/>
              </a:ext>
            </a:extLst>
          </p:cNvPr>
          <p:cNvSpPr txBox="1"/>
          <p:nvPr/>
        </p:nvSpPr>
        <p:spPr>
          <a:xfrm>
            <a:off x="9778245"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18</a:t>
            </a:r>
          </a:p>
        </p:txBody>
      </p:sp>
      <p:sp>
        <p:nvSpPr>
          <p:cNvPr id="32" name="TextBox 31">
            <a:extLst>
              <a:ext uri="{FF2B5EF4-FFF2-40B4-BE49-F238E27FC236}">
                <a16:creationId xmlns:a16="http://schemas.microsoft.com/office/drawing/2014/main" id="{8A27E2BF-149E-E1C2-F660-4BE618EA32BE}"/>
              </a:ext>
            </a:extLst>
          </p:cNvPr>
          <p:cNvSpPr txBox="1"/>
          <p:nvPr/>
        </p:nvSpPr>
        <p:spPr>
          <a:xfrm>
            <a:off x="9945158"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19</a:t>
            </a:r>
          </a:p>
        </p:txBody>
      </p:sp>
      <p:sp>
        <p:nvSpPr>
          <p:cNvPr id="33" name="TextBox 32">
            <a:extLst>
              <a:ext uri="{FF2B5EF4-FFF2-40B4-BE49-F238E27FC236}">
                <a16:creationId xmlns:a16="http://schemas.microsoft.com/office/drawing/2014/main" id="{613FCE90-8B4C-016B-F93C-F53937B130BD}"/>
              </a:ext>
            </a:extLst>
          </p:cNvPr>
          <p:cNvSpPr txBox="1"/>
          <p:nvPr/>
        </p:nvSpPr>
        <p:spPr>
          <a:xfrm>
            <a:off x="10110914"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20</a:t>
            </a:r>
          </a:p>
        </p:txBody>
      </p:sp>
      <p:sp>
        <p:nvSpPr>
          <p:cNvPr id="34" name="TextBox 33">
            <a:extLst>
              <a:ext uri="{FF2B5EF4-FFF2-40B4-BE49-F238E27FC236}">
                <a16:creationId xmlns:a16="http://schemas.microsoft.com/office/drawing/2014/main" id="{519AACC0-B5BC-06ED-B462-37384109F2AF}"/>
              </a:ext>
            </a:extLst>
          </p:cNvPr>
          <p:cNvSpPr txBox="1"/>
          <p:nvPr/>
        </p:nvSpPr>
        <p:spPr>
          <a:xfrm>
            <a:off x="10277816"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21</a:t>
            </a:r>
          </a:p>
        </p:txBody>
      </p:sp>
      <p:sp>
        <p:nvSpPr>
          <p:cNvPr id="35" name="TextBox 34">
            <a:extLst>
              <a:ext uri="{FF2B5EF4-FFF2-40B4-BE49-F238E27FC236}">
                <a16:creationId xmlns:a16="http://schemas.microsoft.com/office/drawing/2014/main" id="{4FDB76F7-D86E-6F94-BA24-C20C27BA462D}"/>
              </a:ext>
            </a:extLst>
          </p:cNvPr>
          <p:cNvSpPr txBox="1"/>
          <p:nvPr/>
        </p:nvSpPr>
        <p:spPr>
          <a:xfrm>
            <a:off x="10444667"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22</a:t>
            </a:r>
          </a:p>
        </p:txBody>
      </p:sp>
      <p:sp>
        <p:nvSpPr>
          <p:cNvPr id="36" name="TextBox 35">
            <a:extLst>
              <a:ext uri="{FF2B5EF4-FFF2-40B4-BE49-F238E27FC236}">
                <a16:creationId xmlns:a16="http://schemas.microsoft.com/office/drawing/2014/main" id="{969FB3FC-4457-78E1-C04A-5E27F7DBE901}"/>
              </a:ext>
            </a:extLst>
          </p:cNvPr>
          <p:cNvSpPr txBox="1"/>
          <p:nvPr/>
        </p:nvSpPr>
        <p:spPr>
          <a:xfrm>
            <a:off x="10611579"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23</a:t>
            </a:r>
          </a:p>
        </p:txBody>
      </p:sp>
      <p:sp>
        <p:nvSpPr>
          <p:cNvPr id="37" name="TextBox 36">
            <a:extLst>
              <a:ext uri="{FF2B5EF4-FFF2-40B4-BE49-F238E27FC236}">
                <a16:creationId xmlns:a16="http://schemas.microsoft.com/office/drawing/2014/main" id="{D266AB7C-BFF5-690E-56FE-373A3E008A6F}"/>
              </a:ext>
            </a:extLst>
          </p:cNvPr>
          <p:cNvSpPr txBox="1"/>
          <p:nvPr/>
        </p:nvSpPr>
        <p:spPr>
          <a:xfrm>
            <a:off x="10778482"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24</a:t>
            </a:r>
          </a:p>
        </p:txBody>
      </p:sp>
      <p:sp>
        <p:nvSpPr>
          <p:cNvPr id="38" name="TextBox 37">
            <a:extLst>
              <a:ext uri="{FF2B5EF4-FFF2-40B4-BE49-F238E27FC236}">
                <a16:creationId xmlns:a16="http://schemas.microsoft.com/office/drawing/2014/main" id="{9E9A53BA-A6C2-33E9-9CCB-9F75B3B4A72D}"/>
              </a:ext>
            </a:extLst>
          </p:cNvPr>
          <p:cNvSpPr txBox="1"/>
          <p:nvPr/>
        </p:nvSpPr>
        <p:spPr>
          <a:xfrm>
            <a:off x="10945395"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25</a:t>
            </a:r>
          </a:p>
        </p:txBody>
      </p:sp>
      <p:sp>
        <p:nvSpPr>
          <p:cNvPr id="39" name="TextBox 38">
            <a:extLst>
              <a:ext uri="{FF2B5EF4-FFF2-40B4-BE49-F238E27FC236}">
                <a16:creationId xmlns:a16="http://schemas.microsoft.com/office/drawing/2014/main" id="{014DB58E-3236-5D44-3085-5FAC3A08FDE4}"/>
              </a:ext>
            </a:extLst>
          </p:cNvPr>
          <p:cNvSpPr txBox="1"/>
          <p:nvPr/>
        </p:nvSpPr>
        <p:spPr>
          <a:xfrm>
            <a:off x="11112298"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26</a:t>
            </a:r>
          </a:p>
        </p:txBody>
      </p:sp>
      <p:sp>
        <p:nvSpPr>
          <p:cNvPr id="40" name="TextBox 39">
            <a:extLst>
              <a:ext uri="{FF2B5EF4-FFF2-40B4-BE49-F238E27FC236}">
                <a16:creationId xmlns:a16="http://schemas.microsoft.com/office/drawing/2014/main" id="{511C0A22-4DD9-FB03-516F-034F4942F360}"/>
              </a:ext>
            </a:extLst>
          </p:cNvPr>
          <p:cNvSpPr txBox="1"/>
          <p:nvPr/>
        </p:nvSpPr>
        <p:spPr>
          <a:xfrm>
            <a:off x="11279212"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27</a:t>
            </a:r>
          </a:p>
        </p:txBody>
      </p:sp>
      <p:sp>
        <p:nvSpPr>
          <p:cNvPr id="41" name="TextBox 40">
            <a:extLst>
              <a:ext uri="{FF2B5EF4-FFF2-40B4-BE49-F238E27FC236}">
                <a16:creationId xmlns:a16="http://schemas.microsoft.com/office/drawing/2014/main" id="{3B03DFB2-8F50-90CB-82FE-37654074BA32}"/>
              </a:ext>
            </a:extLst>
          </p:cNvPr>
          <p:cNvSpPr txBox="1"/>
          <p:nvPr/>
        </p:nvSpPr>
        <p:spPr>
          <a:xfrm>
            <a:off x="11446019"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28</a:t>
            </a:r>
          </a:p>
        </p:txBody>
      </p:sp>
      <p:sp>
        <p:nvSpPr>
          <p:cNvPr id="42" name="TextBox 41">
            <a:extLst>
              <a:ext uri="{FF2B5EF4-FFF2-40B4-BE49-F238E27FC236}">
                <a16:creationId xmlns:a16="http://schemas.microsoft.com/office/drawing/2014/main" id="{8E37E300-76BB-C2B0-5D68-D20469581111}"/>
              </a:ext>
            </a:extLst>
          </p:cNvPr>
          <p:cNvSpPr txBox="1"/>
          <p:nvPr/>
        </p:nvSpPr>
        <p:spPr>
          <a:xfrm>
            <a:off x="11612922" y="5060943"/>
            <a:ext cx="341760" cy="276999"/>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a:t>
            </a:r>
          </a:p>
        </p:txBody>
      </p:sp>
      <p:sp>
        <p:nvSpPr>
          <p:cNvPr id="43" name="TextBox 42">
            <a:extLst>
              <a:ext uri="{FF2B5EF4-FFF2-40B4-BE49-F238E27FC236}">
                <a16:creationId xmlns:a16="http://schemas.microsoft.com/office/drawing/2014/main" id="{A4181BB2-D4E2-4615-EEB0-B29751452511}"/>
              </a:ext>
            </a:extLst>
          </p:cNvPr>
          <p:cNvSpPr txBox="1"/>
          <p:nvPr/>
        </p:nvSpPr>
        <p:spPr>
          <a:xfrm>
            <a:off x="6508656" y="4858001"/>
            <a:ext cx="27603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0</a:t>
            </a:r>
          </a:p>
        </p:txBody>
      </p:sp>
      <p:sp>
        <p:nvSpPr>
          <p:cNvPr id="44" name="TextBox 43">
            <a:extLst>
              <a:ext uri="{FF2B5EF4-FFF2-40B4-BE49-F238E27FC236}">
                <a16:creationId xmlns:a16="http://schemas.microsoft.com/office/drawing/2014/main" id="{C33D81D7-BE32-3849-1EB9-14D20701D848}"/>
              </a:ext>
            </a:extLst>
          </p:cNvPr>
          <p:cNvSpPr txBox="1"/>
          <p:nvPr/>
        </p:nvSpPr>
        <p:spPr>
          <a:xfrm>
            <a:off x="6430903" y="4289781"/>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45" name="TextBox 44">
            <a:extLst>
              <a:ext uri="{FF2B5EF4-FFF2-40B4-BE49-F238E27FC236}">
                <a16:creationId xmlns:a16="http://schemas.microsoft.com/office/drawing/2014/main" id="{B597421B-DD37-0FAC-C905-132DF622C6E2}"/>
              </a:ext>
            </a:extLst>
          </p:cNvPr>
          <p:cNvSpPr txBox="1"/>
          <p:nvPr/>
        </p:nvSpPr>
        <p:spPr>
          <a:xfrm>
            <a:off x="6430903" y="3708820"/>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40</a:t>
            </a:r>
          </a:p>
        </p:txBody>
      </p:sp>
      <p:sp>
        <p:nvSpPr>
          <p:cNvPr id="46" name="TextBox 45">
            <a:extLst>
              <a:ext uri="{FF2B5EF4-FFF2-40B4-BE49-F238E27FC236}">
                <a16:creationId xmlns:a16="http://schemas.microsoft.com/office/drawing/2014/main" id="{7348C6EB-C62A-B210-9DFB-C41026D1A875}"/>
              </a:ext>
            </a:extLst>
          </p:cNvPr>
          <p:cNvSpPr txBox="1"/>
          <p:nvPr/>
        </p:nvSpPr>
        <p:spPr>
          <a:xfrm>
            <a:off x="6430903" y="3127955"/>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60</a:t>
            </a:r>
          </a:p>
        </p:txBody>
      </p:sp>
      <p:sp>
        <p:nvSpPr>
          <p:cNvPr id="47" name="TextBox 46">
            <a:extLst>
              <a:ext uri="{FF2B5EF4-FFF2-40B4-BE49-F238E27FC236}">
                <a16:creationId xmlns:a16="http://schemas.microsoft.com/office/drawing/2014/main" id="{8BBD80A6-C7EC-4F71-F594-00A0CA34998D}"/>
              </a:ext>
            </a:extLst>
          </p:cNvPr>
          <p:cNvSpPr txBox="1"/>
          <p:nvPr/>
        </p:nvSpPr>
        <p:spPr>
          <a:xfrm>
            <a:off x="6430903" y="2546983"/>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80</a:t>
            </a:r>
          </a:p>
        </p:txBody>
      </p:sp>
      <p:sp>
        <p:nvSpPr>
          <p:cNvPr id="48" name="TextBox 47">
            <a:extLst>
              <a:ext uri="{FF2B5EF4-FFF2-40B4-BE49-F238E27FC236}">
                <a16:creationId xmlns:a16="http://schemas.microsoft.com/office/drawing/2014/main" id="{5DCB46A9-0183-7DFE-526C-037A3D6B7A2A}"/>
              </a:ext>
            </a:extLst>
          </p:cNvPr>
          <p:cNvSpPr txBox="1"/>
          <p:nvPr/>
        </p:nvSpPr>
        <p:spPr>
          <a:xfrm>
            <a:off x="6384112" y="1966108"/>
            <a:ext cx="458780"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100</a:t>
            </a:r>
          </a:p>
        </p:txBody>
      </p:sp>
      <p:sp>
        <p:nvSpPr>
          <p:cNvPr id="50" name="TextBox 49">
            <a:extLst>
              <a:ext uri="{FF2B5EF4-FFF2-40B4-BE49-F238E27FC236}">
                <a16:creationId xmlns:a16="http://schemas.microsoft.com/office/drawing/2014/main" id="{0389FC7C-78A7-8986-2617-4B07B625B6AE}"/>
              </a:ext>
            </a:extLst>
          </p:cNvPr>
          <p:cNvSpPr txBox="1"/>
          <p:nvPr/>
        </p:nvSpPr>
        <p:spPr>
          <a:xfrm>
            <a:off x="8975359" y="5307729"/>
            <a:ext cx="764953"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Months</a:t>
            </a:r>
          </a:p>
        </p:txBody>
      </p:sp>
      <p:grpSp>
        <p:nvGrpSpPr>
          <p:cNvPr id="476" name="Group 475">
            <a:extLst>
              <a:ext uri="{FF2B5EF4-FFF2-40B4-BE49-F238E27FC236}">
                <a16:creationId xmlns:a16="http://schemas.microsoft.com/office/drawing/2014/main" id="{5DD74F70-4C7A-07DF-1521-1C279198FF6F}"/>
              </a:ext>
            </a:extLst>
          </p:cNvPr>
          <p:cNvGrpSpPr/>
          <p:nvPr/>
        </p:nvGrpSpPr>
        <p:grpSpPr>
          <a:xfrm>
            <a:off x="6146332" y="5367640"/>
            <a:ext cx="5830418" cy="514038"/>
            <a:chOff x="1449920" y="9650833"/>
            <a:chExt cx="10508516" cy="952981"/>
          </a:xfrm>
        </p:grpSpPr>
        <p:sp>
          <p:nvSpPr>
            <p:cNvPr id="477" name="TextBox 476">
              <a:extLst>
                <a:ext uri="{FF2B5EF4-FFF2-40B4-BE49-F238E27FC236}">
                  <a16:creationId xmlns:a16="http://schemas.microsoft.com/office/drawing/2014/main" id="{E99529E8-A322-6D14-46A3-4EEA30B2CD9A}"/>
                </a:ext>
              </a:extLst>
            </p:cNvPr>
            <p:cNvSpPr txBox="1"/>
            <p:nvPr/>
          </p:nvSpPr>
          <p:spPr>
            <a:xfrm>
              <a:off x="1640793" y="9650833"/>
              <a:ext cx="1309381" cy="39941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Pts at Risk, n</a:t>
              </a:r>
            </a:p>
          </p:txBody>
        </p:sp>
        <p:sp>
          <p:nvSpPr>
            <p:cNvPr id="478" name="TextBox 477">
              <a:extLst>
                <a:ext uri="{FF2B5EF4-FFF2-40B4-BE49-F238E27FC236}">
                  <a16:creationId xmlns:a16="http://schemas.microsoft.com/office/drawing/2014/main" id="{0B9D77CB-E353-BC77-4D8F-0C35A7C0865E}"/>
                </a:ext>
              </a:extLst>
            </p:cNvPr>
            <p:cNvSpPr txBox="1"/>
            <p:nvPr/>
          </p:nvSpPr>
          <p:spPr>
            <a:xfrm>
              <a:off x="2661570"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373</a:t>
              </a:r>
            </a:p>
          </p:txBody>
        </p:sp>
        <p:sp>
          <p:nvSpPr>
            <p:cNvPr id="479" name="TextBox 478">
              <a:extLst>
                <a:ext uri="{FF2B5EF4-FFF2-40B4-BE49-F238E27FC236}">
                  <a16:creationId xmlns:a16="http://schemas.microsoft.com/office/drawing/2014/main" id="{70AE6E94-EE7D-8075-02A8-8FE7B87E0F7F}"/>
                </a:ext>
              </a:extLst>
            </p:cNvPr>
            <p:cNvSpPr txBox="1"/>
            <p:nvPr/>
          </p:nvSpPr>
          <p:spPr>
            <a:xfrm>
              <a:off x="2964944"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365</a:t>
              </a:r>
            </a:p>
          </p:txBody>
        </p:sp>
        <p:sp>
          <p:nvSpPr>
            <p:cNvPr id="480" name="TextBox 479">
              <a:extLst>
                <a:ext uri="{FF2B5EF4-FFF2-40B4-BE49-F238E27FC236}">
                  <a16:creationId xmlns:a16="http://schemas.microsoft.com/office/drawing/2014/main" id="{E4379EFE-88DA-8392-3814-76E49CAFE856}"/>
                </a:ext>
              </a:extLst>
            </p:cNvPr>
            <p:cNvSpPr txBox="1"/>
            <p:nvPr/>
          </p:nvSpPr>
          <p:spPr>
            <a:xfrm>
              <a:off x="3268252"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325</a:t>
              </a:r>
            </a:p>
          </p:txBody>
        </p:sp>
        <p:sp>
          <p:nvSpPr>
            <p:cNvPr id="481" name="TextBox 480">
              <a:extLst>
                <a:ext uri="{FF2B5EF4-FFF2-40B4-BE49-F238E27FC236}">
                  <a16:creationId xmlns:a16="http://schemas.microsoft.com/office/drawing/2014/main" id="{2DE06CF1-D4F5-F96E-3884-CE841E05223C}"/>
                </a:ext>
              </a:extLst>
            </p:cNvPr>
            <p:cNvSpPr txBox="1"/>
            <p:nvPr/>
          </p:nvSpPr>
          <p:spPr>
            <a:xfrm>
              <a:off x="3571651"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295</a:t>
              </a:r>
            </a:p>
          </p:txBody>
        </p:sp>
        <p:sp>
          <p:nvSpPr>
            <p:cNvPr id="482" name="TextBox 481">
              <a:extLst>
                <a:ext uri="{FF2B5EF4-FFF2-40B4-BE49-F238E27FC236}">
                  <a16:creationId xmlns:a16="http://schemas.microsoft.com/office/drawing/2014/main" id="{55342C42-7112-8114-19E5-6F0E738B97A9}"/>
                </a:ext>
              </a:extLst>
            </p:cNvPr>
            <p:cNvSpPr txBox="1"/>
            <p:nvPr/>
          </p:nvSpPr>
          <p:spPr>
            <a:xfrm>
              <a:off x="3875058"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290</a:t>
              </a:r>
            </a:p>
          </p:txBody>
        </p:sp>
        <p:sp>
          <p:nvSpPr>
            <p:cNvPr id="483" name="TextBox 482">
              <a:extLst>
                <a:ext uri="{FF2B5EF4-FFF2-40B4-BE49-F238E27FC236}">
                  <a16:creationId xmlns:a16="http://schemas.microsoft.com/office/drawing/2014/main" id="{76616DEF-5E5A-D2E1-87EC-C35551621876}"/>
                </a:ext>
              </a:extLst>
            </p:cNvPr>
            <p:cNvSpPr txBox="1"/>
            <p:nvPr/>
          </p:nvSpPr>
          <p:spPr>
            <a:xfrm>
              <a:off x="4178450"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272</a:t>
              </a:r>
            </a:p>
          </p:txBody>
        </p:sp>
        <p:sp>
          <p:nvSpPr>
            <p:cNvPr id="484" name="TextBox 483">
              <a:extLst>
                <a:ext uri="{FF2B5EF4-FFF2-40B4-BE49-F238E27FC236}">
                  <a16:creationId xmlns:a16="http://schemas.microsoft.com/office/drawing/2014/main" id="{ED885F8F-46BE-C9B8-23E1-915AC6E1C010}"/>
                </a:ext>
              </a:extLst>
            </p:cNvPr>
            <p:cNvSpPr txBox="1"/>
            <p:nvPr/>
          </p:nvSpPr>
          <p:spPr>
            <a:xfrm>
              <a:off x="4481839"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238</a:t>
              </a:r>
            </a:p>
          </p:txBody>
        </p:sp>
        <p:sp>
          <p:nvSpPr>
            <p:cNvPr id="485" name="TextBox 484">
              <a:extLst>
                <a:ext uri="{FF2B5EF4-FFF2-40B4-BE49-F238E27FC236}">
                  <a16:creationId xmlns:a16="http://schemas.microsoft.com/office/drawing/2014/main" id="{F087C6D7-017C-33FB-AC12-F227E21D084E}"/>
                </a:ext>
              </a:extLst>
            </p:cNvPr>
            <p:cNvSpPr txBox="1"/>
            <p:nvPr/>
          </p:nvSpPr>
          <p:spPr>
            <a:xfrm>
              <a:off x="4785247"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217</a:t>
              </a:r>
            </a:p>
          </p:txBody>
        </p:sp>
        <p:sp>
          <p:nvSpPr>
            <p:cNvPr id="486" name="TextBox 485">
              <a:extLst>
                <a:ext uri="{FF2B5EF4-FFF2-40B4-BE49-F238E27FC236}">
                  <a16:creationId xmlns:a16="http://schemas.microsoft.com/office/drawing/2014/main" id="{50136824-B49F-AAE6-7C52-F230D49AB16B}"/>
                </a:ext>
              </a:extLst>
            </p:cNvPr>
            <p:cNvSpPr txBox="1"/>
            <p:nvPr/>
          </p:nvSpPr>
          <p:spPr>
            <a:xfrm>
              <a:off x="5088463"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201</a:t>
              </a:r>
            </a:p>
          </p:txBody>
        </p:sp>
        <p:sp>
          <p:nvSpPr>
            <p:cNvPr id="487" name="TextBox 486">
              <a:extLst>
                <a:ext uri="{FF2B5EF4-FFF2-40B4-BE49-F238E27FC236}">
                  <a16:creationId xmlns:a16="http://schemas.microsoft.com/office/drawing/2014/main" id="{706BF943-EED6-B2DD-3864-419F349611DB}"/>
                </a:ext>
              </a:extLst>
            </p:cNvPr>
            <p:cNvSpPr txBox="1"/>
            <p:nvPr/>
          </p:nvSpPr>
          <p:spPr>
            <a:xfrm>
              <a:off x="5391855"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183</a:t>
              </a:r>
            </a:p>
          </p:txBody>
        </p:sp>
        <p:sp>
          <p:nvSpPr>
            <p:cNvPr id="488" name="TextBox 487">
              <a:extLst>
                <a:ext uri="{FF2B5EF4-FFF2-40B4-BE49-F238E27FC236}">
                  <a16:creationId xmlns:a16="http://schemas.microsoft.com/office/drawing/2014/main" id="{9D3EB265-EB06-972D-4AE6-D2E9E3BD563F}"/>
                </a:ext>
              </a:extLst>
            </p:cNvPr>
            <p:cNvSpPr txBox="1"/>
            <p:nvPr/>
          </p:nvSpPr>
          <p:spPr>
            <a:xfrm>
              <a:off x="5694420"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156</a:t>
              </a:r>
            </a:p>
          </p:txBody>
        </p:sp>
        <p:sp>
          <p:nvSpPr>
            <p:cNvPr id="489" name="TextBox 488">
              <a:extLst>
                <a:ext uri="{FF2B5EF4-FFF2-40B4-BE49-F238E27FC236}">
                  <a16:creationId xmlns:a16="http://schemas.microsoft.com/office/drawing/2014/main" id="{F4B55AE2-A964-959F-9235-11D2C5917551}"/>
                </a:ext>
              </a:extLst>
            </p:cNvPr>
            <p:cNvSpPr txBox="1"/>
            <p:nvPr/>
          </p:nvSpPr>
          <p:spPr>
            <a:xfrm>
              <a:off x="5997792"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142</a:t>
              </a:r>
            </a:p>
          </p:txBody>
        </p:sp>
        <p:sp>
          <p:nvSpPr>
            <p:cNvPr id="490" name="TextBox 489">
              <a:extLst>
                <a:ext uri="{FF2B5EF4-FFF2-40B4-BE49-F238E27FC236}">
                  <a16:creationId xmlns:a16="http://schemas.microsoft.com/office/drawing/2014/main" id="{1B121903-6BBB-2986-9429-EA4E408DB544}"/>
                </a:ext>
              </a:extLst>
            </p:cNvPr>
            <p:cNvSpPr txBox="1"/>
            <p:nvPr/>
          </p:nvSpPr>
          <p:spPr>
            <a:xfrm>
              <a:off x="6301104"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118</a:t>
              </a:r>
            </a:p>
          </p:txBody>
        </p:sp>
        <p:sp>
          <p:nvSpPr>
            <p:cNvPr id="491" name="TextBox 490">
              <a:extLst>
                <a:ext uri="{FF2B5EF4-FFF2-40B4-BE49-F238E27FC236}">
                  <a16:creationId xmlns:a16="http://schemas.microsoft.com/office/drawing/2014/main" id="{78EE7F2F-C452-A41A-DCF0-403B3A81EB80}"/>
                </a:ext>
              </a:extLst>
            </p:cNvPr>
            <p:cNvSpPr txBox="1"/>
            <p:nvPr/>
          </p:nvSpPr>
          <p:spPr>
            <a:xfrm>
              <a:off x="6604495" y="9992794"/>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100</a:t>
              </a:r>
            </a:p>
          </p:txBody>
        </p:sp>
        <p:sp>
          <p:nvSpPr>
            <p:cNvPr id="492" name="TextBox 491">
              <a:extLst>
                <a:ext uri="{FF2B5EF4-FFF2-40B4-BE49-F238E27FC236}">
                  <a16:creationId xmlns:a16="http://schemas.microsoft.com/office/drawing/2014/main" id="{C410C95A-F992-C3E2-C597-046E3BAAE301}"/>
                </a:ext>
              </a:extLst>
            </p:cNvPr>
            <p:cNvSpPr txBox="1"/>
            <p:nvPr/>
          </p:nvSpPr>
          <p:spPr>
            <a:xfrm>
              <a:off x="6947762"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88</a:t>
              </a:r>
            </a:p>
          </p:txBody>
        </p:sp>
        <p:sp>
          <p:nvSpPr>
            <p:cNvPr id="493" name="TextBox 492">
              <a:extLst>
                <a:ext uri="{FF2B5EF4-FFF2-40B4-BE49-F238E27FC236}">
                  <a16:creationId xmlns:a16="http://schemas.microsoft.com/office/drawing/2014/main" id="{3817785A-2C78-1A4D-187D-9A009E2E6A63}"/>
                </a:ext>
              </a:extLst>
            </p:cNvPr>
            <p:cNvSpPr txBox="1"/>
            <p:nvPr/>
          </p:nvSpPr>
          <p:spPr>
            <a:xfrm>
              <a:off x="7251172"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81</a:t>
              </a:r>
            </a:p>
          </p:txBody>
        </p:sp>
        <p:sp>
          <p:nvSpPr>
            <p:cNvPr id="494" name="TextBox 493">
              <a:extLst>
                <a:ext uri="{FF2B5EF4-FFF2-40B4-BE49-F238E27FC236}">
                  <a16:creationId xmlns:a16="http://schemas.microsoft.com/office/drawing/2014/main" id="{979C0452-DEF1-EA95-D15C-76F9ADC6C9D0}"/>
                </a:ext>
              </a:extLst>
            </p:cNvPr>
            <p:cNvSpPr txBox="1"/>
            <p:nvPr/>
          </p:nvSpPr>
          <p:spPr>
            <a:xfrm>
              <a:off x="7554540"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71</a:t>
              </a:r>
            </a:p>
          </p:txBody>
        </p:sp>
        <p:sp>
          <p:nvSpPr>
            <p:cNvPr id="495" name="TextBox 494">
              <a:extLst>
                <a:ext uri="{FF2B5EF4-FFF2-40B4-BE49-F238E27FC236}">
                  <a16:creationId xmlns:a16="http://schemas.microsoft.com/office/drawing/2014/main" id="{F5DEDC5C-A31B-F4D7-751E-3102E3374263}"/>
                </a:ext>
              </a:extLst>
            </p:cNvPr>
            <p:cNvSpPr txBox="1"/>
            <p:nvPr/>
          </p:nvSpPr>
          <p:spPr>
            <a:xfrm>
              <a:off x="7857949"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53</a:t>
              </a:r>
            </a:p>
          </p:txBody>
        </p:sp>
        <p:sp>
          <p:nvSpPr>
            <p:cNvPr id="496" name="TextBox 495">
              <a:extLst>
                <a:ext uri="{FF2B5EF4-FFF2-40B4-BE49-F238E27FC236}">
                  <a16:creationId xmlns:a16="http://schemas.microsoft.com/office/drawing/2014/main" id="{FC6F592A-FDA4-B9B0-BCA2-E9C29A285716}"/>
                </a:ext>
              </a:extLst>
            </p:cNvPr>
            <p:cNvSpPr txBox="1"/>
            <p:nvPr/>
          </p:nvSpPr>
          <p:spPr>
            <a:xfrm>
              <a:off x="8161186"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42</a:t>
              </a:r>
            </a:p>
          </p:txBody>
        </p:sp>
        <p:sp>
          <p:nvSpPr>
            <p:cNvPr id="497" name="TextBox 496">
              <a:extLst>
                <a:ext uri="{FF2B5EF4-FFF2-40B4-BE49-F238E27FC236}">
                  <a16:creationId xmlns:a16="http://schemas.microsoft.com/office/drawing/2014/main" id="{8CADF3BD-CD70-197C-A0AA-3383DCAC7943}"/>
                </a:ext>
              </a:extLst>
            </p:cNvPr>
            <p:cNvSpPr txBox="1"/>
            <p:nvPr/>
          </p:nvSpPr>
          <p:spPr>
            <a:xfrm>
              <a:off x="8464577"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35</a:t>
              </a:r>
            </a:p>
          </p:txBody>
        </p:sp>
        <p:sp>
          <p:nvSpPr>
            <p:cNvPr id="498" name="TextBox 497">
              <a:extLst>
                <a:ext uri="{FF2B5EF4-FFF2-40B4-BE49-F238E27FC236}">
                  <a16:creationId xmlns:a16="http://schemas.microsoft.com/office/drawing/2014/main" id="{070EA210-B2B1-446D-49D3-8E4283E017E2}"/>
                </a:ext>
              </a:extLst>
            </p:cNvPr>
            <p:cNvSpPr txBox="1"/>
            <p:nvPr/>
          </p:nvSpPr>
          <p:spPr>
            <a:xfrm>
              <a:off x="8765883"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32</a:t>
              </a:r>
            </a:p>
          </p:txBody>
        </p:sp>
        <p:sp>
          <p:nvSpPr>
            <p:cNvPr id="499" name="TextBox 498">
              <a:extLst>
                <a:ext uri="{FF2B5EF4-FFF2-40B4-BE49-F238E27FC236}">
                  <a16:creationId xmlns:a16="http://schemas.microsoft.com/office/drawing/2014/main" id="{10AA06FA-2594-121F-18A4-5A181F7ABD07}"/>
                </a:ext>
              </a:extLst>
            </p:cNvPr>
            <p:cNvSpPr txBox="1"/>
            <p:nvPr/>
          </p:nvSpPr>
          <p:spPr>
            <a:xfrm>
              <a:off x="9069271"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21</a:t>
              </a:r>
            </a:p>
          </p:txBody>
        </p:sp>
        <p:sp>
          <p:nvSpPr>
            <p:cNvPr id="500" name="TextBox 499">
              <a:extLst>
                <a:ext uri="{FF2B5EF4-FFF2-40B4-BE49-F238E27FC236}">
                  <a16:creationId xmlns:a16="http://schemas.microsoft.com/office/drawing/2014/main" id="{0F3632FB-2F6A-5009-0BE0-E4AF28C6E0D7}"/>
                </a:ext>
              </a:extLst>
            </p:cNvPr>
            <p:cNvSpPr txBox="1"/>
            <p:nvPr/>
          </p:nvSpPr>
          <p:spPr>
            <a:xfrm>
              <a:off x="9372565"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18</a:t>
              </a:r>
            </a:p>
          </p:txBody>
        </p:sp>
        <p:sp>
          <p:nvSpPr>
            <p:cNvPr id="501" name="TextBox 500">
              <a:extLst>
                <a:ext uri="{FF2B5EF4-FFF2-40B4-BE49-F238E27FC236}">
                  <a16:creationId xmlns:a16="http://schemas.microsoft.com/office/drawing/2014/main" id="{5E9CB6F3-4FB4-4A51-A65E-4E45476903F1}"/>
                </a:ext>
              </a:extLst>
            </p:cNvPr>
            <p:cNvSpPr txBox="1"/>
            <p:nvPr/>
          </p:nvSpPr>
          <p:spPr>
            <a:xfrm>
              <a:off x="9675974" y="9992794"/>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15</a:t>
              </a:r>
            </a:p>
          </p:txBody>
        </p:sp>
        <p:sp>
          <p:nvSpPr>
            <p:cNvPr id="502" name="TextBox 501">
              <a:extLst>
                <a:ext uri="{FF2B5EF4-FFF2-40B4-BE49-F238E27FC236}">
                  <a16:creationId xmlns:a16="http://schemas.microsoft.com/office/drawing/2014/main" id="{7CD0355C-09EE-26BD-B29E-C622F5C3CEDD}"/>
                </a:ext>
              </a:extLst>
            </p:cNvPr>
            <p:cNvSpPr txBox="1"/>
            <p:nvPr/>
          </p:nvSpPr>
          <p:spPr>
            <a:xfrm>
              <a:off x="10019223"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a:t>
              </a:r>
            </a:p>
          </p:txBody>
        </p:sp>
        <p:sp>
          <p:nvSpPr>
            <p:cNvPr id="503" name="TextBox 502">
              <a:extLst>
                <a:ext uri="{FF2B5EF4-FFF2-40B4-BE49-F238E27FC236}">
                  <a16:creationId xmlns:a16="http://schemas.microsoft.com/office/drawing/2014/main" id="{7CD72AE1-8B46-21B2-9DC6-0017B8162177}"/>
                </a:ext>
              </a:extLst>
            </p:cNvPr>
            <p:cNvSpPr txBox="1"/>
            <p:nvPr/>
          </p:nvSpPr>
          <p:spPr>
            <a:xfrm>
              <a:off x="10322630"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a:t>
              </a:r>
            </a:p>
          </p:txBody>
        </p:sp>
        <p:sp>
          <p:nvSpPr>
            <p:cNvPr id="504" name="TextBox 503">
              <a:extLst>
                <a:ext uri="{FF2B5EF4-FFF2-40B4-BE49-F238E27FC236}">
                  <a16:creationId xmlns:a16="http://schemas.microsoft.com/office/drawing/2014/main" id="{F248352B-666B-9453-747C-E7E59B9561AE}"/>
                </a:ext>
              </a:extLst>
            </p:cNvPr>
            <p:cNvSpPr txBox="1"/>
            <p:nvPr/>
          </p:nvSpPr>
          <p:spPr>
            <a:xfrm>
              <a:off x="10626000"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a:t>
              </a:r>
            </a:p>
          </p:txBody>
        </p:sp>
        <p:sp>
          <p:nvSpPr>
            <p:cNvPr id="505" name="TextBox 504">
              <a:extLst>
                <a:ext uri="{FF2B5EF4-FFF2-40B4-BE49-F238E27FC236}">
                  <a16:creationId xmlns:a16="http://schemas.microsoft.com/office/drawing/2014/main" id="{E87EC2EF-6FB4-FFBF-038A-24F329DE9498}"/>
                </a:ext>
              </a:extLst>
            </p:cNvPr>
            <p:cNvSpPr txBox="1"/>
            <p:nvPr/>
          </p:nvSpPr>
          <p:spPr>
            <a:xfrm>
              <a:off x="10929410"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06" name="TextBox 505">
              <a:extLst>
                <a:ext uri="{FF2B5EF4-FFF2-40B4-BE49-F238E27FC236}">
                  <a16:creationId xmlns:a16="http://schemas.microsoft.com/office/drawing/2014/main" id="{24E32B2F-726C-4910-D193-D4A8E738548C}"/>
                </a:ext>
              </a:extLst>
            </p:cNvPr>
            <p:cNvSpPr txBox="1"/>
            <p:nvPr/>
          </p:nvSpPr>
          <p:spPr>
            <a:xfrm>
              <a:off x="11232646"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07" name="TextBox 506">
              <a:extLst>
                <a:ext uri="{FF2B5EF4-FFF2-40B4-BE49-F238E27FC236}">
                  <a16:creationId xmlns:a16="http://schemas.microsoft.com/office/drawing/2014/main" id="{33367297-A282-000A-27D6-96B874D84353}"/>
                </a:ext>
              </a:extLst>
            </p:cNvPr>
            <p:cNvSpPr txBox="1"/>
            <p:nvPr/>
          </p:nvSpPr>
          <p:spPr>
            <a:xfrm>
              <a:off x="11536035" y="9992794"/>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508" name="TextBox 507">
              <a:extLst>
                <a:ext uri="{FF2B5EF4-FFF2-40B4-BE49-F238E27FC236}">
                  <a16:creationId xmlns:a16="http://schemas.microsoft.com/office/drawing/2014/main" id="{C31E81FB-4158-E796-EC11-FE160515A29C}"/>
                </a:ext>
              </a:extLst>
            </p:cNvPr>
            <p:cNvSpPr txBox="1"/>
            <p:nvPr/>
          </p:nvSpPr>
          <p:spPr>
            <a:xfrm>
              <a:off x="2661570" y="10232930"/>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184</a:t>
              </a:r>
            </a:p>
          </p:txBody>
        </p:sp>
        <p:sp>
          <p:nvSpPr>
            <p:cNvPr id="509" name="TextBox 508">
              <a:extLst>
                <a:ext uri="{FF2B5EF4-FFF2-40B4-BE49-F238E27FC236}">
                  <a16:creationId xmlns:a16="http://schemas.microsoft.com/office/drawing/2014/main" id="{36AEAF40-CAA9-AB9B-B6A2-AD6AC6495FE3}"/>
                </a:ext>
              </a:extLst>
            </p:cNvPr>
            <p:cNvSpPr txBox="1"/>
            <p:nvPr/>
          </p:nvSpPr>
          <p:spPr>
            <a:xfrm>
              <a:off x="2964944" y="10232930"/>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166</a:t>
              </a:r>
            </a:p>
          </p:txBody>
        </p:sp>
        <p:sp>
          <p:nvSpPr>
            <p:cNvPr id="510" name="TextBox 509">
              <a:extLst>
                <a:ext uri="{FF2B5EF4-FFF2-40B4-BE49-F238E27FC236}">
                  <a16:creationId xmlns:a16="http://schemas.microsoft.com/office/drawing/2014/main" id="{7941B2A6-3B9A-EAE9-BA47-8707B3395953}"/>
                </a:ext>
              </a:extLst>
            </p:cNvPr>
            <p:cNvSpPr txBox="1"/>
            <p:nvPr/>
          </p:nvSpPr>
          <p:spPr>
            <a:xfrm>
              <a:off x="3268252" y="10232930"/>
              <a:ext cx="575526"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119</a:t>
              </a:r>
            </a:p>
          </p:txBody>
        </p:sp>
        <p:sp>
          <p:nvSpPr>
            <p:cNvPr id="511" name="TextBox 510">
              <a:extLst>
                <a:ext uri="{FF2B5EF4-FFF2-40B4-BE49-F238E27FC236}">
                  <a16:creationId xmlns:a16="http://schemas.microsoft.com/office/drawing/2014/main" id="{B0DA3AA1-1669-8309-F797-69D1E5943680}"/>
                </a:ext>
              </a:extLst>
            </p:cNvPr>
            <p:cNvSpPr txBox="1"/>
            <p:nvPr/>
          </p:nvSpPr>
          <p:spPr>
            <a:xfrm>
              <a:off x="3611510"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93</a:t>
              </a:r>
            </a:p>
          </p:txBody>
        </p:sp>
        <p:sp>
          <p:nvSpPr>
            <p:cNvPr id="512" name="TextBox 511">
              <a:extLst>
                <a:ext uri="{FF2B5EF4-FFF2-40B4-BE49-F238E27FC236}">
                  <a16:creationId xmlns:a16="http://schemas.microsoft.com/office/drawing/2014/main" id="{C70D2186-D968-3E5D-359A-1C25524C0D8B}"/>
                </a:ext>
              </a:extLst>
            </p:cNvPr>
            <p:cNvSpPr txBox="1"/>
            <p:nvPr/>
          </p:nvSpPr>
          <p:spPr>
            <a:xfrm>
              <a:off x="3914919"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90</a:t>
              </a:r>
            </a:p>
          </p:txBody>
        </p:sp>
        <p:sp>
          <p:nvSpPr>
            <p:cNvPr id="514" name="TextBox 513">
              <a:extLst>
                <a:ext uri="{FF2B5EF4-FFF2-40B4-BE49-F238E27FC236}">
                  <a16:creationId xmlns:a16="http://schemas.microsoft.com/office/drawing/2014/main" id="{F8AD048C-1CC0-32BF-CC34-BC13F2016AEF}"/>
                </a:ext>
              </a:extLst>
            </p:cNvPr>
            <p:cNvSpPr txBox="1"/>
            <p:nvPr/>
          </p:nvSpPr>
          <p:spPr>
            <a:xfrm>
              <a:off x="4218309"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73</a:t>
              </a:r>
            </a:p>
          </p:txBody>
        </p:sp>
        <p:sp>
          <p:nvSpPr>
            <p:cNvPr id="515" name="TextBox 514">
              <a:extLst>
                <a:ext uri="{FF2B5EF4-FFF2-40B4-BE49-F238E27FC236}">
                  <a16:creationId xmlns:a16="http://schemas.microsoft.com/office/drawing/2014/main" id="{21F4108C-F593-88C5-C6E1-095B320783CF}"/>
                </a:ext>
              </a:extLst>
            </p:cNvPr>
            <p:cNvSpPr txBox="1"/>
            <p:nvPr/>
          </p:nvSpPr>
          <p:spPr>
            <a:xfrm>
              <a:off x="4521698"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60</a:t>
              </a:r>
            </a:p>
          </p:txBody>
        </p:sp>
        <p:sp>
          <p:nvSpPr>
            <p:cNvPr id="516" name="TextBox 515">
              <a:extLst>
                <a:ext uri="{FF2B5EF4-FFF2-40B4-BE49-F238E27FC236}">
                  <a16:creationId xmlns:a16="http://schemas.microsoft.com/office/drawing/2014/main" id="{AA17FEE2-10F6-B9A3-C5C1-6BC941968AF4}"/>
                </a:ext>
              </a:extLst>
            </p:cNvPr>
            <p:cNvSpPr txBox="1"/>
            <p:nvPr/>
          </p:nvSpPr>
          <p:spPr>
            <a:xfrm>
              <a:off x="4825106"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51</a:t>
              </a:r>
            </a:p>
          </p:txBody>
        </p:sp>
        <p:sp>
          <p:nvSpPr>
            <p:cNvPr id="517" name="TextBox 516">
              <a:extLst>
                <a:ext uri="{FF2B5EF4-FFF2-40B4-BE49-F238E27FC236}">
                  <a16:creationId xmlns:a16="http://schemas.microsoft.com/office/drawing/2014/main" id="{6044C307-E69F-6F17-0FD7-8C78B079DA4D}"/>
                </a:ext>
              </a:extLst>
            </p:cNvPr>
            <p:cNvSpPr txBox="1"/>
            <p:nvPr/>
          </p:nvSpPr>
          <p:spPr>
            <a:xfrm>
              <a:off x="5128324"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45</a:t>
              </a:r>
            </a:p>
          </p:txBody>
        </p:sp>
        <p:sp>
          <p:nvSpPr>
            <p:cNvPr id="518" name="TextBox 517">
              <a:extLst>
                <a:ext uri="{FF2B5EF4-FFF2-40B4-BE49-F238E27FC236}">
                  <a16:creationId xmlns:a16="http://schemas.microsoft.com/office/drawing/2014/main" id="{51A888CD-E077-E19A-1422-7F35911B9850}"/>
                </a:ext>
              </a:extLst>
            </p:cNvPr>
            <p:cNvSpPr txBox="1"/>
            <p:nvPr/>
          </p:nvSpPr>
          <p:spPr>
            <a:xfrm>
              <a:off x="5431714"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34</a:t>
              </a:r>
            </a:p>
          </p:txBody>
        </p:sp>
        <p:sp>
          <p:nvSpPr>
            <p:cNvPr id="519" name="TextBox 518">
              <a:extLst>
                <a:ext uri="{FF2B5EF4-FFF2-40B4-BE49-F238E27FC236}">
                  <a16:creationId xmlns:a16="http://schemas.microsoft.com/office/drawing/2014/main" id="{97D0170B-D1B3-4ED5-7F73-4F6329258F71}"/>
                </a:ext>
              </a:extLst>
            </p:cNvPr>
            <p:cNvSpPr txBox="1"/>
            <p:nvPr/>
          </p:nvSpPr>
          <p:spPr>
            <a:xfrm>
              <a:off x="5734281"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32</a:t>
              </a:r>
            </a:p>
          </p:txBody>
        </p:sp>
        <p:sp>
          <p:nvSpPr>
            <p:cNvPr id="520" name="TextBox 519">
              <a:extLst>
                <a:ext uri="{FF2B5EF4-FFF2-40B4-BE49-F238E27FC236}">
                  <a16:creationId xmlns:a16="http://schemas.microsoft.com/office/drawing/2014/main" id="{A1602B1A-90B8-EE5C-69A8-4505079B09D2}"/>
                </a:ext>
              </a:extLst>
            </p:cNvPr>
            <p:cNvSpPr txBox="1"/>
            <p:nvPr/>
          </p:nvSpPr>
          <p:spPr>
            <a:xfrm>
              <a:off x="6037651"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a:t>
              </a:r>
            </a:p>
          </p:txBody>
        </p:sp>
        <p:sp>
          <p:nvSpPr>
            <p:cNvPr id="521" name="TextBox 520">
              <a:extLst>
                <a:ext uri="{FF2B5EF4-FFF2-40B4-BE49-F238E27FC236}">
                  <a16:creationId xmlns:a16="http://schemas.microsoft.com/office/drawing/2014/main" id="{3B39AC34-2319-D062-0E79-F44AEB729D4F}"/>
                </a:ext>
              </a:extLst>
            </p:cNvPr>
            <p:cNvSpPr txBox="1"/>
            <p:nvPr/>
          </p:nvSpPr>
          <p:spPr>
            <a:xfrm>
              <a:off x="6340963"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26</a:t>
              </a:r>
            </a:p>
          </p:txBody>
        </p:sp>
        <p:sp>
          <p:nvSpPr>
            <p:cNvPr id="522" name="TextBox 521">
              <a:extLst>
                <a:ext uri="{FF2B5EF4-FFF2-40B4-BE49-F238E27FC236}">
                  <a16:creationId xmlns:a16="http://schemas.microsoft.com/office/drawing/2014/main" id="{E7C66D28-6316-F409-EC04-01510EFD88A7}"/>
                </a:ext>
              </a:extLst>
            </p:cNvPr>
            <p:cNvSpPr txBox="1"/>
            <p:nvPr/>
          </p:nvSpPr>
          <p:spPr>
            <a:xfrm>
              <a:off x="6644353"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22</a:t>
              </a:r>
            </a:p>
          </p:txBody>
        </p:sp>
        <p:sp>
          <p:nvSpPr>
            <p:cNvPr id="523" name="TextBox 522">
              <a:extLst>
                <a:ext uri="{FF2B5EF4-FFF2-40B4-BE49-F238E27FC236}">
                  <a16:creationId xmlns:a16="http://schemas.microsoft.com/office/drawing/2014/main" id="{5218166F-5393-8528-1E7F-479C096E6A01}"/>
                </a:ext>
              </a:extLst>
            </p:cNvPr>
            <p:cNvSpPr txBox="1"/>
            <p:nvPr/>
          </p:nvSpPr>
          <p:spPr>
            <a:xfrm>
              <a:off x="6947762"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15</a:t>
              </a:r>
            </a:p>
          </p:txBody>
        </p:sp>
        <p:sp>
          <p:nvSpPr>
            <p:cNvPr id="524" name="TextBox 523">
              <a:extLst>
                <a:ext uri="{FF2B5EF4-FFF2-40B4-BE49-F238E27FC236}">
                  <a16:creationId xmlns:a16="http://schemas.microsoft.com/office/drawing/2014/main" id="{8546338E-AF62-B7BA-B07F-82C15C3F988C}"/>
                </a:ext>
              </a:extLst>
            </p:cNvPr>
            <p:cNvSpPr txBox="1"/>
            <p:nvPr/>
          </p:nvSpPr>
          <p:spPr>
            <a:xfrm>
              <a:off x="7251171" y="10232930"/>
              <a:ext cx="511964"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13</a:t>
              </a:r>
            </a:p>
          </p:txBody>
        </p:sp>
        <p:sp>
          <p:nvSpPr>
            <p:cNvPr id="525" name="TextBox 524">
              <a:extLst>
                <a:ext uri="{FF2B5EF4-FFF2-40B4-BE49-F238E27FC236}">
                  <a16:creationId xmlns:a16="http://schemas.microsoft.com/office/drawing/2014/main" id="{89D4ADFF-1A45-D4A8-7AA3-478CF8667384}"/>
                </a:ext>
              </a:extLst>
            </p:cNvPr>
            <p:cNvSpPr txBox="1"/>
            <p:nvPr/>
          </p:nvSpPr>
          <p:spPr>
            <a:xfrm>
              <a:off x="7594400"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9</a:t>
              </a:r>
            </a:p>
          </p:txBody>
        </p:sp>
        <p:sp>
          <p:nvSpPr>
            <p:cNvPr id="526" name="TextBox 525">
              <a:extLst>
                <a:ext uri="{FF2B5EF4-FFF2-40B4-BE49-F238E27FC236}">
                  <a16:creationId xmlns:a16="http://schemas.microsoft.com/office/drawing/2014/main" id="{213BDBFC-8C32-EE77-3B54-F1F682D7FE30}"/>
                </a:ext>
              </a:extLst>
            </p:cNvPr>
            <p:cNvSpPr txBox="1"/>
            <p:nvPr/>
          </p:nvSpPr>
          <p:spPr>
            <a:xfrm>
              <a:off x="7897810"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a:t>
              </a:r>
            </a:p>
          </p:txBody>
        </p:sp>
        <p:sp>
          <p:nvSpPr>
            <p:cNvPr id="527" name="TextBox 526">
              <a:extLst>
                <a:ext uri="{FF2B5EF4-FFF2-40B4-BE49-F238E27FC236}">
                  <a16:creationId xmlns:a16="http://schemas.microsoft.com/office/drawing/2014/main" id="{4C79781A-AAC1-290F-1630-F2A20BD8F74E}"/>
                </a:ext>
              </a:extLst>
            </p:cNvPr>
            <p:cNvSpPr txBox="1"/>
            <p:nvPr/>
          </p:nvSpPr>
          <p:spPr>
            <a:xfrm>
              <a:off x="8201026"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a:t>
              </a:r>
            </a:p>
          </p:txBody>
        </p:sp>
        <p:sp>
          <p:nvSpPr>
            <p:cNvPr id="528" name="TextBox 527">
              <a:extLst>
                <a:ext uri="{FF2B5EF4-FFF2-40B4-BE49-F238E27FC236}">
                  <a16:creationId xmlns:a16="http://schemas.microsoft.com/office/drawing/2014/main" id="{81514C9C-6D63-3C44-D711-DF7C416FBE6C}"/>
                </a:ext>
              </a:extLst>
            </p:cNvPr>
            <p:cNvSpPr txBox="1"/>
            <p:nvPr/>
          </p:nvSpPr>
          <p:spPr>
            <a:xfrm>
              <a:off x="8504416"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a:t>
              </a:r>
            </a:p>
          </p:txBody>
        </p:sp>
        <p:sp>
          <p:nvSpPr>
            <p:cNvPr id="529" name="TextBox 528">
              <a:extLst>
                <a:ext uri="{FF2B5EF4-FFF2-40B4-BE49-F238E27FC236}">
                  <a16:creationId xmlns:a16="http://schemas.microsoft.com/office/drawing/2014/main" id="{E3F2B1BD-4A3E-80D7-412A-F5A8DF424321}"/>
                </a:ext>
              </a:extLst>
            </p:cNvPr>
            <p:cNvSpPr txBox="1"/>
            <p:nvPr/>
          </p:nvSpPr>
          <p:spPr>
            <a:xfrm>
              <a:off x="8805740"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0" name="TextBox 529">
              <a:extLst>
                <a:ext uri="{FF2B5EF4-FFF2-40B4-BE49-F238E27FC236}">
                  <a16:creationId xmlns:a16="http://schemas.microsoft.com/office/drawing/2014/main" id="{C4964AC6-77B7-AAE2-0D39-C19A977A34BF}"/>
                </a:ext>
              </a:extLst>
            </p:cNvPr>
            <p:cNvSpPr txBox="1"/>
            <p:nvPr/>
          </p:nvSpPr>
          <p:spPr>
            <a:xfrm>
              <a:off x="9109111"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1" name="TextBox 530">
              <a:extLst>
                <a:ext uri="{FF2B5EF4-FFF2-40B4-BE49-F238E27FC236}">
                  <a16:creationId xmlns:a16="http://schemas.microsoft.com/office/drawing/2014/main" id="{C8A7E21C-8E15-0D49-0647-84C4C95C2C80}"/>
                </a:ext>
              </a:extLst>
            </p:cNvPr>
            <p:cNvSpPr txBox="1"/>
            <p:nvPr/>
          </p:nvSpPr>
          <p:spPr>
            <a:xfrm>
              <a:off x="9412423"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2" name="TextBox 531">
              <a:extLst>
                <a:ext uri="{FF2B5EF4-FFF2-40B4-BE49-F238E27FC236}">
                  <a16:creationId xmlns:a16="http://schemas.microsoft.com/office/drawing/2014/main" id="{C0CAE483-B0F6-7E1A-1109-DA3284B37FAC}"/>
                </a:ext>
              </a:extLst>
            </p:cNvPr>
            <p:cNvSpPr txBox="1"/>
            <p:nvPr/>
          </p:nvSpPr>
          <p:spPr>
            <a:xfrm>
              <a:off x="9715813"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3" name="TextBox 532">
              <a:extLst>
                <a:ext uri="{FF2B5EF4-FFF2-40B4-BE49-F238E27FC236}">
                  <a16:creationId xmlns:a16="http://schemas.microsoft.com/office/drawing/2014/main" id="{E27EB69B-DAC5-9A7C-85A5-8F5CB525A0BF}"/>
                </a:ext>
              </a:extLst>
            </p:cNvPr>
            <p:cNvSpPr txBox="1"/>
            <p:nvPr/>
          </p:nvSpPr>
          <p:spPr>
            <a:xfrm>
              <a:off x="10019222"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4" name="TextBox 533">
              <a:extLst>
                <a:ext uri="{FF2B5EF4-FFF2-40B4-BE49-F238E27FC236}">
                  <a16:creationId xmlns:a16="http://schemas.microsoft.com/office/drawing/2014/main" id="{85628031-3B63-564B-CE0B-6369B55D0CAB}"/>
                </a:ext>
              </a:extLst>
            </p:cNvPr>
            <p:cNvSpPr txBox="1"/>
            <p:nvPr/>
          </p:nvSpPr>
          <p:spPr>
            <a:xfrm>
              <a:off x="10322632"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35" name="TextBox 534">
              <a:extLst>
                <a:ext uri="{FF2B5EF4-FFF2-40B4-BE49-F238E27FC236}">
                  <a16:creationId xmlns:a16="http://schemas.microsoft.com/office/drawing/2014/main" id="{21553B59-016B-F301-6C7D-31E5E23FD770}"/>
                </a:ext>
              </a:extLst>
            </p:cNvPr>
            <p:cNvSpPr txBox="1"/>
            <p:nvPr/>
          </p:nvSpPr>
          <p:spPr>
            <a:xfrm>
              <a:off x="10626001" y="10232930"/>
              <a:ext cx="422401" cy="37088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0</a:t>
              </a:r>
            </a:p>
          </p:txBody>
        </p:sp>
        <p:sp>
          <p:nvSpPr>
            <p:cNvPr id="536" name="TextBox 535">
              <a:extLst>
                <a:ext uri="{FF2B5EF4-FFF2-40B4-BE49-F238E27FC236}">
                  <a16:creationId xmlns:a16="http://schemas.microsoft.com/office/drawing/2014/main" id="{ABA9131A-6223-3B30-7C1C-66EAB4CBD3C0}"/>
                </a:ext>
              </a:extLst>
            </p:cNvPr>
            <p:cNvSpPr txBox="1"/>
            <p:nvPr/>
          </p:nvSpPr>
          <p:spPr>
            <a:xfrm>
              <a:off x="1449920" y="9991968"/>
              <a:ext cx="1497762" cy="37088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T-DXd (n=373):</a:t>
              </a:r>
            </a:p>
          </p:txBody>
        </p:sp>
        <p:sp>
          <p:nvSpPr>
            <p:cNvPr id="537" name="TextBox 536">
              <a:extLst>
                <a:ext uri="{FF2B5EF4-FFF2-40B4-BE49-F238E27FC236}">
                  <a16:creationId xmlns:a16="http://schemas.microsoft.com/office/drawing/2014/main" id="{9AB6C3CE-F3DC-2CBA-9138-5BD95078DE24}"/>
                </a:ext>
              </a:extLst>
            </p:cNvPr>
            <p:cNvSpPr txBox="1"/>
            <p:nvPr/>
          </p:nvSpPr>
          <p:spPr>
            <a:xfrm>
              <a:off x="1508751" y="10220568"/>
              <a:ext cx="1434975" cy="37088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TPC (n=184):</a:t>
              </a:r>
            </a:p>
          </p:txBody>
        </p:sp>
      </p:grpSp>
      <p:sp>
        <p:nvSpPr>
          <p:cNvPr id="1049" name="TextBox 1048">
            <a:extLst>
              <a:ext uri="{FF2B5EF4-FFF2-40B4-BE49-F238E27FC236}">
                <a16:creationId xmlns:a16="http://schemas.microsoft.com/office/drawing/2014/main" id="{E86F9857-81C4-4344-B649-098DB8FC5FA8}"/>
              </a:ext>
            </a:extLst>
          </p:cNvPr>
          <p:cNvSpPr txBox="1"/>
          <p:nvPr/>
        </p:nvSpPr>
        <p:spPr>
          <a:xfrm>
            <a:off x="1611054" y="1486215"/>
            <a:ext cx="3227615" cy="430887"/>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NZ" sz="2200" b="1" i="0" u="none" strike="noStrike" kern="1200" cap="none" spc="0" normalizeH="0" baseline="0" noProof="0" dirty="0">
                <a:ln>
                  <a:noFill/>
                </a:ln>
                <a:solidFill>
                  <a:srgbClr val="000000"/>
                </a:solidFill>
                <a:effectLst/>
                <a:uLnTx/>
                <a:uFillTx/>
                <a:latin typeface="Calibri"/>
                <a:ea typeface="MS Mincho" panose="02020609040205080304" pitchFamily="49" charset="-128"/>
                <a:cs typeface="Arial" panose="020B0604020202020204" pitchFamily="34" charset="0"/>
              </a:rPr>
              <a:t>Patients with HR+ Disease</a:t>
            </a:r>
          </a:p>
        </p:txBody>
      </p:sp>
      <p:grpSp>
        <p:nvGrpSpPr>
          <p:cNvPr id="539" name="Group 538">
            <a:extLst>
              <a:ext uri="{FF2B5EF4-FFF2-40B4-BE49-F238E27FC236}">
                <a16:creationId xmlns:a16="http://schemas.microsoft.com/office/drawing/2014/main" id="{10A973DD-2708-F70C-D112-51D5526CF974}"/>
              </a:ext>
            </a:extLst>
          </p:cNvPr>
          <p:cNvGrpSpPr/>
          <p:nvPr/>
        </p:nvGrpSpPr>
        <p:grpSpPr>
          <a:xfrm>
            <a:off x="172148" y="5369095"/>
            <a:ext cx="5874279" cy="527819"/>
            <a:chOff x="4013467" y="10484778"/>
            <a:chExt cx="16448231" cy="1404520"/>
          </a:xfrm>
        </p:grpSpPr>
        <p:sp>
          <p:nvSpPr>
            <p:cNvPr id="540" name="TextBox 539">
              <a:extLst>
                <a:ext uri="{FF2B5EF4-FFF2-40B4-BE49-F238E27FC236}">
                  <a16:creationId xmlns:a16="http://schemas.microsoft.com/office/drawing/2014/main" id="{A772A2CE-A4DE-FF00-EE1E-4CEDDA275C60}"/>
                </a:ext>
              </a:extLst>
            </p:cNvPr>
            <p:cNvSpPr txBox="1"/>
            <p:nvPr/>
          </p:nvSpPr>
          <p:spPr>
            <a:xfrm>
              <a:off x="4013467" y="10484778"/>
              <a:ext cx="2034178" cy="57329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Pts at Risk, n</a:t>
              </a:r>
            </a:p>
          </p:txBody>
        </p:sp>
        <p:sp>
          <p:nvSpPr>
            <p:cNvPr id="541" name="TextBox 540">
              <a:extLst>
                <a:ext uri="{FF2B5EF4-FFF2-40B4-BE49-F238E27FC236}">
                  <a16:creationId xmlns:a16="http://schemas.microsoft.com/office/drawing/2014/main" id="{381B5BCA-F0F6-4AAE-5B9D-DD8C9AD5EB81}"/>
                </a:ext>
              </a:extLst>
            </p:cNvPr>
            <p:cNvSpPr txBox="1"/>
            <p:nvPr/>
          </p:nvSpPr>
          <p:spPr>
            <a:xfrm>
              <a:off x="5918036"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331</a:t>
              </a:r>
            </a:p>
          </p:txBody>
        </p:sp>
        <p:sp>
          <p:nvSpPr>
            <p:cNvPr id="542" name="TextBox 541">
              <a:extLst>
                <a:ext uri="{FF2B5EF4-FFF2-40B4-BE49-F238E27FC236}">
                  <a16:creationId xmlns:a16="http://schemas.microsoft.com/office/drawing/2014/main" id="{1AC53D9F-5B50-328B-3E4E-FE23B2CA397F}"/>
                </a:ext>
              </a:extLst>
            </p:cNvPr>
            <p:cNvSpPr txBox="1"/>
            <p:nvPr/>
          </p:nvSpPr>
          <p:spPr>
            <a:xfrm>
              <a:off x="4036047" y="10966377"/>
              <a:ext cx="2279204" cy="53234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T-DXd (n=331):</a:t>
              </a:r>
            </a:p>
          </p:txBody>
        </p:sp>
        <p:sp>
          <p:nvSpPr>
            <p:cNvPr id="543" name="TextBox 542">
              <a:extLst>
                <a:ext uri="{FF2B5EF4-FFF2-40B4-BE49-F238E27FC236}">
                  <a16:creationId xmlns:a16="http://schemas.microsoft.com/office/drawing/2014/main" id="{F6CFB201-399B-F59E-9CF7-C3AEF4FC4E95}"/>
                </a:ext>
              </a:extLst>
            </p:cNvPr>
            <p:cNvSpPr txBox="1"/>
            <p:nvPr/>
          </p:nvSpPr>
          <p:spPr>
            <a:xfrm>
              <a:off x="6392702"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324</a:t>
              </a:r>
            </a:p>
          </p:txBody>
        </p:sp>
        <p:sp>
          <p:nvSpPr>
            <p:cNvPr id="544" name="TextBox 543">
              <a:extLst>
                <a:ext uri="{FF2B5EF4-FFF2-40B4-BE49-F238E27FC236}">
                  <a16:creationId xmlns:a16="http://schemas.microsoft.com/office/drawing/2014/main" id="{ED51EE58-3C2A-1CD8-A6B1-A758FA7E511E}"/>
                </a:ext>
              </a:extLst>
            </p:cNvPr>
            <p:cNvSpPr txBox="1"/>
            <p:nvPr/>
          </p:nvSpPr>
          <p:spPr>
            <a:xfrm>
              <a:off x="6867259"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290</a:t>
              </a:r>
            </a:p>
          </p:txBody>
        </p:sp>
        <p:sp>
          <p:nvSpPr>
            <p:cNvPr id="545" name="TextBox 544">
              <a:extLst>
                <a:ext uri="{FF2B5EF4-FFF2-40B4-BE49-F238E27FC236}">
                  <a16:creationId xmlns:a16="http://schemas.microsoft.com/office/drawing/2014/main" id="{B1960FAD-53A3-D66B-F4C4-7E003F5F4ADD}"/>
                </a:ext>
              </a:extLst>
            </p:cNvPr>
            <p:cNvSpPr txBox="1"/>
            <p:nvPr/>
          </p:nvSpPr>
          <p:spPr>
            <a:xfrm>
              <a:off x="7341978"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265</a:t>
              </a:r>
            </a:p>
          </p:txBody>
        </p:sp>
        <p:sp>
          <p:nvSpPr>
            <p:cNvPr id="546" name="TextBox 545">
              <a:extLst>
                <a:ext uri="{FF2B5EF4-FFF2-40B4-BE49-F238E27FC236}">
                  <a16:creationId xmlns:a16="http://schemas.microsoft.com/office/drawing/2014/main" id="{209BB28A-2CA8-12F2-8FBC-F7810580F9A2}"/>
                </a:ext>
              </a:extLst>
            </p:cNvPr>
            <p:cNvSpPr txBox="1"/>
            <p:nvPr/>
          </p:nvSpPr>
          <p:spPr>
            <a:xfrm>
              <a:off x="7816663"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262</a:t>
              </a:r>
            </a:p>
          </p:txBody>
        </p:sp>
        <p:sp>
          <p:nvSpPr>
            <p:cNvPr id="547" name="TextBox 546">
              <a:extLst>
                <a:ext uri="{FF2B5EF4-FFF2-40B4-BE49-F238E27FC236}">
                  <a16:creationId xmlns:a16="http://schemas.microsoft.com/office/drawing/2014/main" id="{7C430FEF-3775-9310-D8E8-5EA0FF2339CC}"/>
                </a:ext>
              </a:extLst>
            </p:cNvPr>
            <p:cNvSpPr txBox="1"/>
            <p:nvPr/>
          </p:nvSpPr>
          <p:spPr>
            <a:xfrm>
              <a:off x="8291377"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248</a:t>
              </a:r>
            </a:p>
          </p:txBody>
        </p:sp>
        <p:sp>
          <p:nvSpPr>
            <p:cNvPr id="548" name="TextBox 547">
              <a:extLst>
                <a:ext uri="{FF2B5EF4-FFF2-40B4-BE49-F238E27FC236}">
                  <a16:creationId xmlns:a16="http://schemas.microsoft.com/office/drawing/2014/main" id="{41B55654-D06E-76FD-1E27-09233BD336FF}"/>
                </a:ext>
              </a:extLst>
            </p:cNvPr>
            <p:cNvSpPr txBox="1"/>
            <p:nvPr/>
          </p:nvSpPr>
          <p:spPr>
            <a:xfrm>
              <a:off x="8766035"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218</a:t>
              </a:r>
            </a:p>
          </p:txBody>
        </p:sp>
        <p:sp>
          <p:nvSpPr>
            <p:cNvPr id="549" name="TextBox 548">
              <a:extLst>
                <a:ext uri="{FF2B5EF4-FFF2-40B4-BE49-F238E27FC236}">
                  <a16:creationId xmlns:a16="http://schemas.microsoft.com/office/drawing/2014/main" id="{A46F0710-9DC5-F195-0BA9-9527CD664D2A}"/>
                </a:ext>
              </a:extLst>
            </p:cNvPr>
            <p:cNvSpPr txBox="1"/>
            <p:nvPr/>
          </p:nvSpPr>
          <p:spPr>
            <a:xfrm>
              <a:off x="9240748"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198</a:t>
              </a:r>
            </a:p>
          </p:txBody>
        </p:sp>
        <p:sp>
          <p:nvSpPr>
            <p:cNvPr id="550" name="TextBox 549">
              <a:extLst>
                <a:ext uri="{FF2B5EF4-FFF2-40B4-BE49-F238E27FC236}">
                  <a16:creationId xmlns:a16="http://schemas.microsoft.com/office/drawing/2014/main" id="{076FBD04-FFBA-3CBC-33D9-78696C77B007}"/>
                </a:ext>
              </a:extLst>
            </p:cNvPr>
            <p:cNvSpPr txBox="1"/>
            <p:nvPr/>
          </p:nvSpPr>
          <p:spPr>
            <a:xfrm>
              <a:off x="9715193"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182</a:t>
              </a:r>
            </a:p>
          </p:txBody>
        </p:sp>
        <p:sp>
          <p:nvSpPr>
            <p:cNvPr id="551" name="TextBox 550">
              <a:extLst>
                <a:ext uri="{FF2B5EF4-FFF2-40B4-BE49-F238E27FC236}">
                  <a16:creationId xmlns:a16="http://schemas.microsoft.com/office/drawing/2014/main" id="{A3F51433-E8F4-541F-C5CC-1C8FA7400D6E}"/>
                </a:ext>
              </a:extLst>
            </p:cNvPr>
            <p:cNvSpPr txBox="1"/>
            <p:nvPr/>
          </p:nvSpPr>
          <p:spPr>
            <a:xfrm>
              <a:off x="10189879"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165</a:t>
              </a:r>
            </a:p>
          </p:txBody>
        </p:sp>
        <p:sp>
          <p:nvSpPr>
            <p:cNvPr id="552" name="TextBox 551">
              <a:extLst>
                <a:ext uri="{FF2B5EF4-FFF2-40B4-BE49-F238E27FC236}">
                  <a16:creationId xmlns:a16="http://schemas.microsoft.com/office/drawing/2014/main" id="{F08E96A9-452C-0F56-20CF-4B0B573C1659}"/>
                </a:ext>
              </a:extLst>
            </p:cNvPr>
            <p:cNvSpPr txBox="1"/>
            <p:nvPr/>
          </p:nvSpPr>
          <p:spPr>
            <a:xfrm>
              <a:off x="10663248"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142</a:t>
              </a:r>
            </a:p>
          </p:txBody>
        </p:sp>
        <p:sp>
          <p:nvSpPr>
            <p:cNvPr id="553" name="TextBox 552">
              <a:extLst>
                <a:ext uri="{FF2B5EF4-FFF2-40B4-BE49-F238E27FC236}">
                  <a16:creationId xmlns:a16="http://schemas.microsoft.com/office/drawing/2014/main" id="{8A2C7369-8209-4DC1-5AB9-087A950ED909}"/>
                </a:ext>
              </a:extLst>
            </p:cNvPr>
            <p:cNvSpPr txBox="1"/>
            <p:nvPr/>
          </p:nvSpPr>
          <p:spPr>
            <a:xfrm>
              <a:off x="11137934"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128</a:t>
              </a:r>
            </a:p>
          </p:txBody>
        </p:sp>
        <p:sp>
          <p:nvSpPr>
            <p:cNvPr id="554" name="TextBox 553">
              <a:extLst>
                <a:ext uri="{FF2B5EF4-FFF2-40B4-BE49-F238E27FC236}">
                  <a16:creationId xmlns:a16="http://schemas.microsoft.com/office/drawing/2014/main" id="{2E99BF40-925A-4711-4420-F109B31DB763}"/>
                </a:ext>
              </a:extLst>
            </p:cNvPr>
            <p:cNvSpPr txBox="1"/>
            <p:nvPr/>
          </p:nvSpPr>
          <p:spPr>
            <a:xfrm>
              <a:off x="11612471" y="109971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107</a:t>
              </a:r>
            </a:p>
          </p:txBody>
        </p:sp>
        <p:sp>
          <p:nvSpPr>
            <p:cNvPr id="555" name="TextBox 554">
              <a:extLst>
                <a:ext uri="{FF2B5EF4-FFF2-40B4-BE49-F238E27FC236}">
                  <a16:creationId xmlns:a16="http://schemas.microsoft.com/office/drawing/2014/main" id="{2282828D-6D49-17AF-A253-637C0E3DC1A4}"/>
                </a:ext>
              </a:extLst>
            </p:cNvPr>
            <p:cNvSpPr txBox="1"/>
            <p:nvPr/>
          </p:nvSpPr>
          <p:spPr>
            <a:xfrm>
              <a:off x="12150718"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89</a:t>
              </a:r>
            </a:p>
          </p:txBody>
        </p:sp>
        <p:sp>
          <p:nvSpPr>
            <p:cNvPr id="556" name="TextBox 555">
              <a:extLst>
                <a:ext uri="{FF2B5EF4-FFF2-40B4-BE49-F238E27FC236}">
                  <a16:creationId xmlns:a16="http://schemas.microsoft.com/office/drawing/2014/main" id="{3902EF1C-3F84-DC7D-8F36-C51A85DEC620}"/>
                </a:ext>
              </a:extLst>
            </p:cNvPr>
            <p:cNvSpPr txBox="1"/>
            <p:nvPr/>
          </p:nvSpPr>
          <p:spPr>
            <a:xfrm>
              <a:off x="12625434"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78</a:t>
              </a:r>
            </a:p>
          </p:txBody>
        </p:sp>
        <p:sp>
          <p:nvSpPr>
            <p:cNvPr id="557" name="TextBox 556">
              <a:extLst>
                <a:ext uri="{FF2B5EF4-FFF2-40B4-BE49-F238E27FC236}">
                  <a16:creationId xmlns:a16="http://schemas.microsoft.com/office/drawing/2014/main" id="{448A63FF-572B-F91E-7446-D27C91934267}"/>
                </a:ext>
              </a:extLst>
            </p:cNvPr>
            <p:cNvSpPr txBox="1"/>
            <p:nvPr/>
          </p:nvSpPr>
          <p:spPr>
            <a:xfrm>
              <a:off x="13100117"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73</a:t>
              </a:r>
            </a:p>
          </p:txBody>
        </p:sp>
        <p:sp>
          <p:nvSpPr>
            <p:cNvPr id="558" name="TextBox 557">
              <a:extLst>
                <a:ext uri="{FF2B5EF4-FFF2-40B4-BE49-F238E27FC236}">
                  <a16:creationId xmlns:a16="http://schemas.microsoft.com/office/drawing/2014/main" id="{592A9C1D-E663-3962-6544-A5D303FB4CF8}"/>
                </a:ext>
              </a:extLst>
            </p:cNvPr>
            <p:cNvSpPr txBox="1"/>
            <p:nvPr/>
          </p:nvSpPr>
          <p:spPr>
            <a:xfrm>
              <a:off x="13574806"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64</a:t>
              </a:r>
            </a:p>
          </p:txBody>
        </p:sp>
        <p:sp>
          <p:nvSpPr>
            <p:cNvPr id="559" name="TextBox 558">
              <a:extLst>
                <a:ext uri="{FF2B5EF4-FFF2-40B4-BE49-F238E27FC236}">
                  <a16:creationId xmlns:a16="http://schemas.microsoft.com/office/drawing/2014/main" id="{B7A8016B-9FA7-DEE3-7F7C-5734D9D44163}"/>
                </a:ext>
              </a:extLst>
            </p:cNvPr>
            <p:cNvSpPr txBox="1"/>
            <p:nvPr/>
          </p:nvSpPr>
          <p:spPr>
            <a:xfrm>
              <a:off x="14049522"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48</a:t>
              </a:r>
            </a:p>
          </p:txBody>
        </p:sp>
        <p:sp>
          <p:nvSpPr>
            <p:cNvPr id="560" name="TextBox 559">
              <a:extLst>
                <a:ext uri="{FF2B5EF4-FFF2-40B4-BE49-F238E27FC236}">
                  <a16:creationId xmlns:a16="http://schemas.microsoft.com/office/drawing/2014/main" id="{CEB6B9E9-7ECC-6F15-ECDF-AA66B82906FB}"/>
                </a:ext>
              </a:extLst>
            </p:cNvPr>
            <p:cNvSpPr txBox="1"/>
            <p:nvPr/>
          </p:nvSpPr>
          <p:spPr>
            <a:xfrm>
              <a:off x="14523967"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37</a:t>
              </a:r>
            </a:p>
          </p:txBody>
        </p:sp>
        <p:sp>
          <p:nvSpPr>
            <p:cNvPr id="561" name="TextBox 560">
              <a:extLst>
                <a:ext uri="{FF2B5EF4-FFF2-40B4-BE49-F238E27FC236}">
                  <a16:creationId xmlns:a16="http://schemas.microsoft.com/office/drawing/2014/main" id="{C103E9E5-2CB2-4876-B724-4F1357425669}"/>
                </a:ext>
              </a:extLst>
            </p:cNvPr>
            <p:cNvSpPr txBox="1"/>
            <p:nvPr/>
          </p:nvSpPr>
          <p:spPr>
            <a:xfrm>
              <a:off x="14998652"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31</a:t>
              </a:r>
            </a:p>
          </p:txBody>
        </p:sp>
        <p:sp>
          <p:nvSpPr>
            <p:cNvPr id="562" name="TextBox 561">
              <a:extLst>
                <a:ext uri="{FF2B5EF4-FFF2-40B4-BE49-F238E27FC236}">
                  <a16:creationId xmlns:a16="http://schemas.microsoft.com/office/drawing/2014/main" id="{7E64270E-B083-D847-885F-EDAE79F82EE8}"/>
                </a:ext>
              </a:extLst>
            </p:cNvPr>
            <p:cNvSpPr txBox="1"/>
            <p:nvPr/>
          </p:nvSpPr>
          <p:spPr>
            <a:xfrm>
              <a:off x="15470079"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28</a:t>
              </a:r>
            </a:p>
          </p:txBody>
        </p:sp>
        <p:sp>
          <p:nvSpPr>
            <p:cNvPr id="563" name="TextBox 562">
              <a:extLst>
                <a:ext uri="{FF2B5EF4-FFF2-40B4-BE49-F238E27FC236}">
                  <a16:creationId xmlns:a16="http://schemas.microsoft.com/office/drawing/2014/main" id="{FFE2335D-9E98-E495-6382-D8BEFD919CCD}"/>
                </a:ext>
              </a:extLst>
            </p:cNvPr>
            <p:cNvSpPr txBox="1"/>
            <p:nvPr/>
          </p:nvSpPr>
          <p:spPr>
            <a:xfrm>
              <a:off x="15944762"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17</a:t>
              </a:r>
            </a:p>
          </p:txBody>
        </p:sp>
        <p:sp>
          <p:nvSpPr>
            <p:cNvPr id="564" name="TextBox 563">
              <a:extLst>
                <a:ext uri="{FF2B5EF4-FFF2-40B4-BE49-F238E27FC236}">
                  <a16:creationId xmlns:a16="http://schemas.microsoft.com/office/drawing/2014/main" id="{0EC4D3F0-BF1D-8CAE-D22C-D026222F98C7}"/>
                </a:ext>
              </a:extLst>
            </p:cNvPr>
            <p:cNvSpPr txBox="1"/>
            <p:nvPr/>
          </p:nvSpPr>
          <p:spPr>
            <a:xfrm>
              <a:off x="16419299"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a:t>
              </a:r>
            </a:p>
          </p:txBody>
        </p:sp>
        <p:sp>
          <p:nvSpPr>
            <p:cNvPr id="565" name="TextBox 564">
              <a:extLst>
                <a:ext uri="{FF2B5EF4-FFF2-40B4-BE49-F238E27FC236}">
                  <a16:creationId xmlns:a16="http://schemas.microsoft.com/office/drawing/2014/main" id="{504E80FF-E73B-231D-7319-4A286E7528A6}"/>
                </a:ext>
              </a:extLst>
            </p:cNvPr>
            <p:cNvSpPr txBox="1"/>
            <p:nvPr/>
          </p:nvSpPr>
          <p:spPr>
            <a:xfrm>
              <a:off x="16894015" y="10997152"/>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12</a:t>
              </a:r>
            </a:p>
          </p:txBody>
        </p:sp>
        <p:sp>
          <p:nvSpPr>
            <p:cNvPr id="566" name="TextBox 565">
              <a:extLst>
                <a:ext uri="{FF2B5EF4-FFF2-40B4-BE49-F238E27FC236}">
                  <a16:creationId xmlns:a16="http://schemas.microsoft.com/office/drawing/2014/main" id="{234FC550-A4E7-65DF-4E13-2B8068774699}"/>
                </a:ext>
              </a:extLst>
            </p:cNvPr>
            <p:cNvSpPr txBox="1"/>
            <p:nvPr/>
          </p:nvSpPr>
          <p:spPr>
            <a:xfrm>
              <a:off x="17432262"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a:t>
              </a:r>
            </a:p>
          </p:txBody>
        </p:sp>
        <p:sp>
          <p:nvSpPr>
            <p:cNvPr id="567" name="TextBox 566">
              <a:extLst>
                <a:ext uri="{FF2B5EF4-FFF2-40B4-BE49-F238E27FC236}">
                  <a16:creationId xmlns:a16="http://schemas.microsoft.com/office/drawing/2014/main" id="{A0E2D684-8EA8-B74F-7B88-642F854D2F18}"/>
                </a:ext>
              </a:extLst>
            </p:cNvPr>
            <p:cNvSpPr txBox="1"/>
            <p:nvPr/>
          </p:nvSpPr>
          <p:spPr>
            <a:xfrm>
              <a:off x="17906978"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a:t>
              </a:r>
            </a:p>
          </p:txBody>
        </p:sp>
        <p:sp>
          <p:nvSpPr>
            <p:cNvPr id="568" name="TextBox 567">
              <a:extLst>
                <a:ext uri="{FF2B5EF4-FFF2-40B4-BE49-F238E27FC236}">
                  <a16:creationId xmlns:a16="http://schemas.microsoft.com/office/drawing/2014/main" id="{E70100C7-6556-2016-E647-3A9324A78743}"/>
                </a:ext>
              </a:extLst>
            </p:cNvPr>
            <p:cNvSpPr txBox="1"/>
            <p:nvPr/>
          </p:nvSpPr>
          <p:spPr>
            <a:xfrm>
              <a:off x="18381633"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a:t>
              </a:r>
            </a:p>
          </p:txBody>
        </p:sp>
        <p:sp>
          <p:nvSpPr>
            <p:cNvPr id="569" name="TextBox 568">
              <a:extLst>
                <a:ext uri="{FF2B5EF4-FFF2-40B4-BE49-F238E27FC236}">
                  <a16:creationId xmlns:a16="http://schemas.microsoft.com/office/drawing/2014/main" id="{E2E08DE4-504C-8257-8353-B7E359EDC80B}"/>
                </a:ext>
              </a:extLst>
            </p:cNvPr>
            <p:cNvSpPr txBox="1"/>
            <p:nvPr/>
          </p:nvSpPr>
          <p:spPr>
            <a:xfrm>
              <a:off x="18856350"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70" name="TextBox 569">
              <a:extLst>
                <a:ext uri="{FF2B5EF4-FFF2-40B4-BE49-F238E27FC236}">
                  <a16:creationId xmlns:a16="http://schemas.microsoft.com/office/drawing/2014/main" id="{25CCAE35-84C2-F410-514B-56DD64C7D5A6}"/>
                </a:ext>
              </a:extLst>
            </p:cNvPr>
            <p:cNvSpPr txBox="1"/>
            <p:nvPr/>
          </p:nvSpPr>
          <p:spPr>
            <a:xfrm>
              <a:off x="19330794"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a:t>
              </a:r>
            </a:p>
          </p:txBody>
        </p:sp>
        <p:sp>
          <p:nvSpPr>
            <p:cNvPr id="571" name="TextBox 570">
              <a:extLst>
                <a:ext uri="{FF2B5EF4-FFF2-40B4-BE49-F238E27FC236}">
                  <a16:creationId xmlns:a16="http://schemas.microsoft.com/office/drawing/2014/main" id="{7B508CA1-517A-C3B2-871A-AB17AA01FA23}"/>
                </a:ext>
              </a:extLst>
            </p:cNvPr>
            <p:cNvSpPr txBox="1"/>
            <p:nvPr/>
          </p:nvSpPr>
          <p:spPr>
            <a:xfrm>
              <a:off x="19805480" y="10997152"/>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sp>
          <p:nvSpPr>
            <p:cNvPr id="572" name="TextBox 571">
              <a:extLst>
                <a:ext uri="{FF2B5EF4-FFF2-40B4-BE49-F238E27FC236}">
                  <a16:creationId xmlns:a16="http://schemas.microsoft.com/office/drawing/2014/main" id="{230B6449-0401-9FB0-AF9C-9A0F06659C57}"/>
                </a:ext>
              </a:extLst>
            </p:cNvPr>
            <p:cNvSpPr txBox="1"/>
            <p:nvPr/>
          </p:nvSpPr>
          <p:spPr>
            <a:xfrm>
              <a:off x="5918039" y="11356951"/>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163</a:t>
              </a:r>
            </a:p>
          </p:txBody>
        </p:sp>
        <p:sp>
          <p:nvSpPr>
            <p:cNvPr id="573" name="TextBox 572">
              <a:extLst>
                <a:ext uri="{FF2B5EF4-FFF2-40B4-BE49-F238E27FC236}">
                  <a16:creationId xmlns:a16="http://schemas.microsoft.com/office/drawing/2014/main" id="{168C5BC9-EFDA-2B62-6432-4BC5ED7E9878}"/>
                </a:ext>
              </a:extLst>
            </p:cNvPr>
            <p:cNvSpPr txBox="1"/>
            <p:nvPr/>
          </p:nvSpPr>
          <p:spPr>
            <a:xfrm>
              <a:off x="4036047" y="11356954"/>
              <a:ext cx="2273007" cy="532344"/>
            </a:xfrm>
            <a:prstGeom prst="rect">
              <a:avLst/>
            </a:prstGeom>
            <a:noFill/>
          </p:spPr>
          <p:txBody>
            <a:bodyPr wrap="square" rtlCol="0">
              <a:spAutoFit/>
            </a:body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TPC (n=163):</a:t>
              </a:r>
            </a:p>
          </p:txBody>
        </p:sp>
        <p:sp>
          <p:nvSpPr>
            <p:cNvPr id="574" name="TextBox 573">
              <a:extLst>
                <a:ext uri="{FF2B5EF4-FFF2-40B4-BE49-F238E27FC236}">
                  <a16:creationId xmlns:a16="http://schemas.microsoft.com/office/drawing/2014/main" id="{8AA3D6E6-2067-C795-05C2-7529493795B5}"/>
                </a:ext>
              </a:extLst>
            </p:cNvPr>
            <p:cNvSpPr txBox="1"/>
            <p:nvPr/>
          </p:nvSpPr>
          <p:spPr>
            <a:xfrm>
              <a:off x="6392702" y="11356954"/>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146</a:t>
              </a:r>
            </a:p>
          </p:txBody>
        </p:sp>
        <p:sp>
          <p:nvSpPr>
            <p:cNvPr id="575" name="TextBox 574">
              <a:extLst>
                <a:ext uri="{FF2B5EF4-FFF2-40B4-BE49-F238E27FC236}">
                  <a16:creationId xmlns:a16="http://schemas.microsoft.com/office/drawing/2014/main" id="{746DE780-AF65-D710-F01E-8842491EC3AB}"/>
                </a:ext>
              </a:extLst>
            </p:cNvPr>
            <p:cNvSpPr txBox="1"/>
            <p:nvPr/>
          </p:nvSpPr>
          <p:spPr>
            <a:xfrm>
              <a:off x="6867259" y="11356954"/>
              <a:ext cx="894104"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105</a:t>
              </a:r>
            </a:p>
          </p:txBody>
        </p:sp>
        <p:sp>
          <p:nvSpPr>
            <p:cNvPr id="576" name="TextBox 575">
              <a:extLst>
                <a:ext uri="{FF2B5EF4-FFF2-40B4-BE49-F238E27FC236}">
                  <a16:creationId xmlns:a16="http://schemas.microsoft.com/office/drawing/2014/main" id="{AC29186A-A1AD-74F6-592B-3780B798938B}"/>
                </a:ext>
              </a:extLst>
            </p:cNvPr>
            <p:cNvSpPr txBox="1"/>
            <p:nvPr/>
          </p:nvSpPr>
          <p:spPr>
            <a:xfrm>
              <a:off x="7405508"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85</a:t>
              </a:r>
            </a:p>
          </p:txBody>
        </p:sp>
        <p:sp>
          <p:nvSpPr>
            <p:cNvPr id="577" name="TextBox 576">
              <a:extLst>
                <a:ext uri="{FF2B5EF4-FFF2-40B4-BE49-F238E27FC236}">
                  <a16:creationId xmlns:a16="http://schemas.microsoft.com/office/drawing/2014/main" id="{5630D74A-8CC7-7475-E331-DA3F6333C3BF}"/>
                </a:ext>
              </a:extLst>
            </p:cNvPr>
            <p:cNvSpPr txBox="1"/>
            <p:nvPr/>
          </p:nvSpPr>
          <p:spPr>
            <a:xfrm>
              <a:off x="7880222"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84</a:t>
              </a:r>
            </a:p>
          </p:txBody>
        </p:sp>
        <p:sp>
          <p:nvSpPr>
            <p:cNvPr id="578" name="TextBox 577">
              <a:extLst>
                <a:ext uri="{FF2B5EF4-FFF2-40B4-BE49-F238E27FC236}">
                  <a16:creationId xmlns:a16="http://schemas.microsoft.com/office/drawing/2014/main" id="{A8EE102B-D643-9A70-605F-9C95913675D4}"/>
                </a:ext>
              </a:extLst>
            </p:cNvPr>
            <p:cNvSpPr txBox="1"/>
            <p:nvPr/>
          </p:nvSpPr>
          <p:spPr>
            <a:xfrm>
              <a:off x="8354907"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69</a:t>
              </a:r>
            </a:p>
          </p:txBody>
        </p:sp>
        <p:sp>
          <p:nvSpPr>
            <p:cNvPr id="579" name="TextBox 578">
              <a:extLst>
                <a:ext uri="{FF2B5EF4-FFF2-40B4-BE49-F238E27FC236}">
                  <a16:creationId xmlns:a16="http://schemas.microsoft.com/office/drawing/2014/main" id="{8B457649-67C5-333A-CA96-071515834A4C}"/>
                </a:ext>
              </a:extLst>
            </p:cNvPr>
            <p:cNvSpPr txBox="1"/>
            <p:nvPr/>
          </p:nvSpPr>
          <p:spPr>
            <a:xfrm>
              <a:off x="8829593"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57</a:t>
              </a:r>
            </a:p>
          </p:txBody>
        </p:sp>
        <p:sp>
          <p:nvSpPr>
            <p:cNvPr id="580" name="TextBox 579">
              <a:extLst>
                <a:ext uri="{FF2B5EF4-FFF2-40B4-BE49-F238E27FC236}">
                  <a16:creationId xmlns:a16="http://schemas.microsoft.com/office/drawing/2014/main" id="{5BA4F70F-D420-5272-9515-2F9F05EFD2EC}"/>
                </a:ext>
              </a:extLst>
            </p:cNvPr>
            <p:cNvSpPr txBox="1"/>
            <p:nvPr/>
          </p:nvSpPr>
          <p:spPr>
            <a:xfrm>
              <a:off x="9304309"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48</a:t>
              </a:r>
            </a:p>
          </p:txBody>
        </p:sp>
        <p:sp>
          <p:nvSpPr>
            <p:cNvPr id="581" name="TextBox 580">
              <a:extLst>
                <a:ext uri="{FF2B5EF4-FFF2-40B4-BE49-F238E27FC236}">
                  <a16:creationId xmlns:a16="http://schemas.microsoft.com/office/drawing/2014/main" id="{7293CA1B-7E89-1155-BD7B-9A9B31D5754D}"/>
                </a:ext>
              </a:extLst>
            </p:cNvPr>
            <p:cNvSpPr txBox="1"/>
            <p:nvPr/>
          </p:nvSpPr>
          <p:spPr>
            <a:xfrm>
              <a:off x="9778723"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43</a:t>
              </a:r>
            </a:p>
          </p:txBody>
        </p:sp>
        <p:sp>
          <p:nvSpPr>
            <p:cNvPr id="582" name="TextBox 581">
              <a:extLst>
                <a:ext uri="{FF2B5EF4-FFF2-40B4-BE49-F238E27FC236}">
                  <a16:creationId xmlns:a16="http://schemas.microsoft.com/office/drawing/2014/main" id="{A7933B97-270C-280A-5A9A-F24356DFEEA0}"/>
                </a:ext>
              </a:extLst>
            </p:cNvPr>
            <p:cNvSpPr txBox="1"/>
            <p:nvPr/>
          </p:nvSpPr>
          <p:spPr>
            <a:xfrm>
              <a:off x="10253409"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32</a:t>
              </a:r>
            </a:p>
          </p:txBody>
        </p:sp>
        <p:sp>
          <p:nvSpPr>
            <p:cNvPr id="583" name="TextBox 582">
              <a:extLst>
                <a:ext uri="{FF2B5EF4-FFF2-40B4-BE49-F238E27FC236}">
                  <a16:creationId xmlns:a16="http://schemas.microsoft.com/office/drawing/2014/main" id="{712DDE67-D2A9-45D9-9C43-ECE0916DCDC5}"/>
                </a:ext>
              </a:extLst>
            </p:cNvPr>
            <p:cNvSpPr txBox="1"/>
            <p:nvPr/>
          </p:nvSpPr>
          <p:spPr>
            <a:xfrm>
              <a:off x="10726812"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30</a:t>
              </a:r>
            </a:p>
          </p:txBody>
        </p:sp>
        <p:sp>
          <p:nvSpPr>
            <p:cNvPr id="584" name="TextBox 583">
              <a:extLst>
                <a:ext uri="{FF2B5EF4-FFF2-40B4-BE49-F238E27FC236}">
                  <a16:creationId xmlns:a16="http://schemas.microsoft.com/office/drawing/2014/main" id="{3C89F991-44FD-0943-CC01-E5B805D914CE}"/>
                </a:ext>
              </a:extLst>
            </p:cNvPr>
            <p:cNvSpPr txBox="1"/>
            <p:nvPr/>
          </p:nvSpPr>
          <p:spPr>
            <a:xfrm>
              <a:off x="11201467"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27</a:t>
              </a:r>
            </a:p>
          </p:txBody>
        </p:sp>
        <p:sp>
          <p:nvSpPr>
            <p:cNvPr id="585" name="TextBox 584">
              <a:extLst>
                <a:ext uri="{FF2B5EF4-FFF2-40B4-BE49-F238E27FC236}">
                  <a16:creationId xmlns:a16="http://schemas.microsoft.com/office/drawing/2014/main" id="{136E2932-D1AD-F9C1-A251-5D242735868E}"/>
                </a:ext>
              </a:extLst>
            </p:cNvPr>
            <p:cNvSpPr txBox="1"/>
            <p:nvPr/>
          </p:nvSpPr>
          <p:spPr>
            <a:xfrm>
              <a:off x="11676032"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24</a:t>
              </a:r>
            </a:p>
          </p:txBody>
        </p:sp>
        <p:sp>
          <p:nvSpPr>
            <p:cNvPr id="586" name="TextBox 585">
              <a:extLst>
                <a:ext uri="{FF2B5EF4-FFF2-40B4-BE49-F238E27FC236}">
                  <a16:creationId xmlns:a16="http://schemas.microsoft.com/office/drawing/2014/main" id="{B70A1F33-97FB-A916-A645-778C93E00882}"/>
                </a:ext>
              </a:extLst>
            </p:cNvPr>
            <p:cNvSpPr txBox="1"/>
            <p:nvPr/>
          </p:nvSpPr>
          <p:spPr>
            <a:xfrm>
              <a:off x="12150718"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20</a:t>
              </a:r>
            </a:p>
          </p:txBody>
        </p:sp>
        <p:sp>
          <p:nvSpPr>
            <p:cNvPr id="587" name="TextBox 586">
              <a:extLst>
                <a:ext uri="{FF2B5EF4-FFF2-40B4-BE49-F238E27FC236}">
                  <a16:creationId xmlns:a16="http://schemas.microsoft.com/office/drawing/2014/main" id="{457085A3-289D-F876-E643-405CEA58F50F}"/>
                </a:ext>
              </a:extLst>
            </p:cNvPr>
            <p:cNvSpPr txBox="1"/>
            <p:nvPr/>
          </p:nvSpPr>
          <p:spPr>
            <a:xfrm>
              <a:off x="12625434"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a:t>
              </a:r>
            </a:p>
          </p:txBody>
        </p:sp>
        <p:sp>
          <p:nvSpPr>
            <p:cNvPr id="588" name="TextBox 587">
              <a:extLst>
                <a:ext uri="{FF2B5EF4-FFF2-40B4-BE49-F238E27FC236}">
                  <a16:creationId xmlns:a16="http://schemas.microsoft.com/office/drawing/2014/main" id="{E69D4AF6-685E-D7EA-D3F4-FBDCF9FB8B97}"/>
                </a:ext>
              </a:extLst>
            </p:cNvPr>
            <p:cNvSpPr txBox="1"/>
            <p:nvPr/>
          </p:nvSpPr>
          <p:spPr>
            <a:xfrm>
              <a:off x="13100120" y="11356954"/>
              <a:ext cx="79535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12</a:t>
              </a:r>
            </a:p>
          </p:txBody>
        </p:sp>
        <p:sp>
          <p:nvSpPr>
            <p:cNvPr id="589" name="TextBox 588">
              <a:extLst>
                <a:ext uri="{FF2B5EF4-FFF2-40B4-BE49-F238E27FC236}">
                  <a16:creationId xmlns:a16="http://schemas.microsoft.com/office/drawing/2014/main" id="{F93E2166-FC35-0073-C0A0-E41CBF1532BB}"/>
                </a:ext>
              </a:extLst>
            </p:cNvPr>
            <p:cNvSpPr txBox="1"/>
            <p:nvPr/>
          </p:nvSpPr>
          <p:spPr>
            <a:xfrm>
              <a:off x="13638364"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a:t>
              </a:r>
            </a:p>
          </p:txBody>
        </p:sp>
        <p:sp>
          <p:nvSpPr>
            <p:cNvPr id="590" name="TextBox 589">
              <a:extLst>
                <a:ext uri="{FF2B5EF4-FFF2-40B4-BE49-F238E27FC236}">
                  <a16:creationId xmlns:a16="http://schemas.microsoft.com/office/drawing/2014/main" id="{A722E751-65B6-360A-5620-012192FEB079}"/>
                </a:ext>
              </a:extLst>
            </p:cNvPr>
            <p:cNvSpPr txBox="1"/>
            <p:nvPr/>
          </p:nvSpPr>
          <p:spPr>
            <a:xfrm>
              <a:off x="14113083"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4</a:t>
              </a:r>
            </a:p>
          </p:txBody>
        </p:sp>
        <p:sp>
          <p:nvSpPr>
            <p:cNvPr id="591" name="TextBox 590">
              <a:extLst>
                <a:ext uri="{FF2B5EF4-FFF2-40B4-BE49-F238E27FC236}">
                  <a16:creationId xmlns:a16="http://schemas.microsoft.com/office/drawing/2014/main" id="{5B0F190D-1C1E-BEA2-B236-1888A39864E4}"/>
                </a:ext>
              </a:extLst>
            </p:cNvPr>
            <p:cNvSpPr txBox="1"/>
            <p:nvPr/>
          </p:nvSpPr>
          <p:spPr>
            <a:xfrm>
              <a:off x="14587500"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a:t>
              </a:r>
            </a:p>
          </p:txBody>
        </p:sp>
        <p:sp>
          <p:nvSpPr>
            <p:cNvPr id="592" name="TextBox 591">
              <a:extLst>
                <a:ext uri="{FF2B5EF4-FFF2-40B4-BE49-F238E27FC236}">
                  <a16:creationId xmlns:a16="http://schemas.microsoft.com/office/drawing/2014/main" id="{94FEEECB-4DA1-B9AC-762A-7282BC7DFDCA}"/>
                </a:ext>
              </a:extLst>
            </p:cNvPr>
            <p:cNvSpPr txBox="1"/>
            <p:nvPr/>
          </p:nvSpPr>
          <p:spPr>
            <a:xfrm>
              <a:off x="15062185"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a:t>
              </a:r>
            </a:p>
          </p:txBody>
        </p:sp>
        <p:sp>
          <p:nvSpPr>
            <p:cNvPr id="593" name="TextBox 592">
              <a:extLst>
                <a:ext uri="{FF2B5EF4-FFF2-40B4-BE49-F238E27FC236}">
                  <a16:creationId xmlns:a16="http://schemas.microsoft.com/office/drawing/2014/main" id="{860E6477-DD17-05F9-D92A-EB6C5C50D288}"/>
                </a:ext>
              </a:extLst>
            </p:cNvPr>
            <p:cNvSpPr txBox="1"/>
            <p:nvPr/>
          </p:nvSpPr>
          <p:spPr>
            <a:xfrm>
              <a:off x="15533637"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4" name="TextBox 593">
              <a:extLst>
                <a:ext uri="{FF2B5EF4-FFF2-40B4-BE49-F238E27FC236}">
                  <a16:creationId xmlns:a16="http://schemas.microsoft.com/office/drawing/2014/main" id="{D913C190-F53A-CFC7-27CF-43850369D71A}"/>
                </a:ext>
              </a:extLst>
            </p:cNvPr>
            <p:cNvSpPr txBox="1"/>
            <p:nvPr/>
          </p:nvSpPr>
          <p:spPr>
            <a:xfrm>
              <a:off x="16008292"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5" name="TextBox 594">
              <a:extLst>
                <a:ext uri="{FF2B5EF4-FFF2-40B4-BE49-F238E27FC236}">
                  <a16:creationId xmlns:a16="http://schemas.microsoft.com/office/drawing/2014/main" id="{FD1F5B6F-3FFC-41AC-3458-6AB78CA90A6D}"/>
                </a:ext>
              </a:extLst>
            </p:cNvPr>
            <p:cNvSpPr txBox="1"/>
            <p:nvPr/>
          </p:nvSpPr>
          <p:spPr>
            <a:xfrm>
              <a:off x="16482860"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6" name="TextBox 595">
              <a:extLst>
                <a:ext uri="{FF2B5EF4-FFF2-40B4-BE49-F238E27FC236}">
                  <a16:creationId xmlns:a16="http://schemas.microsoft.com/office/drawing/2014/main" id="{C6119EE0-F16E-F772-3E3F-0FFF39B2BB45}"/>
                </a:ext>
              </a:extLst>
            </p:cNvPr>
            <p:cNvSpPr txBox="1"/>
            <p:nvPr/>
          </p:nvSpPr>
          <p:spPr>
            <a:xfrm>
              <a:off x="16957545"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7" name="TextBox 596">
              <a:extLst>
                <a:ext uri="{FF2B5EF4-FFF2-40B4-BE49-F238E27FC236}">
                  <a16:creationId xmlns:a16="http://schemas.microsoft.com/office/drawing/2014/main" id="{010D0904-410F-ED05-63D7-75E97A077FB4}"/>
                </a:ext>
              </a:extLst>
            </p:cNvPr>
            <p:cNvSpPr txBox="1"/>
            <p:nvPr/>
          </p:nvSpPr>
          <p:spPr>
            <a:xfrm>
              <a:off x="17432262"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8" name="TextBox 597">
              <a:extLst>
                <a:ext uri="{FF2B5EF4-FFF2-40B4-BE49-F238E27FC236}">
                  <a16:creationId xmlns:a16="http://schemas.microsoft.com/office/drawing/2014/main" id="{EAA876DD-CB7F-EC4B-B2DE-314CB2D17156}"/>
                </a:ext>
              </a:extLst>
            </p:cNvPr>
            <p:cNvSpPr txBox="1"/>
            <p:nvPr/>
          </p:nvSpPr>
          <p:spPr>
            <a:xfrm>
              <a:off x="17906978"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599" name="TextBox 598">
              <a:extLst>
                <a:ext uri="{FF2B5EF4-FFF2-40B4-BE49-F238E27FC236}">
                  <a16:creationId xmlns:a16="http://schemas.microsoft.com/office/drawing/2014/main" id="{DC77EA90-3258-811B-158C-49657AC02B9A}"/>
                </a:ext>
              </a:extLst>
            </p:cNvPr>
            <p:cNvSpPr txBox="1"/>
            <p:nvPr/>
          </p:nvSpPr>
          <p:spPr>
            <a:xfrm>
              <a:off x="18381633" y="11356954"/>
              <a:ext cx="656218" cy="53234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0</a:t>
              </a:r>
            </a:p>
          </p:txBody>
        </p:sp>
      </p:grpSp>
      <p:grpSp>
        <p:nvGrpSpPr>
          <p:cNvPr id="604" name="Graphic 4">
            <a:extLst>
              <a:ext uri="{FF2B5EF4-FFF2-40B4-BE49-F238E27FC236}">
                <a16:creationId xmlns:a16="http://schemas.microsoft.com/office/drawing/2014/main" id="{12C0CC62-9C97-AE70-2679-877424567892}"/>
              </a:ext>
            </a:extLst>
          </p:cNvPr>
          <p:cNvGrpSpPr/>
          <p:nvPr/>
        </p:nvGrpSpPr>
        <p:grpSpPr>
          <a:xfrm>
            <a:off x="921455" y="2093120"/>
            <a:ext cx="4811989" cy="2920391"/>
            <a:chOff x="2955009" y="1020778"/>
            <a:chExt cx="6812275" cy="3681116"/>
          </a:xfrm>
          <a:noFill/>
        </p:grpSpPr>
        <p:sp>
          <p:nvSpPr>
            <p:cNvPr id="798" name="Freeform 61">
              <a:extLst>
                <a:ext uri="{FF2B5EF4-FFF2-40B4-BE49-F238E27FC236}">
                  <a16:creationId xmlns:a16="http://schemas.microsoft.com/office/drawing/2014/main" id="{EDE07857-7DEB-8361-1812-764D2A970B93}"/>
                </a:ext>
              </a:extLst>
            </p:cNvPr>
            <p:cNvSpPr/>
            <p:nvPr/>
          </p:nvSpPr>
          <p:spPr>
            <a:xfrm>
              <a:off x="2977671" y="1051013"/>
              <a:ext cx="6789613" cy="3650881"/>
            </a:xfrm>
            <a:custGeom>
              <a:avLst/>
              <a:gdLst>
                <a:gd name="connsiteX0" fmla="*/ 0 w 6789613"/>
                <a:gd name="connsiteY0" fmla="*/ 0 h 3650881"/>
                <a:gd name="connsiteX1" fmla="*/ 93671 w 6789613"/>
                <a:gd name="connsiteY1" fmla="*/ 0 h 3650881"/>
                <a:gd name="connsiteX2" fmla="*/ 93671 w 6789613"/>
                <a:gd name="connsiteY2" fmla="*/ 10582 h 3650881"/>
                <a:gd name="connsiteX3" fmla="*/ 102736 w 6789613"/>
                <a:gd name="connsiteY3" fmla="*/ 10582 h 3650881"/>
                <a:gd name="connsiteX4" fmla="*/ 102736 w 6789613"/>
                <a:gd name="connsiteY4" fmla="*/ 21165 h 3650881"/>
                <a:gd name="connsiteX5" fmla="*/ 132952 w 6789613"/>
                <a:gd name="connsiteY5" fmla="*/ 21165 h 3650881"/>
                <a:gd name="connsiteX6" fmla="*/ 132952 w 6789613"/>
                <a:gd name="connsiteY6" fmla="*/ 33259 h 3650881"/>
                <a:gd name="connsiteX7" fmla="*/ 149571 w 6789613"/>
                <a:gd name="connsiteY7" fmla="*/ 33259 h 3650881"/>
                <a:gd name="connsiteX8" fmla="*/ 149571 w 6789613"/>
                <a:gd name="connsiteY8" fmla="*/ 43841 h 3650881"/>
                <a:gd name="connsiteX9" fmla="*/ 259861 w 6789613"/>
                <a:gd name="connsiteY9" fmla="*/ 43841 h 3650881"/>
                <a:gd name="connsiteX10" fmla="*/ 259861 w 6789613"/>
                <a:gd name="connsiteY10" fmla="*/ 54423 h 3650881"/>
                <a:gd name="connsiteX11" fmla="*/ 284034 w 6789613"/>
                <a:gd name="connsiteY11" fmla="*/ 54423 h 3650881"/>
                <a:gd name="connsiteX12" fmla="*/ 284034 w 6789613"/>
                <a:gd name="connsiteY12" fmla="*/ 89193 h 3650881"/>
                <a:gd name="connsiteX13" fmla="*/ 291588 w 6789613"/>
                <a:gd name="connsiteY13" fmla="*/ 89193 h 3650881"/>
                <a:gd name="connsiteX14" fmla="*/ 291588 w 6789613"/>
                <a:gd name="connsiteY14" fmla="*/ 99776 h 3650881"/>
                <a:gd name="connsiteX15" fmla="*/ 299142 w 6789613"/>
                <a:gd name="connsiteY15" fmla="*/ 99776 h 3650881"/>
                <a:gd name="connsiteX16" fmla="*/ 299142 w 6789613"/>
                <a:gd name="connsiteY16" fmla="*/ 110358 h 3650881"/>
                <a:gd name="connsiteX17" fmla="*/ 323315 w 6789613"/>
                <a:gd name="connsiteY17" fmla="*/ 110358 h 3650881"/>
                <a:gd name="connsiteX18" fmla="*/ 323315 w 6789613"/>
                <a:gd name="connsiteY18" fmla="*/ 133034 h 3650881"/>
                <a:gd name="connsiteX19" fmla="*/ 330869 w 6789613"/>
                <a:gd name="connsiteY19" fmla="*/ 133034 h 3650881"/>
                <a:gd name="connsiteX20" fmla="*/ 330869 w 6789613"/>
                <a:gd name="connsiteY20" fmla="*/ 155711 h 3650881"/>
                <a:gd name="connsiteX21" fmla="*/ 338423 w 6789613"/>
                <a:gd name="connsiteY21" fmla="*/ 155711 h 3650881"/>
                <a:gd name="connsiteX22" fmla="*/ 338423 w 6789613"/>
                <a:gd name="connsiteY22" fmla="*/ 213157 h 3650881"/>
                <a:gd name="connsiteX23" fmla="*/ 345977 w 6789613"/>
                <a:gd name="connsiteY23" fmla="*/ 213157 h 3650881"/>
                <a:gd name="connsiteX24" fmla="*/ 345977 w 6789613"/>
                <a:gd name="connsiteY24" fmla="*/ 246416 h 3650881"/>
                <a:gd name="connsiteX25" fmla="*/ 370150 w 6789613"/>
                <a:gd name="connsiteY25" fmla="*/ 246416 h 3650881"/>
                <a:gd name="connsiteX26" fmla="*/ 370150 w 6789613"/>
                <a:gd name="connsiteY26" fmla="*/ 269092 h 3650881"/>
                <a:gd name="connsiteX27" fmla="*/ 377704 w 6789613"/>
                <a:gd name="connsiteY27" fmla="*/ 269092 h 3650881"/>
                <a:gd name="connsiteX28" fmla="*/ 377704 w 6789613"/>
                <a:gd name="connsiteY28" fmla="*/ 303862 h 3650881"/>
                <a:gd name="connsiteX29" fmla="*/ 385258 w 6789613"/>
                <a:gd name="connsiteY29" fmla="*/ 303862 h 3650881"/>
                <a:gd name="connsiteX30" fmla="*/ 385258 w 6789613"/>
                <a:gd name="connsiteY30" fmla="*/ 314445 h 3650881"/>
                <a:gd name="connsiteX31" fmla="*/ 409432 w 6789613"/>
                <a:gd name="connsiteY31" fmla="*/ 314445 h 3650881"/>
                <a:gd name="connsiteX32" fmla="*/ 409432 w 6789613"/>
                <a:gd name="connsiteY32" fmla="*/ 326539 h 3650881"/>
                <a:gd name="connsiteX33" fmla="*/ 441159 w 6789613"/>
                <a:gd name="connsiteY33" fmla="*/ 326539 h 3650881"/>
                <a:gd name="connsiteX34" fmla="*/ 441159 w 6789613"/>
                <a:gd name="connsiteY34" fmla="*/ 337121 h 3650881"/>
                <a:gd name="connsiteX35" fmla="*/ 463821 w 6789613"/>
                <a:gd name="connsiteY35" fmla="*/ 337121 h 3650881"/>
                <a:gd name="connsiteX36" fmla="*/ 463821 w 6789613"/>
                <a:gd name="connsiteY36" fmla="*/ 349215 h 3650881"/>
                <a:gd name="connsiteX37" fmla="*/ 527275 w 6789613"/>
                <a:gd name="connsiteY37" fmla="*/ 349215 h 3650881"/>
                <a:gd name="connsiteX38" fmla="*/ 527275 w 6789613"/>
                <a:gd name="connsiteY38" fmla="*/ 359797 h 3650881"/>
                <a:gd name="connsiteX39" fmla="*/ 543894 w 6789613"/>
                <a:gd name="connsiteY39" fmla="*/ 359797 h 3650881"/>
                <a:gd name="connsiteX40" fmla="*/ 543894 w 6789613"/>
                <a:gd name="connsiteY40" fmla="*/ 371891 h 3650881"/>
                <a:gd name="connsiteX41" fmla="*/ 551448 w 6789613"/>
                <a:gd name="connsiteY41" fmla="*/ 371891 h 3650881"/>
                <a:gd name="connsiteX42" fmla="*/ 551448 w 6789613"/>
                <a:gd name="connsiteY42" fmla="*/ 382473 h 3650881"/>
                <a:gd name="connsiteX43" fmla="*/ 566557 w 6789613"/>
                <a:gd name="connsiteY43" fmla="*/ 382473 h 3650881"/>
                <a:gd name="connsiteX44" fmla="*/ 566557 w 6789613"/>
                <a:gd name="connsiteY44" fmla="*/ 394567 h 3650881"/>
                <a:gd name="connsiteX45" fmla="*/ 622457 w 6789613"/>
                <a:gd name="connsiteY45" fmla="*/ 394567 h 3650881"/>
                <a:gd name="connsiteX46" fmla="*/ 622457 w 6789613"/>
                <a:gd name="connsiteY46" fmla="*/ 405150 h 3650881"/>
                <a:gd name="connsiteX47" fmla="*/ 630011 w 6789613"/>
                <a:gd name="connsiteY47" fmla="*/ 405150 h 3650881"/>
                <a:gd name="connsiteX48" fmla="*/ 630011 w 6789613"/>
                <a:gd name="connsiteY48" fmla="*/ 417244 h 3650881"/>
                <a:gd name="connsiteX49" fmla="*/ 637565 w 6789613"/>
                <a:gd name="connsiteY49" fmla="*/ 417244 h 3650881"/>
                <a:gd name="connsiteX50" fmla="*/ 637565 w 6789613"/>
                <a:gd name="connsiteY50" fmla="*/ 439920 h 3650881"/>
                <a:gd name="connsiteX51" fmla="*/ 645119 w 6789613"/>
                <a:gd name="connsiteY51" fmla="*/ 439920 h 3650881"/>
                <a:gd name="connsiteX52" fmla="*/ 645119 w 6789613"/>
                <a:gd name="connsiteY52" fmla="*/ 450502 h 3650881"/>
                <a:gd name="connsiteX53" fmla="*/ 654184 w 6789613"/>
                <a:gd name="connsiteY53" fmla="*/ 450502 h 3650881"/>
                <a:gd name="connsiteX54" fmla="*/ 654184 w 6789613"/>
                <a:gd name="connsiteY54" fmla="*/ 474690 h 3650881"/>
                <a:gd name="connsiteX55" fmla="*/ 669292 w 6789613"/>
                <a:gd name="connsiteY55" fmla="*/ 474690 h 3650881"/>
                <a:gd name="connsiteX56" fmla="*/ 669292 w 6789613"/>
                <a:gd name="connsiteY56" fmla="*/ 520043 h 3650881"/>
                <a:gd name="connsiteX57" fmla="*/ 676846 w 6789613"/>
                <a:gd name="connsiteY57" fmla="*/ 520043 h 3650881"/>
                <a:gd name="connsiteX58" fmla="*/ 676846 w 6789613"/>
                <a:gd name="connsiteY58" fmla="*/ 565395 h 3650881"/>
                <a:gd name="connsiteX59" fmla="*/ 684400 w 6789613"/>
                <a:gd name="connsiteY59" fmla="*/ 565395 h 3650881"/>
                <a:gd name="connsiteX60" fmla="*/ 684400 w 6789613"/>
                <a:gd name="connsiteY60" fmla="*/ 575978 h 3650881"/>
                <a:gd name="connsiteX61" fmla="*/ 693465 w 6789613"/>
                <a:gd name="connsiteY61" fmla="*/ 575978 h 3650881"/>
                <a:gd name="connsiteX62" fmla="*/ 693465 w 6789613"/>
                <a:gd name="connsiteY62" fmla="*/ 600166 h 3650881"/>
                <a:gd name="connsiteX63" fmla="*/ 716128 w 6789613"/>
                <a:gd name="connsiteY63" fmla="*/ 600166 h 3650881"/>
                <a:gd name="connsiteX64" fmla="*/ 716128 w 6789613"/>
                <a:gd name="connsiteY64" fmla="*/ 610748 h 3650881"/>
                <a:gd name="connsiteX65" fmla="*/ 725192 w 6789613"/>
                <a:gd name="connsiteY65" fmla="*/ 610748 h 3650881"/>
                <a:gd name="connsiteX66" fmla="*/ 725192 w 6789613"/>
                <a:gd name="connsiteY66" fmla="*/ 622842 h 3650881"/>
                <a:gd name="connsiteX67" fmla="*/ 740301 w 6789613"/>
                <a:gd name="connsiteY67" fmla="*/ 622842 h 3650881"/>
                <a:gd name="connsiteX68" fmla="*/ 740301 w 6789613"/>
                <a:gd name="connsiteY68" fmla="*/ 633424 h 3650881"/>
                <a:gd name="connsiteX69" fmla="*/ 968434 w 6789613"/>
                <a:gd name="connsiteY69" fmla="*/ 633424 h 3650881"/>
                <a:gd name="connsiteX70" fmla="*/ 968434 w 6789613"/>
                <a:gd name="connsiteY70" fmla="*/ 645518 h 3650881"/>
                <a:gd name="connsiteX71" fmla="*/ 1000161 w 6789613"/>
                <a:gd name="connsiteY71" fmla="*/ 645518 h 3650881"/>
                <a:gd name="connsiteX72" fmla="*/ 1000161 w 6789613"/>
                <a:gd name="connsiteY72" fmla="*/ 680289 h 3650881"/>
                <a:gd name="connsiteX73" fmla="*/ 1007715 w 6789613"/>
                <a:gd name="connsiteY73" fmla="*/ 680289 h 3650881"/>
                <a:gd name="connsiteX74" fmla="*/ 1007715 w 6789613"/>
                <a:gd name="connsiteY74" fmla="*/ 737735 h 3650881"/>
                <a:gd name="connsiteX75" fmla="*/ 1039442 w 6789613"/>
                <a:gd name="connsiteY75" fmla="*/ 737735 h 3650881"/>
                <a:gd name="connsiteX76" fmla="*/ 1039442 w 6789613"/>
                <a:gd name="connsiteY76" fmla="*/ 749829 h 3650881"/>
                <a:gd name="connsiteX77" fmla="*/ 1078724 w 6789613"/>
                <a:gd name="connsiteY77" fmla="*/ 749829 h 3650881"/>
                <a:gd name="connsiteX78" fmla="*/ 1078724 w 6789613"/>
                <a:gd name="connsiteY78" fmla="*/ 760411 h 3650881"/>
                <a:gd name="connsiteX79" fmla="*/ 1110451 w 6789613"/>
                <a:gd name="connsiteY79" fmla="*/ 760411 h 3650881"/>
                <a:gd name="connsiteX80" fmla="*/ 1110451 w 6789613"/>
                <a:gd name="connsiteY80" fmla="*/ 772505 h 3650881"/>
                <a:gd name="connsiteX81" fmla="*/ 1228295 w 6789613"/>
                <a:gd name="connsiteY81" fmla="*/ 772505 h 3650881"/>
                <a:gd name="connsiteX82" fmla="*/ 1228295 w 6789613"/>
                <a:gd name="connsiteY82" fmla="*/ 784599 h 3650881"/>
                <a:gd name="connsiteX83" fmla="*/ 1267576 w 6789613"/>
                <a:gd name="connsiteY83" fmla="*/ 784599 h 3650881"/>
                <a:gd name="connsiteX84" fmla="*/ 1267576 w 6789613"/>
                <a:gd name="connsiteY84" fmla="*/ 807276 h 3650881"/>
                <a:gd name="connsiteX85" fmla="*/ 1284195 w 6789613"/>
                <a:gd name="connsiteY85" fmla="*/ 807276 h 3650881"/>
                <a:gd name="connsiteX86" fmla="*/ 1284195 w 6789613"/>
                <a:gd name="connsiteY86" fmla="*/ 819370 h 3650881"/>
                <a:gd name="connsiteX87" fmla="*/ 1291749 w 6789613"/>
                <a:gd name="connsiteY87" fmla="*/ 819370 h 3650881"/>
                <a:gd name="connsiteX88" fmla="*/ 1291749 w 6789613"/>
                <a:gd name="connsiteY88" fmla="*/ 866234 h 3650881"/>
                <a:gd name="connsiteX89" fmla="*/ 1314411 w 6789613"/>
                <a:gd name="connsiteY89" fmla="*/ 866234 h 3650881"/>
                <a:gd name="connsiteX90" fmla="*/ 1314411 w 6789613"/>
                <a:gd name="connsiteY90" fmla="*/ 878328 h 3650881"/>
                <a:gd name="connsiteX91" fmla="*/ 1323476 w 6789613"/>
                <a:gd name="connsiteY91" fmla="*/ 878328 h 3650881"/>
                <a:gd name="connsiteX92" fmla="*/ 1323476 w 6789613"/>
                <a:gd name="connsiteY92" fmla="*/ 888910 h 3650881"/>
                <a:gd name="connsiteX93" fmla="*/ 1331030 w 6789613"/>
                <a:gd name="connsiteY93" fmla="*/ 888910 h 3650881"/>
                <a:gd name="connsiteX94" fmla="*/ 1331030 w 6789613"/>
                <a:gd name="connsiteY94" fmla="*/ 947869 h 3650881"/>
                <a:gd name="connsiteX95" fmla="*/ 1338584 w 6789613"/>
                <a:gd name="connsiteY95" fmla="*/ 947869 h 3650881"/>
                <a:gd name="connsiteX96" fmla="*/ 1338584 w 6789613"/>
                <a:gd name="connsiteY96" fmla="*/ 982639 h 3650881"/>
                <a:gd name="connsiteX97" fmla="*/ 1346138 w 6789613"/>
                <a:gd name="connsiteY97" fmla="*/ 982639 h 3650881"/>
                <a:gd name="connsiteX98" fmla="*/ 1346138 w 6789613"/>
                <a:gd name="connsiteY98" fmla="*/ 1006827 h 3650881"/>
                <a:gd name="connsiteX99" fmla="*/ 1355203 w 6789613"/>
                <a:gd name="connsiteY99" fmla="*/ 1006827 h 3650881"/>
                <a:gd name="connsiteX100" fmla="*/ 1355203 w 6789613"/>
                <a:gd name="connsiteY100" fmla="*/ 1017409 h 3650881"/>
                <a:gd name="connsiteX101" fmla="*/ 1362757 w 6789613"/>
                <a:gd name="connsiteY101" fmla="*/ 1017409 h 3650881"/>
                <a:gd name="connsiteX102" fmla="*/ 1362757 w 6789613"/>
                <a:gd name="connsiteY102" fmla="*/ 1029503 h 3650881"/>
                <a:gd name="connsiteX103" fmla="*/ 1370312 w 6789613"/>
                <a:gd name="connsiteY103" fmla="*/ 1029503 h 3650881"/>
                <a:gd name="connsiteX104" fmla="*/ 1370312 w 6789613"/>
                <a:gd name="connsiteY104" fmla="*/ 1053691 h 3650881"/>
                <a:gd name="connsiteX105" fmla="*/ 1377866 w 6789613"/>
                <a:gd name="connsiteY105" fmla="*/ 1053691 h 3650881"/>
                <a:gd name="connsiteX106" fmla="*/ 1377866 w 6789613"/>
                <a:gd name="connsiteY106" fmla="*/ 1064274 h 3650881"/>
                <a:gd name="connsiteX107" fmla="*/ 1385420 w 6789613"/>
                <a:gd name="connsiteY107" fmla="*/ 1064274 h 3650881"/>
                <a:gd name="connsiteX108" fmla="*/ 1385420 w 6789613"/>
                <a:gd name="connsiteY108" fmla="*/ 1076368 h 3650881"/>
                <a:gd name="connsiteX109" fmla="*/ 1433766 w 6789613"/>
                <a:gd name="connsiteY109" fmla="*/ 1076368 h 3650881"/>
                <a:gd name="connsiteX110" fmla="*/ 1433766 w 6789613"/>
                <a:gd name="connsiteY110" fmla="*/ 1088462 h 3650881"/>
                <a:gd name="connsiteX111" fmla="*/ 1441320 w 6789613"/>
                <a:gd name="connsiteY111" fmla="*/ 1088462 h 3650881"/>
                <a:gd name="connsiteX112" fmla="*/ 1441320 w 6789613"/>
                <a:gd name="connsiteY112" fmla="*/ 1100556 h 3650881"/>
                <a:gd name="connsiteX113" fmla="*/ 1465493 w 6789613"/>
                <a:gd name="connsiteY113" fmla="*/ 1100556 h 3650881"/>
                <a:gd name="connsiteX114" fmla="*/ 1465493 w 6789613"/>
                <a:gd name="connsiteY114" fmla="*/ 1111138 h 3650881"/>
                <a:gd name="connsiteX115" fmla="*/ 1512328 w 6789613"/>
                <a:gd name="connsiteY115" fmla="*/ 1111138 h 3650881"/>
                <a:gd name="connsiteX116" fmla="*/ 1512328 w 6789613"/>
                <a:gd name="connsiteY116" fmla="*/ 1123232 h 3650881"/>
                <a:gd name="connsiteX117" fmla="*/ 1544056 w 6789613"/>
                <a:gd name="connsiteY117" fmla="*/ 1123232 h 3650881"/>
                <a:gd name="connsiteX118" fmla="*/ 1544056 w 6789613"/>
                <a:gd name="connsiteY118" fmla="*/ 1135326 h 3650881"/>
                <a:gd name="connsiteX119" fmla="*/ 1583337 w 6789613"/>
                <a:gd name="connsiteY119" fmla="*/ 1135326 h 3650881"/>
                <a:gd name="connsiteX120" fmla="*/ 1583337 w 6789613"/>
                <a:gd name="connsiteY120" fmla="*/ 1147420 h 3650881"/>
                <a:gd name="connsiteX121" fmla="*/ 1590891 w 6789613"/>
                <a:gd name="connsiteY121" fmla="*/ 1147420 h 3650881"/>
                <a:gd name="connsiteX122" fmla="*/ 1590891 w 6789613"/>
                <a:gd name="connsiteY122" fmla="*/ 1159514 h 3650881"/>
                <a:gd name="connsiteX123" fmla="*/ 1615064 w 6789613"/>
                <a:gd name="connsiteY123" fmla="*/ 1159514 h 3650881"/>
                <a:gd name="connsiteX124" fmla="*/ 1615064 w 6789613"/>
                <a:gd name="connsiteY124" fmla="*/ 1170096 h 3650881"/>
                <a:gd name="connsiteX125" fmla="*/ 1630172 w 6789613"/>
                <a:gd name="connsiteY125" fmla="*/ 1170096 h 3650881"/>
                <a:gd name="connsiteX126" fmla="*/ 1630172 w 6789613"/>
                <a:gd name="connsiteY126" fmla="*/ 1182190 h 3650881"/>
                <a:gd name="connsiteX127" fmla="*/ 1637726 w 6789613"/>
                <a:gd name="connsiteY127" fmla="*/ 1182190 h 3650881"/>
                <a:gd name="connsiteX128" fmla="*/ 1637726 w 6789613"/>
                <a:gd name="connsiteY128" fmla="*/ 1194284 h 3650881"/>
                <a:gd name="connsiteX129" fmla="*/ 1645280 w 6789613"/>
                <a:gd name="connsiteY129" fmla="*/ 1194284 h 3650881"/>
                <a:gd name="connsiteX130" fmla="*/ 1645280 w 6789613"/>
                <a:gd name="connsiteY130" fmla="*/ 1206378 h 3650881"/>
                <a:gd name="connsiteX131" fmla="*/ 1654345 w 6789613"/>
                <a:gd name="connsiteY131" fmla="*/ 1206378 h 3650881"/>
                <a:gd name="connsiteX132" fmla="*/ 1654345 w 6789613"/>
                <a:gd name="connsiteY132" fmla="*/ 1218473 h 3650881"/>
                <a:gd name="connsiteX133" fmla="*/ 1661899 w 6789613"/>
                <a:gd name="connsiteY133" fmla="*/ 1218473 h 3650881"/>
                <a:gd name="connsiteX134" fmla="*/ 1661899 w 6789613"/>
                <a:gd name="connsiteY134" fmla="*/ 1241149 h 3650881"/>
                <a:gd name="connsiteX135" fmla="*/ 1669453 w 6789613"/>
                <a:gd name="connsiteY135" fmla="*/ 1241149 h 3650881"/>
                <a:gd name="connsiteX136" fmla="*/ 1669453 w 6789613"/>
                <a:gd name="connsiteY136" fmla="*/ 1277431 h 3650881"/>
                <a:gd name="connsiteX137" fmla="*/ 1686072 w 6789613"/>
                <a:gd name="connsiteY137" fmla="*/ 1277431 h 3650881"/>
                <a:gd name="connsiteX138" fmla="*/ 1686072 w 6789613"/>
                <a:gd name="connsiteY138" fmla="*/ 1301619 h 3650881"/>
                <a:gd name="connsiteX139" fmla="*/ 1701180 w 6789613"/>
                <a:gd name="connsiteY139" fmla="*/ 1301619 h 3650881"/>
                <a:gd name="connsiteX140" fmla="*/ 1701180 w 6789613"/>
                <a:gd name="connsiteY140" fmla="*/ 1313713 h 3650881"/>
                <a:gd name="connsiteX141" fmla="*/ 1708735 w 6789613"/>
                <a:gd name="connsiteY141" fmla="*/ 1313713 h 3650881"/>
                <a:gd name="connsiteX142" fmla="*/ 1708735 w 6789613"/>
                <a:gd name="connsiteY142" fmla="*/ 1337901 h 3650881"/>
                <a:gd name="connsiteX143" fmla="*/ 1716289 w 6789613"/>
                <a:gd name="connsiteY143" fmla="*/ 1337901 h 3650881"/>
                <a:gd name="connsiteX144" fmla="*/ 1716289 w 6789613"/>
                <a:gd name="connsiteY144" fmla="*/ 1349995 h 3650881"/>
                <a:gd name="connsiteX145" fmla="*/ 1725354 w 6789613"/>
                <a:gd name="connsiteY145" fmla="*/ 1349995 h 3650881"/>
                <a:gd name="connsiteX146" fmla="*/ 1725354 w 6789613"/>
                <a:gd name="connsiteY146" fmla="*/ 1362089 h 3650881"/>
                <a:gd name="connsiteX147" fmla="*/ 1755570 w 6789613"/>
                <a:gd name="connsiteY147" fmla="*/ 1362089 h 3650881"/>
                <a:gd name="connsiteX148" fmla="*/ 1755570 w 6789613"/>
                <a:gd name="connsiteY148" fmla="*/ 1374183 h 3650881"/>
                <a:gd name="connsiteX149" fmla="*/ 1787297 w 6789613"/>
                <a:gd name="connsiteY149" fmla="*/ 1374183 h 3650881"/>
                <a:gd name="connsiteX150" fmla="*/ 1787297 w 6789613"/>
                <a:gd name="connsiteY150" fmla="*/ 1386277 h 3650881"/>
                <a:gd name="connsiteX151" fmla="*/ 1803916 w 6789613"/>
                <a:gd name="connsiteY151" fmla="*/ 1386277 h 3650881"/>
                <a:gd name="connsiteX152" fmla="*/ 1803916 w 6789613"/>
                <a:gd name="connsiteY152" fmla="*/ 1410465 h 3650881"/>
                <a:gd name="connsiteX153" fmla="*/ 1835643 w 6789613"/>
                <a:gd name="connsiteY153" fmla="*/ 1410465 h 3650881"/>
                <a:gd name="connsiteX154" fmla="*/ 1835643 w 6789613"/>
                <a:gd name="connsiteY154" fmla="*/ 1422559 h 3650881"/>
                <a:gd name="connsiteX155" fmla="*/ 1914206 w 6789613"/>
                <a:gd name="connsiteY155" fmla="*/ 1422559 h 3650881"/>
                <a:gd name="connsiteX156" fmla="*/ 1914206 w 6789613"/>
                <a:gd name="connsiteY156" fmla="*/ 1434653 h 3650881"/>
                <a:gd name="connsiteX157" fmla="*/ 1929314 w 6789613"/>
                <a:gd name="connsiteY157" fmla="*/ 1434653 h 3650881"/>
                <a:gd name="connsiteX158" fmla="*/ 1929314 w 6789613"/>
                <a:gd name="connsiteY158" fmla="*/ 1446747 h 3650881"/>
                <a:gd name="connsiteX159" fmla="*/ 1945933 w 6789613"/>
                <a:gd name="connsiteY159" fmla="*/ 1446747 h 3650881"/>
                <a:gd name="connsiteX160" fmla="*/ 1945933 w 6789613"/>
                <a:gd name="connsiteY160" fmla="*/ 1458841 h 3650881"/>
                <a:gd name="connsiteX161" fmla="*/ 1953487 w 6789613"/>
                <a:gd name="connsiteY161" fmla="*/ 1458841 h 3650881"/>
                <a:gd name="connsiteX162" fmla="*/ 1953487 w 6789613"/>
                <a:gd name="connsiteY162" fmla="*/ 1470935 h 3650881"/>
                <a:gd name="connsiteX163" fmla="*/ 1961041 w 6789613"/>
                <a:gd name="connsiteY163" fmla="*/ 1470935 h 3650881"/>
                <a:gd name="connsiteX164" fmla="*/ 1961041 w 6789613"/>
                <a:gd name="connsiteY164" fmla="*/ 1483029 h 3650881"/>
                <a:gd name="connsiteX165" fmla="*/ 1992768 w 6789613"/>
                <a:gd name="connsiteY165" fmla="*/ 1483029 h 3650881"/>
                <a:gd name="connsiteX166" fmla="*/ 1992768 w 6789613"/>
                <a:gd name="connsiteY166" fmla="*/ 1508729 h 3650881"/>
                <a:gd name="connsiteX167" fmla="*/ 2007876 w 6789613"/>
                <a:gd name="connsiteY167" fmla="*/ 1508729 h 3650881"/>
                <a:gd name="connsiteX168" fmla="*/ 2007876 w 6789613"/>
                <a:gd name="connsiteY168" fmla="*/ 1520823 h 3650881"/>
                <a:gd name="connsiteX169" fmla="*/ 2024496 w 6789613"/>
                <a:gd name="connsiteY169" fmla="*/ 1520823 h 3650881"/>
                <a:gd name="connsiteX170" fmla="*/ 2024496 w 6789613"/>
                <a:gd name="connsiteY170" fmla="*/ 1545011 h 3650881"/>
                <a:gd name="connsiteX171" fmla="*/ 2032050 w 6789613"/>
                <a:gd name="connsiteY171" fmla="*/ 1545011 h 3650881"/>
                <a:gd name="connsiteX172" fmla="*/ 2032050 w 6789613"/>
                <a:gd name="connsiteY172" fmla="*/ 1557105 h 3650881"/>
                <a:gd name="connsiteX173" fmla="*/ 2039604 w 6789613"/>
                <a:gd name="connsiteY173" fmla="*/ 1557105 h 3650881"/>
                <a:gd name="connsiteX174" fmla="*/ 2039604 w 6789613"/>
                <a:gd name="connsiteY174" fmla="*/ 1570711 h 3650881"/>
                <a:gd name="connsiteX175" fmla="*/ 2071331 w 6789613"/>
                <a:gd name="connsiteY175" fmla="*/ 1570711 h 3650881"/>
                <a:gd name="connsiteX176" fmla="*/ 2071331 w 6789613"/>
                <a:gd name="connsiteY176" fmla="*/ 1582805 h 3650881"/>
                <a:gd name="connsiteX177" fmla="*/ 2157447 w 6789613"/>
                <a:gd name="connsiteY177" fmla="*/ 1582805 h 3650881"/>
                <a:gd name="connsiteX178" fmla="*/ 2157447 w 6789613"/>
                <a:gd name="connsiteY178" fmla="*/ 1594899 h 3650881"/>
                <a:gd name="connsiteX179" fmla="*/ 2267737 w 6789613"/>
                <a:gd name="connsiteY179" fmla="*/ 1594899 h 3650881"/>
                <a:gd name="connsiteX180" fmla="*/ 2267737 w 6789613"/>
                <a:gd name="connsiteY180" fmla="*/ 1608505 h 3650881"/>
                <a:gd name="connsiteX181" fmla="*/ 2276802 w 6789613"/>
                <a:gd name="connsiteY181" fmla="*/ 1608505 h 3650881"/>
                <a:gd name="connsiteX182" fmla="*/ 2276802 w 6789613"/>
                <a:gd name="connsiteY182" fmla="*/ 1620599 h 3650881"/>
                <a:gd name="connsiteX183" fmla="*/ 2284356 w 6789613"/>
                <a:gd name="connsiteY183" fmla="*/ 1620599 h 3650881"/>
                <a:gd name="connsiteX184" fmla="*/ 2284356 w 6789613"/>
                <a:gd name="connsiteY184" fmla="*/ 1646298 h 3650881"/>
                <a:gd name="connsiteX185" fmla="*/ 2291910 w 6789613"/>
                <a:gd name="connsiteY185" fmla="*/ 1646298 h 3650881"/>
                <a:gd name="connsiteX186" fmla="*/ 2291910 w 6789613"/>
                <a:gd name="connsiteY186" fmla="*/ 1671998 h 3650881"/>
                <a:gd name="connsiteX187" fmla="*/ 2316083 w 6789613"/>
                <a:gd name="connsiteY187" fmla="*/ 1671998 h 3650881"/>
                <a:gd name="connsiteX188" fmla="*/ 2316083 w 6789613"/>
                <a:gd name="connsiteY188" fmla="*/ 1697698 h 3650881"/>
                <a:gd name="connsiteX189" fmla="*/ 2323637 w 6789613"/>
                <a:gd name="connsiteY189" fmla="*/ 1697698 h 3650881"/>
                <a:gd name="connsiteX190" fmla="*/ 2323637 w 6789613"/>
                <a:gd name="connsiteY190" fmla="*/ 1709792 h 3650881"/>
                <a:gd name="connsiteX191" fmla="*/ 2331191 w 6789613"/>
                <a:gd name="connsiteY191" fmla="*/ 1709792 h 3650881"/>
                <a:gd name="connsiteX192" fmla="*/ 2331191 w 6789613"/>
                <a:gd name="connsiteY192" fmla="*/ 1723398 h 3650881"/>
                <a:gd name="connsiteX193" fmla="*/ 2338745 w 6789613"/>
                <a:gd name="connsiteY193" fmla="*/ 1723398 h 3650881"/>
                <a:gd name="connsiteX194" fmla="*/ 2338745 w 6789613"/>
                <a:gd name="connsiteY194" fmla="*/ 1735492 h 3650881"/>
                <a:gd name="connsiteX195" fmla="*/ 2346300 w 6789613"/>
                <a:gd name="connsiteY195" fmla="*/ 1735492 h 3650881"/>
                <a:gd name="connsiteX196" fmla="*/ 2346300 w 6789613"/>
                <a:gd name="connsiteY196" fmla="*/ 1749098 h 3650881"/>
                <a:gd name="connsiteX197" fmla="*/ 2355365 w 6789613"/>
                <a:gd name="connsiteY197" fmla="*/ 1749098 h 3650881"/>
                <a:gd name="connsiteX198" fmla="*/ 2355365 w 6789613"/>
                <a:gd name="connsiteY198" fmla="*/ 1761192 h 3650881"/>
                <a:gd name="connsiteX199" fmla="*/ 2370473 w 6789613"/>
                <a:gd name="connsiteY199" fmla="*/ 1761192 h 3650881"/>
                <a:gd name="connsiteX200" fmla="*/ 2370473 w 6789613"/>
                <a:gd name="connsiteY200" fmla="*/ 1774797 h 3650881"/>
                <a:gd name="connsiteX201" fmla="*/ 2387092 w 6789613"/>
                <a:gd name="connsiteY201" fmla="*/ 1774797 h 3650881"/>
                <a:gd name="connsiteX202" fmla="*/ 2387092 w 6789613"/>
                <a:gd name="connsiteY202" fmla="*/ 1788403 h 3650881"/>
                <a:gd name="connsiteX203" fmla="*/ 2394646 w 6789613"/>
                <a:gd name="connsiteY203" fmla="*/ 1788403 h 3650881"/>
                <a:gd name="connsiteX204" fmla="*/ 2394646 w 6789613"/>
                <a:gd name="connsiteY204" fmla="*/ 1800497 h 3650881"/>
                <a:gd name="connsiteX205" fmla="*/ 2402200 w 6789613"/>
                <a:gd name="connsiteY205" fmla="*/ 1800497 h 3650881"/>
                <a:gd name="connsiteX206" fmla="*/ 2402200 w 6789613"/>
                <a:gd name="connsiteY206" fmla="*/ 1814103 h 3650881"/>
                <a:gd name="connsiteX207" fmla="*/ 2409754 w 6789613"/>
                <a:gd name="connsiteY207" fmla="*/ 1814103 h 3650881"/>
                <a:gd name="connsiteX208" fmla="*/ 2409754 w 6789613"/>
                <a:gd name="connsiteY208" fmla="*/ 1826197 h 3650881"/>
                <a:gd name="connsiteX209" fmla="*/ 2465654 w 6789613"/>
                <a:gd name="connsiteY209" fmla="*/ 1826197 h 3650881"/>
                <a:gd name="connsiteX210" fmla="*/ 2465654 w 6789613"/>
                <a:gd name="connsiteY210" fmla="*/ 1839803 h 3650881"/>
                <a:gd name="connsiteX211" fmla="*/ 2473208 w 6789613"/>
                <a:gd name="connsiteY211" fmla="*/ 1839803 h 3650881"/>
                <a:gd name="connsiteX212" fmla="*/ 2473208 w 6789613"/>
                <a:gd name="connsiteY212" fmla="*/ 1853409 h 3650881"/>
                <a:gd name="connsiteX213" fmla="*/ 2527598 w 6789613"/>
                <a:gd name="connsiteY213" fmla="*/ 1853409 h 3650881"/>
                <a:gd name="connsiteX214" fmla="*/ 2527598 w 6789613"/>
                <a:gd name="connsiteY214" fmla="*/ 1865503 h 3650881"/>
                <a:gd name="connsiteX215" fmla="*/ 2598606 w 6789613"/>
                <a:gd name="connsiteY215" fmla="*/ 1865503 h 3650881"/>
                <a:gd name="connsiteX216" fmla="*/ 2598606 w 6789613"/>
                <a:gd name="connsiteY216" fmla="*/ 1879108 h 3650881"/>
                <a:gd name="connsiteX217" fmla="*/ 2607671 w 6789613"/>
                <a:gd name="connsiteY217" fmla="*/ 1879108 h 3650881"/>
                <a:gd name="connsiteX218" fmla="*/ 2607671 w 6789613"/>
                <a:gd name="connsiteY218" fmla="*/ 1906320 h 3650881"/>
                <a:gd name="connsiteX219" fmla="*/ 2615225 w 6789613"/>
                <a:gd name="connsiteY219" fmla="*/ 1906320 h 3650881"/>
                <a:gd name="connsiteX220" fmla="*/ 2615225 w 6789613"/>
                <a:gd name="connsiteY220" fmla="*/ 1918414 h 3650881"/>
                <a:gd name="connsiteX221" fmla="*/ 2622779 w 6789613"/>
                <a:gd name="connsiteY221" fmla="*/ 1918414 h 3650881"/>
                <a:gd name="connsiteX222" fmla="*/ 2622779 w 6789613"/>
                <a:gd name="connsiteY222" fmla="*/ 1932020 h 3650881"/>
                <a:gd name="connsiteX223" fmla="*/ 2630333 w 6789613"/>
                <a:gd name="connsiteY223" fmla="*/ 1932020 h 3650881"/>
                <a:gd name="connsiteX224" fmla="*/ 2630333 w 6789613"/>
                <a:gd name="connsiteY224" fmla="*/ 1945625 h 3650881"/>
                <a:gd name="connsiteX225" fmla="*/ 2654506 w 6789613"/>
                <a:gd name="connsiteY225" fmla="*/ 1945625 h 3650881"/>
                <a:gd name="connsiteX226" fmla="*/ 2654506 w 6789613"/>
                <a:gd name="connsiteY226" fmla="*/ 1959231 h 3650881"/>
                <a:gd name="connsiteX227" fmla="*/ 2701342 w 6789613"/>
                <a:gd name="connsiteY227" fmla="*/ 1959231 h 3650881"/>
                <a:gd name="connsiteX228" fmla="*/ 2701342 w 6789613"/>
                <a:gd name="connsiteY228" fmla="*/ 1972837 h 3650881"/>
                <a:gd name="connsiteX229" fmla="*/ 2708896 w 6789613"/>
                <a:gd name="connsiteY229" fmla="*/ 1972837 h 3650881"/>
                <a:gd name="connsiteX230" fmla="*/ 2708896 w 6789613"/>
                <a:gd name="connsiteY230" fmla="*/ 1987954 h 3650881"/>
                <a:gd name="connsiteX231" fmla="*/ 2717961 w 6789613"/>
                <a:gd name="connsiteY231" fmla="*/ 1987954 h 3650881"/>
                <a:gd name="connsiteX232" fmla="*/ 2717961 w 6789613"/>
                <a:gd name="connsiteY232" fmla="*/ 2001560 h 3650881"/>
                <a:gd name="connsiteX233" fmla="*/ 2733069 w 6789613"/>
                <a:gd name="connsiteY233" fmla="*/ 2001560 h 3650881"/>
                <a:gd name="connsiteX234" fmla="*/ 2733069 w 6789613"/>
                <a:gd name="connsiteY234" fmla="*/ 2016678 h 3650881"/>
                <a:gd name="connsiteX235" fmla="*/ 2764796 w 6789613"/>
                <a:gd name="connsiteY235" fmla="*/ 2016678 h 3650881"/>
                <a:gd name="connsiteX236" fmla="*/ 2764796 w 6789613"/>
                <a:gd name="connsiteY236" fmla="*/ 2030284 h 3650881"/>
                <a:gd name="connsiteX237" fmla="*/ 2811631 w 6789613"/>
                <a:gd name="connsiteY237" fmla="*/ 2030284 h 3650881"/>
                <a:gd name="connsiteX238" fmla="*/ 2811631 w 6789613"/>
                <a:gd name="connsiteY238" fmla="*/ 2045401 h 3650881"/>
                <a:gd name="connsiteX239" fmla="*/ 2875086 w 6789613"/>
                <a:gd name="connsiteY239" fmla="*/ 2045401 h 3650881"/>
                <a:gd name="connsiteX240" fmla="*/ 2875086 w 6789613"/>
                <a:gd name="connsiteY240" fmla="*/ 2074124 h 3650881"/>
                <a:gd name="connsiteX241" fmla="*/ 2929475 w 6789613"/>
                <a:gd name="connsiteY241" fmla="*/ 2074124 h 3650881"/>
                <a:gd name="connsiteX242" fmla="*/ 2929475 w 6789613"/>
                <a:gd name="connsiteY242" fmla="*/ 2104359 h 3650881"/>
                <a:gd name="connsiteX243" fmla="*/ 2946094 w 6789613"/>
                <a:gd name="connsiteY243" fmla="*/ 2104359 h 3650881"/>
                <a:gd name="connsiteX244" fmla="*/ 2946094 w 6789613"/>
                <a:gd name="connsiteY244" fmla="*/ 2133083 h 3650881"/>
                <a:gd name="connsiteX245" fmla="*/ 2953648 w 6789613"/>
                <a:gd name="connsiteY245" fmla="*/ 2133083 h 3650881"/>
                <a:gd name="connsiteX246" fmla="*/ 2953648 w 6789613"/>
                <a:gd name="connsiteY246" fmla="*/ 2148200 h 3650881"/>
                <a:gd name="connsiteX247" fmla="*/ 2985376 w 6789613"/>
                <a:gd name="connsiteY247" fmla="*/ 2148200 h 3650881"/>
                <a:gd name="connsiteX248" fmla="*/ 2985376 w 6789613"/>
                <a:gd name="connsiteY248" fmla="*/ 2178435 h 3650881"/>
                <a:gd name="connsiteX249" fmla="*/ 3017102 w 6789613"/>
                <a:gd name="connsiteY249" fmla="*/ 2178435 h 3650881"/>
                <a:gd name="connsiteX250" fmla="*/ 3017102 w 6789613"/>
                <a:gd name="connsiteY250" fmla="*/ 2193553 h 3650881"/>
                <a:gd name="connsiteX251" fmla="*/ 3110773 w 6789613"/>
                <a:gd name="connsiteY251" fmla="*/ 2193553 h 3650881"/>
                <a:gd name="connsiteX252" fmla="*/ 3110773 w 6789613"/>
                <a:gd name="connsiteY252" fmla="*/ 2210182 h 3650881"/>
                <a:gd name="connsiteX253" fmla="*/ 3189336 w 6789613"/>
                <a:gd name="connsiteY253" fmla="*/ 2210182 h 3650881"/>
                <a:gd name="connsiteX254" fmla="*/ 3189336 w 6789613"/>
                <a:gd name="connsiteY254" fmla="*/ 2225300 h 3650881"/>
                <a:gd name="connsiteX255" fmla="*/ 3260344 w 6789613"/>
                <a:gd name="connsiteY255" fmla="*/ 2225300 h 3650881"/>
                <a:gd name="connsiteX256" fmla="*/ 3260344 w 6789613"/>
                <a:gd name="connsiteY256" fmla="*/ 2241929 h 3650881"/>
                <a:gd name="connsiteX257" fmla="*/ 3299625 w 6789613"/>
                <a:gd name="connsiteY257" fmla="*/ 2241929 h 3650881"/>
                <a:gd name="connsiteX258" fmla="*/ 3299625 w 6789613"/>
                <a:gd name="connsiteY258" fmla="*/ 2258558 h 3650881"/>
                <a:gd name="connsiteX259" fmla="*/ 3512651 w 6789613"/>
                <a:gd name="connsiteY259" fmla="*/ 2258558 h 3650881"/>
                <a:gd name="connsiteX260" fmla="*/ 3512651 w 6789613"/>
                <a:gd name="connsiteY260" fmla="*/ 2278211 h 3650881"/>
                <a:gd name="connsiteX261" fmla="*/ 3622940 w 6789613"/>
                <a:gd name="connsiteY261" fmla="*/ 2278211 h 3650881"/>
                <a:gd name="connsiteX262" fmla="*/ 3622940 w 6789613"/>
                <a:gd name="connsiteY262" fmla="*/ 2316005 h 3650881"/>
                <a:gd name="connsiteX263" fmla="*/ 3630494 w 6789613"/>
                <a:gd name="connsiteY263" fmla="*/ 2316005 h 3650881"/>
                <a:gd name="connsiteX264" fmla="*/ 3630494 w 6789613"/>
                <a:gd name="connsiteY264" fmla="*/ 2353798 h 3650881"/>
                <a:gd name="connsiteX265" fmla="*/ 3654668 w 6789613"/>
                <a:gd name="connsiteY265" fmla="*/ 2353798 h 3650881"/>
                <a:gd name="connsiteX266" fmla="*/ 3654668 w 6789613"/>
                <a:gd name="connsiteY266" fmla="*/ 2371940 h 3650881"/>
                <a:gd name="connsiteX267" fmla="*/ 3875247 w 6789613"/>
                <a:gd name="connsiteY267" fmla="*/ 2371940 h 3650881"/>
                <a:gd name="connsiteX268" fmla="*/ 3875247 w 6789613"/>
                <a:gd name="connsiteY268" fmla="*/ 2393104 h 3650881"/>
                <a:gd name="connsiteX269" fmla="*/ 3929636 w 6789613"/>
                <a:gd name="connsiteY269" fmla="*/ 2393104 h 3650881"/>
                <a:gd name="connsiteX270" fmla="*/ 3929636 w 6789613"/>
                <a:gd name="connsiteY270" fmla="*/ 2414269 h 3650881"/>
                <a:gd name="connsiteX271" fmla="*/ 3938701 w 6789613"/>
                <a:gd name="connsiteY271" fmla="*/ 2414269 h 3650881"/>
                <a:gd name="connsiteX272" fmla="*/ 3938701 w 6789613"/>
                <a:gd name="connsiteY272" fmla="*/ 2456598 h 3650881"/>
                <a:gd name="connsiteX273" fmla="*/ 3977982 w 6789613"/>
                <a:gd name="connsiteY273" fmla="*/ 2456598 h 3650881"/>
                <a:gd name="connsiteX274" fmla="*/ 3977982 w 6789613"/>
                <a:gd name="connsiteY274" fmla="*/ 2476251 h 3650881"/>
                <a:gd name="connsiteX275" fmla="*/ 4252951 w 6789613"/>
                <a:gd name="connsiteY275" fmla="*/ 2476251 h 3650881"/>
                <a:gd name="connsiteX276" fmla="*/ 4252951 w 6789613"/>
                <a:gd name="connsiteY276" fmla="*/ 2501950 h 3650881"/>
                <a:gd name="connsiteX277" fmla="*/ 4284679 w 6789613"/>
                <a:gd name="connsiteY277" fmla="*/ 2501950 h 3650881"/>
                <a:gd name="connsiteX278" fmla="*/ 4284679 w 6789613"/>
                <a:gd name="connsiteY278" fmla="*/ 2529162 h 3650881"/>
                <a:gd name="connsiteX279" fmla="*/ 4363241 w 6789613"/>
                <a:gd name="connsiteY279" fmla="*/ 2529162 h 3650881"/>
                <a:gd name="connsiteX280" fmla="*/ 4363241 w 6789613"/>
                <a:gd name="connsiteY280" fmla="*/ 2560909 h 3650881"/>
                <a:gd name="connsiteX281" fmla="*/ 4419141 w 6789613"/>
                <a:gd name="connsiteY281" fmla="*/ 2560909 h 3650881"/>
                <a:gd name="connsiteX282" fmla="*/ 4419141 w 6789613"/>
                <a:gd name="connsiteY282" fmla="*/ 2592655 h 3650881"/>
                <a:gd name="connsiteX283" fmla="*/ 4512812 w 6789613"/>
                <a:gd name="connsiteY283" fmla="*/ 2592655 h 3650881"/>
                <a:gd name="connsiteX284" fmla="*/ 4512812 w 6789613"/>
                <a:gd name="connsiteY284" fmla="*/ 2625914 h 3650881"/>
                <a:gd name="connsiteX285" fmla="*/ 4591374 w 6789613"/>
                <a:gd name="connsiteY285" fmla="*/ 2625914 h 3650881"/>
                <a:gd name="connsiteX286" fmla="*/ 4591374 w 6789613"/>
                <a:gd name="connsiteY286" fmla="*/ 2659173 h 3650881"/>
                <a:gd name="connsiteX287" fmla="*/ 4710729 w 6789613"/>
                <a:gd name="connsiteY287" fmla="*/ 2659173 h 3650881"/>
                <a:gd name="connsiteX288" fmla="*/ 4710729 w 6789613"/>
                <a:gd name="connsiteY288" fmla="*/ 2692431 h 3650881"/>
                <a:gd name="connsiteX289" fmla="*/ 4811954 w 6789613"/>
                <a:gd name="connsiteY289" fmla="*/ 2692431 h 3650881"/>
                <a:gd name="connsiteX290" fmla="*/ 4811954 w 6789613"/>
                <a:gd name="connsiteY290" fmla="*/ 2727202 h 3650881"/>
                <a:gd name="connsiteX291" fmla="*/ 5009871 w 6789613"/>
                <a:gd name="connsiteY291" fmla="*/ 2727202 h 3650881"/>
                <a:gd name="connsiteX292" fmla="*/ 5009871 w 6789613"/>
                <a:gd name="connsiteY292" fmla="*/ 2769530 h 3650881"/>
                <a:gd name="connsiteX293" fmla="*/ 5017425 w 6789613"/>
                <a:gd name="connsiteY293" fmla="*/ 2769530 h 3650881"/>
                <a:gd name="connsiteX294" fmla="*/ 5017425 w 6789613"/>
                <a:gd name="connsiteY294" fmla="*/ 2810348 h 3650881"/>
                <a:gd name="connsiteX295" fmla="*/ 5671609 w 6789613"/>
                <a:gd name="connsiteY295" fmla="*/ 2810348 h 3650881"/>
                <a:gd name="connsiteX296" fmla="*/ 5671609 w 6789613"/>
                <a:gd name="connsiteY296" fmla="*/ 2895006 h 3650881"/>
                <a:gd name="connsiteX297" fmla="*/ 5875569 w 6789613"/>
                <a:gd name="connsiteY297" fmla="*/ 2895006 h 3650881"/>
                <a:gd name="connsiteX298" fmla="*/ 5875569 w 6789613"/>
                <a:gd name="connsiteY298" fmla="*/ 3002340 h 3650881"/>
                <a:gd name="connsiteX299" fmla="*/ 6324282 w 6789613"/>
                <a:gd name="connsiteY299" fmla="*/ 3002340 h 3650881"/>
                <a:gd name="connsiteX300" fmla="*/ 6324282 w 6789613"/>
                <a:gd name="connsiteY300" fmla="*/ 3325855 h 3650881"/>
                <a:gd name="connsiteX301" fmla="*/ 6789614 w 6789613"/>
                <a:gd name="connsiteY301" fmla="*/ 3325855 h 3650881"/>
                <a:gd name="connsiteX302" fmla="*/ 6789614 w 6789613"/>
                <a:gd name="connsiteY302" fmla="*/ 3650882 h 365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789613" h="3650881">
                  <a:moveTo>
                    <a:pt x="0" y="0"/>
                  </a:moveTo>
                  <a:lnTo>
                    <a:pt x="93671" y="0"/>
                  </a:lnTo>
                  <a:lnTo>
                    <a:pt x="93671" y="10582"/>
                  </a:lnTo>
                  <a:lnTo>
                    <a:pt x="102736" y="10582"/>
                  </a:lnTo>
                  <a:lnTo>
                    <a:pt x="102736" y="21165"/>
                  </a:lnTo>
                  <a:lnTo>
                    <a:pt x="132952" y="21165"/>
                  </a:lnTo>
                  <a:lnTo>
                    <a:pt x="132952" y="33259"/>
                  </a:lnTo>
                  <a:lnTo>
                    <a:pt x="149571" y="33259"/>
                  </a:lnTo>
                  <a:lnTo>
                    <a:pt x="149571" y="43841"/>
                  </a:lnTo>
                  <a:lnTo>
                    <a:pt x="259861" y="43841"/>
                  </a:lnTo>
                  <a:lnTo>
                    <a:pt x="259861" y="54423"/>
                  </a:lnTo>
                  <a:lnTo>
                    <a:pt x="284034" y="54423"/>
                  </a:lnTo>
                  <a:lnTo>
                    <a:pt x="284034" y="89193"/>
                  </a:lnTo>
                  <a:lnTo>
                    <a:pt x="291588" y="89193"/>
                  </a:lnTo>
                  <a:lnTo>
                    <a:pt x="291588" y="99776"/>
                  </a:lnTo>
                  <a:lnTo>
                    <a:pt x="299142" y="99776"/>
                  </a:lnTo>
                  <a:lnTo>
                    <a:pt x="299142" y="110358"/>
                  </a:lnTo>
                  <a:lnTo>
                    <a:pt x="323315" y="110358"/>
                  </a:lnTo>
                  <a:lnTo>
                    <a:pt x="323315" y="133034"/>
                  </a:lnTo>
                  <a:lnTo>
                    <a:pt x="330869" y="133034"/>
                  </a:lnTo>
                  <a:lnTo>
                    <a:pt x="330869" y="155711"/>
                  </a:lnTo>
                  <a:lnTo>
                    <a:pt x="338423" y="155711"/>
                  </a:lnTo>
                  <a:lnTo>
                    <a:pt x="338423" y="213157"/>
                  </a:lnTo>
                  <a:lnTo>
                    <a:pt x="345977" y="213157"/>
                  </a:lnTo>
                  <a:lnTo>
                    <a:pt x="345977" y="246416"/>
                  </a:lnTo>
                  <a:lnTo>
                    <a:pt x="370150" y="246416"/>
                  </a:lnTo>
                  <a:lnTo>
                    <a:pt x="370150" y="269092"/>
                  </a:lnTo>
                  <a:lnTo>
                    <a:pt x="377704" y="269092"/>
                  </a:lnTo>
                  <a:lnTo>
                    <a:pt x="377704" y="303862"/>
                  </a:lnTo>
                  <a:lnTo>
                    <a:pt x="385258" y="303862"/>
                  </a:lnTo>
                  <a:lnTo>
                    <a:pt x="385258" y="314445"/>
                  </a:lnTo>
                  <a:lnTo>
                    <a:pt x="409432" y="314445"/>
                  </a:lnTo>
                  <a:lnTo>
                    <a:pt x="409432" y="326539"/>
                  </a:lnTo>
                  <a:lnTo>
                    <a:pt x="441159" y="326539"/>
                  </a:lnTo>
                  <a:lnTo>
                    <a:pt x="441159" y="337121"/>
                  </a:lnTo>
                  <a:lnTo>
                    <a:pt x="463821" y="337121"/>
                  </a:lnTo>
                  <a:lnTo>
                    <a:pt x="463821" y="349215"/>
                  </a:lnTo>
                  <a:lnTo>
                    <a:pt x="527275" y="349215"/>
                  </a:lnTo>
                  <a:lnTo>
                    <a:pt x="527275" y="359797"/>
                  </a:lnTo>
                  <a:lnTo>
                    <a:pt x="543894" y="359797"/>
                  </a:lnTo>
                  <a:lnTo>
                    <a:pt x="543894" y="371891"/>
                  </a:lnTo>
                  <a:lnTo>
                    <a:pt x="551448" y="371891"/>
                  </a:lnTo>
                  <a:lnTo>
                    <a:pt x="551448" y="382473"/>
                  </a:lnTo>
                  <a:lnTo>
                    <a:pt x="566557" y="382473"/>
                  </a:lnTo>
                  <a:lnTo>
                    <a:pt x="566557" y="394567"/>
                  </a:lnTo>
                  <a:lnTo>
                    <a:pt x="622457" y="394567"/>
                  </a:lnTo>
                  <a:lnTo>
                    <a:pt x="622457" y="405150"/>
                  </a:lnTo>
                  <a:lnTo>
                    <a:pt x="630011" y="405150"/>
                  </a:lnTo>
                  <a:lnTo>
                    <a:pt x="630011" y="417244"/>
                  </a:lnTo>
                  <a:lnTo>
                    <a:pt x="637565" y="417244"/>
                  </a:lnTo>
                  <a:lnTo>
                    <a:pt x="637565" y="439920"/>
                  </a:lnTo>
                  <a:lnTo>
                    <a:pt x="645119" y="439920"/>
                  </a:lnTo>
                  <a:lnTo>
                    <a:pt x="645119" y="450502"/>
                  </a:lnTo>
                  <a:lnTo>
                    <a:pt x="654184" y="450502"/>
                  </a:lnTo>
                  <a:lnTo>
                    <a:pt x="654184" y="474690"/>
                  </a:lnTo>
                  <a:lnTo>
                    <a:pt x="669292" y="474690"/>
                  </a:lnTo>
                  <a:lnTo>
                    <a:pt x="669292" y="520043"/>
                  </a:lnTo>
                  <a:lnTo>
                    <a:pt x="676846" y="520043"/>
                  </a:lnTo>
                  <a:lnTo>
                    <a:pt x="676846" y="565395"/>
                  </a:lnTo>
                  <a:lnTo>
                    <a:pt x="684400" y="565395"/>
                  </a:lnTo>
                  <a:lnTo>
                    <a:pt x="684400" y="575978"/>
                  </a:lnTo>
                  <a:lnTo>
                    <a:pt x="693465" y="575978"/>
                  </a:lnTo>
                  <a:lnTo>
                    <a:pt x="693465" y="600166"/>
                  </a:lnTo>
                  <a:lnTo>
                    <a:pt x="716128" y="600166"/>
                  </a:lnTo>
                  <a:lnTo>
                    <a:pt x="716128" y="610748"/>
                  </a:lnTo>
                  <a:lnTo>
                    <a:pt x="725192" y="610748"/>
                  </a:lnTo>
                  <a:lnTo>
                    <a:pt x="725192" y="622842"/>
                  </a:lnTo>
                  <a:lnTo>
                    <a:pt x="740301" y="622842"/>
                  </a:lnTo>
                  <a:lnTo>
                    <a:pt x="740301" y="633424"/>
                  </a:lnTo>
                  <a:lnTo>
                    <a:pt x="968434" y="633424"/>
                  </a:lnTo>
                  <a:lnTo>
                    <a:pt x="968434" y="645518"/>
                  </a:lnTo>
                  <a:lnTo>
                    <a:pt x="1000161" y="645518"/>
                  </a:lnTo>
                  <a:lnTo>
                    <a:pt x="1000161" y="680289"/>
                  </a:lnTo>
                  <a:lnTo>
                    <a:pt x="1007715" y="680289"/>
                  </a:lnTo>
                  <a:lnTo>
                    <a:pt x="1007715" y="737735"/>
                  </a:lnTo>
                  <a:lnTo>
                    <a:pt x="1039442" y="737735"/>
                  </a:lnTo>
                  <a:lnTo>
                    <a:pt x="1039442" y="749829"/>
                  </a:lnTo>
                  <a:lnTo>
                    <a:pt x="1078724" y="749829"/>
                  </a:lnTo>
                  <a:lnTo>
                    <a:pt x="1078724" y="760411"/>
                  </a:lnTo>
                  <a:lnTo>
                    <a:pt x="1110451" y="760411"/>
                  </a:lnTo>
                  <a:lnTo>
                    <a:pt x="1110451" y="772505"/>
                  </a:lnTo>
                  <a:lnTo>
                    <a:pt x="1228295" y="772505"/>
                  </a:lnTo>
                  <a:lnTo>
                    <a:pt x="1228295" y="784599"/>
                  </a:lnTo>
                  <a:lnTo>
                    <a:pt x="1267576" y="784599"/>
                  </a:lnTo>
                  <a:lnTo>
                    <a:pt x="1267576" y="807276"/>
                  </a:lnTo>
                  <a:lnTo>
                    <a:pt x="1284195" y="807276"/>
                  </a:lnTo>
                  <a:lnTo>
                    <a:pt x="1284195" y="819370"/>
                  </a:lnTo>
                  <a:lnTo>
                    <a:pt x="1291749" y="819370"/>
                  </a:lnTo>
                  <a:lnTo>
                    <a:pt x="1291749" y="866234"/>
                  </a:lnTo>
                  <a:lnTo>
                    <a:pt x="1314411" y="866234"/>
                  </a:lnTo>
                  <a:lnTo>
                    <a:pt x="1314411" y="878328"/>
                  </a:lnTo>
                  <a:lnTo>
                    <a:pt x="1323476" y="878328"/>
                  </a:lnTo>
                  <a:lnTo>
                    <a:pt x="1323476" y="888910"/>
                  </a:lnTo>
                  <a:lnTo>
                    <a:pt x="1331030" y="888910"/>
                  </a:lnTo>
                  <a:lnTo>
                    <a:pt x="1331030" y="947869"/>
                  </a:lnTo>
                  <a:lnTo>
                    <a:pt x="1338584" y="947869"/>
                  </a:lnTo>
                  <a:lnTo>
                    <a:pt x="1338584" y="982639"/>
                  </a:lnTo>
                  <a:lnTo>
                    <a:pt x="1346138" y="982639"/>
                  </a:lnTo>
                  <a:lnTo>
                    <a:pt x="1346138" y="1006827"/>
                  </a:lnTo>
                  <a:lnTo>
                    <a:pt x="1355203" y="1006827"/>
                  </a:lnTo>
                  <a:lnTo>
                    <a:pt x="1355203" y="1017409"/>
                  </a:lnTo>
                  <a:lnTo>
                    <a:pt x="1362757" y="1017409"/>
                  </a:lnTo>
                  <a:lnTo>
                    <a:pt x="1362757" y="1029503"/>
                  </a:lnTo>
                  <a:lnTo>
                    <a:pt x="1370312" y="1029503"/>
                  </a:lnTo>
                  <a:lnTo>
                    <a:pt x="1370312" y="1053691"/>
                  </a:lnTo>
                  <a:lnTo>
                    <a:pt x="1377866" y="1053691"/>
                  </a:lnTo>
                  <a:lnTo>
                    <a:pt x="1377866" y="1064274"/>
                  </a:lnTo>
                  <a:lnTo>
                    <a:pt x="1385420" y="1064274"/>
                  </a:lnTo>
                  <a:lnTo>
                    <a:pt x="1385420" y="1076368"/>
                  </a:lnTo>
                  <a:lnTo>
                    <a:pt x="1433766" y="1076368"/>
                  </a:lnTo>
                  <a:lnTo>
                    <a:pt x="1433766" y="1088462"/>
                  </a:lnTo>
                  <a:lnTo>
                    <a:pt x="1441320" y="1088462"/>
                  </a:lnTo>
                  <a:lnTo>
                    <a:pt x="1441320" y="1100556"/>
                  </a:lnTo>
                  <a:lnTo>
                    <a:pt x="1465493" y="1100556"/>
                  </a:lnTo>
                  <a:lnTo>
                    <a:pt x="1465493" y="1111138"/>
                  </a:lnTo>
                  <a:lnTo>
                    <a:pt x="1512328" y="1111138"/>
                  </a:lnTo>
                  <a:lnTo>
                    <a:pt x="1512328" y="1123232"/>
                  </a:lnTo>
                  <a:lnTo>
                    <a:pt x="1544056" y="1123232"/>
                  </a:lnTo>
                  <a:lnTo>
                    <a:pt x="1544056" y="1135326"/>
                  </a:lnTo>
                  <a:lnTo>
                    <a:pt x="1583337" y="1135326"/>
                  </a:lnTo>
                  <a:lnTo>
                    <a:pt x="1583337" y="1147420"/>
                  </a:lnTo>
                  <a:lnTo>
                    <a:pt x="1590891" y="1147420"/>
                  </a:lnTo>
                  <a:lnTo>
                    <a:pt x="1590891" y="1159514"/>
                  </a:lnTo>
                  <a:lnTo>
                    <a:pt x="1615064" y="1159514"/>
                  </a:lnTo>
                  <a:lnTo>
                    <a:pt x="1615064" y="1170096"/>
                  </a:lnTo>
                  <a:lnTo>
                    <a:pt x="1630172" y="1170096"/>
                  </a:lnTo>
                  <a:lnTo>
                    <a:pt x="1630172" y="1182190"/>
                  </a:lnTo>
                  <a:lnTo>
                    <a:pt x="1637726" y="1182190"/>
                  </a:lnTo>
                  <a:lnTo>
                    <a:pt x="1637726" y="1194284"/>
                  </a:lnTo>
                  <a:lnTo>
                    <a:pt x="1645280" y="1194284"/>
                  </a:lnTo>
                  <a:lnTo>
                    <a:pt x="1645280" y="1206378"/>
                  </a:lnTo>
                  <a:lnTo>
                    <a:pt x="1654345" y="1206378"/>
                  </a:lnTo>
                  <a:lnTo>
                    <a:pt x="1654345" y="1218473"/>
                  </a:lnTo>
                  <a:lnTo>
                    <a:pt x="1661899" y="1218473"/>
                  </a:lnTo>
                  <a:lnTo>
                    <a:pt x="1661899" y="1241149"/>
                  </a:lnTo>
                  <a:lnTo>
                    <a:pt x="1669453" y="1241149"/>
                  </a:lnTo>
                  <a:lnTo>
                    <a:pt x="1669453" y="1277431"/>
                  </a:lnTo>
                  <a:lnTo>
                    <a:pt x="1686072" y="1277431"/>
                  </a:lnTo>
                  <a:lnTo>
                    <a:pt x="1686072" y="1301619"/>
                  </a:lnTo>
                  <a:lnTo>
                    <a:pt x="1701180" y="1301619"/>
                  </a:lnTo>
                  <a:lnTo>
                    <a:pt x="1701180" y="1313713"/>
                  </a:lnTo>
                  <a:lnTo>
                    <a:pt x="1708735" y="1313713"/>
                  </a:lnTo>
                  <a:lnTo>
                    <a:pt x="1708735" y="1337901"/>
                  </a:lnTo>
                  <a:lnTo>
                    <a:pt x="1716289" y="1337901"/>
                  </a:lnTo>
                  <a:lnTo>
                    <a:pt x="1716289" y="1349995"/>
                  </a:lnTo>
                  <a:lnTo>
                    <a:pt x="1725354" y="1349995"/>
                  </a:lnTo>
                  <a:lnTo>
                    <a:pt x="1725354" y="1362089"/>
                  </a:lnTo>
                  <a:lnTo>
                    <a:pt x="1755570" y="1362089"/>
                  </a:lnTo>
                  <a:lnTo>
                    <a:pt x="1755570" y="1374183"/>
                  </a:lnTo>
                  <a:lnTo>
                    <a:pt x="1787297" y="1374183"/>
                  </a:lnTo>
                  <a:lnTo>
                    <a:pt x="1787297" y="1386277"/>
                  </a:lnTo>
                  <a:lnTo>
                    <a:pt x="1803916" y="1386277"/>
                  </a:lnTo>
                  <a:lnTo>
                    <a:pt x="1803916" y="1410465"/>
                  </a:lnTo>
                  <a:lnTo>
                    <a:pt x="1835643" y="1410465"/>
                  </a:lnTo>
                  <a:lnTo>
                    <a:pt x="1835643" y="1422559"/>
                  </a:lnTo>
                  <a:lnTo>
                    <a:pt x="1914206" y="1422559"/>
                  </a:lnTo>
                  <a:lnTo>
                    <a:pt x="1914206" y="1434653"/>
                  </a:lnTo>
                  <a:lnTo>
                    <a:pt x="1929314" y="1434653"/>
                  </a:lnTo>
                  <a:lnTo>
                    <a:pt x="1929314" y="1446747"/>
                  </a:lnTo>
                  <a:lnTo>
                    <a:pt x="1945933" y="1446747"/>
                  </a:lnTo>
                  <a:lnTo>
                    <a:pt x="1945933" y="1458841"/>
                  </a:lnTo>
                  <a:lnTo>
                    <a:pt x="1953487" y="1458841"/>
                  </a:lnTo>
                  <a:lnTo>
                    <a:pt x="1953487" y="1470935"/>
                  </a:lnTo>
                  <a:lnTo>
                    <a:pt x="1961041" y="1470935"/>
                  </a:lnTo>
                  <a:lnTo>
                    <a:pt x="1961041" y="1483029"/>
                  </a:lnTo>
                  <a:lnTo>
                    <a:pt x="1992768" y="1483029"/>
                  </a:lnTo>
                  <a:lnTo>
                    <a:pt x="1992768" y="1508729"/>
                  </a:lnTo>
                  <a:lnTo>
                    <a:pt x="2007876" y="1508729"/>
                  </a:lnTo>
                  <a:lnTo>
                    <a:pt x="2007876" y="1520823"/>
                  </a:lnTo>
                  <a:lnTo>
                    <a:pt x="2024496" y="1520823"/>
                  </a:lnTo>
                  <a:lnTo>
                    <a:pt x="2024496" y="1545011"/>
                  </a:lnTo>
                  <a:lnTo>
                    <a:pt x="2032050" y="1545011"/>
                  </a:lnTo>
                  <a:lnTo>
                    <a:pt x="2032050" y="1557105"/>
                  </a:lnTo>
                  <a:lnTo>
                    <a:pt x="2039604" y="1557105"/>
                  </a:lnTo>
                  <a:lnTo>
                    <a:pt x="2039604" y="1570711"/>
                  </a:lnTo>
                  <a:lnTo>
                    <a:pt x="2071331" y="1570711"/>
                  </a:lnTo>
                  <a:lnTo>
                    <a:pt x="2071331" y="1582805"/>
                  </a:lnTo>
                  <a:lnTo>
                    <a:pt x="2157447" y="1582805"/>
                  </a:lnTo>
                  <a:lnTo>
                    <a:pt x="2157447" y="1594899"/>
                  </a:lnTo>
                  <a:lnTo>
                    <a:pt x="2267737" y="1594899"/>
                  </a:lnTo>
                  <a:lnTo>
                    <a:pt x="2267737" y="1608505"/>
                  </a:lnTo>
                  <a:lnTo>
                    <a:pt x="2276802" y="1608505"/>
                  </a:lnTo>
                  <a:lnTo>
                    <a:pt x="2276802" y="1620599"/>
                  </a:lnTo>
                  <a:lnTo>
                    <a:pt x="2284356" y="1620599"/>
                  </a:lnTo>
                  <a:lnTo>
                    <a:pt x="2284356" y="1646298"/>
                  </a:lnTo>
                  <a:lnTo>
                    <a:pt x="2291910" y="1646298"/>
                  </a:lnTo>
                  <a:lnTo>
                    <a:pt x="2291910" y="1671998"/>
                  </a:lnTo>
                  <a:lnTo>
                    <a:pt x="2316083" y="1671998"/>
                  </a:lnTo>
                  <a:lnTo>
                    <a:pt x="2316083" y="1697698"/>
                  </a:lnTo>
                  <a:lnTo>
                    <a:pt x="2323637" y="1697698"/>
                  </a:lnTo>
                  <a:lnTo>
                    <a:pt x="2323637" y="1709792"/>
                  </a:lnTo>
                  <a:lnTo>
                    <a:pt x="2331191" y="1709792"/>
                  </a:lnTo>
                  <a:lnTo>
                    <a:pt x="2331191" y="1723398"/>
                  </a:lnTo>
                  <a:lnTo>
                    <a:pt x="2338745" y="1723398"/>
                  </a:lnTo>
                  <a:lnTo>
                    <a:pt x="2338745" y="1735492"/>
                  </a:lnTo>
                  <a:lnTo>
                    <a:pt x="2346300" y="1735492"/>
                  </a:lnTo>
                  <a:lnTo>
                    <a:pt x="2346300" y="1749098"/>
                  </a:lnTo>
                  <a:lnTo>
                    <a:pt x="2355365" y="1749098"/>
                  </a:lnTo>
                  <a:lnTo>
                    <a:pt x="2355365" y="1761192"/>
                  </a:lnTo>
                  <a:lnTo>
                    <a:pt x="2370473" y="1761192"/>
                  </a:lnTo>
                  <a:lnTo>
                    <a:pt x="2370473" y="1774797"/>
                  </a:lnTo>
                  <a:lnTo>
                    <a:pt x="2387092" y="1774797"/>
                  </a:lnTo>
                  <a:lnTo>
                    <a:pt x="2387092" y="1788403"/>
                  </a:lnTo>
                  <a:lnTo>
                    <a:pt x="2394646" y="1788403"/>
                  </a:lnTo>
                  <a:lnTo>
                    <a:pt x="2394646" y="1800497"/>
                  </a:lnTo>
                  <a:lnTo>
                    <a:pt x="2402200" y="1800497"/>
                  </a:lnTo>
                  <a:lnTo>
                    <a:pt x="2402200" y="1814103"/>
                  </a:lnTo>
                  <a:lnTo>
                    <a:pt x="2409754" y="1814103"/>
                  </a:lnTo>
                  <a:lnTo>
                    <a:pt x="2409754" y="1826197"/>
                  </a:lnTo>
                  <a:lnTo>
                    <a:pt x="2465654" y="1826197"/>
                  </a:lnTo>
                  <a:lnTo>
                    <a:pt x="2465654" y="1839803"/>
                  </a:lnTo>
                  <a:lnTo>
                    <a:pt x="2473208" y="1839803"/>
                  </a:lnTo>
                  <a:lnTo>
                    <a:pt x="2473208" y="1853409"/>
                  </a:lnTo>
                  <a:lnTo>
                    <a:pt x="2527598" y="1853409"/>
                  </a:lnTo>
                  <a:lnTo>
                    <a:pt x="2527598" y="1865503"/>
                  </a:lnTo>
                  <a:lnTo>
                    <a:pt x="2598606" y="1865503"/>
                  </a:lnTo>
                  <a:lnTo>
                    <a:pt x="2598606" y="1879108"/>
                  </a:lnTo>
                  <a:lnTo>
                    <a:pt x="2607671" y="1879108"/>
                  </a:lnTo>
                  <a:lnTo>
                    <a:pt x="2607671" y="1906320"/>
                  </a:lnTo>
                  <a:lnTo>
                    <a:pt x="2615225" y="1906320"/>
                  </a:lnTo>
                  <a:lnTo>
                    <a:pt x="2615225" y="1918414"/>
                  </a:lnTo>
                  <a:lnTo>
                    <a:pt x="2622779" y="1918414"/>
                  </a:lnTo>
                  <a:lnTo>
                    <a:pt x="2622779" y="1932020"/>
                  </a:lnTo>
                  <a:lnTo>
                    <a:pt x="2630333" y="1932020"/>
                  </a:lnTo>
                  <a:lnTo>
                    <a:pt x="2630333" y="1945625"/>
                  </a:lnTo>
                  <a:lnTo>
                    <a:pt x="2654506" y="1945625"/>
                  </a:lnTo>
                  <a:lnTo>
                    <a:pt x="2654506" y="1959231"/>
                  </a:lnTo>
                  <a:lnTo>
                    <a:pt x="2701342" y="1959231"/>
                  </a:lnTo>
                  <a:lnTo>
                    <a:pt x="2701342" y="1972837"/>
                  </a:lnTo>
                  <a:lnTo>
                    <a:pt x="2708896" y="1972837"/>
                  </a:lnTo>
                  <a:lnTo>
                    <a:pt x="2708896" y="1987954"/>
                  </a:lnTo>
                  <a:lnTo>
                    <a:pt x="2717961" y="1987954"/>
                  </a:lnTo>
                  <a:lnTo>
                    <a:pt x="2717961" y="2001560"/>
                  </a:lnTo>
                  <a:lnTo>
                    <a:pt x="2733069" y="2001560"/>
                  </a:lnTo>
                  <a:lnTo>
                    <a:pt x="2733069" y="2016678"/>
                  </a:lnTo>
                  <a:lnTo>
                    <a:pt x="2764796" y="2016678"/>
                  </a:lnTo>
                  <a:lnTo>
                    <a:pt x="2764796" y="2030284"/>
                  </a:lnTo>
                  <a:lnTo>
                    <a:pt x="2811631" y="2030284"/>
                  </a:lnTo>
                  <a:lnTo>
                    <a:pt x="2811631" y="2045401"/>
                  </a:lnTo>
                  <a:lnTo>
                    <a:pt x="2875086" y="2045401"/>
                  </a:lnTo>
                  <a:lnTo>
                    <a:pt x="2875086" y="2074124"/>
                  </a:lnTo>
                  <a:lnTo>
                    <a:pt x="2929475" y="2074124"/>
                  </a:lnTo>
                  <a:lnTo>
                    <a:pt x="2929475" y="2104359"/>
                  </a:lnTo>
                  <a:lnTo>
                    <a:pt x="2946094" y="2104359"/>
                  </a:lnTo>
                  <a:lnTo>
                    <a:pt x="2946094" y="2133083"/>
                  </a:lnTo>
                  <a:lnTo>
                    <a:pt x="2953648" y="2133083"/>
                  </a:lnTo>
                  <a:lnTo>
                    <a:pt x="2953648" y="2148200"/>
                  </a:lnTo>
                  <a:lnTo>
                    <a:pt x="2985376" y="2148200"/>
                  </a:lnTo>
                  <a:lnTo>
                    <a:pt x="2985376" y="2178435"/>
                  </a:lnTo>
                  <a:lnTo>
                    <a:pt x="3017102" y="2178435"/>
                  </a:lnTo>
                  <a:lnTo>
                    <a:pt x="3017102" y="2193553"/>
                  </a:lnTo>
                  <a:lnTo>
                    <a:pt x="3110773" y="2193553"/>
                  </a:lnTo>
                  <a:lnTo>
                    <a:pt x="3110773" y="2210182"/>
                  </a:lnTo>
                  <a:lnTo>
                    <a:pt x="3189336" y="2210182"/>
                  </a:lnTo>
                  <a:lnTo>
                    <a:pt x="3189336" y="2225300"/>
                  </a:lnTo>
                  <a:lnTo>
                    <a:pt x="3260344" y="2225300"/>
                  </a:lnTo>
                  <a:lnTo>
                    <a:pt x="3260344" y="2241929"/>
                  </a:lnTo>
                  <a:lnTo>
                    <a:pt x="3299625" y="2241929"/>
                  </a:lnTo>
                  <a:lnTo>
                    <a:pt x="3299625" y="2258558"/>
                  </a:lnTo>
                  <a:lnTo>
                    <a:pt x="3512651" y="2258558"/>
                  </a:lnTo>
                  <a:lnTo>
                    <a:pt x="3512651" y="2278211"/>
                  </a:lnTo>
                  <a:lnTo>
                    <a:pt x="3622940" y="2278211"/>
                  </a:lnTo>
                  <a:lnTo>
                    <a:pt x="3622940" y="2316005"/>
                  </a:lnTo>
                  <a:lnTo>
                    <a:pt x="3630494" y="2316005"/>
                  </a:lnTo>
                  <a:lnTo>
                    <a:pt x="3630494" y="2353798"/>
                  </a:lnTo>
                  <a:lnTo>
                    <a:pt x="3654668" y="2353798"/>
                  </a:lnTo>
                  <a:lnTo>
                    <a:pt x="3654668" y="2371940"/>
                  </a:lnTo>
                  <a:lnTo>
                    <a:pt x="3875247" y="2371940"/>
                  </a:lnTo>
                  <a:lnTo>
                    <a:pt x="3875247" y="2393104"/>
                  </a:lnTo>
                  <a:lnTo>
                    <a:pt x="3929636" y="2393104"/>
                  </a:lnTo>
                  <a:lnTo>
                    <a:pt x="3929636" y="2414269"/>
                  </a:lnTo>
                  <a:lnTo>
                    <a:pt x="3938701" y="2414269"/>
                  </a:lnTo>
                  <a:lnTo>
                    <a:pt x="3938701" y="2456598"/>
                  </a:lnTo>
                  <a:lnTo>
                    <a:pt x="3977982" y="2456598"/>
                  </a:lnTo>
                  <a:lnTo>
                    <a:pt x="3977982" y="2476251"/>
                  </a:lnTo>
                  <a:lnTo>
                    <a:pt x="4252951" y="2476251"/>
                  </a:lnTo>
                  <a:lnTo>
                    <a:pt x="4252951" y="2501950"/>
                  </a:lnTo>
                  <a:lnTo>
                    <a:pt x="4284679" y="2501950"/>
                  </a:lnTo>
                  <a:lnTo>
                    <a:pt x="4284679" y="2529162"/>
                  </a:lnTo>
                  <a:lnTo>
                    <a:pt x="4363241" y="2529162"/>
                  </a:lnTo>
                  <a:lnTo>
                    <a:pt x="4363241" y="2560909"/>
                  </a:lnTo>
                  <a:lnTo>
                    <a:pt x="4419141" y="2560909"/>
                  </a:lnTo>
                  <a:lnTo>
                    <a:pt x="4419141" y="2592655"/>
                  </a:lnTo>
                  <a:lnTo>
                    <a:pt x="4512812" y="2592655"/>
                  </a:lnTo>
                  <a:lnTo>
                    <a:pt x="4512812" y="2625914"/>
                  </a:lnTo>
                  <a:lnTo>
                    <a:pt x="4591374" y="2625914"/>
                  </a:lnTo>
                  <a:lnTo>
                    <a:pt x="4591374" y="2659173"/>
                  </a:lnTo>
                  <a:lnTo>
                    <a:pt x="4710729" y="2659173"/>
                  </a:lnTo>
                  <a:lnTo>
                    <a:pt x="4710729" y="2692431"/>
                  </a:lnTo>
                  <a:lnTo>
                    <a:pt x="4811954" y="2692431"/>
                  </a:lnTo>
                  <a:lnTo>
                    <a:pt x="4811954" y="2727202"/>
                  </a:lnTo>
                  <a:lnTo>
                    <a:pt x="5009871" y="2727202"/>
                  </a:lnTo>
                  <a:lnTo>
                    <a:pt x="5009871" y="2769530"/>
                  </a:lnTo>
                  <a:lnTo>
                    <a:pt x="5017425" y="2769530"/>
                  </a:lnTo>
                  <a:lnTo>
                    <a:pt x="5017425" y="2810348"/>
                  </a:lnTo>
                  <a:lnTo>
                    <a:pt x="5671609" y="2810348"/>
                  </a:lnTo>
                  <a:lnTo>
                    <a:pt x="5671609" y="2895006"/>
                  </a:lnTo>
                  <a:lnTo>
                    <a:pt x="5875569" y="2895006"/>
                  </a:lnTo>
                  <a:lnTo>
                    <a:pt x="5875569" y="3002340"/>
                  </a:lnTo>
                  <a:lnTo>
                    <a:pt x="6324282" y="3002340"/>
                  </a:lnTo>
                  <a:lnTo>
                    <a:pt x="6324282" y="3325855"/>
                  </a:lnTo>
                  <a:lnTo>
                    <a:pt x="6789614" y="3325855"/>
                  </a:lnTo>
                  <a:lnTo>
                    <a:pt x="6789614" y="3650882"/>
                  </a:lnTo>
                </a:path>
              </a:pathLst>
            </a:custGeom>
            <a:noFill/>
            <a:ln w="38100" cap="flat">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9" name="Freeform 62">
              <a:extLst>
                <a:ext uri="{FF2B5EF4-FFF2-40B4-BE49-F238E27FC236}">
                  <a16:creationId xmlns:a16="http://schemas.microsoft.com/office/drawing/2014/main" id="{7D55B2A8-B7AA-8AE7-24B1-6A7358C56531}"/>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0" name="Freeform 63">
              <a:extLst>
                <a:ext uri="{FF2B5EF4-FFF2-40B4-BE49-F238E27FC236}">
                  <a16:creationId xmlns:a16="http://schemas.microsoft.com/office/drawing/2014/main" id="{406C9EBB-61A2-016D-0205-008C7D7FBAF8}"/>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1" name="Freeform 64">
              <a:extLst>
                <a:ext uri="{FF2B5EF4-FFF2-40B4-BE49-F238E27FC236}">
                  <a16:creationId xmlns:a16="http://schemas.microsoft.com/office/drawing/2014/main" id="{980E0520-BAE9-1D8C-9AD6-ABBC55FD308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2" name="Freeform 65">
              <a:extLst>
                <a:ext uri="{FF2B5EF4-FFF2-40B4-BE49-F238E27FC236}">
                  <a16:creationId xmlns:a16="http://schemas.microsoft.com/office/drawing/2014/main" id="{3E1311B3-D2EE-5D05-B196-02E28035188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3" name="Freeform 66">
              <a:extLst>
                <a:ext uri="{FF2B5EF4-FFF2-40B4-BE49-F238E27FC236}">
                  <a16:creationId xmlns:a16="http://schemas.microsoft.com/office/drawing/2014/main" id="{2CC1D2F5-5946-78D3-5F37-5A473D480CD3}"/>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4" name="Freeform 67">
              <a:extLst>
                <a:ext uri="{FF2B5EF4-FFF2-40B4-BE49-F238E27FC236}">
                  <a16:creationId xmlns:a16="http://schemas.microsoft.com/office/drawing/2014/main" id="{C8273D79-2DC9-4022-1B3C-7C3B597EFCC9}"/>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5" name="Freeform 68">
              <a:extLst>
                <a:ext uri="{FF2B5EF4-FFF2-40B4-BE49-F238E27FC236}">
                  <a16:creationId xmlns:a16="http://schemas.microsoft.com/office/drawing/2014/main" id="{45896100-CECD-8EC2-1C1A-B73301560724}"/>
                </a:ext>
              </a:extLst>
            </p:cNvPr>
            <p:cNvSpPr/>
            <p:nvPr/>
          </p:nvSpPr>
          <p:spPr>
            <a:xfrm>
              <a:off x="3239043" y="1150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6" name="Freeform 69">
              <a:extLst>
                <a:ext uri="{FF2B5EF4-FFF2-40B4-BE49-F238E27FC236}">
                  <a16:creationId xmlns:a16="http://schemas.microsoft.com/office/drawing/2014/main" id="{84FF8A78-9E8C-909E-1B14-EDD2AB3DB0CA}"/>
                </a:ext>
              </a:extLst>
            </p:cNvPr>
            <p:cNvSpPr/>
            <p:nvPr/>
          </p:nvSpPr>
          <p:spPr>
            <a:xfrm>
              <a:off x="3269259" y="1120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7" name="Freeform 70">
              <a:extLst>
                <a:ext uri="{FF2B5EF4-FFF2-40B4-BE49-F238E27FC236}">
                  <a16:creationId xmlns:a16="http://schemas.microsoft.com/office/drawing/2014/main" id="{7FD8A033-4DD0-B8AA-99DD-FFBE9844F52C}"/>
                </a:ext>
              </a:extLst>
            </p:cNvPr>
            <p:cNvSpPr/>
            <p:nvPr/>
          </p:nvSpPr>
          <p:spPr>
            <a:xfrm>
              <a:off x="3246597"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8" name="Freeform 71">
              <a:extLst>
                <a:ext uri="{FF2B5EF4-FFF2-40B4-BE49-F238E27FC236}">
                  <a16:creationId xmlns:a16="http://schemas.microsoft.com/office/drawing/2014/main" id="{07E9108C-40D1-8CD4-6002-02AB717ADD03}"/>
                </a:ext>
              </a:extLst>
            </p:cNvPr>
            <p:cNvSpPr/>
            <p:nvPr/>
          </p:nvSpPr>
          <p:spPr>
            <a:xfrm>
              <a:off x="3276813"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09" name="Freeform 72">
              <a:extLst>
                <a:ext uri="{FF2B5EF4-FFF2-40B4-BE49-F238E27FC236}">
                  <a16:creationId xmlns:a16="http://schemas.microsoft.com/office/drawing/2014/main" id="{61834F85-2C1C-75DA-BFC0-A84F6DF5719A}"/>
                </a:ext>
              </a:extLst>
            </p:cNvPr>
            <p:cNvSpPr/>
            <p:nvPr/>
          </p:nvSpPr>
          <p:spPr>
            <a:xfrm>
              <a:off x="3254151"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0" name="Freeform 73">
              <a:extLst>
                <a:ext uri="{FF2B5EF4-FFF2-40B4-BE49-F238E27FC236}">
                  <a16:creationId xmlns:a16="http://schemas.microsoft.com/office/drawing/2014/main" id="{750D96AB-151E-E099-889F-D65C9687D654}"/>
                </a:ext>
              </a:extLst>
            </p:cNvPr>
            <p:cNvSpPr/>
            <p:nvPr/>
          </p:nvSpPr>
          <p:spPr>
            <a:xfrm>
              <a:off x="3284367"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1" name="Freeform 74">
              <a:extLst>
                <a:ext uri="{FF2B5EF4-FFF2-40B4-BE49-F238E27FC236}">
                  <a16:creationId xmlns:a16="http://schemas.microsoft.com/office/drawing/2014/main" id="{3B300FDC-111B-6B53-FE25-6849DBFE2560}"/>
                </a:ext>
              </a:extLst>
            </p:cNvPr>
            <p:cNvSpPr/>
            <p:nvPr/>
          </p:nvSpPr>
          <p:spPr>
            <a:xfrm>
              <a:off x="3261705"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2" name="Freeform 75">
              <a:extLst>
                <a:ext uri="{FF2B5EF4-FFF2-40B4-BE49-F238E27FC236}">
                  <a16:creationId xmlns:a16="http://schemas.microsoft.com/office/drawing/2014/main" id="{D95D2265-0810-E0A3-F67E-3CE6F7C5923B}"/>
                </a:ext>
              </a:extLst>
            </p:cNvPr>
            <p:cNvSpPr/>
            <p:nvPr/>
          </p:nvSpPr>
          <p:spPr>
            <a:xfrm>
              <a:off x="3291921"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3" name="Freeform 76">
              <a:extLst>
                <a:ext uri="{FF2B5EF4-FFF2-40B4-BE49-F238E27FC236}">
                  <a16:creationId xmlns:a16="http://schemas.microsoft.com/office/drawing/2014/main" id="{8D29EDFE-4112-DF56-F975-B1D0CC2A52C8}"/>
                </a:ext>
              </a:extLst>
            </p:cNvPr>
            <p:cNvSpPr/>
            <p:nvPr/>
          </p:nvSpPr>
          <p:spPr>
            <a:xfrm>
              <a:off x="3270770"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4" name="Freeform 77">
              <a:extLst>
                <a:ext uri="{FF2B5EF4-FFF2-40B4-BE49-F238E27FC236}">
                  <a16:creationId xmlns:a16="http://schemas.microsoft.com/office/drawing/2014/main" id="{8BE335E4-89E7-C430-CB13-5890E375B0AC}"/>
                </a:ext>
              </a:extLst>
            </p:cNvPr>
            <p:cNvSpPr/>
            <p:nvPr/>
          </p:nvSpPr>
          <p:spPr>
            <a:xfrm>
              <a:off x="3300986"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5" name="Freeform 78">
              <a:extLst>
                <a:ext uri="{FF2B5EF4-FFF2-40B4-BE49-F238E27FC236}">
                  <a16:creationId xmlns:a16="http://schemas.microsoft.com/office/drawing/2014/main" id="{EFCA22F9-A66F-C631-2F8C-0800A01E6F7F}"/>
                </a:ext>
              </a:extLst>
            </p:cNvPr>
            <p:cNvSpPr/>
            <p:nvPr/>
          </p:nvSpPr>
          <p:spPr>
            <a:xfrm>
              <a:off x="3293432" y="12974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6" name="Freeform 79">
              <a:extLst>
                <a:ext uri="{FF2B5EF4-FFF2-40B4-BE49-F238E27FC236}">
                  <a16:creationId xmlns:a16="http://schemas.microsoft.com/office/drawing/2014/main" id="{C9D05A8D-5B60-48CC-646F-F08469F74463}"/>
                </a:ext>
              </a:extLst>
            </p:cNvPr>
            <p:cNvSpPr/>
            <p:nvPr/>
          </p:nvSpPr>
          <p:spPr>
            <a:xfrm>
              <a:off x="3323648" y="12671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7" name="Freeform 80">
              <a:extLst>
                <a:ext uri="{FF2B5EF4-FFF2-40B4-BE49-F238E27FC236}">
                  <a16:creationId xmlns:a16="http://schemas.microsoft.com/office/drawing/2014/main" id="{CC3FDFA4-40E2-850C-5ACE-55BB7DE3EE23}"/>
                </a:ext>
              </a:extLst>
            </p:cNvPr>
            <p:cNvSpPr/>
            <p:nvPr/>
          </p:nvSpPr>
          <p:spPr>
            <a:xfrm>
              <a:off x="3317605" y="13201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8" name="Freeform 81">
              <a:extLst>
                <a:ext uri="{FF2B5EF4-FFF2-40B4-BE49-F238E27FC236}">
                  <a16:creationId xmlns:a16="http://schemas.microsoft.com/office/drawing/2014/main" id="{18702C22-46C4-74E7-B117-7405C23652DE}"/>
                </a:ext>
              </a:extLst>
            </p:cNvPr>
            <p:cNvSpPr/>
            <p:nvPr/>
          </p:nvSpPr>
          <p:spPr>
            <a:xfrm>
              <a:off x="3347822" y="12898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19" name="Freeform 82">
              <a:extLst>
                <a:ext uri="{FF2B5EF4-FFF2-40B4-BE49-F238E27FC236}">
                  <a16:creationId xmlns:a16="http://schemas.microsoft.com/office/drawing/2014/main" id="{F879E3EC-0E70-309F-52D9-2F48E160FF40}"/>
                </a:ext>
              </a:extLst>
            </p:cNvPr>
            <p:cNvSpPr/>
            <p:nvPr/>
          </p:nvSpPr>
          <p:spPr>
            <a:xfrm>
              <a:off x="3616747" y="157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0" name="Freeform 83">
              <a:extLst>
                <a:ext uri="{FF2B5EF4-FFF2-40B4-BE49-F238E27FC236}">
                  <a16:creationId xmlns:a16="http://schemas.microsoft.com/office/drawing/2014/main" id="{7B5D6588-EBCF-3F32-547F-5FBE76BD49CB}"/>
                </a:ext>
              </a:extLst>
            </p:cNvPr>
            <p:cNvSpPr/>
            <p:nvPr/>
          </p:nvSpPr>
          <p:spPr>
            <a:xfrm>
              <a:off x="3646963" y="154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1" name="Freeform 84">
              <a:extLst>
                <a:ext uri="{FF2B5EF4-FFF2-40B4-BE49-F238E27FC236}">
                  <a16:creationId xmlns:a16="http://schemas.microsoft.com/office/drawing/2014/main" id="{137CDD6A-A721-F6AC-88D8-968EAF2BB1C3}"/>
                </a:ext>
              </a:extLst>
            </p:cNvPr>
            <p:cNvSpPr/>
            <p:nvPr/>
          </p:nvSpPr>
          <p:spPr>
            <a:xfrm>
              <a:off x="3648474" y="16511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2" name="Freeform 85">
              <a:extLst>
                <a:ext uri="{FF2B5EF4-FFF2-40B4-BE49-F238E27FC236}">
                  <a16:creationId xmlns:a16="http://schemas.microsoft.com/office/drawing/2014/main" id="{7622EEAA-4C0F-DEA1-4503-DD6A1FB74119}"/>
                </a:ext>
              </a:extLst>
            </p:cNvPr>
            <p:cNvSpPr/>
            <p:nvPr/>
          </p:nvSpPr>
          <p:spPr>
            <a:xfrm>
              <a:off x="3678691" y="16209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3" name="Freeform 86">
              <a:extLst>
                <a:ext uri="{FF2B5EF4-FFF2-40B4-BE49-F238E27FC236}">
                  <a16:creationId xmlns:a16="http://schemas.microsoft.com/office/drawing/2014/main" id="{191670EE-B467-A837-0E67-9D9244A5E97F}"/>
                </a:ext>
              </a:extLst>
            </p:cNvPr>
            <p:cNvSpPr/>
            <p:nvPr/>
          </p:nvSpPr>
          <p:spPr>
            <a:xfrm>
              <a:off x="3695310" y="16844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4" name="Freeform 87">
              <a:extLst>
                <a:ext uri="{FF2B5EF4-FFF2-40B4-BE49-F238E27FC236}">
                  <a16:creationId xmlns:a16="http://schemas.microsoft.com/office/drawing/2014/main" id="{D38EAB90-AFB1-65BE-4C25-E3914296982E}"/>
                </a:ext>
              </a:extLst>
            </p:cNvPr>
            <p:cNvSpPr/>
            <p:nvPr/>
          </p:nvSpPr>
          <p:spPr>
            <a:xfrm>
              <a:off x="3725526" y="16542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5" name="Freeform 88">
              <a:extLst>
                <a:ext uri="{FF2B5EF4-FFF2-40B4-BE49-F238E27FC236}">
                  <a16:creationId xmlns:a16="http://schemas.microsoft.com/office/drawing/2014/main" id="{9760BC37-CC93-952A-D928-A23ACAA2696E}"/>
                </a:ext>
              </a:extLst>
            </p:cNvPr>
            <p:cNvSpPr/>
            <p:nvPr/>
          </p:nvSpPr>
          <p:spPr>
            <a:xfrm>
              <a:off x="3915889"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6" name="Freeform 89">
              <a:extLst>
                <a:ext uri="{FF2B5EF4-FFF2-40B4-BE49-F238E27FC236}">
                  <a16:creationId xmlns:a16="http://schemas.microsoft.com/office/drawing/2014/main" id="{1F2FB88C-E778-3806-30D3-08922404EAC3}"/>
                </a:ext>
              </a:extLst>
            </p:cNvPr>
            <p:cNvSpPr/>
            <p:nvPr/>
          </p:nvSpPr>
          <p:spPr>
            <a:xfrm>
              <a:off x="3946105"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7" name="Freeform 90">
              <a:extLst>
                <a:ext uri="{FF2B5EF4-FFF2-40B4-BE49-F238E27FC236}">
                  <a16:creationId xmlns:a16="http://schemas.microsoft.com/office/drawing/2014/main" id="{0910E64E-EBE1-D03A-ABB3-A80DDD75FE4A}"/>
                </a:ext>
              </a:extLst>
            </p:cNvPr>
            <p:cNvSpPr/>
            <p:nvPr/>
          </p:nvSpPr>
          <p:spPr>
            <a:xfrm>
              <a:off x="4011070" y="18008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8" name="Freeform 91">
              <a:extLst>
                <a:ext uri="{FF2B5EF4-FFF2-40B4-BE49-F238E27FC236}">
                  <a16:creationId xmlns:a16="http://schemas.microsoft.com/office/drawing/2014/main" id="{AFD3F9ED-C557-BB7C-13E1-0551D6521709}"/>
                </a:ext>
              </a:extLst>
            </p:cNvPr>
            <p:cNvSpPr/>
            <p:nvPr/>
          </p:nvSpPr>
          <p:spPr>
            <a:xfrm>
              <a:off x="4041287" y="17706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29" name="Freeform 92">
              <a:extLst>
                <a:ext uri="{FF2B5EF4-FFF2-40B4-BE49-F238E27FC236}">
                  <a16:creationId xmlns:a16="http://schemas.microsoft.com/office/drawing/2014/main" id="{96FE319D-11C9-4AB3-39EC-AFE625F96D7C}"/>
                </a:ext>
              </a:extLst>
            </p:cNvPr>
            <p:cNvSpPr/>
            <p:nvPr/>
          </p:nvSpPr>
          <p:spPr>
            <a:xfrm>
              <a:off x="4192369" y="1835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0" name="Freeform 93">
              <a:extLst>
                <a:ext uri="{FF2B5EF4-FFF2-40B4-BE49-F238E27FC236}">
                  <a16:creationId xmlns:a16="http://schemas.microsoft.com/office/drawing/2014/main" id="{968DD1ED-E0CF-3A75-64B3-8595262D5658}"/>
                </a:ext>
              </a:extLst>
            </p:cNvPr>
            <p:cNvSpPr/>
            <p:nvPr/>
          </p:nvSpPr>
          <p:spPr>
            <a:xfrm>
              <a:off x="4222585" y="1805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1" name="Freeform 94">
              <a:extLst>
                <a:ext uri="{FF2B5EF4-FFF2-40B4-BE49-F238E27FC236}">
                  <a16:creationId xmlns:a16="http://schemas.microsoft.com/office/drawing/2014/main" id="{58C874B4-230D-AADA-A2E2-DAD7FA853176}"/>
                </a:ext>
              </a:extLst>
            </p:cNvPr>
            <p:cNvSpPr/>
            <p:nvPr/>
          </p:nvSpPr>
          <p:spPr>
            <a:xfrm>
              <a:off x="4254312"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2" name="Freeform 95">
              <a:extLst>
                <a:ext uri="{FF2B5EF4-FFF2-40B4-BE49-F238E27FC236}">
                  <a16:creationId xmlns:a16="http://schemas.microsoft.com/office/drawing/2014/main" id="{7386A6E5-F46B-A964-9764-365A299C1775}"/>
                </a:ext>
              </a:extLst>
            </p:cNvPr>
            <p:cNvSpPr/>
            <p:nvPr/>
          </p:nvSpPr>
          <p:spPr>
            <a:xfrm>
              <a:off x="4284528"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3" name="Freeform 96">
              <a:extLst>
                <a:ext uri="{FF2B5EF4-FFF2-40B4-BE49-F238E27FC236}">
                  <a16:creationId xmlns:a16="http://schemas.microsoft.com/office/drawing/2014/main" id="{622B9B5C-5AEC-5DFF-48B8-2B2BD7622B45}"/>
                </a:ext>
              </a:extLst>
            </p:cNvPr>
            <p:cNvSpPr/>
            <p:nvPr/>
          </p:nvSpPr>
          <p:spPr>
            <a:xfrm>
              <a:off x="4332875" y="21273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4" name="Freeform 97">
              <a:extLst>
                <a:ext uri="{FF2B5EF4-FFF2-40B4-BE49-F238E27FC236}">
                  <a16:creationId xmlns:a16="http://schemas.microsoft.com/office/drawing/2014/main" id="{79769B75-501C-46A4-7BA8-AA9C91F1B350}"/>
                </a:ext>
              </a:extLst>
            </p:cNvPr>
            <p:cNvSpPr/>
            <p:nvPr/>
          </p:nvSpPr>
          <p:spPr>
            <a:xfrm>
              <a:off x="4363091" y="20971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5" name="Freeform 98">
              <a:extLst>
                <a:ext uri="{FF2B5EF4-FFF2-40B4-BE49-F238E27FC236}">
                  <a16:creationId xmlns:a16="http://schemas.microsoft.com/office/drawing/2014/main" id="{A27DBB73-7D7D-15ED-F2E6-B8A0B8FFD398}"/>
                </a:ext>
              </a:extLst>
            </p:cNvPr>
            <p:cNvSpPr/>
            <p:nvPr/>
          </p:nvSpPr>
          <p:spPr>
            <a:xfrm>
              <a:off x="449906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6" name="Freeform 99">
              <a:extLst>
                <a:ext uri="{FF2B5EF4-FFF2-40B4-BE49-F238E27FC236}">
                  <a16:creationId xmlns:a16="http://schemas.microsoft.com/office/drawing/2014/main" id="{2CF7C5CC-1BB9-ABAA-28F9-9F195C1DF01A}"/>
                </a:ext>
              </a:extLst>
            </p:cNvPr>
            <p:cNvSpPr/>
            <p:nvPr/>
          </p:nvSpPr>
          <p:spPr>
            <a:xfrm>
              <a:off x="4529281"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7" name="Freeform 100">
              <a:extLst>
                <a:ext uri="{FF2B5EF4-FFF2-40B4-BE49-F238E27FC236}">
                  <a16:creationId xmlns:a16="http://schemas.microsoft.com/office/drawing/2014/main" id="{ACDD5EB1-F66B-529F-8E97-717010F05BA9}"/>
                </a:ext>
              </a:extLst>
            </p:cNvPr>
            <p:cNvSpPr/>
            <p:nvPr/>
          </p:nvSpPr>
          <p:spPr>
            <a:xfrm>
              <a:off x="4570073"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8" name="Freeform 101">
              <a:extLst>
                <a:ext uri="{FF2B5EF4-FFF2-40B4-BE49-F238E27FC236}">
                  <a16:creationId xmlns:a16="http://schemas.microsoft.com/office/drawing/2014/main" id="{91E21EF5-9425-30F5-B788-510DDD82B965}"/>
                </a:ext>
              </a:extLst>
            </p:cNvPr>
            <p:cNvSpPr/>
            <p:nvPr/>
          </p:nvSpPr>
          <p:spPr>
            <a:xfrm>
              <a:off x="4600289"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39" name="Freeform 102">
              <a:extLst>
                <a:ext uri="{FF2B5EF4-FFF2-40B4-BE49-F238E27FC236}">
                  <a16:creationId xmlns:a16="http://schemas.microsoft.com/office/drawing/2014/main" id="{9AABE3B1-BE75-50A1-27E9-5E0FF65A8DB3}"/>
                </a:ext>
              </a:extLst>
            </p:cNvPr>
            <p:cNvSpPr/>
            <p:nvPr/>
          </p:nvSpPr>
          <p:spPr>
            <a:xfrm>
              <a:off x="4609354" y="22921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0" name="Freeform 103">
              <a:extLst>
                <a:ext uri="{FF2B5EF4-FFF2-40B4-BE49-F238E27FC236}">
                  <a16:creationId xmlns:a16="http://schemas.microsoft.com/office/drawing/2014/main" id="{C2997566-833C-938B-89F6-1585F2D33E47}"/>
                </a:ext>
              </a:extLst>
            </p:cNvPr>
            <p:cNvSpPr/>
            <p:nvPr/>
          </p:nvSpPr>
          <p:spPr>
            <a:xfrm>
              <a:off x="4639570" y="22619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1" name="Freeform 104">
              <a:extLst>
                <a:ext uri="{FF2B5EF4-FFF2-40B4-BE49-F238E27FC236}">
                  <a16:creationId xmlns:a16="http://schemas.microsoft.com/office/drawing/2014/main" id="{F292F22D-32BC-9288-B9A6-58219F458E73}"/>
                </a:ext>
              </a:extLst>
            </p:cNvPr>
            <p:cNvSpPr/>
            <p:nvPr/>
          </p:nvSpPr>
          <p:spPr>
            <a:xfrm>
              <a:off x="4616908" y="23284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2" name="Freeform 105">
              <a:extLst>
                <a:ext uri="{FF2B5EF4-FFF2-40B4-BE49-F238E27FC236}">
                  <a16:creationId xmlns:a16="http://schemas.microsoft.com/office/drawing/2014/main" id="{2C566E32-C5C1-07BE-3D1B-785CFE7099D9}"/>
                </a:ext>
              </a:extLst>
            </p:cNvPr>
            <p:cNvSpPr/>
            <p:nvPr/>
          </p:nvSpPr>
          <p:spPr>
            <a:xfrm>
              <a:off x="4647125" y="22982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3" name="Freeform 106">
              <a:extLst>
                <a:ext uri="{FF2B5EF4-FFF2-40B4-BE49-F238E27FC236}">
                  <a16:creationId xmlns:a16="http://schemas.microsoft.com/office/drawing/2014/main" id="{EEB48591-EC56-7EE9-B90E-BEE2513D966A}"/>
                </a:ext>
              </a:extLst>
            </p:cNvPr>
            <p:cNvSpPr/>
            <p:nvPr/>
          </p:nvSpPr>
          <p:spPr>
            <a:xfrm>
              <a:off x="464863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4" name="Freeform 107">
              <a:extLst>
                <a:ext uri="{FF2B5EF4-FFF2-40B4-BE49-F238E27FC236}">
                  <a16:creationId xmlns:a16="http://schemas.microsoft.com/office/drawing/2014/main" id="{42E1A1FA-16E3-B653-1B0D-11290B878E8C}"/>
                </a:ext>
              </a:extLst>
            </p:cNvPr>
            <p:cNvSpPr/>
            <p:nvPr/>
          </p:nvSpPr>
          <p:spPr>
            <a:xfrm>
              <a:off x="4678852"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5" name="Freeform 108">
              <a:extLst>
                <a:ext uri="{FF2B5EF4-FFF2-40B4-BE49-F238E27FC236}">
                  <a16:creationId xmlns:a16="http://schemas.microsoft.com/office/drawing/2014/main" id="{69A51F7A-8652-3739-4F87-98A5B66517EC}"/>
                </a:ext>
              </a:extLst>
            </p:cNvPr>
            <p:cNvSpPr/>
            <p:nvPr/>
          </p:nvSpPr>
          <p:spPr>
            <a:xfrm>
              <a:off x="4656189" y="23889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6" name="Freeform 109">
              <a:extLst>
                <a:ext uri="{FF2B5EF4-FFF2-40B4-BE49-F238E27FC236}">
                  <a16:creationId xmlns:a16="http://schemas.microsoft.com/office/drawing/2014/main" id="{71577BA9-F3F1-8ACD-4777-759461FF6F44}"/>
                </a:ext>
              </a:extLst>
            </p:cNvPr>
            <p:cNvSpPr/>
            <p:nvPr/>
          </p:nvSpPr>
          <p:spPr>
            <a:xfrm>
              <a:off x="4686406" y="23586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7" name="Freeform 110">
              <a:extLst>
                <a:ext uri="{FF2B5EF4-FFF2-40B4-BE49-F238E27FC236}">
                  <a16:creationId xmlns:a16="http://schemas.microsoft.com/office/drawing/2014/main" id="{0A310843-B3B8-03B7-5F00-7E06B7606A40}"/>
                </a:ext>
              </a:extLst>
            </p:cNvPr>
            <p:cNvSpPr/>
            <p:nvPr/>
          </p:nvSpPr>
          <p:spPr>
            <a:xfrm>
              <a:off x="4687917" y="24131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8" name="Freeform 111">
              <a:extLst>
                <a:ext uri="{FF2B5EF4-FFF2-40B4-BE49-F238E27FC236}">
                  <a16:creationId xmlns:a16="http://schemas.microsoft.com/office/drawing/2014/main" id="{26E495CF-2E09-4355-36A5-7D2B5775EA89}"/>
                </a:ext>
              </a:extLst>
            </p:cNvPr>
            <p:cNvSpPr/>
            <p:nvPr/>
          </p:nvSpPr>
          <p:spPr>
            <a:xfrm>
              <a:off x="4718133" y="23828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49" name="Freeform 112">
              <a:extLst>
                <a:ext uri="{FF2B5EF4-FFF2-40B4-BE49-F238E27FC236}">
                  <a16:creationId xmlns:a16="http://schemas.microsoft.com/office/drawing/2014/main" id="{3A221EAC-C60A-D75D-C752-DBC81244E0F2}"/>
                </a:ext>
              </a:extLst>
            </p:cNvPr>
            <p:cNvSpPr/>
            <p:nvPr/>
          </p:nvSpPr>
          <p:spPr>
            <a:xfrm>
              <a:off x="4893388" y="25098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0" name="Freeform 113">
              <a:extLst>
                <a:ext uri="{FF2B5EF4-FFF2-40B4-BE49-F238E27FC236}">
                  <a16:creationId xmlns:a16="http://schemas.microsoft.com/office/drawing/2014/main" id="{B8AD8F26-1DA8-6386-578F-003C129DE6C6}"/>
                </a:ext>
              </a:extLst>
            </p:cNvPr>
            <p:cNvSpPr/>
            <p:nvPr/>
          </p:nvSpPr>
          <p:spPr>
            <a:xfrm>
              <a:off x="4923604" y="24796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1" name="Freeform 114">
              <a:extLst>
                <a:ext uri="{FF2B5EF4-FFF2-40B4-BE49-F238E27FC236}">
                  <a16:creationId xmlns:a16="http://schemas.microsoft.com/office/drawing/2014/main" id="{2F0760FF-C8F8-7B08-BC8E-B62BCA2D4BD1}"/>
                </a:ext>
              </a:extLst>
            </p:cNvPr>
            <p:cNvSpPr/>
            <p:nvPr/>
          </p:nvSpPr>
          <p:spPr>
            <a:xfrm>
              <a:off x="4947777" y="2559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2" name="Freeform 115">
              <a:extLst>
                <a:ext uri="{FF2B5EF4-FFF2-40B4-BE49-F238E27FC236}">
                  <a16:creationId xmlns:a16="http://schemas.microsoft.com/office/drawing/2014/main" id="{C97E77C7-B41D-CA26-8A77-1B90E9860DAC}"/>
                </a:ext>
              </a:extLst>
            </p:cNvPr>
            <p:cNvSpPr/>
            <p:nvPr/>
          </p:nvSpPr>
          <p:spPr>
            <a:xfrm>
              <a:off x="4977994" y="2529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3" name="Freeform 116">
              <a:extLst>
                <a:ext uri="{FF2B5EF4-FFF2-40B4-BE49-F238E27FC236}">
                  <a16:creationId xmlns:a16="http://schemas.microsoft.com/office/drawing/2014/main" id="{71D0E1CC-7FD4-BAF7-5034-006775438A53}"/>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4" name="Freeform 117">
              <a:extLst>
                <a:ext uri="{FF2B5EF4-FFF2-40B4-BE49-F238E27FC236}">
                  <a16:creationId xmlns:a16="http://schemas.microsoft.com/office/drawing/2014/main" id="{EAC4B24E-636E-6AE0-7172-84952AEC347B}"/>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5" name="Freeform 118">
              <a:extLst>
                <a:ext uri="{FF2B5EF4-FFF2-40B4-BE49-F238E27FC236}">
                  <a16:creationId xmlns:a16="http://schemas.microsoft.com/office/drawing/2014/main" id="{D2FE9999-A749-A826-CD38-D3ECAA94D6E9}"/>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6" name="Freeform 119">
              <a:extLst>
                <a:ext uri="{FF2B5EF4-FFF2-40B4-BE49-F238E27FC236}">
                  <a16:creationId xmlns:a16="http://schemas.microsoft.com/office/drawing/2014/main" id="{9D890B37-246A-0967-12E4-379F12EEA6F3}"/>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7" name="Freeform 120">
              <a:extLst>
                <a:ext uri="{FF2B5EF4-FFF2-40B4-BE49-F238E27FC236}">
                  <a16:creationId xmlns:a16="http://schemas.microsoft.com/office/drawing/2014/main" id="{7A5CEF7A-6446-E228-3153-9E1B6AACE279}"/>
                </a:ext>
              </a:extLst>
            </p:cNvPr>
            <p:cNvSpPr/>
            <p:nvPr/>
          </p:nvSpPr>
          <p:spPr>
            <a:xfrm>
              <a:off x="4979504" y="260811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8" name="Freeform 121">
              <a:extLst>
                <a:ext uri="{FF2B5EF4-FFF2-40B4-BE49-F238E27FC236}">
                  <a16:creationId xmlns:a16="http://schemas.microsoft.com/office/drawing/2014/main" id="{D37BB4E5-9C39-5420-6C54-C44B16E865F3}"/>
                </a:ext>
              </a:extLst>
            </p:cNvPr>
            <p:cNvSpPr/>
            <p:nvPr/>
          </p:nvSpPr>
          <p:spPr>
            <a:xfrm>
              <a:off x="5009721" y="2577883"/>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59" name="Freeform 122">
              <a:extLst>
                <a:ext uri="{FF2B5EF4-FFF2-40B4-BE49-F238E27FC236}">
                  <a16:creationId xmlns:a16="http://schemas.microsoft.com/office/drawing/2014/main" id="{78DCC379-7BDC-4C60-E304-9DFC28F6BA2B}"/>
                </a:ext>
              </a:extLst>
            </p:cNvPr>
            <p:cNvSpPr/>
            <p:nvPr/>
          </p:nvSpPr>
          <p:spPr>
            <a:xfrm>
              <a:off x="5144184"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0" name="Freeform 123">
              <a:extLst>
                <a:ext uri="{FF2B5EF4-FFF2-40B4-BE49-F238E27FC236}">
                  <a16:creationId xmlns:a16="http://schemas.microsoft.com/office/drawing/2014/main" id="{23B5F885-B653-CD85-930E-80F6EA180C0C}"/>
                </a:ext>
              </a:extLst>
            </p:cNvPr>
            <p:cNvSpPr/>
            <p:nvPr/>
          </p:nvSpPr>
          <p:spPr>
            <a:xfrm>
              <a:off x="5174400"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1" name="Freeform 124">
              <a:extLst>
                <a:ext uri="{FF2B5EF4-FFF2-40B4-BE49-F238E27FC236}">
                  <a16:creationId xmlns:a16="http://schemas.microsoft.com/office/drawing/2014/main" id="{F81A0D56-8366-B918-874D-5AD3EAC0CED1}"/>
                </a:ext>
              </a:extLst>
            </p:cNvPr>
            <p:cNvSpPr/>
            <p:nvPr/>
          </p:nvSpPr>
          <p:spPr>
            <a:xfrm>
              <a:off x="5168357"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2" name="Freeform 125">
              <a:extLst>
                <a:ext uri="{FF2B5EF4-FFF2-40B4-BE49-F238E27FC236}">
                  <a16:creationId xmlns:a16="http://schemas.microsoft.com/office/drawing/2014/main" id="{7BBD8669-A241-9CA6-679C-4BEEDE6F5717}"/>
                </a:ext>
              </a:extLst>
            </p:cNvPr>
            <p:cNvSpPr/>
            <p:nvPr/>
          </p:nvSpPr>
          <p:spPr>
            <a:xfrm>
              <a:off x="5198573"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3" name="Freeform 126">
              <a:extLst>
                <a:ext uri="{FF2B5EF4-FFF2-40B4-BE49-F238E27FC236}">
                  <a16:creationId xmlns:a16="http://schemas.microsoft.com/office/drawing/2014/main" id="{E111D468-C0A2-36F5-8E08-14F069ABC42E}"/>
                </a:ext>
              </a:extLst>
            </p:cNvPr>
            <p:cNvSpPr/>
            <p:nvPr/>
          </p:nvSpPr>
          <p:spPr>
            <a:xfrm>
              <a:off x="5224257"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4" name="Freeform 127">
              <a:extLst>
                <a:ext uri="{FF2B5EF4-FFF2-40B4-BE49-F238E27FC236}">
                  <a16:creationId xmlns:a16="http://schemas.microsoft.com/office/drawing/2014/main" id="{4D5D977B-6911-10A1-1785-CE8E82784C84}"/>
                </a:ext>
              </a:extLst>
            </p:cNvPr>
            <p:cNvSpPr/>
            <p:nvPr/>
          </p:nvSpPr>
          <p:spPr>
            <a:xfrm>
              <a:off x="5254473"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5" name="Freeform 128">
              <a:extLst>
                <a:ext uri="{FF2B5EF4-FFF2-40B4-BE49-F238E27FC236}">
                  <a16:creationId xmlns:a16="http://schemas.microsoft.com/office/drawing/2014/main" id="{86DF51E4-26EF-7C7A-BD2A-A003767EDF40}"/>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6" name="Freeform 129">
              <a:extLst>
                <a:ext uri="{FF2B5EF4-FFF2-40B4-BE49-F238E27FC236}">
                  <a16:creationId xmlns:a16="http://schemas.microsoft.com/office/drawing/2014/main" id="{098B8CDC-CC13-5410-F82D-303C61757A32}"/>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7" name="Freeform 130">
              <a:extLst>
                <a:ext uri="{FF2B5EF4-FFF2-40B4-BE49-F238E27FC236}">
                  <a16:creationId xmlns:a16="http://schemas.microsoft.com/office/drawing/2014/main" id="{8688D260-23C6-931A-101B-0C3A702D37F7}"/>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8" name="Freeform 131">
              <a:extLst>
                <a:ext uri="{FF2B5EF4-FFF2-40B4-BE49-F238E27FC236}">
                  <a16:creationId xmlns:a16="http://schemas.microsoft.com/office/drawing/2014/main" id="{E7CCA027-E3B2-6F05-7BE2-F3083433F3B2}"/>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69" name="Freeform 132">
              <a:extLst>
                <a:ext uri="{FF2B5EF4-FFF2-40B4-BE49-F238E27FC236}">
                  <a16:creationId xmlns:a16="http://schemas.microsoft.com/office/drawing/2014/main" id="{A3DC6CF7-0614-C135-F9F2-97A8CC901CE2}"/>
                </a:ext>
              </a:extLst>
            </p:cNvPr>
            <p:cNvSpPr/>
            <p:nvPr/>
          </p:nvSpPr>
          <p:spPr>
            <a:xfrm>
              <a:off x="5310373" y="28122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0" name="Freeform 133">
              <a:extLst>
                <a:ext uri="{FF2B5EF4-FFF2-40B4-BE49-F238E27FC236}">
                  <a16:creationId xmlns:a16="http://schemas.microsoft.com/office/drawing/2014/main" id="{7E852CCC-7792-4A0C-3647-505E65E76163}"/>
                </a:ext>
              </a:extLst>
            </p:cNvPr>
            <p:cNvSpPr/>
            <p:nvPr/>
          </p:nvSpPr>
          <p:spPr>
            <a:xfrm>
              <a:off x="5340590" y="27819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1" name="Freeform 134">
              <a:extLst>
                <a:ext uri="{FF2B5EF4-FFF2-40B4-BE49-F238E27FC236}">
                  <a16:creationId xmlns:a16="http://schemas.microsoft.com/office/drawing/2014/main" id="{2D5EC063-18E0-DC4D-BC80-D519261F9607}"/>
                </a:ext>
              </a:extLst>
            </p:cNvPr>
            <p:cNvSpPr/>
            <p:nvPr/>
          </p:nvSpPr>
          <p:spPr>
            <a:xfrm>
              <a:off x="5428217" y="29044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2" name="Freeform 135">
              <a:extLst>
                <a:ext uri="{FF2B5EF4-FFF2-40B4-BE49-F238E27FC236}">
                  <a16:creationId xmlns:a16="http://schemas.microsoft.com/office/drawing/2014/main" id="{553A35D0-0962-E94F-B308-DFAE2FB51D71}"/>
                </a:ext>
              </a:extLst>
            </p:cNvPr>
            <p:cNvSpPr/>
            <p:nvPr/>
          </p:nvSpPr>
          <p:spPr>
            <a:xfrm>
              <a:off x="5458434" y="28741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3" name="Freeform 136">
              <a:extLst>
                <a:ext uri="{FF2B5EF4-FFF2-40B4-BE49-F238E27FC236}">
                  <a16:creationId xmlns:a16="http://schemas.microsoft.com/office/drawing/2014/main" id="{DA535D89-8617-9A2E-EC95-868498C81C2F}"/>
                </a:ext>
              </a:extLst>
            </p:cNvPr>
            <p:cNvSpPr/>
            <p:nvPr/>
          </p:nvSpPr>
          <p:spPr>
            <a:xfrm>
              <a:off x="5475053" y="29165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4" name="Freeform 137">
              <a:extLst>
                <a:ext uri="{FF2B5EF4-FFF2-40B4-BE49-F238E27FC236}">
                  <a16:creationId xmlns:a16="http://schemas.microsoft.com/office/drawing/2014/main" id="{438BD510-68F2-54CF-817B-76715A4619E6}"/>
                </a:ext>
              </a:extLst>
            </p:cNvPr>
            <p:cNvSpPr/>
            <p:nvPr/>
          </p:nvSpPr>
          <p:spPr>
            <a:xfrm>
              <a:off x="5505269" y="28862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5" name="Freeform 138">
              <a:extLst>
                <a:ext uri="{FF2B5EF4-FFF2-40B4-BE49-F238E27FC236}">
                  <a16:creationId xmlns:a16="http://schemas.microsoft.com/office/drawing/2014/main" id="{194BE917-01CC-EC74-B4C8-190680B6CE7C}"/>
                </a:ext>
              </a:extLst>
            </p:cNvPr>
            <p:cNvSpPr/>
            <p:nvPr/>
          </p:nvSpPr>
          <p:spPr>
            <a:xfrm>
              <a:off x="5555126" y="295733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6" name="Freeform 139">
              <a:extLst>
                <a:ext uri="{FF2B5EF4-FFF2-40B4-BE49-F238E27FC236}">
                  <a16:creationId xmlns:a16="http://schemas.microsoft.com/office/drawing/2014/main" id="{BE69A7E9-D730-29DC-2143-F27222D8C614}"/>
                </a:ext>
              </a:extLst>
            </p:cNvPr>
            <p:cNvSpPr/>
            <p:nvPr/>
          </p:nvSpPr>
          <p:spPr>
            <a:xfrm>
              <a:off x="5585342" y="292709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7" name="Freeform 140">
              <a:extLst>
                <a:ext uri="{FF2B5EF4-FFF2-40B4-BE49-F238E27FC236}">
                  <a16:creationId xmlns:a16="http://schemas.microsoft.com/office/drawing/2014/main" id="{458BF6F2-C3DC-4105-081D-1FC363FB86F5}"/>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8" name="Freeform 141">
              <a:extLst>
                <a:ext uri="{FF2B5EF4-FFF2-40B4-BE49-F238E27FC236}">
                  <a16:creationId xmlns:a16="http://schemas.microsoft.com/office/drawing/2014/main" id="{47478A4F-ACD9-0435-4C39-4C6E132A0B97}"/>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79" name="Freeform 142">
              <a:extLst>
                <a:ext uri="{FF2B5EF4-FFF2-40B4-BE49-F238E27FC236}">
                  <a16:creationId xmlns:a16="http://schemas.microsoft.com/office/drawing/2014/main" id="{1A3DD5EB-BB7F-EA7D-E6E8-767BED3F84A2}"/>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0" name="Freeform 143">
              <a:extLst>
                <a:ext uri="{FF2B5EF4-FFF2-40B4-BE49-F238E27FC236}">
                  <a16:creationId xmlns:a16="http://schemas.microsoft.com/office/drawing/2014/main" id="{F208CD0E-80F2-278A-249F-134DF2B0551A}"/>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1" name="Freeform 144">
              <a:extLst>
                <a:ext uri="{FF2B5EF4-FFF2-40B4-BE49-F238E27FC236}">
                  <a16:creationId xmlns:a16="http://schemas.microsoft.com/office/drawing/2014/main" id="{4AB70D49-9417-D2AA-CC36-85D6C78A0791}"/>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2" name="Freeform 145">
              <a:extLst>
                <a:ext uri="{FF2B5EF4-FFF2-40B4-BE49-F238E27FC236}">
                  <a16:creationId xmlns:a16="http://schemas.microsoft.com/office/drawing/2014/main" id="{D56F9A31-1A53-C26A-AC4E-FEFA9BBDC491}"/>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3" name="Freeform 146">
              <a:extLst>
                <a:ext uri="{FF2B5EF4-FFF2-40B4-BE49-F238E27FC236}">
                  <a16:creationId xmlns:a16="http://schemas.microsoft.com/office/drawing/2014/main" id="{60DDFA77-1C53-101C-BF72-C4BEE9EF1916}"/>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4" name="Freeform 147">
              <a:extLst>
                <a:ext uri="{FF2B5EF4-FFF2-40B4-BE49-F238E27FC236}">
                  <a16:creationId xmlns:a16="http://schemas.microsoft.com/office/drawing/2014/main" id="{B7651CC2-E2E4-1B73-FECE-C0637FA1B880}"/>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5" name="Freeform 148">
              <a:extLst>
                <a:ext uri="{FF2B5EF4-FFF2-40B4-BE49-F238E27FC236}">
                  <a16:creationId xmlns:a16="http://schemas.microsoft.com/office/drawing/2014/main" id="{1E98A4AA-D696-E12D-53A0-7BD0E5EF9CCC}"/>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6" name="Freeform 149">
              <a:extLst>
                <a:ext uri="{FF2B5EF4-FFF2-40B4-BE49-F238E27FC236}">
                  <a16:creationId xmlns:a16="http://schemas.microsoft.com/office/drawing/2014/main" id="{DF0D1339-EFAD-C1F6-4291-8E22CAEC3542}"/>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7" name="Freeform 150">
              <a:extLst>
                <a:ext uri="{FF2B5EF4-FFF2-40B4-BE49-F238E27FC236}">
                  <a16:creationId xmlns:a16="http://schemas.microsoft.com/office/drawing/2014/main" id="{5322DDBD-2FB4-21C8-8084-0E9BDD82FA84}"/>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8" name="Freeform 151">
              <a:extLst>
                <a:ext uri="{FF2B5EF4-FFF2-40B4-BE49-F238E27FC236}">
                  <a16:creationId xmlns:a16="http://schemas.microsoft.com/office/drawing/2014/main" id="{6759B219-C84B-86BF-3BC2-3E2EC1CF003A}"/>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89" name="Freeform 152">
              <a:extLst>
                <a:ext uri="{FF2B5EF4-FFF2-40B4-BE49-F238E27FC236}">
                  <a16:creationId xmlns:a16="http://schemas.microsoft.com/office/drawing/2014/main" id="{8446EA8E-8702-7191-1C71-9154470926D6}"/>
                </a:ext>
              </a:extLst>
            </p:cNvPr>
            <p:cNvSpPr/>
            <p:nvPr/>
          </p:nvSpPr>
          <p:spPr>
            <a:xfrm>
              <a:off x="5633688"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0" name="Freeform 153">
              <a:extLst>
                <a:ext uri="{FF2B5EF4-FFF2-40B4-BE49-F238E27FC236}">
                  <a16:creationId xmlns:a16="http://schemas.microsoft.com/office/drawing/2014/main" id="{6B522B5F-BECC-7769-33E6-879CEDCE5DBE}"/>
                </a:ext>
              </a:extLst>
            </p:cNvPr>
            <p:cNvSpPr/>
            <p:nvPr/>
          </p:nvSpPr>
          <p:spPr>
            <a:xfrm>
              <a:off x="5663905"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1" name="Freeform 154">
              <a:extLst>
                <a:ext uri="{FF2B5EF4-FFF2-40B4-BE49-F238E27FC236}">
                  <a16:creationId xmlns:a16="http://schemas.microsoft.com/office/drawing/2014/main" id="{0F4F91CF-C887-C37D-F94F-9F7A6AC3916C}"/>
                </a:ext>
              </a:extLst>
            </p:cNvPr>
            <p:cNvSpPr/>
            <p:nvPr/>
          </p:nvSpPr>
          <p:spPr>
            <a:xfrm>
              <a:off x="5648797" y="30238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2" name="Freeform 155">
              <a:extLst>
                <a:ext uri="{FF2B5EF4-FFF2-40B4-BE49-F238E27FC236}">
                  <a16:creationId xmlns:a16="http://schemas.microsoft.com/office/drawing/2014/main" id="{BCF8E6E0-81CB-8D62-A288-8C52ECF8D6AF}"/>
                </a:ext>
              </a:extLst>
            </p:cNvPr>
            <p:cNvSpPr/>
            <p:nvPr/>
          </p:nvSpPr>
          <p:spPr>
            <a:xfrm>
              <a:off x="5679013" y="29936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3" name="Freeform 156">
              <a:extLst>
                <a:ext uri="{FF2B5EF4-FFF2-40B4-BE49-F238E27FC236}">
                  <a16:creationId xmlns:a16="http://schemas.microsoft.com/office/drawing/2014/main" id="{8A9196BC-CDA9-E83E-3DDD-737DD3B99848}"/>
                </a:ext>
              </a:extLst>
            </p:cNvPr>
            <p:cNvSpPr/>
            <p:nvPr/>
          </p:nvSpPr>
          <p:spPr>
            <a:xfrm>
              <a:off x="5688078" y="30676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4" name="Freeform 157">
              <a:extLst>
                <a:ext uri="{FF2B5EF4-FFF2-40B4-BE49-F238E27FC236}">
                  <a16:creationId xmlns:a16="http://schemas.microsoft.com/office/drawing/2014/main" id="{DCE3C684-895C-7DEB-74B0-B2663E11FEA4}"/>
                </a:ext>
              </a:extLst>
            </p:cNvPr>
            <p:cNvSpPr/>
            <p:nvPr/>
          </p:nvSpPr>
          <p:spPr>
            <a:xfrm>
              <a:off x="5718294" y="30374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5" name="Freeform 158">
              <a:extLst>
                <a:ext uri="{FF2B5EF4-FFF2-40B4-BE49-F238E27FC236}">
                  <a16:creationId xmlns:a16="http://schemas.microsoft.com/office/drawing/2014/main" id="{48D5D764-F8A8-C79F-7B2B-0603F48C98C9}"/>
                </a:ext>
              </a:extLst>
            </p:cNvPr>
            <p:cNvSpPr/>
            <p:nvPr/>
          </p:nvSpPr>
          <p:spPr>
            <a:xfrm>
              <a:off x="5712251"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6" name="Freeform 159">
              <a:extLst>
                <a:ext uri="{FF2B5EF4-FFF2-40B4-BE49-F238E27FC236}">
                  <a16:creationId xmlns:a16="http://schemas.microsoft.com/office/drawing/2014/main" id="{5A555BEB-4D27-6549-019B-E9EF81B58494}"/>
                </a:ext>
              </a:extLst>
            </p:cNvPr>
            <p:cNvSpPr/>
            <p:nvPr/>
          </p:nvSpPr>
          <p:spPr>
            <a:xfrm>
              <a:off x="5742467"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7" name="Freeform 160">
              <a:extLst>
                <a:ext uri="{FF2B5EF4-FFF2-40B4-BE49-F238E27FC236}">
                  <a16:creationId xmlns:a16="http://schemas.microsoft.com/office/drawing/2014/main" id="{1ED76CC7-7851-53B7-9F94-235EEFC4E4A1}"/>
                </a:ext>
              </a:extLst>
            </p:cNvPr>
            <p:cNvSpPr/>
            <p:nvPr/>
          </p:nvSpPr>
          <p:spPr>
            <a:xfrm>
              <a:off x="5719805"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8" name="Freeform 161">
              <a:extLst>
                <a:ext uri="{FF2B5EF4-FFF2-40B4-BE49-F238E27FC236}">
                  <a16:creationId xmlns:a16="http://schemas.microsoft.com/office/drawing/2014/main" id="{DEBAF2E8-F725-6AB7-DB2F-27EC58ADBA9A}"/>
                </a:ext>
              </a:extLst>
            </p:cNvPr>
            <p:cNvSpPr/>
            <p:nvPr/>
          </p:nvSpPr>
          <p:spPr>
            <a:xfrm>
              <a:off x="5750021"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99" name="Freeform 162">
              <a:extLst>
                <a:ext uri="{FF2B5EF4-FFF2-40B4-BE49-F238E27FC236}">
                  <a16:creationId xmlns:a16="http://schemas.microsoft.com/office/drawing/2014/main" id="{5ED5B7F6-B644-C51D-33C3-6FB5529B21B4}"/>
                </a:ext>
              </a:extLst>
            </p:cNvPr>
            <p:cNvSpPr/>
            <p:nvPr/>
          </p:nvSpPr>
          <p:spPr>
            <a:xfrm>
              <a:off x="5805922" y="30964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0" name="Freeform 163">
              <a:extLst>
                <a:ext uri="{FF2B5EF4-FFF2-40B4-BE49-F238E27FC236}">
                  <a16:creationId xmlns:a16="http://schemas.microsoft.com/office/drawing/2014/main" id="{0AB42089-5C44-497E-AE83-B84AA51AE97F}"/>
                </a:ext>
              </a:extLst>
            </p:cNvPr>
            <p:cNvSpPr/>
            <p:nvPr/>
          </p:nvSpPr>
          <p:spPr>
            <a:xfrm>
              <a:off x="5836138" y="30661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1" name="Freeform 164">
              <a:extLst>
                <a:ext uri="{FF2B5EF4-FFF2-40B4-BE49-F238E27FC236}">
                  <a16:creationId xmlns:a16="http://schemas.microsoft.com/office/drawing/2014/main" id="{E3866185-A880-E6C9-FD86-498B6C732BB5}"/>
                </a:ext>
              </a:extLst>
            </p:cNvPr>
            <p:cNvSpPr/>
            <p:nvPr/>
          </p:nvSpPr>
          <p:spPr>
            <a:xfrm>
              <a:off x="5884484" y="315537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2" name="Freeform 165">
              <a:extLst>
                <a:ext uri="{FF2B5EF4-FFF2-40B4-BE49-F238E27FC236}">
                  <a16:creationId xmlns:a16="http://schemas.microsoft.com/office/drawing/2014/main" id="{CFA54B42-A451-0B0A-2760-22571B3A0F17}"/>
                </a:ext>
              </a:extLst>
            </p:cNvPr>
            <p:cNvSpPr/>
            <p:nvPr/>
          </p:nvSpPr>
          <p:spPr>
            <a:xfrm>
              <a:off x="5914700" y="31251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3" name="Freeform 166">
              <a:extLst>
                <a:ext uri="{FF2B5EF4-FFF2-40B4-BE49-F238E27FC236}">
                  <a16:creationId xmlns:a16="http://schemas.microsoft.com/office/drawing/2014/main" id="{EE3599F9-A48A-376C-9B74-38739BC3ECC7}"/>
                </a:ext>
              </a:extLst>
            </p:cNvPr>
            <p:cNvSpPr/>
            <p:nvPr/>
          </p:nvSpPr>
          <p:spPr>
            <a:xfrm>
              <a:off x="5908657" y="31992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4" name="Freeform 167">
              <a:extLst>
                <a:ext uri="{FF2B5EF4-FFF2-40B4-BE49-F238E27FC236}">
                  <a16:creationId xmlns:a16="http://schemas.microsoft.com/office/drawing/2014/main" id="{553D0585-9BCC-BE0E-9CBC-F80BB59BA1B5}"/>
                </a:ext>
              </a:extLst>
            </p:cNvPr>
            <p:cNvSpPr/>
            <p:nvPr/>
          </p:nvSpPr>
          <p:spPr>
            <a:xfrm>
              <a:off x="5938873" y="31689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5" name="Freeform 168">
              <a:extLst>
                <a:ext uri="{FF2B5EF4-FFF2-40B4-BE49-F238E27FC236}">
                  <a16:creationId xmlns:a16="http://schemas.microsoft.com/office/drawing/2014/main" id="{68C2F8DE-199F-5958-B2B7-8E5329BF4AB9}"/>
                </a:ext>
              </a:extLst>
            </p:cNvPr>
            <p:cNvSpPr/>
            <p:nvPr/>
          </p:nvSpPr>
          <p:spPr>
            <a:xfrm>
              <a:off x="5932830" y="3229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6" name="Freeform 169">
              <a:extLst>
                <a:ext uri="{FF2B5EF4-FFF2-40B4-BE49-F238E27FC236}">
                  <a16:creationId xmlns:a16="http://schemas.microsoft.com/office/drawing/2014/main" id="{C4E0FB91-0EC0-59F3-4877-EA38CF4EFCEA}"/>
                </a:ext>
              </a:extLst>
            </p:cNvPr>
            <p:cNvSpPr/>
            <p:nvPr/>
          </p:nvSpPr>
          <p:spPr>
            <a:xfrm>
              <a:off x="5963047" y="3199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7" name="Freeform 170">
              <a:extLst>
                <a:ext uri="{FF2B5EF4-FFF2-40B4-BE49-F238E27FC236}">
                  <a16:creationId xmlns:a16="http://schemas.microsoft.com/office/drawing/2014/main" id="{2D2B1070-B758-F6F7-D6E9-40366D0F9297}"/>
                </a:ext>
              </a:extLst>
            </p:cNvPr>
            <p:cNvSpPr/>
            <p:nvPr/>
          </p:nvSpPr>
          <p:spPr>
            <a:xfrm>
              <a:off x="5964557"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8" name="Freeform 171">
              <a:extLst>
                <a:ext uri="{FF2B5EF4-FFF2-40B4-BE49-F238E27FC236}">
                  <a16:creationId xmlns:a16="http://schemas.microsoft.com/office/drawing/2014/main" id="{190E5507-D7D5-90B4-B7F5-82C90A9E5579}"/>
                </a:ext>
              </a:extLst>
            </p:cNvPr>
            <p:cNvSpPr/>
            <p:nvPr/>
          </p:nvSpPr>
          <p:spPr>
            <a:xfrm>
              <a:off x="5994774"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09" name="Freeform 172">
              <a:extLst>
                <a:ext uri="{FF2B5EF4-FFF2-40B4-BE49-F238E27FC236}">
                  <a16:creationId xmlns:a16="http://schemas.microsoft.com/office/drawing/2014/main" id="{8789D83F-0CAC-C773-7D36-302B3A4B878A}"/>
                </a:ext>
              </a:extLst>
            </p:cNvPr>
            <p:cNvSpPr/>
            <p:nvPr/>
          </p:nvSpPr>
          <p:spPr>
            <a:xfrm>
              <a:off x="5972111"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0" name="Freeform 173">
              <a:extLst>
                <a:ext uri="{FF2B5EF4-FFF2-40B4-BE49-F238E27FC236}">
                  <a16:creationId xmlns:a16="http://schemas.microsoft.com/office/drawing/2014/main" id="{2C42FB08-6A7E-D3FA-3534-640C0816D3F6}"/>
                </a:ext>
              </a:extLst>
            </p:cNvPr>
            <p:cNvSpPr/>
            <p:nvPr/>
          </p:nvSpPr>
          <p:spPr>
            <a:xfrm>
              <a:off x="6002328"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1" name="Freeform 174">
              <a:extLst>
                <a:ext uri="{FF2B5EF4-FFF2-40B4-BE49-F238E27FC236}">
                  <a16:creationId xmlns:a16="http://schemas.microsoft.com/office/drawing/2014/main" id="{44F494CF-F88B-C7DD-698A-A954F9E85211}"/>
                </a:ext>
              </a:extLst>
            </p:cNvPr>
            <p:cNvSpPr/>
            <p:nvPr/>
          </p:nvSpPr>
          <p:spPr>
            <a:xfrm>
              <a:off x="5979666"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2" name="Freeform 175">
              <a:extLst>
                <a:ext uri="{FF2B5EF4-FFF2-40B4-BE49-F238E27FC236}">
                  <a16:creationId xmlns:a16="http://schemas.microsoft.com/office/drawing/2014/main" id="{2B01FEBD-ED96-877A-578A-D5C892823415}"/>
                </a:ext>
              </a:extLst>
            </p:cNvPr>
            <p:cNvSpPr/>
            <p:nvPr/>
          </p:nvSpPr>
          <p:spPr>
            <a:xfrm>
              <a:off x="6009882"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3" name="Freeform 176">
              <a:extLst>
                <a:ext uri="{FF2B5EF4-FFF2-40B4-BE49-F238E27FC236}">
                  <a16:creationId xmlns:a16="http://schemas.microsoft.com/office/drawing/2014/main" id="{5726EB5B-F84B-052A-D253-2F615A8FB443}"/>
                </a:ext>
              </a:extLst>
            </p:cNvPr>
            <p:cNvSpPr/>
            <p:nvPr/>
          </p:nvSpPr>
          <p:spPr>
            <a:xfrm>
              <a:off x="6011393"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4" name="Freeform 177">
              <a:extLst>
                <a:ext uri="{FF2B5EF4-FFF2-40B4-BE49-F238E27FC236}">
                  <a16:creationId xmlns:a16="http://schemas.microsoft.com/office/drawing/2014/main" id="{8D6FFE76-0011-056B-0DE9-BF730F675944}"/>
                </a:ext>
              </a:extLst>
            </p:cNvPr>
            <p:cNvSpPr/>
            <p:nvPr/>
          </p:nvSpPr>
          <p:spPr>
            <a:xfrm>
              <a:off x="6041609"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5" name="Freeform 178">
              <a:extLst>
                <a:ext uri="{FF2B5EF4-FFF2-40B4-BE49-F238E27FC236}">
                  <a16:creationId xmlns:a16="http://schemas.microsoft.com/office/drawing/2014/main" id="{0B6BDB01-E7E2-35A9-14CB-012D65B3C610}"/>
                </a:ext>
              </a:extLst>
            </p:cNvPr>
            <p:cNvSpPr/>
            <p:nvPr/>
          </p:nvSpPr>
          <p:spPr>
            <a:xfrm>
              <a:off x="6043120"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6" name="Freeform 179">
              <a:extLst>
                <a:ext uri="{FF2B5EF4-FFF2-40B4-BE49-F238E27FC236}">
                  <a16:creationId xmlns:a16="http://schemas.microsoft.com/office/drawing/2014/main" id="{60C3C4AB-FE29-7DD7-F110-DD8EFFCD7676}"/>
                </a:ext>
              </a:extLst>
            </p:cNvPr>
            <p:cNvSpPr/>
            <p:nvPr/>
          </p:nvSpPr>
          <p:spPr>
            <a:xfrm>
              <a:off x="6073336"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7" name="Freeform 180">
              <a:extLst>
                <a:ext uri="{FF2B5EF4-FFF2-40B4-BE49-F238E27FC236}">
                  <a16:creationId xmlns:a16="http://schemas.microsoft.com/office/drawing/2014/main" id="{C7F06BF3-D60C-4D21-5589-FB6CB259D153}"/>
                </a:ext>
              </a:extLst>
            </p:cNvPr>
            <p:cNvSpPr/>
            <p:nvPr/>
          </p:nvSpPr>
          <p:spPr>
            <a:xfrm>
              <a:off x="6058228"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8" name="Freeform 181">
              <a:extLst>
                <a:ext uri="{FF2B5EF4-FFF2-40B4-BE49-F238E27FC236}">
                  <a16:creationId xmlns:a16="http://schemas.microsoft.com/office/drawing/2014/main" id="{598679DC-E265-B214-C287-72A02F8C4B0D}"/>
                </a:ext>
              </a:extLst>
            </p:cNvPr>
            <p:cNvSpPr/>
            <p:nvPr/>
          </p:nvSpPr>
          <p:spPr>
            <a:xfrm>
              <a:off x="6088444"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19" name="Freeform 182">
              <a:extLst>
                <a:ext uri="{FF2B5EF4-FFF2-40B4-BE49-F238E27FC236}">
                  <a16:creationId xmlns:a16="http://schemas.microsoft.com/office/drawing/2014/main" id="{CA496EF4-71A5-C42D-3443-D225BD836540}"/>
                </a:ext>
              </a:extLst>
            </p:cNvPr>
            <p:cNvSpPr/>
            <p:nvPr/>
          </p:nvSpPr>
          <p:spPr>
            <a:xfrm>
              <a:off x="6097509"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0" name="Freeform 183">
              <a:extLst>
                <a:ext uri="{FF2B5EF4-FFF2-40B4-BE49-F238E27FC236}">
                  <a16:creationId xmlns:a16="http://schemas.microsoft.com/office/drawing/2014/main" id="{151A121E-69E0-9D41-B0EA-24A4036AE4C0}"/>
                </a:ext>
              </a:extLst>
            </p:cNvPr>
            <p:cNvSpPr/>
            <p:nvPr/>
          </p:nvSpPr>
          <p:spPr>
            <a:xfrm>
              <a:off x="6127726"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1" name="Freeform 184">
              <a:extLst>
                <a:ext uri="{FF2B5EF4-FFF2-40B4-BE49-F238E27FC236}">
                  <a16:creationId xmlns:a16="http://schemas.microsoft.com/office/drawing/2014/main" id="{EE053C39-92CA-B2B3-B1D9-5F091BB03B2C}"/>
                </a:ext>
              </a:extLst>
            </p:cNvPr>
            <p:cNvSpPr/>
            <p:nvPr/>
          </p:nvSpPr>
          <p:spPr>
            <a:xfrm>
              <a:off x="6207799"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2" name="Freeform 185">
              <a:extLst>
                <a:ext uri="{FF2B5EF4-FFF2-40B4-BE49-F238E27FC236}">
                  <a16:creationId xmlns:a16="http://schemas.microsoft.com/office/drawing/2014/main" id="{B415B019-F863-7AD0-3477-4DA980B00DBA}"/>
                </a:ext>
              </a:extLst>
            </p:cNvPr>
            <p:cNvSpPr/>
            <p:nvPr/>
          </p:nvSpPr>
          <p:spPr>
            <a:xfrm>
              <a:off x="6238015"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3" name="Freeform 186">
              <a:extLst>
                <a:ext uri="{FF2B5EF4-FFF2-40B4-BE49-F238E27FC236}">
                  <a16:creationId xmlns:a16="http://schemas.microsoft.com/office/drawing/2014/main" id="{80DEA076-2515-1D25-CA00-BC4892DD8461}"/>
                </a:ext>
              </a:extLst>
            </p:cNvPr>
            <p:cNvSpPr/>
            <p:nvPr/>
          </p:nvSpPr>
          <p:spPr>
            <a:xfrm>
              <a:off x="6231972"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4" name="Freeform 187">
              <a:extLst>
                <a:ext uri="{FF2B5EF4-FFF2-40B4-BE49-F238E27FC236}">
                  <a16:creationId xmlns:a16="http://schemas.microsoft.com/office/drawing/2014/main" id="{65994C41-11F9-7E5F-EA63-2867BCC7A589}"/>
                </a:ext>
              </a:extLst>
            </p:cNvPr>
            <p:cNvSpPr/>
            <p:nvPr/>
          </p:nvSpPr>
          <p:spPr>
            <a:xfrm>
              <a:off x="6262188"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5" name="Freeform 188">
              <a:extLst>
                <a:ext uri="{FF2B5EF4-FFF2-40B4-BE49-F238E27FC236}">
                  <a16:creationId xmlns:a16="http://schemas.microsoft.com/office/drawing/2014/main" id="{D611C785-E59E-5B66-9EF0-C477A303BDC3}"/>
                </a:ext>
              </a:extLst>
            </p:cNvPr>
            <p:cNvSpPr/>
            <p:nvPr/>
          </p:nvSpPr>
          <p:spPr>
            <a:xfrm>
              <a:off x="6247080"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6" name="Freeform 189">
              <a:extLst>
                <a:ext uri="{FF2B5EF4-FFF2-40B4-BE49-F238E27FC236}">
                  <a16:creationId xmlns:a16="http://schemas.microsoft.com/office/drawing/2014/main" id="{CAB96905-CFF6-10C1-E45F-0F6015EF8554}"/>
                </a:ext>
              </a:extLst>
            </p:cNvPr>
            <p:cNvSpPr/>
            <p:nvPr/>
          </p:nvSpPr>
          <p:spPr>
            <a:xfrm>
              <a:off x="6277297"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7" name="Freeform 190">
              <a:extLst>
                <a:ext uri="{FF2B5EF4-FFF2-40B4-BE49-F238E27FC236}">
                  <a16:creationId xmlns:a16="http://schemas.microsoft.com/office/drawing/2014/main" id="{E788712D-F2E8-C969-BF02-B2DB5F3E6EA3}"/>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8" name="Freeform 191">
              <a:extLst>
                <a:ext uri="{FF2B5EF4-FFF2-40B4-BE49-F238E27FC236}">
                  <a16:creationId xmlns:a16="http://schemas.microsoft.com/office/drawing/2014/main" id="{5A20071D-5170-6655-51C1-42DA58BC5B72}"/>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29" name="Freeform 192">
              <a:extLst>
                <a:ext uri="{FF2B5EF4-FFF2-40B4-BE49-F238E27FC236}">
                  <a16:creationId xmlns:a16="http://schemas.microsoft.com/office/drawing/2014/main" id="{8113CE5E-BCF2-79CD-DAA5-A2D3450844C3}"/>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0" name="Freeform 193">
              <a:extLst>
                <a:ext uri="{FF2B5EF4-FFF2-40B4-BE49-F238E27FC236}">
                  <a16:creationId xmlns:a16="http://schemas.microsoft.com/office/drawing/2014/main" id="{6D838CD0-DB51-BF04-6337-01BD372189A1}"/>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1" name="Freeform 194">
              <a:extLst>
                <a:ext uri="{FF2B5EF4-FFF2-40B4-BE49-F238E27FC236}">
                  <a16:creationId xmlns:a16="http://schemas.microsoft.com/office/drawing/2014/main" id="{C28C9F1D-BDC7-F9FE-226A-61239751A767}"/>
                </a:ext>
              </a:extLst>
            </p:cNvPr>
            <p:cNvSpPr/>
            <p:nvPr/>
          </p:nvSpPr>
          <p:spPr>
            <a:xfrm>
              <a:off x="627125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2" name="Freeform 195">
              <a:extLst>
                <a:ext uri="{FF2B5EF4-FFF2-40B4-BE49-F238E27FC236}">
                  <a16:creationId xmlns:a16="http://schemas.microsoft.com/office/drawing/2014/main" id="{73E2CC41-E2E7-3308-C946-9947DB638D1F}"/>
                </a:ext>
              </a:extLst>
            </p:cNvPr>
            <p:cNvSpPr/>
            <p:nvPr/>
          </p:nvSpPr>
          <p:spPr>
            <a:xfrm>
              <a:off x="6301470"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3" name="Freeform 196">
              <a:extLst>
                <a:ext uri="{FF2B5EF4-FFF2-40B4-BE49-F238E27FC236}">
                  <a16:creationId xmlns:a16="http://schemas.microsoft.com/office/drawing/2014/main" id="{CDEE1C6C-2AC8-4BAB-F3FD-D6F8E22A1F4F}"/>
                </a:ext>
              </a:extLst>
            </p:cNvPr>
            <p:cNvSpPr/>
            <p:nvPr/>
          </p:nvSpPr>
          <p:spPr>
            <a:xfrm>
              <a:off x="6295426"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4" name="Freeform 197">
              <a:extLst>
                <a:ext uri="{FF2B5EF4-FFF2-40B4-BE49-F238E27FC236}">
                  <a16:creationId xmlns:a16="http://schemas.microsoft.com/office/drawing/2014/main" id="{553CAD72-9412-B605-59A8-AF6CD305D39C}"/>
                </a:ext>
              </a:extLst>
            </p:cNvPr>
            <p:cNvSpPr/>
            <p:nvPr/>
          </p:nvSpPr>
          <p:spPr>
            <a:xfrm>
              <a:off x="632564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5" name="Freeform 198">
              <a:extLst>
                <a:ext uri="{FF2B5EF4-FFF2-40B4-BE49-F238E27FC236}">
                  <a16:creationId xmlns:a16="http://schemas.microsoft.com/office/drawing/2014/main" id="{B5552BC5-8E18-8121-8171-227191072EC5}"/>
                </a:ext>
              </a:extLst>
            </p:cNvPr>
            <p:cNvSpPr/>
            <p:nvPr/>
          </p:nvSpPr>
          <p:spPr>
            <a:xfrm>
              <a:off x="638154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6" name="Freeform 199">
              <a:extLst>
                <a:ext uri="{FF2B5EF4-FFF2-40B4-BE49-F238E27FC236}">
                  <a16:creationId xmlns:a16="http://schemas.microsoft.com/office/drawing/2014/main" id="{9F984677-6FFB-CEFD-2EC9-7A8B15DBF04A}"/>
                </a:ext>
              </a:extLst>
            </p:cNvPr>
            <p:cNvSpPr/>
            <p:nvPr/>
          </p:nvSpPr>
          <p:spPr>
            <a:xfrm>
              <a:off x="641175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7" name="Freeform 200">
              <a:extLst>
                <a:ext uri="{FF2B5EF4-FFF2-40B4-BE49-F238E27FC236}">
                  <a16:creationId xmlns:a16="http://schemas.microsoft.com/office/drawing/2014/main" id="{3807CBD8-602E-89EA-12CE-B242B9C79C91}"/>
                </a:ext>
              </a:extLst>
            </p:cNvPr>
            <p:cNvSpPr/>
            <p:nvPr/>
          </p:nvSpPr>
          <p:spPr>
            <a:xfrm>
              <a:off x="6389097"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8" name="Freeform 201">
              <a:extLst>
                <a:ext uri="{FF2B5EF4-FFF2-40B4-BE49-F238E27FC236}">
                  <a16:creationId xmlns:a16="http://schemas.microsoft.com/office/drawing/2014/main" id="{985D68CC-5593-0651-C4AA-BF27A1C37968}"/>
                </a:ext>
              </a:extLst>
            </p:cNvPr>
            <p:cNvSpPr/>
            <p:nvPr/>
          </p:nvSpPr>
          <p:spPr>
            <a:xfrm>
              <a:off x="641931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39" name="Freeform 202">
              <a:extLst>
                <a:ext uri="{FF2B5EF4-FFF2-40B4-BE49-F238E27FC236}">
                  <a16:creationId xmlns:a16="http://schemas.microsoft.com/office/drawing/2014/main" id="{45F269CC-883C-1FE1-0B12-32869208109C}"/>
                </a:ext>
              </a:extLst>
            </p:cNvPr>
            <p:cNvSpPr/>
            <p:nvPr/>
          </p:nvSpPr>
          <p:spPr>
            <a:xfrm>
              <a:off x="6396651"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0" name="Freeform 203">
              <a:extLst>
                <a:ext uri="{FF2B5EF4-FFF2-40B4-BE49-F238E27FC236}">
                  <a16:creationId xmlns:a16="http://schemas.microsoft.com/office/drawing/2014/main" id="{24B94A31-32A8-DEF9-4751-700BC0941638}"/>
                </a:ext>
              </a:extLst>
            </p:cNvPr>
            <p:cNvSpPr/>
            <p:nvPr/>
          </p:nvSpPr>
          <p:spPr>
            <a:xfrm>
              <a:off x="6426868"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1" name="Freeform 204">
              <a:extLst>
                <a:ext uri="{FF2B5EF4-FFF2-40B4-BE49-F238E27FC236}">
                  <a16:creationId xmlns:a16="http://schemas.microsoft.com/office/drawing/2014/main" id="{2BBE8C50-8C12-D800-5F55-835901AD29D9}"/>
                </a:ext>
              </a:extLst>
            </p:cNvPr>
            <p:cNvSpPr/>
            <p:nvPr/>
          </p:nvSpPr>
          <p:spPr>
            <a:xfrm>
              <a:off x="6435932"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2" name="Freeform 205">
              <a:extLst>
                <a:ext uri="{FF2B5EF4-FFF2-40B4-BE49-F238E27FC236}">
                  <a16:creationId xmlns:a16="http://schemas.microsoft.com/office/drawing/2014/main" id="{0F8722EA-CE5B-F460-39B8-56F87828CB2E}"/>
                </a:ext>
              </a:extLst>
            </p:cNvPr>
            <p:cNvSpPr/>
            <p:nvPr/>
          </p:nvSpPr>
          <p:spPr>
            <a:xfrm>
              <a:off x="646614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3" name="Freeform 206">
              <a:extLst>
                <a:ext uri="{FF2B5EF4-FFF2-40B4-BE49-F238E27FC236}">
                  <a16:creationId xmlns:a16="http://schemas.microsoft.com/office/drawing/2014/main" id="{10D489A5-0ADA-1065-E467-9B010E4B5108}"/>
                </a:ext>
              </a:extLst>
            </p:cNvPr>
            <p:cNvSpPr/>
            <p:nvPr/>
          </p:nvSpPr>
          <p:spPr>
            <a:xfrm>
              <a:off x="6602122"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4" name="Freeform 207">
              <a:extLst>
                <a:ext uri="{FF2B5EF4-FFF2-40B4-BE49-F238E27FC236}">
                  <a16:creationId xmlns:a16="http://schemas.microsoft.com/office/drawing/2014/main" id="{7E53F334-CCA8-F60F-6264-AF464FCF0C37}"/>
                </a:ext>
              </a:extLst>
            </p:cNvPr>
            <p:cNvSpPr/>
            <p:nvPr/>
          </p:nvSpPr>
          <p:spPr>
            <a:xfrm>
              <a:off x="6632339"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5" name="Freeform 208">
              <a:extLst>
                <a:ext uri="{FF2B5EF4-FFF2-40B4-BE49-F238E27FC236}">
                  <a16:creationId xmlns:a16="http://schemas.microsoft.com/office/drawing/2014/main" id="{8DEA938C-F58C-E7EB-569B-EFB5027E9D6B}"/>
                </a:ext>
              </a:extLst>
            </p:cNvPr>
            <p:cNvSpPr/>
            <p:nvPr/>
          </p:nvSpPr>
          <p:spPr>
            <a:xfrm>
              <a:off x="6617231"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6" name="Freeform 209">
              <a:extLst>
                <a:ext uri="{FF2B5EF4-FFF2-40B4-BE49-F238E27FC236}">
                  <a16:creationId xmlns:a16="http://schemas.microsoft.com/office/drawing/2014/main" id="{411E16BB-A4BA-C18C-349A-B0B9BFF8ED88}"/>
                </a:ext>
              </a:extLst>
            </p:cNvPr>
            <p:cNvSpPr/>
            <p:nvPr/>
          </p:nvSpPr>
          <p:spPr>
            <a:xfrm>
              <a:off x="6647447"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7" name="Freeform 210">
              <a:extLst>
                <a:ext uri="{FF2B5EF4-FFF2-40B4-BE49-F238E27FC236}">
                  <a16:creationId xmlns:a16="http://schemas.microsoft.com/office/drawing/2014/main" id="{5F7734EA-84E7-B56A-F3AF-3D3BFEEF1A82}"/>
                </a:ext>
              </a:extLst>
            </p:cNvPr>
            <p:cNvSpPr/>
            <p:nvPr/>
          </p:nvSpPr>
          <p:spPr>
            <a:xfrm>
              <a:off x="6626295"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8" name="Freeform 211">
              <a:extLst>
                <a:ext uri="{FF2B5EF4-FFF2-40B4-BE49-F238E27FC236}">
                  <a16:creationId xmlns:a16="http://schemas.microsoft.com/office/drawing/2014/main" id="{67098419-660E-DD6E-8F90-997C315011B3}"/>
                </a:ext>
              </a:extLst>
            </p:cNvPr>
            <p:cNvSpPr/>
            <p:nvPr/>
          </p:nvSpPr>
          <p:spPr>
            <a:xfrm>
              <a:off x="6656512"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49" name="Freeform 212">
              <a:extLst>
                <a:ext uri="{FF2B5EF4-FFF2-40B4-BE49-F238E27FC236}">
                  <a16:creationId xmlns:a16="http://schemas.microsoft.com/office/drawing/2014/main" id="{8CC4D50D-4341-D177-208B-D6DDC6CB50A0}"/>
                </a:ext>
              </a:extLst>
            </p:cNvPr>
            <p:cNvSpPr/>
            <p:nvPr/>
          </p:nvSpPr>
          <p:spPr>
            <a:xfrm>
              <a:off x="6648958"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0" name="Freeform 213">
              <a:extLst>
                <a:ext uri="{FF2B5EF4-FFF2-40B4-BE49-F238E27FC236}">
                  <a16:creationId xmlns:a16="http://schemas.microsoft.com/office/drawing/2014/main" id="{3C697B04-3656-F5D6-3EF7-98980F2BC3D7}"/>
                </a:ext>
              </a:extLst>
            </p:cNvPr>
            <p:cNvSpPr/>
            <p:nvPr/>
          </p:nvSpPr>
          <p:spPr>
            <a:xfrm>
              <a:off x="6679174"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1" name="Freeform 214">
              <a:extLst>
                <a:ext uri="{FF2B5EF4-FFF2-40B4-BE49-F238E27FC236}">
                  <a16:creationId xmlns:a16="http://schemas.microsoft.com/office/drawing/2014/main" id="{866B4551-EE5A-A59D-B436-744AA719A49B}"/>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2" name="Freeform 215">
              <a:extLst>
                <a:ext uri="{FF2B5EF4-FFF2-40B4-BE49-F238E27FC236}">
                  <a16:creationId xmlns:a16="http://schemas.microsoft.com/office/drawing/2014/main" id="{A411631E-E56C-0171-540B-89B2E80BB895}"/>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3" name="Freeform 216">
              <a:extLst>
                <a:ext uri="{FF2B5EF4-FFF2-40B4-BE49-F238E27FC236}">
                  <a16:creationId xmlns:a16="http://schemas.microsoft.com/office/drawing/2014/main" id="{B1573111-ABFE-4E4F-A48A-6B626A9120D8}"/>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4" name="Freeform 217">
              <a:extLst>
                <a:ext uri="{FF2B5EF4-FFF2-40B4-BE49-F238E27FC236}">
                  <a16:creationId xmlns:a16="http://schemas.microsoft.com/office/drawing/2014/main" id="{A2AB59F4-4915-DBB3-511B-DB91EC5C02EA}"/>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5" name="Freeform 218">
              <a:extLst>
                <a:ext uri="{FF2B5EF4-FFF2-40B4-BE49-F238E27FC236}">
                  <a16:creationId xmlns:a16="http://schemas.microsoft.com/office/drawing/2014/main" id="{1EA055F9-9465-D764-7BE3-13998306DC14}"/>
                </a:ext>
              </a:extLst>
            </p:cNvPr>
            <p:cNvSpPr/>
            <p:nvPr/>
          </p:nvSpPr>
          <p:spPr>
            <a:xfrm>
              <a:off x="6807594"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6" name="Freeform 219">
              <a:extLst>
                <a:ext uri="{FF2B5EF4-FFF2-40B4-BE49-F238E27FC236}">
                  <a16:creationId xmlns:a16="http://schemas.microsoft.com/office/drawing/2014/main" id="{91BB9E18-DE46-9BEE-6A08-BC37ADF597CE}"/>
                </a:ext>
              </a:extLst>
            </p:cNvPr>
            <p:cNvSpPr/>
            <p:nvPr/>
          </p:nvSpPr>
          <p:spPr>
            <a:xfrm>
              <a:off x="6837810"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7" name="Freeform 220">
              <a:extLst>
                <a:ext uri="{FF2B5EF4-FFF2-40B4-BE49-F238E27FC236}">
                  <a16:creationId xmlns:a16="http://schemas.microsoft.com/office/drawing/2014/main" id="{DDB8B5FF-C912-056C-D40E-9C774BB42EED}"/>
                </a:ext>
              </a:extLst>
            </p:cNvPr>
            <p:cNvSpPr/>
            <p:nvPr/>
          </p:nvSpPr>
          <p:spPr>
            <a:xfrm>
              <a:off x="692543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8" name="Freeform 221">
              <a:extLst>
                <a:ext uri="{FF2B5EF4-FFF2-40B4-BE49-F238E27FC236}">
                  <a16:creationId xmlns:a16="http://schemas.microsoft.com/office/drawing/2014/main" id="{5C481956-1099-E067-94C3-A8F77F6AE69D}"/>
                </a:ext>
              </a:extLst>
            </p:cNvPr>
            <p:cNvSpPr/>
            <p:nvPr/>
          </p:nvSpPr>
          <p:spPr>
            <a:xfrm>
              <a:off x="6955654"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59" name="Freeform 222">
              <a:extLst>
                <a:ext uri="{FF2B5EF4-FFF2-40B4-BE49-F238E27FC236}">
                  <a16:creationId xmlns:a16="http://schemas.microsoft.com/office/drawing/2014/main" id="{B47CA6A7-1A8B-49F3-557E-2D49E1C12780}"/>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0" name="Freeform 223">
              <a:extLst>
                <a:ext uri="{FF2B5EF4-FFF2-40B4-BE49-F238E27FC236}">
                  <a16:creationId xmlns:a16="http://schemas.microsoft.com/office/drawing/2014/main" id="{BFC8ADAC-E5E1-5E27-A4BB-4DF56AFBB7C6}"/>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1" name="Freeform 224">
              <a:extLst>
                <a:ext uri="{FF2B5EF4-FFF2-40B4-BE49-F238E27FC236}">
                  <a16:creationId xmlns:a16="http://schemas.microsoft.com/office/drawing/2014/main" id="{62441039-A0BC-310A-6A83-30C7D21D15FF}"/>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2" name="Freeform 225">
              <a:extLst>
                <a:ext uri="{FF2B5EF4-FFF2-40B4-BE49-F238E27FC236}">
                  <a16:creationId xmlns:a16="http://schemas.microsoft.com/office/drawing/2014/main" id="{D018524D-D468-2C25-1E8B-BF25AB2C1BE6}"/>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3" name="Freeform 226">
              <a:extLst>
                <a:ext uri="{FF2B5EF4-FFF2-40B4-BE49-F238E27FC236}">
                  <a16:creationId xmlns:a16="http://schemas.microsoft.com/office/drawing/2014/main" id="{1278F7C9-BDA1-5229-12E8-A34CECA9E209}"/>
                </a:ext>
              </a:extLst>
            </p:cNvPr>
            <p:cNvSpPr/>
            <p:nvPr/>
          </p:nvSpPr>
          <p:spPr>
            <a:xfrm>
              <a:off x="6957164"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4" name="Freeform 227">
              <a:extLst>
                <a:ext uri="{FF2B5EF4-FFF2-40B4-BE49-F238E27FC236}">
                  <a16:creationId xmlns:a16="http://schemas.microsoft.com/office/drawing/2014/main" id="{9D9DB1B9-8F36-0399-0805-71C43B9B21D3}"/>
                </a:ext>
              </a:extLst>
            </p:cNvPr>
            <p:cNvSpPr/>
            <p:nvPr/>
          </p:nvSpPr>
          <p:spPr>
            <a:xfrm>
              <a:off x="6987381"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5" name="Freeform 228">
              <a:extLst>
                <a:ext uri="{FF2B5EF4-FFF2-40B4-BE49-F238E27FC236}">
                  <a16:creationId xmlns:a16="http://schemas.microsoft.com/office/drawing/2014/main" id="{FF022339-B553-3563-2B95-3CAB08F1C269}"/>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6" name="Freeform 229">
              <a:extLst>
                <a:ext uri="{FF2B5EF4-FFF2-40B4-BE49-F238E27FC236}">
                  <a16:creationId xmlns:a16="http://schemas.microsoft.com/office/drawing/2014/main" id="{C916F6D8-7C7A-0007-EB92-2E300C32C37B}"/>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7" name="Freeform 230">
              <a:extLst>
                <a:ext uri="{FF2B5EF4-FFF2-40B4-BE49-F238E27FC236}">
                  <a16:creationId xmlns:a16="http://schemas.microsoft.com/office/drawing/2014/main" id="{EFBDED9C-F31C-D6F5-AE81-1871FCB4085A}"/>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8" name="Freeform 231">
              <a:extLst>
                <a:ext uri="{FF2B5EF4-FFF2-40B4-BE49-F238E27FC236}">
                  <a16:creationId xmlns:a16="http://schemas.microsoft.com/office/drawing/2014/main" id="{586F8F33-6F03-8B58-99EA-FE93BC897868}"/>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69" name="Freeform 232">
              <a:extLst>
                <a:ext uri="{FF2B5EF4-FFF2-40B4-BE49-F238E27FC236}">
                  <a16:creationId xmlns:a16="http://schemas.microsoft.com/office/drawing/2014/main" id="{CC80BCCA-9B84-307F-FD9B-C29994BCC2A4}"/>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0" name="Freeform 233">
              <a:extLst>
                <a:ext uri="{FF2B5EF4-FFF2-40B4-BE49-F238E27FC236}">
                  <a16:creationId xmlns:a16="http://schemas.microsoft.com/office/drawing/2014/main" id="{6814CB45-EABE-330C-F3F7-FAF8CB3C82B4}"/>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1" name="Freeform 234">
              <a:extLst>
                <a:ext uri="{FF2B5EF4-FFF2-40B4-BE49-F238E27FC236}">
                  <a16:creationId xmlns:a16="http://schemas.microsoft.com/office/drawing/2014/main" id="{1E586F38-A64C-1FE3-4698-13C4F820C325}"/>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2" name="Freeform 235">
              <a:extLst>
                <a:ext uri="{FF2B5EF4-FFF2-40B4-BE49-F238E27FC236}">
                  <a16:creationId xmlns:a16="http://schemas.microsoft.com/office/drawing/2014/main" id="{259812A9-3D6B-8681-7185-5E4A263252C9}"/>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3" name="Freeform 236">
              <a:extLst>
                <a:ext uri="{FF2B5EF4-FFF2-40B4-BE49-F238E27FC236}">
                  <a16:creationId xmlns:a16="http://schemas.microsoft.com/office/drawing/2014/main" id="{5705A673-BA07-E6BC-7991-7D74FE3267CD}"/>
                </a:ext>
              </a:extLst>
            </p:cNvPr>
            <p:cNvSpPr/>
            <p:nvPr/>
          </p:nvSpPr>
          <p:spPr>
            <a:xfrm>
              <a:off x="7090116"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4" name="Freeform 237">
              <a:extLst>
                <a:ext uri="{FF2B5EF4-FFF2-40B4-BE49-F238E27FC236}">
                  <a16:creationId xmlns:a16="http://schemas.microsoft.com/office/drawing/2014/main" id="{D362FC0C-A498-EBC7-3D56-55D3DC92F914}"/>
                </a:ext>
              </a:extLst>
            </p:cNvPr>
            <p:cNvSpPr/>
            <p:nvPr/>
          </p:nvSpPr>
          <p:spPr>
            <a:xfrm>
              <a:off x="712033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5" name="Freeform 238">
              <a:extLst>
                <a:ext uri="{FF2B5EF4-FFF2-40B4-BE49-F238E27FC236}">
                  <a16:creationId xmlns:a16="http://schemas.microsoft.com/office/drawing/2014/main" id="{B8F0AC1E-80E3-208C-C845-55F909C427BB}"/>
                </a:ext>
              </a:extLst>
            </p:cNvPr>
            <p:cNvSpPr/>
            <p:nvPr/>
          </p:nvSpPr>
          <p:spPr>
            <a:xfrm>
              <a:off x="715357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6" name="Freeform 239">
              <a:extLst>
                <a:ext uri="{FF2B5EF4-FFF2-40B4-BE49-F238E27FC236}">
                  <a16:creationId xmlns:a16="http://schemas.microsoft.com/office/drawing/2014/main" id="{99A6EF7D-5424-72ED-D651-FF803A4B15E9}"/>
                </a:ext>
              </a:extLst>
            </p:cNvPr>
            <p:cNvSpPr/>
            <p:nvPr/>
          </p:nvSpPr>
          <p:spPr>
            <a:xfrm>
              <a:off x="7183787"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7" name="Freeform 240">
              <a:extLst>
                <a:ext uri="{FF2B5EF4-FFF2-40B4-BE49-F238E27FC236}">
                  <a16:creationId xmlns:a16="http://schemas.microsoft.com/office/drawing/2014/main" id="{F3B51C9F-C141-06FA-F852-DB826A0173A7}"/>
                </a:ext>
              </a:extLst>
            </p:cNvPr>
            <p:cNvSpPr/>
            <p:nvPr/>
          </p:nvSpPr>
          <p:spPr>
            <a:xfrm>
              <a:off x="7200406"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8" name="Freeform 241">
              <a:extLst>
                <a:ext uri="{FF2B5EF4-FFF2-40B4-BE49-F238E27FC236}">
                  <a16:creationId xmlns:a16="http://schemas.microsoft.com/office/drawing/2014/main" id="{937ABCC5-8C66-8A68-1B5D-865D3440CC21}"/>
                </a:ext>
              </a:extLst>
            </p:cNvPr>
            <p:cNvSpPr/>
            <p:nvPr/>
          </p:nvSpPr>
          <p:spPr>
            <a:xfrm>
              <a:off x="7230622"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79" name="Freeform 242">
              <a:extLst>
                <a:ext uri="{FF2B5EF4-FFF2-40B4-BE49-F238E27FC236}">
                  <a16:creationId xmlns:a16="http://schemas.microsoft.com/office/drawing/2014/main" id="{B6E96C4D-A786-855B-59F4-232C826E7D94}"/>
                </a:ext>
              </a:extLst>
            </p:cNvPr>
            <p:cNvSpPr/>
            <p:nvPr/>
          </p:nvSpPr>
          <p:spPr>
            <a:xfrm>
              <a:off x="7207960"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0" name="Freeform 243">
              <a:extLst>
                <a:ext uri="{FF2B5EF4-FFF2-40B4-BE49-F238E27FC236}">
                  <a16:creationId xmlns:a16="http://schemas.microsoft.com/office/drawing/2014/main" id="{8E5EE145-A894-C25C-2485-0114A9EC9328}"/>
                </a:ext>
              </a:extLst>
            </p:cNvPr>
            <p:cNvSpPr/>
            <p:nvPr/>
          </p:nvSpPr>
          <p:spPr>
            <a:xfrm>
              <a:off x="7238176"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1" name="Freeform 244">
              <a:extLst>
                <a:ext uri="{FF2B5EF4-FFF2-40B4-BE49-F238E27FC236}">
                  <a16:creationId xmlns:a16="http://schemas.microsoft.com/office/drawing/2014/main" id="{8E524EE8-6D80-D1B9-7595-91C0D7D55275}"/>
                </a:ext>
              </a:extLst>
            </p:cNvPr>
            <p:cNvSpPr/>
            <p:nvPr/>
          </p:nvSpPr>
          <p:spPr>
            <a:xfrm>
              <a:off x="7217025"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2" name="Freeform 245">
              <a:extLst>
                <a:ext uri="{FF2B5EF4-FFF2-40B4-BE49-F238E27FC236}">
                  <a16:creationId xmlns:a16="http://schemas.microsoft.com/office/drawing/2014/main" id="{BE180BE8-F1CD-9164-B671-D186C1505F3A}"/>
                </a:ext>
              </a:extLst>
            </p:cNvPr>
            <p:cNvSpPr/>
            <p:nvPr/>
          </p:nvSpPr>
          <p:spPr>
            <a:xfrm>
              <a:off x="7247241"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3" name="Freeform 246">
              <a:extLst>
                <a:ext uri="{FF2B5EF4-FFF2-40B4-BE49-F238E27FC236}">
                  <a16:creationId xmlns:a16="http://schemas.microsoft.com/office/drawing/2014/main" id="{FA5D6AAD-0231-BD97-55DF-AA8031E6637F}"/>
                </a:ext>
              </a:extLst>
            </p:cNvPr>
            <p:cNvSpPr/>
            <p:nvPr/>
          </p:nvSpPr>
          <p:spPr>
            <a:xfrm>
              <a:off x="7239687"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4" name="Freeform 247">
              <a:extLst>
                <a:ext uri="{FF2B5EF4-FFF2-40B4-BE49-F238E27FC236}">
                  <a16:creationId xmlns:a16="http://schemas.microsoft.com/office/drawing/2014/main" id="{DC8E630C-D5AC-CF60-8F1F-27CA1156A060}"/>
                </a:ext>
              </a:extLst>
            </p:cNvPr>
            <p:cNvSpPr/>
            <p:nvPr/>
          </p:nvSpPr>
          <p:spPr>
            <a:xfrm>
              <a:off x="7269904"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5" name="Freeform 248">
              <a:extLst>
                <a:ext uri="{FF2B5EF4-FFF2-40B4-BE49-F238E27FC236}">
                  <a16:creationId xmlns:a16="http://schemas.microsoft.com/office/drawing/2014/main" id="{153600AD-0314-223D-C5B0-EDAB492B5168}"/>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6" name="Freeform 249">
              <a:extLst>
                <a:ext uri="{FF2B5EF4-FFF2-40B4-BE49-F238E27FC236}">
                  <a16:creationId xmlns:a16="http://schemas.microsoft.com/office/drawing/2014/main" id="{75E0FCB1-22AD-E0ED-30AE-0011DC639D7A}"/>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7" name="Freeform 250">
              <a:extLst>
                <a:ext uri="{FF2B5EF4-FFF2-40B4-BE49-F238E27FC236}">
                  <a16:creationId xmlns:a16="http://schemas.microsoft.com/office/drawing/2014/main" id="{4D459294-DBD7-0E89-27DA-BBAFF5E4DF7F}"/>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8" name="Freeform 251">
              <a:extLst>
                <a:ext uri="{FF2B5EF4-FFF2-40B4-BE49-F238E27FC236}">
                  <a16:creationId xmlns:a16="http://schemas.microsoft.com/office/drawing/2014/main" id="{2DA4F9B3-76EA-F696-6BE6-76CDB05D5346}"/>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89" name="Freeform 252">
              <a:extLst>
                <a:ext uri="{FF2B5EF4-FFF2-40B4-BE49-F238E27FC236}">
                  <a16:creationId xmlns:a16="http://schemas.microsoft.com/office/drawing/2014/main" id="{BF16BCAE-BF8C-CF87-F108-7FB8E7329065}"/>
                </a:ext>
              </a:extLst>
            </p:cNvPr>
            <p:cNvSpPr/>
            <p:nvPr/>
          </p:nvSpPr>
          <p:spPr>
            <a:xfrm>
              <a:off x="7256306"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0" name="Freeform 253">
              <a:extLst>
                <a:ext uri="{FF2B5EF4-FFF2-40B4-BE49-F238E27FC236}">
                  <a16:creationId xmlns:a16="http://schemas.microsoft.com/office/drawing/2014/main" id="{CE88E66F-6FA5-DEED-16C3-09B5222E6450}"/>
                </a:ext>
              </a:extLst>
            </p:cNvPr>
            <p:cNvSpPr/>
            <p:nvPr/>
          </p:nvSpPr>
          <p:spPr>
            <a:xfrm>
              <a:off x="7286523"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1" name="Freeform 254">
              <a:extLst>
                <a:ext uri="{FF2B5EF4-FFF2-40B4-BE49-F238E27FC236}">
                  <a16:creationId xmlns:a16="http://schemas.microsoft.com/office/drawing/2014/main" id="{8A7F54D8-8DD5-1D11-9944-A9B805613C57}"/>
                </a:ext>
              </a:extLst>
            </p:cNvPr>
            <p:cNvSpPr/>
            <p:nvPr/>
          </p:nvSpPr>
          <p:spPr>
            <a:xfrm>
              <a:off x="7263860"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2" name="Freeform 255">
              <a:extLst>
                <a:ext uri="{FF2B5EF4-FFF2-40B4-BE49-F238E27FC236}">
                  <a16:creationId xmlns:a16="http://schemas.microsoft.com/office/drawing/2014/main" id="{96D54E13-76AF-03E8-689B-59B8D8B86137}"/>
                </a:ext>
              </a:extLst>
            </p:cNvPr>
            <p:cNvSpPr/>
            <p:nvPr/>
          </p:nvSpPr>
          <p:spPr>
            <a:xfrm>
              <a:off x="7294077"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3" name="Freeform 256">
              <a:extLst>
                <a:ext uri="{FF2B5EF4-FFF2-40B4-BE49-F238E27FC236}">
                  <a16:creationId xmlns:a16="http://schemas.microsoft.com/office/drawing/2014/main" id="{EA9BF2CA-C3E0-DD12-4AA2-EC2E0850EC4E}"/>
                </a:ext>
              </a:extLst>
            </p:cNvPr>
            <p:cNvSpPr/>
            <p:nvPr/>
          </p:nvSpPr>
          <p:spPr>
            <a:xfrm>
              <a:off x="7349977" y="36119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4" name="Freeform 257">
              <a:extLst>
                <a:ext uri="{FF2B5EF4-FFF2-40B4-BE49-F238E27FC236}">
                  <a16:creationId xmlns:a16="http://schemas.microsoft.com/office/drawing/2014/main" id="{62A1B44A-C351-96AC-8516-9FD173F430FE}"/>
                </a:ext>
              </a:extLst>
            </p:cNvPr>
            <p:cNvSpPr/>
            <p:nvPr/>
          </p:nvSpPr>
          <p:spPr>
            <a:xfrm>
              <a:off x="7380193" y="35816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5" name="Freeform 258">
              <a:extLst>
                <a:ext uri="{FF2B5EF4-FFF2-40B4-BE49-F238E27FC236}">
                  <a16:creationId xmlns:a16="http://schemas.microsoft.com/office/drawing/2014/main" id="{EF719622-E332-37FE-A371-6FE6B6D6A6C6}"/>
                </a:ext>
              </a:extLst>
            </p:cNvPr>
            <p:cNvSpPr/>
            <p:nvPr/>
          </p:nvSpPr>
          <p:spPr>
            <a:xfrm>
              <a:off x="7437604"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6" name="Freeform 259">
              <a:extLst>
                <a:ext uri="{FF2B5EF4-FFF2-40B4-BE49-F238E27FC236}">
                  <a16:creationId xmlns:a16="http://schemas.microsoft.com/office/drawing/2014/main" id="{84A14429-B795-B07F-6F8F-2DDCAAFD84E7}"/>
                </a:ext>
              </a:extLst>
            </p:cNvPr>
            <p:cNvSpPr/>
            <p:nvPr/>
          </p:nvSpPr>
          <p:spPr>
            <a:xfrm>
              <a:off x="7467821"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7" name="Freeform 260">
              <a:extLst>
                <a:ext uri="{FF2B5EF4-FFF2-40B4-BE49-F238E27FC236}">
                  <a16:creationId xmlns:a16="http://schemas.microsoft.com/office/drawing/2014/main" id="{1914EF6C-706A-CB58-BB94-3BF0D30C7063}"/>
                </a:ext>
              </a:extLst>
            </p:cNvPr>
            <p:cNvSpPr/>
            <p:nvPr/>
          </p:nvSpPr>
          <p:spPr>
            <a:xfrm>
              <a:off x="7594729" y="37101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8" name="Freeform 261">
              <a:extLst>
                <a:ext uri="{FF2B5EF4-FFF2-40B4-BE49-F238E27FC236}">
                  <a16:creationId xmlns:a16="http://schemas.microsoft.com/office/drawing/2014/main" id="{FE218417-0E1D-4FEC-D29F-0830BC75F8DC}"/>
                </a:ext>
              </a:extLst>
            </p:cNvPr>
            <p:cNvSpPr/>
            <p:nvPr/>
          </p:nvSpPr>
          <p:spPr>
            <a:xfrm>
              <a:off x="7624946" y="36799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999" name="Freeform 262">
              <a:extLst>
                <a:ext uri="{FF2B5EF4-FFF2-40B4-BE49-F238E27FC236}">
                  <a16:creationId xmlns:a16="http://schemas.microsoft.com/office/drawing/2014/main" id="{7AC3740E-4EC9-84BF-316F-DC01BBA03A5A}"/>
                </a:ext>
              </a:extLst>
            </p:cNvPr>
            <p:cNvSpPr/>
            <p:nvPr/>
          </p:nvSpPr>
          <p:spPr>
            <a:xfrm>
              <a:off x="7759409"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0" name="Freeform 263">
              <a:extLst>
                <a:ext uri="{FF2B5EF4-FFF2-40B4-BE49-F238E27FC236}">
                  <a16:creationId xmlns:a16="http://schemas.microsoft.com/office/drawing/2014/main" id="{0259C36C-B205-1315-8A6F-A92D11BA5D18}"/>
                </a:ext>
              </a:extLst>
            </p:cNvPr>
            <p:cNvSpPr/>
            <p:nvPr/>
          </p:nvSpPr>
          <p:spPr>
            <a:xfrm>
              <a:off x="778962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1" name="Freeform 264">
              <a:extLst>
                <a:ext uri="{FF2B5EF4-FFF2-40B4-BE49-F238E27FC236}">
                  <a16:creationId xmlns:a16="http://schemas.microsoft.com/office/drawing/2014/main" id="{B13311DF-F83F-FBE1-197E-6323F79AE0FC}"/>
                </a:ext>
              </a:extLst>
            </p:cNvPr>
            <p:cNvSpPr/>
            <p:nvPr/>
          </p:nvSpPr>
          <p:spPr>
            <a:xfrm>
              <a:off x="78696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2" name="Freeform 265">
              <a:extLst>
                <a:ext uri="{FF2B5EF4-FFF2-40B4-BE49-F238E27FC236}">
                  <a16:creationId xmlns:a16="http://schemas.microsoft.com/office/drawing/2014/main" id="{79FD9C55-6BFD-868B-852A-25FB54222FD7}"/>
                </a:ext>
              </a:extLst>
            </p:cNvPr>
            <p:cNvSpPr/>
            <p:nvPr/>
          </p:nvSpPr>
          <p:spPr>
            <a:xfrm>
              <a:off x="78999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3" name="Freeform 266">
              <a:extLst>
                <a:ext uri="{FF2B5EF4-FFF2-40B4-BE49-F238E27FC236}">
                  <a16:creationId xmlns:a16="http://schemas.microsoft.com/office/drawing/2014/main" id="{0E66FDB6-5918-B1C2-8DCE-05F85DE1A9F3}"/>
                </a:ext>
              </a:extLst>
            </p:cNvPr>
            <p:cNvSpPr/>
            <p:nvPr/>
          </p:nvSpPr>
          <p:spPr>
            <a:xfrm>
              <a:off x="7918044"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4" name="Freeform 267">
              <a:extLst>
                <a:ext uri="{FF2B5EF4-FFF2-40B4-BE49-F238E27FC236}">
                  <a16:creationId xmlns:a16="http://schemas.microsoft.com/office/drawing/2014/main" id="{21B5C4AF-6E2E-D95B-53AC-6D744253AD93}"/>
                </a:ext>
              </a:extLst>
            </p:cNvPr>
            <p:cNvSpPr/>
            <p:nvPr/>
          </p:nvSpPr>
          <p:spPr>
            <a:xfrm>
              <a:off x="7948261"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5" name="Freeform 268">
              <a:extLst>
                <a:ext uri="{FF2B5EF4-FFF2-40B4-BE49-F238E27FC236}">
                  <a16:creationId xmlns:a16="http://schemas.microsoft.com/office/drawing/2014/main" id="{1C604D5F-9D66-8C3F-751C-D4C47C28D901}"/>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6" name="Freeform 269">
              <a:extLst>
                <a:ext uri="{FF2B5EF4-FFF2-40B4-BE49-F238E27FC236}">
                  <a16:creationId xmlns:a16="http://schemas.microsoft.com/office/drawing/2014/main" id="{76595915-E6BC-6BF1-1220-7AECCA3C1C07}"/>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7" name="Freeform 270">
              <a:extLst>
                <a:ext uri="{FF2B5EF4-FFF2-40B4-BE49-F238E27FC236}">
                  <a16:creationId xmlns:a16="http://schemas.microsoft.com/office/drawing/2014/main" id="{36403F18-3D8C-62C9-3127-862717A5BA63}"/>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8" name="Freeform 271">
              <a:extLst>
                <a:ext uri="{FF2B5EF4-FFF2-40B4-BE49-F238E27FC236}">
                  <a16:creationId xmlns:a16="http://schemas.microsoft.com/office/drawing/2014/main" id="{216384E8-B1E1-8914-1637-C03B67E5708F}"/>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09" name="Freeform 272">
              <a:extLst>
                <a:ext uri="{FF2B5EF4-FFF2-40B4-BE49-F238E27FC236}">
                  <a16:creationId xmlns:a16="http://schemas.microsoft.com/office/drawing/2014/main" id="{3DF8E8CC-B3D3-595D-1F46-AE35FC3BF6E2}"/>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0" name="Freeform 273">
              <a:extLst>
                <a:ext uri="{FF2B5EF4-FFF2-40B4-BE49-F238E27FC236}">
                  <a16:creationId xmlns:a16="http://schemas.microsoft.com/office/drawing/2014/main" id="{C927E927-8E1D-79A9-EBB7-A881AAF03629}"/>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1" name="Freeform 274">
              <a:extLst>
                <a:ext uri="{FF2B5EF4-FFF2-40B4-BE49-F238E27FC236}">
                  <a16:creationId xmlns:a16="http://schemas.microsoft.com/office/drawing/2014/main" id="{73D8E80A-A8EF-BC38-A1B1-7ECEADB4E2C7}"/>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2" name="Freeform 275">
              <a:extLst>
                <a:ext uri="{FF2B5EF4-FFF2-40B4-BE49-F238E27FC236}">
                  <a16:creationId xmlns:a16="http://schemas.microsoft.com/office/drawing/2014/main" id="{7265832F-6D55-7A3A-3DDA-C5EF00252E75}"/>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3" name="Freeform 276">
              <a:extLst>
                <a:ext uri="{FF2B5EF4-FFF2-40B4-BE49-F238E27FC236}">
                  <a16:creationId xmlns:a16="http://schemas.microsoft.com/office/drawing/2014/main" id="{3C07ABDB-6250-381E-8AED-CFBBCCCA79CF}"/>
                </a:ext>
              </a:extLst>
            </p:cNvPr>
            <p:cNvSpPr/>
            <p:nvPr/>
          </p:nvSpPr>
          <p:spPr>
            <a:xfrm>
              <a:off x="7972434"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4" name="Freeform 277">
              <a:extLst>
                <a:ext uri="{FF2B5EF4-FFF2-40B4-BE49-F238E27FC236}">
                  <a16:creationId xmlns:a16="http://schemas.microsoft.com/office/drawing/2014/main" id="{259D7C29-221E-BEBC-6953-4BF3935B2C7F}"/>
                </a:ext>
              </a:extLst>
            </p:cNvPr>
            <p:cNvSpPr/>
            <p:nvPr/>
          </p:nvSpPr>
          <p:spPr>
            <a:xfrm>
              <a:off x="8002650"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5" name="Freeform 278">
              <a:extLst>
                <a:ext uri="{FF2B5EF4-FFF2-40B4-BE49-F238E27FC236}">
                  <a16:creationId xmlns:a16="http://schemas.microsoft.com/office/drawing/2014/main" id="{F80AA6AB-0145-A7CD-049D-2AC1A1735B0E}"/>
                </a:ext>
              </a:extLst>
            </p:cNvPr>
            <p:cNvSpPr/>
            <p:nvPr/>
          </p:nvSpPr>
          <p:spPr>
            <a:xfrm>
              <a:off x="8011715"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6" name="Freeform 279">
              <a:extLst>
                <a:ext uri="{FF2B5EF4-FFF2-40B4-BE49-F238E27FC236}">
                  <a16:creationId xmlns:a16="http://schemas.microsoft.com/office/drawing/2014/main" id="{27969C9B-82CB-936A-F948-8B476A3996E5}"/>
                </a:ext>
              </a:extLst>
            </p:cNvPr>
            <p:cNvSpPr/>
            <p:nvPr/>
          </p:nvSpPr>
          <p:spPr>
            <a:xfrm>
              <a:off x="8041931"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7" name="Freeform 280">
              <a:extLst>
                <a:ext uri="{FF2B5EF4-FFF2-40B4-BE49-F238E27FC236}">
                  <a16:creationId xmlns:a16="http://schemas.microsoft.com/office/drawing/2014/main" id="{BF1D6CFD-5F5E-CD3C-2114-C5CB459824D0}"/>
                </a:ext>
              </a:extLst>
            </p:cNvPr>
            <p:cNvSpPr/>
            <p:nvPr/>
          </p:nvSpPr>
          <p:spPr>
            <a:xfrm>
              <a:off x="809934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8" name="Freeform 281">
              <a:extLst>
                <a:ext uri="{FF2B5EF4-FFF2-40B4-BE49-F238E27FC236}">
                  <a16:creationId xmlns:a16="http://schemas.microsoft.com/office/drawing/2014/main" id="{4AAD079C-C941-C331-2C4D-F65611389C97}"/>
                </a:ext>
              </a:extLst>
            </p:cNvPr>
            <p:cNvSpPr/>
            <p:nvPr/>
          </p:nvSpPr>
          <p:spPr>
            <a:xfrm>
              <a:off x="812955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19" name="Freeform 282">
              <a:extLst>
                <a:ext uri="{FF2B5EF4-FFF2-40B4-BE49-F238E27FC236}">
                  <a16:creationId xmlns:a16="http://schemas.microsoft.com/office/drawing/2014/main" id="{D99C155C-FA73-1BB7-5D42-0F7536F8E8EE}"/>
                </a:ext>
              </a:extLst>
            </p:cNvPr>
            <p:cNvSpPr/>
            <p:nvPr/>
          </p:nvSpPr>
          <p:spPr>
            <a:xfrm>
              <a:off x="8106897"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0" name="Freeform 283">
              <a:extLst>
                <a:ext uri="{FF2B5EF4-FFF2-40B4-BE49-F238E27FC236}">
                  <a16:creationId xmlns:a16="http://schemas.microsoft.com/office/drawing/2014/main" id="{E15F1011-3528-F791-A83C-CE749ED20F21}"/>
                </a:ext>
              </a:extLst>
            </p:cNvPr>
            <p:cNvSpPr/>
            <p:nvPr/>
          </p:nvSpPr>
          <p:spPr>
            <a:xfrm>
              <a:off x="8137113"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1" name="Freeform 284">
              <a:extLst>
                <a:ext uri="{FF2B5EF4-FFF2-40B4-BE49-F238E27FC236}">
                  <a16:creationId xmlns:a16="http://schemas.microsoft.com/office/drawing/2014/main" id="{247AE11D-FC26-40E2-1392-4E124D557E5A}"/>
                </a:ext>
              </a:extLst>
            </p:cNvPr>
            <p:cNvSpPr/>
            <p:nvPr/>
          </p:nvSpPr>
          <p:spPr>
            <a:xfrm>
              <a:off x="826402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2" name="Freeform 285">
              <a:extLst>
                <a:ext uri="{FF2B5EF4-FFF2-40B4-BE49-F238E27FC236}">
                  <a16:creationId xmlns:a16="http://schemas.microsoft.com/office/drawing/2014/main" id="{23F75CA2-52C2-3724-7086-FBC029A738B9}"/>
                </a:ext>
              </a:extLst>
            </p:cNvPr>
            <p:cNvSpPr/>
            <p:nvPr/>
          </p:nvSpPr>
          <p:spPr>
            <a:xfrm>
              <a:off x="8294238"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3" name="Freeform 286">
              <a:extLst>
                <a:ext uri="{FF2B5EF4-FFF2-40B4-BE49-F238E27FC236}">
                  <a16:creationId xmlns:a16="http://schemas.microsoft.com/office/drawing/2014/main" id="{FE362B4D-7B21-F7DD-8039-5EA11126D52B}"/>
                </a:ext>
              </a:extLst>
            </p:cNvPr>
            <p:cNvSpPr/>
            <p:nvPr/>
          </p:nvSpPr>
          <p:spPr>
            <a:xfrm>
              <a:off x="8406038"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4" name="Freeform 287">
              <a:extLst>
                <a:ext uri="{FF2B5EF4-FFF2-40B4-BE49-F238E27FC236}">
                  <a16:creationId xmlns:a16="http://schemas.microsoft.com/office/drawing/2014/main" id="{58A7AA4F-CF08-8596-A5EC-6E14F0D308A5}"/>
                </a:ext>
              </a:extLst>
            </p:cNvPr>
            <p:cNvSpPr/>
            <p:nvPr/>
          </p:nvSpPr>
          <p:spPr>
            <a:xfrm>
              <a:off x="8436255"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5" name="Freeform 288">
              <a:extLst>
                <a:ext uri="{FF2B5EF4-FFF2-40B4-BE49-F238E27FC236}">
                  <a16:creationId xmlns:a16="http://schemas.microsoft.com/office/drawing/2014/main" id="{771A6B7D-17FC-E158-6C2B-86094EA51C0B}"/>
                </a:ext>
              </a:extLst>
            </p:cNvPr>
            <p:cNvSpPr/>
            <p:nvPr/>
          </p:nvSpPr>
          <p:spPr>
            <a:xfrm>
              <a:off x="853899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6" name="Freeform 289">
              <a:extLst>
                <a:ext uri="{FF2B5EF4-FFF2-40B4-BE49-F238E27FC236}">
                  <a16:creationId xmlns:a16="http://schemas.microsoft.com/office/drawing/2014/main" id="{A2D5245B-FD31-E8B2-3FE8-40A5DDEB9457}"/>
                </a:ext>
              </a:extLst>
            </p:cNvPr>
            <p:cNvSpPr/>
            <p:nvPr/>
          </p:nvSpPr>
          <p:spPr>
            <a:xfrm>
              <a:off x="8569207"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7" name="Freeform 290">
              <a:extLst>
                <a:ext uri="{FF2B5EF4-FFF2-40B4-BE49-F238E27FC236}">
                  <a16:creationId xmlns:a16="http://schemas.microsoft.com/office/drawing/2014/main" id="{6D7B0D70-493F-8650-CE81-266524E45FB2}"/>
                </a:ext>
              </a:extLst>
            </p:cNvPr>
            <p:cNvSpPr/>
            <p:nvPr/>
          </p:nvSpPr>
          <p:spPr>
            <a:xfrm>
              <a:off x="857978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8" name="Freeform 291">
              <a:extLst>
                <a:ext uri="{FF2B5EF4-FFF2-40B4-BE49-F238E27FC236}">
                  <a16:creationId xmlns:a16="http://schemas.microsoft.com/office/drawing/2014/main" id="{66C6CF5F-2524-FA64-AA23-739DDCAAB5F8}"/>
                </a:ext>
              </a:extLst>
            </p:cNvPr>
            <p:cNvSpPr/>
            <p:nvPr/>
          </p:nvSpPr>
          <p:spPr>
            <a:xfrm>
              <a:off x="860999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29" name="Freeform 292">
              <a:extLst>
                <a:ext uri="{FF2B5EF4-FFF2-40B4-BE49-F238E27FC236}">
                  <a16:creationId xmlns:a16="http://schemas.microsoft.com/office/drawing/2014/main" id="{3612A34A-F83E-D9C0-11AF-AF9E464D7FB4}"/>
                </a:ext>
              </a:extLst>
            </p:cNvPr>
            <p:cNvSpPr/>
            <p:nvPr/>
          </p:nvSpPr>
          <p:spPr>
            <a:xfrm>
              <a:off x="8634172"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0" name="Freeform 293">
              <a:extLst>
                <a:ext uri="{FF2B5EF4-FFF2-40B4-BE49-F238E27FC236}">
                  <a16:creationId xmlns:a16="http://schemas.microsoft.com/office/drawing/2014/main" id="{89078B79-9EA9-A0D8-DCA2-9A4BD304C707}"/>
                </a:ext>
              </a:extLst>
            </p:cNvPr>
            <p:cNvSpPr/>
            <p:nvPr/>
          </p:nvSpPr>
          <p:spPr>
            <a:xfrm>
              <a:off x="8664388"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1" name="Freeform 294">
              <a:extLst>
                <a:ext uri="{FF2B5EF4-FFF2-40B4-BE49-F238E27FC236}">
                  <a16:creationId xmlns:a16="http://schemas.microsoft.com/office/drawing/2014/main" id="{F86948FC-0C14-8AC1-4D55-7E4D82014B0B}"/>
                </a:ext>
              </a:extLst>
            </p:cNvPr>
            <p:cNvSpPr/>
            <p:nvPr/>
          </p:nvSpPr>
          <p:spPr>
            <a:xfrm>
              <a:off x="8641726"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2" name="Freeform 295">
              <a:extLst>
                <a:ext uri="{FF2B5EF4-FFF2-40B4-BE49-F238E27FC236}">
                  <a16:creationId xmlns:a16="http://schemas.microsoft.com/office/drawing/2014/main" id="{DF6FDD35-E7B3-3EE0-266C-A8E9404F6E43}"/>
                </a:ext>
              </a:extLst>
            </p:cNvPr>
            <p:cNvSpPr/>
            <p:nvPr/>
          </p:nvSpPr>
          <p:spPr>
            <a:xfrm>
              <a:off x="8671942"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3" name="Freeform 296">
              <a:extLst>
                <a:ext uri="{FF2B5EF4-FFF2-40B4-BE49-F238E27FC236}">
                  <a16:creationId xmlns:a16="http://schemas.microsoft.com/office/drawing/2014/main" id="{B20A11D9-4D7E-1EF1-A073-E4478455C6BA}"/>
                </a:ext>
              </a:extLst>
            </p:cNvPr>
            <p:cNvSpPr/>
            <p:nvPr/>
          </p:nvSpPr>
          <p:spPr>
            <a:xfrm>
              <a:off x="8886478"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4" name="Freeform 297">
              <a:extLst>
                <a:ext uri="{FF2B5EF4-FFF2-40B4-BE49-F238E27FC236}">
                  <a16:creationId xmlns:a16="http://schemas.microsoft.com/office/drawing/2014/main" id="{F1AE4FAF-F622-6960-909F-47C410A2BB79}"/>
                </a:ext>
              </a:extLst>
            </p:cNvPr>
            <p:cNvSpPr/>
            <p:nvPr/>
          </p:nvSpPr>
          <p:spPr>
            <a:xfrm>
              <a:off x="8916695"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5" name="Freeform 298">
              <a:extLst>
                <a:ext uri="{FF2B5EF4-FFF2-40B4-BE49-F238E27FC236}">
                  <a16:creationId xmlns:a16="http://schemas.microsoft.com/office/drawing/2014/main" id="{DEC73536-4109-7E89-5479-8649628A91C0}"/>
                </a:ext>
              </a:extLst>
            </p:cNvPr>
            <p:cNvSpPr/>
            <p:nvPr/>
          </p:nvSpPr>
          <p:spPr>
            <a:xfrm>
              <a:off x="8894032"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6" name="Freeform 299">
              <a:extLst>
                <a:ext uri="{FF2B5EF4-FFF2-40B4-BE49-F238E27FC236}">
                  <a16:creationId xmlns:a16="http://schemas.microsoft.com/office/drawing/2014/main" id="{71ECDDD1-ACD2-289A-AB19-6D2AEE7C6835}"/>
                </a:ext>
              </a:extLst>
            </p:cNvPr>
            <p:cNvSpPr/>
            <p:nvPr/>
          </p:nvSpPr>
          <p:spPr>
            <a:xfrm>
              <a:off x="8924249"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7" name="Freeform 300">
              <a:extLst>
                <a:ext uri="{FF2B5EF4-FFF2-40B4-BE49-F238E27FC236}">
                  <a16:creationId xmlns:a16="http://schemas.microsoft.com/office/drawing/2014/main" id="{A3B399CD-75FF-0A1C-939E-37362BE886A5}"/>
                </a:ext>
              </a:extLst>
            </p:cNvPr>
            <p:cNvSpPr/>
            <p:nvPr/>
          </p:nvSpPr>
          <p:spPr>
            <a:xfrm>
              <a:off x="9350299" y="43768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038" name="Freeform 301">
              <a:extLst>
                <a:ext uri="{FF2B5EF4-FFF2-40B4-BE49-F238E27FC236}">
                  <a16:creationId xmlns:a16="http://schemas.microsoft.com/office/drawing/2014/main" id="{53C06627-CD75-ABB8-798C-1F4F1AD97A5B}"/>
                </a:ext>
              </a:extLst>
            </p:cNvPr>
            <p:cNvSpPr/>
            <p:nvPr/>
          </p:nvSpPr>
          <p:spPr>
            <a:xfrm>
              <a:off x="9380516" y="43466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605" name="Graphic 4">
            <a:extLst>
              <a:ext uri="{FF2B5EF4-FFF2-40B4-BE49-F238E27FC236}">
                <a16:creationId xmlns:a16="http://schemas.microsoft.com/office/drawing/2014/main" id="{979647EA-D305-B100-5477-7E25FEE7DB0F}"/>
              </a:ext>
            </a:extLst>
          </p:cNvPr>
          <p:cNvGrpSpPr/>
          <p:nvPr/>
        </p:nvGrpSpPr>
        <p:grpSpPr>
          <a:xfrm>
            <a:off x="921455" y="2093120"/>
            <a:ext cx="4310406" cy="2726098"/>
            <a:chOff x="2955009" y="1020778"/>
            <a:chExt cx="6102191" cy="3436213"/>
          </a:xfrm>
          <a:noFill/>
        </p:grpSpPr>
        <p:sp>
          <p:nvSpPr>
            <p:cNvPr id="690" name="Freeform 303">
              <a:extLst>
                <a:ext uri="{FF2B5EF4-FFF2-40B4-BE49-F238E27FC236}">
                  <a16:creationId xmlns:a16="http://schemas.microsoft.com/office/drawing/2014/main" id="{1CD6CBF7-8BB1-B0B2-B43A-7A92C5368232}"/>
                </a:ext>
              </a:extLst>
            </p:cNvPr>
            <p:cNvSpPr/>
            <p:nvPr/>
          </p:nvSpPr>
          <p:spPr>
            <a:xfrm>
              <a:off x="2977671" y="1051013"/>
              <a:ext cx="6049313" cy="3375743"/>
            </a:xfrm>
            <a:custGeom>
              <a:avLst/>
              <a:gdLst>
                <a:gd name="connsiteX0" fmla="*/ 0 w 6049313"/>
                <a:gd name="connsiteY0" fmla="*/ 0 h 3375743"/>
                <a:gd name="connsiteX1" fmla="*/ 86117 w 6049313"/>
                <a:gd name="connsiteY1" fmla="*/ 0 h 3375743"/>
                <a:gd name="connsiteX2" fmla="*/ 86117 w 6049313"/>
                <a:gd name="connsiteY2" fmla="*/ 24188 h 3375743"/>
                <a:gd name="connsiteX3" fmla="*/ 125398 w 6049313"/>
                <a:gd name="connsiteY3" fmla="*/ 24188 h 3375743"/>
                <a:gd name="connsiteX4" fmla="*/ 125398 w 6049313"/>
                <a:gd name="connsiteY4" fmla="*/ 48376 h 3375743"/>
                <a:gd name="connsiteX5" fmla="*/ 142017 w 6049313"/>
                <a:gd name="connsiteY5" fmla="*/ 48376 h 3375743"/>
                <a:gd name="connsiteX6" fmla="*/ 142017 w 6049313"/>
                <a:gd name="connsiteY6" fmla="*/ 72564 h 3375743"/>
                <a:gd name="connsiteX7" fmla="*/ 243242 w 6049313"/>
                <a:gd name="connsiteY7" fmla="*/ 72564 h 3375743"/>
                <a:gd name="connsiteX8" fmla="*/ 243242 w 6049313"/>
                <a:gd name="connsiteY8" fmla="*/ 96752 h 3375743"/>
                <a:gd name="connsiteX9" fmla="*/ 291588 w 6049313"/>
                <a:gd name="connsiteY9" fmla="*/ 96752 h 3375743"/>
                <a:gd name="connsiteX10" fmla="*/ 291588 w 6049313"/>
                <a:gd name="connsiteY10" fmla="*/ 122452 h 3375743"/>
                <a:gd name="connsiteX11" fmla="*/ 299142 w 6049313"/>
                <a:gd name="connsiteY11" fmla="*/ 122452 h 3375743"/>
                <a:gd name="connsiteX12" fmla="*/ 299142 w 6049313"/>
                <a:gd name="connsiteY12" fmla="*/ 244904 h 3375743"/>
                <a:gd name="connsiteX13" fmla="*/ 306696 w 6049313"/>
                <a:gd name="connsiteY13" fmla="*/ 244904 h 3375743"/>
                <a:gd name="connsiteX14" fmla="*/ 306696 w 6049313"/>
                <a:gd name="connsiteY14" fmla="*/ 270604 h 3375743"/>
                <a:gd name="connsiteX15" fmla="*/ 314250 w 6049313"/>
                <a:gd name="connsiteY15" fmla="*/ 270604 h 3375743"/>
                <a:gd name="connsiteX16" fmla="*/ 314250 w 6049313"/>
                <a:gd name="connsiteY16" fmla="*/ 344680 h 3375743"/>
                <a:gd name="connsiteX17" fmla="*/ 323315 w 6049313"/>
                <a:gd name="connsiteY17" fmla="*/ 344680 h 3375743"/>
                <a:gd name="connsiteX18" fmla="*/ 323315 w 6049313"/>
                <a:gd name="connsiteY18" fmla="*/ 368868 h 3375743"/>
                <a:gd name="connsiteX19" fmla="*/ 330869 w 6049313"/>
                <a:gd name="connsiteY19" fmla="*/ 368868 h 3375743"/>
                <a:gd name="connsiteX20" fmla="*/ 330869 w 6049313"/>
                <a:gd name="connsiteY20" fmla="*/ 470155 h 3375743"/>
                <a:gd name="connsiteX21" fmla="*/ 338423 w 6049313"/>
                <a:gd name="connsiteY21" fmla="*/ 470155 h 3375743"/>
                <a:gd name="connsiteX22" fmla="*/ 338423 w 6049313"/>
                <a:gd name="connsiteY22" fmla="*/ 569931 h 3375743"/>
                <a:gd name="connsiteX23" fmla="*/ 345977 w 6049313"/>
                <a:gd name="connsiteY23" fmla="*/ 569931 h 3375743"/>
                <a:gd name="connsiteX24" fmla="*/ 345977 w 6049313"/>
                <a:gd name="connsiteY24" fmla="*/ 672730 h 3375743"/>
                <a:gd name="connsiteX25" fmla="*/ 353531 w 6049313"/>
                <a:gd name="connsiteY25" fmla="*/ 672730 h 3375743"/>
                <a:gd name="connsiteX26" fmla="*/ 353531 w 6049313"/>
                <a:gd name="connsiteY26" fmla="*/ 722618 h 3375743"/>
                <a:gd name="connsiteX27" fmla="*/ 377704 w 6049313"/>
                <a:gd name="connsiteY27" fmla="*/ 722618 h 3375743"/>
                <a:gd name="connsiteX28" fmla="*/ 377704 w 6049313"/>
                <a:gd name="connsiteY28" fmla="*/ 748317 h 3375743"/>
                <a:gd name="connsiteX29" fmla="*/ 385258 w 6049313"/>
                <a:gd name="connsiteY29" fmla="*/ 748317 h 3375743"/>
                <a:gd name="connsiteX30" fmla="*/ 385258 w 6049313"/>
                <a:gd name="connsiteY30" fmla="*/ 799717 h 3375743"/>
                <a:gd name="connsiteX31" fmla="*/ 394323 w 6049313"/>
                <a:gd name="connsiteY31" fmla="*/ 799717 h 3375743"/>
                <a:gd name="connsiteX32" fmla="*/ 394323 w 6049313"/>
                <a:gd name="connsiteY32" fmla="*/ 851117 h 3375743"/>
                <a:gd name="connsiteX33" fmla="*/ 472886 w 6049313"/>
                <a:gd name="connsiteY33" fmla="*/ 851117 h 3375743"/>
                <a:gd name="connsiteX34" fmla="*/ 472886 w 6049313"/>
                <a:gd name="connsiteY34" fmla="*/ 876816 h 3375743"/>
                <a:gd name="connsiteX35" fmla="*/ 559002 w 6049313"/>
                <a:gd name="connsiteY35" fmla="*/ 876816 h 3375743"/>
                <a:gd name="connsiteX36" fmla="*/ 559002 w 6049313"/>
                <a:gd name="connsiteY36" fmla="*/ 904028 h 3375743"/>
                <a:gd name="connsiteX37" fmla="*/ 566557 w 6049313"/>
                <a:gd name="connsiteY37" fmla="*/ 904028 h 3375743"/>
                <a:gd name="connsiteX38" fmla="*/ 566557 w 6049313"/>
                <a:gd name="connsiteY38" fmla="*/ 929728 h 3375743"/>
                <a:gd name="connsiteX39" fmla="*/ 605838 w 6049313"/>
                <a:gd name="connsiteY39" fmla="*/ 929728 h 3375743"/>
                <a:gd name="connsiteX40" fmla="*/ 605838 w 6049313"/>
                <a:gd name="connsiteY40" fmla="*/ 956939 h 3375743"/>
                <a:gd name="connsiteX41" fmla="*/ 614903 w 6049313"/>
                <a:gd name="connsiteY41" fmla="*/ 956939 h 3375743"/>
                <a:gd name="connsiteX42" fmla="*/ 614903 w 6049313"/>
                <a:gd name="connsiteY42" fmla="*/ 982639 h 3375743"/>
                <a:gd name="connsiteX43" fmla="*/ 622457 w 6049313"/>
                <a:gd name="connsiteY43" fmla="*/ 982639 h 3375743"/>
                <a:gd name="connsiteX44" fmla="*/ 622457 w 6049313"/>
                <a:gd name="connsiteY44" fmla="*/ 1009851 h 3375743"/>
                <a:gd name="connsiteX45" fmla="*/ 630011 w 6049313"/>
                <a:gd name="connsiteY45" fmla="*/ 1009851 h 3375743"/>
                <a:gd name="connsiteX46" fmla="*/ 630011 w 6049313"/>
                <a:gd name="connsiteY46" fmla="*/ 1037062 h 3375743"/>
                <a:gd name="connsiteX47" fmla="*/ 637565 w 6049313"/>
                <a:gd name="connsiteY47" fmla="*/ 1037062 h 3375743"/>
                <a:gd name="connsiteX48" fmla="*/ 637565 w 6049313"/>
                <a:gd name="connsiteY48" fmla="*/ 1062762 h 3375743"/>
                <a:gd name="connsiteX49" fmla="*/ 654184 w 6049313"/>
                <a:gd name="connsiteY49" fmla="*/ 1062762 h 3375743"/>
                <a:gd name="connsiteX50" fmla="*/ 654184 w 6049313"/>
                <a:gd name="connsiteY50" fmla="*/ 1089974 h 3375743"/>
                <a:gd name="connsiteX51" fmla="*/ 661738 w 6049313"/>
                <a:gd name="connsiteY51" fmla="*/ 1089974 h 3375743"/>
                <a:gd name="connsiteX52" fmla="*/ 661738 w 6049313"/>
                <a:gd name="connsiteY52" fmla="*/ 1117185 h 3375743"/>
                <a:gd name="connsiteX53" fmla="*/ 669292 w 6049313"/>
                <a:gd name="connsiteY53" fmla="*/ 1117185 h 3375743"/>
                <a:gd name="connsiteX54" fmla="*/ 669292 w 6049313"/>
                <a:gd name="connsiteY54" fmla="*/ 1142885 h 3375743"/>
                <a:gd name="connsiteX55" fmla="*/ 676846 w 6049313"/>
                <a:gd name="connsiteY55" fmla="*/ 1142885 h 3375743"/>
                <a:gd name="connsiteX56" fmla="*/ 676846 w 6049313"/>
                <a:gd name="connsiteY56" fmla="*/ 1197308 h 3375743"/>
                <a:gd name="connsiteX57" fmla="*/ 701019 w 6049313"/>
                <a:gd name="connsiteY57" fmla="*/ 1197308 h 3375743"/>
                <a:gd name="connsiteX58" fmla="*/ 701019 w 6049313"/>
                <a:gd name="connsiteY58" fmla="*/ 1251731 h 3375743"/>
                <a:gd name="connsiteX59" fmla="*/ 708573 w 6049313"/>
                <a:gd name="connsiteY59" fmla="*/ 1251731 h 3375743"/>
                <a:gd name="connsiteX60" fmla="*/ 708573 w 6049313"/>
                <a:gd name="connsiteY60" fmla="*/ 1307666 h 3375743"/>
                <a:gd name="connsiteX61" fmla="*/ 960880 w 6049313"/>
                <a:gd name="connsiteY61" fmla="*/ 1307666 h 3375743"/>
                <a:gd name="connsiteX62" fmla="*/ 960880 w 6049313"/>
                <a:gd name="connsiteY62" fmla="*/ 1334877 h 3375743"/>
                <a:gd name="connsiteX63" fmla="*/ 992607 w 6049313"/>
                <a:gd name="connsiteY63" fmla="*/ 1334877 h 3375743"/>
                <a:gd name="connsiteX64" fmla="*/ 992607 w 6049313"/>
                <a:gd name="connsiteY64" fmla="*/ 1363601 h 3375743"/>
                <a:gd name="connsiteX65" fmla="*/ 1000161 w 6049313"/>
                <a:gd name="connsiteY65" fmla="*/ 1363601 h 3375743"/>
                <a:gd name="connsiteX66" fmla="*/ 1000161 w 6049313"/>
                <a:gd name="connsiteY66" fmla="*/ 1419536 h 3375743"/>
                <a:gd name="connsiteX67" fmla="*/ 1007715 w 6049313"/>
                <a:gd name="connsiteY67" fmla="*/ 1419536 h 3375743"/>
                <a:gd name="connsiteX68" fmla="*/ 1007715 w 6049313"/>
                <a:gd name="connsiteY68" fmla="*/ 1448259 h 3375743"/>
                <a:gd name="connsiteX69" fmla="*/ 1031888 w 6049313"/>
                <a:gd name="connsiteY69" fmla="*/ 1448259 h 3375743"/>
                <a:gd name="connsiteX70" fmla="*/ 1031888 w 6049313"/>
                <a:gd name="connsiteY70" fmla="*/ 1475470 h 3375743"/>
                <a:gd name="connsiteX71" fmla="*/ 1039442 w 6049313"/>
                <a:gd name="connsiteY71" fmla="*/ 1475470 h 3375743"/>
                <a:gd name="connsiteX72" fmla="*/ 1039442 w 6049313"/>
                <a:gd name="connsiteY72" fmla="*/ 1504194 h 3375743"/>
                <a:gd name="connsiteX73" fmla="*/ 1046996 w 6049313"/>
                <a:gd name="connsiteY73" fmla="*/ 1504194 h 3375743"/>
                <a:gd name="connsiteX74" fmla="*/ 1046996 w 6049313"/>
                <a:gd name="connsiteY74" fmla="*/ 1532917 h 3375743"/>
                <a:gd name="connsiteX75" fmla="*/ 1054551 w 6049313"/>
                <a:gd name="connsiteY75" fmla="*/ 1532917 h 3375743"/>
                <a:gd name="connsiteX76" fmla="*/ 1054551 w 6049313"/>
                <a:gd name="connsiteY76" fmla="*/ 1560129 h 3375743"/>
                <a:gd name="connsiteX77" fmla="*/ 1071170 w 6049313"/>
                <a:gd name="connsiteY77" fmla="*/ 1560129 h 3375743"/>
                <a:gd name="connsiteX78" fmla="*/ 1071170 w 6049313"/>
                <a:gd name="connsiteY78" fmla="*/ 1588852 h 3375743"/>
                <a:gd name="connsiteX79" fmla="*/ 1095343 w 6049313"/>
                <a:gd name="connsiteY79" fmla="*/ 1588852 h 3375743"/>
                <a:gd name="connsiteX80" fmla="*/ 1095343 w 6049313"/>
                <a:gd name="connsiteY80" fmla="*/ 1644787 h 3375743"/>
                <a:gd name="connsiteX81" fmla="*/ 1142178 w 6049313"/>
                <a:gd name="connsiteY81" fmla="*/ 1644787 h 3375743"/>
                <a:gd name="connsiteX82" fmla="*/ 1142178 w 6049313"/>
                <a:gd name="connsiteY82" fmla="*/ 1673510 h 3375743"/>
                <a:gd name="connsiteX83" fmla="*/ 1157286 w 6049313"/>
                <a:gd name="connsiteY83" fmla="*/ 1673510 h 3375743"/>
                <a:gd name="connsiteX84" fmla="*/ 1157286 w 6049313"/>
                <a:gd name="connsiteY84" fmla="*/ 1702233 h 3375743"/>
                <a:gd name="connsiteX85" fmla="*/ 1267576 w 6049313"/>
                <a:gd name="connsiteY85" fmla="*/ 1702233 h 3375743"/>
                <a:gd name="connsiteX86" fmla="*/ 1267576 w 6049313"/>
                <a:gd name="connsiteY86" fmla="*/ 1729445 h 3375743"/>
                <a:gd name="connsiteX87" fmla="*/ 1275130 w 6049313"/>
                <a:gd name="connsiteY87" fmla="*/ 1729445 h 3375743"/>
                <a:gd name="connsiteX88" fmla="*/ 1275130 w 6049313"/>
                <a:gd name="connsiteY88" fmla="*/ 1758168 h 3375743"/>
                <a:gd name="connsiteX89" fmla="*/ 1284195 w 6049313"/>
                <a:gd name="connsiteY89" fmla="*/ 1758168 h 3375743"/>
                <a:gd name="connsiteX90" fmla="*/ 1284195 w 6049313"/>
                <a:gd name="connsiteY90" fmla="*/ 1814103 h 3375743"/>
                <a:gd name="connsiteX91" fmla="*/ 1299303 w 6049313"/>
                <a:gd name="connsiteY91" fmla="*/ 1814103 h 3375743"/>
                <a:gd name="connsiteX92" fmla="*/ 1299303 w 6049313"/>
                <a:gd name="connsiteY92" fmla="*/ 1842826 h 3375743"/>
                <a:gd name="connsiteX93" fmla="*/ 1331030 w 6049313"/>
                <a:gd name="connsiteY93" fmla="*/ 1842826 h 3375743"/>
                <a:gd name="connsiteX94" fmla="*/ 1331030 w 6049313"/>
                <a:gd name="connsiteY94" fmla="*/ 1871550 h 3375743"/>
                <a:gd name="connsiteX95" fmla="*/ 1394484 w 6049313"/>
                <a:gd name="connsiteY95" fmla="*/ 1871550 h 3375743"/>
                <a:gd name="connsiteX96" fmla="*/ 1394484 w 6049313"/>
                <a:gd name="connsiteY96" fmla="*/ 1900273 h 3375743"/>
                <a:gd name="connsiteX97" fmla="*/ 1409593 w 6049313"/>
                <a:gd name="connsiteY97" fmla="*/ 1900273 h 3375743"/>
                <a:gd name="connsiteX98" fmla="*/ 1409593 w 6049313"/>
                <a:gd name="connsiteY98" fmla="*/ 1930508 h 3375743"/>
                <a:gd name="connsiteX99" fmla="*/ 1488155 w 6049313"/>
                <a:gd name="connsiteY99" fmla="*/ 1930508 h 3375743"/>
                <a:gd name="connsiteX100" fmla="*/ 1488155 w 6049313"/>
                <a:gd name="connsiteY100" fmla="*/ 1960743 h 3375743"/>
                <a:gd name="connsiteX101" fmla="*/ 1527436 w 6049313"/>
                <a:gd name="connsiteY101" fmla="*/ 1960743 h 3375743"/>
                <a:gd name="connsiteX102" fmla="*/ 1527436 w 6049313"/>
                <a:gd name="connsiteY102" fmla="*/ 1990978 h 3375743"/>
                <a:gd name="connsiteX103" fmla="*/ 1637726 w 6049313"/>
                <a:gd name="connsiteY103" fmla="*/ 1990978 h 3375743"/>
                <a:gd name="connsiteX104" fmla="*/ 1637726 w 6049313"/>
                <a:gd name="connsiteY104" fmla="*/ 2021213 h 3375743"/>
                <a:gd name="connsiteX105" fmla="*/ 1654345 w 6049313"/>
                <a:gd name="connsiteY105" fmla="*/ 2021213 h 3375743"/>
                <a:gd name="connsiteX106" fmla="*/ 1654345 w 6049313"/>
                <a:gd name="connsiteY106" fmla="*/ 2051448 h 3375743"/>
                <a:gd name="connsiteX107" fmla="*/ 1661899 w 6049313"/>
                <a:gd name="connsiteY107" fmla="*/ 2051448 h 3375743"/>
                <a:gd name="connsiteX108" fmla="*/ 1661899 w 6049313"/>
                <a:gd name="connsiteY108" fmla="*/ 2083195 h 3375743"/>
                <a:gd name="connsiteX109" fmla="*/ 1677008 w 6049313"/>
                <a:gd name="connsiteY109" fmla="*/ 2083195 h 3375743"/>
                <a:gd name="connsiteX110" fmla="*/ 1677008 w 6049313"/>
                <a:gd name="connsiteY110" fmla="*/ 2113430 h 3375743"/>
                <a:gd name="connsiteX111" fmla="*/ 1701180 w 6049313"/>
                <a:gd name="connsiteY111" fmla="*/ 2113430 h 3375743"/>
                <a:gd name="connsiteX112" fmla="*/ 1701180 w 6049313"/>
                <a:gd name="connsiteY112" fmla="*/ 2145177 h 3375743"/>
                <a:gd name="connsiteX113" fmla="*/ 1708735 w 6049313"/>
                <a:gd name="connsiteY113" fmla="*/ 2145177 h 3375743"/>
                <a:gd name="connsiteX114" fmla="*/ 1708735 w 6049313"/>
                <a:gd name="connsiteY114" fmla="*/ 2176924 h 3375743"/>
                <a:gd name="connsiteX115" fmla="*/ 1748016 w 6049313"/>
                <a:gd name="connsiteY115" fmla="*/ 2176924 h 3375743"/>
                <a:gd name="connsiteX116" fmla="*/ 1748016 w 6049313"/>
                <a:gd name="connsiteY116" fmla="*/ 2210182 h 3375743"/>
                <a:gd name="connsiteX117" fmla="*/ 1865860 w 6049313"/>
                <a:gd name="connsiteY117" fmla="*/ 2210182 h 3375743"/>
                <a:gd name="connsiteX118" fmla="*/ 1865860 w 6049313"/>
                <a:gd name="connsiteY118" fmla="*/ 2241929 h 3375743"/>
                <a:gd name="connsiteX119" fmla="*/ 1882479 w 6049313"/>
                <a:gd name="connsiteY119" fmla="*/ 2241929 h 3375743"/>
                <a:gd name="connsiteX120" fmla="*/ 1882479 w 6049313"/>
                <a:gd name="connsiteY120" fmla="*/ 2273676 h 3375743"/>
                <a:gd name="connsiteX121" fmla="*/ 1953487 w 6049313"/>
                <a:gd name="connsiteY121" fmla="*/ 2273676 h 3375743"/>
                <a:gd name="connsiteX122" fmla="*/ 1953487 w 6049313"/>
                <a:gd name="connsiteY122" fmla="*/ 2305422 h 3375743"/>
                <a:gd name="connsiteX123" fmla="*/ 1961041 w 6049313"/>
                <a:gd name="connsiteY123" fmla="*/ 2305422 h 3375743"/>
                <a:gd name="connsiteX124" fmla="*/ 1961041 w 6049313"/>
                <a:gd name="connsiteY124" fmla="*/ 2337169 h 3375743"/>
                <a:gd name="connsiteX125" fmla="*/ 1976149 w 6049313"/>
                <a:gd name="connsiteY125" fmla="*/ 2337169 h 3375743"/>
                <a:gd name="connsiteX126" fmla="*/ 1976149 w 6049313"/>
                <a:gd name="connsiteY126" fmla="*/ 2370428 h 3375743"/>
                <a:gd name="connsiteX127" fmla="*/ 1992768 w 6049313"/>
                <a:gd name="connsiteY127" fmla="*/ 2370428 h 3375743"/>
                <a:gd name="connsiteX128" fmla="*/ 1992768 w 6049313"/>
                <a:gd name="connsiteY128" fmla="*/ 2435433 h 3375743"/>
                <a:gd name="connsiteX129" fmla="*/ 2000322 w 6049313"/>
                <a:gd name="connsiteY129" fmla="*/ 2435433 h 3375743"/>
                <a:gd name="connsiteX130" fmla="*/ 2000322 w 6049313"/>
                <a:gd name="connsiteY130" fmla="*/ 2468692 h 3375743"/>
                <a:gd name="connsiteX131" fmla="*/ 2024496 w 6049313"/>
                <a:gd name="connsiteY131" fmla="*/ 2468692 h 3375743"/>
                <a:gd name="connsiteX132" fmla="*/ 2024496 w 6049313"/>
                <a:gd name="connsiteY132" fmla="*/ 2501950 h 3375743"/>
                <a:gd name="connsiteX133" fmla="*/ 2047158 w 6049313"/>
                <a:gd name="connsiteY133" fmla="*/ 2501950 h 3375743"/>
                <a:gd name="connsiteX134" fmla="*/ 2047158 w 6049313"/>
                <a:gd name="connsiteY134" fmla="*/ 2535209 h 3375743"/>
                <a:gd name="connsiteX135" fmla="*/ 2086439 w 6049313"/>
                <a:gd name="connsiteY135" fmla="*/ 2535209 h 3375743"/>
                <a:gd name="connsiteX136" fmla="*/ 2086439 w 6049313"/>
                <a:gd name="connsiteY136" fmla="*/ 2568468 h 3375743"/>
                <a:gd name="connsiteX137" fmla="*/ 2394646 w 6049313"/>
                <a:gd name="connsiteY137" fmla="*/ 2568468 h 3375743"/>
                <a:gd name="connsiteX138" fmla="*/ 2394646 w 6049313"/>
                <a:gd name="connsiteY138" fmla="*/ 2603238 h 3375743"/>
                <a:gd name="connsiteX139" fmla="*/ 2566879 w 6049313"/>
                <a:gd name="connsiteY139" fmla="*/ 2603238 h 3375743"/>
                <a:gd name="connsiteX140" fmla="*/ 2566879 w 6049313"/>
                <a:gd name="connsiteY140" fmla="*/ 2638008 h 3375743"/>
                <a:gd name="connsiteX141" fmla="*/ 2575944 w 6049313"/>
                <a:gd name="connsiteY141" fmla="*/ 2638008 h 3375743"/>
                <a:gd name="connsiteX142" fmla="*/ 2575944 w 6049313"/>
                <a:gd name="connsiteY142" fmla="*/ 2672778 h 3375743"/>
                <a:gd name="connsiteX143" fmla="*/ 2591052 w 6049313"/>
                <a:gd name="connsiteY143" fmla="*/ 2672778 h 3375743"/>
                <a:gd name="connsiteX144" fmla="*/ 2591052 w 6049313"/>
                <a:gd name="connsiteY144" fmla="*/ 2707549 h 3375743"/>
                <a:gd name="connsiteX145" fmla="*/ 2637887 w 6049313"/>
                <a:gd name="connsiteY145" fmla="*/ 2707549 h 3375743"/>
                <a:gd name="connsiteX146" fmla="*/ 2637887 w 6049313"/>
                <a:gd name="connsiteY146" fmla="*/ 2777089 h 3375743"/>
                <a:gd name="connsiteX147" fmla="*/ 2662061 w 6049313"/>
                <a:gd name="connsiteY147" fmla="*/ 2777089 h 3375743"/>
                <a:gd name="connsiteX148" fmla="*/ 2662061 w 6049313"/>
                <a:gd name="connsiteY148" fmla="*/ 2811860 h 3375743"/>
                <a:gd name="connsiteX149" fmla="*/ 2968757 w 6049313"/>
                <a:gd name="connsiteY149" fmla="*/ 2811860 h 3375743"/>
                <a:gd name="connsiteX150" fmla="*/ 2968757 w 6049313"/>
                <a:gd name="connsiteY150" fmla="*/ 2848142 h 3375743"/>
                <a:gd name="connsiteX151" fmla="*/ 3032211 w 6049313"/>
                <a:gd name="connsiteY151" fmla="*/ 2848142 h 3375743"/>
                <a:gd name="connsiteX152" fmla="*/ 3032211 w 6049313"/>
                <a:gd name="connsiteY152" fmla="*/ 2882912 h 3375743"/>
                <a:gd name="connsiteX153" fmla="*/ 3063938 w 6049313"/>
                <a:gd name="connsiteY153" fmla="*/ 2882912 h 3375743"/>
                <a:gd name="connsiteX154" fmla="*/ 3063938 w 6049313"/>
                <a:gd name="connsiteY154" fmla="*/ 2952453 h 3375743"/>
                <a:gd name="connsiteX155" fmla="*/ 3331353 w 6049313"/>
                <a:gd name="connsiteY155" fmla="*/ 2952453 h 3375743"/>
                <a:gd name="connsiteX156" fmla="*/ 3331353 w 6049313"/>
                <a:gd name="connsiteY156" fmla="*/ 2999317 h 3375743"/>
                <a:gd name="connsiteX157" fmla="*/ 3402361 w 6049313"/>
                <a:gd name="connsiteY157" fmla="*/ 2999317 h 3375743"/>
                <a:gd name="connsiteX158" fmla="*/ 3402361 w 6049313"/>
                <a:gd name="connsiteY158" fmla="*/ 3044670 h 3375743"/>
                <a:gd name="connsiteX159" fmla="*/ 3630494 w 6049313"/>
                <a:gd name="connsiteY159" fmla="*/ 3044670 h 3375743"/>
                <a:gd name="connsiteX160" fmla="*/ 3630494 w 6049313"/>
                <a:gd name="connsiteY160" fmla="*/ 3100604 h 3375743"/>
                <a:gd name="connsiteX161" fmla="*/ 3890355 w 6049313"/>
                <a:gd name="connsiteY161" fmla="*/ 3100604 h 3375743"/>
                <a:gd name="connsiteX162" fmla="*/ 3890355 w 6049313"/>
                <a:gd name="connsiteY162" fmla="*/ 3168633 h 3375743"/>
                <a:gd name="connsiteX163" fmla="*/ 3953809 w 6049313"/>
                <a:gd name="connsiteY163" fmla="*/ 3168633 h 3375743"/>
                <a:gd name="connsiteX164" fmla="*/ 3953809 w 6049313"/>
                <a:gd name="connsiteY164" fmla="*/ 3238174 h 3375743"/>
                <a:gd name="connsiteX165" fmla="*/ 4331514 w 6049313"/>
                <a:gd name="connsiteY165" fmla="*/ 3238174 h 3375743"/>
                <a:gd name="connsiteX166" fmla="*/ 4331514 w 6049313"/>
                <a:gd name="connsiteY166" fmla="*/ 3375743 h 3375743"/>
                <a:gd name="connsiteX167" fmla="*/ 6049313 w 6049313"/>
                <a:gd name="connsiteY167" fmla="*/ 3375743 h 337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049313" h="3375743">
                  <a:moveTo>
                    <a:pt x="0" y="0"/>
                  </a:moveTo>
                  <a:lnTo>
                    <a:pt x="86117" y="0"/>
                  </a:lnTo>
                  <a:lnTo>
                    <a:pt x="86117" y="24188"/>
                  </a:lnTo>
                  <a:lnTo>
                    <a:pt x="125398" y="24188"/>
                  </a:lnTo>
                  <a:lnTo>
                    <a:pt x="125398" y="48376"/>
                  </a:lnTo>
                  <a:lnTo>
                    <a:pt x="142017" y="48376"/>
                  </a:lnTo>
                  <a:lnTo>
                    <a:pt x="142017" y="72564"/>
                  </a:lnTo>
                  <a:lnTo>
                    <a:pt x="243242" y="72564"/>
                  </a:lnTo>
                  <a:lnTo>
                    <a:pt x="243242" y="96752"/>
                  </a:lnTo>
                  <a:lnTo>
                    <a:pt x="291588" y="96752"/>
                  </a:lnTo>
                  <a:lnTo>
                    <a:pt x="291588" y="122452"/>
                  </a:lnTo>
                  <a:lnTo>
                    <a:pt x="299142" y="122452"/>
                  </a:lnTo>
                  <a:lnTo>
                    <a:pt x="299142" y="244904"/>
                  </a:lnTo>
                  <a:lnTo>
                    <a:pt x="306696" y="244904"/>
                  </a:lnTo>
                  <a:lnTo>
                    <a:pt x="306696" y="270604"/>
                  </a:lnTo>
                  <a:lnTo>
                    <a:pt x="314250" y="270604"/>
                  </a:lnTo>
                  <a:lnTo>
                    <a:pt x="314250" y="344680"/>
                  </a:lnTo>
                  <a:lnTo>
                    <a:pt x="323315" y="344680"/>
                  </a:lnTo>
                  <a:lnTo>
                    <a:pt x="323315" y="368868"/>
                  </a:lnTo>
                  <a:lnTo>
                    <a:pt x="330869" y="368868"/>
                  </a:lnTo>
                  <a:lnTo>
                    <a:pt x="330869" y="470155"/>
                  </a:lnTo>
                  <a:lnTo>
                    <a:pt x="338423" y="470155"/>
                  </a:lnTo>
                  <a:lnTo>
                    <a:pt x="338423" y="569931"/>
                  </a:lnTo>
                  <a:lnTo>
                    <a:pt x="345977" y="569931"/>
                  </a:lnTo>
                  <a:lnTo>
                    <a:pt x="345977" y="672730"/>
                  </a:lnTo>
                  <a:lnTo>
                    <a:pt x="353531" y="672730"/>
                  </a:lnTo>
                  <a:lnTo>
                    <a:pt x="353531" y="722618"/>
                  </a:lnTo>
                  <a:lnTo>
                    <a:pt x="377704" y="722618"/>
                  </a:lnTo>
                  <a:lnTo>
                    <a:pt x="377704" y="748317"/>
                  </a:lnTo>
                  <a:lnTo>
                    <a:pt x="385258" y="748317"/>
                  </a:lnTo>
                  <a:lnTo>
                    <a:pt x="385258" y="799717"/>
                  </a:lnTo>
                  <a:lnTo>
                    <a:pt x="394323" y="799717"/>
                  </a:lnTo>
                  <a:lnTo>
                    <a:pt x="394323" y="851117"/>
                  </a:lnTo>
                  <a:lnTo>
                    <a:pt x="472886" y="851117"/>
                  </a:lnTo>
                  <a:lnTo>
                    <a:pt x="472886" y="876816"/>
                  </a:lnTo>
                  <a:lnTo>
                    <a:pt x="559002" y="876816"/>
                  </a:lnTo>
                  <a:lnTo>
                    <a:pt x="559002" y="904028"/>
                  </a:lnTo>
                  <a:lnTo>
                    <a:pt x="566557" y="904028"/>
                  </a:lnTo>
                  <a:lnTo>
                    <a:pt x="566557" y="929728"/>
                  </a:lnTo>
                  <a:lnTo>
                    <a:pt x="605838" y="929728"/>
                  </a:lnTo>
                  <a:lnTo>
                    <a:pt x="605838" y="956939"/>
                  </a:lnTo>
                  <a:lnTo>
                    <a:pt x="614903" y="956939"/>
                  </a:lnTo>
                  <a:lnTo>
                    <a:pt x="614903" y="982639"/>
                  </a:lnTo>
                  <a:lnTo>
                    <a:pt x="622457" y="982639"/>
                  </a:lnTo>
                  <a:lnTo>
                    <a:pt x="622457" y="1009851"/>
                  </a:lnTo>
                  <a:lnTo>
                    <a:pt x="630011" y="1009851"/>
                  </a:lnTo>
                  <a:lnTo>
                    <a:pt x="630011" y="1037062"/>
                  </a:lnTo>
                  <a:lnTo>
                    <a:pt x="637565" y="1037062"/>
                  </a:lnTo>
                  <a:lnTo>
                    <a:pt x="637565" y="1062762"/>
                  </a:lnTo>
                  <a:lnTo>
                    <a:pt x="654184" y="1062762"/>
                  </a:lnTo>
                  <a:lnTo>
                    <a:pt x="654184" y="1089974"/>
                  </a:lnTo>
                  <a:lnTo>
                    <a:pt x="661738" y="1089974"/>
                  </a:lnTo>
                  <a:lnTo>
                    <a:pt x="661738" y="1117185"/>
                  </a:lnTo>
                  <a:lnTo>
                    <a:pt x="669292" y="1117185"/>
                  </a:lnTo>
                  <a:lnTo>
                    <a:pt x="669292" y="1142885"/>
                  </a:lnTo>
                  <a:lnTo>
                    <a:pt x="676846" y="1142885"/>
                  </a:lnTo>
                  <a:lnTo>
                    <a:pt x="676846" y="1197308"/>
                  </a:lnTo>
                  <a:lnTo>
                    <a:pt x="701019" y="1197308"/>
                  </a:lnTo>
                  <a:lnTo>
                    <a:pt x="701019" y="1251731"/>
                  </a:lnTo>
                  <a:lnTo>
                    <a:pt x="708573" y="1251731"/>
                  </a:lnTo>
                  <a:lnTo>
                    <a:pt x="708573" y="1307666"/>
                  </a:lnTo>
                  <a:lnTo>
                    <a:pt x="960880" y="1307666"/>
                  </a:lnTo>
                  <a:lnTo>
                    <a:pt x="960880" y="1334877"/>
                  </a:lnTo>
                  <a:lnTo>
                    <a:pt x="992607" y="1334877"/>
                  </a:lnTo>
                  <a:lnTo>
                    <a:pt x="992607" y="1363601"/>
                  </a:lnTo>
                  <a:lnTo>
                    <a:pt x="1000161" y="1363601"/>
                  </a:lnTo>
                  <a:lnTo>
                    <a:pt x="1000161" y="1419536"/>
                  </a:lnTo>
                  <a:lnTo>
                    <a:pt x="1007715" y="1419536"/>
                  </a:lnTo>
                  <a:lnTo>
                    <a:pt x="1007715" y="1448259"/>
                  </a:lnTo>
                  <a:lnTo>
                    <a:pt x="1031888" y="1448259"/>
                  </a:lnTo>
                  <a:lnTo>
                    <a:pt x="1031888" y="1475470"/>
                  </a:lnTo>
                  <a:lnTo>
                    <a:pt x="1039442" y="1475470"/>
                  </a:lnTo>
                  <a:lnTo>
                    <a:pt x="1039442" y="1504194"/>
                  </a:lnTo>
                  <a:lnTo>
                    <a:pt x="1046996" y="1504194"/>
                  </a:lnTo>
                  <a:lnTo>
                    <a:pt x="1046996" y="1532917"/>
                  </a:lnTo>
                  <a:lnTo>
                    <a:pt x="1054551" y="1532917"/>
                  </a:lnTo>
                  <a:lnTo>
                    <a:pt x="1054551" y="1560129"/>
                  </a:lnTo>
                  <a:lnTo>
                    <a:pt x="1071170" y="1560129"/>
                  </a:lnTo>
                  <a:lnTo>
                    <a:pt x="1071170" y="1588852"/>
                  </a:lnTo>
                  <a:lnTo>
                    <a:pt x="1095343" y="1588852"/>
                  </a:lnTo>
                  <a:lnTo>
                    <a:pt x="1095343" y="1644787"/>
                  </a:lnTo>
                  <a:lnTo>
                    <a:pt x="1142178" y="1644787"/>
                  </a:lnTo>
                  <a:lnTo>
                    <a:pt x="1142178" y="1673510"/>
                  </a:lnTo>
                  <a:lnTo>
                    <a:pt x="1157286" y="1673510"/>
                  </a:lnTo>
                  <a:lnTo>
                    <a:pt x="1157286" y="1702233"/>
                  </a:lnTo>
                  <a:lnTo>
                    <a:pt x="1267576" y="1702233"/>
                  </a:lnTo>
                  <a:lnTo>
                    <a:pt x="1267576" y="1729445"/>
                  </a:lnTo>
                  <a:lnTo>
                    <a:pt x="1275130" y="1729445"/>
                  </a:lnTo>
                  <a:lnTo>
                    <a:pt x="1275130" y="1758168"/>
                  </a:lnTo>
                  <a:lnTo>
                    <a:pt x="1284195" y="1758168"/>
                  </a:lnTo>
                  <a:lnTo>
                    <a:pt x="1284195" y="1814103"/>
                  </a:lnTo>
                  <a:lnTo>
                    <a:pt x="1299303" y="1814103"/>
                  </a:lnTo>
                  <a:lnTo>
                    <a:pt x="1299303" y="1842826"/>
                  </a:lnTo>
                  <a:lnTo>
                    <a:pt x="1331030" y="1842826"/>
                  </a:lnTo>
                  <a:lnTo>
                    <a:pt x="1331030" y="1871550"/>
                  </a:lnTo>
                  <a:lnTo>
                    <a:pt x="1394484" y="1871550"/>
                  </a:lnTo>
                  <a:lnTo>
                    <a:pt x="1394484" y="1900273"/>
                  </a:lnTo>
                  <a:lnTo>
                    <a:pt x="1409593" y="1900273"/>
                  </a:lnTo>
                  <a:lnTo>
                    <a:pt x="1409593" y="1930508"/>
                  </a:lnTo>
                  <a:lnTo>
                    <a:pt x="1488155" y="1930508"/>
                  </a:lnTo>
                  <a:lnTo>
                    <a:pt x="1488155" y="1960743"/>
                  </a:lnTo>
                  <a:lnTo>
                    <a:pt x="1527436" y="1960743"/>
                  </a:lnTo>
                  <a:lnTo>
                    <a:pt x="1527436" y="1990978"/>
                  </a:lnTo>
                  <a:lnTo>
                    <a:pt x="1637726" y="1990978"/>
                  </a:lnTo>
                  <a:lnTo>
                    <a:pt x="1637726" y="2021213"/>
                  </a:lnTo>
                  <a:lnTo>
                    <a:pt x="1654345" y="2021213"/>
                  </a:lnTo>
                  <a:lnTo>
                    <a:pt x="1654345" y="2051448"/>
                  </a:lnTo>
                  <a:lnTo>
                    <a:pt x="1661899" y="2051448"/>
                  </a:lnTo>
                  <a:lnTo>
                    <a:pt x="1661899" y="2083195"/>
                  </a:lnTo>
                  <a:lnTo>
                    <a:pt x="1677008" y="2083195"/>
                  </a:lnTo>
                  <a:lnTo>
                    <a:pt x="1677008" y="2113430"/>
                  </a:lnTo>
                  <a:lnTo>
                    <a:pt x="1701180" y="2113430"/>
                  </a:lnTo>
                  <a:lnTo>
                    <a:pt x="1701180" y="2145177"/>
                  </a:lnTo>
                  <a:lnTo>
                    <a:pt x="1708735" y="2145177"/>
                  </a:lnTo>
                  <a:lnTo>
                    <a:pt x="1708735" y="2176924"/>
                  </a:lnTo>
                  <a:lnTo>
                    <a:pt x="1748016" y="2176924"/>
                  </a:lnTo>
                  <a:lnTo>
                    <a:pt x="1748016" y="2210182"/>
                  </a:lnTo>
                  <a:lnTo>
                    <a:pt x="1865860" y="2210182"/>
                  </a:lnTo>
                  <a:lnTo>
                    <a:pt x="1865860" y="2241929"/>
                  </a:lnTo>
                  <a:lnTo>
                    <a:pt x="1882479" y="2241929"/>
                  </a:lnTo>
                  <a:lnTo>
                    <a:pt x="1882479" y="2273676"/>
                  </a:lnTo>
                  <a:lnTo>
                    <a:pt x="1953487" y="2273676"/>
                  </a:lnTo>
                  <a:lnTo>
                    <a:pt x="1953487" y="2305422"/>
                  </a:lnTo>
                  <a:lnTo>
                    <a:pt x="1961041" y="2305422"/>
                  </a:lnTo>
                  <a:lnTo>
                    <a:pt x="1961041" y="2337169"/>
                  </a:lnTo>
                  <a:lnTo>
                    <a:pt x="1976149" y="2337169"/>
                  </a:lnTo>
                  <a:lnTo>
                    <a:pt x="1976149" y="2370428"/>
                  </a:lnTo>
                  <a:lnTo>
                    <a:pt x="1992768" y="2370428"/>
                  </a:lnTo>
                  <a:lnTo>
                    <a:pt x="1992768" y="2435433"/>
                  </a:lnTo>
                  <a:lnTo>
                    <a:pt x="2000322" y="2435433"/>
                  </a:lnTo>
                  <a:lnTo>
                    <a:pt x="2000322" y="2468692"/>
                  </a:lnTo>
                  <a:lnTo>
                    <a:pt x="2024496" y="2468692"/>
                  </a:lnTo>
                  <a:lnTo>
                    <a:pt x="2024496" y="2501950"/>
                  </a:lnTo>
                  <a:lnTo>
                    <a:pt x="2047158" y="2501950"/>
                  </a:lnTo>
                  <a:lnTo>
                    <a:pt x="2047158" y="2535209"/>
                  </a:lnTo>
                  <a:lnTo>
                    <a:pt x="2086439" y="2535209"/>
                  </a:lnTo>
                  <a:lnTo>
                    <a:pt x="2086439" y="2568468"/>
                  </a:lnTo>
                  <a:lnTo>
                    <a:pt x="2394646" y="2568468"/>
                  </a:lnTo>
                  <a:lnTo>
                    <a:pt x="2394646" y="2603238"/>
                  </a:lnTo>
                  <a:lnTo>
                    <a:pt x="2566879" y="2603238"/>
                  </a:lnTo>
                  <a:lnTo>
                    <a:pt x="2566879" y="2638008"/>
                  </a:lnTo>
                  <a:lnTo>
                    <a:pt x="2575944" y="2638008"/>
                  </a:lnTo>
                  <a:lnTo>
                    <a:pt x="2575944" y="2672778"/>
                  </a:lnTo>
                  <a:lnTo>
                    <a:pt x="2591052" y="2672778"/>
                  </a:lnTo>
                  <a:lnTo>
                    <a:pt x="2591052" y="2707549"/>
                  </a:lnTo>
                  <a:lnTo>
                    <a:pt x="2637887" y="2707549"/>
                  </a:lnTo>
                  <a:lnTo>
                    <a:pt x="2637887" y="2777089"/>
                  </a:lnTo>
                  <a:lnTo>
                    <a:pt x="2662061" y="2777089"/>
                  </a:lnTo>
                  <a:lnTo>
                    <a:pt x="2662061" y="2811860"/>
                  </a:lnTo>
                  <a:lnTo>
                    <a:pt x="2968757" y="2811860"/>
                  </a:lnTo>
                  <a:lnTo>
                    <a:pt x="2968757" y="2848142"/>
                  </a:lnTo>
                  <a:lnTo>
                    <a:pt x="3032211" y="2848142"/>
                  </a:lnTo>
                  <a:lnTo>
                    <a:pt x="3032211" y="2882912"/>
                  </a:lnTo>
                  <a:lnTo>
                    <a:pt x="3063938" y="2882912"/>
                  </a:lnTo>
                  <a:lnTo>
                    <a:pt x="3063938" y="2952453"/>
                  </a:lnTo>
                  <a:lnTo>
                    <a:pt x="3331353" y="2952453"/>
                  </a:lnTo>
                  <a:lnTo>
                    <a:pt x="3331353" y="2999317"/>
                  </a:lnTo>
                  <a:lnTo>
                    <a:pt x="3402361" y="2999317"/>
                  </a:lnTo>
                  <a:lnTo>
                    <a:pt x="3402361" y="3044670"/>
                  </a:lnTo>
                  <a:lnTo>
                    <a:pt x="3630494" y="3044670"/>
                  </a:lnTo>
                  <a:lnTo>
                    <a:pt x="3630494" y="3100604"/>
                  </a:lnTo>
                  <a:lnTo>
                    <a:pt x="3890355" y="3100604"/>
                  </a:lnTo>
                  <a:lnTo>
                    <a:pt x="3890355" y="3168633"/>
                  </a:lnTo>
                  <a:lnTo>
                    <a:pt x="3953809" y="3168633"/>
                  </a:lnTo>
                  <a:lnTo>
                    <a:pt x="3953809" y="3238174"/>
                  </a:lnTo>
                  <a:lnTo>
                    <a:pt x="4331514" y="3238174"/>
                  </a:lnTo>
                  <a:lnTo>
                    <a:pt x="4331514" y="3375743"/>
                  </a:lnTo>
                  <a:lnTo>
                    <a:pt x="6049313" y="3375743"/>
                  </a:lnTo>
                </a:path>
              </a:pathLst>
            </a:custGeom>
            <a:noFill/>
            <a:ln w="38100" cap="flat">
              <a:solidFill>
                <a:schemeClr val="accent3"/>
              </a:solidFill>
              <a:custDash>
                <a:ds d="600142" sp="200047"/>
              </a:custDash>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1" name="Freeform 304">
              <a:extLst>
                <a:ext uri="{FF2B5EF4-FFF2-40B4-BE49-F238E27FC236}">
                  <a16:creationId xmlns:a16="http://schemas.microsoft.com/office/drawing/2014/main" id="{AE528386-81ED-2BBE-F03E-E40ED1C760A8}"/>
                </a:ext>
              </a:extLst>
            </p:cNvPr>
            <p:cNvSpPr/>
            <p:nvPr/>
          </p:nvSpPr>
          <p:spPr>
            <a:xfrm>
              <a:off x="9023963" y="4426756"/>
              <a:ext cx="3021" cy="1511"/>
            </a:xfrm>
            <a:custGeom>
              <a:avLst/>
              <a:gdLst>
                <a:gd name="connsiteX0" fmla="*/ 0 w 3021"/>
                <a:gd name="connsiteY0" fmla="*/ 1512 h 1511"/>
                <a:gd name="connsiteX1" fmla="*/ 3022 w 3021"/>
                <a:gd name="connsiteY1" fmla="*/ 0 h 1511"/>
              </a:gdLst>
              <a:ahLst/>
              <a:cxnLst>
                <a:cxn ang="0">
                  <a:pos x="connsiteX0" y="connsiteY0"/>
                </a:cxn>
                <a:cxn ang="0">
                  <a:pos x="connsiteX1" y="connsiteY1"/>
                </a:cxn>
              </a:cxnLst>
              <a:rect l="l" t="t" r="r" b="b"/>
              <a:pathLst>
                <a:path w="3021" h="1511">
                  <a:moveTo>
                    <a:pt x="0" y="1512"/>
                  </a:moveTo>
                  <a:lnTo>
                    <a:pt x="3022" y="0"/>
                  </a:lnTo>
                </a:path>
              </a:pathLst>
            </a:custGeom>
            <a:ln w="15875" cap="flat">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2" name="Freeform 305">
              <a:extLst>
                <a:ext uri="{FF2B5EF4-FFF2-40B4-BE49-F238E27FC236}">
                  <a16:creationId xmlns:a16="http://schemas.microsoft.com/office/drawing/2014/main" id="{9D5FDDC4-5BCF-0B49-8256-FA852FB162A6}"/>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3" name="Freeform 306">
              <a:extLst>
                <a:ext uri="{FF2B5EF4-FFF2-40B4-BE49-F238E27FC236}">
                  <a16:creationId xmlns:a16="http://schemas.microsoft.com/office/drawing/2014/main" id="{9BEFF658-0A11-D421-0559-FD86782101E2}"/>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4" name="Freeform 307">
              <a:extLst>
                <a:ext uri="{FF2B5EF4-FFF2-40B4-BE49-F238E27FC236}">
                  <a16:creationId xmlns:a16="http://schemas.microsoft.com/office/drawing/2014/main" id="{F5D43C2A-1346-5F07-BEBC-B0F3374DC57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5" name="Freeform 308">
              <a:extLst>
                <a:ext uri="{FF2B5EF4-FFF2-40B4-BE49-F238E27FC236}">
                  <a16:creationId xmlns:a16="http://schemas.microsoft.com/office/drawing/2014/main" id="{B69EB1BF-C14E-7D2C-E272-F43B2FD4D22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6" name="Freeform 309">
              <a:extLst>
                <a:ext uri="{FF2B5EF4-FFF2-40B4-BE49-F238E27FC236}">
                  <a16:creationId xmlns:a16="http://schemas.microsoft.com/office/drawing/2014/main" id="{B7040A95-50FE-D548-9293-8CE9F4EA3B4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7" name="Freeform 310">
              <a:extLst>
                <a:ext uri="{FF2B5EF4-FFF2-40B4-BE49-F238E27FC236}">
                  <a16:creationId xmlns:a16="http://schemas.microsoft.com/office/drawing/2014/main" id="{4DCDAE1D-4893-1055-57AD-188A00545A0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8" name="Freeform 311">
              <a:extLst>
                <a:ext uri="{FF2B5EF4-FFF2-40B4-BE49-F238E27FC236}">
                  <a16:creationId xmlns:a16="http://schemas.microsoft.com/office/drawing/2014/main" id="{4C214F56-C8E3-3042-5D77-98AA73EB31C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99" name="Freeform 312">
              <a:extLst>
                <a:ext uri="{FF2B5EF4-FFF2-40B4-BE49-F238E27FC236}">
                  <a16:creationId xmlns:a16="http://schemas.microsoft.com/office/drawing/2014/main" id="{AC9ED74E-F16C-992E-CD6F-988353BDD46E}"/>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0" name="Freeform 313">
              <a:extLst>
                <a:ext uri="{FF2B5EF4-FFF2-40B4-BE49-F238E27FC236}">
                  <a16:creationId xmlns:a16="http://schemas.microsoft.com/office/drawing/2014/main" id="{DFF2AF2B-578A-6B2A-A734-BF32BC9CA91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1" name="Freeform 314">
              <a:extLst>
                <a:ext uri="{FF2B5EF4-FFF2-40B4-BE49-F238E27FC236}">
                  <a16:creationId xmlns:a16="http://schemas.microsoft.com/office/drawing/2014/main" id="{11A92A17-38B4-602E-92C3-97C5C972675E}"/>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2" name="Freeform 315">
              <a:extLst>
                <a:ext uri="{FF2B5EF4-FFF2-40B4-BE49-F238E27FC236}">
                  <a16:creationId xmlns:a16="http://schemas.microsoft.com/office/drawing/2014/main" id="{8F0D63DA-E1E7-69C6-6BC6-0C4E989B629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3" name="Freeform 316">
              <a:extLst>
                <a:ext uri="{FF2B5EF4-FFF2-40B4-BE49-F238E27FC236}">
                  <a16:creationId xmlns:a16="http://schemas.microsoft.com/office/drawing/2014/main" id="{C1AD8925-BA2E-F706-5296-8129B86EC064}"/>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4" name="Freeform 317">
              <a:extLst>
                <a:ext uri="{FF2B5EF4-FFF2-40B4-BE49-F238E27FC236}">
                  <a16:creationId xmlns:a16="http://schemas.microsoft.com/office/drawing/2014/main" id="{266C2B04-0BC3-1200-2C14-196639C5928A}"/>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5" name="Freeform 318">
              <a:extLst>
                <a:ext uri="{FF2B5EF4-FFF2-40B4-BE49-F238E27FC236}">
                  <a16:creationId xmlns:a16="http://schemas.microsoft.com/office/drawing/2014/main" id="{38B49AD7-ECC3-3858-45ED-5089CBE8EB48}"/>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6" name="Freeform 319">
              <a:extLst>
                <a:ext uri="{FF2B5EF4-FFF2-40B4-BE49-F238E27FC236}">
                  <a16:creationId xmlns:a16="http://schemas.microsoft.com/office/drawing/2014/main" id="{CCF1161A-243A-3033-439D-1B32189161F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7" name="Freeform 320">
              <a:extLst>
                <a:ext uri="{FF2B5EF4-FFF2-40B4-BE49-F238E27FC236}">
                  <a16:creationId xmlns:a16="http://schemas.microsoft.com/office/drawing/2014/main" id="{0C1C5E3D-82D6-B0C7-700F-87A8C01D8057}"/>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8" name="Freeform 321">
              <a:extLst>
                <a:ext uri="{FF2B5EF4-FFF2-40B4-BE49-F238E27FC236}">
                  <a16:creationId xmlns:a16="http://schemas.microsoft.com/office/drawing/2014/main" id="{04683D15-4802-345B-481C-3A17571AC7A4}"/>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09" name="Freeform 322">
              <a:extLst>
                <a:ext uri="{FF2B5EF4-FFF2-40B4-BE49-F238E27FC236}">
                  <a16:creationId xmlns:a16="http://schemas.microsoft.com/office/drawing/2014/main" id="{4BB62D7A-60F8-815B-D10E-B76134945A98}"/>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0" name="Freeform 323">
              <a:extLst>
                <a:ext uri="{FF2B5EF4-FFF2-40B4-BE49-F238E27FC236}">
                  <a16:creationId xmlns:a16="http://schemas.microsoft.com/office/drawing/2014/main" id="{36A8F9CB-5D5C-4C48-BC71-CA659364E170}"/>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1" name="Freeform 324">
              <a:extLst>
                <a:ext uri="{FF2B5EF4-FFF2-40B4-BE49-F238E27FC236}">
                  <a16:creationId xmlns:a16="http://schemas.microsoft.com/office/drawing/2014/main" id="{8DC05B54-21A7-8487-5ED2-E352D7DFCDF7}"/>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2" name="Freeform 325">
              <a:extLst>
                <a:ext uri="{FF2B5EF4-FFF2-40B4-BE49-F238E27FC236}">
                  <a16:creationId xmlns:a16="http://schemas.microsoft.com/office/drawing/2014/main" id="{B9FCFCFF-75DD-020C-4C9D-87FDC899D98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3" name="Freeform 326">
              <a:extLst>
                <a:ext uri="{FF2B5EF4-FFF2-40B4-BE49-F238E27FC236}">
                  <a16:creationId xmlns:a16="http://schemas.microsoft.com/office/drawing/2014/main" id="{1E6CB807-2F37-F8A1-56A4-E1B7EE15C5F5}"/>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4" name="Freeform 327">
              <a:extLst>
                <a:ext uri="{FF2B5EF4-FFF2-40B4-BE49-F238E27FC236}">
                  <a16:creationId xmlns:a16="http://schemas.microsoft.com/office/drawing/2014/main" id="{10C65778-FAE7-D06F-25E3-EF43D8D365C3}"/>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5" name="Freeform 328">
              <a:extLst>
                <a:ext uri="{FF2B5EF4-FFF2-40B4-BE49-F238E27FC236}">
                  <a16:creationId xmlns:a16="http://schemas.microsoft.com/office/drawing/2014/main" id="{1CA3372B-1E6A-37B8-87B0-F27F895377E2}"/>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6" name="Freeform 329">
              <a:extLst>
                <a:ext uri="{FF2B5EF4-FFF2-40B4-BE49-F238E27FC236}">
                  <a16:creationId xmlns:a16="http://schemas.microsoft.com/office/drawing/2014/main" id="{18B50EC1-F3C3-C4E2-AD61-ABE2A3DA3B8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7" name="Freeform 330">
              <a:extLst>
                <a:ext uri="{FF2B5EF4-FFF2-40B4-BE49-F238E27FC236}">
                  <a16:creationId xmlns:a16="http://schemas.microsoft.com/office/drawing/2014/main" id="{F6A62041-068C-3634-4F44-D8C3EA1C09AF}"/>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8" name="Freeform 331">
              <a:extLst>
                <a:ext uri="{FF2B5EF4-FFF2-40B4-BE49-F238E27FC236}">
                  <a16:creationId xmlns:a16="http://schemas.microsoft.com/office/drawing/2014/main" id="{E6863226-3CA5-49FB-2A8E-539856F2D15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19" name="Freeform 332">
              <a:extLst>
                <a:ext uri="{FF2B5EF4-FFF2-40B4-BE49-F238E27FC236}">
                  <a16:creationId xmlns:a16="http://schemas.microsoft.com/office/drawing/2014/main" id="{875CDFA9-A711-4E43-3B7C-7017DE044992}"/>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0" name="Freeform 333">
              <a:extLst>
                <a:ext uri="{FF2B5EF4-FFF2-40B4-BE49-F238E27FC236}">
                  <a16:creationId xmlns:a16="http://schemas.microsoft.com/office/drawing/2014/main" id="{39037916-01AA-6B74-4CB0-AF3A485A53DE}"/>
                </a:ext>
              </a:extLst>
            </p:cNvPr>
            <p:cNvSpPr/>
            <p:nvPr/>
          </p:nvSpPr>
          <p:spPr>
            <a:xfrm>
              <a:off x="3239043"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1" name="Freeform 334">
              <a:extLst>
                <a:ext uri="{FF2B5EF4-FFF2-40B4-BE49-F238E27FC236}">
                  <a16:creationId xmlns:a16="http://schemas.microsoft.com/office/drawing/2014/main" id="{18D2CE48-D137-D105-62A5-347A06757F7E}"/>
                </a:ext>
              </a:extLst>
            </p:cNvPr>
            <p:cNvSpPr/>
            <p:nvPr/>
          </p:nvSpPr>
          <p:spPr>
            <a:xfrm>
              <a:off x="3269259"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2" name="Freeform 335">
              <a:extLst>
                <a:ext uri="{FF2B5EF4-FFF2-40B4-BE49-F238E27FC236}">
                  <a16:creationId xmlns:a16="http://schemas.microsoft.com/office/drawing/2014/main" id="{E9A49D9C-D3E6-02BA-FB40-FC69ABAB2935}"/>
                </a:ext>
              </a:extLst>
            </p:cNvPr>
            <p:cNvSpPr/>
            <p:nvPr/>
          </p:nvSpPr>
          <p:spPr>
            <a:xfrm>
              <a:off x="3254151" y="132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3" name="Freeform 336">
              <a:extLst>
                <a:ext uri="{FF2B5EF4-FFF2-40B4-BE49-F238E27FC236}">
                  <a16:creationId xmlns:a16="http://schemas.microsoft.com/office/drawing/2014/main" id="{A0D3DF19-6758-5A1B-18D5-F598F2790611}"/>
                </a:ext>
              </a:extLst>
            </p:cNvPr>
            <p:cNvSpPr/>
            <p:nvPr/>
          </p:nvSpPr>
          <p:spPr>
            <a:xfrm>
              <a:off x="3284367" y="129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4" name="Freeform 337">
              <a:extLst>
                <a:ext uri="{FF2B5EF4-FFF2-40B4-BE49-F238E27FC236}">
                  <a16:creationId xmlns:a16="http://schemas.microsoft.com/office/drawing/2014/main" id="{3FFF9308-C645-5C1B-564C-80B8819094FB}"/>
                </a:ext>
              </a:extLst>
            </p:cNvPr>
            <p:cNvSpPr/>
            <p:nvPr/>
          </p:nvSpPr>
          <p:spPr>
            <a:xfrm>
              <a:off x="3270770" y="14198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5" name="Freeform 338">
              <a:extLst>
                <a:ext uri="{FF2B5EF4-FFF2-40B4-BE49-F238E27FC236}">
                  <a16:creationId xmlns:a16="http://schemas.microsoft.com/office/drawing/2014/main" id="{B97113D5-E152-9183-922B-553CD7F4541B}"/>
                </a:ext>
              </a:extLst>
            </p:cNvPr>
            <p:cNvSpPr/>
            <p:nvPr/>
          </p:nvSpPr>
          <p:spPr>
            <a:xfrm>
              <a:off x="3300986" y="13896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6" name="Freeform 339">
              <a:extLst>
                <a:ext uri="{FF2B5EF4-FFF2-40B4-BE49-F238E27FC236}">
                  <a16:creationId xmlns:a16="http://schemas.microsoft.com/office/drawing/2014/main" id="{DB8D747F-694F-12D9-1D5D-3CB66011922F}"/>
                </a:ext>
              </a:extLst>
            </p:cNvPr>
            <p:cNvSpPr/>
            <p:nvPr/>
          </p:nvSpPr>
          <p:spPr>
            <a:xfrm>
              <a:off x="3278324" y="15211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7" name="Freeform 340">
              <a:extLst>
                <a:ext uri="{FF2B5EF4-FFF2-40B4-BE49-F238E27FC236}">
                  <a16:creationId xmlns:a16="http://schemas.microsoft.com/office/drawing/2014/main" id="{0EAD675E-3333-9C52-6A36-94C035B31B1B}"/>
                </a:ext>
              </a:extLst>
            </p:cNvPr>
            <p:cNvSpPr/>
            <p:nvPr/>
          </p:nvSpPr>
          <p:spPr>
            <a:xfrm>
              <a:off x="3308540" y="14909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8" name="Freeform 341">
              <a:extLst>
                <a:ext uri="{FF2B5EF4-FFF2-40B4-BE49-F238E27FC236}">
                  <a16:creationId xmlns:a16="http://schemas.microsoft.com/office/drawing/2014/main" id="{4CBF96A9-0314-5D41-2FB7-FF6451E38997}"/>
                </a:ext>
              </a:extLst>
            </p:cNvPr>
            <p:cNvSpPr/>
            <p:nvPr/>
          </p:nvSpPr>
          <p:spPr>
            <a:xfrm>
              <a:off x="3285878"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29" name="Freeform 342">
              <a:extLst>
                <a:ext uri="{FF2B5EF4-FFF2-40B4-BE49-F238E27FC236}">
                  <a16:creationId xmlns:a16="http://schemas.microsoft.com/office/drawing/2014/main" id="{22485EDD-284B-8C53-3365-04C7AAD8EFAD}"/>
                </a:ext>
              </a:extLst>
            </p:cNvPr>
            <p:cNvSpPr/>
            <p:nvPr/>
          </p:nvSpPr>
          <p:spPr>
            <a:xfrm>
              <a:off x="3316094"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0" name="Freeform 343">
              <a:extLst>
                <a:ext uri="{FF2B5EF4-FFF2-40B4-BE49-F238E27FC236}">
                  <a16:creationId xmlns:a16="http://schemas.microsoft.com/office/drawing/2014/main" id="{8B5784A7-6824-E780-35CB-5D4459873443}"/>
                </a:ext>
              </a:extLst>
            </p:cNvPr>
            <p:cNvSpPr/>
            <p:nvPr/>
          </p:nvSpPr>
          <p:spPr>
            <a:xfrm>
              <a:off x="3371995"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1" name="Freeform 344">
              <a:extLst>
                <a:ext uri="{FF2B5EF4-FFF2-40B4-BE49-F238E27FC236}">
                  <a16:creationId xmlns:a16="http://schemas.microsoft.com/office/drawing/2014/main" id="{7FD4645C-2CA1-70A8-39B7-80BB319009A6}"/>
                </a:ext>
              </a:extLst>
            </p:cNvPr>
            <p:cNvSpPr/>
            <p:nvPr/>
          </p:nvSpPr>
          <p:spPr>
            <a:xfrm>
              <a:off x="3402211"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2" name="Freeform 345">
              <a:extLst>
                <a:ext uri="{FF2B5EF4-FFF2-40B4-BE49-F238E27FC236}">
                  <a16:creationId xmlns:a16="http://schemas.microsoft.com/office/drawing/2014/main" id="{522AAB0B-D688-7A5B-7844-9D8C4AE9C46B}"/>
                </a:ext>
              </a:extLst>
            </p:cNvPr>
            <p:cNvSpPr/>
            <p:nvPr/>
          </p:nvSpPr>
          <p:spPr>
            <a:xfrm>
              <a:off x="3381060"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3" name="Freeform 346">
              <a:extLst>
                <a:ext uri="{FF2B5EF4-FFF2-40B4-BE49-F238E27FC236}">
                  <a16:creationId xmlns:a16="http://schemas.microsoft.com/office/drawing/2014/main" id="{6319F2FC-8AE3-C644-EE63-799809ECFCD4}"/>
                </a:ext>
              </a:extLst>
            </p:cNvPr>
            <p:cNvSpPr/>
            <p:nvPr/>
          </p:nvSpPr>
          <p:spPr>
            <a:xfrm>
              <a:off x="3411276"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4" name="Freeform 347">
              <a:extLst>
                <a:ext uri="{FF2B5EF4-FFF2-40B4-BE49-F238E27FC236}">
                  <a16:creationId xmlns:a16="http://schemas.microsoft.com/office/drawing/2014/main" id="{03216B86-5E2E-CF9F-CFDF-0E2832CDD0C7}"/>
                </a:ext>
              </a:extLst>
            </p:cNvPr>
            <p:cNvSpPr/>
            <p:nvPr/>
          </p:nvSpPr>
          <p:spPr>
            <a:xfrm>
              <a:off x="3388614"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5" name="Freeform 348">
              <a:extLst>
                <a:ext uri="{FF2B5EF4-FFF2-40B4-BE49-F238E27FC236}">
                  <a16:creationId xmlns:a16="http://schemas.microsoft.com/office/drawing/2014/main" id="{484E4B53-5B42-E38C-2E88-DC0CB03085C7}"/>
                </a:ext>
              </a:extLst>
            </p:cNvPr>
            <p:cNvSpPr/>
            <p:nvPr/>
          </p:nvSpPr>
          <p:spPr>
            <a:xfrm>
              <a:off x="3418830"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6" name="Freeform 349">
              <a:extLst>
                <a:ext uri="{FF2B5EF4-FFF2-40B4-BE49-F238E27FC236}">
                  <a16:creationId xmlns:a16="http://schemas.microsoft.com/office/drawing/2014/main" id="{07F8A4D5-8086-DA03-EC9D-205134BE996B}"/>
                </a:ext>
              </a:extLst>
            </p:cNvPr>
            <p:cNvSpPr/>
            <p:nvPr/>
          </p:nvSpPr>
          <p:spPr>
            <a:xfrm>
              <a:off x="3411276"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7" name="Freeform 350">
              <a:extLst>
                <a:ext uri="{FF2B5EF4-FFF2-40B4-BE49-F238E27FC236}">
                  <a16:creationId xmlns:a16="http://schemas.microsoft.com/office/drawing/2014/main" id="{A01977EF-F240-53E2-8047-CCDD9145EE30}"/>
                </a:ext>
              </a:extLst>
            </p:cNvPr>
            <p:cNvSpPr/>
            <p:nvPr/>
          </p:nvSpPr>
          <p:spPr>
            <a:xfrm>
              <a:off x="3441492"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8" name="Freeform 351">
              <a:extLst>
                <a:ext uri="{FF2B5EF4-FFF2-40B4-BE49-F238E27FC236}">
                  <a16:creationId xmlns:a16="http://schemas.microsoft.com/office/drawing/2014/main" id="{E60A4319-6D65-5781-9D1F-1B3505524933}"/>
                </a:ext>
              </a:extLst>
            </p:cNvPr>
            <p:cNvSpPr/>
            <p:nvPr/>
          </p:nvSpPr>
          <p:spPr>
            <a:xfrm>
              <a:off x="3514011" y="19807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39" name="Freeform 352">
              <a:extLst>
                <a:ext uri="{FF2B5EF4-FFF2-40B4-BE49-F238E27FC236}">
                  <a16:creationId xmlns:a16="http://schemas.microsoft.com/office/drawing/2014/main" id="{B40CC6E0-BFE6-6449-0B05-26BF7A6CA78B}"/>
                </a:ext>
              </a:extLst>
            </p:cNvPr>
            <p:cNvSpPr/>
            <p:nvPr/>
          </p:nvSpPr>
          <p:spPr>
            <a:xfrm>
              <a:off x="3544228" y="19505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0" name="Freeform 353">
              <a:extLst>
                <a:ext uri="{FF2B5EF4-FFF2-40B4-BE49-F238E27FC236}">
                  <a16:creationId xmlns:a16="http://schemas.microsoft.com/office/drawing/2014/main" id="{236A79B2-633A-6012-195F-2E30D7855576}"/>
                </a:ext>
              </a:extLst>
            </p:cNvPr>
            <p:cNvSpPr/>
            <p:nvPr/>
          </p:nvSpPr>
          <p:spPr>
            <a:xfrm>
              <a:off x="3609193"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1" name="Freeform 354">
              <a:extLst>
                <a:ext uri="{FF2B5EF4-FFF2-40B4-BE49-F238E27FC236}">
                  <a16:creationId xmlns:a16="http://schemas.microsoft.com/office/drawing/2014/main" id="{1F0A0637-6573-138A-069E-ABBEF7C92B0B}"/>
                </a:ext>
              </a:extLst>
            </p:cNvPr>
            <p:cNvSpPr/>
            <p:nvPr/>
          </p:nvSpPr>
          <p:spPr>
            <a:xfrm>
              <a:off x="363940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2" name="Freeform 355">
              <a:extLst>
                <a:ext uri="{FF2B5EF4-FFF2-40B4-BE49-F238E27FC236}">
                  <a16:creationId xmlns:a16="http://schemas.microsoft.com/office/drawing/2014/main" id="{25B20B44-C016-5C5F-C666-A7CE64033841}"/>
                </a:ext>
              </a:extLst>
            </p:cNvPr>
            <p:cNvSpPr/>
            <p:nvPr/>
          </p:nvSpPr>
          <p:spPr>
            <a:xfrm>
              <a:off x="3616747" y="21938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3" name="Freeform 356">
              <a:extLst>
                <a:ext uri="{FF2B5EF4-FFF2-40B4-BE49-F238E27FC236}">
                  <a16:creationId xmlns:a16="http://schemas.microsoft.com/office/drawing/2014/main" id="{2B7E557A-D0E8-8A61-1DDC-43EF0CED77B7}"/>
                </a:ext>
              </a:extLst>
            </p:cNvPr>
            <p:cNvSpPr/>
            <p:nvPr/>
          </p:nvSpPr>
          <p:spPr>
            <a:xfrm>
              <a:off x="3646963" y="21636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4" name="Freeform 357">
              <a:extLst>
                <a:ext uri="{FF2B5EF4-FFF2-40B4-BE49-F238E27FC236}">
                  <a16:creationId xmlns:a16="http://schemas.microsoft.com/office/drawing/2014/main" id="{6293AD1E-AB5A-FC19-E5CF-CAD276583448}"/>
                </a:ext>
              </a:extLst>
            </p:cNvPr>
            <p:cNvSpPr/>
            <p:nvPr/>
          </p:nvSpPr>
          <p:spPr>
            <a:xfrm>
              <a:off x="366358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5" name="Freeform 358">
              <a:extLst>
                <a:ext uri="{FF2B5EF4-FFF2-40B4-BE49-F238E27FC236}">
                  <a16:creationId xmlns:a16="http://schemas.microsoft.com/office/drawing/2014/main" id="{164EA0C3-D114-CD71-B26E-BF9C83E90FC7}"/>
                </a:ext>
              </a:extLst>
            </p:cNvPr>
            <p:cNvSpPr/>
            <p:nvPr/>
          </p:nvSpPr>
          <p:spPr>
            <a:xfrm>
              <a:off x="3693799"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6" name="Freeform 359">
              <a:extLst>
                <a:ext uri="{FF2B5EF4-FFF2-40B4-BE49-F238E27FC236}">
                  <a16:creationId xmlns:a16="http://schemas.microsoft.com/office/drawing/2014/main" id="{D9223545-B001-F76A-3D62-90E80539F5D8}"/>
                </a:ext>
              </a:extLst>
            </p:cNvPr>
            <p:cNvSpPr/>
            <p:nvPr/>
          </p:nvSpPr>
          <p:spPr>
            <a:xfrm>
              <a:off x="377387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7" name="Freeform 360">
              <a:extLst>
                <a:ext uri="{FF2B5EF4-FFF2-40B4-BE49-F238E27FC236}">
                  <a16:creationId xmlns:a16="http://schemas.microsoft.com/office/drawing/2014/main" id="{B98371D3-262D-31A4-C519-38E8AF00101E}"/>
                </a:ext>
              </a:extLst>
            </p:cNvPr>
            <p:cNvSpPr/>
            <p:nvPr/>
          </p:nvSpPr>
          <p:spPr>
            <a:xfrm>
              <a:off x="3804088"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8" name="Freeform 361">
              <a:extLst>
                <a:ext uri="{FF2B5EF4-FFF2-40B4-BE49-F238E27FC236}">
                  <a16:creationId xmlns:a16="http://schemas.microsoft.com/office/drawing/2014/main" id="{897CBC7E-0B7C-FF79-474F-C886C3302EEC}"/>
                </a:ext>
              </a:extLst>
            </p:cNvPr>
            <p:cNvSpPr/>
            <p:nvPr/>
          </p:nvSpPr>
          <p:spPr>
            <a:xfrm>
              <a:off x="3915889" y="23858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49" name="Freeform 362">
              <a:extLst>
                <a:ext uri="{FF2B5EF4-FFF2-40B4-BE49-F238E27FC236}">
                  <a16:creationId xmlns:a16="http://schemas.microsoft.com/office/drawing/2014/main" id="{C76D35BF-FC2A-2D81-6532-94BD7B215DA7}"/>
                </a:ext>
              </a:extLst>
            </p:cNvPr>
            <p:cNvSpPr/>
            <p:nvPr/>
          </p:nvSpPr>
          <p:spPr>
            <a:xfrm>
              <a:off x="3946105" y="23556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0" name="Freeform 363">
              <a:extLst>
                <a:ext uri="{FF2B5EF4-FFF2-40B4-BE49-F238E27FC236}">
                  <a16:creationId xmlns:a16="http://schemas.microsoft.com/office/drawing/2014/main" id="{5D91A510-5C0B-378C-4A41-38D9436E974F}"/>
                </a:ext>
              </a:extLst>
            </p:cNvPr>
            <p:cNvSpPr/>
            <p:nvPr/>
          </p:nvSpPr>
          <p:spPr>
            <a:xfrm>
              <a:off x="4246758" y="28938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1" name="Freeform 364">
              <a:extLst>
                <a:ext uri="{FF2B5EF4-FFF2-40B4-BE49-F238E27FC236}">
                  <a16:creationId xmlns:a16="http://schemas.microsoft.com/office/drawing/2014/main" id="{E0C14EDD-861F-02D3-847B-B7F83DD5DA6C}"/>
                </a:ext>
              </a:extLst>
            </p:cNvPr>
            <p:cNvSpPr/>
            <p:nvPr/>
          </p:nvSpPr>
          <p:spPr>
            <a:xfrm>
              <a:off x="4276974" y="28636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2" name="Freeform 365">
              <a:extLst>
                <a:ext uri="{FF2B5EF4-FFF2-40B4-BE49-F238E27FC236}">
                  <a16:creationId xmlns:a16="http://schemas.microsoft.com/office/drawing/2014/main" id="{7A6FBDF2-62A7-3FEE-D052-8E2F9BDB6613}"/>
                </a:ext>
              </a:extLst>
            </p:cNvPr>
            <p:cNvSpPr/>
            <p:nvPr/>
          </p:nvSpPr>
          <p:spPr>
            <a:xfrm>
              <a:off x="4317766" y="29225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3" name="Freeform 366">
              <a:extLst>
                <a:ext uri="{FF2B5EF4-FFF2-40B4-BE49-F238E27FC236}">
                  <a16:creationId xmlns:a16="http://schemas.microsoft.com/office/drawing/2014/main" id="{8E6690C3-1D15-940C-1C72-DD824D7E9972}"/>
                </a:ext>
              </a:extLst>
            </p:cNvPr>
            <p:cNvSpPr/>
            <p:nvPr/>
          </p:nvSpPr>
          <p:spPr>
            <a:xfrm>
              <a:off x="4347983" y="28923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4" name="Freeform 367">
              <a:extLst>
                <a:ext uri="{FF2B5EF4-FFF2-40B4-BE49-F238E27FC236}">
                  <a16:creationId xmlns:a16="http://schemas.microsoft.com/office/drawing/2014/main" id="{536170C6-320E-3795-33E4-F914E256E9F9}"/>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5" name="Freeform 368">
              <a:extLst>
                <a:ext uri="{FF2B5EF4-FFF2-40B4-BE49-F238E27FC236}">
                  <a16:creationId xmlns:a16="http://schemas.microsoft.com/office/drawing/2014/main" id="{571BDA80-41E3-92E8-A505-7F6DED408C8C}"/>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6" name="Freeform 369">
              <a:extLst>
                <a:ext uri="{FF2B5EF4-FFF2-40B4-BE49-F238E27FC236}">
                  <a16:creationId xmlns:a16="http://schemas.microsoft.com/office/drawing/2014/main" id="{C3948AED-DEA4-E343-87D0-C0FDC8BB0419}"/>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7" name="Freeform 370">
              <a:extLst>
                <a:ext uri="{FF2B5EF4-FFF2-40B4-BE49-F238E27FC236}">
                  <a16:creationId xmlns:a16="http://schemas.microsoft.com/office/drawing/2014/main" id="{ABD52FB0-54B6-9334-6E30-054A0EC57491}"/>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8" name="Freeform 371">
              <a:extLst>
                <a:ext uri="{FF2B5EF4-FFF2-40B4-BE49-F238E27FC236}">
                  <a16:creationId xmlns:a16="http://schemas.microsoft.com/office/drawing/2014/main" id="{39A9B590-3F27-1CC9-1D68-CEE4E039E9F6}"/>
                </a:ext>
              </a:extLst>
            </p:cNvPr>
            <p:cNvSpPr/>
            <p:nvPr/>
          </p:nvSpPr>
          <p:spPr>
            <a:xfrm>
              <a:off x="4538346" y="30419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59" name="Freeform 372">
              <a:extLst>
                <a:ext uri="{FF2B5EF4-FFF2-40B4-BE49-F238E27FC236}">
                  <a16:creationId xmlns:a16="http://schemas.microsoft.com/office/drawing/2014/main" id="{FEE9A4A7-93CB-711D-E291-D399FD93A85A}"/>
                </a:ext>
              </a:extLst>
            </p:cNvPr>
            <p:cNvSpPr/>
            <p:nvPr/>
          </p:nvSpPr>
          <p:spPr>
            <a:xfrm>
              <a:off x="4568562" y="30117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0" name="Freeform 373">
              <a:extLst>
                <a:ext uri="{FF2B5EF4-FFF2-40B4-BE49-F238E27FC236}">
                  <a16:creationId xmlns:a16="http://schemas.microsoft.com/office/drawing/2014/main" id="{293C8D20-BC8E-5F43-DE03-2A1DAE146CF2}"/>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1" name="Freeform 374">
              <a:extLst>
                <a:ext uri="{FF2B5EF4-FFF2-40B4-BE49-F238E27FC236}">
                  <a16:creationId xmlns:a16="http://schemas.microsoft.com/office/drawing/2014/main" id="{01E58E6B-14FB-5A21-00A8-7FE3FCFE6F1F}"/>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2" name="Freeform 375">
              <a:extLst>
                <a:ext uri="{FF2B5EF4-FFF2-40B4-BE49-F238E27FC236}">
                  <a16:creationId xmlns:a16="http://schemas.microsoft.com/office/drawing/2014/main" id="{C4533B9F-2D4D-D90D-9613-6841BA218A21}"/>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3" name="Freeform 376">
              <a:extLst>
                <a:ext uri="{FF2B5EF4-FFF2-40B4-BE49-F238E27FC236}">
                  <a16:creationId xmlns:a16="http://schemas.microsoft.com/office/drawing/2014/main" id="{1E1E67D8-DD63-A3F2-D162-838B9DD9719B}"/>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4" name="Freeform 377">
              <a:extLst>
                <a:ext uri="{FF2B5EF4-FFF2-40B4-BE49-F238E27FC236}">
                  <a16:creationId xmlns:a16="http://schemas.microsoft.com/office/drawing/2014/main" id="{D1B09108-6B1B-839B-FB15-ABD1F3F4F21F}"/>
                </a:ext>
              </a:extLst>
            </p:cNvPr>
            <p:cNvSpPr/>
            <p:nvPr/>
          </p:nvSpPr>
          <p:spPr>
            <a:xfrm>
              <a:off x="4908496" y="33881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5" name="Freeform 378">
              <a:extLst>
                <a:ext uri="{FF2B5EF4-FFF2-40B4-BE49-F238E27FC236}">
                  <a16:creationId xmlns:a16="http://schemas.microsoft.com/office/drawing/2014/main" id="{5C3792E4-BB01-09F9-D02D-B607295F5CB3}"/>
                </a:ext>
              </a:extLst>
            </p:cNvPr>
            <p:cNvSpPr/>
            <p:nvPr/>
          </p:nvSpPr>
          <p:spPr>
            <a:xfrm>
              <a:off x="4938712" y="33579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6" name="Freeform 379">
              <a:extLst>
                <a:ext uri="{FF2B5EF4-FFF2-40B4-BE49-F238E27FC236}">
                  <a16:creationId xmlns:a16="http://schemas.microsoft.com/office/drawing/2014/main" id="{A2E5407A-8527-8E03-3B0E-68C7B1556500}"/>
                </a:ext>
              </a:extLst>
            </p:cNvPr>
            <p:cNvSpPr/>
            <p:nvPr/>
          </p:nvSpPr>
          <p:spPr>
            <a:xfrm>
              <a:off x="5003677" y="35862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7" name="Freeform 380">
              <a:extLst>
                <a:ext uri="{FF2B5EF4-FFF2-40B4-BE49-F238E27FC236}">
                  <a16:creationId xmlns:a16="http://schemas.microsoft.com/office/drawing/2014/main" id="{3FEC8256-22B5-2E73-5B47-A0D48F0925E8}"/>
                </a:ext>
              </a:extLst>
            </p:cNvPr>
            <p:cNvSpPr/>
            <p:nvPr/>
          </p:nvSpPr>
          <p:spPr>
            <a:xfrm>
              <a:off x="5033894" y="355598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8" name="Freeform 381">
              <a:extLst>
                <a:ext uri="{FF2B5EF4-FFF2-40B4-BE49-F238E27FC236}">
                  <a16:creationId xmlns:a16="http://schemas.microsoft.com/office/drawing/2014/main" id="{A7AF3C52-FF32-41B2-0A53-19FC9D39FC28}"/>
                </a:ext>
              </a:extLst>
            </p:cNvPr>
            <p:cNvSpPr/>
            <p:nvPr/>
          </p:nvSpPr>
          <p:spPr>
            <a:xfrm>
              <a:off x="5286200" y="36194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69" name="Freeform 382">
              <a:extLst>
                <a:ext uri="{FF2B5EF4-FFF2-40B4-BE49-F238E27FC236}">
                  <a16:creationId xmlns:a16="http://schemas.microsoft.com/office/drawing/2014/main" id="{342A79D0-48D0-0F0E-97B5-BCB42514DD67}"/>
                </a:ext>
              </a:extLst>
            </p:cNvPr>
            <p:cNvSpPr/>
            <p:nvPr/>
          </p:nvSpPr>
          <p:spPr>
            <a:xfrm>
              <a:off x="5316417" y="35892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0" name="Freeform 383">
              <a:extLst>
                <a:ext uri="{FF2B5EF4-FFF2-40B4-BE49-F238E27FC236}">
                  <a16:creationId xmlns:a16="http://schemas.microsoft.com/office/drawing/2014/main" id="{60873537-F0BB-4612-3113-88772C95F1D8}"/>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1" name="Freeform 384">
              <a:extLst>
                <a:ext uri="{FF2B5EF4-FFF2-40B4-BE49-F238E27FC236}">
                  <a16:creationId xmlns:a16="http://schemas.microsoft.com/office/drawing/2014/main" id="{18842A27-BFF0-76E7-D093-96E94A9FDD30}"/>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2" name="Freeform 385">
              <a:extLst>
                <a:ext uri="{FF2B5EF4-FFF2-40B4-BE49-F238E27FC236}">
                  <a16:creationId xmlns:a16="http://schemas.microsoft.com/office/drawing/2014/main" id="{B7AF2D82-6210-4A0B-DBCA-77D7DE5AA912}"/>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3" name="Freeform 386">
              <a:extLst>
                <a:ext uri="{FF2B5EF4-FFF2-40B4-BE49-F238E27FC236}">
                  <a16:creationId xmlns:a16="http://schemas.microsoft.com/office/drawing/2014/main" id="{2E316752-4D2A-9931-3965-7BD63F466C63}"/>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4" name="Freeform 387">
              <a:extLst>
                <a:ext uri="{FF2B5EF4-FFF2-40B4-BE49-F238E27FC236}">
                  <a16:creationId xmlns:a16="http://schemas.microsoft.com/office/drawing/2014/main" id="{2843EE7F-F2DA-0637-C42F-3D9F7EDEC95C}"/>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5" name="Freeform 388">
              <a:extLst>
                <a:ext uri="{FF2B5EF4-FFF2-40B4-BE49-F238E27FC236}">
                  <a16:creationId xmlns:a16="http://schemas.microsoft.com/office/drawing/2014/main" id="{8EC63A8E-760F-F2BA-68B1-CD2BDBDF7C23}"/>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6" name="Freeform 389">
              <a:extLst>
                <a:ext uri="{FF2B5EF4-FFF2-40B4-BE49-F238E27FC236}">
                  <a16:creationId xmlns:a16="http://schemas.microsoft.com/office/drawing/2014/main" id="{4C94F89A-764D-79A6-61A3-60557F3D6E32}"/>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7" name="Freeform 390">
              <a:extLst>
                <a:ext uri="{FF2B5EF4-FFF2-40B4-BE49-F238E27FC236}">
                  <a16:creationId xmlns:a16="http://schemas.microsoft.com/office/drawing/2014/main" id="{E74A0E2C-110B-F77E-0490-007B50F5B243}"/>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8" name="Freeform 391">
              <a:extLst>
                <a:ext uri="{FF2B5EF4-FFF2-40B4-BE49-F238E27FC236}">
                  <a16:creationId xmlns:a16="http://schemas.microsoft.com/office/drawing/2014/main" id="{A26AA29F-0D6C-F3C1-617E-C6CD6217D8E2}"/>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79" name="Freeform 392">
              <a:extLst>
                <a:ext uri="{FF2B5EF4-FFF2-40B4-BE49-F238E27FC236}">
                  <a16:creationId xmlns:a16="http://schemas.microsoft.com/office/drawing/2014/main" id="{11F703AB-5F4D-C707-F589-1BFA49FE2987}"/>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0" name="Freeform 393">
              <a:extLst>
                <a:ext uri="{FF2B5EF4-FFF2-40B4-BE49-F238E27FC236}">
                  <a16:creationId xmlns:a16="http://schemas.microsoft.com/office/drawing/2014/main" id="{6F667512-85AB-044D-69D8-582BDFDD9E29}"/>
                </a:ext>
              </a:extLst>
            </p:cNvPr>
            <p:cNvSpPr/>
            <p:nvPr/>
          </p:nvSpPr>
          <p:spPr>
            <a:xfrm>
              <a:off x="6389097"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1" name="Freeform 394">
              <a:extLst>
                <a:ext uri="{FF2B5EF4-FFF2-40B4-BE49-F238E27FC236}">
                  <a16:creationId xmlns:a16="http://schemas.microsoft.com/office/drawing/2014/main" id="{B1896959-9760-A625-BA1F-47AFDDAB47BE}"/>
                </a:ext>
              </a:extLst>
            </p:cNvPr>
            <p:cNvSpPr/>
            <p:nvPr/>
          </p:nvSpPr>
          <p:spPr>
            <a:xfrm>
              <a:off x="6419313"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2" name="Freeform 395">
              <a:extLst>
                <a:ext uri="{FF2B5EF4-FFF2-40B4-BE49-F238E27FC236}">
                  <a16:creationId xmlns:a16="http://schemas.microsoft.com/office/drawing/2014/main" id="{E78D2DB9-62F9-398F-D2E7-DDDB9D5830D0}"/>
                </a:ext>
              </a:extLst>
            </p:cNvPr>
            <p:cNvSpPr/>
            <p:nvPr/>
          </p:nvSpPr>
          <p:spPr>
            <a:xfrm>
              <a:off x="6562841"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3" name="Freeform 396">
              <a:extLst>
                <a:ext uri="{FF2B5EF4-FFF2-40B4-BE49-F238E27FC236}">
                  <a16:creationId xmlns:a16="http://schemas.microsoft.com/office/drawing/2014/main" id="{ED6D1198-ED26-5EA0-B0D4-DABB2BA9FC9E}"/>
                </a:ext>
              </a:extLst>
            </p:cNvPr>
            <p:cNvSpPr/>
            <p:nvPr/>
          </p:nvSpPr>
          <p:spPr>
            <a:xfrm>
              <a:off x="6593057"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4" name="Freeform 397">
              <a:extLst>
                <a:ext uri="{FF2B5EF4-FFF2-40B4-BE49-F238E27FC236}">
                  <a16:creationId xmlns:a16="http://schemas.microsoft.com/office/drawing/2014/main" id="{F4998261-E380-AAF7-7A33-5D03BF1CB943}"/>
                </a:ext>
              </a:extLst>
            </p:cNvPr>
            <p:cNvSpPr/>
            <p:nvPr/>
          </p:nvSpPr>
          <p:spPr>
            <a:xfrm>
              <a:off x="6633850"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5" name="Freeform 398">
              <a:extLst>
                <a:ext uri="{FF2B5EF4-FFF2-40B4-BE49-F238E27FC236}">
                  <a16:creationId xmlns:a16="http://schemas.microsoft.com/office/drawing/2014/main" id="{35F01DF5-6CE6-52BE-252C-6FAF28C35B8F}"/>
                </a:ext>
              </a:extLst>
            </p:cNvPr>
            <p:cNvSpPr/>
            <p:nvPr/>
          </p:nvSpPr>
          <p:spPr>
            <a:xfrm>
              <a:off x="6664066"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6" name="Freeform 399">
              <a:extLst>
                <a:ext uri="{FF2B5EF4-FFF2-40B4-BE49-F238E27FC236}">
                  <a16:creationId xmlns:a16="http://schemas.microsoft.com/office/drawing/2014/main" id="{5F8E53E8-65BD-086E-20CD-4FB6A04FF070}"/>
                </a:ext>
              </a:extLst>
            </p:cNvPr>
            <p:cNvSpPr/>
            <p:nvPr/>
          </p:nvSpPr>
          <p:spPr>
            <a:xfrm>
              <a:off x="6641404"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7" name="Freeform 400">
              <a:extLst>
                <a:ext uri="{FF2B5EF4-FFF2-40B4-BE49-F238E27FC236}">
                  <a16:creationId xmlns:a16="http://schemas.microsoft.com/office/drawing/2014/main" id="{495B9FFF-8554-F8F1-8B25-CEC14DDD123F}"/>
                </a:ext>
              </a:extLst>
            </p:cNvPr>
            <p:cNvSpPr/>
            <p:nvPr/>
          </p:nvSpPr>
          <p:spPr>
            <a:xfrm>
              <a:off x="6671620"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8" name="Freeform 401">
              <a:extLst>
                <a:ext uri="{FF2B5EF4-FFF2-40B4-BE49-F238E27FC236}">
                  <a16:creationId xmlns:a16="http://schemas.microsoft.com/office/drawing/2014/main" id="{73155EF8-95CB-BF8E-E217-2E5A145BF4AF}"/>
                </a:ext>
              </a:extLst>
            </p:cNvPr>
            <p:cNvSpPr/>
            <p:nvPr/>
          </p:nvSpPr>
          <p:spPr>
            <a:xfrm>
              <a:off x="6917883"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89" name="Freeform 402">
              <a:extLst>
                <a:ext uri="{FF2B5EF4-FFF2-40B4-BE49-F238E27FC236}">
                  <a16:creationId xmlns:a16="http://schemas.microsoft.com/office/drawing/2014/main" id="{731510D2-803C-32FB-A44F-A33B7C86FAF0}"/>
                </a:ext>
              </a:extLst>
            </p:cNvPr>
            <p:cNvSpPr/>
            <p:nvPr/>
          </p:nvSpPr>
          <p:spPr>
            <a:xfrm>
              <a:off x="6948100"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0" name="Freeform 403">
              <a:extLst>
                <a:ext uri="{FF2B5EF4-FFF2-40B4-BE49-F238E27FC236}">
                  <a16:creationId xmlns:a16="http://schemas.microsoft.com/office/drawing/2014/main" id="{BC52AB6B-B556-D7AF-D651-37E0C4ECB8A0}"/>
                </a:ext>
              </a:extLst>
            </p:cNvPr>
            <p:cNvSpPr/>
            <p:nvPr/>
          </p:nvSpPr>
          <p:spPr>
            <a:xfrm>
              <a:off x="6979827"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1" name="Freeform 404">
              <a:extLst>
                <a:ext uri="{FF2B5EF4-FFF2-40B4-BE49-F238E27FC236}">
                  <a16:creationId xmlns:a16="http://schemas.microsoft.com/office/drawing/2014/main" id="{4B0AF1EC-4E2D-CC1B-1C9E-C72781950B92}"/>
                </a:ext>
              </a:extLst>
            </p:cNvPr>
            <p:cNvSpPr/>
            <p:nvPr/>
          </p:nvSpPr>
          <p:spPr>
            <a:xfrm>
              <a:off x="7010043"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2" name="Freeform 405">
              <a:extLst>
                <a:ext uri="{FF2B5EF4-FFF2-40B4-BE49-F238E27FC236}">
                  <a16:creationId xmlns:a16="http://schemas.microsoft.com/office/drawing/2014/main" id="{28BAF71D-C9CA-260C-E563-BEE4D6BE5DEF}"/>
                </a:ext>
              </a:extLst>
            </p:cNvPr>
            <p:cNvSpPr/>
            <p:nvPr/>
          </p:nvSpPr>
          <p:spPr>
            <a:xfrm>
              <a:off x="7082562"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3" name="Freeform 406">
              <a:extLst>
                <a:ext uri="{FF2B5EF4-FFF2-40B4-BE49-F238E27FC236}">
                  <a16:creationId xmlns:a16="http://schemas.microsoft.com/office/drawing/2014/main" id="{86697568-C7BA-A3E7-7803-45EB51415888}"/>
                </a:ext>
              </a:extLst>
            </p:cNvPr>
            <p:cNvSpPr/>
            <p:nvPr/>
          </p:nvSpPr>
          <p:spPr>
            <a:xfrm>
              <a:off x="7112779"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4" name="Freeform 407">
              <a:extLst>
                <a:ext uri="{FF2B5EF4-FFF2-40B4-BE49-F238E27FC236}">
                  <a16:creationId xmlns:a16="http://schemas.microsoft.com/office/drawing/2014/main" id="{19346D78-6522-145C-656A-ABE4BAB34A6E}"/>
                </a:ext>
              </a:extLst>
            </p:cNvPr>
            <p:cNvSpPr/>
            <p:nvPr/>
          </p:nvSpPr>
          <p:spPr>
            <a:xfrm>
              <a:off x="7531275"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5" name="Freeform 408">
              <a:extLst>
                <a:ext uri="{FF2B5EF4-FFF2-40B4-BE49-F238E27FC236}">
                  <a16:creationId xmlns:a16="http://schemas.microsoft.com/office/drawing/2014/main" id="{12AFA121-41EB-345D-85FF-63A580F04678}"/>
                </a:ext>
              </a:extLst>
            </p:cNvPr>
            <p:cNvSpPr/>
            <p:nvPr/>
          </p:nvSpPr>
          <p:spPr>
            <a:xfrm>
              <a:off x="7561491"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6" name="Freeform 409">
              <a:extLst>
                <a:ext uri="{FF2B5EF4-FFF2-40B4-BE49-F238E27FC236}">
                  <a16:creationId xmlns:a16="http://schemas.microsoft.com/office/drawing/2014/main" id="{A6EA3D3B-F955-F378-63E4-A9D970E2E35F}"/>
                </a:ext>
              </a:extLst>
            </p:cNvPr>
            <p:cNvSpPr/>
            <p:nvPr/>
          </p:nvSpPr>
          <p:spPr>
            <a:xfrm>
              <a:off x="8996768"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797" name="Freeform 410">
              <a:extLst>
                <a:ext uri="{FF2B5EF4-FFF2-40B4-BE49-F238E27FC236}">
                  <a16:creationId xmlns:a16="http://schemas.microsoft.com/office/drawing/2014/main" id="{C94C972C-EC54-6FEF-BB4E-B5492167BE2B}"/>
                </a:ext>
              </a:extLst>
            </p:cNvPr>
            <p:cNvSpPr/>
            <p:nvPr/>
          </p:nvSpPr>
          <p:spPr>
            <a:xfrm>
              <a:off x="9026984"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3"/>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606" name="Graphic 4">
            <a:extLst>
              <a:ext uri="{FF2B5EF4-FFF2-40B4-BE49-F238E27FC236}">
                <a16:creationId xmlns:a16="http://schemas.microsoft.com/office/drawing/2014/main" id="{359BFE2A-6997-6FE1-13CB-A825808A2280}"/>
              </a:ext>
            </a:extLst>
          </p:cNvPr>
          <p:cNvGrpSpPr/>
          <p:nvPr/>
        </p:nvGrpSpPr>
        <p:grpSpPr>
          <a:xfrm>
            <a:off x="770980" y="2052342"/>
            <a:ext cx="5198314" cy="3075106"/>
            <a:chOff x="2741984" y="969378"/>
            <a:chExt cx="7359191" cy="3876133"/>
          </a:xfrm>
        </p:grpSpPr>
        <p:sp>
          <p:nvSpPr>
            <p:cNvPr id="645" name="Freeform 5">
              <a:extLst>
                <a:ext uri="{FF2B5EF4-FFF2-40B4-BE49-F238E27FC236}">
                  <a16:creationId xmlns:a16="http://schemas.microsoft.com/office/drawing/2014/main" id="{11A1C8CC-538E-A809-2F23-94F7FB81F3B8}"/>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46" name="Freeform 6">
              <a:extLst>
                <a:ext uri="{FF2B5EF4-FFF2-40B4-BE49-F238E27FC236}">
                  <a16:creationId xmlns:a16="http://schemas.microsoft.com/office/drawing/2014/main" id="{7C6C3BF0-35CC-7359-4A1A-B7019E2A21AF}"/>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47" name="Freeform 7">
              <a:extLst>
                <a:ext uri="{FF2B5EF4-FFF2-40B4-BE49-F238E27FC236}">
                  <a16:creationId xmlns:a16="http://schemas.microsoft.com/office/drawing/2014/main" id="{272F5EAF-FB98-20D7-9325-CF570D4BC3D7}"/>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48" name="Freeform 8">
              <a:extLst>
                <a:ext uri="{FF2B5EF4-FFF2-40B4-BE49-F238E27FC236}">
                  <a16:creationId xmlns:a16="http://schemas.microsoft.com/office/drawing/2014/main" id="{E7AAC7DE-8D36-DF8D-A234-8FC192D3CDFC}"/>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49" name="Freeform 9">
              <a:extLst>
                <a:ext uri="{FF2B5EF4-FFF2-40B4-BE49-F238E27FC236}">
                  <a16:creationId xmlns:a16="http://schemas.microsoft.com/office/drawing/2014/main" id="{550F775F-122F-68A5-F4A0-DACD7C026975}"/>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0" name="Freeform 10">
              <a:extLst>
                <a:ext uri="{FF2B5EF4-FFF2-40B4-BE49-F238E27FC236}">
                  <a16:creationId xmlns:a16="http://schemas.microsoft.com/office/drawing/2014/main" id="{98783684-7413-BE1F-3D12-5BB56699EDAE}"/>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1" name="Freeform 11">
              <a:extLst>
                <a:ext uri="{FF2B5EF4-FFF2-40B4-BE49-F238E27FC236}">
                  <a16:creationId xmlns:a16="http://schemas.microsoft.com/office/drawing/2014/main" id="{665E5A4F-9065-F5F0-115A-B44739C859DE}"/>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2" name="Freeform 12">
              <a:extLst>
                <a:ext uri="{FF2B5EF4-FFF2-40B4-BE49-F238E27FC236}">
                  <a16:creationId xmlns:a16="http://schemas.microsoft.com/office/drawing/2014/main" id="{B0CDB618-AEAA-D80E-8036-121847CDBBCA}"/>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3" name="Freeform 13">
              <a:extLst>
                <a:ext uri="{FF2B5EF4-FFF2-40B4-BE49-F238E27FC236}">
                  <a16:creationId xmlns:a16="http://schemas.microsoft.com/office/drawing/2014/main" id="{6D647F5C-0C3B-D856-BC46-B50D826FAF41}"/>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4" name="Freeform 14">
              <a:extLst>
                <a:ext uri="{FF2B5EF4-FFF2-40B4-BE49-F238E27FC236}">
                  <a16:creationId xmlns:a16="http://schemas.microsoft.com/office/drawing/2014/main" id="{E66CEA02-EBC2-5692-811A-61731D44D6C1}"/>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5" name="Freeform 15">
              <a:extLst>
                <a:ext uri="{FF2B5EF4-FFF2-40B4-BE49-F238E27FC236}">
                  <a16:creationId xmlns:a16="http://schemas.microsoft.com/office/drawing/2014/main" id="{3FD3F6D7-EB8B-AF02-8608-D2D2291FA570}"/>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6" name="Freeform 16">
              <a:extLst>
                <a:ext uri="{FF2B5EF4-FFF2-40B4-BE49-F238E27FC236}">
                  <a16:creationId xmlns:a16="http://schemas.microsoft.com/office/drawing/2014/main" id="{C148ECB6-1201-8AE6-EAD8-4A5D4987717B}"/>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7" name="Freeform 17">
              <a:extLst>
                <a:ext uri="{FF2B5EF4-FFF2-40B4-BE49-F238E27FC236}">
                  <a16:creationId xmlns:a16="http://schemas.microsoft.com/office/drawing/2014/main" id="{DB6C1597-EFFC-F8CB-426E-42ECEB57348E}"/>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8" name="Freeform 18">
              <a:extLst>
                <a:ext uri="{FF2B5EF4-FFF2-40B4-BE49-F238E27FC236}">
                  <a16:creationId xmlns:a16="http://schemas.microsoft.com/office/drawing/2014/main" id="{7072FBC2-CD36-3BF4-6C8F-152B04EEB9AA}"/>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59" name="Freeform 19">
              <a:extLst>
                <a:ext uri="{FF2B5EF4-FFF2-40B4-BE49-F238E27FC236}">
                  <a16:creationId xmlns:a16="http://schemas.microsoft.com/office/drawing/2014/main" id="{5BAC4C8A-2688-9214-B226-522BC7BED223}"/>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0" name="Freeform 20">
              <a:extLst>
                <a:ext uri="{FF2B5EF4-FFF2-40B4-BE49-F238E27FC236}">
                  <a16:creationId xmlns:a16="http://schemas.microsoft.com/office/drawing/2014/main" id="{BCA5C9FC-E9E0-8584-7AFB-36C97A82274C}"/>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1" name="Freeform 21">
              <a:extLst>
                <a:ext uri="{FF2B5EF4-FFF2-40B4-BE49-F238E27FC236}">
                  <a16:creationId xmlns:a16="http://schemas.microsoft.com/office/drawing/2014/main" id="{C08F613A-CA96-7680-B8AD-16A5324E6030}"/>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2" name="Freeform 22">
              <a:extLst>
                <a:ext uri="{FF2B5EF4-FFF2-40B4-BE49-F238E27FC236}">
                  <a16:creationId xmlns:a16="http://schemas.microsoft.com/office/drawing/2014/main" id="{57BF2403-DE43-6343-2F45-C282D535124F}"/>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3" name="Freeform 23">
              <a:extLst>
                <a:ext uri="{FF2B5EF4-FFF2-40B4-BE49-F238E27FC236}">
                  <a16:creationId xmlns:a16="http://schemas.microsoft.com/office/drawing/2014/main" id="{5C622167-3306-FD06-FDC0-81F32C786452}"/>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4" name="Freeform 24">
              <a:extLst>
                <a:ext uri="{FF2B5EF4-FFF2-40B4-BE49-F238E27FC236}">
                  <a16:creationId xmlns:a16="http://schemas.microsoft.com/office/drawing/2014/main" id="{B79C6FB3-1378-899C-E622-E79C047EE290}"/>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5" name="Freeform 25">
              <a:extLst>
                <a:ext uri="{FF2B5EF4-FFF2-40B4-BE49-F238E27FC236}">
                  <a16:creationId xmlns:a16="http://schemas.microsoft.com/office/drawing/2014/main" id="{8CB035B7-110B-D907-058C-CB686F913D69}"/>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6" name="Freeform 26">
              <a:extLst>
                <a:ext uri="{FF2B5EF4-FFF2-40B4-BE49-F238E27FC236}">
                  <a16:creationId xmlns:a16="http://schemas.microsoft.com/office/drawing/2014/main" id="{20CCEF3A-A5EA-C77A-C03C-150A7CF0436B}"/>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7" name="Freeform 27">
              <a:extLst>
                <a:ext uri="{FF2B5EF4-FFF2-40B4-BE49-F238E27FC236}">
                  <a16:creationId xmlns:a16="http://schemas.microsoft.com/office/drawing/2014/main" id="{2F941C34-5091-A9B0-45B6-AEB952FDA0A0}"/>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8" name="Freeform 28">
              <a:extLst>
                <a:ext uri="{FF2B5EF4-FFF2-40B4-BE49-F238E27FC236}">
                  <a16:creationId xmlns:a16="http://schemas.microsoft.com/office/drawing/2014/main" id="{F432EED0-485D-9FFF-222D-B125EAC63FC6}"/>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69" name="Freeform 29">
              <a:extLst>
                <a:ext uri="{FF2B5EF4-FFF2-40B4-BE49-F238E27FC236}">
                  <a16:creationId xmlns:a16="http://schemas.microsoft.com/office/drawing/2014/main" id="{832865A4-FB96-3694-6669-EAF9F104BEBF}"/>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0" name="Freeform 30">
              <a:extLst>
                <a:ext uri="{FF2B5EF4-FFF2-40B4-BE49-F238E27FC236}">
                  <a16:creationId xmlns:a16="http://schemas.microsoft.com/office/drawing/2014/main" id="{E7071E71-1362-194A-565B-DF4A0FB65403}"/>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1" name="Freeform 31">
              <a:extLst>
                <a:ext uri="{FF2B5EF4-FFF2-40B4-BE49-F238E27FC236}">
                  <a16:creationId xmlns:a16="http://schemas.microsoft.com/office/drawing/2014/main" id="{362F9AFA-76FA-0F04-E03A-06B51D7EE810}"/>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2" name="Freeform 32">
              <a:extLst>
                <a:ext uri="{FF2B5EF4-FFF2-40B4-BE49-F238E27FC236}">
                  <a16:creationId xmlns:a16="http://schemas.microsoft.com/office/drawing/2014/main" id="{8DCE2F7C-D54D-F87F-8B1D-033D4CD27100}"/>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3" name="Freeform 33">
              <a:extLst>
                <a:ext uri="{FF2B5EF4-FFF2-40B4-BE49-F238E27FC236}">
                  <a16:creationId xmlns:a16="http://schemas.microsoft.com/office/drawing/2014/main" id="{CAFCECD9-666D-3D13-8705-EB3907D92DB8}"/>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4" name="Freeform 34">
              <a:extLst>
                <a:ext uri="{FF2B5EF4-FFF2-40B4-BE49-F238E27FC236}">
                  <a16:creationId xmlns:a16="http://schemas.microsoft.com/office/drawing/2014/main" id="{2D8B4728-7B88-0291-96DD-52F152D49CC0}"/>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5" name="Freeform 35">
              <a:extLst>
                <a:ext uri="{FF2B5EF4-FFF2-40B4-BE49-F238E27FC236}">
                  <a16:creationId xmlns:a16="http://schemas.microsoft.com/office/drawing/2014/main" id="{5D26E99A-F057-C825-8A42-D0DB5A974DAF}"/>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6" name="Freeform 36">
              <a:extLst>
                <a:ext uri="{FF2B5EF4-FFF2-40B4-BE49-F238E27FC236}">
                  <a16:creationId xmlns:a16="http://schemas.microsoft.com/office/drawing/2014/main" id="{D78439FA-7399-8192-7524-002B1167CE63}"/>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7" name="Freeform 37">
              <a:extLst>
                <a:ext uri="{FF2B5EF4-FFF2-40B4-BE49-F238E27FC236}">
                  <a16:creationId xmlns:a16="http://schemas.microsoft.com/office/drawing/2014/main" id="{8F2BCFA4-BFF9-9137-7E0F-3A3B5B327345}"/>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8" name="Freeform 38">
              <a:extLst>
                <a:ext uri="{FF2B5EF4-FFF2-40B4-BE49-F238E27FC236}">
                  <a16:creationId xmlns:a16="http://schemas.microsoft.com/office/drawing/2014/main" id="{A531B627-7DBE-9503-1B4F-F972E064B188}"/>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79" name="Freeform 39">
              <a:extLst>
                <a:ext uri="{FF2B5EF4-FFF2-40B4-BE49-F238E27FC236}">
                  <a16:creationId xmlns:a16="http://schemas.microsoft.com/office/drawing/2014/main" id="{7DC6B870-D669-7C92-37E4-6ED84A4DA97D}"/>
                </a:ext>
              </a:extLst>
            </p:cNvPr>
            <p:cNvSpPr/>
            <p:nvPr/>
          </p:nvSpPr>
          <p:spPr>
            <a:xfrm>
              <a:off x="2773711" y="4336051"/>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0" name="Freeform 40">
              <a:extLst>
                <a:ext uri="{FF2B5EF4-FFF2-40B4-BE49-F238E27FC236}">
                  <a16:creationId xmlns:a16="http://schemas.microsoft.com/office/drawing/2014/main" id="{BF5EC818-5191-FDC7-938E-0521EC4F3DC3}"/>
                </a:ext>
              </a:extLst>
            </p:cNvPr>
            <p:cNvSpPr/>
            <p:nvPr/>
          </p:nvSpPr>
          <p:spPr>
            <a:xfrm>
              <a:off x="2773711" y="3605875"/>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1" name="Freeform 41">
              <a:extLst>
                <a:ext uri="{FF2B5EF4-FFF2-40B4-BE49-F238E27FC236}">
                  <a16:creationId xmlns:a16="http://schemas.microsoft.com/office/drawing/2014/main" id="{5D60C54E-5BA6-10F0-B753-89293D4F80F3}"/>
                </a:ext>
              </a:extLst>
            </p:cNvPr>
            <p:cNvSpPr/>
            <p:nvPr/>
          </p:nvSpPr>
          <p:spPr>
            <a:xfrm>
              <a:off x="2773711" y="2875698"/>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2" name="Freeform 42">
              <a:extLst>
                <a:ext uri="{FF2B5EF4-FFF2-40B4-BE49-F238E27FC236}">
                  <a16:creationId xmlns:a16="http://schemas.microsoft.com/office/drawing/2014/main" id="{4238E5F4-4D20-069B-D236-26EFDEEAFD34}"/>
                </a:ext>
              </a:extLst>
            </p:cNvPr>
            <p:cNvSpPr/>
            <p:nvPr/>
          </p:nvSpPr>
          <p:spPr>
            <a:xfrm>
              <a:off x="2773711" y="2145522"/>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3" name="Freeform 43">
              <a:extLst>
                <a:ext uri="{FF2B5EF4-FFF2-40B4-BE49-F238E27FC236}">
                  <a16:creationId xmlns:a16="http://schemas.microsoft.com/office/drawing/2014/main" id="{A0EDBA93-CB23-E31C-41AA-D7C1BDCA65DD}"/>
                </a:ext>
              </a:extLst>
            </p:cNvPr>
            <p:cNvSpPr/>
            <p:nvPr/>
          </p:nvSpPr>
          <p:spPr>
            <a:xfrm>
              <a:off x="2773711" y="1415345"/>
              <a:ext cx="33237" cy="15117"/>
            </a:xfrm>
            <a:custGeom>
              <a:avLst/>
              <a:gdLst>
                <a:gd name="connsiteX0" fmla="*/ 33238 w 33237"/>
                <a:gd name="connsiteY0" fmla="*/ 0 h 15117"/>
                <a:gd name="connsiteX1" fmla="*/ 0 w 33237"/>
                <a:gd name="connsiteY1" fmla="*/ 0 h 15117"/>
              </a:gdLst>
              <a:ahLst/>
              <a:cxnLst>
                <a:cxn ang="0">
                  <a:pos x="connsiteX0" y="connsiteY0"/>
                </a:cxn>
                <a:cxn ang="0">
                  <a:pos x="connsiteX1" y="connsiteY1"/>
                </a:cxn>
              </a:cxnLst>
              <a:rect l="l" t="t" r="r" b="b"/>
              <a:pathLst>
                <a:path w="33237" h="15117">
                  <a:moveTo>
                    <a:pt x="33238"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4" name="Freeform 44">
              <a:extLst>
                <a:ext uri="{FF2B5EF4-FFF2-40B4-BE49-F238E27FC236}">
                  <a16:creationId xmlns:a16="http://schemas.microsoft.com/office/drawing/2014/main" id="{C6F0FD35-5BD7-D1C7-FEC3-A10A6C437703}"/>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5" name="Freeform 45">
              <a:extLst>
                <a:ext uri="{FF2B5EF4-FFF2-40B4-BE49-F238E27FC236}">
                  <a16:creationId xmlns:a16="http://schemas.microsoft.com/office/drawing/2014/main" id="{398F7B20-2F5F-CC06-3418-3DE460BA4642}"/>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6" name="Freeform 46">
              <a:extLst>
                <a:ext uri="{FF2B5EF4-FFF2-40B4-BE49-F238E27FC236}">
                  <a16:creationId xmlns:a16="http://schemas.microsoft.com/office/drawing/2014/main" id="{D00541CE-5D9B-3F40-4370-A23A3272D960}"/>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7" name="Freeform 47">
              <a:extLst>
                <a:ext uri="{FF2B5EF4-FFF2-40B4-BE49-F238E27FC236}">
                  <a16:creationId xmlns:a16="http://schemas.microsoft.com/office/drawing/2014/main" id="{2E7B5E41-FE6F-804D-DE41-699BA17CC404}"/>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8" name="Freeform 48">
              <a:extLst>
                <a:ext uri="{FF2B5EF4-FFF2-40B4-BE49-F238E27FC236}">
                  <a16:creationId xmlns:a16="http://schemas.microsoft.com/office/drawing/2014/main" id="{A2CE019E-AF52-633E-C64B-B2BF2D0F1B15}"/>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689" name="Freeform 49">
              <a:extLst>
                <a:ext uri="{FF2B5EF4-FFF2-40B4-BE49-F238E27FC236}">
                  <a16:creationId xmlns:a16="http://schemas.microsoft.com/office/drawing/2014/main" id="{F2DAB085-1AA6-BE3C-1D4E-68C858356C6F}"/>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15092" cap="flat">
              <a:solidFill>
                <a:srgbClr val="000000"/>
              </a:solidFill>
              <a:prstDash val="solid"/>
              <a:miter/>
            </a:ln>
          </p:spPr>
          <p:txBody>
            <a:bodyPr rtlCol="0" anchor="ct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Calibri"/>
                <a:ea typeface="+mn-ea"/>
                <a:cs typeface="Arial" panose="020B0604020202020204" pitchFamily="34" charset="0"/>
              </a:endParaRPr>
            </a:p>
          </p:txBody>
        </p:sp>
      </p:grpSp>
      <p:grpSp>
        <p:nvGrpSpPr>
          <p:cNvPr id="3" name="Group 2">
            <a:extLst>
              <a:ext uri="{FF2B5EF4-FFF2-40B4-BE49-F238E27FC236}">
                <a16:creationId xmlns:a16="http://schemas.microsoft.com/office/drawing/2014/main" id="{7A21DD25-6885-4C72-B3B5-C2225D93C845}"/>
              </a:ext>
            </a:extLst>
          </p:cNvPr>
          <p:cNvGrpSpPr/>
          <p:nvPr/>
        </p:nvGrpSpPr>
        <p:grpSpPr>
          <a:xfrm>
            <a:off x="507520" y="4839775"/>
            <a:ext cx="5525554" cy="754457"/>
            <a:chOff x="796768" y="8269487"/>
            <a:chExt cx="11052550" cy="1509113"/>
          </a:xfrm>
        </p:grpSpPr>
        <p:sp>
          <p:nvSpPr>
            <p:cNvPr id="607" name="TextBox 606">
              <a:extLst>
                <a:ext uri="{FF2B5EF4-FFF2-40B4-BE49-F238E27FC236}">
                  <a16:creationId xmlns:a16="http://schemas.microsoft.com/office/drawing/2014/main" id="{62DAD782-B5D1-6902-33C7-089333E1EC87}"/>
                </a:ext>
              </a:extLst>
            </p:cNvPr>
            <p:cNvSpPr txBox="1"/>
            <p:nvPr/>
          </p:nvSpPr>
          <p:spPr>
            <a:xfrm>
              <a:off x="1392760"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0</a:t>
              </a:r>
            </a:p>
          </p:txBody>
        </p:sp>
        <p:sp>
          <p:nvSpPr>
            <p:cNvPr id="608" name="TextBox 607">
              <a:extLst>
                <a:ext uri="{FF2B5EF4-FFF2-40B4-BE49-F238E27FC236}">
                  <a16:creationId xmlns:a16="http://schemas.microsoft.com/office/drawing/2014/main" id="{43D6CA4D-6BCF-B91C-03B3-CB5EFBB99B90}"/>
                </a:ext>
              </a:extLst>
            </p:cNvPr>
            <p:cNvSpPr txBox="1"/>
            <p:nvPr/>
          </p:nvSpPr>
          <p:spPr>
            <a:xfrm>
              <a:off x="173151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a:t>
              </a:r>
            </a:p>
          </p:txBody>
        </p:sp>
        <p:sp>
          <p:nvSpPr>
            <p:cNvPr id="609" name="TextBox 608">
              <a:extLst>
                <a:ext uri="{FF2B5EF4-FFF2-40B4-BE49-F238E27FC236}">
                  <a16:creationId xmlns:a16="http://schemas.microsoft.com/office/drawing/2014/main" id="{0FC10D48-4E66-86F6-4D8D-336F163CF77C}"/>
                </a:ext>
              </a:extLst>
            </p:cNvPr>
            <p:cNvSpPr txBox="1"/>
            <p:nvPr/>
          </p:nvSpPr>
          <p:spPr>
            <a:xfrm>
              <a:off x="2070192"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a:t>
              </a:r>
            </a:p>
          </p:txBody>
        </p:sp>
        <p:sp>
          <p:nvSpPr>
            <p:cNvPr id="610" name="TextBox 609">
              <a:extLst>
                <a:ext uri="{FF2B5EF4-FFF2-40B4-BE49-F238E27FC236}">
                  <a16:creationId xmlns:a16="http://schemas.microsoft.com/office/drawing/2014/main" id="{5BAE0BCE-DBD5-BD78-9E53-A492F8FC29EB}"/>
                </a:ext>
              </a:extLst>
            </p:cNvPr>
            <p:cNvSpPr txBox="1"/>
            <p:nvPr/>
          </p:nvSpPr>
          <p:spPr>
            <a:xfrm>
              <a:off x="2408966"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3</a:t>
              </a:r>
            </a:p>
          </p:txBody>
        </p:sp>
        <p:sp>
          <p:nvSpPr>
            <p:cNvPr id="611" name="TextBox 610">
              <a:extLst>
                <a:ext uri="{FF2B5EF4-FFF2-40B4-BE49-F238E27FC236}">
                  <a16:creationId xmlns:a16="http://schemas.microsoft.com/office/drawing/2014/main" id="{30BE3CB2-478D-FE8D-47F0-5B31D21BD3CA}"/>
                </a:ext>
              </a:extLst>
            </p:cNvPr>
            <p:cNvSpPr txBox="1"/>
            <p:nvPr/>
          </p:nvSpPr>
          <p:spPr>
            <a:xfrm>
              <a:off x="2747761"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a:t>
              </a:r>
            </a:p>
          </p:txBody>
        </p:sp>
        <p:sp>
          <p:nvSpPr>
            <p:cNvPr id="612" name="TextBox 611">
              <a:extLst>
                <a:ext uri="{FF2B5EF4-FFF2-40B4-BE49-F238E27FC236}">
                  <a16:creationId xmlns:a16="http://schemas.microsoft.com/office/drawing/2014/main" id="{25B0D8F3-2BBB-733D-9AB8-E879FC8A3C2D}"/>
                </a:ext>
              </a:extLst>
            </p:cNvPr>
            <p:cNvSpPr txBox="1"/>
            <p:nvPr/>
          </p:nvSpPr>
          <p:spPr>
            <a:xfrm>
              <a:off x="3086555"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5</a:t>
              </a:r>
            </a:p>
          </p:txBody>
        </p:sp>
        <p:sp>
          <p:nvSpPr>
            <p:cNvPr id="613" name="TextBox 612">
              <a:extLst>
                <a:ext uri="{FF2B5EF4-FFF2-40B4-BE49-F238E27FC236}">
                  <a16:creationId xmlns:a16="http://schemas.microsoft.com/office/drawing/2014/main" id="{7CF5B401-CC29-BE94-ECF2-A8C64143C167}"/>
                </a:ext>
              </a:extLst>
            </p:cNvPr>
            <p:cNvSpPr txBox="1"/>
            <p:nvPr/>
          </p:nvSpPr>
          <p:spPr>
            <a:xfrm>
              <a:off x="3425307"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a:t>
              </a:r>
            </a:p>
          </p:txBody>
        </p:sp>
        <p:sp>
          <p:nvSpPr>
            <p:cNvPr id="614" name="TextBox 613">
              <a:extLst>
                <a:ext uri="{FF2B5EF4-FFF2-40B4-BE49-F238E27FC236}">
                  <a16:creationId xmlns:a16="http://schemas.microsoft.com/office/drawing/2014/main" id="{E4A8D475-3BC5-E145-E948-8E63B8D0ABF8}"/>
                </a:ext>
              </a:extLst>
            </p:cNvPr>
            <p:cNvSpPr txBox="1"/>
            <p:nvPr/>
          </p:nvSpPr>
          <p:spPr>
            <a:xfrm>
              <a:off x="376412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7</a:t>
              </a:r>
            </a:p>
          </p:txBody>
        </p:sp>
        <p:sp>
          <p:nvSpPr>
            <p:cNvPr id="615" name="TextBox 614">
              <a:extLst>
                <a:ext uri="{FF2B5EF4-FFF2-40B4-BE49-F238E27FC236}">
                  <a16:creationId xmlns:a16="http://schemas.microsoft.com/office/drawing/2014/main" id="{F59A7FCB-3D96-22F1-A7CF-4797043070A3}"/>
                </a:ext>
              </a:extLst>
            </p:cNvPr>
            <p:cNvSpPr txBox="1"/>
            <p:nvPr/>
          </p:nvSpPr>
          <p:spPr>
            <a:xfrm>
              <a:off x="410270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8</a:t>
              </a:r>
            </a:p>
          </p:txBody>
        </p:sp>
        <p:sp>
          <p:nvSpPr>
            <p:cNvPr id="616" name="TextBox 615">
              <a:extLst>
                <a:ext uri="{FF2B5EF4-FFF2-40B4-BE49-F238E27FC236}">
                  <a16:creationId xmlns:a16="http://schemas.microsoft.com/office/drawing/2014/main" id="{464C15AE-100E-B469-4E66-996D405A4A80}"/>
                </a:ext>
              </a:extLst>
            </p:cNvPr>
            <p:cNvSpPr txBox="1"/>
            <p:nvPr/>
          </p:nvSpPr>
          <p:spPr>
            <a:xfrm>
              <a:off x="4441473" y="8755276"/>
              <a:ext cx="526497"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9</a:t>
              </a:r>
            </a:p>
          </p:txBody>
        </p:sp>
        <p:sp>
          <p:nvSpPr>
            <p:cNvPr id="617" name="TextBox 616">
              <a:extLst>
                <a:ext uri="{FF2B5EF4-FFF2-40B4-BE49-F238E27FC236}">
                  <a16:creationId xmlns:a16="http://schemas.microsoft.com/office/drawing/2014/main" id="{949C142C-4F39-827D-9270-BC6A5BDB8915}"/>
                </a:ext>
              </a:extLst>
            </p:cNvPr>
            <p:cNvSpPr txBox="1"/>
            <p:nvPr/>
          </p:nvSpPr>
          <p:spPr>
            <a:xfrm>
              <a:off x="473183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10</a:t>
              </a:r>
            </a:p>
          </p:txBody>
        </p:sp>
        <p:sp>
          <p:nvSpPr>
            <p:cNvPr id="618" name="TextBox 617">
              <a:extLst>
                <a:ext uri="{FF2B5EF4-FFF2-40B4-BE49-F238E27FC236}">
                  <a16:creationId xmlns:a16="http://schemas.microsoft.com/office/drawing/2014/main" id="{9E8B0825-1171-C5A5-CC76-D2779163F930}"/>
                </a:ext>
              </a:extLst>
            </p:cNvPr>
            <p:cNvSpPr txBox="1"/>
            <p:nvPr/>
          </p:nvSpPr>
          <p:spPr>
            <a:xfrm>
              <a:off x="5070583"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11</a:t>
              </a:r>
            </a:p>
          </p:txBody>
        </p:sp>
        <p:sp>
          <p:nvSpPr>
            <p:cNvPr id="619" name="TextBox 618">
              <a:extLst>
                <a:ext uri="{FF2B5EF4-FFF2-40B4-BE49-F238E27FC236}">
                  <a16:creationId xmlns:a16="http://schemas.microsoft.com/office/drawing/2014/main" id="{CEBDB800-CC6C-83C9-F455-B11CC4492EAA}"/>
                </a:ext>
              </a:extLst>
            </p:cNvPr>
            <p:cNvSpPr txBox="1"/>
            <p:nvPr/>
          </p:nvSpPr>
          <p:spPr>
            <a:xfrm>
              <a:off x="540926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12</a:t>
              </a:r>
            </a:p>
          </p:txBody>
        </p:sp>
        <p:sp>
          <p:nvSpPr>
            <p:cNvPr id="620" name="TextBox 619">
              <a:extLst>
                <a:ext uri="{FF2B5EF4-FFF2-40B4-BE49-F238E27FC236}">
                  <a16:creationId xmlns:a16="http://schemas.microsoft.com/office/drawing/2014/main" id="{AD4EBE18-011F-915C-E958-C373474B6B6F}"/>
                </a:ext>
              </a:extLst>
            </p:cNvPr>
            <p:cNvSpPr txBox="1"/>
            <p:nvPr/>
          </p:nvSpPr>
          <p:spPr>
            <a:xfrm>
              <a:off x="574804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13</a:t>
              </a:r>
            </a:p>
          </p:txBody>
        </p:sp>
        <p:sp>
          <p:nvSpPr>
            <p:cNvPr id="621" name="TextBox 620">
              <a:extLst>
                <a:ext uri="{FF2B5EF4-FFF2-40B4-BE49-F238E27FC236}">
                  <a16:creationId xmlns:a16="http://schemas.microsoft.com/office/drawing/2014/main" id="{67609695-B768-8306-5B6F-E9F1866AEE73}"/>
                </a:ext>
              </a:extLst>
            </p:cNvPr>
            <p:cNvSpPr txBox="1"/>
            <p:nvPr/>
          </p:nvSpPr>
          <p:spPr>
            <a:xfrm>
              <a:off x="608683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14</a:t>
              </a:r>
            </a:p>
          </p:txBody>
        </p:sp>
        <p:sp>
          <p:nvSpPr>
            <p:cNvPr id="622" name="TextBox 621">
              <a:extLst>
                <a:ext uri="{FF2B5EF4-FFF2-40B4-BE49-F238E27FC236}">
                  <a16:creationId xmlns:a16="http://schemas.microsoft.com/office/drawing/2014/main" id="{C2067330-40A5-B3D5-4442-B50A5D50F04D}"/>
                </a:ext>
              </a:extLst>
            </p:cNvPr>
            <p:cNvSpPr txBox="1"/>
            <p:nvPr/>
          </p:nvSpPr>
          <p:spPr>
            <a:xfrm>
              <a:off x="642560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15</a:t>
              </a:r>
            </a:p>
          </p:txBody>
        </p:sp>
        <p:sp>
          <p:nvSpPr>
            <p:cNvPr id="623" name="TextBox 622">
              <a:extLst>
                <a:ext uri="{FF2B5EF4-FFF2-40B4-BE49-F238E27FC236}">
                  <a16:creationId xmlns:a16="http://schemas.microsoft.com/office/drawing/2014/main" id="{92532174-E752-7346-A587-A33915420BB6}"/>
                </a:ext>
              </a:extLst>
            </p:cNvPr>
            <p:cNvSpPr txBox="1"/>
            <p:nvPr/>
          </p:nvSpPr>
          <p:spPr>
            <a:xfrm>
              <a:off x="6764380"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16</a:t>
              </a:r>
            </a:p>
          </p:txBody>
        </p:sp>
        <p:sp>
          <p:nvSpPr>
            <p:cNvPr id="624" name="TextBox 623">
              <a:extLst>
                <a:ext uri="{FF2B5EF4-FFF2-40B4-BE49-F238E27FC236}">
                  <a16:creationId xmlns:a16="http://schemas.microsoft.com/office/drawing/2014/main" id="{C423C293-D3E9-6E57-1544-F138122B5A9A}"/>
                </a:ext>
              </a:extLst>
            </p:cNvPr>
            <p:cNvSpPr txBox="1"/>
            <p:nvPr/>
          </p:nvSpPr>
          <p:spPr>
            <a:xfrm>
              <a:off x="710317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17</a:t>
              </a:r>
            </a:p>
          </p:txBody>
        </p:sp>
        <p:sp>
          <p:nvSpPr>
            <p:cNvPr id="625" name="TextBox 624">
              <a:extLst>
                <a:ext uri="{FF2B5EF4-FFF2-40B4-BE49-F238E27FC236}">
                  <a16:creationId xmlns:a16="http://schemas.microsoft.com/office/drawing/2014/main" id="{06CE8DCC-B4C6-DE0F-8BC9-F25C6E920AC5}"/>
                </a:ext>
              </a:extLst>
            </p:cNvPr>
            <p:cNvSpPr txBox="1"/>
            <p:nvPr/>
          </p:nvSpPr>
          <p:spPr>
            <a:xfrm>
              <a:off x="744175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18</a:t>
              </a:r>
            </a:p>
          </p:txBody>
        </p:sp>
        <p:sp>
          <p:nvSpPr>
            <p:cNvPr id="626" name="TextBox 625">
              <a:extLst>
                <a:ext uri="{FF2B5EF4-FFF2-40B4-BE49-F238E27FC236}">
                  <a16:creationId xmlns:a16="http://schemas.microsoft.com/office/drawing/2014/main" id="{EFE9AFA4-C9C3-F810-9616-5CFA43D5F35C}"/>
                </a:ext>
              </a:extLst>
            </p:cNvPr>
            <p:cNvSpPr txBox="1"/>
            <p:nvPr/>
          </p:nvSpPr>
          <p:spPr>
            <a:xfrm>
              <a:off x="7780548"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19</a:t>
              </a:r>
            </a:p>
          </p:txBody>
        </p:sp>
        <p:sp>
          <p:nvSpPr>
            <p:cNvPr id="627" name="TextBox 626">
              <a:extLst>
                <a:ext uri="{FF2B5EF4-FFF2-40B4-BE49-F238E27FC236}">
                  <a16:creationId xmlns:a16="http://schemas.microsoft.com/office/drawing/2014/main" id="{E6AB48D4-47A7-AFB7-6B27-4AEA9A2BA15F}"/>
                </a:ext>
              </a:extLst>
            </p:cNvPr>
            <p:cNvSpPr txBox="1"/>
            <p:nvPr/>
          </p:nvSpPr>
          <p:spPr>
            <a:xfrm>
              <a:off x="811699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628" name="TextBox 627">
              <a:extLst>
                <a:ext uri="{FF2B5EF4-FFF2-40B4-BE49-F238E27FC236}">
                  <a16:creationId xmlns:a16="http://schemas.microsoft.com/office/drawing/2014/main" id="{1603A803-04D9-FE08-6B5C-E59068BE4664}"/>
                </a:ext>
              </a:extLst>
            </p:cNvPr>
            <p:cNvSpPr txBox="1"/>
            <p:nvPr/>
          </p:nvSpPr>
          <p:spPr>
            <a:xfrm>
              <a:off x="8455766"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21</a:t>
              </a:r>
            </a:p>
          </p:txBody>
        </p:sp>
        <p:sp>
          <p:nvSpPr>
            <p:cNvPr id="629" name="TextBox 628">
              <a:extLst>
                <a:ext uri="{FF2B5EF4-FFF2-40B4-BE49-F238E27FC236}">
                  <a16:creationId xmlns:a16="http://schemas.microsoft.com/office/drawing/2014/main" id="{6C54DB9B-2D24-9354-2A3E-2FB108B8C887}"/>
                </a:ext>
              </a:extLst>
            </p:cNvPr>
            <p:cNvSpPr txBox="1"/>
            <p:nvPr/>
          </p:nvSpPr>
          <p:spPr>
            <a:xfrm>
              <a:off x="8794432"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22</a:t>
              </a:r>
            </a:p>
          </p:txBody>
        </p:sp>
        <p:sp>
          <p:nvSpPr>
            <p:cNvPr id="630" name="TextBox 629">
              <a:extLst>
                <a:ext uri="{FF2B5EF4-FFF2-40B4-BE49-F238E27FC236}">
                  <a16:creationId xmlns:a16="http://schemas.microsoft.com/office/drawing/2014/main" id="{22DA7F5B-FBC1-1467-A6D7-BEE0A08095A4}"/>
                </a:ext>
              </a:extLst>
            </p:cNvPr>
            <p:cNvSpPr txBox="1"/>
            <p:nvPr/>
          </p:nvSpPr>
          <p:spPr>
            <a:xfrm>
              <a:off x="9133224"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23</a:t>
              </a:r>
            </a:p>
          </p:txBody>
        </p:sp>
        <p:sp>
          <p:nvSpPr>
            <p:cNvPr id="631" name="TextBox 630">
              <a:extLst>
                <a:ext uri="{FF2B5EF4-FFF2-40B4-BE49-F238E27FC236}">
                  <a16:creationId xmlns:a16="http://schemas.microsoft.com/office/drawing/2014/main" id="{C5CE45BF-2EE5-72A4-4B93-2CE67BFF8B8B}"/>
                </a:ext>
              </a:extLst>
            </p:cNvPr>
            <p:cNvSpPr txBox="1"/>
            <p:nvPr/>
          </p:nvSpPr>
          <p:spPr>
            <a:xfrm>
              <a:off x="947199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24</a:t>
              </a:r>
            </a:p>
          </p:txBody>
        </p:sp>
        <p:sp>
          <p:nvSpPr>
            <p:cNvPr id="632" name="TextBox 631">
              <a:extLst>
                <a:ext uri="{FF2B5EF4-FFF2-40B4-BE49-F238E27FC236}">
                  <a16:creationId xmlns:a16="http://schemas.microsoft.com/office/drawing/2014/main" id="{5D326D2C-3308-BFA1-971F-21F9CE42BFF8}"/>
                </a:ext>
              </a:extLst>
            </p:cNvPr>
            <p:cNvSpPr txBox="1"/>
            <p:nvPr/>
          </p:nvSpPr>
          <p:spPr>
            <a:xfrm>
              <a:off x="9810791"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25</a:t>
              </a:r>
            </a:p>
          </p:txBody>
        </p:sp>
        <p:sp>
          <p:nvSpPr>
            <p:cNvPr id="633" name="TextBox 632">
              <a:extLst>
                <a:ext uri="{FF2B5EF4-FFF2-40B4-BE49-F238E27FC236}">
                  <a16:creationId xmlns:a16="http://schemas.microsoft.com/office/drawing/2014/main" id="{0BEAFD59-CA51-2939-BFB1-C225681EC116}"/>
                </a:ext>
              </a:extLst>
            </p:cNvPr>
            <p:cNvSpPr txBox="1"/>
            <p:nvPr/>
          </p:nvSpPr>
          <p:spPr>
            <a:xfrm>
              <a:off x="1014956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26</a:t>
              </a:r>
            </a:p>
          </p:txBody>
        </p:sp>
        <p:sp>
          <p:nvSpPr>
            <p:cNvPr id="634" name="TextBox 633">
              <a:extLst>
                <a:ext uri="{FF2B5EF4-FFF2-40B4-BE49-F238E27FC236}">
                  <a16:creationId xmlns:a16="http://schemas.microsoft.com/office/drawing/2014/main" id="{6546E42F-DCD9-924F-DAC9-B453EC3603C8}"/>
                </a:ext>
              </a:extLst>
            </p:cNvPr>
            <p:cNvSpPr txBox="1"/>
            <p:nvPr/>
          </p:nvSpPr>
          <p:spPr>
            <a:xfrm>
              <a:off x="10488357"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27</a:t>
              </a:r>
            </a:p>
          </p:txBody>
        </p:sp>
        <p:sp>
          <p:nvSpPr>
            <p:cNvPr id="635" name="TextBox 634">
              <a:extLst>
                <a:ext uri="{FF2B5EF4-FFF2-40B4-BE49-F238E27FC236}">
                  <a16:creationId xmlns:a16="http://schemas.microsoft.com/office/drawing/2014/main" id="{531E0606-83F1-34B9-0C5C-C27B373F86B0}"/>
                </a:ext>
              </a:extLst>
            </p:cNvPr>
            <p:cNvSpPr txBox="1"/>
            <p:nvPr/>
          </p:nvSpPr>
          <p:spPr>
            <a:xfrm>
              <a:off x="10826935"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28</a:t>
              </a:r>
            </a:p>
          </p:txBody>
        </p:sp>
        <p:sp>
          <p:nvSpPr>
            <p:cNvPr id="636" name="TextBox 635">
              <a:extLst>
                <a:ext uri="{FF2B5EF4-FFF2-40B4-BE49-F238E27FC236}">
                  <a16:creationId xmlns:a16="http://schemas.microsoft.com/office/drawing/2014/main" id="{D13030AA-D338-28F2-EBB1-81BC5273CD3A}"/>
                </a:ext>
              </a:extLst>
            </p:cNvPr>
            <p:cNvSpPr txBox="1"/>
            <p:nvPr/>
          </p:nvSpPr>
          <p:spPr>
            <a:xfrm>
              <a:off x="11165709" y="8755276"/>
              <a:ext cx="683609" cy="554070"/>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29</a:t>
              </a:r>
            </a:p>
          </p:txBody>
        </p:sp>
        <p:sp>
          <p:nvSpPr>
            <p:cNvPr id="637" name="TextBox 636">
              <a:extLst>
                <a:ext uri="{FF2B5EF4-FFF2-40B4-BE49-F238E27FC236}">
                  <a16:creationId xmlns:a16="http://schemas.microsoft.com/office/drawing/2014/main" id="{1FD07EE4-746E-8FBC-1D4E-E260715707DA}"/>
                </a:ext>
              </a:extLst>
            </p:cNvPr>
            <p:cNvSpPr txBox="1"/>
            <p:nvPr/>
          </p:nvSpPr>
          <p:spPr>
            <a:xfrm>
              <a:off x="5782867" y="9162965"/>
              <a:ext cx="1530106" cy="615635"/>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Months</a:t>
              </a:r>
            </a:p>
          </p:txBody>
        </p:sp>
        <p:sp>
          <p:nvSpPr>
            <p:cNvPr id="638" name="TextBox 637">
              <a:extLst>
                <a:ext uri="{FF2B5EF4-FFF2-40B4-BE49-F238E27FC236}">
                  <a16:creationId xmlns:a16="http://schemas.microsoft.com/office/drawing/2014/main" id="{4B76D854-486A-EFC9-6FB6-37C9D514C133}"/>
                </a:ext>
              </a:extLst>
            </p:cNvPr>
            <p:cNvSpPr txBox="1"/>
            <p:nvPr/>
          </p:nvSpPr>
          <p:spPr>
            <a:xfrm>
              <a:off x="796768" y="8269487"/>
              <a:ext cx="577799" cy="67719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0</a:t>
              </a:r>
            </a:p>
          </p:txBody>
        </p:sp>
      </p:grpSp>
      <p:sp>
        <p:nvSpPr>
          <p:cNvPr id="639" name="TextBox 638">
            <a:extLst>
              <a:ext uri="{FF2B5EF4-FFF2-40B4-BE49-F238E27FC236}">
                <a16:creationId xmlns:a16="http://schemas.microsoft.com/office/drawing/2014/main" id="{89718D69-A04B-0359-A582-861B1442EDAA}"/>
              </a:ext>
            </a:extLst>
          </p:cNvPr>
          <p:cNvSpPr txBox="1"/>
          <p:nvPr/>
        </p:nvSpPr>
        <p:spPr>
          <a:xfrm>
            <a:off x="428142" y="4292448"/>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20</a:t>
            </a:r>
          </a:p>
        </p:txBody>
      </p:sp>
      <p:sp>
        <p:nvSpPr>
          <p:cNvPr id="640" name="TextBox 639">
            <a:extLst>
              <a:ext uri="{FF2B5EF4-FFF2-40B4-BE49-F238E27FC236}">
                <a16:creationId xmlns:a16="http://schemas.microsoft.com/office/drawing/2014/main" id="{12C3A918-483F-8239-0C67-9912BFF70FF4}"/>
              </a:ext>
            </a:extLst>
          </p:cNvPr>
          <p:cNvSpPr txBox="1"/>
          <p:nvPr/>
        </p:nvSpPr>
        <p:spPr>
          <a:xfrm>
            <a:off x="428142" y="3713119"/>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40</a:t>
            </a:r>
          </a:p>
        </p:txBody>
      </p:sp>
      <p:sp>
        <p:nvSpPr>
          <p:cNvPr id="641" name="TextBox 640">
            <a:extLst>
              <a:ext uri="{FF2B5EF4-FFF2-40B4-BE49-F238E27FC236}">
                <a16:creationId xmlns:a16="http://schemas.microsoft.com/office/drawing/2014/main" id="{D84C60FC-1990-2913-FDC2-248CF24FA954}"/>
              </a:ext>
            </a:extLst>
          </p:cNvPr>
          <p:cNvSpPr txBox="1"/>
          <p:nvPr/>
        </p:nvSpPr>
        <p:spPr>
          <a:xfrm>
            <a:off x="428142" y="3133886"/>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a:ea typeface="+mn-ea"/>
                <a:cs typeface="Arial" panose="020B0604020202020204" pitchFamily="34" charset="0"/>
                <a:sym typeface="Helvetica"/>
                <a:rtl val="0"/>
              </a:rPr>
              <a:t>60</a:t>
            </a:r>
          </a:p>
        </p:txBody>
      </p:sp>
      <p:sp>
        <p:nvSpPr>
          <p:cNvPr id="642" name="TextBox 641">
            <a:extLst>
              <a:ext uri="{FF2B5EF4-FFF2-40B4-BE49-F238E27FC236}">
                <a16:creationId xmlns:a16="http://schemas.microsoft.com/office/drawing/2014/main" id="{02B9B09D-5142-82C5-2270-0C44F715E8B0}"/>
              </a:ext>
            </a:extLst>
          </p:cNvPr>
          <p:cNvSpPr txBox="1"/>
          <p:nvPr/>
        </p:nvSpPr>
        <p:spPr>
          <a:xfrm>
            <a:off x="428142" y="2554547"/>
            <a:ext cx="367408"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80</a:t>
            </a:r>
          </a:p>
        </p:txBody>
      </p:sp>
      <p:sp>
        <p:nvSpPr>
          <p:cNvPr id="643" name="TextBox 642">
            <a:extLst>
              <a:ext uri="{FF2B5EF4-FFF2-40B4-BE49-F238E27FC236}">
                <a16:creationId xmlns:a16="http://schemas.microsoft.com/office/drawing/2014/main" id="{A8C8D369-4246-11EE-410A-40090A2F14FE}"/>
              </a:ext>
            </a:extLst>
          </p:cNvPr>
          <p:cNvSpPr txBox="1"/>
          <p:nvPr/>
        </p:nvSpPr>
        <p:spPr>
          <a:xfrm>
            <a:off x="380660" y="1975304"/>
            <a:ext cx="458780" cy="307777"/>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
                <a:rtl val="0"/>
              </a:rPr>
              <a:t>100</a:t>
            </a:r>
          </a:p>
        </p:txBody>
      </p:sp>
      <p:sp>
        <p:nvSpPr>
          <p:cNvPr id="644" name="TextBox 643">
            <a:extLst>
              <a:ext uri="{FF2B5EF4-FFF2-40B4-BE49-F238E27FC236}">
                <a16:creationId xmlns:a16="http://schemas.microsoft.com/office/drawing/2014/main" id="{41B490F8-1620-79F2-8007-53E67030F2FF}"/>
              </a:ext>
            </a:extLst>
          </p:cNvPr>
          <p:cNvSpPr txBox="1"/>
          <p:nvPr/>
        </p:nvSpPr>
        <p:spPr>
          <a:xfrm rot="16200000">
            <a:off x="-53701" y="3402833"/>
            <a:ext cx="809837" cy="33855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PFS (%)</a:t>
            </a:r>
          </a:p>
        </p:txBody>
      </p:sp>
      <p:cxnSp>
        <p:nvCxnSpPr>
          <p:cNvPr id="8" name="Straight Connector 7">
            <a:extLst>
              <a:ext uri="{FF2B5EF4-FFF2-40B4-BE49-F238E27FC236}">
                <a16:creationId xmlns:a16="http://schemas.microsoft.com/office/drawing/2014/main" id="{B5E85710-DFD1-AB73-2B44-AC246D77C7C4}"/>
              </a:ext>
            </a:extLst>
          </p:cNvPr>
          <p:cNvCxnSpPr>
            <a:cxnSpLocks/>
            <a:stCxn id="681" idx="1"/>
            <a:endCxn id="798" idx="209"/>
          </p:cNvCxnSpPr>
          <p:nvPr/>
        </p:nvCxnSpPr>
        <p:spPr>
          <a:xfrm>
            <a:off x="793391" y="3564709"/>
            <a:ext cx="1885736" cy="1199"/>
          </a:xfrm>
          <a:prstGeom prst="line">
            <a:avLst/>
          </a:prstGeom>
          <a:ln w="19050">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1039" name="Straight Connector 1038">
            <a:extLst>
              <a:ext uri="{FF2B5EF4-FFF2-40B4-BE49-F238E27FC236}">
                <a16:creationId xmlns:a16="http://schemas.microsoft.com/office/drawing/2014/main" id="{B97D5011-36D5-EC5B-20EF-378EA81C347B}"/>
              </a:ext>
            </a:extLst>
          </p:cNvPr>
          <p:cNvCxnSpPr>
            <a:cxnSpLocks/>
          </p:cNvCxnSpPr>
          <p:nvPr/>
        </p:nvCxnSpPr>
        <p:spPr>
          <a:xfrm flipV="1">
            <a:off x="1860587" y="3559020"/>
            <a:ext cx="0" cy="151770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86D815C4-916D-573A-42FA-A4D36BB48D0A}"/>
              </a:ext>
            </a:extLst>
          </p:cNvPr>
          <p:cNvCxnSpPr>
            <a:cxnSpLocks/>
          </p:cNvCxnSpPr>
          <p:nvPr/>
        </p:nvCxnSpPr>
        <p:spPr>
          <a:xfrm flipV="1">
            <a:off x="2655026" y="3559020"/>
            <a:ext cx="0" cy="151770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0" name="TextBox 1039">
            <a:extLst>
              <a:ext uri="{FF2B5EF4-FFF2-40B4-BE49-F238E27FC236}">
                <a16:creationId xmlns:a16="http://schemas.microsoft.com/office/drawing/2014/main" id="{A2C2445E-5917-AD80-64E9-D7DC11B46F0C}"/>
              </a:ext>
            </a:extLst>
          </p:cNvPr>
          <p:cNvSpPr txBox="1"/>
          <p:nvPr/>
        </p:nvSpPr>
        <p:spPr>
          <a:xfrm>
            <a:off x="2721796" y="2964871"/>
            <a:ext cx="1560902" cy="584775"/>
          </a:xfrm>
          <a:prstGeom prst="rect">
            <a:avLst/>
          </a:prstGeom>
          <a:solidFill>
            <a:schemeClr val="accent1"/>
          </a:solidFill>
        </p:spPr>
        <p:txBody>
          <a:bodyPr wrap="square" rtlCol="0">
            <a:spAutoFit/>
          </a:bodyPr>
          <a:lstStyle/>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sym typeface="Helvetica-Bold"/>
                <a:rtl val="0"/>
              </a:rPr>
              <a:t>T-DXd </a:t>
            </a:r>
          </a:p>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mPFS: 10.1 </a:t>
            </a:r>
            <a:r>
              <a:rPr kumimoji="0" lang="en-US" sz="1600" b="1" i="0" u="none" strike="noStrike" kern="1200" cap="none" spc="0" normalizeH="0" baseline="0" noProof="0" dirty="0" err="1">
                <a:ln>
                  <a:noFill/>
                </a:ln>
                <a:solidFill>
                  <a:prstClr val="white"/>
                </a:solidFill>
                <a:effectLst/>
                <a:uLnTx/>
                <a:uFillTx/>
                <a:latin typeface="Calibri"/>
                <a:ea typeface="+mn-ea"/>
                <a:cs typeface="Arial" panose="020B0604020202020204" pitchFamily="34" charset="0"/>
              </a:rPr>
              <a:t>mo</a:t>
            </a:r>
            <a:endPar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44" name="TextBox 1043">
            <a:extLst>
              <a:ext uri="{FF2B5EF4-FFF2-40B4-BE49-F238E27FC236}">
                <a16:creationId xmlns:a16="http://schemas.microsoft.com/office/drawing/2014/main" id="{D4DA5E0D-8350-A8DA-5B3C-23551C0B1625}"/>
              </a:ext>
            </a:extLst>
          </p:cNvPr>
          <p:cNvSpPr txBox="1"/>
          <p:nvPr/>
        </p:nvSpPr>
        <p:spPr>
          <a:xfrm>
            <a:off x="829922" y="3859919"/>
            <a:ext cx="1340875" cy="584775"/>
          </a:xfrm>
          <a:prstGeom prst="rect">
            <a:avLst/>
          </a:prstGeom>
          <a:solidFill>
            <a:schemeClr val="accent3">
              <a:alpha val="85098"/>
            </a:schemeClr>
          </a:solidFill>
        </p:spPr>
        <p:txBody>
          <a:bodyPr wrap="square" rtlCol="0">
            <a:spAutoFit/>
          </a:bodyPr>
          <a:lstStyle/>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sym typeface="Helvetica-Bold"/>
                <a:rtl val="0"/>
              </a:rPr>
              <a:t>TPC</a:t>
            </a:r>
          </a:p>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mPFS: 5.4 </a:t>
            </a:r>
            <a:r>
              <a:rPr kumimoji="0" lang="en-US" sz="1600" b="1" i="0" u="none" strike="noStrike" kern="1200" cap="none" spc="0" normalizeH="0" baseline="0" noProof="0" dirty="0" err="1">
                <a:ln>
                  <a:noFill/>
                </a:ln>
                <a:solidFill>
                  <a:prstClr val="white"/>
                </a:solidFill>
                <a:effectLst/>
                <a:uLnTx/>
                <a:uFillTx/>
                <a:latin typeface="Calibri"/>
                <a:ea typeface="+mn-ea"/>
                <a:cs typeface="Arial" panose="020B0604020202020204" pitchFamily="34" charset="0"/>
              </a:rPr>
              <a:t>mo</a:t>
            </a:r>
            <a:endPar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50" name="TextBox 1049">
            <a:extLst>
              <a:ext uri="{FF2B5EF4-FFF2-40B4-BE49-F238E27FC236}">
                <a16:creationId xmlns:a16="http://schemas.microsoft.com/office/drawing/2014/main" id="{B72EA736-1257-D2B1-79AF-D10BBE9ECFF1}"/>
              </a:ext>
            </a:extLst>
          </p:cNvPr>
          <p:cNvSpPr txBox="1"/>
          <p:nvPr/>
        </p:nvSpPr>
        <p:spPr>
          <a:xfrm>
            <a:off x="2302449" y="2055313"/>
            <a:ext cx="2678110" cy="584775"/>
          </a:xfrm>
          <a:prstGeom prst="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HR</a:t>
            </a: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 </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0.51 (95% CI, 0.40-0.64); </a:t>
            </a:r>
            <a:r>
              <a:rPr kumimoji="0" lang="en-US" sz="1600" b="1" i="1"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 </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&lt;0.0001</a:t>
            </a:r>
          </a:p>
        </p:txBody>
      </p:sp>
      <p:sp>
        <p:nvSpPr>
          <p:cNvPr id="1051" name="TextBox 1050">
            <a:extLst>
              <a:ext uri="{FF2B5EF4-FFF2-40B4-BE49-F238E27FC236}">
                <a16:creationId xmlns:a16="http://schemas.microsoft.com/office/drawing/2014/main" id="{C32D4312-43C4-0536-48B7-3532897C17C8}"/>
              </a:ext>
            </a:extLst>
          </p:cNvPr>
          <p:cNvSpPr txBox="1"/>
          <p:nvPr/>
        </p:nvSpPr>
        <p:spPr>
          <a:xfrm>
            <a:off x="1735081" y="4679717"/>
            <a:ext cx="1030666" cy="374571"/>
          </a:xfrm>
          <a:prstGeom prst="round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Δ</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 4.7 </a:t>
            </a:r>
            <a:r>
              <a:rPr kumimoji="0" lang="en-US" sz="1600" b="1" i="0" u="none" strike="noStrike" kern="0" cap="none" spc="0" normalizeH="0" baseline="0" noProof="0" dirty="0" err="1">
                <a:ln>
                  <a:noFill/>
                </a:ln>
                <a:solidFill>
                  <a:srgbClr val="000000"/>
                </a:solidFill>
                <a:effectLst/>
                <a:uLnTx/>
                <a:uFillTx/>
                <a:latin typeface="Calibri"/>
                <a:ea typeface="+mn-ea"/>
                <a:cs typeface="Arial" panose="020B0604020202020204" pitchFamily="34" charset="0"/>
                <a:sym typeface="Helvetica-Bold"/>
                <a:rtl val="0"/>
              </a:rPr>
              <a:t>mo</a:t>
            </a:r>
            <a:endPar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endParaRPr>
          </a:p>
        </p:txBody>
      </p:sp>
      <p:cxnSp>
        <p:nvCxnSpPr>
          <p:cNvPr id="1055" name="Straight Connector 1054">
            <a:extLst>
              <a:ext uri="{FF2B5EF4-FFF2-40B4-BE49-F238E27FC236}">
                <a16:creationId xmlns:a16="http://schemas.microsoft.com/office/drawing/2014/main" id="{3E662B6E-2069-C840-08D9-8D0025348884}"/>
              </a:ext>
            </a:extLst>
          </p:cNvPr>
          <p:cNvCxnSpPr>
            <a:cxnSpLocks/>
            <a:endCxn id="215" idx="222"/>
          </p:cNvCxnSpPr>
          <p:nvPr/>
        </p:nvCxnSpPr>
        <p:spPr>
          <a:xfrm>
            <a:off x="6821607" y="3557219"/>
            <a:ext cx="1768732" cy="6185"/>
          </a:xfrm>
          <a:prstGeom prst="line">
            <a:avLst/>
          </a:prstGeom>
          <a:ln w="19050">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1056" name="Straight Connector 1055">
            <a:extLst>
              <a:ext uri="{FF2B5EF4-FFF2-40B4-BE49-F238E27FC236}">
                <a16:creationId xmlns:a16="http://schemas.microsoft.com/office/drawing/2014/main" id="{C225A4DF-9003-9961-1C33-BB5863E8A6F9}"/>
              </a:ext>
            </a:extLst>
          </p:cNvPr>
          <p:cNvCxnSpPr>
            <a:cxnSpLocks/>
          </p:cNvCxnSpPr>
          <p:nvPr/>
        </p:nvCxnSpPr>
        <p:spPr>
          <a:xfrm flipV="1">
            <a:off x="8584028" y="3559020"/>
            <a:ext cx="0" cy="1517706"/>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7" name="Straight Connector 1056">
            <a:extLst>
              <a:ext uri="{FF2B5EF4-FFF2-40B4-BE49-F238E27FC236}">
                <a16:creationId xmlns:a16="http://schemas.microsoft.com/office/drawing/2014/main" id="{8B014869-C139-8D01-4B72-68B766ABD464}"/>
              </a:ext>
            </a:extLst>
          </p:cNvPr>
          <p:cNvCxnSpPr>
            <a:cxnSpLocks/>
          </p:cNvCxnSpPr>
          <p:nvPr/>
        </p:nvCxnSpPr>
        <p:spPr>
          <a:xfrm flipV="1">
            <a:off x="7778646" y="3559020"/>
            <a:ext cx="0" cy="151770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63" name="TextBox 1062">
            <a:extLst>
              <a:ext uri="{FF2B5EF4-FFF2-40B4-BE49-F238E27FC236}">
                <a16:creationId xmlns:a16="http://schemas.microsoft.com/office/drawing/2014/main" id="{78FB60F6-5A77-FB03-E766-338C7BAD4502}"/>
              </a:ext>
            </a:extLst>
          </p:cNvPr>
          <p:cNvSpPr txBox="1"/>
          <p:nvPr/>
        </p:nvSpPr>
        <p:spPr>
          <a:xfrm>
            <a:off x="7946673" y="2071604"/>
            <a:ext cx="2678107" cy="584775"/>
          </a:xfrm>
          <a:prstGeom prst="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HR</a:t>
            </a: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 </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0.50 (95% CI, 0.40-0.63); </a:t>
            </a:r>
            <a:r>
              <a:rPr kumimoji="0" lang="en-US" sz="1600" b="1" i="1"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 </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&lt;0.0001</a:t>
            </a:r>
          </a:p>
        </p:txBody>
      </p:sp>
      <p:sp>
        <p:nvSpPr>
          <p:cNvPr id="1054" name="TextBox 1053">
            <a:extLst>
              <a:ext uri="{FF2B5EF4-FFF2-40B4-BE49-F238E27FC236}">
                <a16:creationId xmlns:a16="http://schemas.microsoft.com/office/drawing/2014/main" id="{C0DE7B96-8DC8-F07E-C650-AB360A19127B}"/>
              </a:ext>
            </a:extLst>
          </p:cNvPr>
          <p:cNvSpPr txBox="1"/>
          <p:nvPr/>
        </p:nvSpPr>
        <p:spPr>
          <a:xfrm>
            <a:off x="7647304" y="4679717"/>
            <a:ext cx="1035366" cy="374571"/>
          </a:xfrm>
          <a:prstGeom prst="roundRect">
            <a:avLst/>
          </a:prstGeom>
          <a:noFill/>
        </p:spPr>
        <p:txBody>
          <a:bodyPr wrap="square" rtlCol="0">
            <a:spAutoFit/>
          </a:bodyPr>
          <a:lstStyle/>
          <a:p>
            <a:pPr marL="0" marR="0" lvl="0" indent="0" algn="ctr" defTabSz="457109"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Δ</a:t>
            </a: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 4.8 </a:t>
            </a:r>
            <a:r>
              <a:rPr kumimoji="0" lang="en-US" sz="1600" b="1" i="0" u="none" strike="noStrike" kern="0" cap="none" spc="0" normalizeH="0" baseline="0" noProof="0" dirty="0" err="1">
                <a:ln>
                  <a:noFill/>
                </a:ln>
                <a:solidFill>
                  <a:srgbClr val="000000"/>
                </a:solidFill>
                <a:effectLst/>
                <a:uLnTx/>
                <a:uFillTx/>
                <a:latin typeface="Calibri"/>
                <a:ea typeface="+mn-ea"/>
                <a:cs typeface="Arial" panose="020B0604020202020204" pitchFamily="34" charset="0"/>
                <a:sym typeface="Helvetica-Bold"/>
                <a:rtl val="0"/>
              </a:rPr>
              <a:t>mo</a:t>
            </a:r>
            <a:endPar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endParaRPr>
          </a:p>
        </p:txBody>
      </p:sp>
      <p:sp>
        <p:nvSpPr>
          <p:cNvPr id="1058" name="TextBox 1057">
            <a:extLst>
              <a:ext uri="{FF2B5EF4-FFF2-40B4-BE49-F238E27FC236}">
                <a16:creationId xmlns:a16="http://schemas.microsoft.com/office/drawing/2014/main" id="{F1386A33-4411-C26D-4B8B-11F0B207D959}"/>
              </a:ext>
            </a:extLst>
          </p:cNvPr>
          <p:cNvSpPr txBox="1"/>
          <p:nvPr/>
        </p:nvSpPr>
        <p:spPr>
          <a:xfrm>
            <a:off x="6819806" y="3861242"/>
            <a:ext cx="1335024" cy="830997"/>
          </a:xfrm>
          <a:prstGeom prst="rect">
            <a:avLst/>
          </a:prstGeom>
          <a:solidFill>
            <a:schemeClr val="accent3">
              <a:alpha val="85098"/>
            </a:schemeClr>
          </a:solidFill>
        </p:spPr>
        <p:txBody>
          <a:bodyPr wrap="square" rtlCol="0">
            <a:spAutoFit/>
          </a:bodyPr>
          <a:lstStyle/>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sym typeface="Helvetica-Bold"/>
                <a:rtl val="0"/>
              </a:rPr>
              <a:t>TPC </a:t>
            </a:r>
          </a:p>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mPFS: 5.1 </a:t>
            </a:r>
            <a:r>
              <a:rPr kumimoji="0" lang="en-US" sz="1600" b="1" i="0" u="none" strike="noStrike" kern="1200" cap="none" spc="0" normalizeH="0" baseline="0" noProof="0" dirty="0" err="1">
                <a:ln>
                  <a:noFill/>
                </a:ln>
                <a:solidFill>
                  <a:prstClr val="white"/>
                </a:solidFill>
                <a:effectLst/>
                <a:uLnTx/>
                <a:uFillTx/>
                <a:latin typeface="Calibri"/>
                <a:ea typeface="+mn-ea"/>
                <a:cs typeface="Arial" panose="020B0604020202020204" pitchFamily="34" charset="0"/>
              </a:rPr>
              <a:t>mo</a:t>
            </a:r>
            <a:endPar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59" name="TextBox 1058">
            <a:extLst>
              <a:ext uri="{FF2B5EF4-FFF2-40B4-BE49-F238E27FC236}">
                <a16:creationId xmlns:a16="http://schemas.microsoft.com/office/drawing/2014/main" id="{557446CB-8F87-D217-1802-6BF5FF7909AF}"/>
              </a:ext>
            </a:extLst>
          </p:cNvPr>
          <p:cNvSpPr txBox="1"/>
          <p:nvPr/>
        </p:nvSpPr>
        <p:spPr>
          <a:xfrm>
            <a:off x="8663937" y="3082805"/>
            <a:ext cx="1417135" cy="584775"/>
          </a:xfrm>
          <a:prstGeom prst="rect">
            <a:avLst/>
          </a:prstGeom>
          <a:solidFill>
            <a:schemeClr val="accent1"/>
          </a:solidFill>
        </p:spPr>
        <p:txBody>
          <a:bodyPr wrap="square" rtlCol="0">
            <a:spAutoFit/>
          </a:bodyPr>
          <a:lstStyle/>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sym typeface="Helvetica-Bold"/>
                <a:rtl val="0"/>
              </a:rPr>
              <a:t>T-DXd</a:t>
            </a:r>
          </a:p>
          <a:p>
            <a:pPr marL="0" marR="0" lvl="0" indent="0" algn="ctr" defTabSz="914081"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mPFS: 9.9 </a:t>
            </a:r>
            <a:r>
              <a:rPr kumimoji="0" lang="en-US" sz="1600" b="1" i="0" u="none" strike="noStrike" kern="1200" cap="none" spc="0" normalizeH="0" baseline="0" noProof="0" dirty="0" err="1">
                <a:ln>
                  <a:noFill/>
                </a:ln>
                <a:solidFill>
                  <a:prstClr val="white"/>
                </a:solidFill>
                <a:effectLst/>
                <a:uLnTx/>
                <a:uFillTx/>
                <a:latin typeface="Calibri"/>
                <a:ea typeface="+mn-ea"/>
                <a:cs typeface="Arial" panose="020B0604020202020204" pitchFamily="34" charset="0"/>
              </a:rPr>
              <a:t>mo</a:t>
            </a:r>
            <a:endPar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1046" name="TextBox 1045">
            <a:extLst>
              <a:ext uri="{FF2B5EF4-FFF2-40B4-BE49-F238E27FC236}">
                <a16:creationId xmlns:a16="http://schemas.microsoft.com/office/drawing/2014/main" id="{E94134E6-B2FA-EBC0-1558-F9EA3976CD21}"/>
              </a:ext>
            </a:extLst>
          </p:cNvPr>
          <p:cNvSpPr txBox="1"/>
          <p:nvPr/>
        </p:nvSpPr>
        <p:spPr>
          <a:xfrm>
            <a:off x="8626652" y="1516993"/>
            <a:ext cx="1513107" cy="430887"/>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NZ" sz="2200" b="1" i="0" u="none" strike="noStrike" kern="1200" cap="none" spc="0" normalizeH="0" baseline="0" noProof="0" dirty="0">
                <a:ln>
                  <a:noFill/>
                </a:ln>
                <a:solidFill>
                  <a:srgbClr val="000000"/>
                </a:solidFill>
                <a:effectLst/>
                <a:uLnTx/>
                <a:uFillTx/>
                <a:latin typeface="Calibri"/>
                <a:ea typeface="MS Mincho" panose="02020609040205080304" pitchFamily="49" charset="-128"/>
                <a:cs typeface="Arial" panose="020B0604020202020204" pitchFamily="34" charset="0"/>
              </a:rPr>
              <a:t>All patients</a:t>
            </a:r>
          </a:p>
        </p:txBody>
      </p:sp>
      <p:sp>
        <p:nvSpPr>
          <p:cNvPr id="1047" name="Text Box 15">
            <a:extLst>
              <a:ext uri="{FF2B5EF4-FFF2-40B4-BE49-F238E27FC236}">
                <a16:creationId xmlns:a16="http://schemas.microsoft.com/office/drawing/2014/main" id="{8A8465D8-04FB-6825-41CC-40BBD08D9B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Modi. N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 Med. 2022;387:9. </a:t>
            </a:r>
          </a:p>
        </p:txBody>
      </p:sp>
      <p:grpSp>
        <p:nvGrpSpPr>
          <p:cNvPr id="1048" name="Group 1047">
            <a:extLst>
              <a:ext uri="{FF2B5EF4-FFF2-40B4-BE49-F238E27FC236}">
                <a16:creationId xmlns:a16="http://schemas.microsoft.com/office/drawing/2014/main" id="{50063ED7-F739-3D98-27C7-2B96F14E6968}"/>
              </a:ext>
            </a:extLst>
          </p:cNvPr>
          <p:cNvGrpSpPr/>
          <p:nvPr/>
        </p:nvGrpSpPr>
        <p:grpSpPr>
          <a:xfrm>
            <a:off x="9392911" y="6207927"/>
            <a:ext cx="2488502" cy="454909"/>
            <a:chOff x="9392911" y="6207927"/>
            <a:chExt cx="2488502" cy="454909"/>
          </a:xfrm>
        </p:grpSpPr>
        <p:pic>
          <p:nvPicPr>
            <p:cNvPr id="1052" name="Picture 1051" descr="A picture containing text, ax, wheel&#10;&#10;Description automatically generated">
              <a:extLst>
                <a:ext uri="{FF2B5EF4-FFF2-40B4-BE49-F238E27FC236}">
                  <a16:creationId xmlns:a16="http://schemas.microsoft.com/office/drawing/2014/main" id="{3071FB04-B1EA-3635-BF15-4FAA1F4FB9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060" name="Rectangle 8">
              <a:extLst>
                <a:ext uri="{FF2B5EF4-FFF2-40B4-BE49-F238E27FC236}">
                  <a16:creationId xmlns:a16="http://schemas.microsoft.com/office/drawing/2014/main" id="{4A144233-21BB-C5E9-6229-6CAD87FE25B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61" name="TextBox 1060">
            <a:extLst>
              <a:ext uri="{FF2B5EF4-FFF2-40B4-BE49-F238E27FC236}">
                <a16:creationId xmlns:a16="http://schemas.microsoft.com/office/drawing/2014/main" id="{E5F73833-0C56-8AE4-CD7E-5665DF544AA6}"/>
              </a:ext>
            </a:extLst>
          </p:cNvPr>
          <p:cNvSpPr txBox="1"/>
          <p:nvPr/>
        </p:nvSpPr>
        <p:spPr>
          <a:xfrm rot="16200000">
            <a:off x="5863168" y="3402834"/>
            <a:ext cx="809837" cy="338554"/>
          </a:xfrm>
          <a:prstGeom prst="rect">
            <a:avLst/>
          </a:prstGeom>
          <a:noFill/>
        </p:spPr>
        <p:txBody>
          <a:bodyPr wrap="none" rtlCol="0">
            <a:sp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sym typeface="Helvetica-Bold"/>
                <a:rtl val="0"/>
              </a:rPr>
              <a:t>PFS (%)</a:t>
            </a:r>
          </a:p>
        </p:txBody>
      </p:sp>
    </p:spTree>
    <p:extLst>
      <p:ext uri="{BB962C8B-B14F-4D97-AF65-F5344CB8AC3E}">
        <p14:creationId xmlns:p14="http://schemas.microsoft.com/office/powerpoint/2010/main" val="1863053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53C7-5D70-404F-9468-C2D7BFDBA59B}"/>
              </a:ext>
            </a:extLst>
          </p:cNvPr>
          <p:cNvSpPr>
            <a:spLocks noGrp="1"/>
          </p:cNvSpPr>
          <p:nvPr>
            <p:ph type="title"/>
          </p:nvPr>
        </p:nvSpPr>
        <p:spPr/>
        <p:txBody>
          <a:bodyPr/>
          <a:lstStyle/>
          <a:p>
            <a:r>
              <a:rPr lang="en-US" dirty="0"/>
              <a:t>TRIO-US B12 “TALENT” Trial of Pre-Operative Trastuzumab Deruxtecan ± Anastrozole</a:t>
            </a:r>
          </a:p>
        </p:txBody>
      </p:sp>
      <p:sp>
        <p:nvSpPr>
          <p:cNvPr id="3" name="Content Placeholder 2">
            <a:extLst>
              <a:ext uri="{FF2B5EF4-FFF2-40B4-BE49-F238E27FC236}">
                <a16:creationId xmlns:a16="http://schemas.microsoft.com/office/drawing/2014/main" id="{6331A90D-348F-4E7D-949F-8D37C1F8B304}"/>
              </a:ext>
            </a:extLst>
          </p:cNvPr>
          <p:cNvSpPr>
            <a:spLocks noGrp="1"/>
          </p:cNvSpPr>
          <p:nvPr>
            <p:ph idx="1"/>
          </p:nvPr>
        </p:nvSpPr>
        <p:spPr/>
        <p:txBody>
          <a:bodyPr/>
          <a:lstStyle/>
          <a:p>
            <a:r>
              <a:rPr lang="en-US" sz="2000" dirty="0"/>
              <a:t>Randomized, multicenter, open-label, 2-stage phase II trial</a:t>
            </a:r>
          </a:p>
          <a:p>
            <a:endParaRPr lang="en-US" dirty="0"/>
          </a:p>
        </p:txBody>
      </p:sp>
      <p:sp>
        <p:nvSpPr>
          <p:cNvPr id="4" name="Text Box 45">
            <a:extLst>
              <a:ext uri="{FF2B5EF4-FFF2-40B4-BE49-F238E27FC236}">
                <a16:creationId xmlns:a16="http://schemas.microsoft.com/office/drawing/2014/main" id="{AD7890CF-3966-4EBB-8EF4-9C928C2E07A6}"/>
              </a:ext>
            </a:extLst>
          </p:cNvPr>
          <p:cNvSpPr txBox="1">
            <a:spLocks noChangeArrowheads="1"/>
          </p:cNvSpPr>
          <p:nvPr/>
        </p:nvSpPr>
        <p:spPr bwMode="auto">
          <a:xfrm>
            <a:off x="849296" y="2389343"/>
            <a:ext cx="25685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Men or pre-/post-menopausal women with HR+, HER2 low (1+ or 2+ by IHC/FISH-) breast cancer; stage I-II operable; &gt;cT2; previously untreated</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58)</a:t>
            </a:r>
            <a:endParaRPr lang="en-US" altLang="en-US" sz="1600" b="0" dirty="0">
              <a:solidFill>
                <a:schemeClr val="bg1"/>
              </a:solidFill>
              <a:latin typeface="Calibri" panose="020F0502020204030204" pitchFamily="34" charset="0"/>
            </a:endParaRPr>
          </a:p>
        </p:txBody>
      </p:sp>
      <p:sp>
        <p:nvSpPr>
          <p:cNvPr id="5" name="Rectangle 46">
            <a:extLst>
              <a:ext uri="{FF2B5EF4-FFF2-40B4-BE49-F238E27FC236}">
                <a16:creationId xmlns:a16="http://schemas.microsoft.com/office/drawing/2014/main" id="{4C07BB20-5007-4CCF-9C46-FA5D5A43258E}"/>
              </a:ext>
            </a:extLst>
          </p:cNvPr>
          <p:cNvSpPr>
            <a:spLocks noChangeArrowheads="1"/>
          </p:cNvSpPr>
          <p:nvPr/>
        </p:nvSpPr>
        <p:spPr bwMode="auto">
          <a:xfrm>
            <a:off x="787367" y="4712515"/>
            <a:ext cx="97282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For both arms, tissue will be acquired from archival tissue or biopsy at baseline, at cycle 1 Days 17-21, and at surgery. Blood samples will be taken at 4 time points for biomarker analysis.</a:t>
            </a:r>
          </a:p>
        </p:txBody>
      </p:sp>
      <p:sp>
        <p:nvSpPr>
          <p:cNvPr id="6" name="Rectangle 47">
            <a:extLst>
              <a:ext uri="{FF2B5EF4-FFF2-40B4-BE49-F238E27FC236}">
                <a16:creationId xmlns:a16="http://schemas.microsoft.com/office/drawing/2014/main" id="{0A65653A-9514-4BC2-8C4C-C880BA3970AA}"/>
              </a:ext>
            </a:extLst>
          </p:cNvPr>
          <p:cNvSpPr>
            <a:spLocks noChangeArrowheads="1"/>
          </p:cNvSpPr>
          <p:nvPr/>
        </p:nvSpPr>
        <p:spPr bwMode="auto">
          <a:xfrm>
            <a:off x="8839200" y="2788499"/>
            <a:ext cx="27924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Any arm that achieves &gt;2 pCR advances to stage II (enrolling 15 more patients)</a:t>
            </a:r>
          </a:p>
        </p:txBody>
      </p:sp>
      <p:sp>
        <p:nvSpPr>
          <p:cNvPr id="7" name="Rectangle 50">
            <a:extLst>
              <a:ext uri="{FF2B5EF4-FFF2-40B4-BE49-F238E27FC236}">
                <a16:creationId xmlns:a16="http://schemas.microsoft.com/office/drawing/2014/main" id="{CD3DE08F-4DB4-4DAB-872E-CE91AD6EABEA}"/>
              </a:ext>
            </a:extLst>
          </p:cNvPr>
          <p:cNvSpPr>
            <a:spLocks noChangeArrowheads="1"/>
          </p:cNvSpPr>
          <p:nvPr/>
        </p:nvSpPr>
        <p:spPr bwMode="auto">
          <a:xfrm>
            <a:off x="4024313" y="3247409"/>
            <a:ext cx="3790950"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u="sng" dirty="0">
                <a:solidFill>
                  <a:schemeClr val="tx1"/>
                </a:solidFill>
                <a:latin typeface="Calibri" panose="020F0502020204030204" pitchFamily="34" charset="0"/>
              </a:rPr>
              <a:t>Arm B</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T-DXd </a:t>
            </a:r>
            <a:r>
              <a:rPr lang="en-US" altLang="en-US" sz="1600" b="0" dirty="0">
                <a:solidFill>
                  <a:schemeClr val="tx1"/>
                </a:solidFill>
                <a:latin typeface="Calibri" panose="020F0502020204030204" pitchFamily="34" charset="0"/>
              </a:rPr>
              <a:t>5.4 mg/kg IV Q21D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Anastrozole </a:t>
            </a:r>
            <a:r>
              <a:rPr lang="en-US" altLang="en-US" sz="1600" b="0" dirty="0">
                <a:solidFill>
                  <a:schemeClr val="tx1"/>
                </a:solidFill>
                <a:latin typeface="Calibri" panose="020F0502020204030204" pitchFamily="34" charset="0"/>
              </a:rPr>
              <a:t>1 mg PO QD</a:t>
            </a:r>
            <a:r>
              <a:rPr lang="en-US" altLang="en-US" sz="1600" baseline="30000" dirty="0">
                <a:solidFill>
                  <a:schemeClr val="tx1"/>
                </a:solidFill>
                <a:latin typeface="Calibri" panose="020F0502020204030204" pitchFamily="34" charset="0"/>
              </a:rPr>
              <a:t>†</a:t>
            </a:r>
            <a:endParaRPr lang="en-US" altLang="en-US" sz="1600" b="0" baseline="30000" dirty="0">
              <a:solidFill>
                <a:schemeClr val="tx1"/>
              </a:solidFill>
              <a:latin typeface="Calibri" panose="020F0502020204030204" pitchFamily="34" charset="0"/>
            </a:endParaRPr>
          </a:p>
        </p:txBody>
      </p:sp>
      <p:sp>
        <p:nvSpPr>
          <p:cNvPr id="9" name="Line 52">
            <a:extLst>
              <a:ext uri="{FF2B5EF4-FFF2-40B4-BE49-F238E27FC236}">
                <a16:creationId xmlns:a16="http://schemas.microsoft.com/office/drawing/2014/main" id="{50A30117-D18E-459D-A3F6-879D43B47A57}"/>
              </a:ext>
            </a:extLst>
          </p:cNvPr>
          <p:cNvSpPr>
            <a:spLocks noChangeShapeType="1"/>
          </p:cNvSpPr>
          <p:nvPr/>
        </p:nvSpPr>
        <p:spPr bwMode="auto">
          <a:xfrm>
            <a:off x="7875589" y="268719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3">
            <a:extLst>
              <a:ext uri="{FF2B5EF4-FFF2-40B4-BE49-F238E27FC236}">
                <a16:creationId xmlns:a16="http://schemas.microsoft.com/office/drawing/2014/main" id="{6B60FAB9-0BE6-42BD-A8C0-74DE3B38C2E5}"/>
              </a:ext>
            </a:extLst>
          </p:cNvPr>
          <p:cNvSpPr>
            <a:spLocks noChangeShapeType="1"/>
          </p:cNvSpPr>
          <p:nvPr/>
        </p:nvSpPr>
        <p:spPr bwMode="auto">
          <a:xfrm>
            <a:off x="3287713" y="33852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Line 54">
            <a:extLst>
              <a:ext uri="{FF2B5EF4-FFF2-40B4-BE49-F238E27FC236}">
                <a16:creationId xmlns:a16="http://schemas.microsoft.com/office/drawing/2014/main" id="{3217FE5E-8569-4757-9271-0B7C7F5B50FC}"/>
              </a:ext>
            </a:extLst>
          </p:cNvPr>
          <p:cNvSpPr>
            <a:spLocks noChangeShapeType="1"/>
          </p:cNvSpPr>
          <p:nvPr/>
        </p:nvSpPr>
        <p:spPr bwMode="auto">
          <a:xfrm flipV="1">
            <a:off x="3287713" y="255860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5167BF21-FEB9-450C-988F-889203D5E161}"/>
              </a:ext>
            </a:extLst>
          </p:cNvPr>
          <p:cNvSpPr>
            <a:spLocks noChangeArrowheads="1"/>
          </p:cNvSpPr>
          <p:nvPr/>
        </p:nvSpPr>
        <p:spPr bwMode="auto">
          <a:xfrm>
            <a:off x="4024313" y="2184270"/>
            <a:ext cx="3790950"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US" sz="1600" b="1" i="0" u="sng"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Arm A</a:t>
            </a:r>
          </a:p>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T-DXd </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5.4 mg/kg IV Q21D</a:t>
            </a:r>
          </a:p>
        </p:txBody>
      </p:sp>
      <p:sp>
        <p:nvSpPr>
          <p:cNvPr id="13" name="Text Box 11">
            <a:extLst>
              <a:ext uri="{FF2B5EF4-FFF2-40B4-BE49-F238E27FC236}">
                <a16:creationId xmlns:a16="http://schemas.microsoft.com/office/drawing/2014/main" id="{CF025C73-FB73-4375-8265-2D26E3AEF673}"/>
              </a:ext>
            </a:extLst>
          </p:cNvPr>
          <p:cNvSpPr txBox="1">
            <a:spLocks noChangeArrowheads="1"/>
          </p:cNvSpPr>
          <p:nvPr/>
        </p:nvSpPr>
        <p:spPr bwMode="auto">
          <a:xfrm>
            <a:off x="414340" y="6365862"/>
            <a:ext cx="9034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fr-FR" altLang="en-US" sz="1200" b="0" dirty="0">
                <a:solidFill>
                  <a:schemeClr val="bg2"/>
                </a:solidFill>
                <a:latin typeface="Calibri" panose="020F0502020204030204" pitchFamily="34" charset="0"/>
              </a:rPr>
              <a:t>Hurvitz. ASCO 2021. Abstr TPS603.</a:t>
            </a:r>
          </a:p>
        </p:txBody>
      </p:sp>
      <p:sp>
        <p:nvSpPr>
          <p:cNvPr id="17" name="TextBox 16">
            <a:extLst>
              <a:ext uri="{FF2B5EF4-FFF2-40B4-BE49-F238E27FC236}">
                <a16:creationId xmlns:a16="http://schemas.microsoft.com/office/drawing/2014/main" id="{475D6FC0-F15B-44AA-BF46-D3A18620E96A}"/>
              </a:ext>
            </a:extLst>
          </p:cNvPr>
          <p:cNvSpPr txBox="1"/>
          <p:nvPr/>
        </p:nvSpPr>
        <p:spPr bwMode="auto">
          <a:xfrm>
            <a:off x="5192730" y="1856990"/>
            <a:ext cx="1454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6 cycles + EOT*</a:t>
            </a:r>
          </a:p>
        </p:txBody>
      </p:sp>
      <p:sp>
        <p:nvSpPr>
          <p:cNvPr id="18" name="TextBox 17">
            <a:extLst>
              <a:ext uri="{FF2B5EF4-FFF2-40B4-BE49-F238E27FC236}">
                <a16:creationId xmlns:a16="http://schemas.microsoft.com/office/drawing/2014/main" id="{17C37668-1E32-4750-8E2C-C1320AD31C57}"/>
              </a:ext>
            </a:extLst>
          </p:cNvPr>
          <p:cNvSpPr txBox="1"/>
          <p:nvPr/>
        </p:nvSpPr>
        <p:spPr bwMode="auto">
          <a:xfrm>
            <a:off x="8425002" y="2184270"/>
            <a:ext cx="337998" cy="2140418"/>
          </a:xfrm>
          <a:prstGeom prst="rect">
            <a:avLst/>
          </a:prstGeom>
          <a:solidFill>
            <a:schemeClr val="tx2"/>
          </a:solidFill>
          <a:ln>
            <a:noFill/>
          </a:ln>
        </p:spPr>
        <p:txBody>
          <a:bodyPr wrap="square" rtlCol="0" anchor="ctr">
            <a:no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SURGERY</a:t>
            </a:r>
          </a:p>
        </p:txBody>
      </p:sp>
      <p:sp>
        <p:nvSpPr>
          <p:cNvPr id="19" name="Line 52">
            <a:extLst>
              <a:ext uri="{FF2B5EF4-FFF2-40B4-BE49-F238E27FC236}">
                <a16:creationId xmlns:a16="http://schemas.microsoft.com/office/drawing/2014/main" id="{3BF82F6B-633B-4C6B-A388-01221EF8A694}"/>
              </a:ext>
            </a:extLst>
          </p:cNvPr>
          <p:cNvSpPr>
            <a:spLocks noChangeShapeType="1"/>
          </p:cNvSpPr>
          <p:nvPr/>
        </p:nvSpPr>
        <p:spPr bwMode="auto">
          <a:xfrm>
            <a:off x="7875589" y="382176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769662A9-9743-4C55-B2B3-5109E60143C1}"/>
              </a:ext>
            </a:extLst>
          </p:cNvPr>
          <p:cNvSpPr txBox="1"/>
          <p:nvPr/>
        </p:nvSpPr>
        <p:spPr bwMode="auto">
          <a:xfrm>
            <a:off x="3967164" y="4208066"/>
            <a:ext cx="61055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*EOT 21-28 days after last dose of T-DXd.</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GnRH agonist will be added for men and premenopausal women.</a:t>
            </a:r>
          </a:p>
        </p:txBody>
      </p:sp>
      <p:sp>
        <p:nvSpPr>
          <p:cNvPr id="22" name="Content Placeholder 2">
            <a:extLst>
              <a:ext uri="{FF2B5EF4-FFF2-40B4-BE49-F238E27FC236}">
                <a16:creationId xmlns:a16="http://schemas.microsoft.com/office/drawing/2014/main" id="{25A81447-AC18-4881-8968-F67DDDB17B44}"/>
              </a:ext>
            </a:extLst>
          </p:cNvPr>
          <p:cNvSpPr txBox="1">
            <a:spLocks/>
          </p:cNvSpPr>
          <p:nvPr/>
        </p:nvSpPr>
        <p:spPr bwMode="auto">
          <a:xfrm>
            <a:off x="604675" y="5352765"/>
            <a:ext cx="10877529" cy="33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pCR rate (breast and lymph nodes) at definitive surgery</a:t>
            </a:r>
          </a:p>
          <a:p>
            <a:r>
              <a:rPr lang="en-US" sz="2000" kern="0" dirty="0"/>
              <a:t>Secondary endpoints</a:t>
            </a:r>
            <a:r>
              <a:rPr lang="en-US" sz="2000" b="0" kern="0" dirty="0"/>
              <a:t>: AEs, clinical objective response, biomarker analyses</a:t>
            </a:r>
          </a:p>
        </p:txBody>
      </p:sp>
      <p:grpSp>
        <p:nvGrpSpPr>
          <p:cNvPr id="21" name="Group 20">
            <a:extLst>
              <a:ext uri="{FF2B5EF4-FFF2-40B4-BE49-F238E27FC236}">
                <a16:creationId xmlns:a16="http://schemas.microsoft.com/office/drawing/2014/main" id="{046E1565-8E3E-03BF-81A7-676D299655D6}"/>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620CE031-58D0-52EE-2816-BC1D1C7130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B11BFEF2-3BD9-E3B7-D104-AFB67F8C06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716691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2">
            <a:extLst>
              <a:ext uri="{FF2B5EF4-FFF2-40B4-BE49-F238E27FC236}">
                <a16:creationId xmlns:a16="http://schemas.microsoft.com/office/drawing/2014/main" id="{E81809F3-D6F8-4011-A670-BD55F592A3DB}"/>
              </a:ext>
            </a:extLst>
          </p:cNvPr>
          <p:cNvSpPr>
            <a:spLocks noGrp="1"/>
          </p:cNvSpPr>
          <p:nvPr>
            <p:ph type="title"/>
          </p:nvPr>
        </p:nvSpPr>
        <p:spPr/>
        <p:txBody>
          <a:bodyPr/>
          <a:lstStyle/>
          <a:p>
            <a:r>
              <a:rPr lang="en-US" altLang="en-US" dirty="0"/>
              <a:t>TROP2-Targeted Antibody–Drug Conjugate:</a:t>
            </a:r>
            <a:br>
              <a:rPr lang="en-US" altLang="en-US" dirty="0"/>
            </a:br>
            <a:r>
              <a:rPr lang="en-US" altLang="en-US" dirty="0"/>
              <a:t>Sacituzumab Govitecan</a:t>
            </a:r>
          </a:p>
        </p:txBody>
      </p:sp>
      <p:sp>
        <p:nvSpPr>
          <p:cNvPr id="212" name="Content Placeholder 4">
            <a:extLst>
              <a:ext uri="{FF2B5EF4-FFF2-40B4-BE49-F238E27FC236}">
                <a16:creationId xmlns:a16="http://schemas.microsoft.com/office/drawing/2014/main" id="{AE97A2BF-FDC3-4912-B5BA-72A876B0A60D}"/>
              </a:ext>
            </a:extLst>
          </p:cNvPr>
          <p:cNvSpPr>
            <a:spLocks noGrp="1"/>
          </p:cNvSpPr>
          <p:nvPr>
            <p:ph idx="4294967295"/>
          </p:nvPr>
        </p:nvSpPr>
        <p:spPr>
          <a:xfrm>
            <a:off x="5323001" y="5205091"/>
            <a:ext cx="5718175" cy="814388"/>
          </a:xfrm>
          <a:ln w="28575">
            <a:solidFill>
              <a:schemeClr val="accent3"/>
            </a:solidFill>
          </a:ln>
        </p:spPr>
        <p:txBody>
          <a:bodyPr/>
          <a:lstStyle/>
          <a:p>
            <a:pPr marL="0" indent="0">
              <a:buNone/>
            </a:pPr>
            <a:r>
              <a:rPr lang="en-US" sz="1800" b="1" dirty="0">
                <a:solidFill>
                  <a:schemeClr val="accent3"/>
                </a:solidFill>
              </a:rPr>
              <a:t>Bystander effect: </a:t>
            </a:r>
            <a:r>
              <a:rPr lang="en-US" sz="1800" dirty="0">
                <a:solidFill>
                  <a:schemeClr val="accent3"/>
                </a:solidFill>
              </a:rPr>
              <a:t>In acidic tumor microenvironment, </a:t>
            </a:r>
            <a:br>
              <a:rPr lang="en-US" sz="1800" dirty="0">
                <a:solidFill>
                  <a:schemeClr val="accent3"/>
                </a:solidFill>
              </a:rPr>
            </a:br>
            <a:r>
              <a:rPr lang="en-US" sz="1800" dirty="0">
                <a:solidFill>
                  <a:schemeClr val="accent3"/>
                </a:solidFill>
              </a:rPr>
              <a:t>SN-38 is released from anti-TROP2 antibody, diffuses into neighboring TROP2-negative cells</a:t>
            </a:r>
          </a:p>
          <a:p>
            <a:endParaRPr lang="en-US" sz="1800" dirty="0">
              <a:solidFill>
                <a:schemeClr val="accent3"/>
              </a:solidFill>
            </a:endParaRPr>
          </a:p>
        </p:txBody>
      </p:sp>
      <p:sp>
        <p:nvSpPr>
          <p:cNvPr id="229" name="Text Box 11">
            <a:extLst>
              <a:ext uri="{FF2B5EF4-FFF2-40B4-BE49-F238E27FC236}">
                <a16:creationId xmlns:a16="http://schemas.microsoft.com/office/drawing/2014/main" id="{2862803E-8D1A-4D94-B674-24B2D52B60A0}"/>
              </a:ext>
            </a:extLst>
          </p:cNvPr>
          <p:cNvSpPr txBox="1">
            <a:spLocks noChangeArrowheads="1"/>
          </p:cNvSpPr>
          <p:nvPr/>
        </p:nvSpPr>
        <p:spPr bwMode="auto">
          <a:xfrm>
            <a:off x="433321" y="6191107"/>
            <a:ext cx="8323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S PGothic" panose="020B0600070205080204" pitchFamily="34" charset="-128"/>
                <a:cs typeface="Arial" panose="020B0604020202020204" pitchFamily="34" charset="0"/>
              </a:rPr>
              <a:t>Sacituzumab govitecan-hziy PI. Tagawa. ASCO 2019. Abstr TPS3153. Goldenberg. Oncotarget. 2015;6:22496. </a:t>
            </a:r>
            <a:b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S PGothic" panose="020B0600070205080204" pitchFamily="34" charset="-128"/>
                <a:cs typeface="Arial" panose="020B0604020202020204" pitchFamily="34" charset="0"/>
              </a:rPr>
              <a:t>Goldenberg. MAbs. 2019;11:987. Khoury. ASCO 2019. Abstr e14651. Bardia. JCO. 2017;35:2141.</a:t>
            </a:r>
          </a:p>
        </p:txBody>
      </p:sp>
      <p:sp>
        <p:nvSpPr>
          <p:cNvPr id="234" name="Rectangle 233">
            <a:extLst>
              <a:ext uri="{FF2B5EF4-FFF2-40B4-BE49-F238E27FC236}">
                <a16:creationId xmlns:a16="http://schemas.microsoft.com/office/drawing/2014/main" id="{FA53216A-9DE8-434C-8214-7E1D753F1BD8}"/>
              </a:ext>
            </a:extLst>
          </p:cNvPr>
          <p:cNvSpPr/>
          <p:nvPr/>
        </p:nvSpPr>
        <p:spPr>
          <a:xfrm>
            <a:off x="5890455" y="1494830"/>
            <a:ext cx="5051622" cy="120032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 an antigen expressed in many epithelial cancers, including mTNBC (88%)</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Antibody type: hRS7 IgG1</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235" name="Rectangle 234">
            <a:extLst>
              <a:ext uri="{FF2B5EF4-FFF2-40B4-BE49-F238E27FC236}">
                <a16:creationId xmlns:a16="http://schemas.microsoft.com/office/drawing/2014/main" id="{D435D1FF-D486-4CFB-93FB-7F4FB378DD48}"/>
              </a:ext>
            </a:extLst>
          </p:cNvPr>
          <p:cNvSpPr/>
          <p:nvPr/>
        </p:nvSpPr>
        <p:spPr>
          <a:xfrm>
            <a:off x="4506592" y="2621694"/>
            <a:ext cx="2737012" cy="2308324"/>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Delivers 136-fold more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Unique chemistry improves solubility, selectively delivers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SN-38 to tumor</a:t>
            </a:r>
          </a:p>
        </p:txBody>
      </p:sp>
      <p:sp>
        <p:nvSpPr>
          <p:cNvPr id="236" name="Rectangle 235">
            <a:extLst>
              <a:ext uri="{FF2B5EF4-FFF2-40B4-BE49-F238E27FC236}">
                <a16:creationId xmlns:a16="http://schemas.microsoft.com/office/drawing/2014/main" id="{6F17218E-CAFF-49FA-AAD0-B93648BA6498}"/>
              </a:ext>
            </a:extLst>
          </p:cNvPr>
          <p:cNvSpPr/>
          <p:nvPr/>
        </p:nvSpPr>
        <p:spPr>
          <a:xfrm>
            <a:off x="613770" y="4142399"/>
            <a:ext cx="3646255" cy="369332"/>
          </a:xfrm>
          <a:prstGeom prst="rect">
            <a:avLst/>
          </a:prstGeom>
        </p:spPr>
        <p:txBody>
          <a:bodyPr wrap="non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414141"/>
                </a:solidFill>
                <a:effectLst/>
                <a:uLnTx/>
                <a:uFillTx/>
                <a:latin typeface="Calibri" panose="020F0502020204030204" pitchFamily="34" charset="0"/>
                <a:ea typeface="+mn-ea"/>
                <a:cs typeface="Calibri" panose="020F0502020204030204" pitchFamily="34" charset="0"/>
              </a:rPr>
              <a:t>Irinotecan (Topoisomerase Inhibitor)</a:t>
            </a:r>
          </a:p>
        </p:txBody>
      </p:sp>
      <p:sp>
        <p:nvSpPr>
          <p:cNvPr id="237" name="Right Brace 236">
            <a:extLst>
              <a:ext uri="{FF2B5EF4-FFF2-40B4-BE49-F238E27FC236}">
                <a16:creationId xmlns:a16="http://schemas.microsoft.com/office/drawing/2014/main" id="{7C1208DB-6660-4100-AEEB-F7431C003AF5}"/>
              </a:ext>
            </a:extLst>
          </p:cNvPr>
          <p:cNvSpPr/>
          <p:nvPr/>
        </p:nvSpPr>
        <p:spPr bwMode="auto">
          <a:xfrm>
            <a:off x="4235304" y="1616938"/>
            <a:ext cx="240265" cy="237744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BD74A447-82FB-4BF1-A284-9700C5994EB5}"/>
              </a:ext>
            </a:extLst>
          </p:cNvPr>
          <p:cNvGrpSpPr/>
          <p:nvPr/>
        </p:nvGrpSpPr>
        <p:grpSpPr>
          <a:xfrm>
            <a:off x="708209" y="1768938"/>
            <a:ext cx="3460782" cy="2208436"/>
            <a:chOff x="708209" y="1826688"/>
            <a:chExt cx="3460782" cy="2208436"/>
          </a:xfrm>
        </p:grpSpPr>
        <p:sp>
          <p:nvSpPr>
            <p:cNvPr id="285" name="Hexagon 284">
              <a:extLst>
                <a:ext uri="{FF2B5EF4-FFF2-40B4-BE49-F238E27FC236}">
                  <a16:creationId xmlns:a16="http://schemas.microsoft.com/office/drawing/2014/main" id="{47D25796-4864-4A25-B22E-865CAFA4885D}"/>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Freeform 73734">
              <a:extLst>
                <a:ext uri="{FF2B5EF4-FFF2-40B4-BE49-F238E27FC236}">
                  <a16:creationId xmlns:a16="http://schemas.microsoft.com/office/drawing/2014/main" id="{C8FEA77A-56A9-4AA9-8697-9071AB20377C}"/>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Rectangle 286">
              <a:extLst>
                <a:ext uri="{FF2B5EF4-FFF2-40B4-BE49-F238E27FC236}">
                  <a16:creationId xmlns:a16="http://schemas.microsoft.com/office/drawing/2014/main" id="{BE831E23-0E29-4C9D-815D-C7D3F0C43354}"/>
                </a:ext>
              </a:extLst>
            </p:cNvPr>
            <p:cNvSpPr/>
            <p:nvPr/>
          </p:nvSpPr>
          <p:spPr>
            <a:xfrm>
              <a:off x="1808915" y="388123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88" name="Rectangle 287">
              <a:extLst>
                <a:ext uri="{FF2B5EF4-FFF2-40B4-BE49-F238E27FC236}">
                  <a16:creationId xmlns:a16="http://schemas.microsoft.com/office/drawing/2014/main" id="{6C572FF2-A1E7-4C40-9E11-45CFD887E56A}"/>
                </a:ext>
              </a:extLst>
            </p:cNvPr>
            <p:cNvSpPr/>
            <p:nvPr/>
          </p:nvSpPr>
          <p:spPr>
            <a:xfrm>
              <a:off x="1557330" y="346018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89" name="Rectangle 288">
              <a:extLst>
                <a:ext uri="{FF2B5EF4-FFF2-40B4-BE49-F238E27FC236}">
                  <a16:creationId xmlns:a16="http://schemas.microsoft.com/office/drawing/2014/main" id="{C930D694-36E9-41AF-9927-0ABAB4BE1E55}"/>
                </a:ext>
              </a:extLst>
            </p:cNvPr>
            <p:cNvSpPr/>
            <p:nvPr/>
          </p:nvSpPr>
          <p:spPr>
            <a:xfrm>
              <a:off x="1091365" y="331926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0" name="Rectangle 289">
              <a:extLst>
                <a:ext uri="{FF2B5EF4-FFF2-40B4-BE49-F238E27FC236}">
                  <a16:creationId xmlns:a16="http://schemas.microsoft.com/office/drawing/2014/main" id="{BECFA88F-E596-48FE-9D50-AF0DE89DEA88}"/>
                </a:ext>
              </a:extLst>
            </p:cNvPr>
            <p:cNvSpPr/>
            <p:nvPr/>
          </p:nvSpPr>
          <p:spPr>
            <a:xfrm>
              <a:off x="932707" y="271878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1" name="Rectangle 290">
              <a:extLst>
                <a:ext uri="{FF2B5EF4-FFF2-40B4-BE49-F238E27FC236}">
                  <a16:creationId xmlns:a16="http://schemas.microsoft.com/office/drawing/2014/main" id="{576498AB-A8CC-4978-8C6A-4A2E2CBEE99B}"/>
                </a:ext>
              </a:extLst>
            </p:cNvPr>
            <p:cNvSpPr/>
            <p:nvPr/>
          </p:nvSpPr>
          <p:spPr>
            <a:xfrm>
              <a:off x="1326923" y="281552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2" name="Rectangle 291">
              <a:extLst>
                <a:ext uri="{FF2B5EF4-FFF2-40B4-BE49-F238E27FC236}">
                  <a16:creationId xmlns:a16="http://schemas.microsoft.com/office/drawing/2014/main" id="{2A35349E-EAEF-498B-B575-9E8330CC3566}"/>
                </a:ext>
              </a:extLst>
            </p:cNvPr>
            <p:cNvSpPr/>
            <p:nvPr/>
          </p:nvSpPr>
          <p:spPr>
            <a:xfrm>
              <a:off x="1836535" y="2953327"/>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3" name="Rectangle 292">
              <a:extLst>
                <a:ext uri="{FF2B5EF4-FFF2-40B4-BE49-F238E27FC236}">
                  <a16:creationId xmlns:a16="http://schemas.microsoft.com/office/drawing/2014/main" id="{7B76DC39-C46F-463B-AD3D-505E19434A2B}"/>
                </a:ext>
              </a:extLst>
            </p:cNvPr>
            <p:cNvSpPr/>
            <p:nvPr/>
          </p:nvSpPr>
          <p:spPr>
            <a:xfrm>
              <a:off x="2057040" y="281552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4" name="Rectangle 293">
              <a:extLst>
                <a:ext uri="{FF2B5EF4-FFF2-40B4-BE49-F238E27FC236}">
                  <a16:creationId xmlns:a16="http://schemas.microsoft.com/office/drawing/2014/main" id="{244E3D8F-854B-4666-AA73-00D891FF2FB6}"/>
                </a:ext>
              </a:extLst>
            </p:cNvPr>
            <p:cNvSpPr/>
            <p:nvPr/>
          </p:nvSpPr>
          <p:spPr>
            <a:xfrm>
              <a:off x="2300150" y="296396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5" name="Rectangle 294">
              <a:extLst>
                <a:ext uri="{FF2B5EF4-FFF2-40B4-BE49-F238E27FC236}">
                  <a16:creationId xmlns:a16="http://schemas.microsoft.com/office/drawing/2014/main" id="{9B533B22-AD4C-4866-A294-52EF1E900F25}"/>
                </a:ext>
              </a:extLst>
            </p:cNvPr>
            <p:cNvSpPr/>
            <p:nvPr/>
          </p:nvSpPr>
          <p:spPr>
            <a:xfrm>
              <a:off x="3371180" y="252904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96" name="Rectangle 295">
              <a:extLst>
                <a:ext uri="{FF2B5EF4-FFF2-40B4-BE49-F238E27FC236}">
                  <a16:creationId xmlns:a16="http://schemas.microsoft.com/office/drawing/2014/main" id="{4F0760D4-AD94-4065-951D-CE7744C92228}"/>
                </a:ext>
              </a:extLst>
            </p:cNvPr>
            <p:cNvSpPr/>
            <p:nvPr/>
          </p:nvSpPr>
          <p:spPr>
            <a:xfrm>
              <a:off x="3622728" y="260191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97" name="Rectangle 296">
              <a:extLst>
                <a:ext uri="{FF2B5EF4-FFF2-40B4-BE49-F238E27FC236}">
                  <a16:creationId xmlns:a16="http://schemas.microsoft.com/office/drawing/2014/main" id="{29888C63-E0C9-44AE-8C40-7D1C1538DEF1}"/>
                </a:ext>
              </a:extLst>
            </p:cNvPr>
            <p:cNvSpPr/>
            <p:nvPr/>
          </p:nvSpPr>
          <p:spPr>
            <a:xfrm>
              <a:off x="3819304" y="262311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98" name="Rectangle 297">
              <a:extLst>
                <a:ext uri="{FF2B5EF4-FFF2-40B4-BE49-F238E27FC236}">
                  <a16:creationId xmlns:a16="http://schemas.microsoft.com/office/drawing/2014/main" id="{E7B3F58A-E3CC-4D30-A316-1C9507CD6EF0}"/>
                </a:ext>
              </a:extLst>
            </p:cNvPr>
            <p:cNvSpPr/>
            <p:nvPr/>
          </p:nvSpPr>
          <p:spPr>
            <a:xfrm>
              <a:off x="3776023" y="20129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99" name="Rectangle 298">
              <a:extLst>
                <a:ext uri="{FF2B5EF4-FFF2-40B4-BE49-F238E27FC236}">
                  <a16:creationId xmlns:a16="http://schemas.microsoft.com/office/drawing/2014/main" id="{C6063EF7-15ED-4A4A-A872-0D90A480C7DA}"/>
                </a:ext>
              </a:extLst>
            </p:cNvPr>
            <p:cNvSpPr/>
            <p:nvPr/>
          </p:nvSpPr>
          <p:spPr>
            <a:xfrm>
              <a:off x="3862585" y="240712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300" name="Rectangle 299">
              <a:extLst>
                <a:ext uri="{FF2B5EF4-FFF2-40B4-BE49-F238E27FC236}">
                  <a16:creationId xmlns:a16="http://schemas.microsoft.com/office/drawing/2014/main" id="{B03671CF-6663-4513-836C-B009C58F4F5E}"/>
                </a:ext>
              </a:extLst>
            </p:cNvPr>
            <p:cNvSpPr/>
            <p:nvPr/>
          </p:nvSpPr>
          <p:spPr>
            <a:xfrm>
              <a:off x="2639403" y="1937315"/>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301" name="Rectangle 300">
              <a:extLst>
                <a:ext uri="{FF2B5EF4-FFF2-40B4-BE49-F238E27FC236}">
                  <a16:creationId xmlns:a16="http://schemas.microsoft.com/office/drawing/2014/main" id="{1C491DA3-E803-4100-A414-84863B70398C}"/>
                </a:ext>
              </a:extLst>
            </p:cNvPr>
            <p:cNvSpPr/>
            <p:nvPr/>
          </p:nvSpPr>
          <p:spPr>
            <a:xfrm>
              <a:off x="3563248" y="2073839"/>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302" name="Rectangle 301">
              <a:extLst>
                <a:ext uri="{FF2B5EF4-FFF2-40B4-BE49-F238E27FC236}">
                  <a16:creationId xmlns:a16="http://schemas.microsoft.com/office/drawing/2014/main" id="{C6013B3F-8A93-45B0-BB07-51FA61B66303}"/>
                </a:ext>
              </a:extLst>
            </p:cNvPr>
            <p:cNvSpPr/>
            <p:nvPr/>
          </p:nvSpPr>
          <p:spPr>
            <a:xfrm>
              <a:off x="831616" y="3106912"/>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3" name="Rectangle 302">
              <a:extLst>
                <a:ext uri="{FF2B5EF4-FFF2-40B4-BE49-F238E27FC236}">
                  <a16:creationId xmlns:a16="http://schemas.microsoft.com/office/drawing/2014/main" id="{7A0B2F6D-E42D-4E20-BDA9-5A15ED152980}"/>
                </a:ext>
              </a:extLst>
            </p:cNvPr>
            <p:cNvSpPr/>
            <p:nvPr/>
          </p:nvSpPr>
          <p:spPr>
            <a:xfrm>
              <a:off x="1705270" y="2673504"/>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304" name="Rectangle 303">
              <a:extLst>
                <a:ext uri="{FF2B5EF4-FFF2-40B4-BE49-F238E27FC236}">
                  <a16:creationId xmlns:a16="http://schemas.microsoft.com/office/drawing/2014/main" id="{9E21F965-5FFD-49A4-B1CC-1DD22741C9FE}"/>
                </a:ext>
              </a:extLst>
            </p:cNvPr>
            <p:cNvSpPr/>
            <p:nvPr/>
          </p:nvSpPr>
          <p:spPr>
            <a:xfrm>
              <a:off x="1708171" y="2772084"/>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5" name="Rectangle 304">
              <a:extLst>
                <a:ext uri="{FF2B5EF4-FFF2-40B4-BE49-F238E27FC236}">
                  <a16:creationId xmlns:a16="http://schemas.microsoft.com/office/drawing/2014/main" id="{1973BC77-0D0B-47C4-82FF-F1F1BC096879}"/>
                </a:ext>
              </a:extLst>
            </p:cNvPr>
            <p:cNvSpPr/>
            <p:nvPr/>
          </p:nvSpPr>
          <p:spPr>
            <a:xfrm>
              <a:off x="956587" y="3529542"/>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306" name="Rectangle 305">
              <a:extLst>
                <a:ext uri="{FF2B5EF4-FFF2-40B4-BE49-F238E27FC236}">
                  <a16:creationId xmlns:a16="http://schemas.microsoft.com/office/drawing/2014/main" id="{5767D686-1335-4CD7-9187-1B54A5655DE9}"/>
                </a:ext>
              </a:extLst>
            </p:cNvPr>
            <p:cNvSpPr/>
            <p:nvPr/>
          </p:nvSpPr>
          <p:spPr>
            <a:xfrm>
              <a:off x="959488" y="3628122"/>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7" name="Rectangle 306">
              <a:extLst>
                <a:ext uri="{FF2B5EF4-FFF2-40B4-BE49-F238E27FC236}">
                  <a16:creationId xmlns:a16="http://schemas.microsoft.com/office/drawing/2014/main" id="{1A102237-C502-454C-85CF-DB63EBA1A4D7}"/>
                </a:ext>
              </a:extLst>
            </p:cNvPr>
            <p:cNvSpPr/>
            <p:nvPr/>
          </p:nvSpPr>
          <p:spPr>
            <a:xfrm>
              <a:off x="1653767" y="3684401"/>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8" name="Rectangle 307">
              <a:extLst>
                <a:ext uri="{FF2B5EF4-FFF2-40B4-BE49-F238E27FC236}">
                  <a16:creationId xmlns:a16="http://schemas.microsoft.com/office/drawing/2014/main" id="{3A4CF2C3-9CEE-47DC-BA42-EDB149EDF010}"/>
                </a:ext>
              </a:extLst>
            </p:cNvPr>
            <p:cNvSpPr/>
            <p:nvPr/>
          </p:nvSpPr>
          <p:spPr>
            <a:xfrm>
              <a:off x="708209" y="3138305"/>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09" name="Rectangle 308">
              <a:extLst>
                <a:ext uri="{FF2B5EF4-FFF2-40B4-BE49-F238E27FC236}">
                  <a16:creationId xmlns:a16="http://schemas.microsoft.com/office/drawing/2014/main" id="{4266656A-B883-4FE5-BBDD-B79E10C6D859}"/>
                </a:ext>
              </a:extLst>
            </p:cNvPr>
            <p:cNvSpPr/>
            <p:nvPr/>
          </p:nvSpPr>
          <p:spPr>
            <a:xfrm>
              <a:off x="708209" y="3293334"/>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310" name="Rectangle 309">
              <a:extLst>
                <a:ext uri="{FF2B5EF4-FFF2-40B4-BE49-F238E27FC236}">
                  <a16:creationId xmlns:a16="http://schemas.microsoft.com/office/drawing/2014/main" id="{77539591-9F85-46C6-BDA6-1A2D2BA64430}"/>
                </a:ext>
              </a:extLst>
            </p:cNvPr>
            <p:cNvSpPr/>
            <p:nvPr/>
          </p:nvSpPr>
          <p:spPr>
            <a:xfrm>
              <a:off x="2702689" y="2662671"/>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311" name="Rectangle 310">
              <a:extLst>
                <a:ext uri="{FF2B5EF4-FFF2-40B4-BE49-F238E27FC236}">
                  <a16:creationId xmlns:a16="http://schemas.microsoft.com/office/drawing/2014/main" id="{66D75117-D0F6-4A62-BB42-8ED1597A3F9F}"/>
                </a:ext>
              </a:extLst>
            </p:cNvPr>
            <p:cNvSpPr/>
            <p:nvPr/>
          </p:nvSpPr>
          <p:spPr>
            <a:xfrm>
              <a:off x="2497670" y="2756496"/>
              <a:ext cx="29014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Lys-N</a:t>
              </a:r>
            </a:p>
          </p:txBody>
        </p:sp>
        <p:sp>
          <p:nvSpPr>
            <p:cNvPr id="312" name="Rectangle 311">
              <a:extLst>
                <a:ext uri="{FF2B5EF4-FFF2-40B4-BE49-F238E27FC236}">
                  <a16:creationId xmlns:a16="http://schemas.microsoft.com/office/drawing/2014/main" id="{D0D7D17D-5CD8-4851-86B2-08A9D616D65A}"/>
                </a:ext>
              </a:extLst>
            </p:cNvPr>
            <p:cNvSpPr/>
            <p:nvPr/>
          </p:nvSpPr>
          <p:spPr>
            <a:xfrm>
              <a:off x="3260003" y="2769707"/>
              <a:ext cx="277319"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CH</a:t>
              </a:r>
              <a:r>
                <a:rPr kumimoji="0" lang="en-US" sz="10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Calibri" panose="020F0502020204030204" pitchFamily="34" charset="0"/>
                </a:rPr>
                <a:t>2</a:t>
              </a: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314" name="Rectangle 313">
              <a:extLst>
                <a:ext uri="{FF2B5EF4-FFF2-40B4-BE49-F238E27FC236}">
                  <a16:creationId xmlns:a16="http://schemas.microsoft.com/office/drawing/2014/main" id="{FFE8F926-5F65-4910-AA58-C6202AC942F4}"/>
                </a:ext>
              </a:extLst>
            </p:cNvPr>
            <p:cNvSpPr/>
            <p:nvPr/>
          </p:nvSpPr>
          <p:spPr>
            <a:xfrm>
              <a:off x="2014770" y="3618677"/>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t>
              </a:r>
            </a:p>
          </p:txBody>
        </p:sp>
        <p:sp>
          <p:nvSpPr>
            <p:cNvPr id="315" name="Rectangle 314">
              <a:extLst>
                <a:ext uri="{FF2B5EF4-FFF2-40B4-BE49-F238E27FC236}">
                  <a16:creationId xmlns:a16="http://schemas.microsoft.com/office/drawing/2014/main" id="{EDD9D218-CD7A-4E51-805B-C94D1ACF0D35}"/>
                </a:ext>
              </a:extLst>
            </p:cNvPr>
            <p:cNvSpPr/>
            <p:nvPr/>
          </p:nvSpPr>
          <p:spPr>
            <a:xfrm>
              <a:off x="2210478" y="3614584"/>
              <a:ext cx="1253356" cy="215444"/>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316" name="Rectangle 315">
              <a:extLst>
                <a:ext uri="{FF2B5EF4-FFF2-40B4-BE49-F238E27FC236}">
                  <a16:creationId xmlns:a16="http://schemas.microsoft.com/office/drawing/2014/main" id="{65CACEF7-7397-4E97-9907-40BCDFA43FC3}"/>
                </a:ext>
              </a:extLst>
            </p:cNvPr>
            <p:cNvSpPr/>
            <p:nvPr/>
          </p:nvSpPr>
          <p:spPr>
            <a:xfrm>
              <a:off x="3665648" y="2815523"/>
              <a:ext cx="503343" cy="24622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a:t>
              </a:r>
            </a:p>
          </p:txBody>
        </p:sp>
        <p:sp>
          <p:nvSpPr>
            <p:cNvPr id="317" name="Rectangle 316">
              <a:extLst>
                <a:ext uri="{FF2B5EF4-FFF2-40B4-BE49-F238E27FC236}">
                  <a16:creationId xmlns:a16="http://schemas.microsoft.com/office/drawing/2014/main" id="{71B91FC0-9EEA-41E1-A084-C88B1D8819C8}"/>
                </a:ext>
              </a:extLst>
            </p:cNvPr>
            <p:cNvSpPr/>
            <p:nvPr/>
          </p:nvSpPr>
          <p:spPr>
            <a:xfrm>
              <a:off x="1046282" y="2748172"/>
              <a:ext cx="75342" cy="27699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8" name="Rectangle 317">
              <a:extLst>
                <a:ext uri="{FF2B5EF4-FFF2-40B4-BE49-F238E27FC236}">
                  <a16:creationId xmlns:a16="http://schemas.microsoft.com/office/drawing/2014/main" id="{E5352B87-1F3F-4F3D-AFCF-91C9DB85D561}"/>
                </a:ext>
              </a:extLst>
            </p:cNvPr>
            <p:cNvSpPr/>
            <p:nvPr/>
          </p:nvSpPr>
          <p:spPr>
            <a:xfrm>
              <a:off x="1417774" y="2735021"/>
              <a:ext cx="75342" cy="27699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319" name="Rectangle 318">
              <a:extLst>
                <a:ext uri="{FF2B5EF4-FFF2-40B4-BE49-F238E27FC236}">
                  <a16:creationId xmlns:a16="http://schemas.microsoft.com/office/drawing/2014/main" id="{364CB616-E1D0-4C30-9728-5DB236BA010A}"/>
                </a:ext>
              </a:extLst>
            </p:cNvPr>
            <p:cNvSpPr/>
            <p:nvPr/>
          </p:nvSpPr>
          <p:spPr>
            <a:xfrm>
              <a:off x="1511643" y="2962530"/>
              <a:ext cx="44884" cy="10772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7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a:t>
              </a:r>
            </a:p>
          </p:txBody>
        </p:sp>
        <p:sp>
          <p:nvSpPr>
            <p:cNvPr id="320" name="Rectangle 319">
              <a:extLst>
                <a:ext uri="{FF2B5EF4-FFF2-40B4-BE49-F238E27FC236}">
                  <a16:creationId xmlns:a16="http://schemas.microsoft.com/office/drawing/2014/main" id="{1A262E37-2292-4672-901C-ADD34879AE9F}"/>
                </a:ext>
              </a:extLst>
            </p:cNvPr>
            <p:cNvSpPr/>
            <p:nvPr/>
          </p:nvSpPr>
          <p:spPr>
            <a:xfrm>
              <a:off x="3234686" y="2202139"/>
              <a:ext cx="94348" cy="153888"/>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321" name="Freeform 73748">
              <a:extLst>
                <a:ext uri="{FF2B5EF4-FFF2-40B4-BE49-F238E27FC236}">
                  <a16:creationId xmlns:a16="http://schemas.microsoft.com/office/drawing/2014/main" id="{F3DAC48E-0262-41A7-A6A2-8214E69ABDF0}"/>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22" name="Straight Connector 321">
              <a:extLst>
                <a:ext uri="{FF2B5EF4-FFF2-40B4-BE49-F238E27FC236}">
                  <a16:creationId xmlns:a16="http://schemas.microsoft.com/office/drawing/2014/main" id="{C75E36BD-E70B-41B9-9ED5-CCFE91E73D04}"/>
                </a:ext>
              </a:extLst>
            </p:cNvPr>
            <p:cNvCxnSpPr>
              <a:cxnSpLocks/>
              <a:stCxn id="389"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323" name="Freeform 73756">
              <a:extLst>
                <a:ext uri="{FF2B5EF4-FFF2-40B4-BE49-F238E27FC236}">
                  <a16:creationId xmlns:a16="http://schemas.microsoft.com/office/drawing/2014/main" id="{01442810-1AD5-457F-9EF5-359294F07CF1}"/>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4" name="Freeform 73757">
              <a:extLst>
                <a:ext uri="{FF2B5EF4-FFF2-40B4-BE49-F238E27FC236}">
                  <a16:creationId xmlns:a16="http://schemas.microsoft.com/office/drawing/2014/main" id="{C900843F-AC77-4280-8A9A-50C65849FFD2}"/>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5" name="Freeform 73758">
              <a:extLst>
                <a:ext uri="{FF2B5EF4-FFF2-40B4-BE49-F238E27FC236}">
                  <a16:creationId xmlns:a16="http://schemas.microsoft.com/office/drawing/2014/main" id="{9F1C821D-A028-432F-83AC-721B1C2680DA}"/>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6" name="Freeform 145">
              <a:extLst>
                <a:ext uri="{FF2B5EF4-FFF2-40B4-BE49-F238E27FC236}">
                  <a16:creationId xmlns:a16="http://schemas.microsoft.com/office/drawing/2014/main" id="{106CE168-D6D8-40C6-810B-8BE951CC4953}"/>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27" name="Group 326">
              <a:extLst>
                <a:ext uri="{FF2B5EF4-FFF2-40B4-BE49-F238E27FC236}">
                  <a16:creationId xmlns:a16="http://schemas.microsoft.com/office/drawing/2014/main" id="{6A502173-2EE5-4147-A892-B111B3744958}"/>
                </a:ext>
              </a:extLst>
            </p:cNvPr>
            <p:cNvGrpSpPr/>
            <p:nvPr/>
          </p:nvGrpSpPr>
          <p:grpSpPr>
            <a:xfrm rot="18420410">
              <a:off x="2889073" y="2041383"/>
              <a:ext cx="265176" cy="228600"/>
              <a:chOff x="2638573" y="2041383"/>
              <a:chExt cx="265176" cy="228600"/>
            </a:xfrm>
          </p:grpSpPr>
          <p:sp>
            <p:nvSpPr>
              <p:cNvPr id="389" name="Hexagon 388">
                <a:extLst>
                  <a:ext uri="{FF2B5EF4-FFF2-40B4-BE49-F238E27FC236}">
                    <a16:creationId xmlns:a16="http://schemas.microsoft.com/office/drawing/2014/main" id="{00FCAA9E-1737-470E-BE8A-08C9628E30A4}"/>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0" name="Group 389">
                <a:extLst>
                  <a:ext uri="{FF2B5EF4-FFF2-40B4-BE49-F238E27FC236}">
                    <a16:creationId xmlns:a16="http://schemas.microsoft.com/office/drawing/2014/main" id="{3E50389E-3CB4-4032-90A3-FBD684C18262}"/>
                  </a:ext>
                </a:extLst>
              </p:cNvPr>
              <p:cNvGrpSpPr/>
              <p:nvPr/>
            </p:nvGrpSpPr>
            <p:grpSpPr>
              <a:xfrm>
                <a:off x="2679700" y="2083502"/>
                <a:ext cx="186976" cy="149256"/>
                <a:chOff x="2679700" y="2083502"/>
                <a:chExt cx="186976" cy="149256"/>
              </a:xfrm>
            </p:grpSpPr>
            <p:sp>
              <p:nvSpPr>
                <p:cNvPr id="391" name="Freeform 73759">
                  <a:extLst>
                    <a:ext uri="{FF2B5EF4-FFF2-40B4-BE49-F238E27FC236}">
                      <a16:creationId xmlns:a16="http://schemas.microsoft.com/office/drawing/2014/main" id="{4E56E75A-E403-421B-B68C-3608F4531C79}"/>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2" name="Freeform 147">
                  <a:extLst>
                    <a:ext uri="{FF2B5EF4-FFF2-40B4-BE49-F238E27FC236}">
                      <a16:creationId xmlns:a16="http://schemas.microsoft.com/office/drawing/2014/main" id="{A69533A7-A7E0-4BAC-8578-D503A19AF165}"/>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3" name="Freeform 148">
                  <a:extLst>
                    <a:ext uri="{FF2B5EF4-FFF2-40B4-BE49-F238E27FC236}">
                      <a16:creationId xmlns:a16="http://schemas.microsoft.com/office/drawing/2014/main" id="{D9D8B2EB-B76E-4E16-A4FB-61EDCD9B6222}"/>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28" name="Freeform 149">
              <a:extLst>
                <a:ext uri="{FF2B5EF4-FFF2-40B4-BE49-F238E27FC236}">
                  <a16:creationId xmlns:a16="http://schemas.microsoft.com/office/drawing/2014/main" id="{59E91EB2-A84D-41CA-94FA-D4C61D1EBAAA}"/>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9" name="Freeform 73760">
              <a:extLst>
                <a:ext uri="{FF2B5EF4-FFF2-40B4-BE49-F238E27FC236}">
                  <a16:creationId xmlns:a16="http://schemas.microsoft.com/office/drawing/2014/main" id="{70398A5C-90CB-4A75-992E-E61F7D678722}"/>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0" name="Group 329">
              <a:extLst>
                <a:ext uri="{FF2B5EF4-FFF2-40B4-BE49-F238E27FC236}">
                  <a16:creationId xmlns:a16="http://schemas.microsoft.com/office/drawing/2014/main" id="{2F2C4384-4D12-4760-9835-1C16566CD3DD}"/>
                </a:ext>
              </a:extLst>
            </p:cNvPr>
            <p:cNvGrpSpPr/>
            <p:nvPr/>
          </p:nvGrpSpPr>
          <p:grpSpPr>
            <a:xfrm>
              <a:off x="3709783" y="2144335"/>
              <a:ext cx="75652" cy="71437"/>
              <a:chOff x="3452933" y="2144335"/>
              <a:chExt cx="75652" cy="71437"/>
            </a:xfrm>
          </p:grpSpPr>
          <p:sp>
            <p:nvSpPr>
              <p:cNvPr id="387" name="Freeform 73762">
                <a:extLst>
                  <a:ext uri="{FF2B5EF4-FFF2-40B4-BE49-F238E27FC236}">
                    <a16:creationId xmlns:a16="http://schemas.microsoft.com/office/drawing/2014/main" id="{E21B66B1-5347-47AB-9DD5-04249589661F}"/>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8" name="Freeform 154">
                <a:extLst>
                  <a:ext uri="{FF2B5EF4-FFF2-40B4-BE49-F238E27FC236}">
                    <a16:creationId xmlns:a16="http://schemas.microsoft.com/office/drawing/2014/main" id="{98693631-CA03-4541-8302-C828A3C6D21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31" name="Freeform 73763">
              <a:extLst>
                <a:ext uri="{FF2B5EF4-FFF2-40B4-BE49-F238E27FC236}">
                  <a16:creationId xmlns:a16="http://schemas.microsoft.com/office/drawing/2014/main" id="{B7899499-FAAA-4FC0-8505-E6BFD15F1942}"/>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2" name="Group 331">
              <a:extLst>
                <a:ext uri="{FF2B5EF4-FFF2-40B4-BE49-F238E27FC236}">
                  <a16:creationId xmlns:a16="http://schemas.microsoft.com/office/drawing/2014/main" id="{848AF154-948A-44AC-BB11-3825AD31A0F0}"/>
                </a:ext>
              </a:extLst>
            </p:cNvPr>
            <p:cNvGrpSpPr/>
            <p:nvPr/>
          </p:nvGrpSpPr>
          <p:grpSpPr>
            <a:xfrm rot="7464898">
              <a:off x="3791243" y="2563814"/>
              <a:ext cx="75652" cy="71437"/>
              <a:chOff x="3452933" y="2144335"/>
              <a:chExt cx="75652" cy="71437"/>
            </a:xfrm>
          </p:grpSpPr>
          <p:sp>
            <p:nvSpPr>
              <p:cNvPr id="385" name="Freeform 159">
                <a:extLst>
                  <a:ext uri="{FF2B5EF4-FFF2-40B4-BE49-F238E27FC236}">
                    <a16:creationId xmlns:a16="http://schemas.microsoft.com/office/drawing/2014/main" id="{1536B08A-2834-40AF-898B-73E78D1C768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6" name="Freeform 160">
                <a:extLst>
                  <a:ext uri="{FF2B5EF4-FFF2-40B4-BE49-F238E27FC236}">
                    <a16:creationId xmlns:a16="http://schemas.microsoft.com/office/drawing/2014/main" id="{1D727EB7-C76E-4206-8EF0-B90BEE0520C6}"/>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3" name="Group 332">
              <a:extLst>
                <a:ext uri="{FF2B5EF4-FFF2-40B4-BE49-F238E27FC236}">
                  <a16:creationId xmlns:a16="http://schemas.microsoft.com/office/drawing/2014/main" id="{7A1EF4BB-298E-43EB-89D4-C007A3DA3C3C}"/>
                </a:ext>
              </a:extLst>
            </p:cNvPr>
            <p:cNvGrpSpPr/>
            <p:nvPr/>
          </p:nvGrpSpPr>
          <p:grpSpPr>
            <a:xfrm rot="7792774">
              <a:off x="2314988" y="2903883"/>
              <a:ext cx="75652" cy="71437"/>
              <a:chOff x="3452933" y="2144335"/>
              <a:chExt cx="75652" cy="71437"/>
            </a:xfrm>
          </p:grpSpPr>
          <p:sp>
            <p:nvSpPr>
              <p:cNvPr id="383" name="Freeform 162">
                <a:extLst>
                  <a:ext uri="{FF2B5EF4-FFF2-40B4-BE49-F238E27FC236}">
                    <a16:creationId xmlns:a16="http://schemas.microsoft.com/office/drawing/2014/main" id="{5B616C36-B089-4739-89E5-7DF4D8948DB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4" name="Freeform 163">
                <a:extLst>
                  <a:ext uri="{FF2B5EF4-FFF2-40B4-BE49-F238E27FC236}">
                    <a16:creationId xmlns:a16="http://schemas.microsoft.com/office/drawing/2014/main" id="{1B4D9693-DAF5-4BAB-8555-8D8CE25214A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4" name="Group 333">
              <a:extLst>
                <a:ext uri="{FF2B5EF4-FFF2-40B4-BE49-F238E27FC236}">
                  <a16:creationId xmlns:a16="http://schemas.microsoft.com/office/drawing/2014/main" id="{CDDDD7C4-5371-48A3-8930-70336B3990C0}"/>
                </a:ext>
              </a:extLst>
            </p:cNvPr>
            <p:cNvGrpSpPr/>
            <p:nvPr/>
          </p:nvGrpSpPr>
          <p:grpSpPr>
            <a:xfrm rot="7792774">
              <a:off x="1844690" y="2892011"/>
              <a:ext cx="75652" cy="71437"/>
              <a:chOff x="3452933" y="2144335"/>
              <a:chExt cx="75652" cy="71437"/>
            </a:xfrm>
          </p:grpSpPr>
          <p:sp>
            <p:nvSpPr>
              <p:cNvPr id="381" name="Freeform 165">
                <a:extLst>
                  <a:ext uri="{FF2B5EF4-FFF2-40B4-BE49-F238E27FC236}">
                    <a16:creationId xmlns:a16="http://schemas.microsoft.com/office/drawing/2014/main" id="{AB1052AB-8421-4DAF-82CE-CE98A4AF4AF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2" name="Freeform 166">
                <a:extLst>
                  <a:ext uri="{FF2B5EF4-FFF2-40B4-BE49-F238E27FC236}">
                    <a16:creationId xmlns:a16="http://schemas.microsoft.com/office/drawing/2014/main" id="{582E2224-CFB0-4F24-B92C-2D2CE885CF1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5" name="Group 334">
              <a:extLst>
                <a:ext uri="{FF2B5EF4-FFF2-40B4-BE49-F238E27FC236}">
                  <a16:creationId xmlns:a16="http://schemas.microsoft.com/office/drawing/2014/main" id="{5939AFEA-8D12-424C-996E-80E3EFAFC1F8}"/>
                </a:ext>
              </a:extLst>
            </p:cNvPr>
            <p:cNvGrpSpPr/>
            <p:nvPr/>
          </p:nvGrpSpPr>
          <p:grpSpPr>
            <a:xfrm rot="4927226">
              <a:off x="1645030" y="3583377"/>
              <a:ext cx="75652" cy="71437"/>
              <a:chOff x="3452933" y="2144335"/>
              <a:chExt cx="75652" cy="71437"/>
            </a:xfrm>
          </p:grpSpPr>
          <p:sp>
            <p:nvSpPr>
              <p:cNvPr id="379" name="Freeform 168">
                <a:extLst>
                  <a:ext uri="{FF2B5EF4-FFF2-40B4-BE49-F238E27FC236}">
                    <a16:creationId xmlns:a16="http://schemas.microsoft.com/office/drawing/2014/main" id="{129A5FC0-F56B-46F6-93D6-9F10708936D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Freeform 169">
                <a:extLst>
                  <a:ext uri="{FF2B5EF4-FFF2-40B4-BE49-F238E27FC236}">
                    <a16:creationId xmlns:a16="http://schemas.microsoft.com/office/drawing/2014/main" id="{19928FAF-DC2A-4B0B-9BDC-422D474034E1}"/>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6" name="Group 335">
              <a:extLst>
                <a:ext uri="{FF2B5EF4-FFF2-40B4-BE49-F238E27FC236}">
                  <a16:creationId xmlns:a16="http://schemas.microsoft.com/office/drawing/2014/main" id="{D14A6450-0DC9-4573-A3C5-26577ECD7E6A}"/>
                </a:ext>
              </a:extLst>
            </p:cNvPr>
            <p:cNvGrpSpPr/>
            <p:nvPr/>
          </p:nvGrpSpPr>
          <p:grpSpPr>
            <a:xfrm rot="18015089">
              <a:off x="1797011" y="3797763"/>
              <a:ext cx="75652" cy="71437"/>
              <a:chOff x="3452933" y="2144335"/>
              <a:chExt cx="75652" cy="71437"/>
            </a:xfrm>
          </p:grpSpPr>
          <p:sp>
            <p:nvSpPr>
              <p:cNvPr id="377" name="Freeform 171">
                <a:extLst>
                  <a:ext uri="{FF2B5EF4-FFF2-40B4-BE49-F238E27FC236}">
                    <a16:creationId xmlns:a16="http://schemas.microsoft.com/office/drawing/2014/main" id="{C4D5C24A-5FFB-4955-8636-EC16771FE89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8" name="Freeform 172">
                <a:extLst>
                  <a:ext uri="{FF2B5EF4-FFF2-40B4-BE49-F238E27FC236}">
                    <a16:creationId xmlns:a16="http://schemas.microsoft.com/office/drawing/2014/main" id="{9764E7D4-44FE-471C-8AFE-3FAB77C0B12C}"/>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7" name="Group 336">
              <a:extLst>
                <a:ext uri="{FF2B5EF4-FFF2-40B4-BE49-F238E27FC236}">
                  <a16:creationId xmlns:a16="http://schemas.microsoft.com/office/drawing/2014/main" id="{E8B948C2-EB9E-4E2B-B34D-77073425A749}"/>
                </a:ext>
              </a:extLst>
            </p:cNvPr>
            <p:cNvGrpSpPr/>
            <p:nvPr/>
          </p:nvGrpSpPr>
          <p:grpSpPr>
            <a:xfrm rot="7792774">
              <a:off x="1095743" y="3462998"/>
              <a:ext cx="75652" cy="71437"/>
              <a:chOff x="3452933" y="2144335"/>
              <a:chExt cx="75652" cy="71437"/>
            </a:xfrm>
          </p:grpSpPr>
          <p:sp>
            <p:nvSpPr>
              <p:cNvPr id="375" name="Freeform 177">
                <a:extLst>
                  <a:ext uri="{FF2B5EF4-FFF2-40B4-BE49-F238E27FC236}">
                    <a16:creationId xmlns:a16="http://schemas.microsoft.com/office/drawing/2014/main" id="{4E774770-5B30-43A6-81B0-CC5D4B62D63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6" name="Freeform 178">
                <a:extLst>
                  <a:ext uri="{FF2B5EF4-FFF2-40B4-BE49-F238E27FC236}">
                    <a16:creationId xmlns:a16="http://schemas.microsoft.com/office/drawing/2014/main" id="{955A37BC-4B77-4430-AF5E-6156B69848F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38" name="Freeform 73765">
              <a:extLst>
                <a:ext uri="{FF2B5EF4-FFF2-40B4-BE49-F238E27FC236}">
                  <a16:creationId xmlns:a16="http://schemas.microsoft.com/office/drawing/2014/main" id="{9AEE2761-F567-4903-9B20-99F8DBA7F631}"/>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9" name="Group 338">
              <a:extLst>
                <a:ext uri="{FF2B5EF4-FFF2-40B4-BE49-F238E27FC236}">
                  <a16:creationId xmlns:a16="http://schemas.microsoft.com/office/drawing/2014/main" id="{EC3FC6F1-4EAD-42A0-98B0-AA6201174C4A}"/>
                </a:ext>
              </a:extLst>
            </p:cNvPr>
            <p:cNvGrpSpPr/>
            <p:nvPr/>
          </p:nvGrpSpPr>
          <p:grpSpPr>
            <a:xfrm rot="235309">
              <a:off x="2905174" y="2708309"/>
              <a:ext cx="228600" cy="265176"/>
              <a:chOff x="2648324" y="2698784"/>
              <a:chExt cx="228600" cy="265176"/>
            </a:xfrm>
          </p:grpSpPr>
          <p:sp>
            <p:nvSpPr>
              <p:cNvPr id="370" name="Hexagon 369">
                <a:extLst>
                  <a:ext uri="{FF2B5EF4-FFF2-40B4-BE49-F238E27FC236}">
                    <a16:creationId xmlns:a16="http://schemas.microsoft.com/office/drawing/2014/main" id="{668720EC-5BB9-4FA7-88C7-B46158AF5307}"/>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71" name="Group 370">
                <a:extLst>
                  <a:ext uri="{FF2B5EF4-FFF2-40B4-BE49-F238E27FC236}">
                    <a16:creationId xmlns:a16="http://schemas.microsoft.com/office/drawing/2014/main" id="{F1DF82A1-0C94-4FFD-B173-8F5689D3361D}"/>
                  </a:ext>
                </a:extLst>
              </p:cNvPr>
              <p:cNvGrpSpPr/>
              <p:nvPr/>
            </p:nvGrpSpPr>
            <p:grpSpPr>
              <a:xfrm rot="1553765">
                <a:off x="2675949" y="2766934"/>
                <a:ext cx="178838" cy="144849"/>
                <a:chOff x="2679700" y="2083502"/>
                <a:chExt cx="178838" cy="144849"/>
              </a:xfrm>
            </p:grpSpPr>
            <p:sp>
              <p:nvSpPr>
                <p:cNvPr id="372" name="Freeform 182">
                  <a:extLst>
                    <a:ext uri="{FF2B5EF4-FFF2-40B4-BE49-F238E27FC236}">
                      <a16:creationId xmlns:a16="http://schemas.microsoft.com/office/drawing/2014/main" id="{09560F94-CC5F-45F2-A48E-BCE92AC171D2}"/>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3" name="Freeform 183">
                  <a:extLst>
                    <a:ext uri="{FF2B5EF4-FFF2-40B4-BE49-F238E27FC236}">
                      <a16:creationId xmlns:a16="http://schemas.microsoft.com/office/drawing/2014/main" id="{98048FD9-AD5A-4009-B93F-961D3E134EC5}"/>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4" name="Freeform 184">
                  <a:extLst>
                    <a:ext uri="{FF2B5EF4-FFF2-40B4-BE49-F238E27FC236}">
                      <a16:creationId xmlns:a16="http://schemas.microsoft.com/office/drawing/2014/main" id="{43CACD27-F083-49C4-A84F-19F568A49D1E}"/>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40" name="Group 339">
              <a:extLst>
                <a:ext uri="{FF2B5EF4-FFF2-40B4-BE49-F238E27FC236}">
                  <a16:creationId xmlns:a16="http://schemas.microsoft.com/office/drawing/2014/main" id="{E3A40B41-CD6F-4465-AAFC-43700574C0B9}"/>
                </a:ext>
              </a:extLst>
            </p:cNvPr>
            <p:cNvGrpSpPr/>
            <p:nvPr/>
          </p:nvGrpSpPr>
          <p:grpSpPr>
            <a:xfrm rot="4927226">
              <a:off x="3465259" y="2643669"/>
              <a:ext cx="75652" cy="71437"/>
              <a:chOff x="3452933" y="2144335"/>
              <a:chExt cx="75652" cy="71437"/>
            </a:xfrm>
          </p:grpSpPr>
          <p:sp>
            <p:nvSpPr>
              <p:cNvPr id="368" name="Freeform 186">
                <a:extLst>
                  <a:ext uri="{FF2B5EF4-FFF2-40B4-BE49-F238E27FC236}">
                    <a16:creationId xmlns:a16="http://schemas.microsoft.com/office/drawing/2014/main" id="{0CB0C28B-F43D-4F79-81C5-D5E9D3D24EB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9" name="Freeform 187">
                <a:extLst>
                  <a:ext uri="{FF2B5EF4-FFF2-40B4-BE49-F238E27FC236}">
                    <a16:creationId xmlns:a16="http://schemas.microsoft.com/office/drawing/2014/main" id="{64C9DFE7-B44C-4D4B-8680-575B13E26DF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41" name="Freeform 73767">
              <a:extLst>
                <a:ext uri="{FF2B5EF4-FFF2-40B4-BE49-F238E27FC236}">
                  <a16:creationId xmlns:a16="http://schemas.microsoft.com/office/drawing/2014/main" id="{7336CBB0-956F-4556-8942-D805A10D7B48}"/>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Freeform 73768">
              <a:extLst>
                <a:ext uri="{FF2B5EF4-FFF2-40B4-BE49-F238E27FC236}">
                  <a16:creationId xmlns:a16="http://schemas.microsoft.com/office/drawing/2014/main" id="{73E3C76F-A26D-43A5-8DD2-62AF78C154C0}"/>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4" name="Freeform 73770">
              <a:extLst>
                <a:ext uri="{FF2B5EF4-FFF2-40B4-BE49-F238E27FC236}">
                  <a16:creationId xmlns:a16="http://schemas.microsoft.com/office/drawing/2014/main" id="{899D5234-80C6-46FF-BEFD-E486028A3F7D}"/>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5" name="Freeform 194">
              <a:extLst>
                <a:ext uri="{FF2B5EF4-FFF2-40B4-BE49-F238E27FC236}">
                  <a16:creationId xmlns:a16="http://schemas.microsoft.com/office/drawing/2014/main" id="{0644D4CA-2178-4A5E-BC08-CB490E6C979D}"/>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6" name="Freeform 73773">
              <a:extLst>
                <a:ext uri="{FF2B5EF4-FFF2-40B4-BE49-F238E27FC236}">
                  <a16:creationId xmlns:a16="http://schemas.microsoft.com/office/drawing/2014/main" id="{AD8AC58E-DEFB-4393-8600-BEA1BC040AAF}"/>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7" name="Freeform 73774">
              <a:extLst>
                <a:ext uri="{FF2B5EF4-FFF2-40B4-BE49-F238E27FC236}">
                  <a16:creationId xmlns:a16="http://schemas.microsoft.com/office/drawing/2014/main" id="{7164FD20-97D4-4A70-B23B-1487D717EF0A}"/>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Freeform 73775">
              <a:extLst>
                <a:ext uri="{FF2B5EF4-FFF2-40B4-BE49-F238E27FC236}">
                  <a16:creationId xmlns:a16="http://schemas.microsoft.com/office/drawing/2014/main" id="{1ACF797F-453B-4FFF-AEDE-5D54DC33386B}"/>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9" name="Freeform 73776">
              <a:extLst>
                <a:ext uri="{FF2B5EF4-FFF2-40B4-BE49-F238E27FC236}">
                  <a16:creationId xmlns:a16="http://schemas.microsoft.com/office/drawing/2014/main" id="{0298F09F-1E86-428B-A469-8CD679C7754F}"/>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0" name="Freeform 73777">
              <a:extLst>
                <a:ext uri="{FF2B5EF4-FFF2-40B4-BE49-F238E27FC236}">
                  <a16:creationId xmlns:a16="http://schemas.microsoft.com/office/drawing/2014/main" id="{C4B5E3A2-BB2E-4A3B-9375-AACE0A8CA8B1}"/>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1" name="Freeform 200">
              <a:extLst>
                <a:ext uri="{FF2B5EF4-FFF2-40B4-BE49-F238E27FC236}">
                  <a16:creationId xmlns:a16="http://schemas.microsoft.com/office/drawing/2014/main" id="{D409BD19-A0B3-49EF-9890-6F21AAE5CE01}"/>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2" name="Freeform 201">
              <a:extLst>
                <a:ext uri="{FF2B5EF4-FFF2-40B4-BE49-F238E27FC236}">
                  <a16:creationId xmlns:a16="http://schemas.microsoft.com/office/drawing/2014/main" id="{5000D6B1-6D29-481A-9277-E88104683569}"/>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3" name="Freeform 73779">
              <a:extLst>
                <a:ext uri="{FF2B5EF4-FFF2-40B4-BE49-F238E27FC236}">
                  <a16:creationId xmlns:a16="http://schemas.microsoft.com/office/drawing/2014/main" id="{6B311253-A688-4B2E-9415-176E9EC70EC3}"/>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4" name="Freeform 73780">
              <a:extLst>
                <a:ext uri="{FF2B5EF4-FFF2-40B4-BE49-F238E27FC236}">
                  <a16:creationId xmlns:a16="http://schemas.microsoft.com/office/drawing/2014/main" id="{F57B24F0-FCA5-40E5-9CF1-0C1C1F95A1BE}"/>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Freeform 73781">
              <a:extLst>
                <a:ext uri="{FF2B5EF4-FFF2-40B4-BE49-F238E27FC236}">
                  <a16:creationId xmlns:a16="http://schemas.microsoft.com/office/drawing/2014/main" id="{4E5F2BCD-1D37-434F-BFD3-2D364266419B}"/>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6" name="Freeform 73782">
              <a:extLst>
                <a:ext uri="{FF2B5EF4-FFF2-40B4-BE49-F238E27FC236}">
                  <a16:creationId xmlns:a16="http://schemas.microsoft.com/office/drawing/2014/main" id="{CD345CA8-F8D6-4A65-8E66-A6CF867D87B5}"/>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7" name="Freeform 73783">
              <a:extLst>
                <a:ext uri="{FF2B5EF4-FFF2-40B4-BE49-F238E27FC236}">
                  <a16:creationId xmlns:a16="http://schemas.microsoft.com/office/drawing/2014/main" id="{ED13007B-B3A1-4148-AC6B-317A3440E3E2}"/>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8" name="Freeform 73784">
              <a:extLst>
                <a:ext uri="{FF2B5EF4-FFF2-40B4-BE49-F238E27FC236}">
                  <a16:creationId xmlns:a16="http://schemas.microsoft.com/office/drawing/2014/main" id="{C31ACCF6-E920-4E8D-94A4-62CBCD3A4155}"/>
                </a:ext>
              </a:extLst>
            </p:cNvPr>
            <p:cNvSpPr/>
            <p:nvPr/>
          </p:nvSpPr>
          <p:spPr bwMode="auto">
            <a:xfrm>
              <a:off x="723702" y="3292475"/>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9" name="Freeform 73785">
              <a:extLst>
                <a:ext uri="{FF2B5EF4-FFF2-40B4-BE49-F238E27FC236}">
                  <a16:creationId xmlns:a16="http://schemas.microsoft.com/office/drawing/2014/main" id="{396D19B6-F78D-4148-8D86-4005E75F3ED3}"/>
                </a:ext>
              </a:extLst>
            </p:cNvPr>
            <p:cNvSpPr/>
            <p:nvPr/>
          </p:nvSpPr>
          <p:spPr bwMode="auto">
            <a:xfrm>
              <a:off x="793425" y="3197225"/>
              <a:ext cx="28575" cy="12700"/>
            </a:xfrm>
            <a:custGeom>
              <a:avLst/>
              <a:gdLst>
                <a:gd name="connsiteX0" fmla="*/ 0 w 28575"/>
                <a:gd name="connsiteY0" fmla="*/ 12700 h 12700"/>
                <a:gd name="connsiteX1" fmla="*/ 28575 w 28575"/>
                <a:gd name="connsiteY1" fmla="*/ 0 h 12700"/>
              </a:gdLst>
              <a:ahLst/>
              <a:cxnLst>
                <a:cxn ang="0">
                  <a:pos x="connsiteX0" y="connsiteY0"/>
                </a:cxn>
                <a:cxn ang="0">
                  <a:pos x="connsiteX1" y="connsiteY1"/>
                </a:cxn>
              </a:cxnLst>
              <a:rect l="l" t="t" r="r" b="b"/>
              <a:pathLst>
                <a:path w="28575" h="12700">
                  <a:moveTo>
                    <a:pt x="0" y="12700"/>
                  </a:moveTo>
                  <a:lnTo>
                    <a:pt x="285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0" name="Freeform 73786">
              <a:extLst>
                <a:ext uri="{FF2B5EF4-FFF2-40B4-BE49-F238E27FC236}">
                  <a16:creationId xmlns:a16="http://schemas.microsoft.com/office/drawing/2014/main" id="{05D06C73-6B38-4BCF-A9D1-FBF68D80B15A}"/>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61" name="Group 360">
              <a:extLst>
                <a:ext uri="{FF2B5EF4-FFF2-40B4-BE49-F238E27FC236}">
                  <a16:creationId xmlns:a16="http://schemas.microsoft.com/office/drawing/2014/main" id="{8B524E21-8509-4409-84C6-A0862AC46F8B}"/>
                </a:ext>
              </a:extLst>
            </p:cNvPr>
            <p:cNvGrpSpPr/>
            <p:nvPr/>
          </p:nvGrpSpPr>
          <p:grpSpPr>
            <a:xfrm rot="8859515" flipV="1">
              <a:off x="3576153" y="2537983"/>
              <a:ext cx="92075" cy="66624"/>
              <a:chOff x="250471" y="5019519"/>
              <a:chExt cx="92075" cy="66624"/>
            </a:xfrm>
          </p:grpSpPr>
          <p:sp>
            <p:nvSpPr>
              <p:cNvPr id="362" name="Freeform 247">
                <a:extLst>
                  <a:ext uri="{FF2B5EF4-FFF2-40B4-BE49-F238E27FC236}">
                    <a16:creationId xmlns:a16="http://schemas.microsoft.com/office/drawing/2014/main" id="{68C70FF2-E625-4351-AF8E-E3281CBDC3DF}"/>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3" name="Freeform 248">
                <a:extLst>
                  <a:ext uri="{FF2B5EF4-FFF2-40B4-BE49-F238E27FC236}">
                    <a16:creationId xmlns:a16="http://schemas.microsoft.com/office/drawing/2014/main" id="{B3E90846-D108-4C21-AB55-ADD75309717F}"/>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4" name="Freeform 249">
                <a:extLst>
                  <a:ext uri="{FF2B5EF4-FFF2-40B4-BE49-F238E27FC236}">
                    <a16:creationId xmlns:a16="http://schemas.microsoft.com/office/drawing/2014/main" id="{BEDB47A5-6C56-4141-AD56-B4886F8A1727}"/>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5" name="Freeform 250">
                <a:extLst>
                  <a:ext uri="{FF2B5EF4-FFF2-40B4-BE49-F238E27FC236}">
                    <a16:creationId xmlns:a16="http://schemas.microsoft.com/office/drawing/2014/main" id="{3E233D0E-8AE2-4C21-AF05-7D98A8B66B22}"/>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Freeform 251">
                <a:extLst>
                  <a:ext uri="{FF2B5EF4-FFF2-40B4-BE49-F238E27FC236}">
                    <a16:creationId xmlns:a16="http://schemas.microsoft.com/office/drawing/2014/main" id="{5D25C764-8E3A-4A0B-B077-7390BA9E9582}"/>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7" name="Freeform 252">
                <a:extLst>
                  <a:ext uri="{FF2B5EF4-FFF2-40B4-BE49-F238E27FC236}">
                    <a16:creationId xmlns:a16="http://schemas.microsoft.com/office/drawing/2014/main" id="{90A031D2-DD14-4152-9E96-3156E2682988}"/>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94" name="Group 393">
            <a:extLst>
              <a:ext uri="{FF2B5EF4-FFF2-40B4-BE49-F238E27FC236}">
                <a16:creationId xmlns:a16="http://schemas.microsoft.com/office/drawing/2014/main" id="{11EF2B61-63A4-48DE-B86A-A3A606EB6A9B}"/>
              </a:ext>
            </a:extLst>
          </p:cNvPr>
          <p:cNvGrpSpPr/>
          <p:nvPr/>
        </p:nvGrpSpPr>
        <p:grpSpPr>
          <a:xfrm>
            <a:off x="1228414" y="4446250"/>
            <a:ext cx="2421977" cy="1750478"/>
            <a:chOff x="892722" y="4569860"/>
            <a:chExt cx="2421977" cy="1750478"/>
          </a:xfrm>
        </p:grpSpPr>
        <p:sp>
          <p:nvSpPr>
            <p:cNvPr id="395" name="Rectangle 394">
              <a:extLst>
                <a:ext uri="{FF2B5EF4-FFF2-40B4-BE49-F238E27FC236}">
                  <a16:creationId xmlns:a16="http://schemas.microsoft.com/office/drawing/2014/main" id="{64F4A2A9-C536-4CB9-A90B-61C6DF99F0F5}"/>
                </a:ext>
              </a:extLst>
            </p:cNvPr>
            <p:cNvSpPr/>
            <p:nvPr/>
          </p:nvSpPr>
          <p:spPr>
            <a:xfrm>
              <a:off x="915728" y="4937366"/>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396" name="Rectangle 395">
              <a:extLst>
                <a:ext uri="{FF2B5EF4-FFF2-40B4-BE49-F238E27FC236}">
                  <a16:creationId xmlns:a16="http://schemas.microsoft.com/office/drawing/2014/main" id="{26390D93-A3C0-4F68-A3FF-5A8546C2B636}"/>
                </a:ext>
              </a:extLst>
            </p:cNvPr>
            <p:cNvSpPr/>
            <p:nvPr/>
          </p:nvSpPr>
          <p:spPr>
            <a:xfrm>
              <a:off x="892722" y="5173355"/>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397" name="Rectangle 396">
              <a:extLst>
                <a:ext uri="{FF2B5EF4-FFF2-40B4-BE49-F238E27FC236}">
                  <a16:creationId xmlns:a16="http://schemas.microsoft.com/office/drawing/2014/main" id="{22105885-C4A2-4891-93E3-478DB3F26A7F}"/>
                </a:ext>
              </a:extLst>
            </p:cNvPr>
            <p:cNvSpPr/>
            <p:nvPr/>
          </p:nvSpPr>
          <p:spPr>
            <a:xfrm>
              <a:off x="1154263" y="4930705"/>
              <a:ext cx="186665"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OH</a:t>
              </a:r>
            </a:p>
          </p:txBody>
        </p:sp>
        <p:sp>
          <p:nvSpPr>
            <p:cNvPr id="398" name="Rectangle 397">
              <a:extLst>
                <a:ext uri="{FF2B5EF4-FFF2-40B4-BE49-F238E27FC236}">
                  <a16:creationId xmlns:a16="http://schemas.microsoft.com/office/drawing/2014/main" id="{F5F7CE90-B88E-4560-B22F-CB196233D671}"/>
                </a:ext>
              </a:extLst>
            </p:cNvPr>
            <p:cNvSpPr/>
            <p:nvPr/>
          </p:nvSpPr>
          <p:spPr>
            <a:xfrm>
              <a:off x="1100448" y="5548079"/>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399" name="Rectangle 398">
              <a:extLst>
                <a:ext uri="{FF2B5EF4-FFF2-40B4-BE49-F238E27FC236}">
                  <a16:creationId xmlns:a16="http://schemas.microsoft.com/office/drawing/2014/main" id="{8C299B63-B2B6-4C05-8F81-1BFE2C97F6E5}"/>
                </a:ext>
              </a:extLst>
            </p:cNvPr>
            <p:cNvSpPr/>
            <p:nvPr/>
          </p:nvSpPr>
          <p:spPr>
            <a:xfrm>
              <a:off x="1340411" y="5451216"/>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400" name="Rectangle 399">
              <a:extLst>
                <a:ext uri="{FF2B5EF4-FFF2-40B4-BE49-F238E27FC236}">
                  <a16:creationId xmlns:a16="http://schemas.microsoft.com/office/drawing/2014/main" id="{5D420D54-939C-4CD7-9705-5AE1999F0730}"/>
                </a:ext>
              </a:extLst>
            </p:cNvPr>
            <p:cNvSpPr/>
            <p:nvPr/>
          </p:nvSpPr>
          <p:spPr>
            <a:xfrm>
              <a:off x="1756352" y="5322751"/>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401" name="Rectangle 400">
              <a:extLst>
                <a:ext uri="{FF2B5EF4-FFF2-40B4-BE49-F238E27FC236}">
                  <a16:creationId xmlns:a16="http://schemas.microsoft.com/office/drawing/2014/main" id="{12101A0C-3575-42E9-8516-1DA1A7F43580}"/>
                </a:ext>
              </a:extLst>
            </p:cNvPr>
            <p:cNvSpPr/>
            <p:nvPr/>
          </p:nvSpPr>
          <p:spPr>
            <a:xfrm>
              <a:off x="2302229" y="5608089"/>
              <a:ext cx="86562"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403" name="Rectangle 402">
              <a:extLst>
                <a:ext uri="{FF2B5EF4-FFF2-40B4-BE49-F238E27FC236}">
                  <a16:creationId xmlns:a16="http://schemas.microsoft.com/office/drawing/2014/main" id="{37A80124-F4A9-49E9-A6E5-8DB0CC678C21}"/>
                </a:ext>
              </a:extLst>
            </p:cNvPr>
            <p:cNvSpPr/>
            <p:nvPr/>
          </p:nvSpPr>
          <p:spPr>
            <a:xfrm>
              <a:off x="2379131" y="5384924"/>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04" name="Rectangle 403">
              <a:extLst>
                <a:ext uri="{FF2B5EF4-FFF2-40B4-BE49-F238E27FC236}">
                  <a16:creationId xmlns:a16="http://schemas.microsoft.com/office/drawing/2014/main" id="{8B91272C-E781-4FDF-B672-BFBA698AADA4}"/>
                </a:ext>
              </a:extLst>
            </p:cNvPr>
            <p:cNvSpPr/>
            <p:nvPr/>
          </p:nvSpPr>
          <p:spPr>
            <a:xfrm>
              <a:off x="2495818" y="5608449"/>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05" name="Rectangle 404">
              <a:extLst>
                <a:ext uri="{FF2B5EF4-FFF2-40B4-BE49-F238E27FC236}">
                  <a16:creationId xmlns:a16="http://schemas.microsoft.com/office/drawing/2014/main" id="{30018656-488E-422D-9882-A4663A34540A}"/>
                </a:ext>
              </a:extLst>
            </p:cNvPr>
            <p:cNvSpPr/>
            <p:nvPr/>
          </p:nvSpPr>
          <p:spPr>
            <a:xfrm>
              <a:off x="2898522" y="5802346"/>
              <a:ext cx="199428" cy="153888"/>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06" name="Freeform 73788">
              <a:extLst>
                <a:ext uri="{FF2B5EF4-FFF2-40B4-BE49-F238E27FC236}">
                  <a16:creationId xmlns:a16="http://schemas.microsoft.com/office/drawing/2014/main" id="{01715046-8247-4B4D-9589-493B17993625}"/>
                </a:ext>
              </a:extLst>
            </p:cNvPr>
            <p:cNvSpPr/>
            <p:nvPr/>
          </p:nvSpPr>
          <p:spPr bwMode="auto">
            <a:xfrm>
              <a:off x="930275" y="5937250"/>
              <a:ext cx="1416050" cy="79375"/>
            </a:xfrm>
            <a:custGeom>
              <a:avLst/>
              <a:gdLst>
                <a:gd name="connsiteX0" fmla="*/ 0 w 1416050"/>
                <a:gd name="connsiteY0" fmla="*/ 0 h 79375"/>
                <a:gd name="connsiteX1" fmla="*/ 0 w 1416050"/>
                <a:gd name="connsiteY1" fmla="*/ 79375 h 79375"/>
                <a:gd name="connsiteX2" fmla="*/ 1416050 w 1416050"/>
                <a:gd name="connsiteY2" fmla="*/ 79375 h 79375"/>
                <a:gd name="connsiteX3" fmla="*/ 1416050 w 1416050"/>
                <a:gd name="connsiteY3" fmla="*/ 3175 h 79375"/>
              </a:gdLst>
              <a:ahLst/>
              <a:cxnLst>
                <a:cxn ang="0">
                  <a:pos x="connsiteX0" y="connsiteY0"/>
                </a:cxn>
                <a:cxn ang="0">
                  <a:pos x="connsiteX1" y="connsiteY1"/>
                </a:cxn>
                <a:cxn ang="0">
                  <a:pos x="connsiteX2" y="connsiteY2"/>
                </a:cxn>
                <a:cxn ang="0">
                  <a:pos x="connsiteX3" y="connsiteY3"/>
                </a:cxn>
              </a:cxnLst>
              <a:rect l="l" t="t" r="r" b="b"/>
              <a:pathLst>
                <a:path w="1416050" h="79375">
                  <a:moveTo>
                    <a:pt x="0" y="0"/>
                  </a:moveTo>
                  <a:lnTo>
                    <a:pt x="0" y="79375"/>
                  </a:lnTo>
                  <a:lnTo>
                    <a:pt x="1416050" y="79375"/>
                  </a:lnTo>
                  <a:lnTo>
                    <a:pt x="1416050" y="31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8" name="Freeform 73789">
              <a:extLst>
                <a:ext uri="{FF2B5EF4-FFF2-40B4-BE49-F238E27FC236}">
                  <a16:creationId xmlns:a16="http://schemas.microsoft.com/office/drawing/2014/main" id="{52C44D8D-C915-4951-A4E9-D8501732B181}"/>
                </a:ext>
              </a:extLst>
            </p:cNvPr>
            <p:cNvSpPr/>
            <p:nvPr/>
          </p:nvSpPr>
          <p:spPr bwMode="auto">
            <a:xfrm rot="21298893">
              <a:off x="1306802" y="5094938"/>
              <a:ext cx="95250" cy="73025"/>
            </a:xfrm>
            <a:custGeom>
              <a:avLst/>
              <a:gdLst>
                <a:gd name="connsiteX0" fmla="*/ 0 w 95250"/>
                <a:gd name="connsiteY0" fmla="*/ 0 h 73025"/>
                <a:gd name="connsiteX1" fmla="*/ 95250 w 95250"/>
                <a:gd name="connsiteY1" fmla="*/ 73025 h 73025"/>
              </a:gdLst>
              <a:ahLst/>
              <a:cxnLst>
                <a:cxn ang="0">
                  <a:pos x="connsiteX0" y="connsiteY0"/>
                </a:cxn>
                <a:cxn ang="0">
                  <a:pos x="connsiteX1" y="connsiteY1"/>
                </a:cxn>
              </a:cxnLst>
              <a:rect l="l" t="t" r="r" b="b"/>
              <a:pathLst>
                <a:path w="95250" h="73025">
                  <a:moveTo>
                    <a:pt x="0" y="0"/>
                  </a:moveTo>
                  <a:lnTo>
                    <a:pt x="95250" y="730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9" name="Group 408">
              <a:extLst>
                <a:ext uri="{FF2B5EF4-FFF2-40B4-BE49-F238E27FC236}">
                  <a16:creationId xmlns:a16="http://schemas.microsoft.com/office/drawing/2014/main" id="{CCCB77B0-FDF4-4498-AD8B-D617CCD07515}"/>
                </a:ext>
              </a:extLst>
            </p:cNvPr>
            <p:cNvGrpSpPr/>
            <p:nvPr/>
          </p:nvGrpSpPr>
          <p:grpSpPr>
            <a:xfrm>
              <a:off x="1933073" y="5404447"/>
              <a:ext cx="300793" cy="262083"/>
              <a:chOff x="1929898" y="5404447"/>
              <a:chExt cx="300793" cy="262083"/>
            </a:xfrm>
          </p:grpSpPr>
          <p:sp>
            <p:nvSpPr>
              <p:cNvPr id="448" name="Hexagon 447">
                <a:extLst>
                  <a:ext uri="{FF2B5EF4-FFF2-40B4-BE49-F238E27FC236}">
                    <a16:creationId xmlns:a16="http://schemas.microsoft.com/office/drawing/2014/main" id="{A1E93240-CA49-468C-B707-DC2231541EAB}"/>
                  </a:ext>
                </a:extLst>
              </p:cNvPr>
              <p:cNvSpPr/>
              <p:nvPr/>
            </p:nvSpPr>
            <p:spPr bwMode="auto">
              <a:xfrm rot="12480619">
                <a:off x="1929898" y="5404447"/>
                <a:ext cx="300793" cy="262083"/>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9" name="Freeform 230">
                <a:extLst>
                  <a:ext uri="{FF2B5EF4-FFF2-40B4-BE49-F238E27FC236}">
                    <a16:creationId xmlns:a16="http://schemas.microsoft.com/office/drawing/2014/main" id="{FB31E845-E647-4470-A3B8-4BF560236AF0}"/>
                  </a:ext>
                </a:extLst>
              </p:cNvPr>
              <p:cNvSpPr/>
              <p:nvPr/>
            </p:nvSpPr>
            <p:spPr bwMode="auto">
              <a:xfrm rot="3139835">
                <a:off x="2022431" y="5406676"/>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0" name="Freeform 231">
                <a:extLst>
                  <a:ext uri="{FF2B5EF4-FFF2-40B4-BE49-F238E27FC236}">
                    <a16:creationId xmlns:a16="http://schemas.microsoft.com/office/drawing/2014/main" id="{5B2341A6-24FB-418D-AD94-C38DCE1F48B4}"/>
                  </a:ext>
                </a:extLst>
              </p:cNvPr>
              <p:cNvSpPr/>
              <p:nvPr/>
            </p:nvSpPr>
            <p:spPr bwMode="auto">
              <a:xfrm>
                <a:off x="2177258" y="5483826"/>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1" name="Freeform 232">
                <a:extLst>
                  <a:ext uri="{FF2B5EF4-FFF2-40B4-BE49-F238E27FC236}">
                    <a16:creationId xmlns:a16="http://schemas.microsoft.com/office/drawing/2014/main" id="{24D8E528-9ED7-4A1F-A6F5-2B5A757FA5AF}"/>
                  </a:ext>
                </a:extLst>
              </p:cNvPr>
              <p:cNvSpPr/>
              <p:nvPr/>
            </p:nvSpPr>
            <p:spPr bwMode="auto">
              <a:xfrm rot="17786070">
                <a:off x="2040086" y="5569947"/>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0" name="Group 409">
              <a:extLst>
                <a:ext uri="{FF2B5EF4-FFF2-40B4-BE49-F238E27FC236}">
                  <a16:creationId xmlns:a16="http://schemas.microsoft.com/office/drawing/2014/main" id="{38E077E2-A8AE-4768-BE0D-C3C27DEB298A}"/>
                </a:ext>
              </a:extLst>
            </p:cNvPr>
            <p:cNvGrpSpPr/>
            <p:nvPr/>
          </p:nvGrpSpPr>
          <p:grpSpPr>
            <a:xfrm>
              <a:off x="1224687" y="5079876"/>
              <a:ext cx="92075" cy="60325"/>
              <a:chOff x="250471" y="5019519"/>
              <a:chExt cx="92075" cy="60325"/>
            </a:xfrm>
          </p:grpSpPr>
          <p:sp>
            <p:nvSpPr>
              <p:cNvPr id="442" name="Freeform 65">
                <a:extLst>
                  <a:ext uri="{FF2B5EF4-FFF2-40B4-BE49-F238E27FC236}">
                    <a16:creationId xmlns:a16="http://schemas.microsoft.com/office/drawing/2014/main" id="{BF5A3F84-0607-4003-BD7F-6EF6CAB5A36E}"/>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3" name="Freeform 66">
                <a:extLst>
                  <a:ext uri="{FF2B5EF4-FFF2-40B4-BE49-F238E27FC236}">
                    <a16:creationId xmlns:a16="http://schemas.microsoft.com/office/drawing/2014/main" id="{C10118A3-6EA4-4B3D-98DF-A278E3F482BF}"/>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4" name="Freeform 67">
                <a:extLst>
                  <a:ext uri="{FF2B5EF4-FFF2-40B4-BE49-F238E27FC236}">
                    <a16:creationId xmlns:a16="http://schemas.microsoft.com/office/drawing/2014/main" id="{AD03DF75-3587-4BFB-8326-70ACB1467AA7}"/>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5" name="Freeform 68">
                <a:extLst>
                  <a:ext uri="{FF2B5EF4-FFF2-40B4-BE49-F238E27FC236}">
                    <a16:creationId xmlns:a16="http://schemas.microsoft.com/office/drawing/2014/main" id="{044E4199-C17A-47A2-BF01-EDEA58A2AB59}"/>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6" name="Freeform 69">
                <a:extLst>
                  <a:ext uri="{FF2B5EF4-FFF2-40B4-BE49-F238E27FC236}">
                    <a16:creationId xmlns:a16="http://schemas.microsoft.com/office/drawing/2014/main" id="{4D75964E-11DF-4107-BA11-BECC8FBC2E6F}"/>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7" name="Freeform 71">
                <a:extLst>
                  <a:ext uri="{FF2B5EF4-FFF2-40B4-BE49-F238E27FC236}">
                    <a16:creationId xmlns:a16="http://schemas.microsoft.com/office/drawing/2014/main" id="{9F3A423B-F665-40B8-B80E-1C812445AAAD}"/>
                  </a:ext>
                </a:extLst>
              </p:cNvPr>
              <p:cNvSpPr/>
              <p:nvPr/>
            </p:nvSpPr>
            <p:spPr bwMode="auto">
              <a:xfrm>
                <a:off x="253646" y="5054444"/>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1" name="Group 410">
              <a:extLst>
                <a:ext uri="{FF2B5EF4-FFF2-40B4-BE49-F238E27FC236}">
                  <a16:creationId xmlns:a16="http://schemas.microsoft.com/office/drawing/2014/main" id="{B46A37EB-6E09-4A16-A903-9FC3EC86760E}"/>
                </a:ext>
              </a:extLst>
            </p:cNvPr>
            <p:cNvGrpSpPr/>
            <p:nvPr/>
          </p:nvGrpSpPr>
          <p:grpSpPr>
            <a:xfrm rot="20254614">
              <a:off x="967943" y="5084233"/>
              <a:ext cx="77515" cy="61136"/>
              <a:chOff x="1691629" y="3955314"/>
              <a:chExt cx="77515" cy="61136"/>
            </a:xfrm>
          </p:grpSpPr>
          <p:sp>
            <p:nvSpPr>
              <p:cNvPr id="440" name="Freeform 255">
                <a:extLst>
                  <a:ext uri="{FF2B5EF4-FFF2-40B4-BE49-F238E27FC236}">
                    <a16:creationId xmlns:a16="http://schemas.microsoft.com/office/drawing/2014/main" id="{512AEB37-17D0-407E-B23B-8AC20EC672DE}"/>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1" name="Freeform 256">
                <a:extLst>
                  <a:ext uri="{FF2B5EF4-FFF2-40B4-BE49-F238E27FC236}">
                    <a16:creationId xmlns:a16="http://schemas.microsoft.com/office/drawing/2014/main" id="{58B8DA9C-8E99-4D01-9964-E2465F014D9B}"/>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2" name="Group 411">
              <a:extLst>
                <a:ext uri="{FF2B5EF4-FFF2-40B4-BE49-F238E27FC236}">
                  <a16:creationId xmlns:a16="http://schemas.microsoft.com/office/drawing/2014/main" id="{DF0A5484-DA57-4D96-8479-2E2B197FD363}"/>
                </a:ext>
              </a:extLst>
            </p:cNvPr>
            <p:cNvGrpSpPr/>
            <p:nvPr/>
          </p:nvGrpSpPr>
          <p:grpSpPr>
            <a:xfrm rot="13885506">
              <a:off x="1172789" y="5505169"/>
              <a:ext cx="77515" cy="61136"/>
              <a:chOff x="1691629" y="3955314"/>
              <a:chExt cx="77515" cy="61136"/>
            </a:xfrm>
          </p:grpSpPr>
          <p:sp>
            <p:nvSpPr>
              <p:cNvPr id="438" name="Freeform 259">
                <a:extLst>
                  <a:ext uri="{FF2B5EF4-FFF2-40B4-BE49-F238E27FC236}">
                    <a16:creationId xmlns:a16="http://schemas.microsoft.com/office/drawing/2014/main" id="{E4B11215-47B9-4545-80F6-BC871CE4C4BD}"/>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9" name="Freeform 260">
                <a:extLst>
                  <a:ext uri="{FF2B5EF4-FFF2-40B4-BE49-F238E27FC236}">
                    <a16:creationId xmlns:a16="http://schemas.microsoft.com/office/drawing/2014/main" id="{7D5376D7-B9FF-475B-B605-1A316EC84540}"/>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3" name="Group 412">
              <a:extLst>
                <a:ext uri="{FF2B5EF4-FFF2-40B4-BE49-F238E27FC236}">
                  <a16:creationId xmlns:a16="http://schemas.microsoft.com/office/drawing/2014/main" id="{50742F2F-8B16-424F-817B-C51958E4DFCC}"/>
                </a:ext>
              </a:extLst>
            </p:cNvPr>
            <p:cNvGrpSpPr/>
            <p:nvPr/>
          </p:nvGrpSpPr>
          <p:grpSpPr>
            <a:xfrm rot="527821">
              <a:off x="2437325" y="5545300"/>
              <a:ext cx="77515" cy="61136"/>
              <a:chOff x="1691629" y="3955314"/>
              <a:chExt cx="77515" cy="61136"/>
            </a:xfrm>
          </p:grpSpPr>
          <p:sp>
            <p:nvSpPr>
              <p:cNvPr id="436" name="Freeform 262">
                <a:extLst>
                  <a:ext uri="{FF2B5EF4-FFF2-40B4-BE49-F238E27FC236}">
                    <a16:creationId xmlns:a16="http://schemas.microsoft.com/office/drawing/2014/main" id="{BE2DEF02-A066-458A-9F77-A0A48BC6BE5D}"/>
                  </a:ext>
                </a:extLst>
              </p:cNvPr>
              <p:cNvSpPr/>
              <p:nvPr/>
            </p:nvSpPr>
            <p:spPr bwMode="auto">
              <a:xfrm rot="18015089">
                <a:off x="1686867" y="396406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7" name="Freeform 263">
                <a:extLst>
                  <a:ext uri="{FF2B5EF4-FFF2-40B4-BE49-F238E27FC236}">
                    <a16:creationId xmlns:a16="http://schemas.microsoft.com/office/drawing/2014/main" id="{265E61EE-B429-41BE-8FE3-ADE7A397658C}"/>
                  </a:ext>
                </a:extLst>
              </p:cNvPr>
              <p:cNvSpPr/>
              <p:nvPr/>
            </p:nvSpPr>
            <p:spPr bwMode="auto">
              <a:xfrm rot="18015089">
                <a:off x="1716757" y="396007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14" name="Freeform 115">
              <a:extLst>
                <a:ext uri="{FF2B5EF4-FFF2-40B4-BE49-F238E27FC236}">
                  <a16:creationId xmlns:a16="http://schemas.microsoft.com/office/drawing/2014/main" id="{DD5594C5-0916-42C6-9088-8C26C689F1CF}"/>
                </a:ext>
              </a:extLst>
            </p:cNvPr>
            <p:cNvSpPr/>
            <p:nvPr/>
          </p:nvSpPr>
          <p:spPr bwMode="auto">
            <a:xfrm>
              <a:off x="2574925" y="5597525"/>
              <a:ext cx="298450" cy="292100"/>
            </a:xfrm>
            <a:custGeom>
              <a:avLst/>
              <a:gdLst>
                <a:gd name="connsiteX0" fmla="*/ 76200 w 298450"/>
                <a:gd name="connsiteY0" fmla="*/ 31750 h 292100"/>
                <a:gd name="connsiteX1" fmla="*/ 142875 w 298450"/>
                <a:gd name="connsiteY1" fmla="*/ 0 h 292100"/>
                <a:gd name="connsiteX2" fmla="*/ 298450 w 298450"/>
                <a:gd name="connsiteY2" fmla="*/ 69850 h 292100"/>
                <a:gd name="connsiteX3" fmla="*/ 292100 w 298450"/>
                <a:gd name="connsiteY3" fmla="*/ 222250 h 292100"/>
                <a:gd name="connsiteX4" fmla="*/ 149225 w 298450"/>
                <a:gd name="connsiteY4" fmla="*/ 292100 h 292100"/>
                <a:gd name="connsiteX5" fmla="*/ 0 w 298450"/>
                <a:gd name="connsiteY5" fmla="*/ 215900 h 292100"/>
                <a:gd name="connsiteX6" fmla="*/ 3175 w 298450"/>
                <a:gd name="connsiteY6" fmla="*/ 149225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2100">
                  <a:moveTo>
                    <a:pt x="76200" y="31750"/>
                  </a:moveTo>
                  <a:lnTo>
                    <a:pt x="142875" y="0"/>
                  </a:lnTo>
                  <a:lnTo>
                    <a:pt x="298450" y="69850"/>
                  </a:lnTo>
                  <a:lnTo>
                    <a:pt x="292100" y="222250"/>
                  </a:lnTo>
                  <a:lnTo>
                    <a:pt x="149225" y="292100"/>
                  </a:lnTo>
                  <a:lnTo>
                    <a:pt x="0" y="215900"/>
                  </a:lnTo>
                  <a:lnTo>
                    <a:pt x="3175" y="1492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5" name="Freeform 116">
              <a:extLst>
                <a:ext uri="{FF2B5EF4-FFF2-40B4-BE49-F238E27FC236}">
                  <a16:creationId xmlns:a16="http://schemas.microsoft.com/office/drawing/2014/main" id="{47A902B1-D9BE-4358-B36C-B9097A6A2DE4}"/>
                </a:ext>
              </a:extLst>
            </p:cNvPr>
            <p:cNvSpPr/>
            <p:nvPr/>
          </p:nvSpPr>
          <p:spPr bwMode="auto">
            <a:xfrm>
              <a:off x="2974975" y="5794375"/>
              <a:ext cx="288925" cy="292100"/>
            </a:xfrm>
            <a:custGeom>
              <a:avLst/>
              <a:gdLst>
                <a:gd name="connsiteX0" fmla="*/ 69850 w 288925"/>
                <a:gd name="connsiteY0" fmla="*/ 31750 h 292100"/>
                <a:gd name="connsiteX1" fmla="*/ 139700 w 288925"/>
                <a:gd name="connsiteY1" fmla="*/ 0 h 292100"/>
                <a:gd name="connsiteX2" fmla="*/ 288925 w 288925"/>
                <a:gd name="connsiteY2" fmla="*/ 73025 h 292100"/>
                <a:gd name="connsiteX3" fmla="*/ 285750 w 288925"/>
                <a:gd name="connsiteY3" fmla="*/ 222250 h 292100"/>
                <a:gd name="connsiteX4" fmla="*/ 149225 w 288925"/>
                <a:gd name="connsiteY4" fmla="*/ 292100 h 292100"/>
                <a:gd name="connsiteX5" fmla="*/ 6350 w 288925"/>
                <a:gd name="connsiteY5" fmla="*/ 231775 h 292100"/>
                <a:gd name="connsiteX6" fmla="*/ 0 w 288925"/>
                <a:gd name="connsiteY6" fmla="*/ 1524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925" h="292100">
                  <a:moveTo>
                    <a:pt x="69850" y="31750"/>
                  </a:moveTo>
                  <a:lnTo>
                    <a:pt x="139700" y="0"/>
                  </a:lnTo>
                  <a:lnTo>
                    <a:pt x="288925" y="73025"/>
                  </a:lnTo>
                  <a:cubicBezTo>
                    <a:pt x="287867" y="122767"/>
                    <a:pt x="286808" y="172508"/>
                    <a:pt x="285750" y="222250"/>
                  </a:cubicBezTo>
                  <a:lnTo>
                    <a:pt x="149225" y="292100"/>
                  </a:lnTo>
                  <a:lnTo>
                    <a:pt x="6350" y="231775"/>
                  </a:lnTo>
                  <a:lnTo>
                    <a:pt x="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6" name="Freeform 118">
              <a:extLst>
                <a:ext uri="{FF2B5EF4-FFF2-40B4-BE49-F238E27FC236}">
                  <a16:creationId xmlns:a16="http://schemas.microsoft.com/office/drawing/2014/main" id="{E546ABE4-25B6-4DC9-AC82-28ACD9A2ED58}"/>
                </a:ext>
              </a:extLst>
            </p:cNvPr>
            <p:cNvSpPr/>
            <p:nvPr/>
          </p:nvSpPr>
          <p:spPr bwMode="auto">
            <a:xfrm>
              <a:off x="2860675" y="5813425"/>
              <a:ext cx="76200" cy="41275"/>
            </a:xfrm>
            <a:custGeom>
              <a:avLst/>
              <a:gdLst>
                <a:gd name="connsiteX0" fmla="*/ 0 w 76200"/>
                <a:gd name="connsiteY0" fmla="*/ 0 h 41275"/>
                <a:gd name="connsiteX1" fmla="*/ 76200 w 76200"/>
                <a:gd name="connsiteY1" fmla="*/ 41275 h 41275"/>
              </a:gdLst>
              <a:ahLst/>
              <a:cxnLst>
                <a:cxn ang="0">
                  <a:pos x="connsiteX0" y="connsiteY0"/>
                </a:cxn>
                <a:cxn ang="0">
                  <a:pos x="connsiteX1" y="connsiteY1"/>
                </a:cxn>
              </a:cxnLst>
              <a:rect l="l" t="t" r="r" b="b"/>
              <a:pathLst>
                <a:path w="76200" h="41275">
                  <a:moveTo>
                    <a:pt x="0" y="0"/>
                  </a:moveTo>
                  <a:lnTo>
                    <a:pt x="7620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7" name="Freeform 119">
              <a:extLst>
                <a:ext uri="{FF2B5EF4-FFF2-40B4-BE49-F238E27FC236}">
                  <a16:creationId xmlns:a16="http://schemas.microsoft.com/office/drawing/2014/main" id="{3A7F3BD9-474C-4181-98E6-B77B51BAE2FF}"/>
                </a:ext>
              </a:extLst>
            </p:cNvPr>
            <p:cNvSpPr/>
            <p:nvPr/>
          </p:nvSpPr>
          <p:spPr bwMode="auto">
            <a:xfrm>
              <a:off x="2425700" y="5603875"/>
              <a:ext cx="117475" cy="28575"/>
            </a:xfrm>
            <a:custGeom>
              <a:avLst/>
              <a:gdLst>
                <a:gd name="connsiteX0" fmla="*/ 117475 w 117475"/>
                <a:gd name="connsiteY0" fmla="*/ 28575 h 28575"/>
                <a:gd name="connsiteX1" fmla="*/ 53975 w 117475"/>
                <a:gd name="connsiteY1" fmla="*/ 0 h 28575"/>
                <a:gd name="connsiteX2" fmla="*/ 0 w 117475"/>
                <a:gd name="connsiteY2" fmla="*/ 19050 h 28575"/>
              </a:gdLst>
              <a:ahLst/>
              <a:cxnLst>
                <a:cxn ang="0">
                  <a:pos x="connsiteX0" y="connsiteY0"/>
                </a:cxn>
                <a:cxn ang="0">
                  <a:pos x="connsiteX1" y="connsiteY1"/>
                </a:cxn>
                <a:cxn ang="0">
                  <a:pos x="connsiteX2" y="connsiteY2"/>
                </a:cxn>
              </a:cxnLst>
              <a:rect l="l" t="t" r="r" b="b"/>
              <a:pathLst>
                <a:path w="117475" h="28575">
                  <a:moveTo>
                    <a:pt x="117475" y="28575"/>
                  </a:moveTo>
                  <a:lnTo>
                    <a:pt x="53975" y="0"/>
                  </a:lnTo>
                  <a:lnTo>
                    <a:pt x="0" y="190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8" name="Freeform 120">
              <a:extLst>
                <a:ext uri="{FF2B5EF4-FFF2-40B4-BE49-F238E27FC236}">
                  <a16:creationId xmlns:a16="http://schemas.microsoft.com/office/drawing/2014/main" id="{6B3ECB67-75C6-4526-AFBA-00639629AB30}"/>
                </a:ext>
              </a:extLst>
            </p:cNvPr>
            <p:cNvSpPr/>
            <p:nvPr/>
          </p:nvSpPr>
          <p:spPr bwMode="auto">
            <a:xfrm rot="263922">
              <a:off x="2389859" y="5612323"/>
              <a:ext cx="57150" cy="25400"/>
            </a:xfrm>
            <a:custGeom>
              <a:avLst/>
              <a:gdLst>
                <a:gd name="connsiteX0" fmla="*/ 0 w 57150"/>
                <a:gd name="connsiteY0" fmla="*/ 25400 h 25400"/>
                <a:gd name="connsiteX1" fmla="*/ 57150 w 57150"/>
                <a:gd name="connsiteY1" fmla="*/ 0 h 25400"/>
              </a:gdLst>
              <a:ahLst/>
              <a:cxnLst>
                <a:cxn ang="0">
                  <a:pos x="connsiteX0" y="connsiteY0"/>
                </a:cxn>
                <a:cxn ang="0">
                  <a:pos x="connsiteX1" y="connsiteY1"/>
                </a:cxn>
              </a:cxnLst>
              <a:rect l="l" t="t" r="r" b="b"/>
              <a:pathLst>
                <a:path w="57150" h="25400">
                  <a:moveTo>
                    <a:pt x="0" y="25400"/>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9" name="Freeform 121">
              <a:extLst>
                <a:ext uri="{FF2B5EF4-FFF2-40B4-BE49-F238E27FC236}">
                  <a16:creationId xmlns:a16="http://schemas.microsoft.com/office/drawing/2014/main" id="{2810C5FD-1C60-42F3-86C7-B819DC13E659}"/>
                </a:ext>
              </a:extLst>
            </p:cNvPr>
            <p:cNvSpPr/>
            <p:nvPr/>
          </p:nvSpPr>
          <p:spPr bwMode="auto">
            <a:xfrm>
              <a:off x="2212975" y="5597525"/>
              <a:ext cx="82550" cy="44450"/>
            </a:xfrm>
            <a:custGeom>
              <a:avLst/>
              <a:gdLst>
                <a:gd name="connsiteX0" fmla="*/ 0 w 82550"/>
                <a:gd name="connsiteY0" fmla="*/ 0 h 44450"/>
                <a:gd name="connsiteX1" fmla="*/ 82550 w 82550"/>
                <a:gd name="connsiteY1" fmla="*/ 44450 h 44450"/>
              </a:gdLst>
              <a:ahLst/>
              <a:cxnLst>
                <a:cxn ang="0">
                  <a:pos x="connsiteX0" y="connsiteY0"/>
                </a:cxn>
                <a:cxn ang="0">
                  <a:pos x="connsiteX1" y="connsiteY1"/>
                </a:cxn>
              </a:cxnLst>
              <a:rect l="l" t="t" r="r" b="b"/>
              <a:pathLst>
                <a:path w="82550" h="44450">
                  <a:moveTo>
                    <a:pt x="0" y="0"/>
                  </a:moveTo>
                  <a:lnTo>
                    <a:pt x="82550" y="444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0" name="Freeform 122">
              <a:extLst>
                <a:ext uri="{FF2B5EF4-FFF2-40B4-BE49-F238E27FC236}">
                  <a16:creationId xmlns:a16="http://schemas.microsoft.com/office/drawing/2014/main" id="{CC271B29-77D4-4CED-926B-84DAF1063580}"/>
                </a:ext>
              </a:extLst>
            </p:cNvPr>
            <p:cNvSpPr/>
            <p:nvPr/>
          </p:nvSpPr>
          <p:spPr bwMode="auto">
            <a:xfrm>
              <a:off x="958850" y="5133975"/>
              <a:ext cx="301625" cy="254000"/>
            </a:xfrm>
            <a:custGeom>
              <a:avLst/>
              <a:gdLst>
                <a:gd name="connsiteX0" fmla="*/ 19050 w 301625"/>
                <a:gd name="connsiteY0" fmla="*/ 57150 h 254000"/>
                <a:gd name="connsiteX1" fmla="*/ 63500 w 301625"/>
                <a:gd name="connsiteY1" fmla="*/ 0 h 254000"/>
                <a:gd name="connsiteX2" fmla="*/ 222250 w 301625"/>
                <a:gd name="connsiteY2" fmla="*/ 3175 h 254000"/>
                <a:gd name="connsiteX3" fmla="*/ 301625 w 301625"/>
                <a:gd name="connsiteY3" fmla="*/ 136525 h 254000"/>
                <a:gd name="connsiteX4" fmla="*/ 206375 w 301625"/>
                <a:gd name="connsiteY4" fmla="*/ 254000 h 254000"/>
                <a:gd name="connsiteX5" fmla="*/ 41275 w 301625"/>
                <a:gd name="connsiteY5" fmla="*/ 238125 h 254000"/>
                <a:gd name="connsiteX6" fmla="*/ 0 w 301625"/>
                <a:gd name="connsiteY6" fmla="*/ 174625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625" h="254000">
                  <a:moveTo>
                    <a:pt x="19050" y="57150"/>
                  </a:moveTo>
                  <a:lnTo>
                    <a:pt x="63500" y="0"/>
                  </a:lnTo>
                  <a:lnTo>
                    <a:pt x="222250" y="3175"/>
                  </a:lnTo>
                  <a:lnTo>
                    <a:pt x="301625" y="136525"/>
                  </a:lnTo>
                  <a:lnTo>
                    <a:pt x="206375" y="254000"/>
                  </a:lnTo>
                  <a:lnTo>
                    <a:pt x="41275" y="238125"/>
                  </a:lnTo>
                  <a:lnTo>
                    <a:pt x="0" y="1746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1" name="Freeform 123">
              <a:extLst>
                <a:ext uri="{FF2B5EF4-FFF2-40B4-BE49-F238E27FC236}">
                  <a16:creationId xmlns:a16="http://schemas.microsoft.com/office/drawing/2014/main" id="{FD2A63C2-9FBF-4393-BA09-E8B4EC9D5FFB}"/>
                </a:ext>
              </a:extLst>
            </p:cNvPr>
            <p:cNvSpPr/>
            <p:nvPr/>
          </p:nvSpPr>
          <p:spPr bwMode="auto">
            <a:xfrm>
              <a:off x="1165225" y="5381625"/>
              <a:ext cx="158750" cy="139700"/>
            </a:xfrm>
            <a:custGeom>
              <a:avLst/>
              <a:gdLst>
                <a:gd name="connsiteX0" fmla="*/ 0 w 158750"/>
                <a:gd name="connsiteY0" fmla="*/ 0 h 139700"/>
                <a:gd name="connsiteX1" fmla="*/ 66675 w 158750"/>
                <a:gd name="connsiteY1" fmla="*/ 133350 h 139700"/>
                <a:gd name="connsiteX2" fmla="*/ 158750 w 158750"/>
                <a:gd name="connsiteY2" fmla="*/ 139700 h 139700"/>
              </a:gdLst>
              <a:ahLst/>
              <a:cxnLst>
                <a:cxn ang="0">
                  <a:pos x="connsiteX0" y="connsiteY0"/>
                </a:cxn>
                <a:cxn ang="0">
                  <a:pos x="connsiteX1" y="connsiteY1"/>
                </a:cxn>
                <a:cxn ang="0">
                  <a:pos x="connsiteX2" y="connsiteY2"/>
                </a:cxn>
              </a:cxnLst>
              <a:rect l="l" t="t" r="r" b="b"/>
              <a:pathLst>
                <a:path w="158750" h="139700">
                  <a:moveTo>
                    <a:pt x="0" y="0"/>
                  </a:moveTo>
                  <a:lnTo>
                    <a:pt x="66675" y="133350"/>
                  </a:lnTo>
                  <a:lnTo>
                    <a:pt x="158750" y="1397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2" name="Freeform 134">
              <a:extLst>
                <a:ext uri="{FF2B5EF4-FFF2-40B4-BE49-F238E27FC236}">
                  <a16:creationId xmlns:a16="http://schemas.microsoft.com/office/drawing/2014/main" id="{CFFECAD8-1047-4289-827E-EE95D9DF00D4}"/>
                </a:ext>
              </a:extLst>
            </p:cNvPr>
            <p:cNvSpPr/>
            <p:nvPr/>
          </p:nvSpPr>
          <p:spPr bwMode="auto">
            <a:xfrm>
              <a:off x="1254125" y="5270500"/>
              <a:ext cx="247650" cy="209550"/>
            </a:xfrm>
            <a:custGeom>
              <a:avLst/>
              <a:gdLst>
                <a:gd name="connsiteX0" fmla="*/ 0 w 247650"/>
                <a:gd name="connsiteY0" fmla="*/ 0 h 209550"/>
                <a:gd name="connsiteX1" fmla="*/ 180975 w 247650"/>
                <a:gd name="connsiteY1" fmla="*/ 12700 h 209550"/>
                <a:gd name="connsiteX2" fmla="*/ 247650 w 247650"/>
                <a:gd name="connsiteY2" fmla="*/ 139700 h 209550"/>
                <a:gd name="connsiteX3" fmla="*/ 193675 w 247650"/>
                <a:gd name="connsiteY3" fmla="*/ 209550 h 209550"/>
              </a:gdLst>
              <a:ahLst/>
              <a:cxnLst>
                <a:cxn ang="0">
                  <a:pos x="connsiteX0" y="connsiteY0"/>
                </a:cxn>
                <a:cxn ang="0">
                  <a:pos x="connsiteX1" y="connsiteY1"/>
                </a:cxn>
                <a:cxn ang="0">
                  <a:pos x="connsiteX2" y="connsiteY2"/>
                </a:cxn>
                <a:cxn ang="0">
                  <a:pos x="connsiteX3" y="connsiteY3"/>
                </a:cxn>
              </a:cxnLst>
              <a:rect l="l" t="t" r="r" b="b"/>
              <a:pathLst>
                <a:path w="247650" h="209550">
                  <a:moveTo>
                    <a:pt x="0" y="0"/>
                  </a:moveTo>
                  <a:lnTo>
                    <a:pt x="180975" y="12700"/>
                  </a:lnTo>
                  <a:lnTo>
                    <a:pt x="247650" y="139700"/>
                  </a:lnTo>
                  <a:lnTo>
                    <a:pt x="193675" y="2095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Freeform 135">
              <a:extLst>
                <a:ext uri="{FF2B5EF4-FFF2-40B4-BE49-F238E27FC236}">
                  <a16:creationId xmlns:a16="http://schemas.microsoft.com/office/drawing/2014/main" id="{C744281C-1113-4A9F-8C6A-2D1C6E7D5764}"/>
                </a:ext>
              </a:extLst>
            </p:cNvPr>
            <p:cNvSpPr/>
            <p:nvPr/>
          </p:nvSpPr>
          <p:spPr bwMode="auto">
            <a:xfrm>
              <a:off x="1441450" y="5410200"/>
              <a:ext cx="206375" cy="244475"/>
            </a:xfrm>
            <a:custGeom>
              <a:avLst/>
              <a:gdLst>
                <a:gd name="connsiteX0" fmla="*/ 0 w 206375"/>
                <a:gd name="connsiteY0" fmla="*/ 165100 h 244475"/>
                <a:gd name="connsiteX1" fmla="*/ 63500 w 206375"/>
                <a:gd name="connsiteY1" fmla="*/ 244475 h 244475"/>
                <a:gd name="connsiteX2" fmla="*/ 206375 w 206375"/>
                <a:gd name="connsiteY2" fmla="*/ 200025 h 244475"/>
                <a:gd name="connsiteX3" fmla="*/ 203200 w 206375"/>
                <a:gd name="connsiteY3" fmla="*/ 41275 h 244475"/>
                <a:gd name="connsiteX4" fmla="*/ 57150 w 206375"/>
                <a:gd name="connsiteY4" fmla="*/ 0 h 244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375" h="244475">
                  <a:moveTo>
                    <a:pt x="0" y="165100"/>
                  </a:moveTo>
                  <a:lnTo>
                    <a:pt x="63500" y="244475"/>
                  </a:lnTo>
                  <a:lnTo>
                    <a:pt x="206375" y="200025"/>
                  </a:lnTo>
                  <a:cubicBezTo>
                    <a:pt x="205317" y="147108"/>
                    <a:pt x="204258" y="94192"/>
                    <a:pt x="203200" y="41275"/>
                  </a:cubicBez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136">
              <a:extLst>
                <a:ext uri="{FF2B5EF4-FFF2-40B4-BE49-F238E27FC236}">
                  <a16:creationId xmlns:a16="http://schemas.microsoft.com/office/drawing/2014/main" id="{EEBDDB43-5FFB-4A3E-8C0F-4A23947F05AF}"/>
                </a:ext>
              </a:extLst>
            </p:cNvPr>
            <p:cNvSpPr/>
            <p:nvPr/>
          </p:nvSpPr>
          <p:spPr bwMode="auto">
            <a:xfrm>
              <a:off x="1638300" y="5603875"/>
              <a:ext cx="307975" cy="69850"/>
            </a:xfrm>
            <a:custGeom>
              <a:avLst/>
              <a:gdLst>
                <a:gd name="connsiteX0" fmla="*/ 0 w 307975"/>
                <a:gd name="connsiteY0" fmla="*/ 6350 h 69850"/>
                <a:gd name="connsiteX1" fmla="*/ 0 w 307975"/>
                <a:gd name="connsiteY1" fmla="*/ 6350 h 69850"/>
                <a:gd name="connsiteX2" fmla="*/ 152400 w 307975"/>
                <a:gd name="connsiteY2" fmla="*/ 69850 h 69850"/>
                <a:gd name="connsiteX3" fmla="*/ 307975 w 307975"/>
                <a:gd name="connsiteY3" fmla="*/ 0 h 69850"/>
              </a:gdLst>
              <a:ahLst/>
              <a:cxnLst>
                <a:cxn ang="0">
                  <a:pos x="connsiteX0" y="connsiteY0"/>
                </a:cxn>
                <a:cxn ang="0">
                  <a:pos x="connsiteX1" y="connsiteY1"/>
                </a:cxn>
                <a:cxn ang="0">
                  <a:pos x="connsiteX2" y="connsiteY2"/>
                </a:cxn>
                <a:cxn ang="0">
                  <a:pos x="connsiteX3" y="connsiteY3"/>
                </a:cxn>
              </a:cxnLst>
              <a:rect l="l" t="t" r="r" b="b"/>
              <a:pathLst>
                <a:path w="307975" h="69850">
                  <a:moveTo>
                    <a:pt x="0" y="6350"/>
                  </a:moveTo>
                  <a:lnTo>
                    <a:pt x="0" y="6350"/>
                  </a:lnTo>
                  <a:lnTo>
                    <a:pt x="152400" y="69850"/>
                  </a:lnTo>
                  <a:lnTo>
                    <a:pt x="30797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5" name="Freeform 137">
              <a:extLst>
                <a:ext uri="{FF2B5EF4-FFF2-40B4-BE49-F238E27FC236}">
                  <a16:creationId xmlns:a16="http://schemas.microsoft.com/office/drawing/2014/main" id="{7BA88E3A-3496-4FD1-BBCD-B1DE58628EA0}"/>
                </a:ext>
              </a:extLst>
            </p:cNvPr>
            <p:cNvSpPr/>
            <p:nvPr/>
          </p:nvSpPr>
          <p:spPr bwMode="auto">
            <a:xfrm>
              <a:off x="1644650" y="5413375"/>
              <a:ext cx="76200" cy="31750"/>
            </a:xfrm>
            <a:custGeom>
              <a:avLst/>
              <a:gdLst>
                <a:gd name="connsiteX0" fmla="*/ 0 w 76200"/>
                <a:gd name="connsiteY0" fmla="*/ 31750 h 31750"/>
                <a:gd name="connsiteX1" fmla="*/ 76200 w 76200"/>
                <a:gd name="connsiteY1" fmla="*/ 0 h 31750"/>
              </a:gdLst>
              <a:ahLst/>
              <a:cxnLst>
                <a:cxn ang="0">
                  <a:pos x="connsiteX0" y="connsiteY0"/>
                </a:cxn>
                <a:cxn ang="0">
                  <a:pos x="connsiteX1" y="connsiteY1"/>
                </a:cxn>
              </a:cxnLst>
              <a:rect l="l" t="t" r="r" b="b"/>
              <a:pathLst>
                <a:path w="76200" h="31750">
                  <a:moveTo>
                    <a:pt x="0" y="31750"/>
                  </a:moveTo>
                  <a:lnTo>
                    <a:pt x="7620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6" name="Freeform 138">
              <a:extLst>
                <a:ext uri="{FF2B5EF4-FFF2-40B4-BE49-F238E27FC236}">
                  <a16:creationId xmlns:a16="http://schemas.microsoft.com/office/drawing/2014/main" id="{426A7951-CDF9-409E-AF3C-6457468B409E}"/>
                </a:ext>
              </a:extLst>
            </p:cNvPr>
            <p:cNvSpPr/>
            <p:nvPr/>
          </p:nvSpPr>
          <p:spPr bwMode="auto">
            <a:xfrm rot="583470">
              <a:off x="1860550" y="5416550"/>
              <a:ext cx="88900" cy="38100"/>
            </a:xfrm>
            <a:custGeom>
              <a:avLst/>
              <a:gdLst>
                <a:gd name="connsiteX0" fmla="*/ 88900 w 88900"/>
                <a:gd name="connsiteY0" fmla="*/ 38100 h 38100"/>
                <a:gd name="connsiteX1" fmla="*/ 0 w 88900"/>
                <a:gd name="connsiteY1" fmla="*/ 0 h 38100"/>
              </a:gdLst>
              <a:ahLst/>
              <a:cxnLst>
                <a:cxn ang="0">
                  <a:pos x="connsiteX0" y="connsiteY0"/>
                </a:cxn>
                <a:cxn ang="0">
                  <a:pos x="connsiteX1" y="connsiteY1"/>
                </a:cxn>
              </a:cxnLst>
              <a:rect l="l" t="t" r="r" b="b"/>
              <a:pathLst>
                <a:path w="88900" h="38100">
                  <a:moveTo>
                    <a:pt x="88900" y="38100"/>
                  </a:moveTo>
                  <a:lnTo>
                    <a:pt x="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Freeform 139">
              <a:extLst>
                <a:ext uri="{FF2B5EF4-FFF2-40B4-BE49-F238E27FC236}">
                  <a16:creationId xmlns:a16="http://schemas.microsoft.com/office/drawing/2014/main" id="{B91EA44C-2A45-4B61-9244-662DCC13CF46}"/>
                </a:ext>
              </a:extLst>
            </p:cNvPr>
            <p:cNvSpPr/>
            <p:nvPr/>
          </p:nvSpPr>
          <p:spPr bwMode="auto">
            <a:xfrm>
              <a:off x="1666875" y="5667375"/>
              <a:ext cx="123825" cy="203200"/>
            </a:xfrm>
            <a:custGeom>
              <a:avLst/>
              <a:gdLst>
                <a:gd name="connsiteX0" fmla="*/ 123825 w 123825"/>
                <a:gd name="connsiteY0" fmla="*/ 0 h 203200"/>
                <a:gd name="connsiteX1" fmla="*/ 120650 w 123825"/>
                <a:gd name="connsiteY1" fmla="*/ 127000 h 203200"/>
                <a:gd name="connsiteX2" fmla="*/ 0 w 123825"/>
                <a:gd name="connsiteY2" fmla="*/ 203200 h 203200"/>
              </a:gdLst>
              <a:ahLst/>
              <a:cxnLst>
                <a:cxn ang="0">
                  <a:pos x="connsiteX0" y="connsiteY0"/>
                </a:cxn>
                <a:cxn ang="0">
                  <a:pos x="connsiteX1" y="connsiteY1"/>
                </a:cxn>
                <a:cxn ang="0">
                  <a:pos x="connsiteX2" y="connsiteY2"/>
                </a:cxn>
              </a:cxnLst>
              <a:rect l="l" t="t" r="r" b="b"/>
              <a:pathLst>
                <a:path w="123825" h="203200">
                  <a:moveTo>
                    <a:pt x="123825" y="0"/>
                  </a:moveTo>
                  <a:cubicBezTo>
                    <a:pt x="122767" y="42333"/>
                    <a:pt x="121708" y="84667"/>
                    <a:pt x="120650" y="127000"/>
                  </a:cubicBezTo>
                  <a:lnTo>
                    <a:pt x="0" y="2032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8" name="Freeform 140">
              <a:extLst>
                <a:ext uri="{FF2B5EF4-FFF2-40B4-BE49-F238E27FC236}">
                  <a16:creationId xmlns:a16="http://schemas.microsoft.com/office/drawing/2014/main" id="{A88CC639-A9F0-44D4-8A4D-79D4159EF8BA}"/>
                </a:ext>
              </a:extLst>
            </p:cNvPr>
            <p:cNvSpPr/>
            <p:nvPr/>
          </p:nvSpPr>
          <p:spPr bwMode="auto">
            <a:xfrm rot="21352831">
              <a:off x="1203325" y="5308600"/>
              <a:ext cx="73025" cy="79375"/>
            </a:xfrm>
            <a:custGeom>
              <a:avLst/>
              <a:gdLst>
                <a:gd name="connsiteX0" fmla="*/ 0 w 73025"/>
                <a:gd name="connsiteY0" fmla="*/ 79375 h 79375"/>
                <a:gd name="connsiteX1" fmla="*/ 73025 w 73025"/>
                <a:gd name="connsiteY1" fmla="*/ 0 h 79375"/>
              </a:gdLst>
              <a:ahLst/>
              <a:cxnLst>
                <a:cxn ang="0">
                  <a:pos x="connsiteX0" y="connsiteY0"/>
                </a:cxn>
                <a:cxn ang="0">
                  <a:pos x="connsiteX1" y="connsiteY1"/>
                </a:cxn>
              </a:cxnLst>
              <a:rect l="l" t="t" r="r" b="b"/>
              <a:pathLst>
                <a:path w="73025" h="79375">
                  <a:moveTo>
                    <a:pt x="0" y="79375"/>
                  </a:moveTo>
                  <a:lnTo>
                    <a:pt x="730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9" name="Freeform 141">
              <a:extLst>
                <a:ext uri="{FF2B5EF4-FFF2-40B4-BE49-F238E27FC236}">
                  <a16:creationId xmlns:a16="http://schemas.microsoft.com/office/drawing/2014/main" id="{9213D7BA-C2DE-464B-A462-51D830A8EBBC}"/>
                </a:ext>
              </a:extLst>
            </p:cNvPr>
            <p:cNvSpPr/>
            <p:nvPr/>
          </p:nvSpPr>
          <p:spPr bwMode="auto">
            <a:xfrm>
              <a:off x="1406525" y="5314950"/>
              <a:ext cx="47625" cy="92075"/>
            </a:xfrm>
            <a:custGeom>
              <a:avLst/>
              <a:gdLst>
                <a:gd name="connsiteX0" fmla="*/ 47625 w 47625"/>
                <a:gd name="connsiteY0" fmla="*/ 92075 h 92075"/>
                <a:gd name="connsiteX1" fmla="*/ 0 w 47625"/>
                <a:gd name="connsiteY1" fmla="*/ 0 h 92075"/>
              </a:gdLst>
              <a:ahLst/>
              <a:cxnLst>
                <a:cxn ang="0">
                  <a:pos x="connsiteX0" y="connsiteY0"/>
                </a:cxn>
                <a:cxn ang="0">
                  <a:pos x="connsiteX1" y="connsiteY1"/>
                </a:cxn>
              </a:cxnLst>
              <a:rect l="l" t="t" r="r" b="b"/>
              <a:pathLst>
                <a:path w="47625" h="92075">
                  <a:moveTo>
                    <a:pt x="47625" y="92075"/>
                  </a:moveTo>
                  <a:lnTo>
                    <a:pt x="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0" name="Freeform 142">
              <a:extLst>
                <a:ext uri="{FF2B5EF4-FFF2-40B4-BE49-F238E27FC236}">
                  <a16:creationId xmlns:a16="http://schemas.microsoft.com/office/drawing/2014/main" id="{511FBCBD-0693-4426-B56A-B1F5FECC5EEB}"/>
                </a:ext>
              </a:extLst>
            </p:cNvPr>
            <p:cNvSpPr/>
            <p:nvPr/>
          </p:nvSpPr>
          <p:spPr bwMode="auto">
            <a:xfrm>
              <a:off x="1685925" y="5591175"/>
              <a:ext cx="111125" cy="47625"/>
            </a:xfrm>
            <a:custGeom>
              <a:avLst/>
              <a:gdLst>
                <a:gd name="connsiteX0" fmla="*/ 0 w 111125"/>
                <a:gd name="connsiteY0" fmla="*/ 0 h 47625"/>
                <a:gd name="connsiteX1" fmla="*/ 111125 w 111125"/>
                <a:gd name="connsiteY1" fmla="*/ 47625 h 47625"/>
              </a:gdLst>
              <a:ahLst/>
              <a:cxnLst>
                <a:cxn ang="0">
                  <a:pos x="connsiteX0" y="connsiteY0"/>
                </a:cxn>
                <a:cxn ang="0">
                  <a:pos x="connsiteX1" y="connsiteY1"/>
                </a:cxn>
              </a:cxnLst>
              <a:rect l="l" t="t" r="r" b="b"/>
              <a:pathLst>
                <a:path w="111125" h="47625">
                  <a:moveTo>
                    <a:pt x="0" y="0"/>
                  </a:moveTo>
                  <a:lnTo>
                    <a:pt x="111125" y="4762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1" name="Freeform 143">
              <a:extLst>
                <a:ext uri="{FF2B5EF4-FFF2-40B4-BE49-F238E27FC236}">
                  <a16:creationId xmlns:a16="http://schemas.microsoft.com/office/drawing/2014/main" id="{4AFE4B00-32FE-4EAF-880E-918572CA68C1}"/>
                </a:ext>
              </a:extLst>
            </p:cNvPr>
            <p:cNvSpPr/>
            <p:nvPr/>
          </p:nvSpPr>
          <p:spPr bwMode="auto">
            <a:xfrm>
              <a:off x="1673225" y="5451475"/>
              <a:ext cx="60325" cy="19050"/>
            </a:xfrm>
            <a:custGeom>
              <a:avLst/>
              <a:gdLst>
                <a:gd name="connsiteX0" fmla="*/ 0 w 60325"/>
                <a:gd name="connsiteY0" fmla="*/ 19050 h 19050"/>
                <a:gd name="connsiteX1" fmla="*/ 60325 w 60325"/>
                <a:gd name="connsiteY1" fmla="*/ 0 h 19050"/>
              </a:gdLst>
              <a:ahLst/>
              <a:cxnLst>
                <a:cxn ang="0">
                  <a:pos x="connsiteX0" y="connsiteY0"/>
                </a:cxn>
                <a:cxn ang="0">
                  <a:pos x="connsiteX1" y="connsiteY1"/>
                </a:cxn>
              </a:cxnLst>
              <a:rect l="l" t="t" r="r" b="b"/>
              <a:pathLst>
                <a:path w="60325" h="19050">
                  <a:moveTo>
                    <a:pt x="0" y="19050"/>
                  </a:moveTo>
                  <a:lnTo>
                    <a:pt x="603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2" name="Freeform 282">
              <a:extLst>
                <a:ext uri="{FF2B5EF4-FFF2-40B4-BE49-F238E27FC236}">
                  <a16:creationId xmlns:a16="http://schemas.microsoft.com/office/drawing/2014/main" id="{1E4652A6-EDBF-4D24-A47C-4C9AA41BC15D}"/>
                </a:ext>
              </a:extLst>
            </p:cNvPr>
            <p:cNvSpPr/>
            <p:nvPr/>
          </p:nvSpPr>
          <p:spPr bwMode="auto">
            <a:xfrm rot="10800000">
              <a:off x="930274" y="4846329"/>
              <a:ext cx="2384425" cy="79375"/>
            </a:xfrm>
            <a:custGeom>
              <a:avLst/>
              <a:gdLst>
                <a:gd name="connsiteX0" fmla="*/ 0 w 1416050"/>
                <a:gd name="connsiteY0" fmla="*/ 0 h 79375"/>
                <a:gd name="connsiteX1" fmla="*/ 0 w 1416050"/>
                <a:gd name="connsiteY1" fmla="*/ 79375 h 79375"/>
                <a:gd name="connsiteX2" fmla="*/ 1416050 w 1416050"/>
                <a:gd name="connsiteY2" fmla="*/ 79375 h 79375"/>
                <a:gd name="connsiteX3" fmla="*/ 1416050 w 1416050"/>
                <a:gd name="connsiteY3" fmla="*/ 3175 h 79375"/>
              </a:gdLst>
              <a:ahLst/>
              <a:cxnLst>
                <a:cxn ang="0">
                  <a:pos x="connsiteX0" y="connsiteY0"/>
                </a:cxn>
                <a:cxn ang="0">
                  <a:pos x="connsiteX1" y="connsiteY1"/>
                </a:cxn>
                <a:cxn ang="0">
                  <a:pos x="connsiteX2" y="connsiteY2"/>
                </a:cxn>
                <a:cxn ang="0">
                  <a:pos x="connsiteX3" y="connsiteY3"/>
                </a:cxn>
              </a:cxnLst>
              <a:rect l="l" t="t" r="r" b="b"/>
              <a:pathLst>
                <a:path w="1416050" h="79375">
                  <a:moveTo>
                    <a:pt x="0" y="0"/>
                  </a:moveTo>
                  <a:lnTo>
                    <a:pt x="0" y="79375"/>
                  </a:lnTo>
                  <a:lnTo>
                    <a:pt x="1416050" y="79375"/>
                  </a:lnTo>
                  <a:lnTo>
                    <a:pt x="1416050" y="31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3" name="Rectangle 432">
              <a:extLst>
                <a:ext uri="{FF2B5EF4-FFF2-40B4-BE49-F238E27FC236}">
                  <a16:creationId xmlns:a16="http://schemas.microsoft.com/office/drawing/2014/main" id="{7EE477B9-0F84-4296-87FA-EE4E04C44B7E}"/>
                </a:ext>
              </a:extLst>
            </p:cNvPr>
            <p:cNvSpPr/>
            <p:nvPr/>
          </p:nvSpPr>
          <p:spPr>
            <a:xfrm>
              <a:off x="1689131" y="4569860"/>
              <a:ext cx="866712" cy="246221"/>
            </a:xfrm>
            <a:prstGeom prst="rect">
              <a:avLst/>
            </a:prstGeom>
            <a:solidFill>
              <a:schemeClr val="tx1"/>
            </a:solidFill>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Irinotecan</a:t>
              </a:r>
            </a:p>
          </p:txBody>
        </p:sp>
        <p:sp>
          <p:nvSpPr>
            <p:cNvPr id="434" name="Freeform 144">
              <a:extLst>
                <a:ext uri="{FF2B5EF4-FFF2-40B4-BE49-F238E27FC236}">
                  <a16:creationId xmlns:a16="http://schemas.microsoft.com/office/drawing/2014/main" id="{DF91D777-1D89-4968-84D9-47FA139E9777}"/>
                </a:ext>
              </a:extLst>
            </p:cNvPr>
            <p:cNvSpPr/>
            <p:nvPr/>
          </p:nvSpPr>
          <p:spPr bwMode="auto">
            <a:xfrm>
              <a:off x="1183977" y="5066850"/>
              <a:ext cx="34925" cy="50800"/>
            </a:xfrm>
            <a:custGeom>
              <a:avLst/>
              <a:gdLst>
                <a:gd name="connsiteX0" fmla="*/ 0 w 34925"/>
                <a:gd name="connsiteY0" fmla="*/ 50800 h 50800"/>
                <a:gd name="connsiteX1" fmla="*/ 0 w 34925"/>
                <a:gd name="connsiteY1" fmla="*/ 0 h 50800"/>
                <a:gd name="connsiteX2" fmla="*/ 34925 w 34925"/>
                <a:gd name="connsiteY2" fmla="*/ 0 h 50800"/>
                <a:gd name="connsiteX3" fmla="*/ 0 w 34925"/>
                <a:gd name="connsiteY3" fmla="*/ 50800 h 50800"/>
              </a:gdLst>
              <a:ahLst/>
              <a:cxnLst>
                <a:cxn ang="0">
                  <a:pos x="connsiteX0" y="connsiteY0"/>
                </a:cxn>
                <a:cxn ang="0">
                  <a:pos x="connsiteX1" y="connsiteY1"/>
                </a:cxn>
                <a:cxn ang="0">
                  <a:pos x="connsiteX2" y="connsiteY2"/>
                </a:cxn>
                <a:cxn ang="0">
                  <a:pos x="connsiteX3" y="connsiteY3"/>
                </a:cxn>
              </a:cxnLst>
              <a:rect l="l" t="t" r="r" b="b"/>
              <a:pathLst>
                <a:path w="34925" h="50800">
                  <a:moveTo>
                    <a:pt x="0" y="50800"/>
                  </a:moveTo>
                  <a:lnTo>
                    <a:pt x="0" y="0"/>
                  </a:lnTo>
                  <a:lnTo>
                    <a:pt x="34925" y="0"/>
                  </a:lnTo>
                  <a:lnTo>
                    <a:pt x="0" y="50800"/>
                  </a:lnTo>
                  <a:close/>
                </a:path>
              </a:pathLst>
            </a:cu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5" name="Rectangle 434">
              <a:extLst>
                <a:ext uri="{FF2B5EF4-FFF2-40B4-BE49-F238E27FC236}">
                  <a16:creationId xmlns:a16="http://schemas.microsoft.com/office/drawing/2014/main" id="{909BDB14-C678-4800-BC57-B8EFA97E0F57}"/>
                </a:ext>
              </a:extLst>
            </p:cNvPr>
            <p:cNvSpPr/>
            <p:nvPr/>
          </p:nvSpPr>
          <p:spPr>
            <a:xfrm>
              <a:off x="1386629" y="6074117"/>
              <a:ext cx="503343" cy="246221"/>
            </a:xfrm>
            <a:prstGeom prst="rect">
              <a:avLst/>
            </a:prstGeom>
            <a:solidFill>
              <a:schemeClr val="tx1"/>
            </a:solidFill>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a:t>
              </a:r>
            </a:p>
          </p:txBody>
        </p:sp>
      </p:grpSp>
      <p:sp>
        <p:nvSpPr>
          <p:cNvPr id="210" name="Freeform: Shape 209">
            <a:extLst>
              <a:ext uri="{FF2B5EF4-FFF2-40B4-BE49-F238E27FC236}">
                <a16:creationId xmlns:a16="http://schemas.microsoft.com/office/drawing/2014/main" id="{BDEF94ED-2F1D-47F8-8DB8-CE43321054F0}"/>
              </a:ext>
            </a:extLst>
          </p:cNvPr>
          <p:cNvSpPr/>
          <p:nvPr/>
        </p:nvSpPr>
        <p:spPr bwMode="auto">
          <a:xfrm>
            <a:off x="3664744" y="2499713"/>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83" name="Group 182">
            <a:extLst>
              <a:ext uri="{FF2B5EF4-FFF2-40B4-BE49-F238E27FC236}">
                <a16:creationId xmlns:a16="http://schemas.microsoft.com/office/drawing/2014/main" id="{AD8E29E7-9D46-4223-9FCF-1F2327C51D70}"/>
              </a:ext>
            </a:extLst>
          </p:cNvPr>
          <p:cNvGrpSpPr/>
          <p:nvPr/>
        </p:nvGrpSpPr>
        <p:grpSpPr>
          <a:xfrm>
            <a:off x="7654058" y="3471968"/>
            <a:ext cx="807635" cy="589505"/>
            <a:chOff x="7657395" y="3471968"/>
            <a:chExt cx="807635" cy="589505"/>
          </a:xfrm>
        </p:grpSpPr>
        <p:grpSp>
          <p:nvGrpSpPr>
            <p:cNvPr id="184" name="Group 183">
              <a:extLst>
                <a:ext uri="{FF2B5EF4-FFF2-40B4-BE49-F238E27FC236}">
                  <a16:creationId xmlns:a16="http://schemas.microsoft.com/office/drawing/2014/main" id="{58213630-BFA8-4A58-A821-39A67E9CA532}"/>
                </a:ext>
              </a:extLst>
            </p:cNvPr>
            <p:cNvGrpSpPr/>
            <p:nvPr/>
          </p:nvGrpSpPr>
          <p:grpSpPr>
            <a:xfrm>
              <a:off x="7657395" y="3900010"/>
              <a:ext cx="263902" cy="161463"/>
              <a:chOff x="7588110" y="3651769"/>
              <a:chExt cx="263902" cy="161463"/>
            </a:xfrm>
          </p:grpSpPr>
          <p:cxnSp>
            <p:nvCxnSpPr>
              <p:cNvPr id="192" name="Straight Connector 191">
                <a:extLst>
                  <a:ext uri="{FF2B5EF4-FFF2-40B4-BE49-F238E27FC236}">
                    <a16:creationId xmlns:a16="http://schemas.microsoft.com/office/drawing/2014/main" id="{0DF2AA42-2918-44AD-8D9B-65C3069C5DE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3" name="Oval 192">
                <a:extLst>
                  <a:ext uri="{FF2B5EF4-FFF2-40B4-BE49-F238E27FC236}">
                    <a16:creationId xmlns:a16="http://schemas.microsoft.com/office/drawing/2014/main" id="{C671A68B-DF73-4605-A99A-FCC2FEB2E328}"/>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5" name="Group 184">
              <a:extLst>
                <a:ext uri="{FF2B5EF4-FFF2-40B4-BE49-F238E27FC236}">
                  <a16:creationId xmlns:a16="http://schemas.microsoft.com/office/drawing/2014/main" id="{D28B95FA-D000-45EC-93D6-C3594309CD43}"/>
                </a:ext>
              </a:extLst>
            </p:cNvPr>
            <p:cNvGrpSpPr/>
            <p:nvPr/>
          </p:nvGrpSpPr>
          <p:grpSpPr>
            <a:xfrm rot="10800000">
              <a:off x="8131843" y="3471968"/>
              <a:ext cx="333187" cy="409704"/>
              <a:chOff x="7740510" y="3804169"/>
              <a:chExt cx="333187" cy="409704"/>
            </a:xfrm>
          </p:grpSpPr>
          <p:grpSp>
            <p:nvGrpSpPr>
              <p:cNvPr id="186" name="Group 185">
                <a:extLst>
                  <a:ext uri="{FF2B5EF4-FFF2-40B4-BE49-F238E27FC236}">
                    <a16:creationId xmlns:a16="http://schemas.microsoft.com/office/drawing/2014/main" id="{A9D3B5A3-4D92-4F63-AB83-1F7FE386FF99}"/>
                  </a:ext>
                </a:extLst>
              </p:cNvPr>
              <p:cNvGrpSpPr/>
              <p:nvPr/>
            </p:nvGrpSpPr>
            <p:grpSpPr>
              <a:xfrm>
                <a:off x="7740510" y="3804169"/>
                <a:ext cx="263902" cy="161463"/>
                <a:chOff x="7588110" y="3651769"/>
                <a:chExt cx="263902" cy="161463"/>
              </a:xfrm>
            </p:grpSpPr>
            <p:cxnSp>
              <p:nvCxnSpPr>
                <p:cNvPr id="190" name="Straight Connector 189">
                  <a:extLst>
                    <a:ext uri="{FF2B5EF4-FFF2-40B4-BE49-F238E27FC236}">
                      <a16:creationId xmlns:a16="http://schemas.microsoft.com/office/drawing/2014/main" id="{88CAD774-5A9D-4543-A98E-9F7B6A668971}"/>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1" name="Oval 190">
                  <a:extLst>
                    <a:ext uri="{FF2B5EF4-FFF2-40B4-BE49-F238E27FC236}">
                      <a16:creationId xmlns:a16="http://schemas.microsoft.com/office/drawing/2014/main" id="{76E9A7FA-DF88-4F2B-871E-34F317879AAC}"/>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7" name="Group 186">
                <a:extLst>
                  <a:ext uri="{FF2B5EF4-FFF2-40B4-BE49-F238E27FC236}">
                    <a16:creationId xmlns:a16="http://schemas.microsoft.com/office/drawing/2014/main" id="{6BA1A16E-1F50-4162-B37A-A070EA3F371C}"/>
                  </a:ext>
                </a:extLst>
              </p:cNvPr>
              <p:cNvGrpSpPr/>
              <p:nvPr/>
            </p:nvGrpSpPr>
            <p:grpSpPr>
              <a:xfrm>
                <a:off x="7809795" y="4052410"/>
                <a:ext cx="263902" cy="161463"/>
                <a:chOff x="7588110" y="3651769"/>
                <a:chExt cx="263902" cy="161463"/>
              </a:xfrm>
            </p:grpSpPr>
            <p:cxnSp>
              <p:nvCxnSpPr>
                <p:cNvPr id="188" name="Straight Connector 187">
                  <a:extLst>
                    <a:ext uri="{FF2B5EF4-FFF2-40B4-BE49-F238E27FC236}">
                      <a16:creationId xmlns:a16="http://schemas.microsoft.com/office/drawing/2014/main" id="{551740B9-B8D2-4D62-AB29-3BD0C9839D1C}"/>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89" name="Oval 188">
                  <a:extLst>
                    <a:ext uri="{FF2B5EF4-FFF2-40B4-BE49-F238E27FC236}">
                      <a16:creationId xmlns:a16="http://schemas.microsoft.com/office/drawing/2014/main" id="{2596CA3E-A719-499B-B1E6-995FF847B5ED}"/>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194" name="Group 193">
            <a:extLst>
              <a:ext uri="{FF2B5EF4-FFF2-40B4-BE49-F238E27FC236}">
                <a16:creationId xmlns:a16="http://schemas.microsoft.com/office/drawing/2014/main" id="{C15B0E77-AF92-4601-A445-59DB24622571}"/>
              </a:ext>
            </a:extLst>
          </p:cNvPr>
          <p:cNvGrpSpPr/>
          <p:nvPr/>
        </p:nvGrpSpPr>
        <p:grpSpPr>
          <a:xfrm>
            <a:off x="7353831" y="4236997"/>
            <a:ext cx="667240" cy="514544"/>
            <a:chOff x="7357168" y="4236997"/>
            <a:chExt cx="667240" cy="514544"/>
          </a:xfrm>
        </p:grpSpPr>
        <p:grpSp>
          <p:nvGrpSpPr>
            <p:cNvPr id="195" name="Group 194">
              <a:extLst>
                <a:ext uri="{FF2B5EF4-FFF2-40B4-BE49-F238E27FC236}">
                  <a16:creationId xmlns:a16="http://schemas.microsoft.com/office/drawing/2014/main" id="{E41FDDA1-29AF-401F-80C6-4D4B3A2B9547}"/>
                </a:ext>
              </a:extLst>
            </p:cNvPr>
            <p:cNvGrpSpPr/>
            <p:nvPr/>
          </p:nvGrpSpPr>
          <p:grpSpPr>
            <a:xfrm rot="2862879">
              <a:off x="7305949" y="4288216"/>
              <a:ext cx="263902" cy="161463"/>
              <a:chOff x="7588110" y="3651769"/>
              <a:chExt cx="263902" cy="161463"/>
            </a:xfrm>
          </p:grpSpPr>
          <p:cxnSp>
            <p:nvCxnSpPr>
              <p:cNvPr id="199" name="Straight Connector 198">
                <a:extLst>
                  <a:ext uri="{FF2B5EF4-FFF2-40B4-BE49-F238E27FC236}">
                    <a16:creationId xmlns:a16="http://schemas.microsoft.com/office/drawing/2014/main" id="{D3DE806B-DD34-46BF-8EF7-8B5328659B1A}"/>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00" name="Oval 199">
                <a:extLst>
                  <a:ext uri="{FF2B5EF4-FFF2-40B4-BE49-F238E27FC236}">
                    <a16:creationId xmlns:a16="http://schemas.microsoft.com/office/drawing/2014/main" id="{B4EDBE62-8077-4C52-8F51-3D75219C6DFD}"/>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6" name="Group 195">
              <a:extLst>
                <a:ext uri="{FF2B5EF4-FFF2-40B4-BE49-F238E27FC236}">
                  <a16:creationId xmlns:a16="http://schemas.microsoft.com/office/drawing/2014/main" id="{CFF6D85F-0FB5-49E1-B744-6823368342C6}"/>
                </a:ext>
              </a:extLst>
            </p:cNvPr>
            <p:cNvGrpSpPr/>
            <p:nvPr/>
          </p:nvGrpSpPr>
          <p:grpSpPr>
            <a:xfrm rot="13575652">
              <a:off x="7811726" y="4538858"/>
              <a:ext cx="263902" cy="161463"/>
              <a:chOff x="7588110" y="3651769"/>
              <a:chExt cx="263902" cy="161463"/>
            </a:xfrm>
          </p:grpSpPr>
          <p:cxnSp>
            <p:nvCxnSpPr>
              <p:cNvPr id="197" name="Straight Connector 196">
                <a:extLst>
                  <a:ext uri="{FF2B5EF4-FFF2-40B4-BE49-F238E27FC236}">
                    <a16:creationId xmlns:a16="http://schemas.microsoft.com/office/drawing/2014/main" id="{E0EAC57B-D223-4239-9C60-F573F0E860B0}"/>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98" name="Oval 197">
                <a:extLst>
                  <a:ext uri="{FF2B5EF4-FFF2-40B4-BE49-F238E27FC236}">
                    <a16:creationId xmlns:a16="http://schemas.microsoft.com/office/drawing/2014/main" id="{9EB41E31-5C90-4E5B-85FE-7FDB817939AA}"/>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01" name="Group 200">
            <a:extLst>
              <a:ext uri="{FF2B5EF4-FFF2-40B4-BE49-F238E27FC236}">
                <a16:creationId xmlns:a16="http://schemas.microsoft.com/office/drawing/2014/main" id="{B4372DB0-936C-4387-9CF4-9EA96EE10AA4}"/>
              </a:ext>
            </a:extLst>
          </p:cNvPr>
          <p:cNvGrpSpPr/>
          <p:nvPr/>
        </p:nvGrpSpPr>
        <p:grpSpPr>
          <a:xfrm rot="16200000">
            <a:off x="8290741" y="3944600"/>
            <a:ext cx="667240" cy="514544"/>
            <a:chOff x="7509568" y="4389397"/>
            <a:chExt cx="667240" cy="514544"/>
          </a:xfrm>
        </p:grpSpPr>
        <p:grpSp>
          <p:nvGrpSpPr>
            <p:cNvPr id="202" name="Group 201">
              <a:extLst>
                <a:ext uri="{FF2B5EF4-FFF2-40B4-BE49-F238E27FC236}">
                  <a16:creationId xmlns:a16="http://schemas.microsoft.com/office/drawing/2014/main" id="{FF5FE441-7F49-42E4-8C4A-7D87E7867EBF}"/>
                </a:ext>
              </a:extLst>
            </p:cNvPr>
            <p:cNvGrpSpPr/>
            <p:nvPr/>
          </p:nvGrpSpPr>
          <p:grpSpPr>
            <a:xfrm rot="2862879">
              <a:off x="7458349" y="4440616"/>
              <a:ext cx="263902" cy="161463"/>
              <a:chOff x="7588110" y="3651769"/>
              <a:chExt cx="263902" cy="161463"/>
            </a:xfrm>
          </p:grpSpPr>
          <p:cxnSp>
            <p:nvCxnSpPr>
              <p:cNvPr id="206" name="Straight Connector 205">
                <a:extLst>
                  <a:ext uri="{FF2B5EF4-FFF2-40B4-BE49-F238E27FC236}">
                    <a16:creationId xmlns:a16="http://schemas.microsoft.com/office/drawing/2014/main" id="{C784990F-0517-43C6-83A9-232BD0912087}"/>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5E196BC3-8C1D-47E6-A0F1-BB739DF5FC3B}"/>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3" name="Group 202">
              <a:extLst>
                <a:ext uri="{FF2B5EF4-FFF2-40B4-BE49-F238E27FC236}">
                  <a16:creationId xmlns:a16="http://schemas.microsoft.com/office/drawing/2014/main" id="{34D9F81D-8776-4539-88F2-1F3F2C81E387}"/>
                </a:ext>
              </a:extLst>
            </p:cNvPr>
            <p:cNvGrpSpPr/>
            <p:nvPr/>
          </p:nvGrpSpPr>
          <p:grpSpPr>
            <a:xfrm rot="13575652">
              <a:off x="7964126" y="4691258"/>
              <a:ext cx="263902" cy="161463"/>
              <a:chOff x="7588110" y="3651769"/>
              <a:chExt cx="263902" cy="161463"/>
            </a:xfrm>
          </p:grpSpPr>
          <p:cxnSp>
            <p:nvCxnSpPr>
              <p:cNvPr id="204" name="Straight Connector 203">
                <a:extLst>
                  <a:ext uri="{FF2B5EF4-FFF2-40B4-BE49-F238E27FC236}">
                    <a16:creationId xmlns:a16="http://schemas.microsoft.com/office/drawing/2014/main" id="{1C266513-B916-4258-BDBF-CEEF7D52E89E}"/>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4E3B9F55-8E83-4B63-90AF-F18461FE9348}"/>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08" name="Rectangle 207">
            <a:extLst>
              <a:ext uri="{FF2B5EF4-FFF2-40B4-BE49-F238E27FC236}">
                <a16:creationId xmlns:a16="http://schemas.microsoft.com/office/drawing/2014/main" id="{C57A62D7-5841-4241-94F1-868B9EED432E}"/>
              </a:ext>
            </a:extLst>
          </p:cNvPr>
          <p:cNvSpPr/>
          <p:nvPr/>
        </p:nvSpPr>
        <p:spPr>
          <a:xfrm>
            <a:off x="9168069" y="2765737"/>
            <a:ext cx="2487612" cy="181588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6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Linker for SN-38</a:t>
            </a:r>
          </a:p>
          <a:p>
            <a:pPr marL="285750" marR="0" lvl="0" indent="-285750" algn="l" defTabSz="609402" rtl="0" eaLnBrk="0" fontAlgn="base" latinLnBrk="0" hangingPunct="0">
              <a:lnSpc>
                <a:spcPct val="100000"/>
              </a:lnSpc>
              <a:spcBef>
                <a:spcPct val="0"/>
              </a:spcBef>
              <a:spcAft>
                <a:spcPct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drug-to-antibody ratio (7.6:1)</a:t>
            </a:r>
          </a:p>
          <a:p>
            <a:pPr marL="285750" marR="0" lvl="0" indent="-285750" algn="l" defTabSz="609402" rtl="0" eaLnBrk="0" fontAlgn="base" latinLnBrk="0" hangingPunct="0">
              <a:lnSpc>
                <a:spcPct val="100000"/>
              </a:lnSpc>
              <a:spcBef>
                <a:spcPct val="0"/>
              </a:spcBef>
              <a:spcAft>
                <a:spcPct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pH-sensitive linker </a:t>
            </a:r>
            <a:b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b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for rapid release of payload at or inside tumor</a:t>
            </a:r>
          </a:p>
        </p:txBody>
      </p:sp>
      <p:grpSp>
        <p:nvGrpSpPr>
          <p:cNvPr id="209" name="Group 208">
            <a:extLst>
              <a:ext uri="{FF2B5EF4-FFF2-40B4-BE49-F238E27FC236}">
                <a16:creationId xmlns:a16="http://schemas.microsoft.com/office/drawing/2014/main" id="{E6B91E97-8998-463D-9042-139F46FA7BCA}"/>
              </a:ext>
            </a:extLst>
          </p:cNvPr>
          <p:cNvGrpSpPr/>
          <p:nvPr/>
        </p:nvGrpSpPr>
        <p:grpSpPr>
          <a:xfrm rot="9944751">
            <a:off x="7141183" y="2837694"/>
            <a:ext cx="1801887" cy="1974340"/>
            <a:chOff x="569633" y="1542899"/>
            <a:chExt cx="1245999" cy="1365250"/>
          </a:xfrm>
        </p:grpSpPr>
        <p:cxnSp>
          <p:nvCxnSpPr>
            <p:cNvPr id="215" name="Straight Connector 32">
              <a:extLst>
                <a:ext uri="{FF2B5EF4-FFF2-40B4-BE49-F238E27FC236}">
                  <a16:creationId xmlns:a16="http://schemas.microsoft.com/office/drawing/2014/main" id="{3AED98C4-F790-4C75-86C4-09E50FA29F6E}"/>
                </a:ext>
              </a:extLst>
            </p:cNvPr>
            <p:cNvCxnSpPr>
              <a:cxnSpLocks noChangeShapeType="1"/>
            </p:cNvCxnSpPr>
            <p:nvPr/>
          </p:nvCxnSpPr>
          <p:spPr bwMode="auto">
            <a:xfrm>
              <a:off x="569633" y="1622275"/>
              <a:ext cx="300038" cy="331787"/>
            </a:xfrm>
            <a:prstGeom prst="line">
              <a:avLst/>
            </a:prstGeom>
            <a:noFill/>
            <a:ln w="130175">
              <a:solidFill>
                <a:schemeClr val="accent1"/>
              </a:solidFill>
              <a:round/>
              <a:headEnd/>
              <a:tailEnd/>
            </a:ln>
          </p:spPr>
        </p:cxnSp>
        <p:cxnSp>
          <p:nvCxnSpPr>
            <p:cNvPr id="216" name="Straight Connector 34">
              <a:extLst>
                <a:ext uri="{FF2B5EF4-FFF2-40B4-BE49-F238E27FC236}">
                  <a16:creationId xmlns:a16="http://schemas.microsoft.com/office/drawing/2014/main" id="{898214D2-B484-46F4-A023-3C2D13E62179}"/>
                </a:ext>
              </a:extLst>
            </p:cNvPr>
            <p:cNvCxnSpPr>
              <a:cxnSpLocks noChangeShapeType="1"/>
            </p:cNvCxnSpPr>
            <p:nvPr/>
          </p:nvCxnSpPr>
          <p:spPr bwMode="auto">
            <a:xfrm flipH="1">
              <a:off x="1504482" y="1611162"/>
              <a:ext cx="311150" cy="347663"/>
            </a:xfrm>
            <a:prstGeom prst="line">
              <a:avLst/>
            </a:prstGeom>
            <a:noFill/>
            <a:ln w="130175">
              <a:solidFill>
                <a:schemeClr val="accent1"/>
              </a:solidFill>
              <a:round/>
              <a:headEnd/>
              <a:tailEnd/>
            </a:ln>
          </p:spPr>
        </p:cxnSp>
        <p:sp>
          <p:nvSpPr>
            <p:cNvPr id="217" name="Freeform 33">
              <a:extLst>
                <a:ext uri="{FF2B5EF4-FFF2-40B4-BE49-F238E27FC236}">
                  <a16:creationId xmlns:a16="http://schemas.microsoft.com/office/drawing/2014/main" id="{1143D0E4-0B00-4172-BA86-C298DFF12AB5}"/>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1"/>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35">
              <a:extLst>
                <a:ext uri="{FF2B5EF4-FFF2-40B4-BE49-F238E27FC236}">
                  <a16:creationId xmlns:a16="http://schemas.microsoft.com/office/drawing/2014/main" id="{0F903A52-5FE9-4B6F-A17C-0334A7B0255C}"/>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1"/>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5" name="Group 224">
            <a:extLst>
              <a:ext uri="{FF2B5EF4-FFF2-40B4-BE49-F238E27FC236}">
                <a16:creationId xmlns:a16="http://schemas.microsoft.com/office/drawing/2014/main" id="{7D69EB09-4EAF-4074-82FE-96C6B6B9509F}"/>
              </a:ext>
            </a:extLst>
          </p:cNvPr>
          <p:cNvGrpSpPr/>
          <p:nvPr/>
        </p:nvGrpSpPr>
        <p:grpSpPr>
          <a:xfrm>
            <a:off x="7588110" y="3651769"/>
            <a:ext cx="263902" cy="161463"/>
            <a:chOff x="7588110" y="3651769"/>
            <a:chExt cx="263902" cy="161463"/>
          </a:xfrm>
        </p:grpSpPr>
        <p:cxnSp>
          <p:nvCxnSpPr>
            <p:cNvPr id="226" name="Straight Connector 225">
              <a:extLst>
                <a:ext uri="{FF2B5EF4-FFF2-40B4-BE49-F238E27FC236}">
                  <a16:creationId xmlns:a16="http://schemas.microsoft.com/office/drawing/2014/main" id="{A7D97613-86E0-4925-9E24-F256AAD4C027}"/>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28" name="Oval 227">
              <a:extLst>
                <a:ext uri="{FF2B5EF4-FFF2-40B4-BE49-F238E27FC236}">
                  <a16:creationId xmlns:a16="http://schemas.microsoft.com/office/drawing/2014/main" id="{50DC5FD3-1330-4999-9C4A-12F4006C0C9B}"/>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30" name="Group 229">
            <a:extLst>
              <a:ext uri="{FF2B5EF4-FFF2-40B4-BE49-F238E27FC236}">
                <a16:creationId xmlns:a16="http://schemas.microsoft.com/office/drawing/2014/main" id="{B7A9D298-5C64-46E3-8180-189D130C90E1}"/>
              </a:ext>
            </a:extLst>
          </p:cNvPr>
          <p:cNvGrpSpPr/>
          <p:nvPr/>
        </p:nvGrpSpPr>
        <p:grpSpPr>
          <a:xfrm>
            <a:off x="7964785" y="3119639"/>
            <a:ext cx="682192" cy="682096"/>
            <a:chOff x="10063123" y="4456813"/>
            <a:chExt cx="682192" cy="682096"/>
          </a:xfrm>
        </p:grpSpPr>
        <p:sp>
          <p:nvSpPr>
            <p:cNvPr id="231" name="Oval 230">
              <a:extLst>
                <a:ext uri="{FF2B5EF4-FFF2-40B4-BE49-F238E27FC236}">
                  <a16:creationId xmlns:a16="http://schemas.microsoft.com/office/drawing/2014/main" id="{ADD5D13C-E0DF-4878-ABB5-BE8CA4471A6B}"/>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Freeform: Shape 231">
              <a:extLst>
                <a:ext uri="{FF2B5EF4-FFF2-40B4-BE49-F238E27FC236}">
                  <a16:creationId xmlns:a16="http://schemas.microsoft.com/office/drawing/2014/main" id="{627DED65-7E07-49AA-9AA3-A5D673BA36A7}"/>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Rectangle 232">
              <a:extLst>
                <a:ext uri="{FF2B5EF4-FFF2-40B4-BE49-F238E27FC236}">
                  <a16:creationId xmlns:a16="http://schemas.microsoft.com/office/drawing/2014/main" id="{6ED54B90-88A9-4AEC-A9AF-386F13A81FA7}"/>
                </a:ext>
              </a:extLst>
            </p:cNvPr>
            <p:cNvSpPr/>
            <p:nvPr/>
          </p:nvSpPr>
          <p:spPr bwMode="auto">
            <a:xfrm rot="20623326">
              <a:off x="10234028" y="4894799"/>
              <a:ext cx="174037" cy="76516"/>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Freeform: Shape 237">
              <a:extLst>
                <a:ext uri="{FF2B5EF4-FFF2-40B4-BE49-F238E27FC236}">
                  <a16:creationId xmlns:a16="http://schemas.microsoft.com/office/drawing/2014/main" id="{737C2B04-010A-4791-B50E-2B8714BCF84F}"/>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1"/>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1FA43AE3-1482-4843-B612-BC8AFFD2A15F}"/>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40" name="Freeform: Shape 239">
            <a:extLst>
              <a:ext uri="{FF2B5EF4-FFF2-40B4-BE49-F238E27FC236}">
                <a16:creationId xmlns:a16="http://schemas.microsoft.com/office/drawing/2014/main" id="{F5FC6FF1-787D-4813-A054-A9BE3EBF074A}"/>
              </a:ext>
            </a:extLst>
          </p:cNvPr>
          <p:cNvSpPr/>
          <p:nvPr/>
        </p:nvSpPr>
        <p:spPr>
          <a:xfrm>
            <a:off x="8452600" y="2990850"/>
            <a:ext cx="767600" cy="561975"/>
          </a:xfrm>
          <a:custGeom>
            <a:avLst/>
            <a:gdLst>
              <a:gd name="connsiteX0" fmla="*/ 0 w 885825"/>
              <a:gd name="connsiteY0" fmla="*/ 561975 h 561975"/>
              <a:gd name="connsiteX1" fmla="*/ 704850 w 885825"/>
              <a:gd name="connsiteY1" fmla="*/ 561975 h 561975"/>
              <a:gd name="connsiteX2" fmla="*/ 885825 w 885825"/>
              <a:gd name="connsiteY2" fmla="*/ 0 h 561975"/>
            </a:gdLst>
            <a:ahLst/>
            <a:cxnLst>
              <a:cxn ang="0">
                <a:pos x="connsiteX0" y="connsiteY0"/>
              </a:cxn>
              <a:cxn ang="0">
                <a:pos x="connsiteX1" y="connsiteY1"/>
              </a:cxn>
              <a:cxn ang="0">
                <a:pos x="connsiteX2" y="connsiteY2"/>
              </a:cxn>
            </a:cxnLst>
            <a:rect l="l" t="t" r="r" b="b"/>
            <a:pathLst>
              <a:path w="885825" h="561975">
                <a:moveTo>
                  <a:pt x="0" y="561975"/>
                </a:moveTo>
                <a:lnTo>
                  <a:pt x="704850" y="561975"/>
                </a:lnTo>
                <a:lnTo>
                  <a:pt x="88582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18" name="Group 217">
            <a:extLst>
              <a:ext uri="{FF2B5EF4-FFF2-40B4-BE49-F238E27FC236}">
                <a16:creationId xmlns:a16="http://schemas.microsoft.com/office/drawing/2014/main" id="{92668C0F-B28A-04C4-95A3-9C36D010CC39}"/>
              </a:ext>
            </a:extLst>
          </p:cNvPr>
          <p:cNvGrpSpPr/>
          <p:nvPr/>
        </p:nvGrpSpPr>
        <p:grpSpPr>
          <a:xfrm>
            <a:off x="9392911" y="6207927"/>
            <a:ext cx="2488502" cy="454909"/>
            <a:chOff x="9392911" y="6207927"/>
            <a:chExt cx="2488502" cy="454909"/>
          </a:xfrm>
        </p:grpSpPr>
        <p:pic>
          <p:nvPicPr>
            <p:cNvPr id="219" name="Picture 218" descr="A picture containing text, ax, wheel&#10;&#10;Description automatically generated">
              <a:extLst>
                <a:ext uri="{FF2B5EF4-FFF2-40B4-BE49-F238E27FC236}">
                  <a16:creationId xmlns:a16="http://schemas.microsoft.com/office/drawing/2014/main" id="{9118F61A-A829-C656-7525-14DB334D7A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20" name="Rectangle 8">
              <a:extLst>
                <a:ext uri="{FF2B5EF4-FFF2-40B4-BE49-F238E27FC236}">
                  <a16:creationId xmlns:a16="http://schemas.microsoft.com/office/drawing/2014/main" id="{46300CF7-B6CF-F020-C43A-A094624867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780431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SASCIA: Sacituzumab Govitecan in HER2- EBC at </a:t>
            </a:r>
            <a:br>
              <a:rPr lang="en-US" dirty="0"/>
            </a:br>
            <a:r>
              <a:rPr lang="en-US" dirty="0"/>
              <a:t>High Relapse Risk After Neoadjuvant CT</a:t>
            </a:r>
          </a:p>
        </p:txBody>
      </p:sp>
      <p:sp>
        <p:nvSpPr>
          <p:cNvPr id="3" name="Content Placeholder 2">
            <a:extLst>
              <a:ext uri="{FF2B5EF4-FFF2-40B4-BE49-F238E27FC236}">
                <a16:creationId xmlns:a16="http://schemas.microsoft.com/office/drawing/2014/main" id="{5D2610B8-5F83-426A-A49D-346B5EE9B093}"/>
              </a:ext>
            </a:extLst>
          </p:cNvPr>
          <p:cNvSpPr>
            <a:spLocks noGrp="1"/>
          </p:cNvSpPr>
          <p:nvPr>
            <p:ph idx="1"/>
          </p:nvPr>
        </p:nvSpPr>
        <p:spPr/>
        <p:txBody>
          <a:bodyPr/>
          <a:lstStyle/>
          <a:p>
            <a:r>
              <a:rPr lang="en-US" sz="2000" dirty="0"/>
              <a:t>International, open-label, randomized phase III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30003"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NCT04595565.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 Box 45">
            <a:extLst>
              <a:ext uri="{FF2B5EF4-FFF2-40B4-BE49-F238E27FC236}">
                <a16:creationId xmlns:a16="http://schemas.microsoft.com/office/drawing/2014/main" id="{D28B5568-A73D-40D6-92F1-103EA5235792}"/>
              </a:ext>
            </a:extLst>
          </p:cNvPr>
          <p:cNvSpPr txBox="1">
            <a:spLocks noChangeArrowheads="1"/>
          </p:cNvSpPr>
          <p:nvPr/>
        </p:nvSpPr>
        <p:spPr bwMode="auto">
          <a:xfrm>
            <a:off x="674844" y="2346980"/>
            <a:ext cx="29485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HER2- primary BC; residual invasive disease after neoadjuvant CT with high risk of recurrence (HR-: any residual invasive disease &gt;ypT1mi; HR+: CPS + EG ≥3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GB"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and </a:t>
            </a:r>
            <a:r>
              <a:rPr kumimoji="0" lang="en-GB" altLang="en-US" sz="1600" b="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ypN</a:t>
            </a:r>
            <a:r>
              <a:rPr kumimoji="0" lang="en-GB"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&lt;16 wk after final surgery or &lt;10 wk after completing RT;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600" b="0" i="0" dirty="0">
                <a:solidFill>
                  <a:srgbClr val="000000"/>
                </a:solidFill>
                <a:latin typeface="Calibri" panose="020F0502020204030204" pitchFamily="34" charset="0"/>
              </a:rPr>
              <a:t>(N = 1200</a:t>
            </a:r>
            <a:r>
              <a:rPr lang="en-GB" altLang="en-US" sz="1600" b="0" dirty="0">
                <a:solidFill>
                  <a:srgbClr val="000000"/>
                </a:solidFill>
                <a:latin typeface="Calibri" panose="020F0502020204030204" pitchFamily="34" charset="0"/>
              </a:rPr>
              <a:t>)</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9">
            <a:extLst>
              <a:ext uri="{FF2B5EF4-FFF2-40B4-BE49-F238E27FC236}">
                <a16:creationId xmlns:a16="http://schemas.microsoft.com/office/drawing/2014/main" id="{97528D38-317B-4004-A46A-C50CD0C3C467}"/>
              </a:ext>
            </a:extLst>
          </p:cNvPr>
          <p:cNvSpPr>
            <a:spLocks noChangeArrowheads="1"/>
          </p:cNvSpPr>
          <p:nvPr/>
        </p:nvSpPr>
        <p:spPr bwMode="auto">
          <a:xfrm>
            <a:off x="4523820" y="2431895"/>
            <a:ext cx="4464480" cy="9496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a:t>
            </a:r>
            <a:r>
              <a:rPr lang="en-US" altLang="en-US" sz="1800" dirty="0">
                <a:solidFill>
                  <a:srgbClr val="FFFFFF"/>
                </a:solidFill>
                <a:latin typeface="Calibri" panose="020F0502020204030204" pitchFamily="34" charset="0"/>
              </a:rPr>
              <a:t>g</a:t>
            </a:r>
            <a:r>
              <a:rPr kumimoji="0" lang="en-US" altLang="en-US" sz="18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ovitecan</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on Days 1, 8 Q3W x 8 cycles</a:t>
            </a:r>
          </a:p>
        </p:txBody>
      </p:sp>
      <p:sp>
        <p:nvSpPr>
          <p:cNvPr id="12" name="Rectangle 50">
            <a:extLst>
              <a:ext uri="{FF2B5EF4-FFF2-40B4-BE49-F238E27FC236}">
                <a16:creationId xmlns:a16="http://schemas.microsoft.com/office/drawing/2014/main" id="{300CD652-0FF5-4995-9EB4-2B55130CE56E}"/>
              </a:ext>
            </a:extLst>
          </p:cNvPr>
          <p:cNvSpPr>
            <a:spLocks noChangeArrowheads="1"/>
          </p:cNvSpPr>
          <p:nvPr/>
        </p:nvSpPr>
        <p:spPr bwMode="auto">
          <a:xfrm>
            <a:off x="4523820" y="3622864"/>
            <a:ext cx="4464480" cy="94966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Physician’s choice of CT* </a:t>
            </a:r>
            <a:r>
              <a:rPr kumimoji="0" lang="en-US" alt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800" b="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observation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57E4A48B-89B3-4BF3-BDE9-9475DE854F2F}"/>
              </a:ext>
            </a:extLst>
          </p:cNvPr>
          <p:cNvSpPr>
            <a:spLocks noChangeShapeType="1"/>
          </p:cNvSpPr>
          <p:nvPr/>
        </p:nvSpPr>
        <p:spPr bwMode="auto">
          <a:xfrm flipV="1">
            <a:off x="3631196" y="2916499"/>
            <a:ext cx="735841" cy="3219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 Box 45">
            <a:extLst>
              <a:ext uri="{FF2B5EF4-FFF2-40B4-BE49-F238E27FC236}">
                <a16:creationId xmlns:a16="http://schemas.microsoft.com/office/drawing/2014/main" id="{26B90777-57A7-4759-86F4-E951DC97BF01}"/>
              </a:ext>
            </a:extLst>
          </p:cNvPr>
          <p:cNvSpPr txBox="1">
            <a:spLocks noChangeArrowheads="1"/>
          </p:cNvSpPr>
          <p:nvPr/>
        </p:nvSpPr>
        <p:spPr bwMode="auto">
          <a:xfrm>
            <a:off x="1473922" y="1994475"/>
            <a:ext cx="506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HR status (positive vs negative), ypN vs ypN0</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Content Placeholder 2">
            <a:extLst>
              <a:ext uri="{FF2B5EF4-FFF2-40B4-BE49-F238E27FC236}">
                <a16:creationId xmlns:a16="http://schemas.microsoft.com/office/drawing/2014/main" id="{77B5E10A-BB51-5C5A-F266-D8B72678EAE0}"/>
              </a:ext>
            </a:extLst>
          </p:cNvPr>
          <p:cNvSpPr txBox="1">
            <a:spLocks/>
          </p:cNvSpPr>
          <p:nvPr/>
        </p:nvSpPr>
        <p:spPr bwMode="auto">
          <a:xfrm>
            <a:off x="604675" y="5111657"/>
            <a:ext cx="10877529" cy="10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a:t>
            </a:r>
            <a:r>
              <a:rPr lang="en-US" sz="2000" b="0" kern="0" dirty="0"/>
              <a:t>: invasive DFS</a:t>
            </a:r>
          </a:p>
          <a:p>
            <a:pPr>
              <a:spcAft>
                <a:spcPts val="0"/>
              </a:spcAft>
            </a:pPr>
            <a:r>
              <a:rPr lang="en-US" sz="2000" b="1" kern="0" dirty="0"/>
              <a:t>Secondary endpoints</a:t>
            </a:r>
            <a:r>
              <a:rPr lang="en-US" sz="2000" b="0" kern="0" dirty="0"/>
              <a:t>: OS, distant DFS, locoregional RFI, invasive DFS and OS in subgroups, safety, compliance, PROs</a:t>
            </a:r>
          </a:p>
        </p:txBody>
      </p:sp>
      <p:sp>
        <p:nvSpPr>
          <p:cNvPr id="18" name="Text Box 30">
            <a:extLst>
              <a:ext uri="{FF2B5EF4-FFF2-40B4-BE49-F238E27FC236}">
                <a16:creationId xmlns:a16="http://schemas.microsoft.com/office/drawing/2014/main" id="{361B8BB0-0FD6-1139-6BC5-3700603DE414}"/>
              </a:ext>
            </a:extLst>
          </p:cNvPr>
          <p:cNvSpPr txBox="1">
            <a:spLocks noChangeArrowheads="1"/>
          </p:cNvSpPr>
          <p:nvPr/>
        </p:nvSpPr>
        <p:spPr bwMode="auto">
          <a:xfrm>
            <a:off x="4523821" y="4578758"/>
            <a:ext cx="446448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*Capecitabine or platinum-based CT x 8 cycles.</a:t>
            </a:r>
            <a:endParaRPr lang="en-US" altLang="en-US" sz="1400" dirty="0">
              <a:solidFill>
                <a:schemeClr val="bg1"/>
              </a:solidFill>
              <a:latin typeface="Calibri" panose="020F0502020204030204" pitchFamily="34" charset="0"/>
            </a:endParaRPr>
          </a:p>
        </p:txBody>
      </p:sp>
      <p:sp>
        <p:nvSpPr>
          <p:cNvPr id="19" name="Line 54">
            <a:extLst>
              <a:ext uri="{FF2B5EF4-FFF2-40B4-BE49-F238E27FC236}">
                <a16:creationId xmlns:a16="http://schemas.microsoft.com/office/drawing/2014/main" id="{CCECACDF-AABE-E31B-D3F5-418E9A3159DB}"/>
              </a:ext>
            </a:extLst>
          </p:cNvPr>
          <p:cNvSpPr>
            <a:spLocks noChangeShapeType="1"/>
          </p:cNvSpPr>
          <p:nvPr/>
        </p:nvSpPr>
        <p:spPr bwMode="auto">
          <a:xfrm>
            <a:off x="3631196" y="3759709"/>
            <a:ext cx="735841" cy="3219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70333BAF-3F75-98A3-4054-4F5DDDEB34AE}"/>
              </a:ext>
            </a:extLst>
          </p:cNvPr>
          <p:cNvCxnSpPr>
            <a:stCxn id="20" idx="2"/>
          </p:cNvCxnSpPr>
          <p:nvPr/>
        </p:nvCxnSpPr>
        <p:spPr bwMode="auto">
          <a:xfrm>
            <a:off x="4008641" y="2333029"/>
            <a:ext cx="0" cy="626210"/>
          </a:xfrm>
          <a:prstGeom prst="straightConnector1">
            <a:avLst/>
          </a:prstGeom>
          <a:noFill/>
          <a:ln w="28575" cap="flat" cmpd="sng" algn="ctr">
            <a:solidFill>
              <a:schemeClr val="bg1"/>
            </a:solidFill>
            <a:prstDash val="sysDot"/>
            <a:round/>
            <a:headEnd type="none" w="med" len="med"/>
            <a:tailEnd type="triangle"/>
          </a:ln>
          <a:effectLst/>
        </p:spPr>
      </p:cxnSp>
      <p:grpSp>
        <p:nvGrpSpPr>
          <p:cNvPr id="21" name="Group 20">
            <a:extLst>
              <a:ext uri="{FF2B5EF4-FFF2-40B4-BE49-F238E27FC236}">
                <a16:creationId xmlns:a16="http://schemas.microsoft.com/office/drawing/2014/main" id="{287972C3-47A0-BD12-2EB5-AA14CCC06AB4}"/>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8262643B-4B4B-E3E9-A516-26F3A0E1AD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8222A0B2-2D97-BB42-D773-52CA7453966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527444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551E-E58B-4D4E-ABFB-B0AB45F17CCB}"/>
              </a:ext>
            </a:extLst>
          </p:cNvPr>
          <p:cNvSpPr>
            <a:spLocks noGrp="1"/>
          </p:cNvSpPr>
          <p:nvPr>
            <p:ph type="title"/>
          </p:nvPr>
        </p:nvSpPr>
        <p:spPr/>
        <p:txBody>
          <a:bodyPr/>
          <a:lstStyle/>
          <a:p>
            <a:r>
              <a:rPr lang="en-US" dirty="0"/>
              <a:t>KEYNOTE-756: Pembrolizumab vs Placebo with NAC and Adjuvant ET in High-Risk ER+/HER2- EBC</a:t>
            </a:r>
          </a:p>
        </p:txBody>
      </p:sp>
      <p:sp>
        <p:nvSpPr>
          <p:cNvPr id="14" name="Content Placeholder 2">
            <a:extLst>
              <a:ext uri="{FF2B5EF4-FFF2-40B4-BE49-F238E27FC236}">
                <a16:creationId xmlns:a16="http://schemas.microsoft.com/office/drawing/2014/main" id="{1254A286-F390-7944-9A06-455F5D99C487}"/>
              </a:ext>
            </a:extLst>
          </p:cNvPr>
          <p:cNvSpPr>
            <a:spLocks noGrp="1"/>
          </p:cNvSpPr>
          <p:nvPr>
            <p:ph idx="1"/>
          </p:nvPr>
        </p:nvSpPr>
        <p:spPr/>
        <p:txBody>
          <a:bodyPr/>
          <a:lstStyle/>
          <a:p>
            <a:r>
              <a:rPr lang="en-US" sz="2000" dirty="0"/>
              <a:t>Randomized, double-blind, placebo-controlled phase III trial</a:t>
            </a:r>
          </a:p>
        </p:txBody>
      </p:sp>
      <p:sp>
        <p:nvSpPr>
          <p:cNvPr id="15" name="Text Box 45">
            <a:extLst>
              <a:ext uri="{FF2B5EF4-FFF2-40B4-BE49-F238E27FC236}">
                <a16:creationId xmlns:a16="http://schemas.microsoft.com/office/drawing/2014/main" id="{D7BEF28E-F44B-3B4F-8AFA-EA2F8C555103}"/>
              </a:ext>
            </a:extLst>
          </p:cNvPr>
          <p:cNvSpPr txBox="1">
            <a:spLocks noChangeArrowheads="1"/>
          </p:cNvSpPr>
          <p:nvPr/>
        </p:nvSpPr>
        <p:spPr bwMode="auto">
          <a:xfrm>
            <a:off x="604676" y="2991472"/>
            <a:ext cx="171988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high-risk, ER+/HER2- EBC; biopsy at screening; no prior tx; ECOG PS 0/1</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1140)</a:t>
            </a:r>
          </a:p>
        </p:txBody>
      </p:sp>
      <p:sp>
        <p:nvSpPr>
          <p:cNvPr id="16" name="Rectangle 49">
            <a:extLst>
              <a:ext uri="{FF2B5EF4-FFF2-40B4-BE49-F238E27FC236}">
                <a16:creationId xmlns:a16="http://schemas.microsoft.com/office/drawing/2014/main" id="{7658807F-A046-5E4C-A842-5031C7CACA6D}"/>
              </a:ext>
            </a:extLst>
          </p:cNvPr>
          <p:cNvSpPr>
            <a:spLocks noChangeArrowheads="1"/>
          </p:cNvSpPr>
          <p:nvPr/>
        </p:nvSpPr>
        <p:spPr bwMode="auto">
          <a:xfrm>
            <a:off x="2773716" y="2441130"/>
            <a:ext cx="2557080" cy="61551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tx1"/>
                </a:solidFill>
                <a:effectLst/>
                <a:uLnTx/>
                <a:uFillTx/>
                <a:latin typeface="Calibri" panose="020F0502020204030204" pitchFamily="34" charset="0"/>
              </a:rPr>
              <a:t>Paclitaxel</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chemeClr val="tx1"/>
                </a:solidFill>
                <a:latin typeface="Calibri" panose="020F0502020204030204" pitchFamily="34" charset="0"/>
              </a:rPr>
              <a:t>80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 IV D1, 8, 15</a:t>
            </a: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ndParaRPr>
          </a:p>
        </p:txBody>
      </p:sp>
      <p:sp>
        <p:nvSpPr>
          <p:cNvPr id="17" name="Rectangle 50">
            <a:extLst>
              <a:ext uri="{FF2B5EF4-FFF2-40B4-BE49-F238E27FC236}">
                <a16:creationId xmlns:a16="http://schemas.microsoft.com/office/drawing/2014/main" id="{5DEC1628-6216-8448-8693-8756652CDA2C}"/>
              </a:ext>
            </a:extLst>
          </p:cNvPr>
          <p:cNvSpPr>
            <a:spLocks noChangeArrowheads="1"/>
          </p:cNvSpPr>
          <p:nvPr/>
        </p:nvSpPr>
        <p:spPr bwMode="auto">
          <a:xfrm>
            <a:off x="2773715" y="4526736"/>
            <a:ext cx="5217757" cy="6155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D1 Q3W</a:t>
            </a:r>
          </a:p>
        </p:txBody>
      </p:sp>
      <p:sp>
        <p:nvSpPr>
          <p:cNvPr id="20" name="Line 54">
            <a:extLst>
              <a:ext uri="{FF2B5EF4-FFF2-40B4-BE49-F238E27FC236}">
                <a16:creationId xmlns:a16="http://schemas.microsoft.com/office/drawing/2014/main" id="{B67A6A02-FEED-BF48-8DD6-04655C0085AC}"/>
              </a:ext>
            </a:extLst>
          </p:cNvPr>
          <p:cNvSpPr>
            <a:spLocks noChangeShapeType="1"/>
          </p:cNvSpPr>
          <p:nvPr/>
        </p:nvSpPr>
        <p:spPr bwMode="auto">
          <a:xfrm flipV="1">
            <a:off x="2291509" y="3071542"/>
            <a:ext cx="394371" cy="1725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1AE4B7F5-A866-0D47-B7C3-AA40D90F9EC9}"/>
              </a:ext>
            </a:extLst>
          </p:cNvPr>
          <p:cNvSpPr txBox="1"/>
          <p:nvPr/>
        </p:nvSpPr>
        <p:spPr bwMode="auto">
          <a:xfrm>
            <a:off x="430501" y="6389301"/>
            <a:ext cx="34767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NCT03725059. </a:t>
            </a:r>
            <a:r>
              <a:rPr lang="en-US" sz="1200" b="0" dirty="0" err="1">
                <a:solidFill>
                  <a:schemeClr val="bg2"/>
                </a:solidFill>
                <a:latin typeface="Calibri" panose="020F0502020204030204" pitchFamily="34" charset="0"/>
              </a:rPr>
              <a:t>Hirshfield</a:t>
            </a:r>
            <a:r>
              <a:rPr lang="en-US" sz="1200" b="0" dirty="0">
                <a:solidFill>
                  <a:schemeClr val="bg2"/>
                </a:solidFill>
                <a:latin typeface="Calibri" panose="020F0502020204030204" pitchFamily="34" charset="0"/>
              </a:rPr>
              <a:t>. ASBS 2020. </a:t>
            </a:r>
            <a:r>
              <a:rPr lang="en-US" sz="1200" b="0" dirty="0" err="1">
                <a:solidFill>
                  <a:schemeClr val="bg2"/>
                </a:solidFill>
                <a:latin typeface="Calibri" panose="020F0502020204030204" pitchFamily="34" charset="0"/>
              </a:rPr>
              <a:t>Abstr</a:t>
            </a:r>
            <a:r>
              <a:rPr lang="en-US" sz="1200" b="0" dirty="0">
                <a:solidFill>
                  <a:schemeClr val="bg2"/>
                </a:solidFill>
                <a:latin typeface="Calibri" panose="020F0502020204030204" pitchFamily="34" charset="0"/>
              </a:rPr>
              <a:t> 785859. </a:t>
            </a:r>
          </a:p>
        </p:txBody>
      </p:sp>
      <p:sp>
        <p:nvSpPr>
          <p:cNvPr id="25" name="Rectangle 49">
            <a:extLst>
              <a:ext uri="{FF2B5EF4-FFF2-40B4-BE49-F238E27FC236}">
                <a16:creationId xmlns:a16="http://schemas.microsoft.com/office/drawing/2014/main" id="{1977229C-BDED-2342-AD9C-04D161331101}"/>
              </a:ext>
            </a:extLst>
          </p:cNvPr>
          <p:cNvSpPr>
            <a:spLocks noChangeArrowheads="1"/>
          </p:cNvSpPr>
          <p:nvPr/>
        </p:nvSpPr>
        <p:spPr bwMode="auto">
          <a:xfrm>
            <a:off x="2773716" y="3881609"/>
            <a:ext cx="2557080" cy="615515"/>
          </a:xfrm>
          <a:prstGeom prst="rect">
            <a:avLst/>
          </a:prstGeom>
          <a:solidFill>
            <a:schemeClr val="accent3">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Paclitaxel</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chemeClr val="bg1"/>
                </a:solidFill>
                <a:latin typeface="Calibri" panose="020F0502020204030204" pitchFamily="34" charset="0"/>
              </a:rPr>
              <a:t>80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D1, 8, 15</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26" name="Rectangle 49">
            <a:extLst>
              <a:ext uri="{FF2B5EF4-FFF2-40B4-BE49-F238E27FC236}">
                <a16:creationId xmlns:a16="http://schemas.microsoft.com/office/drawing/2014/main" id="{78CCD0A4-9E30-B847-9EE4-00FCFEA1399A}"/>
              </a:ext>
            </a:extLst>
          </p:cNvPr>
          <p:cNvSpPr>
            <a:spLocks noChangeArrowheads="1"/>
          </p:cNvSpPr>
          <p:nvPr/>
        </p:nvSpPr>
        <p:spPr bwMode="auto">
          <a:xfrm>
            <a:off x="2773715" y="3085312"/>
            <a:ext cx="5217755" cy="6155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Pembrolizumab</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200 mg IV D1 Q3W</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27" name="TextBox 26">
            <a:extLst>
              <a:ext uri="{FF2B5EF4-FFF2-40B4-BE49-F238E27FC236}">
                <a16:creationId xmlns:a16="http://schemas.microsoft.com/office/drawing/2014/main" id="{BA3A23D4-CC41-3C4C-90F8-4852A4ED5C99}"/>
              </a:ext>
            </a:extLst>
          </p:cNvPr>
          <p:cNvSpPr txBox="1"/>
          <p:nvPr/>
        </p:nvSpPr>
        <p:spPr bwMode="auto">
          <a:xfrm>
            <a:off x="3099969" y="2124619"/>
            <a:ext cx="1904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Cycles 1-4 (12 wk)</a:t>
            </a:r>
          </a:p>
        </p:txBody>
      </p:sp>
      <p:sp>
        <p:nvSpPr>
          <p:cNvPr id="28" name="TextBox 27">
            <a:extLst>
              <a:ext uri="{FF2B5EF4-FFF2-40B4-BE49-F238E27FC236}">
                <a16:creationId xmlns:a16="http://schemas.microsoft.com/office/drawing/2014/main" id="{6571CA87-9111-4C47-9B7F-9788E93B769F}"/>
              </a:ext>
            </a:extLst>
          </p:cNvPr>
          <p:cNvSpPr txBox="1"/>
          <p:nvPr/>
        </p:nvSpPr>
        <p:spPr bwMode="auto">
          <a:xfrm>
            <a:off x="5912836" y="2124619"/>
            <a:ext cx="1516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Cycles 5-8 (12 wk)</a:t>
            </a:r>
          </a:p>
        </p:txBody>
      </p:sp>
      <p:sp>
        <p:nvSpPr>
          <p:cNvPr id="29" name="Line 52">
            <a:extLst>
              <a:ext uri="{FF2B5EF4-FFF2-40B4-BE49-F238E27FC236}">
                <a16:creationId xmlns:a16="http://schemas.microsoft.com/office/drawing/2014/main" id="{DFCC3D57-4EBA-C244-B31E-EC0B3DA71150}"/>
              </a:ext>
            </a:extLst>
          </p:cNvPr>
          <p:cNvSpPr>
            <a:spLocks noChangeShapeType="1"/>
          </p:cNvSpPr>
          <p:nvPr/>
        </p:nvSpPr>
        <p:spPr bwMode="auto">
          <a:xfrm>
            <a:off x="8066729" y="3786388"/>
            <a:ext cx="6187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46">
            <a:extLst>
              <a:ext uri="{FF2B5EF4-FFF2-40B4-BE49-F238E27FC236}">
                <a16:creationId xmlns:a16="http://schemas.microsoft.com/office/drawing/2014/main" id="{93FFEEEC-D107-984A-8BD9-0A6E560B54AE}"/>
              </a:ext>
            </a:extLst>
          </p:cNvPr>
          <p:cNvSpPr>
            <a:spLocks noChangeArrowheads="1"/>
          </p:cNvSpPr>
          <p:nvPr/>
        </p:nvSpPr>
        <p:spPr bwMode="auto">
          <a:xfrm>
            <a:off x="7814752" y="3401949"/>
            <a:ext cx="1122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p>
        </p:txBody>
      </p:sp>
      <p:sp>
        <p:nvSpPr>
          <p:cNvPr id="31" name="Rectangle 49">
            <a:extLst>
              <a:ext uri="{FF2B5EF4-FFF2-40B4-BE49-F238E27FC236}">
                <a16:creationId xmlns:a16="http://schemas.microsoft.com/office/drawing/2014/main" id="{9D6B0668-BFF7-B140-95C5-86645E91E9A0}"/>
              </a:ext>
            </a:extLst>
          </p:cNvPr>
          <p:cNvSpPr>
            <a:spLocks noChangeArrowheads="1"/>
          </p:cNvSpPr>
          <p:nvPr/>
        </p:nvSpPr>
        <p:spPr bwMode="auto">
          <a:xfrm>
            <a:off x="5350256" y="2441130"/>
            <a:ext cx="2641216" cy="61551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chemeClr val="tx1"/>
                </a:solidFill>
                <a:effectLst/>
                <a:uLnTx/>
                <a:uFillTx/>
                <a:latin typeface="Calibri" panose="020F0502020204030204" pitchFamily="34" charset="0"/>
              </a:rPr>
              <a:t>Doxorubicin</a:t>
            </a:r>
            <a:r>
              <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rPr>
              <a:t>*</a:t>
            </a:r>
            <a:r>
              <a:rPr kumimoji="0" lang="en-US" altLang="en-US" sz="1400" b="1" i="0" u="none" strike="noStrike" kern="1200" cap="none" spc="0" normalizeH="0" baseline="0" noProof="0" dirty="0">
                <a:ln>
                  <a:noFill/>
                </a:ln>
                <a:solidFill>
                  <a:schemeClr val="tx1"/>
                </a:solidFill>
                <a:effectLst/>
                <a:uLnTx/>
                <a:uFillTx/>
                <a:latin typeface="Calibri" panose="020F0502020204030204" pitchFamily="34" charset="0"/>
              </a:rPr>
              <a:t> </a:t>
            </a:r>
            <a:r>
              <a:rPr kumimoji="0" lang="en-US" altLang="en-US" sz="1400" b="0" i="1" u="none" strike="noStrike" kern="1200" cap="none" spc="0" normalizeH="0" baseline="0" noProof="0" dirty="0">
                <a:ln>
                  <a:noFill/>
                </a:ln>
                <a:solidFill>
                  <a:schemeClr val="tx1"/>
                </a:solidFill>
                <a:effectLst/>
                <a:uLnTx/>
                <a:uFillTx/>
                <a:latin typeface="Calibri" panose="020F0502020204030204" pitchFamily="34" charset="0"/>
              </a:rPr>
              <a:t>or</a:t>
            </a:r>
            <a:r>
              <a:rPr lang="en-US" altLang="en-US" sz="1400" i="1" dirty="0">
                <a:solidFill>
                  <a:schemeClr val="tx1"/>
                </a:solidFill>
                <a:latin typeface="Calibri" panose="020F0502020204030204" pitchFamily="34" charset="0"/>
              </a:rPr>
              <a:t> </a:t>
            </a:r>
          </a:p>
          <a:p>
            <a:pPr algn="ctr" eaLnBrk="1" fontAlgn="auto" hangingPunct="1">
              <a:lnSpc>
                <a:spcPct val="100000"/>
              </a:lnSpc>
              <a:spcBef>
                <a:spcPct val="0"/>
              </a:spcBef>
              <a:spcAft>
                <a:spcPct val="0"/>
              </a:spcAft>
              <a:buClrTx/>
              <a:buNone/>
              <a:defRPr/>
            </a:pPr>
            <a:r>
              <a:rPr lang="en-US" altLang="en-US" sz="1400" dirty="0">
                <a:solidFill>
                  <a:schemeClr val="tx1"/>
                </a:solidFill>
                <a:latin typeface="Calibri" panose="020F0502020204030204" pitchFamily="34" charset="0"/>
              </a:rPr>
              <a:t>epirubicin</a:t>
            </a:r>
            <a:r>
              <a:rPr lang="en-US" altLang="en-US" sz="1400" baseline="30000" dirty="0">
                <a:solidFill>
                  <a:schemeClr val="tx1"/>
                </a:solidFill>
                <a:latin typeface="Calibri" panose="020F0502020204030204" pitchFamily="34" charset="0"/>
              </a:rPr>
              <a:t>†</a:t>
            </a:r>
            <a:r>
              <a:rPr lang="en-US" altLang="en-US" sz="1400" dirty="0">
                <a:solidFill>
                  <a:schemeClr val="tx1"/>
                </a:solidFill>
                <a:latin typeface="Calibri" panose="020F0502020204030204" pitchFamily="34" charset="0"/>
              </a:rPr>
              <a:t> </a:t>
            </a:r>
            <a:r>
              <a:rPr kumimoji="0" lang="en-US" altLang="en-US" sz="1400" i="0" u="none" strike="noStrike" kern="1200" cap="none" spc="0" normalizeH="0" baseline="0" noProof="0" dirty="0">
                <a:ln>
                  <a:noFill/>
                </a:ln>
                <a:solidFill>
                  <a:schemeClr val="tx1"/>
                </a:solidFill>
                <a:effectLst/>
                <a:uLnTx/>
                <a:uFillTx/>
                <a:latin typeface="Calibri" panose="020F0502020204030204" pitchFamily="34" charset="0"/>
              </a:rPr>
              <a:t>+</a:t>
            </a:r>
            <a:r>
              <a:rPr lang="en-US" altLang="en-US" sz="1400" dirty="0">
                <a:solidFill>
                  <a:schemeClr val="tx1"/>
                </a:solidFill>
                <a:latin typeface="Calibri" panose="020F0502020204030204" pitchFamily="34" charset="0"/>
              </a:rPr>
              <a:t> cyclophosphamide</a:t>
            </a:r>
            <a:r>
              <a:rPr lang="en-US" altLang="en-US" sz="1400" baseline="30000" dirty="0">
                <a:solidFill>
                  <a:schemeClr val="tx1"/>
                </a:solidFill>
                <a:latin typeface="Calibri" panose="020F0502020204030204" pitchFamily="34" charset="0"/>
              </a:rPr>
              <a:t>‡</a:t>
            </a:r>
            <a:endParaRPr kumimoji="0" lang="en-US" altLang="en-US" sz="1400" i="0" u="none" strike="noStrike" kern="1200" cap="none" spc="0" normalizeH="0" baseline="30000" noProof="0" dirty="0">
              <a:ln>
                <a:noFill/>
              </a:ln>
              <a:solidFill>
                <a:schemeClr val="tx1"/>
              </a:solidFill>
              <a:effectLst/>
              <a:uLnTx/>
              <a:uFillTx/>
              <a:latin typeface="Calibri" panose="020F0502020204030204" pitchFamily="34" charset="0"/>
            </a:endParaRPr>
          </a:p>
        </p:txBody>
      </p:sp>
      <p:sp>
        <p:nvSpPr>
          <p:cNvPr id="32" name="Rectangle 49">
            <a:extLst>
              <a:ext uri="{FF2B5EF4-FFF2-40B4-BE49-F238E27FC236}">
                <a16:creationId xmlns:a16="http://schemas.microsoft.com/office/drawing/2014/main" id="{CD9FBC0F-9000-A448-94F4-5CE772A9C2ED}"/>
              </a:ext>
            </a:extLst>
          </p:cNvPr>
          <p:cNvSpPr>
            <a:spLocks noChangeArrowheads="1"/>
          </p:cNvSpPr>
          <p:nvPr/>
        </p:nvSpPr>
        <p:spPr bwMode="auto">
          <a:xfrm>
            <a:off x="5350256" y="3881609"/>
            <a:ext cx="2641215" cy="615515"/>
          </a:xfrm>
          <a:prstGeom prst="rect">
            <a:avLst/>
          </a:prstGeom>
          <a:solidFill>
            <a:schemeClr val="accent3">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Doxorubicin</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rPr>
              <a:t>*</a:t>
            </a: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 </a:t>
            </a: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rPr>
              <a:t>or</a:t>
            </a:r>
            <a:r>
              <a:rPr lang="en-US" altLang="en-US" sz="1400" i="1" dirty="0">
                <a:solidFill>
                  <a:schemeClr val="bg1"/>
                </a:solidFill>
                <a:latin typeface="Calibri" panose="020F0502020204030204" pitchFamily="34" charset="0"/>
              </a:rPr>
              <a:t> </a:t>
            </a:r>
          </a:p>
          <a:p>
            <a:pPr algn="ctr" eaLnBrk="1" fontAlgn="auto" hangingPunct="1">
              <a:lnSpc>
                <a:spcPct val="100000"/>
              </a:lnSpc>
              <a:spcBef>
                <a:spcPct val="0"/>
              </a:spcBef>
              <a:spcAft>
                <a:spcPct val="0"/>
              </a:spcAft>
              <a:buClrTx/>
              <a:buNone/>
              <a:defRPr/>
            </a:pPr>
            <a:r>
              <a:rPr lang="en-US" altLang="en-US" sz="1400" dirty="0">
                <a:solidFill>
                  <a:schemeClr val="bg1"/>
                </a:solidFill>
                <a:latin typeface="Calibri" panose="020F0502020204030204" pitchFamily="34" charset="0"/>
              </a:rPr>
              <a:t>epirubicin</a:t>
            </a: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 </a:t>
            </a:r>
            <a:r>
              <a:rPr kumimoji="0" lang="en-US" altLang="en-US" sz="1400" i="0" u="none" strike="noStrike" kern="1200" cap="none" spc="0" normalizeH="0" baseline="0" noProof="0" dirty="0">
                <a:ln>
                  <a:noFill/>
                </a:ln>
                <a:solidFill>
                  <a:schemeClr val="bg1"/>
                </a:solidFill>
                <a:effectLst/>
                <a:uLnTx/>
                <a:uFillTx/>
                <a:latin typeface="Calibri" panose="020F0502020204030204" pitchFamily="34" charset="0"/>
              </a:rPr>
              <a:t>+</a:t>
            </a:r>
            <a:r>
              <a:rPr lang="en-US" altLang="en-US" sz="1400" dirty="0">
                <a:solidFill>
                  <a:schemeClr val="bg1"/>
                </a:solidFill>
                <a:latin typeface="Calibri" panose="020F0502020204030204" pitchFamily="34" charset="0"/>
              </a:rPr>
              <a:t> cyclophosphamide</a:t>
            </a:r>
            <a:r>
              <a:rPr lang="en-US" altLang="en-US" sz="1400" baseline="30000" dirty="0">
                <a:solidFill>
                  <a:schemeClr val="bg1"/>
                </a:solidFill>
                <a:latin typeface="Calibri" panose="020F0502020204030204" pitchFamily="34" charset="0"/>
              </a:rPr>
              <a:t>‡</a:t>
            </a:r>
            <a:endParaRPr kumimoji="0" lang="en-US" altLang="en-US" sz="1400" i="0" u="none" strike="noStrike" kern="1200" cap="none" spc="0" normalizeH="0" baseline="30000" noProof="0" dirty="0">
              <a:ln>
                <a:noFill/>
              </a:ln>
              <a:solidFill>
                <a:schemeClr val="bg1"/>
              </a:solidFill>
              <a:effectLst/>
              <a:uLnTx/>
              <a:uFillTx/>
              <a:latin typeface="Calibri" panose="020F0502020204030204" pitchFamily="34" charset="0"/>
            </a:endParaRPr>
          </a:p>
        </p:txBody>
      </p:sp>
      <p:sp>
        <p:nvSpPr>
          <p:cNvPr id="33" name="TextBox 32">
            <a:extLst>
              <a:ext uri="{FF2B5EF4-FFF2-40B4-BE49-F238E27FC236}">
                <a16:creationId xmlns:a16="http://schemas.microsoft.com/office/drawing/2014/main" id="{CDE20B37-262D-7343-AEF4-EDB38EB671C8}"/>
              </a:ext>
            </a:extLst>
          </p:cNvPr>
          <p:cNvSpPr txBox="1"/>
          <p:nvPr/>
        </p:nvSpPr>
        <p:spPr bwMode="auto">
          <a:xfrm>
            <a:off x="4569453" y="1844608"/>
            <a:ext cx="1626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u="sng" dirty="0">
                <a:solidFill>
                  <a:schemeClr val="bg1"/>
                </a:solidFill>
                <a:latin typeface="Calibri" panose="020F0502020204030204" pitchFamily="34" charset="0"/>
              </a:rPr>
              <a:t>Neoadjuvant Phase</a:t>
            </a:r>
          </a:p>
        </p:txBody>
      </p:sp>
      <p:sp>
        <p:nvSpPr>
          <p:cNvPr id="34" name="TextBox 33">
            <a:extLst>
              <a:ext uri="{FF2B5EF4-FFF2-40B4-BE49-F238E27FC236}">
                <a16:creationId xmlns:a16="http://schemas.microsoft.com/office/drawing/2014/main" id="{9DCCF18D-F60D-2540-A9A7-CAF15FC5DC9B}"/>
              </a:ext>
            </a:extLst>
          </p:cNvPr>
          <p:cNvSpPr txBox="1"/>
          <p:nvPr/>
        </p:nvSpPr>
        <p:spPr bwMode="auto">
          <a:xfrm>
            <a:off x="9048955" y="1844608"/>
            <a:ext cx="1342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u="sng" dirty="0">
                <a:solidFill>
                  <a:schemeClr val="bg1"/>
                </a:solidFill>
                <a:latin typeface="Calibri" panose="020F0502020204030204" pitchFamily="34" charset="0"/>
              </a:rPr>
              <a:t>Adjuvant Phase</a:t>
            </a:r>
          </a:p>
        </p:txBody>
      </p:sp>
      <p:sp>
        <p:nvSpPr>
          <p:cNvPr id="35" name="TextBox 34">
            <a:extLst>
              <a:ext uri="{FF2B5EF4-FFF2-40B4-BE49-F238E27FC236}">
                <a16:creationId xmlns:a16="http://schemas.microsoft.com/office/drawing/2014/main" id="{0A5C8BB4-532C-0E4C-A705-3BD950A1BA71}"/>
              </a:ext>
            </a:extLst>
          </p:cNvPr>
          <p:cNvSpPr txBox="1"/>
          <p:nvPr/>
        </p:nvSpPr>
        <p:spPr bwMode="auto">
          <a:xfrm>
            <a:off x="8962200" y="2124619"/>
            <a:ext cx="1516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Cycles 1-9 (27 wk)</a:t>
            </a:r>
          </a:p>
        </p:txBody>
      </p:sp>
      <p:sp>
        <p:nvSpPr>
          <p:cNvPr id="36" name="Rectangle 49">
            <a:extLst>
              <a:ext uri="{FF2B5EF4-FFF2-40B4-BE49-F238E27FC236}">
                <a16:creationId xmlns:a16="http://schemas.microsoft.com/office/drawing/2014/main" id="{E97D7EB1-03B5-514D-B9CB-359AA3FAE3B3}"/>
              </a:ext>
            </a:extLst>
          </p:cNvPr>
          <p:cNvSpPr>
            <a:spLocks noChangeArrowheads="1"/>
          </p:cNvSpPr>
          <p:nvPr/>
        </p:nvSpPr>
        <p:spPr bwMode="auto">
          <a:xfrm>
            <a:off x="8777916" y="2441130"/>
            <a:ext cx="1884624" cy="61551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chemeClr val="tx1"/>
                </a:solidFill>
                <a:latin typeface="Calibri" panose="020F0502020204030204" pitchFamily="34" charset="0"/>
              </a:rPr>
              <a:t>ET</a:t>
            </a:r>
            <a:r>
              <a:rPr lang="en-US" altLang="en-US" sz="1400" b="0" baseline="30000" dirty="0">
                <a:solidFill>
                  <a:schemeClr val="tx1"/>
                </a:solidFill>
                <a:latin typeface="Calibri" panose="020F0502020204030204" pitchFamily="34" charset="0"/>
              </a:rPr>
              <a:t>§</a:t>
            </a:r>
            <a:endParaRPr kumimoji="0" lang="en-US" altLang="en-US" sz="1400" b="0" i="0" u="none" strike="noStrike" kern="1200" cap="none" spc="0" normalizeH="0" baseline="30000" noProof="0" dirty="0">
              <a:ln>
                <a:noFill/>
              </a:ln>
              <a:solidFill>
                <a:schemeClr val="tx1"/>
              </a:solidFill>
              <a:effectLst/>
              <a:uLnTx/>
              <a:uFillTx/>
              <a:latin typeface="Calibri" panose="020F0502020204030204" pitchFamily="34" charset="0"/>
            </a:endParaRPr>
          </a:p>
        </p:txBody>
      </p:sp>
      <p:sp>
        <p:nvSpPr>
          <p:cNvPr id="37" name="Rectangle 49">
            <a:extLst>
              <a:ext uri="{FF2B5EF4-FFF2-40B4-BE49-F238E27FC236}">
                <a16:creationId xmlns:a16="http://schemas.microsoft.com/office/drawing/2014/main" id="{D1AC5952-CD98-0642-8739-FBD392B7B9B5}"/>
              </a:ext>
            </a:extLst>
          </p:cNvPr>
          <p:cNvSpPr>
            <a:spLocks noChangeArrowheads="1"/>
          </p:cNvSpPr>
          <p:nvPr/>
        </p:nvSpPr>
        <p:spPr bwMode="auto">
          <a:xfrm>
            <a:off x="8777916" y="3085312"/>
            <a:ext cx="1884624" cy="6155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Pembrolizumab</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200 mg IV D1 Q3W</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38" name="Rectangle 49">
            <a:extLst>
              <a:ext uri="{FF2B5EF4-FFF2-40B4-BE49-F238E27FC236}">
                <a16:creationId xmlns:a16="http://schemas.microsoft.com/office/drawing/2014/main" id="{33D2F187-CEE1-1B47-A4CC-52DCC3DE75DF}"/>
              </a:ext>
            </a:extLst>
          </p:cNvPr>
          <p:cNvSpPr>
            <a:spLocks noChangeArrowheads="1"/>
          </p:cNvSpPr>
          <p:nvPr/>
        </p:nvSpPr>
        <p:spPr bwMode="auto">
          <a:xfrm>
            <a:off x="8777916" y="3881609"/>
            <a:ext cx="1884624" cy="615515"/>
          </a:xfrm>
          <a:prstGeom prst="rect">
            <a:avLst/>
          </a:prstGeom>
          <a:solidFill>
            <a:schemeClr val="accent3">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ET</a:t>
            </a:r>
            <a:r>
              <a:rPr lang="en-US" altLang="en-US" sz="1400" b="0" baseline="30000" dirty="0">
                <a:solidFill>
                  <a:schemeClr val="bg1"/>
                </a:solidFill>
                <a:latin typeface="Calibri" panose="020F0502020204030204" pitchFamily="34" charset="0"/>
              </a:rPr>
              <a:t>§</a:t>
            </a:r>
            <a:endPar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39" name="Rectangle 49">
            <a:extLst>
              <a:ext uri="{FF2B5EF4-FFF2-40B4-BE49-F238E27FC236}">
                <a16:creationId xmlns:a16="http://schemas.microsoft.com/office/drawing/2014/main" id="{FCD07FF1-41FC-AE4C-8945-9DC1E465B24D}"/>
              </a:ext>
            </a:extLst>
          </p:cNvPr>
          <p:cNvSpPr>
            <a:spLocks noChangeArrowheads="1"/>
          </p:cNvSpPr>
          <p:nvPr/>
        </p:nvSpPr>
        <p:spPr bwMode="auto">
          <a:xfrm>
            <a:off x="8777916" y="4526736"/>
            <a:ext cx="1884624" cy="615515"/>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Placebo</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200 mg IV D1 Q3W</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40" name="TextBox 39">
            <a:extLst>
              <a:ext uri="{FF2B5EF4-FFF2-40B4-BE49-F238E27FC236}">
                <a16:creationId xmlns:a16="http://schemas.microsoft.com/office/drawing/2014/main" id="{C14ACD08-6ACF-D947-BD90-CD5F1FEEE6D3}"/>
              </a:ext>
            </a:extLst>
          </p:cNvPr>
          <p:cNvSpPr txBox="1"/>
          <p:nvPr/>
        </p:nvSpPr>
        <p:spPr bwMode="auto">
          <a:xfrm>
            <a:off x="2781762" y="5157577"/>
            <a:ext cx="4914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*60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600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Investigator’s choice.</a:t>
            </a:r>
            <a:endParaRPr lang="en-US" sz="1400" b="0" baseline="30000" dirty="0">
              <a:solidFill>
                <a:schemeClr val="bg1"/>
              </a:solidFill>
              <a:latin typeface="Calibri" panose="020F0502020204030204" pitchFamily="34" charset="0"/>
            </a:endParaRPr>
          </a:p>
        </p:txBody>
      </p:sp>
      <p:sp>
        <p:nvSpPr>
          <p:cNvPr id="43" name="Rectangle 46">
            <a:extLst>
              <a:ext uri="{FF2B5EF4-FFF2-40B4-BE49-F238E27FC236}">
                <a16:creationId xmlns:a16="http://schemas.microsoft.com/office/drawing/2014/main" id="{15B497D1-C7BF-8442-A2FE-35B9BF43D9B3}"/>
              </a:ext>
            </a:extLst>
          </p:cNvPr>
          <p:cNvSpPr>
            <a:spLocks noChangeArrowheads="1"/>
          </p:cNvSpPr>
          <p:nvPr/>
        </p:nvSpPr>
        <p:spPr bwMode="auto">
          <a:xfrm>
            <a:off x="10662540" y="2490363"/>
            <a:ext cx="7574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i="1" dirty="0">
                <a:solidFill>
                  <a:srgbClr val="000000"/>
                </a:solidFill>
                <a:latin typeface="Calibri" panose="020F0502020204030204" pitchFamily="34" charset="0"/>
              </a:rPr>
              <a:t>Up to 10 </a:t>
            </a:r>
            <a:r>
              <a:rPr lang="en-US" altLang="en-US" sz="1400" b="0" i="1" dirty="0" err="1">
                <a:solidFill>
                  <a:srgbClr val="000000"/>
                </a:solidFill>
                <a:latin typeface="Calibri" panose="020F0502020204030204" pitchFamily="34" charset="0"/>
              </a:rPr>
              <a:t>yr</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44" name="Rectangle 46">
            <a:extLst>
              <a:ext uri="{FF2B5EF4-FFF2-40B4-BE49-F238E27FC236}">
                <a16:creationId xmlns:a16="http://schemas.microsoft.com/office/drawing/2014/main" id="{FB77B2D0-0AD0-2F42-822B-30CD0EA3E2EA}"/>
              </a:ext>
            </a:extLst>
          </p:cNvPr>
          <p:cNvSpPr>
            <a:spLocks noChangeArrowheads="1"/>
          </p:cNvSpPr>
          <p:nvPr/>
        </p:nvSpPr>
        <p:spPr bwMode="auto">
          <a:xfrm>
            <a:off x="10662540" y="3909165"/>
            <a:ext cx="7574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0" i="1" dirty="0">
                <a:solidFill>
                  <a:srgbClr val="000000"/>
                </a:solidFill>
                <a:latin typeface="Calibri" panose="020F0502020204030204" pitchFamily="34" charset="0"/>
              </a:rPr>
              <a:t>Up to 10 </a:t>
            </a:r>
            <a:r>
              <a:rPr lang="en-US" altLang="en-US" sz="1400" b="0" i="1" dirty="0" err="1">
                <a:solidFill>
                  <a:srgbClr val="000000"/>
                </a:solidFill>
                <a:latin typeface="Calibri" panose="020F0502020204030204" pitchFamily="34" charset="0"/>
              </a:rPr>
              <a:t>yr</a:t>
            </a:r>
            <a:endParaRPr lang="en-US" altLang="en-US" sz="1400" b="0" i="1" dirty="0">
              <a:solidFill>
                <a:srgbClr val="000000"/>
              </a:solidFill>
              <a:latin typeface="Calibri" panose="020F0502020204030204" pitchFamily="34" charset="0"/>
            </a:endParaRPr>
          </a:p>
        </p:txBody>
      </p:sp>
      <p:sp>
        <p:nvSpPr>
          <p:cNvPr id="45" name="Line 54">
            <a:extLst>
              <a:ext uri="{FF2B5EF4-FFF2-40B4-BE49-F238E27FC236}">
                <a16:creationId xmlns:a16="http://schemas.microsoft.com/office/drawing/2014/main" id="{D5AC1C75-B89B-834D-9DA6-6BEC1BD506E4}"/>
              </a:ext>
            </a:extLst>
          </p:cNvPr>
          <p:cNvSpPr>
            <a:spLocks noChangeShapeType="1"/>
          </p:cNvSpPr>
          <p:nvPr/>
        </p:nvSpPr>
        <p:spPr bwMode="auto">
          <a:xfrm>
            <a:off x="2275866" y="4312654"/>
            <a:ext cx="394371" cy="1725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Content Placeholder 2">
            <a:extLst>
              <a:ext uri="{FF2B5EF4-FFF2-40B4-BE49-F238E27FC236}">
                <a16:creationId xmlns:a16="http://schemas.microsoft.com/office/drawing/2014/main" id="{1E8DDD2E-22AC-B8A9-3FA4-DC2A17D72D5D}"/>
              </a:ext>
            </a:extLst>
          </p:cNvPr>
          <p:cNvSpPr txBox="1">
            <a:spLocks/>
          </p:cNvSpPr>
          <p:nvPr/>
        </p:nvSpPr>
        <p:spPr bwMode="auto">
          <a:xfrm>
            <a:off x="604675" y="5518273"/>
            <a:ext cx="10877529" cy="64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00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r>
              <a:rPr lang="en-US" dirty="0"/>
              <a:t>Primary endpoint: </a:t>
            </a:r>
            <a:r>
              <a:rPr lang="en-US" b="0" dirty="0"/>
              <a:t>pCR (ypT0/Tis ypN0), EFS</a:t>
            </a:r>
          </a:p>
          <a:p>
            <a:r>
              <a:rPr lang="en-US" dirty="0"/>
              <a:t>Secondary endpoints: </a:t>
            </a:r>
            <a:r>
              <a:rPr lang="en-US" b="0" dirty="0"/>
              <a:t>pCR (ypT0 ypN0, ypT0/Tis, ypT0/Tis ypN0), OS, HRQoL, safety</a:t>
            </a:r>
          </a:p>
        </p:txBody>
      </p:sp>
      <p:grpSp>
        <p:nvGrpSpPr>
          <p:cNvPr id="41" name="Group 40">
            <a:extLst>
              <a:ext uri="{FF2B5EF4-FFF2-40B4-BE49-F238E27FC236}">
                <a16:creationId xmlns:a16="http://schemas.microsoft.com/office/drawing/2014/main" id="{B962B35A-5081-8B0A-4A07-B28748BF0B60}"/>
              </a:ext>
            </a:extLst>
          </p:cNvPr>
          <p:cNvGrpSpPr/>
          <p:nvPr/>
        </p:nvGrpSpPr>
        <p:grpSpPr>
          <a:xfrm>
            <a:off x="9392911" y="6207927"/>
            <a:ext cx="2488502" cy="454909"/>
            <a:chOff x="9392911" y="6207927"/>
            <a:chExt cx="2488502" cy="454909"/>
          </a:xfrm>
        </p:grpSpPr>
        <p:pic>
          <p:nvPicPr>
            <p:cNvPr id="42" name="Picture 41" descr="A picture containing text, ax, wheel&#10;&#10;Description automatically generated">
              <a:extLst>
                <a:ext uri="{FF2B5EF4-FFF2-40B4-BE49-F238E27FC236}">
                  <a16:creationId xmlns:a16="http://schemas.microsoft.com/office/drawing/2014/main" id="{94B512C7-0EA4-C8A3-3B98-F87A071062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50" name="Rectangle 8">
              <a:extLst>
                <a:ext uri="{FF2B5EF4-FFF2-40B4-BE49-F238E27FC236}">
                  <a16:creationId xmlns:a16="http://schemas.microsoft.com/office/drawing/2014/main" id="{4D32EBC4-D60D-3D8A-F783-4BE02833E69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780010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DE6C2-4EA4-FE4C-AFB0-E41D2D8BBC08}"/>
              </a:ext>
            </a:extLst>
          </p:cNvPr>
          <p:cNvSpPr>
            <a:spLocks noGrp="1"/>
          </p:cNvSpPr>
          <p:nvPr>
            <p:ph type="title"/>
          </p:nvPr>
        </p:nvSpPr>
        <p:spPr/>
        <p:txBody>
          <a:bodyPr/>
          <a:lstStyle/>
          <a:p>
            <a:r>
              <a:rPr lang="en-US" dirty="0"/>
              <a:t>CheckMate 7FL: Neoadjuvant Nivolumab in ER+/HER2- Breast Cancer </a:t>
            </a:r>
          </a:p>
        </p:txBody>
      </p:sp>
      <p:sp>
        <p:nvSpPr>
          <p:cNvPr id="7" name="Content Placeholder 2">
            <a:extLst>
              <a:ext uri="{FF2B5EF4-FFF2-40B4-BE49-F238E27FC236}">
                <a16:creationId xmlns:a16="http://schemas.microsoft.com/office/drawing/2014/main" id="{02EDB287-36E3-144D-A651-E6DD6E5D1AB5}"/>
              </a:ext>
            </a:extLst>
          </p:cNvPr>
          <p:cNvSpPr>
            <a:spLocks noGrp="1"/>
          </p:cNvSpPr>
          <p:nvPr>
            <p:ph idx="1"/>
          </p:nvPr>
        </p:nvSpPr>
        <p:spPr/>
        <p:txBody>
          <a:bodyPr/>
          <a:lstStyle/>
          <a:p>
            <a:r>
              <a:rPr lang="en-US" sz="2400" dirty="0"/>
              <a:t>Multicenter, randomized, double-blind, placebo-controlled phase III trial</a:t>
            </a:r>
          </a:p>
        </p:txBody>
      </p:sp>
      <p:sp>
        <p:nvSpPr>
          <p:cNvPr id="5" name="Text Box 45">
            <a:extLst>
              <a:ext uri="{FF2B5EF4-FFF2-40B4-BE49-F238E27FC236}">
                <a16:creationId xmlns:a16="http://schemas.microsoft.com/office/drawing/2014/main" id="{641BDD96-0B65-774F-885E-F65B22DB2D7E}"/>
              </a:ext>
            </a:extLst>
          </p:cNvPr>
          <p:cNvSpPr txBox="1">
            <a:spLocks noChangeArrowheads="1"/>
          </p:cNvSpPr>
          <p:nvPr/>
        </p:nvSpPr>
        <p:spPr bwMode="auto">
          <a:xfrm>
            <a:off x="609759" y="2789062"/>
            <a:ext cx="204007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Patients with newly diagnosed high-risk, ER+/HER2-, grade 2 (with ER expression 1%-10%) or grade 3 BC; tissue available for assessment;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400" b="0" dirty="0">
                <a:solidFill>
                  <a:srgbClr val="000000"/>
                </a:solidFill>
                <a:latin typeface="Calibri" panose="020F0502020204030204" pitchFamily="34" charset="0"/>
              </a:rPr>
              <a:t>(N = 1200)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9" name="Rectangle 49">
            <a:extLst>
              <a:ext uri="{FF2B5EF4-FFF2-40B4-BE49-F238E27FC236}">
                <a16:creationId xmlns:a16="http://schemas.microsoft.com/office/drawing/2014/main" id="{18B6EA00-D0CA-614A-8DF4-114E453122A8}"/>
              </a:ext>
            </a:extLst>
          </p:cNvPr>
          <p:cNvSpPr>
            <a:spLocks noChangeArrowheads="1"/>
          </p:cNvSpPr>
          <p:nvPr/>
        </p:nvSpPr>
        <p:spPr bwMode="auto">
          <a:xfrm>
            <a:off x="2873779" y="2707941"/>
            <a:ext cx="2241124" cy="9496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360 mg Q3W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rPr>
              <a:t>Paclitaxel </a:t>
            </a:r>
            <a:r>
              <a:rPr lang="en-US" altLang="en-US" sz="1400" b="0" dirty="0">
                <a:solidFill>
                  <a:srgbClr val="FFFFFF"/>
                </a:solidFill>
                <a:latin typeface="Calibri" panose="020F0502020204030204" pitchFamily="34" charset="0"/>
              </a:rPr>
              <a:t>80 mg/m</a:t>
            </a:r>
            <a:r>
              <a:rPr lang="en-US" altLang="en-US" sz="1400" b="0" baseline="30000" dirty="0">
                <a:solidFill>
                  <a:srgbClr val="FFFFFF"/>
                </a:solidFill>
                <a:latin typeface="Calibri" panose="020F0502020204030204" pitchFamily="34" charset="0"/>
              </a:rPr>
              <a:t>2</a:t>
            </a:r>
            <a:r>
              <a:rPr lang="en-US" altLang="en-US" sz="1400" b="0" dirty="0">
                <a:solidFill>
                  <a:srgbClr val="FFFFFF"/>
                </a:solidFill>
                <a:latin typeface="Calibri" panose="020F0502020204030204" pitchFamily="34" charset="0"/>
              </a:rPr>
              <a:t> QW</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0" name="Rectangle 50">
            <a:extLst>
              <a:ext uri="{FF2B5EF4-FFF2-40B4-BE49-F238E27FC236}">
                <a16:creationId xmlns:a16="http://schemas.microsoft.com/office/drawing/2014/main" id="{29600757-4E4D-384F-B75A-927D42A72AC0}"/>
              </a:ext>
            </a:extLst>
          </p:cNvPr>
          <p:cNvSpPr>
            <a:spLocks noChangeArrowheads="1"/>
          </p:cNvSpPr>
          <p:nvPr/>
        </p:nvSpPr>
        <p:spPr bwMode="auto">
          <a:xfrm>
            <a:off x="2873779" y="3692738"/>
            <a:ext cx="2241125" cy="94966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Placebo </a:t>
            </a:r>
            <a:r>
              <a:rPr lang="en-US" altLang="en-US" sz="1400" b="0" dirty="0">
                <a:solidFill>
                  <a:srgbClr val="FFFFFF"/>
                </a:solidFill>
                <a:latin typeface="Calibri" panose="020F0502020204030204" pitchFamily="34" charset="0"/>
              </a:rPr>
              <a:t>360 mg Q3W </a:t>
            </a:r>
            <a:r>
              <a:rPr lang="en-US" altLang="en-US" sz="1400" dirty="0">
                <a:solidFill>
                  <a:srgbClr val="FFFFFF"/>
                </a:solidFill>
                <a:latin typeface="Calibri" panose="020F0502020204030204" pitchFamily="34" charset="0"/>
              </a:rPr>
              <a:t>+</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Paclitaxel </a:t>
            </a:r>
            <a:r>
              <a:rPr lang="en-US" altLang="en-US" sz="1400" b="0" dirty="0">
                <a:solidFill>
                  <a:srgbClr val="FFFFFF"/>
                </a:solidFill>
                <a:latin typeface="Calibri" panose="020F0502020204030204" pitchFamily="34" charset="0"/>
              </a:rPr>
              <a:t>80 mg/m</a:t>
            </a:r>
            <a:r>
              <a:rPr lang="en-US" altLang="en-US" sz="1400" b="0" baseline="30000" dirty="0">
                <a:solidFill>
                  <a:srgbClr val="FFFFFF"/>
                </a:solidFill>
                <a:latin typeface="Calibri" panose="020F0502020204030204" pitchFamily="34" charset="0"/>
              </a:rPr>
              <a:t>2</a:t>
            </a:r>
            <a:r>
              <a:rPr lang="en-US" altLang="en-US" sz="1400" b="0" dirty="0">
                <a:solidFill>
                  <a:srgbClr val="FFFFFF"/>
                </a:solidFill>
                <a:latin typeface="Calibri" panose="020F0502020204030204" pitchFamily="34" charset="0"/>
              </a:rPr>
              <a:t> QW</a:t>
            </a:r>
          </a:p>
        </p:txBody>
      </p:sp>
      <p:sp>
        <p:nvSpPr>
          <p:cNvPr id="11" name="Line 52">
            <a:extLst>
              <a:ext uri="{FF2B5EF4-FFF2-40B4-BE49-F238E27FC236}">
                <a16:creationId xmlns:a16="http://schemas.microsoft.com/office/drawing/2014/main" id="{02A98997-9034-8D47-BA05-90C14A20B268}"/>
              </a:ext>
            </a:extLst>
          </p:cNvPr>
          <p:cNvSpPr>
            <a:spLocks noChangeShapeType="1"/>
          </p:cNvSpPr>
          <p:nvPr/>
        </p:nvSpPr>
        <p:spPr bwMode="auto">
          <a:xfrm>
            <a:off x="8467380" y="3712992"/>
            <a:ext cx="6187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3">
            <a:extLst>
              <a:ext uri="{FF2B5EF4-FFF2-40B4-BE49-F238E27FC236}">
                <a16:creationId xmlns:a16="http://schemas.microsoft.com/office/drawing/2014/main" id="{AE8D2817-BDB9-464D-9900-2DA16E6DD6F1}"/>
              </a:ext>
            </a:extLst>
          </p:cNvPr>
          <p:cNvSpPr>
            <a:spLocks noChangeShapeType="1"/>
          </p:cNvSpPr>
          <p:nvPr/>
        </p:nvSpPr>
        <p:spPr bwMode="auto">
          <a:xfrm>
            <a:off x="2535911" y="3916854"/>
            <a:ext cx="254298" cy="11559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E8DD343-639F-2D45-8B6C-105CCA574A99}"/>
              </a:ext>
            </a:extLst>
          </p:cNvPr>
          <p:cNvSpPr>
            <a:spLocks noChangeShapeType="1"/>
          </p:cNvSpPr>
          <p:nvPr/>
        </p:nvSpPr>
        <p:spPr bwMode="auto">
          <a:xfrm flipV="1">
            <a:off x="2535912" y="3191643"/>
            <a:ext cx="264198" cy="11559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6">
            <a:extLst>
              <a:ext uri="{FF2B5EF4-FFF2-40B4-BE49-F238E27FC236}">
                <a16:creationId xmlns:a16="http://schemas.microsoft.com/office/drawing/2014/main" id="{D5BA90B8-237C-E14D-91BF-53257472F0F6}"/>
              </a:ext>
            </a:extLst>
          </p:cNvPr>
          <p:cNvSpPr>
            <a:spLocks noChangeArrowheads="1"/>
          </p:cNvSpPr>
          <p:nvPr/>
        </p:nvSpPr>
        <p:spPr bwMode="auto">
          <a:xfrm>
            <a:off x="8215403" y="3328553"/>
            <a:ext cx="1122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p>
        </p:txBody>
      </p:sp>
      <p:sp>
        <p:nvSpPr>
          <p:cNvPr id="6" name="TextBox 5">
            <a:extLst>
              <a:ext uri="{FF2B5EF4-FFF2-40B4-BE49-F238E27FC236}">
                <a16:creationId xmlns:a16="http://schemas.microsoft.com/office/drawing/2014/main" id="{6A9A473C-87E5-404D-9901-92024DA436FE}"/>
              </a:ext>
            </a:extLst>
          </p:cNvPr>
          <p:cNvSpPr txBox="1"/>
          <p:nvPr/>
        </p:nvSpPr>
        <p:spPr bwMode="auto">
          <a:xfrm>
            <a:off x="4688508" y="2136638"/>
            <a:ext cx="16353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u="sng" dirty="0">
                <a:solidFill>
                  <a:schemeClr val="bg1"/>
                </a:solidFill>
                <a:latin typeface="Calibri" panose="020F0502020204030204" pitchFamily="34" charset="0"/>
              </a:rPr>
              <a:t>Neoadjuvant Phase</a:t>
            </a:r>
          </a:p>
        </p:txBody>
      </p:sp>
      <p:sp>
        <p:nvSpPr>
          <p:cNvPr id="18" name="TextBox 17">
            <a:extLst>
              <a:ext uri="{FF2B5EF4-FFF2-40B4-BE49-F238E27FC236}">
                <a16:creationId xmlns:a16="http://schemas.microsoft.com/office/drawing/2014/main" id="{C88AE314-CD5B-584D-89CA-DE740F191F7F}"/>
              </a:ext>
            </a:extLst>
          </p:cNvPr>
          <p:cNvSpPr txBox="1"/>
          <p:nvPr/>
        </p:nvSpPr>
        <p:spPr bwMode="auto">
          <a:xfrm>
            <a:off x="9654892" y="2136638"/>
            <a:ext cx="13483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u="sng" dirty="0">
                <a:solidFill>
                  <a:schemeClr val="bg1"/>
                </a:solidFill>
                <a:latin typeface="Calibri" panose="020F0502020204030204" pitchFamily="34" charset="0"/>
              </a:rPr>
              <a:t>Adjuvant Phase</a:t>
            </a:r>
          </a:p>
        </p:txBody>
      </p:sp>
      <p:sp>
        <p:nvSpPr>
          <p:cNvPr id="17" name="TextBox 16">
            <a:extLst>
              <a:ext uri="{FF2B5EF4-FFF2-40B4-BE49-F238E27FC236}">
                <a16:creationId xmlns:a16="http://schemas.microsoft.com/office/drawing/2014/main" id="{AE9971C0-15B6-4240-9CF3-A05F979D98E8}"/>
              </a:ext>
            </a:extLst>
          </p:cNvPr>
          <p:cNvSpPr txBox="1"/>
          <p:nvPr/>
        </p:nvSpPr>
        <p:spPr bwMode="auto">
          <a:xfrm>
            <a:off x="3536876" y="2375796"/>
            <a:ext cx="914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Cycles 1-4</a:t>
            </a:r>
          </a:p>
        </p:txBody>
      </p:sp>
      <p:sp>
        <p:nvSpPr>
          <p:cNvPr id="20" name="TextBox 19">
            <a:extLst>
              <a:ext uri="{FF2B5EF4-FFF2-40B4-BE49-F238E27FC236}">
                <a16:creationId xmlns:a16="http://schemas.microsoft.com/office/drawing/2014/main" id="{4972B87D-1ED1-1F4C-BF83-87CFD08E43A8}"/>
              </a:ext>
            </a:extLst>
          </p:cNvPr>
          <p:cNvSpPr txBox="1"/>
          <p:nvPr/>
        </p:nvSpPr>
        <p:spPr bwMode="auto">
          <a:xfrm>
            <a:off x="6289876" y="2375796"/>
            <a:ext cx="914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Cycles 5-8</a:t>
            </a:r>
          </a:p>
        </p:txBody>
      </p:sp>
      <p:sp>
        <p:nvSpPr>
          <p:cNvPr id="21" name="Rectangle 49">
            <a:extLst>
              <a:ext uri="{FF2B5EF4-FFF2-40B4-BE49-F238E27FC236}">
                <a16:creationId xmlns:a16="http://schemas.microsoft.com/office/drawing/2014/main" id="{EEAB4286-65E0-C84F-80DB-92114CFADDAE}"/>
              </a:ext>
            </a:extLst>
          </p:cNvPr>
          <p:cNvSpPr>
            <a:spLocks noChangeArrowheads="1"/>
          </p:cNvSpPr>
          <p:nvPr/>
        </p:nvSpPr>
        <p:spPr bwMode="auto">
          <a:xfrm>
            <a:off x="5135431" y="2707941"/>
            <a:ext cx="3223821" cy="9496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Nivolumab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360 mg Q3W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 AC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Q3W </a:t>
            </a:r>
            <a:r>
              <a:rPr lang="en-US" altLang="en-US" sz="1400" b="0" i="1" dirty="0">
                <a:solidFill>
                  <a:srgbClr val="FFFFFF"/>
                </a:solidFill>
                <a:latin typeface="Calibri" panose="020F0502020204030204" pitchFamily="34" charset="0"/>
              </a:rPr>
              <a:t>or</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Nivolumab </a:t>
            </a:r>
            <a:r>
              <a:rPr lang="en-US" altLang="en-US" sz="1400" b="0" dirty="0">
                <a:solidFill>
                  <a:srgbClr val="FFFFFF"/>
                </a:solidFill>
                <a:latin typeface="Calibri" panose="020F0502020204030204" pitchFamily="34" charset="0"/>
              </a:rPr>
              <a:t>240 mg Q2W </a:t>
            </a:r>
            <a:r>
              <a:rPr lang="en-US" altLang="en-US" sz="1400" dirty="0">
                <a:solidFill>
                  <a:srgbClr val="FFFFFF"/>
                </a:solidFill>
                <a:latin typeface="Calibri" panose="020F0502020204030204" pitchFamily="34" charset="0"/>
              </a:rPr>
              <a:t>+ AC </a:t>
            </a:r>
            <a:r>
              <a:rPr lang="en-US" altLang="en-US" sz="1400" b="0" dirty="0">
                <a:solidFill>
                  <a:srgbClr val="FFFFFF"/>
                </a:solidFill>
                <a:latin typeface="Calibri" panose="020F0502020204030204" pitchFamily="34" charset="0"/>
              </a:rPr>
              <a:t>Q2W</a:t>
            </a:r>
          </a:p>
        </p:txBody>
      </p:sp>
      <p:sp>
        <p:nvSpPr>
          <p:cNvPr id="22" name="Rectangle 49">
            <a:extLst>
              <a:ext uri="{FF2B5EF4-FFF2-40B4-BE49-F238E27FC236}">
                <a16:creationId xmlns:a16="http://schemas.microsoft.com/office/drawing/2014/main" id="{8DD19775-9333-E441-AFFB-EAA4B7764E84}"/>
              </a:ext>
            </a:extLst>
          </p:cNvPr>
          <p:cNvSpPr>
            <a:spLocks noChangeArrowheads="1"/>
          </p:cNvSpPr>
          <p:nvPr/>
        </p:nvSpPr>
        <p:spPr bwMode="auto">
          <a:xfrm>
            <a:off x="9208521" y="2707941"/>
            <a:ext cx="2241124" cy="9496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Nivolumab </a:t>
            </a:r>
            <a:r>
              <a:rPr lang="en-US" altLang="en-US" sz="1400" b="0" dirty="0">
                <a:solidFill>
                  <a:srgbClr val="FFFFFF"/>
                </a:solidFill>
                <a:latin typeface="Calibri" panose="020F0502020204030204" pitchFamily="34" charset="0"/>
              </a:rPr>
              <a:t>480</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 mg Q4W </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rPr>
              <a:t>ET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23" name="Rectangle 50">
            <a:extLst>
              <a:ext uri="{FF2B5EF4-FFF2-40B4-BE49-F238E27FC236}">
                <a16:creationId xmlns:a16="http://schemas.microsoft.com/office/drawing/2014/main" id="{D051A94F-1A90-6F4E-B711-6CE5C8BCE4D5}"/>
              </a:ext>
            </a:extLst>
          </p:cNvPr>
          <p:cNvSpPr>
            <a:spLocks noChangeArrowheads="1"/>
          </p:cNvSpPr>
          <p:nvPr/>
        </p:nvSpPr>
        <p:spPr bwMode="auto">
          <a:xfrm>
            <a:off x="5135431" y="3692738"/>
            <a:ext cx="3223821" cy="94966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Placebo </a:t>
            </a:r>
            <a:r>
              <a:rPr lang="en-US" altLang="en-US" sz="1400" b="0" dirty="0">
                <a:solidFill>
                  <a:srgbClr val="FFFFFF"/>
                </a:solidFill>
                <a:latin typeface="Calibri" panose="020F0502020204030204" pitchFamily="34" charset="0"/>
              </a:rPr>
              <a:t>360 mg Q3W </a:t>
            </a:r>
            <a:r>
              <a:rPr lang="en-US" altLang="en-US" sz="1400" dirty="0">
                <a:solidFill>
                  <a:srgbClr val="FFFFFF"/>
                </a:solidFill>
                <a:latin typeface="Calibri" panose="020F0502020204030204" pitchFamily="34" charset="0"/>
              </a:rPr>
              <a:t>+ AC </a:t>
            </a:r>
            <a:r>
              <a:rPr lang="en-US" altLang="en-US" sz="1400" b="0" dirty="0">
                <a:solidFill>
                  <a:srgbClr val="FFFFFF"/>
                </a:solidFill>
                <a:latin typeface="Calibri" panose="020F0502020204030204" pitchFamily="34" charset="0"/>
              </a:rPr>
              <a:t>Q3W </a:t>
            </a:r>
            <a:r>
              <a:rPr lang="en-US" altLang="en-US" sz="1400" b="0" i="1" dirty="0">
                <a:solidFill>
                  <a:srgbClr val="FFFFFF"/>
                </a:solidFill>
                <a:latin typeface="Calibri" panose="020F0502020204030204" pitchFamily="34" charset="0"/>
              </a:rPr>
              <a:t>or</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Placebo </a:t>
            </a:r>
            <a:r>
              <a:rPr lang="en-US" altLang="en-US" sz="1400" b="0" dirty="0">
                <a:solidFill>
                  <a:srgbClr val="FFFFFF"/>
                </a:solidFill>
                <a:latin typeface="Calibri" panose="020F0502020204030204" pitchFamily="34" charset="0"/>
              </a:rPr>
              <a:t>240 mg Q2W </a:t>
            </a:r>
            <a:r>
              <a:rPr lang="en-US" altLang="en-US" sz="1400" dirty="0">
                <a:solidFill>
                  <a:srgbClr val="FFFFFF"/>
                </a:solidFill>
                <a:latin typeface="Calibri" panose="020F0502020204030204" pitchFamily="34" charset="0"/>
              </a:rPr>
              <a:t>+ AC </a:t>
            </a:r>
            <a:r>
              <a:rPr lang="en-US" altLang="en-US" sz="1400" b="0" dirty="0">
                <a:solidFill>
                  <a:srgbClr val="FFFFFF"/>
                </a:solidFill>
                <a:latin typeface="Calibri" panose="020F0502020204030204" pitchFamily="34" charset="0"/>
              </a:rPr>
              <a:t>Q2W</a:t>
            </a:r>
          </a:p>
        </p:txBody>
      </p:sp>
      <p:sp>
        <p:nvSpPr>
          <p:cNvPr id="24" name="Rectangle 50">
            <a:extLst>
              <a:ext uri="{FF2B5EF4-FFF2-40B4-BE49-F238E27FC236}">
                <a16:creationId xmlns:a16="http://schemas.microsoft.com/office/drawing/2014/main" id="{E01697F6-8110-874C-9A39-A58DC200F34B}"/>
              </a:ext>
            </a:extLst>
          </p:cNvPr>
          <p:cNvSpPr>
            <a:spLocks noChangeArrowheads="1"/>
          </p:cNvSpPr>
          <p:nvPr/>
        </p:nvSpPr>
        <p:spPr bwMode="auto">
          <a:xfrm>
            <a:off x="9208521" y="3692738"/>
            <a:ext cx="2241123" cy="94966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Placebo </a:t>
            </a:r>
            <a:r>
              <a:rPr lang="en-US" altLang="en-US" sz="1400" b="0" dirty="0">
                <a:solidFill>
                  <a:srgbClr val="FFFFFF"/>
                </a:solidFill>
                <a:latin typeface="Calibri" panose="020F0502020204030204" pitchFamily="34" charset="0"/>
              </a:rPr>
              <a:t>480 mg Q4W </a:t>
            </a:r>
            <a:r>
              <a:rPr lang="en-US" altLang="en-US" sz="1400" dirty="0">
                <a:solidFill>
                  <a:srgbClr val="FFFFFF"/>
                </a:solidFill>
                <a:latin typeface="Calibri" panose="020F0502020204030204" pitchFamily="34" charset="0"/>
              </a:rPr>
              <a:t>+</a:t>
            </a:r>
          </a:p>
          <a:p>
            <a:pPr lvl="0" algn="ctr" eaLnBrk="1" fontAlgn="auto" hangingPunct="1">
              <a:lnSpc>
                <a:spcPct val="100000"/>
              </a:lnSpc>
              <a:spcBef>
                <a:spcPct val="0"/>
              </a:spcBef>
              <a:spcAft>
                <a:spcPct val="0"/>
              </a:spcAft>
              <a:buClrTx/>
              <a:buNone/>
              <a:defRPr/>
            </a:pPr>
            <a:r>
              <a:rPr lang="en-US" altLang="en-US" sz="1400" dirty="0">
                <a:solidFill>
                  <a:srgbClr val="FFFFFF"/>
                </a:solidFill>
                <a:latin typeface="Calibri" panose="020F0502020204030204" pitchFamily="34" charset="0"/>
              </a:rPr>
              <a:t>ET</a:t>
            </a:r>
            <a:endParaRPr lang="en-US" altLang="en-US" sz="1400" b="0" dirty="0">
              <a:solidFill>
                <a:srgbClr val="FFFFFF"/>
              </a:solidFill>
              <a:latin typeface="Calibri" panose="020F0502020204030204" pitchFamily="34" charset="0"/>
            </a:endParaRPr>
          </a:p>
        </p:txBody>
      </p:sp>
      <p:sp>
        <p:nvSpPr>
          <p:cNvPr id="26" name="TextBox 25">
            <a:extLst>
              <a:ext uri="{FF2B5EF4-FFF2-40B4-BE49-F238E27FC236}">
                <a16:creationId xmlns:a16="http://schemas.microsoft.com/office/drawing/2014/main" id="{E4A4AFF5-B1F6-B542-88E3-066AF6701597}"/>
              </a:ext>
            </a:extLst>
          </p:cNvPr>
          <p:cNvSpPr txBox="1"/>
          <p:nvPr/>
        </p:nvSpPr>
        <p:spPr bwMode="auto">
          <a:xfrm>
            <a:off x="9871618" y="2375796"/>
            <a:ext cx="914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Cycles 1-7</a:t>
            </a:r>
          </a:p>
        </p:txBody>
      </p:sp>
      <p:sp>
        <p:nvSpPr>
          <p:cNvPr id="25" name="TextBox 24">
            <a:extLst>
              <a:ext uri="{FF2B5EF4-FFF2-40B4-BE49-F238E27FC236}">
                <a16:creationId xmlns:a16="http://schemas.microsoft.com/office/drawing/2014/main" id="{11308659-DCB5-7946-8567-3BD6622552D0}"/>
              </a:ext>
            </a:extLst>
          </p:cNvPr>
          <p:cNvSpPr txBox="1"/>
          <p:nvPr/>
        </p:nvSpPr>
        <p:spPr bwMode="auto">
          <a:xfrm>
            <a:off x="432949" y="6379789"/>
            <a:ext cx="3033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NCT04109066. </a:t>
            </a:r>
            <a:r>
              <a:rPr lang="en-US" sz="1200" b="0" dirty="0" err="1">
                <a:solidFill>
                  <a:schemeClr val="bg2"/>
                </a:solidFill>
                <a:latin typeface="Calibri" panose="020F0502020204030204" pitchFamily="34" charset="0"/>
              </a:rPr>
              <a:t>Loi</a:t>
            </a:r>
            <a:r>
              <a:rPr lang="en-US" sz="1200" b="0" dirty="0">
                <a:solidFill>
                  <a:schemeClr val="bg2"/>
                </a:solidFill>
                <a:latin typeface="Calibri" panose="020F0502020204030204" pitchFamily="34" charset="0"/>
              </a:rPr>
              <a:t>. ASCO 2020. </a:t>
            </a:r>
            <a:r>
              <a:rPr lang="en-US" sz="1200" b="0" dirty="0" err="1">
                <a:solidFill>
                  <a:schemeClr val="bg2"/>
                </a:solidFill>
                <a:latin typeface="Calibri" panose="020F0502020204030204" pitchFamily="34" charset="0"/>
              </a:rPr>
              <a:t>Abstr</a:t>
            </a:r>
            <a:r>
              <a:rPr lang="en-US" sz="1200" b="0" dirty="0">
                <a:solidFill>
                  <a:schemeClr val="bg2"/>
                </a:solidFill>
                <a:latin typeface="Calibri" panose="020F0502020204030204" pitchFamily="34" charset="0"/>
              </a:rPr>
              <a:t> TPS604.</a:t>
            </a:r>
          </a:p>
        </p:txBody>
      </p:sp>
      <p:sp>
        <p:nvSpPr>
          <p:cNvPr id="27" name="Content Placeholder 2">
            <a:extLst>
              <a:ext uri="{FF2B5EF4-FFF2-40B4-BE49-F238E27FC236}">
                <a16:creationId xmlns:a16="http://schemas.microsoft.com/office/drawing/2014/main" id="{47999F58-E105-0C99-7DAF-7D927B787B0D}"/>
              </a:ext>
            </a:extLst>
          </p:cNvPr>
          <p:cNvSpPr txBox="1">
            <a:spLocks/>
          </p:cNvSpPr>
          <p:nvPr/>
        </p:nvSpPr>
        <p:spPr bwMode="auto">
          <a:xfrm>
            <a:off x="604675" y="4973006"/>
            <a:ext cx="10877529" cy="1190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eaLnBrk="1" hangingPunct="1">
              <a:lnSpc>
                <a:spcPct val="90000"/>
              </a:lnSpc>
              <a:spcBef>
                <a:spcPts val="1000"/>
              </a:spcBef>
              <a:spcAft>
                <a:spcPts val="700"/>
              </a:spcAft>
              <a:buClr>
                <a:schemeClr val="bg1"/>
              </a:buClr>
              <a:buFont typeface="Wingdings" panose="05000000000000000000" pitchFamily="2" charset="2"/>
              <a:buChar char="§"/>
              <a:defRPr sz="200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r>
              <a:rPr lang="en-US" sz="2400" dirty="0"/>
              <a:t>Coprimary endpoints: </a:t>
            </a:r>
            <a:r>
              <a:rPr lang="en-US" sz="2400" b="0" dirty="0"/>
              <a:t>pCR (ypT0/is ypN0), EFS</a:t>
            </a:r>
          </a:p>
          <a:p>
            <a:r>
              <a:rPr lang="en-US" sz="2400" dirty="0"/>
              <a:t>Secondary endpoints: </a:t>
            </a:r>
            <a:r>
              <a:rPr lang="en-US" sz="2400" b="0" dirty="0"/>
              <a:t>OS, DFS, DFMS, pCR (ypT0 ypN0 and ypT0/is), ORR, RCB, AEs, QoL</a:t>
            </a:r>
          </a:p>
        </p:txBody>
      </p:sp>
      <p:grpSp>
        <p:nvGrpSpPr>
          <p:cNvPr id="31" name="Group 30">
            <a:extLst>
              <a:ext uri="{FF2B5EF4-FFF2-40B4-BE49-F238E27FC236}">
                <a16:creationId xmlns:a16="http://schemas.microsoft.com/office/drawing/2014/main" id="{16B5350E-90BA-9247-1C29-ACC1460C8DC9}"/>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97101B28-B07E-EA16-45D8-A1C06A9050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98DC837F-F88A-321F-83E9-D0DD5204AA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389587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327E-A3DE-434B-8DFB-43CA7F621CAF}"/>
              </a:ext>
            </a:extLst>
          </p:cNvPr>
          <p:cNvSpPr>
            <a:spLocks noGrp="1"/>
          </p:cNvSpPr>
          <p:nvPr>
            <p:ph type="title"/>
          </p:nvPr>
        </p:nvSpPr>
        <p:spPr/>
        <p:txBody>
          <a:bodyPr>
            <a:normAutofit/>
          </a:bodyPr>
          <a:lstStyle/>
          <a:p>
            <a:r>
              <a:rPr lang="en-US" b="1" dirty="0"/>
              <a:t>Summary</a:t>
            </a:r>
            <a:endParaRPr lang="en-US" dirty="0"/>
          </a:p>
        </p:txBody>
      </p:sp>
      <p:sp>
        <p:nvSpPr>
          <p:cNvPr id="3" name="Content Placeholder 2">
            <a:extLst>
              <a:ext uri="{FF2B5EF4-FFF2-40B4-BE49-F238E27FC236}">
                <a16:creationId xmlns:a16="http://schemas.microsoft.com/office/drawing/2014/main" id="{B99D5480-EEBE-FC4E-A4FE-6EECC529D644}"/>
              </a:ext>
            </a:extLst>
          </p:cNvPr>
          <p:cNvSpPr>
            <a:spLocks noGrp="1"/>
          </p:cNvSpPr>
          <p:nvPr>
            <p:ph idx="1"/>
          </p:nvPr>
        </p:nvSpPr>
        <p:spPr/>
        <p:txBody>
          <a:bodyPr>
            <a:normAutofit lnSpcReduction="10000"/>
          </a:bodyPr>
          <a:lstStyle/>
          <a:p>
            <a:pPr>
              <a:spcAft>
                <a:spcPts val="1200"/>
              </a:spcAft>
            </a:pPr>
            <a:r>
              <a:rPr lang="en-US" sz="2600" dirty="0"/>
              <a:t>Novel therapies are continuing to be explored</a:t>
            </a:r>
          </a:p>
          <a:p>
            <a:pPr lvl="1">
              <a:spcAft>
                <a:spcPts val="1200"/>
              </a:spcAft>
            </a:pPr>
            <a:r>
              <a:rPr lang="en-US" sz="2400" dirty="0"/>
              <a:t>Efforts underway to define the role of CDK4/6 inhibitors in neoadjuvant as well as adjuvant disease setting</a:t>
            </a:r>
          </a:p>
          <a:p>
            <a:pPr lvl="2">
              <a:spcAft>
                <a:spcPts val="1200"/>
              </a:spcAft>
              <a:buFont typeface="Wingdings" pitchFamily="2" charset="2"/>
              <a:buChar char="§"/>
            </a:pPr>
            <a:r>
              <a:rPr lang="en-US" sz="2200" dirty="0"/>
              <a:t>Adjuvant setting: what patient population, duration, which agent?</a:t>
            </a:r>
          </a:p>
          <a:p>
            <a:pPr lvl="2">
              <a:spcAft>
                <a:spcPts val="1200"/>
              </a:spcAft>
              <a:buFont typeface="Wingdings" pitchFamily="2" charset="2"/>
              <a:buChar char="§"/>
            </a:pPr>
            <a:r>
              <a:rPr lang="en-US" sz="2200" dirty="0"/>
              <a:t>Neoadjuvant setting: what defines benefit or resistance?</a:t>
            </a:r>
          </a:p>
          <a:p>
            <a:pPr lvl="1">
              <a:spcAft>
                <a:spcPts val="1200"/>
              </a:spcAft>
            </a:pPr>
            <a:r>
              <a:rPr lang="en-US" sz="2400" dirty="0"/>
              <a:t>SERDs: Will they have a role in EBC? Single agent or in combinations?</a:t>
            </a:r>
          </a:p>
          <a:p>
            <a:pPr lvl="1">
              <a:spcAft>
                <a:spcPts val="1200"/>
              </a:spcAft>
            </a:pPr>
            <a:r>
              <a:rPr lang="en-US" sz="2400" dirty="0"/>
              <a:t>HER2 low breast cancer: a new subtype that may benefit with T-</a:t>
            </a:r>
            <a:r>
              <a:rPr lang="en-US" sz="2400" dirty="0" err="1"/>
              <a:t>Dxd</a:t>
            </a:r>
            <a:r>
              <a:rPr lang="en-US" sz="2400" dirty="0"/>
              <a:t> and future HER2 low strategies </a:t>
            </a:r>
          </a:p>
          <a:p>
            <a:pPr lvl="1">
              <a:spcAft>
                <a:spcPts val="1200"/>
              </a:spcAft>
            </a:pPr>
            <a:r>
              <a:rPr lang="en-US" sz="2400" dirty="0"/>
              <a:t>Sacituzumab govitecan in the residual disease setting?</a:t>
            </a:r>
          </a:p>
          <a:p>
            <a:pPr lvl="1">
              <a:spcAft>
                <a:spcPts val="1200"/>
              </a:spcAft>
            </a:pPr>
            <a:endParaRPr lang="en-US" sz="2400" b="1" dirty="0"/>
          </a:p>
          <a:p>
            <a:pPr marL="457200" lvl="1" indent="0">
              <a:spcAft>
                <a:spcPts val="1200"/>
              </a:spcAft>
              <a:buNone/>
            </a:pPr>
            <a:endParaRPr lang="en-US" sz="2400" b="1" dirty="0"/>
          </a:p>
          <a:p>
            <a:pPr marL="0" indent="0">
              <a:spcAft>
                <a:spcPts val="1200"/>
              </a:spcAft>
              <a:buNone/>
            </a:pPr>
            <a:endParaRPr lang="en-US" sz="2600" dirty="0"/>
          </a:p>
        </p:txBody>
      </p:sp>
      <p:grpSp>
        <p:nvGrpSpPr>
          <p:cNvPr id="4" name="Group 3">
            <a:extLst>
              <a:ext uri="{FF2B5EF4-FFF2-40B4-BE49-F238E27FC236}">
                <a16:creationId xmlns:a16="http://schemas.microsoft.com/office/drawing/2014/main" id="{9BFD8EFD-C61B-5AE4-1A04-BFF6D27E24A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CC24B418-C039-D6E8-D414-EE0A533B32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B4F6DB3C-7974-6FB8-79B3-DC3E26E23AC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79088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HER2- EBC!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commentary</a:t>
            </a:r>
            <a:r>
              <a:rPr lang="en-US" sz="2200" b="0" dirty="0"/>
              <a:t> on integrating biomarker testing into the management of </a:t>
            </a:r>
            <a:br>
              <a:rPr lang="en-US" sz="2200" b="0" dirty="0"/>
            </a:br>
            <a:r>
              <a:rPr lang="en-US" sz="2200" b="0" dirty="0"/>
              <a:t>HER2- early breast cancer</a:t>
            </a:r>
            <a:endParaRPr lang="en-US" sz="2200" dirty="0">
              <a:solidFill>
                <a:srgbClr val="E1471D"/>
              </a:solidFill>
            </a:endParaRPr>
          </a:p>
          <a:p>
            <a:pPr eaLnBrk="1" hangingPunct="1">
              <a:buClr>
                <a:schemeClr val="accent6"/>
              </a:buClr>
              <a:defRPr/>
            </a:pPr>
            <a:r>
              <a:rPr lang="en-US" sz="2200" dirty="0">
                <a:solidFill>
                  <a:srgbClr val="E1471D"/>
                </a:solidFill>
              </a:rPr>
              <a:t>Additional text modules </a:t>
            </a:r>
            <a:r>
              <a:rPr lang="en-US" sz="2200" b="0" dirty="0"/>
              <a:t>on key studies in HER2- early breast cancer</a:t>
            </a:r>
          </a:p>
          <a:p>
            <a:pPr>
              <a:buClr>
                <a:schemeClr val="tx2">
                  <a:lumMod val="20000"/>
                  <a:lumOff val="80000"/>
                </a:schemeClr>
              </a:buClr>
              <a:defRPr/>
            </a:pPr>
            <a:r>
              <a:rPr lang="en-US" sz="2200" dirty="0">
                <a:solidFill>
                  <a:srgbClr val="E1471D"/>
                </a:solidFill>
              </a:rPr>
              <a:t>Downloadable slidesets </a:t>
            </a:r>
            <a:r>
              <a:rPr lang="en-US" sz="2200" b="0" dirty="0"/>
              <a:t>on key studies in HER2- early breast cancer</a:t>
            </a:r>
          </a:p>
          <a:p>
            <a:pPr>
              <a:buClr>
                <a:schemeClr val="tx2">
                  <a:lumMod val="20000"/>
                  <a:lumOff val="80000"/>
                </a:schemeClr>
              </a:buClr>
              <a:defRPr/>
            </a:pPr>
            <a:r>
              <a:rPr lang="en-US" sz="2200" dirty="0">
                <a:solidFill>
                  <a:srgbClr val="E1471D"/>
                </a:solidFill>
              </a:rPr>
              <a:t>Interactive Decision Support Tool</a:t>
            </a:r>
            <a:r>
              <a:rPr lang="en-US" sz="2200" b="0" dirty="0"/>
              <a:t> on HER2- early breast cancer focused on high-risk disease</a:t>
            </a:r>
            <a:r>
              <a:rPr lang="en-US" sz="2200" b="0" dirty="0">
                <a:latin typeface="Arial" panose="020B0604020202020204" pitchFamily="34" charset="0"/>
                <a:cs typeface="Arial" panose="020B0604020202020204" pitchFamily="34" charset="0"/>
              </a:rPr>
              <a:t>—</a:t>
            </a:r>
            <a:r>
              <a:rPr lang="en-US" sz="2200" b="0" i="1" dirty="0"/>
              <a:t>coming soon</a:t>
            </a:r>
            <a:r>
              <a:rPr lang="en-US" sz="2200" b="0" dirty="0"/>
              <a:t>! </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56M7VY3CDVN5-2071190808-3</_dlc_DocId>
    <_dlc_DocIdUrl xmlns="d54cbe69-32bd-412a-b004-9152f949605e">
      <Url>https://intranet.clinicaloptions.com/mews/oncology/ONC_2022_Adj_Breast_BRCA_ICI_CDK46_SST_DT_(PRP4480)/CME_CE_CPE-Certified_Micro_Text_Module_Slides__5/_layouts/15/DocIdRedir.aspx?ID=56M7VY3CDVN5-2071190808-3</Url>
      <Description>56M7VY3CDVN5-2071190808-3</Description>
    </_dlc_DocIdUrl>
    <Document_x0020_Category xmlns="4491e961-58df-45fb-9d12-d5fd96fc711b">Slides - Online (non-CME)-New</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DA619F741B627469C0B7A0D7814F63C" ma:contentTypeVersion="1" ma:contentTypeDescription="Create a new document." ma:contentTypeScope="" ma:versionID="0dd90ad87756e59fd5fa264217b9c90f">
  <xsd:schema xmlns:xsd="http://www.w3.org/2001/XMLSchema" xmlns:xs="http://www.w3.org/2001/XMLSchema" xmlns:p="http://schemas.microsoft.com/office/2006/metadata/properties" xmlns:ns2="d54cbe69-32bd-412a-b004-9152f949605e" xmlns:ns3="4491e961-58df-45fb-9d12-d5fd96fc711b" targetNamespace="http://schemas.microsoft.com/office/2006/metadata/properties" ma:root="true" ma:fieldsID="0179eaa3c61575ed73c8b97fb9bcf217" ns2:_="" ns3:_="">
    <xsd:import namespace="d54cbe69-32bd-412a-b004-9152f949605e"/>
    <xsd:import namespace="4491e961-58df-45fb-9d12-d5fd96fc711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491e961-58df-45fb-9d12-d5fd96fc711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infopath/2007/PartnerControls"/>
    <ds:schemaRef ds:uri="http://schemas.microsoft.com/office/2006/documentManagement/types"/>
    <ds:schemaRef ds:uri="http://www.w3.org/XML/1998/namespace"/>
    <ds:schemaRef ds:uri="http://purl.org/dc/dcmitype/"/>
    <ds:schemaRef ds:uri="http://schemas.microsoft.com/office/2006/metadata/properties"/>
    <ds:schemaRef ds:uri="http://purl.org/dc/terms/"/>
    <ds:schemaRef ds:uri="http://purl.org/dc/elements/1.1/"/>
    <ds:schemaRef ds:uri="http://schemas.openxmlformats.org/package/2006/metadata/core-properties"/>
    <ds:schemaRef ds:uri="4491e961-58df-45fb-9d12-d5fd96fc711b"/>
    <ds:schemaRef ds:uri="d54cbe69-32bd-412a-b004-9152f949605e"/>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4AA26231-9401-4863-9C70-63FBCE21D5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491e961-58df-45fb-9d12-d5fd96fc71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15884</TotalTime>
  <Words>6091</Words>
  <Application>Microsoft Office PowerPoint</Application>
  <PresentationFormat>Widescreen</PresentationFormat>
  <Paragraphs>1078</Paragraphs>
  <Slides>29</Slides>
  <Notes>27</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29</vt:i4>
      </vt:variant>
    </vt:vector>
  </HeadingPairs>
  <TitlesOfParts>
    <vt:vector size="43" baseType="lpstr">
      <vt:lpstr>Arial</vt:lpstr>
      <vt:lpstr>Calibri</vt:lpstr>
      <vt:lpstr>Courier</vt:lpstr>
      <vt:lpstr>Noto Sans</vt:lpstr>
      <vt:lpstr>Proxima Nova Regular</vt:lpstr>
      <vt:lpstr>Roboto</vt:lpstr>
      <vt:lpstr>Source Sans Pro</vt:lpstr>
      <vt:lpstr>System Font Regular</vt:lpstr>
      <vt:lpstr>Times New Roman</vt:lpstr>
      <vt:lpstr>Trebuchet MS</vt:lpstr>
      <vt:lpstr>Wingdings</vt:lpstr>
      <vt:lpstr>1_2017_HTAA_Diabetes</vt:lpstr>
      <vt:lpstr>2017_HTAA_Diabetes</vt:lpstr>
      <vt:lpstr>2_2017_HTAA_Diabetes</vt:lpstr>
      <vt:lpstr>Key Ongoing Clinical Trials in HR-Positive/HER2-Negative Early-Stage Breast Cancer</vt:lpstr>
      <vt:lpstr>About These Slides</vt:lpstr>
      <vt:lpstr>Faculty</vt:lpstr>
      <vt:lpstr>Ongoing Questions in Early-Stage Breast Cancer</vt:lpstr>
      <vt:lpstr>Targeting CDK4/6 in High-Risk HR+, HER2- EBC: Rationale</vt:lpstr>
      <vt:lpstr>monarchE: Adjuvant Abemaciclib + ET vs ET Alone in High-Risk, Node-Positive, HR+/HER2- EBC: 3-yr iDFS Rate</vt:lpstr>
      <vt:lpstr>NATALEE: Adjuvant Ribociclib + ET in HR+/HER2- EBC</vt:lpstr>
      <vt:lpstr>ADAPTlate: Delayed Adjuvant Abemaciclib + ET in  High-Risk HR+/HER2- EBC</vt:lpstr>
      <vt:lpstr>Neoadjuvant ET vs CT: Systematic Review/ Meta-analysis of 20 RCTs Through 2015 (N = 3490)</vt:lpstr>
      <vt:lpstr>Select Ongoing Trials With CDK4/6 Inhibitors in HR+/HER2- EBC</vt:lpstr>
      <vt:lpstr>CARABELA: Neoadjuvant Endocrine Therapy vs Chemotherapy</vt:lpstr>
      <vt:lpstr>ImmunoADAPT: NeoAdjuvant Avelumab, Palbociclib + ET in ER+ BC</vt:lpstr>
      <vt:lpstr>neoMONARCH: Neoadjuvant Abemaciclib, Anastrozole, and Abemaciclib + Anastrozole in HR+/HER2- BC</vt:lpstr>
      <vt:lpstr>NSABP FB-13: Neoadjuvant Palbociclib + Letrozole + Ovarian Suppression in Premenopausal ER+/HER2- BC</vt:lpstr>
      <vt:lpstr>Neoadjuvant Endocrine Therapy ± Palbociclib in Operable HR+/HER2- Breast Cancer</vt:lpstr>
      <vt:lpstr>Neoadjuvant CDK4/6 Inhibitors: Are We There Yet?</vt:lpstr>
      <vt:lpstr>ESR1 Mutations: Primary vs Metastatic</vt:lpstr>
      <vt:lpstr>Targeting ESR1 Mutations  With SERDs</vt:lpstr>
      <vt:lpstr>Select Oral SERDs in Clinical Investigation in Adv BC </vt:lpstr>
      <vt:lpstr>A New Breast Cancer Subtype: HER2-Low Breast Cancer</vt:lpstr>
      <vt:lpstr>$Title$</vt:lpstr>
      <vt:lpstr>DESTINY-Breast04 Trastuzumab Deruxtecan  (T-DXd) vs TPC in HER2-Low MBC: PFS</vt:lpstr>
      <vt:lpstr>TRIO-US B12 “TALENT” Trial of Pre-Operative Trastuzumab Deruxtecan ± Anastrozole</vt:lpstr>
      <vt:lpstr>TROP2-Targeted Antibody–Drug Conjugate: Sacituzumab Govitecan</vt:lpstr>
      <vt:lpstr>SASCIA: Sacituzumab Govitecan in HER2- EBC at  High Relapse Risk After Neoadjuvant CT</vt:lpstr>
      <vt:lpstr>KEYNOTE-756: Pembrolizumab vs Placebo with NAC and Adjuvant ET in High-Risk ER+/HER2- EBC</vt:lpstr>
      <vt:lpstr>CheckMate 7FL: Neoadjuvant Nivolumab in ER+/HER2- Breast Cancer </vt:lpstr>
      <vt:lpstr>Summary</vt:lpstr>
      <vt:lpstr>Go Online for More CCO  Coverage of HER2- EBC!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Ongoing Clinical Trials in HR-Positive/HER2-Negative Early-Stage Breast Cancer</dc:title>
  <dc:creator>Preferred User</dc:creator>
  <cp:lastModifiedBy>Natalia Kolenko</cp:lastModifiedBy>
  <cp:revision>713</cp:revision>
  <cp:lastPrinted>2016-09-26T20:21:49Z</cp:lastPrinted>
  <dcterms:created xsi:type="dcterms:W3CDTF">2005-05-27T15:08:01Z</dcterms:created>
  <dcterms:modified xsi:type="dcterms:W3CDTF">2022-09-22T19:44:24Z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fdf05e4d-9802-49c1-ad14-c9db155c9d29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0x010100EDA619F741B627469C0B7A0D7814F63C</vt:lpwstr>
  </property>
</Properties>
</file>