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308" r:id="rId8"/>
    <p:sldId id="257" r:id="rId9"/>
    <p:sldId id="2141411313" r:id="rId10"/>
    <p:sldId id="555" r:id="rId11"/>
    <p:sldId id="557" r:id="rId12"/>
    <p:sldId id="566" r:id="rId13"/>
    <p:sldId id="567" r:id="rId14"/>
    <p:sldId id="561" r:id="rId15"/>
    <p:sldId id="562" r:id="rId16"/>
    <p:sldId id="563" r:id="rId17"/>
    <p:sldId id="564"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Jill Sakai" initials="JS" lastIdx="14" clrIdx="15">
    <p:extLst>
      <p:ext uri="{19B8F6BF-5375-455C-9EA6-DF929625EA0E}">
        <p15:presenceInfo xmlns:p15="http://schemas.microsoft.com/office/powerpoint/2012/main" userId="Jill Sakai" providerId="None"/>
      </p:ext>
    </p:extLst>
  </p:cmAuthor>
  <p:cmAuthor id="17" name="Gordon Kelley" initials="GK" lastIdx="12" clrIdx="16">
    <p:extLst>
      <p:ext uri="{19B8F6BF-5375-455C-9EA6-DF929625EA0E}">
        <p15:presenceInfo xmlns:p15="http://schemas.microsoft.com/office/powerpoint/2012/main" userId="S::gkelley@clinicaloptions.com::7e3d11cf-7436-4611-80d7-51121a63678e" providerId="AD"/>
      </p:ext>
    </p:extLst>
  </p:cmAuthor>
  <p:cmAuthor id="18" name="nhanson" initials="n" lastIdx="5" clrIdx="17">
    <p:extLst>
      <p:ext uri="{19B8F6BF-5375-455C-9EA6-DF929625EA0E}">
        <p15:presenceInfo xmlns:p15="http://schemas.microsoft.com/office/powerpoint/2012/main" userId="nhanson" providerId="None"/>
      </p:ext>
    </p:extLst>
  </p:cmAuthor>
  <p:cmAuthor id="19" name="CLINICALOPTIONS\tquill" initials="C" lastIdx="7" clrIdx="18">
    <p:extLst>
      <p:ext uri="{19B8F6BF-5375-455C-9EA6-DF929625EA0E}">
        <p15:presenceInfo xmlns:p15="http://schemas.microsoft.com/office/powerpoint/2012/main" userId="CLINICALOPTIONS\tquill" providerId="None"/>
      </p:ext>
    </p:extLst>
  </p:cmAuthor>
  <p:cmAuthor id="20" name="Christy Seals" initials="CS" lastIdx="2" clrIdx="19">
    <p:extLst>
      <p:ext uri="{19B8F6BF-5375-455C-9EA6-DF929625EA0E}">
        <p15:presenceInfo xmlns:p15="http://schemas.microsoft.com/office/powerpoint/2012/main" userId="S::cseals@clinicaloptions.com::0852e532-1f9e-4bbf-9b56-be19a9543a31" providerId="AD"/>
      </p:ext>
    </p:extLst>
  </p:cmAuthor>
  <p:cmAuthor id="21" name="Dussadee Royal" initials="DR" lastIdx="3" clrIdx="20">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outlineViewPr>
    <p:cViewPr>
      <p:scale>
        <a:sx n="33" d="100"/>
        <a:sy n="33" d="100"/>
      </p:scale>
      <p:origin x="0" y="-3464"/>
    </p:cViewPr>
  </p:outlin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CRPC, castration-resistant prostate cancer;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401067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mCRPC, metastatic</a:t>
            </a:r>
            <a:r>
              <a:rPr lang="en-US" i="1" baseline="0" dirty="0"/>
              <a:t> castration-resistant prostate cancer; OS, overall survival; rPFS, radiographic progression-free survival.</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224772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ADT, androgen deprivation therapy; BICR, blinded independent central review; ctDNA, circulating tumor DNA; ECOG, Eastern Cooperative Oncology Group; HRQoL, health-related quality of life; HRR, homologous recombination repair; HRRm, homologous recombination repair mutation; mCRPC, metastatic castration-resistant prostate cancer; mHSPC, metastatic hormone-sensitive prostate cancer; NGS, next-generation sequencing; OS, overall survival; PFS2, time to second progression or death; PS, performance status; rPFS, radiographic progression-free survival; tx, treatment.</a:t>
            </a:r>
          </a:p>
        </p:txBody>
      </p:sp>
      <p:sp>
        <p:nvSpPr>
          <p:cNvPr id="4" name="Slide Number Placeholder 3"/>
          <p:cNvSpPr>
            <a:spLocks noGrp="1"/>
          </p:cNvSpPr>
          <p:nvPr>
            <p:ph type="sldNum" sz="quarter" idx="5"/>
          </p:nvPr>
        </p:nvSpPr>
        <p:spPr/>
        <p:txBody>
          <a:bodyPr/>
          <a:lstStyle/>
          <a:p>
            <a:pPr marL="0" marR="0" lvl="0" indent="0" algn="r" defTabSz="88139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88139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266521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BPI-SF, Brief Pain Inventory–Short Form; BRCAm, BRCA mutation; ECOG, Eastern Cooperative Oncology</a:t>
            </a:r>
            <a:r>
              <a:rPr lang="en-US" b="0" i="1" baseline="0" dirty="0"/>
              <a:t> Group; IQR, interquartile range; </a:t>
            </a:r>
            <a:r>
              <a:rPr lang="en-US" b="0" i="1" dirty="0"/>
              <a:t>HRRm, homologous recombination</a:t>
            </a:r>
            <a:r>
              <a:rPr lang="en-US" b="0" i="1" baseline="0" dirty="0"/>
              <a:t> repair mutation; </a:t>
            </a:r>
            <a:r>
              <a:rPr lang="en-US" b="0" i="1" dirty="0"/>
              <a:t>mHSPC, metastatic</a:t>
            </a:r>
            <a:r>
              <a:rPr lang="en-US" b="0" i="1" baseline="0" dirty="0"/>
              <a:t> hormone-sensitive prostate cancer; PS, performance status; PSA, prostate-specific antigen.</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150964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Abi, abiraterone; </a:t>
            </a:r>
            <a:r>
              <a:rPr lang="en-US" i="1" baseline="0" dirty="0"/>
              <a:t>ITT, intention-to-treat; </a:t>
            </a:r>
            <a:r>
              <a:rPr lang="en-US" i="1" dirty="0"/>
              <a:t>OS, overall survival</a:t>
            </a:r>
            <a:r>
              <a:rPr lang="en-US" i="1" baseline="0" dirty="0"/>
              <a: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439890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Abi, abiraterone;</a:t>
            </a:r>
            <a:r>
              <a:rPr lang="en-US" i="1" baseline="0" dirty="0"/>
              <a:t> </a:t>
            </a:r>
            <a:r>
              <a:rPr lang="en-US" i="1" dirty="0"/>
              <a:t>HRR, homologous recombination</a:t>
            </a:r>
            <a:r>
              <a:rPr lang="en-US" i="1" baseline="0" dirty="0"/>
              <a:t> repair; ITT, intention-to-treat; Ola, olaparib; OS, overall survival.</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36242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Abi, abiraterone; </a:t>
            </a:r>
            <a:r>
              <a:rPr lang="en-US" i="1" baseline="0" dirty="0"/>
              <a:t>Ola, olaparib; PFS2, time to second progression or death; TFST, time to first subsequent therapy.</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2658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a:t>
            </a:r>
            <a:r>
              <a:rPr lang="en-US" i="1" baseline="0" dirty="0"/>
              <a:t> adverse event; </a:t>
            </a:r>
            <a:r>
              <a:rPr lang="en-US" i="1" dirty="0"/>
              <a:t>AML, acute</a:t>
            </a:r>
            <a:r>
              <a:rPr lang="en-US" i="1" baseline="0" dirty="0"/>
              <a:t> myeloid leukemia; FACT-P, Functional Assessment of Cancer Therapy—Prostate; </a:t>
            </a:r>
            <a:r>
              <a:rPr lang="en-US" i="1" baseline="0" dirty="0" err="1"/>
              <a:t>RQoL</a:t>
            </a:r>
            <a:r>
              <a:rPr lang="en-US" i="1" baseline="0" dirty="0"/>
              <a:t>, health-related quality of life; MDS, myelodysplastic syndromes.</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379549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baseline="0" dirty="0"/>
              <a:t>AE, adverse event; Gr, grade.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876927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a:t>ITT, intention-to-treat; </a:t>
            </a:r>
            <a:r>
              <a:rPr lang="en-US" i="1" dirty="0"/>
              <a:t>mCRPC, metastatic</a:t>
            </a:r>
            <a:r>
              <a:rPr lang="en-US" i="1" baseline="0" dirty="0"/>
              <a:t> castration-resistant prostate cancer; OS, overall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072607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Final Prespecified OS Analysis of PROpel: </a:t>
            </a:r>
            <a:br>
              <a:rPr lang="en-US" altLang="en-US" sz="4000" dirty="0"/>
            </a:br>
            <a:r>
              <a:rPr lang="en-US" altLang="en-US" sz="4000" dirty="0"/>
              <a:t>Phase III Trial of First-line Abiraterone + Olaparib vs Abiraterone + Placebo in Metastatic CRPC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3" y="6230628"/>
            <a:ext cx="5022779"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Bayer HealthCare Pharmaceuticals Inc.; Exelixis, Inc.; Gilead Sciences, Inc.; and Pfizer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Genitourinary Cancers Symposium</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February 16-18, 2023; San Francisco, California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PROpel: Background</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493672"/>
            <a:ext cx="10877529" cy="4650686"/>
          </a:xfrm>
        </p:spPr>
        <p:txBody>
          <a:bodyPr/>
          <a:lstStyle/>
          <a:p>
            <a:r>
              <a:rPr lang="en-US" altLang="en-US" sz="2400" dirty="0"/>
              <a:t>rPFS and OS remain poor in mCRPC with standard-of-care treatment</a:t>
            </a:r>
            <a:r>
              <a:rPr lang="en-US" altLang="en-US" sz="2400" baseline="30000" dirty="0"/>
              <a:t>1</a:t>
            </a:r>
          </a:p>
          <a:p>
            <a:r>
              <a:rPr lang="en-US" altLang="en-US" sz="2400" dirty="0"/>
              <a:t>Combination of PARP inhibition and androgen receptor inhibition hypothesized to improve anticancer efficacy</a:t>
            </a:r>
            <a:r>
              <a:rPr lang="en-US" altLang="en-US" sz="2400" baseline="30000" dirty="0"/>
              <a:t>2</a:t>
            </a:r>
          </a:p>
          <a:p>
            <a:r>
              <a:rPr lang="en-US" altLang="en-US" sz="2400" dirty="0"/>
              <a:t>In phase II trial, abiraterone + olaparib prolonged rPFS vs abiraterone + placebo in patients with mCRPC who had received docetaxel</a:t>
            </a:r>
            <a:r>
              <a:rPr lang="en-US" altLang="en-US" sz="2400" baseline="30000" dirty="0"/>
              <a:t>3</a:t>
            </a:r>
          </a:p>
          <a:p>
            <a:r>
              <a:rPr lang="en-US" altLang="en-US" sz="2400" dirty="0"/>
              <a:t>Phase III PROpel trial evaluated abiraterone + olaparib vs abiraterone + placebo as first-line treatment of biomarker-unselected patients with mCRPC</a:t>
            </a:r>
          </a:p>
          <a:p>
            <a:pPr lvl="1"/>
            <a:r>
              <a:rPr lang="en-US" altLang="en-US" sz="2200" dirty="0"/>
              <a:t>In primary analysis, abiraterone + olaparib improved rPFS vs abiraterone + placebo (</a:t>
            </a:r>
            <a:r>
              <a:rPr lang="en-US" sz="2200" dirty="0"/>
              <a:t>24.8 vs 16.6 mo; HR 0.66; </a:t>
            </a:r>
            <a:r>
              <a:rPr lang="en-US" sz="2200" i="1" dirty="0"/>
              <a:t>P</a:t>
            </a:r>
            <a:r>
              <a:rPr lang="en-US" sz="2200" dirty="0"/>
              <a:t> &lt;.001)</a:t>
            </a:r>
            <a:r>
              <a:rPr lang="en-US" sz="2200" baseline="30000" dirty="0"/>
              <a:t>4</a:t>
            </a:r>
            <a:endParaRPr lang="en-US" altLang="en-US" sz="2200" baseline="30000" dirty="0"/>
          </a:p>
          <a:p>
            <a:pPr lvl="1"/>
            <a:r>
              <a:rPr lang="en-US" altLang="en-US" sz="2200" dirty="0"/>
              <a:t>Current presentation is final prespecified analysis of OS</a:t>
            </a:r>
            <a:r>
              <a:rPr lang="en-US" altLang="en-US" sz="2200" baseline="30000" dirty="0"/>
              <a:t>5</a:t>
            </a:r>
          </a:p>
          <a:p>
            <a:endParaRPr lang="en-US" altLang="en-US" sz="2600" baseline="30000" dirty="0"/>
          </a:p>
        </p:txBody>
      </p:sp>
      <p:sp>
        <p:nvSpPr>
          <p:cNvPr id="2" name="Text Box 15">
            <a:extLst>
              <a:ext uri="{FF2B5EF4-FFF2-40B4-BE49-F238E27FC236}">
                <a16:creationId xmlns:a16="http://schemas.microsoft.com/office/drawing/2014/main" id="{FA31105B-9559-A330-C061-0EE46A0307F5}"/>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Shore. Adv Ther. 2021;38:4520. 2. Asim. Nat Commun. 2017;8:374. 3. Clarke. Lancet Oncol. 2018;19:975.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Clarke. NEJM Evidence. 2022;1(9). 5. Clarke. ASCO GU 2023. Abstr LBA16.</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F83C6-FD44-46F4-9608-3E65AFE51310}"/>
              </a:ext>
            </a:extLst>
          </p:cNvPr>
          <p:cNvSpPr>
            <a:spLocks noGrp="1"/>
          </p:cNvSpPr>
          <p:nvPr>
            <p:ph type="title"/>
          </p:nvPr>
        </p:nvSpPr>
        <p:spPr/>
        <p:txBody>
          <a:bodyPr/>
          <a:lstStyle/>
          <a:p>
            <a:r>
              <a:rPr lang="en-US" dirty="0"/>
              <a:t>PROpel: Study Design</a:t>
            </a:r>
          </a:p>
        </p:txBody>
      </p:sp>
      <p:sp>
        <p:nvSpPr>
          <p:cNvPr id="5" name="Content Placeholder 7">
            <a:extLst>
              <a:ext uri="{FF2B5EF4-FFF2-40B4-BE49-F238E27FC236}">
                <a16:creationId xmlns:a16="http://schemas.microsoft.com/office/drawing/2014/main" id="{CDF0B2EE-1FF9-4D9C-BB32-F52F4FA1DB54}"/>
              </a:ext>
            </a:extLst>
          </p:cNvPr>
          <p:cNvSpPr txBox="1">
            <a:spLocks/>
          </p:cNvSpPr>
          <p:nvPr/>
        </p:nvSpPr>
        <p:spPr bwMode="auto">
          <a:xfrm>
            <a:off x="605559" y="1498762"/>
            <a:ext cx="10877529" cy="405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sz="2000" b="0" kern="0" dirty="0">
                <a:solidFill>
                  <a:srgbClr val="000000"/>
                </a:solidFill>
              </a:rPr>
              <a:t>Final prespecified OS analysis of international, randomized</a:t>
            </a:r>
            <a:r>
              <a:rPr kumimoji="0" lang="en-US" sz="2000" b="0" i="0" u="none" strike="noStrike" kern="0" cap="none" spc="0" normalizeH="0" baseline="0" noProof="0" dirty="0">
                <a:ln>
                  <a:noFill/>
                </a:ln>
                <a:solidFill>
                  <a:srgbClr val="000000"/>
                </a:solidFill>
                <a:effectLst/>
                <a:uLnTx/>
                <a:uFillTx/>
              </a:rPr>
              <a:t>, double-blind phase III </a:t>
            </a:r>
            <a:r>
              <a:rPr lang="en-US" sz="2000" b="0" kern="0" dirty="0">
                <a:solidFill>
                  <a:srgbClr val="000000"/>
                </a:solidFill>
              </a:rPr>
              <a:t>trial</a:t>
            </a:r>
            <a:r>
              <a:rPr kumimoji="0" lang="en-US" sz="2000" b="0" i="0" u="none" strike="noStrike" kern="0" cap="none" spc="0" normalizeH="0" baseline="0" noProof="0" dirty="0">
                <a:ln>
                  <a:noFill/>
                </a:ln>
                <a:solidFill>
                  <a:srgbClr val="000000"/>
                </a:solidFill>
                <a:effectLst/>
                <a:uLnTx/>
                <a:uFillTx/>
              </a:rPr>
              <a:t> (data cutoff: October 12, 2022)</a:t>
            </a:r>
          </a:p>
        </p:txBody>
      </p:sp>
      <p:sp>
        <p:nvSpPr>
          <p:cNvPr id="22" name="TextBox 21">
            <a:extLst>
              <a:ext uri="{FF2B5EF4-FFF2-40B4-BE49-F238E27FC236}">
                <a16:creationId xmlns:a16="http://schemas.microsoft.com/office/drawing/2014/main" id="{388EFA16-AFFC-4699-A072-4466F4B6B64D}"/>
              </a:ext>
            </a:extLst>
          </p:cNvPr>
          <p:cNvSpPr txBox="1"/>
          <p:nvPr/>
        </p:nvSpPr>
        <p:spPr bwMode="auto">
          <a:xfrm>
            <a:off x="4764515" y="4933740"/>
            <a:ext cx="56977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GB" altLang="en-US" sz="1400" dirty="0">
                <a:solidFill>
                  <a:srgbClr val="000000"/>
                </a:solidFill>
                <a:latin typeface="Calibri" panose="020F0502020204030204" pitchFamily="34" charset="0"/>
                <a:cs typeface="Calibri" panose="020F050202020403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Prednisone/prednisolone (5 mg BID) given with abiraterone. </a:t>
            </a:r>
            <a:endPar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 name="Text Box 45">
            <a:extLst>
              <a:ext uri="{FF2B5EF4-FFF2-40B4-BE49-F238E27FC236}">
                <a16:creationId xmlns:a16="http://schemas.microsoft.com/office/drawing/2014/main" id="{DD2DB5CD-8875-43C2-B561-456712463F26}"/>
              </a:ext>
            </a:extLst>
          </p:cNvPr>
          <p:cNvSpPr txBox="1">
            <a:spLocks noChangeArrowheads="1"/>
          </p:cNvSpPr>
          <p:nvPr/>
        </p:nvSpPr>
        <p:spPr bwMode="auto">
          <a:xfrm>
            <a:off x="788670" y="2846536"/>
            <a:ext cx="332169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a:lnSpc>
                <a:spcPct val="100000"/>
              </a:lnSpc>
              <a:buClrTx/>
              <a:buFontTx/>
              <a:buNone/>
              <a:defRPr sz="1800" b="0">
                <a:solidFill>
                  <a:schemeClr val="bg1"/>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r>
              <a:rPr lang="en-GB" altLang="en-US" sz="1600" dirty="0"/>
              <a:t>Patients with mCRPC; n</a:t>
            </a:r>
            <a:r>
              <a:rPr lang="en-GB" altLang="en-US" sz="1600" b="0" dirty="0">
                <a:solidFill>
                  <a:schemeClr val="bg1"/>
                </a:solidFill>
                <a:latin typeface="Calibri" panose="020F0502020204030204" pitchFamily="34" charset="0"/>
              </a:rPr>
              <a:t>o prior tx for mCRPC; ongoing ADT; docetaxel for mHSPC allowed; no prior abiraterone; n</a:t>
            </a:r>
            <a:r>
              <a:rPr lang="en-US" altLang="en-US" sz="1600" b="0" dirty="0">
                <a:solidFill>
                  <a:schemeClr val="bg1"/>
                </a:solidFill>
                <a:latin typeface="Calibri" panose="020F0502020204030204" pitchFamily="34" charset="0"/>
              </a:rPr>
              <a:t>o screening for HRR mutations required, but optional biopsies and blood collected for NGS testing; </a:t>
            </a:r>
            <a:br>
              <a:rPr lang="en-US"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ECOG PS 0/1</a:t>
            </a:r>
            <a:endParaRPr lang="en-US" altLang="en-US" sz="1600" dirty="0"/>
          </a:p>
          <a:p>
            <a:r>
              <a:rPr lang="en-GB" altLang="en-US" sz="1600" b="0" dirty="0">
                <a:solidFill>
                  <a:schemeClr val="bg1"/>
                </a:solidFill>
                <a:latin typeface="Calibri" panose="020F0502020204030204" pitchFamily="34" charset="0"/>
              </a:rPr>
              <a:t>(N = 796)</a:t>
            </a:r>
            <a:endParaRPr lang="en-US" altLang="en-US" sz="1600" b="0" dirty="0">
              <a:solidFill>
                <a:schemeClr val="bg1"/>
              </a:solidFill>
              <a:latin typeface="Calibri" panose="020F0502020204030204" pitchFamily="34" charset="0"/>
            </a:endParaRPr>
          </a:p>
        </p:txBody>
      </p:sp>
      <p:sp>
        <p:nvSpPr>
          <p:cNvPr id="7" name="Rectangle 46">
            <a:extLst>
              <a:ext uri="{FF2B5EF4-FFF2-40B4-BE49-F238E27FC236}">
                <a16:creationId xmlns:a16="http://schemas.microsoft.com/office/drawing/2014/main" id="{67A892DF-F644-405E-9433-3EE4514A5435}"/>
              </a:ext>
            </a:extLst>
          </p:cNvPr>
          <p:cNvSpPr>
            <a:spLocks noChangeArrowheads="1"/>
          </p:cNvSpPr>
          <p:nvPr/>
        </p:nvSpPr>
        <p:spPr bwMode="auto">
          <a:xfrm>
            <a:off x="8013498" y="3219382"/>
            <a:ext cx="311615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Until radiographic progression or unacceptable toxicity</a:t>
            </a:r>
          </a:p>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Crossover from placebo to </a:t>
            </a:r>
            <a:b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olaparib not permitted</a:t>
            </a:r>
            <a:endPar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8" name="Rectangle 49">
            <a:extLst>
              <a:ext uri="{FF2B5EF4-FFF2-40B4-BE49-F238E27FC236}">
                <a16:creationId xmlns:a16="http://schemas.microsoft.com/office/drawing/2014/main" id="{66D054BE-C411-4F6B-95A1-6093EA170BF0}"/>
              </a:ext>
            </a:extLst>
          </p:cNvPr>
          <p:cNvSpPr>
            <a:spLocks noChangeArrowheads="1"/>
          </p:cNvSpPr>
          <p:nvPr/>
        </p:nvSpPr>
        <p:spPr bwMode="auto">
          <a:xfrm>
            <a:off x="4806555" y="2828249"/>
            <a:ext cx="2743200" cy="100584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Olaparib</a:t>
            </a:r>
            <a: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 300 mg BID +</a:t>
            </a:r>
            <a:b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br>
            <a:r>
              <a:rPr kumimoji="0" lang="en-US"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Abiraterone*</a:t>
            </a:r>
            <a: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 1000 mg QD</a:t>
            </a:r>
            <a:endParaRPr kumimoji="0" lang="en-US" altLang="en-US" sz="1600" b="0" i="0" u="none" strike="noStrike" kern="1200" cap="none" spc="0" normalizeH="0" baseline="30000" noProof="0" dirty="0">
              <a:ln>
                <a:noFill/>
              </a:ln>
              <a:solidFill>
                <a:schemeClr val="tx1"/>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(n = 399)</a:t>
            </a:r>
          </a:p>
        </p:txBody>
      </p:sp>
      <p:sp>
        <p:nvSpPr>
          <p:cNvPr id="9" name="Line 52">
            <a:extLst>
              <a:ext uri="{FF2B5EF4-FFF2-40B4-BE49-F238E27FC236}">
                <a16:creationId xmlns:a16="http://schemas.microsoft.com/office/drawing/2014/main" id="{69AFC201-0B6C-4AB8-BF7C-C8BDD3A1E981}"/>
              </a:ext>
            </a:extLst>
          </p:cNvPr>
          <p:cNvSpPr>
            <a:spLocks noChangeShapeType="1"/>
          </p:cNvSpPr>
          <p:nvPr/>
        </p:nvSpPr>
        <p:spPr bwMode="auto">
          <a:xfrm>
            <a:off x="7598241" y="3881101"/>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 name="Rectangle 50">
            <a:extLst>
              <a:ext uri="{FF2B5EF4-FFF2-40B4-BE49-F238E27FC236}">
                <a16:creationId xmlns:a16="http://schemas.microsoft.com/office/drawing/2014/main" id="{F3D677CF-1B60-4EC1-BA32-F4E31931803C}"/>
              </a:ext>
            </a:extLst>
          </p:cNvPr>
          <p:cNvSpPr>
            <a:spLocks noChangeArrowheads="1"/>
          </p:cNvSpPr>
          <p:nvPr/>
        </p:nvSpPr>
        <p:spPr bwMode="auto">
          <a:xfrm>
            <a:off x="4806555" y="3928114"/>
            <a:ext cx="2743200" cy="1005840"/>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Placebo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Abiraterone*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1000 mg QD</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397)</a:t>
            </a:r>
          </a:p>
        </p:txBody>
      </p:sp>
      <p:sp>
        <p:nvSpPr>
          <p:cNvPr id="12" name="Line 53">
            <a:extLst>
              <a:ext uri="{FF2B5EF4-FFF2-40B4-BE49-F238E27FC236}">
                <a16:creationId xmlns:a16="http://schemas.microsoft.com/office/drawing/2014/main" id="{7C5BD050-A0FB-4DB3-B58B-05DA8345C4A9}"/>
              </a:ext>
            </a:extLst>
          </p:cNvPr>
          <p:cNvSpPr>
            <a:spLocks noChangeShapeType="1"/>
          </p:cNvSpPr>
          <p:nvPr/>
        </p:nvSpPr>
        <p:spPr bwMode="auto">
          <a:xfrm>
            <a:off x="4150503" y="4080197"/>
            <a:ext cx="466725"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14" name="Line 54">
            <a:extLst>
              <a:ext uri="{FF2B5EF4-FFF2-40B4-BE49-F238E27FC236}">
                <a16:creationId xmlns:a16="http://schemas.microsoft.com/office/drawing/2014/main" id="{FA1A02E5-70A6-4F06-B3D5-C4532D9F41BA}"/>
              </a:ext>
            </a:extLst>
          </p:cNvPr>
          <p:cNvSpPr>
            <a:spLocks noChangeShapeType="1"/>
          </p:cNvSpPr>
          <p:nvPr/>
        </p:nvSpPr>
        <p:spPr bwMode="auto">
          <a:xfrm flipV="1">
            <a:off x="4150503" y="3331169"/>
            <a:ext cx="466725"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15" name="Text Box 30">
            <a:extLst>
              <a:ext uri="{FF2B5EF4-FFF2-40B4-BE49-F238E27FC236}">
                <a16:creationId xmlns:a16="http://schemas.microsoft.com/office/drawing/2014/main" id="{E27292FE-05E0-4319-A20F-5326260A0A3D}"/>
              </a:ext>
            </a:extLst>
          </p:cNvPr>
          <p:cNvSpPr txBox="1">
            <a:spLocks noChangeArrowheads="1"/>
          </p:cNvSpPr>
          <p:nvPr/>
        </p:nvSpPr>
        <p:spPr bwMode="auto">
          <a:xfrm>
            <a:off x="2083374" y="2054600"/>
            <a:ext cx="4606487" cy="582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metastatic disease sites (bone only vs visceral vs other), taxane for mHSPC (yes vs no) </a:t>
            </a:r>
            <a:endParaRPr kumimoji="0" lang="en-US" altLang="en-US" sz="16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17" name="Straight Arrow Connector 16">
            <a:extLst>
              <a:ext uri="{FF2B5EF4-FFF2-40B4-BE49-F238E27FC236}">
                <a16:creationId xmlns:a16="http://schemas.microsoft.com/office/drawing/2014/main" id="{F9CEAC54-FD80-4043-9B65-126C59A66B1B}"/>
              </a:ext>
            </a:extLst>
          </p:cNvPr>
          <p:cNvCxnSpPr>
            <a:cxnSpLocks/>
          </p:cNvCxnSpPr>
          <p:nvPr/>
        </p:nvCxnSpPr>
        <p:spPr bwMode="auto">
          <a:xfrm>
            <a:off x="4383865" y="2622509"/>
            <a:ext cx="0" cy="431123"/>
          </a:xfrm>
          <a:prstGeom prst="straightConnector1">
            <a:avLst/>
          </a:prstGeom>
          <a:noFill/>
          <a:ln w="28575" cap="flat" cmpd="sng" algn="ctr">
            <a:solidFill>
              <a:schemeClr val="bg1"/>
            </a:solidFill>
            <a:prstDash val="sysDash"/>
            <a:round/>
            <a:headEnd type="none" w="med" len="med"/>
            <a:tailEnd type="triangle"/>
          </a:ln>
          <a:effectLst/>
        </p:spPr>
      </p:cxnSp>
      <p:grpSp>
        <p:nvGrpSpPr>
          <p:cNvPr id="24" name="Group 23">
            <a:extLst>
              <a:ext uri="{FF2B5EF4-FFF2-40B4-BE49-F238E27FC236}">
                <a16:creationId xmlns:a16="http://schemas.microsoft.com/office/drawing/2014/main" id="{B4380353-A68A-4F20-99F9-309869A16CD6}"/>
              </a:ext>
            </a:extLst>
          </p:cNvPr>
          <p:cNvGrpSpPr/>
          <p:nvPr/>
        </p:nvGrpSpPr>
        <p:grpSpPr>
          <a:xfrm>
            <a:off x="9392911" y="6207927"/>
            <a:ext cx="2488502" cy="454909"/>
            <a:chOff x="9392911" y="6207927"/>
            <a:chExt cx="2488502" cy="454909"/>
          </a:xfrm>
        </p:grpSpPr>
        <p:pic>
          <p:nvPicPr>
            <p:cNvPr id="25" name="Picture 24" descr="A picture containing text, ax, wheel&#10;&#10;Description automatically generated">
              <a:extLst>
                <a:ext uri="{FF2B5EF4-FFF2-40B4-BE49-F238E27FC236}">
                  <a16:creationId xmlns:a16="http://schemas.microsoft.com/office/drawing/2014/main" id="{FAC6043D-984C-47B3-A26A-5CBFC8F8A9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6" name="Rectangle 8">
              <a:extLst>
                <a:ext uri="{FF2B5EF4-FFF2-40B4-BE49-F238E27FC236}">
                  <a16:creationId xmlns:a16="http://schemas.microsoft.com/office/drawing/2014/main" id="{EA8E6382-A789-450E-9790-2211677D290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Rectangle 3">
            <a:extLst>
              <a:ext uri="{FF2B5EF4-FFF2-40B4-BE49-F238E27FC236}">
                <a16:creationId xmlns:a16="http://schemas.microsoft.com/office/drawing/2014/main" id="{77BF60B1-17ED-6749-026A-032AE0477D3E}"/>
              </a:ext>
            </a:extLst>
          </p:cNvPr>
          <p:cNvSpPr txBox="1">
            <a:spLocks noChangeArrowheads="1"/>
          </p:cNvSpPr>
          <p:nvPr/>
        </p:nvSpPr>
        <p:spPr bwMode="auto">
          <a:xfrm>
            <a:off x="604675" y="5219944"/>
            <a:ext cx="5380490" cy="1168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kern="0" dirty="0"/>
              <a:t>Primary endpoint:</a:t>
            </a:r>
            <a:r>
              <a:rPr lang="en-US" altLang="en-US" sz="2000" b="0" kern="0" dirty="0"/>
              <a:t> rPFS by investigator assessment (sensitivity analysis by BICR)</a:t>
            </a:r>
          </a:p>
          <a:p>
            <a:r>
              <a:rPr lang="en-US" altLang="en-US" sz="2000" kern="0" dirty="0"/>
              <a:t>Key secondary endpoint: </a:t>
            </a:r>
            <a:r>
              <a:rPr lang="en-US" altLang="en-US" sz="2000" b="0" kern="0" dirty="0"/>
              <a:t>OS</a:t>
            </a:r>
          </a:p>
        </p:txBody>
      </p:sp>
      <p:sp>
        <p:nvSpPr>
          <p:cNvPr id="10" name="Rectangle 3">
            <a:extLst>
              <a:ext uri="{FF2B5EF4-FFF2-40B4-BE49-F238E27FC236}">
                <a16:creationId xmlns:a16="http://schemas.microsoft.com/office/drawing/2014/main" id="{7A6E76B3-2C24-3467-E8B8-633D994D751C}"/>
              </a:ext>
            </a:extLst>
          </p:cNvPr>
          <p:cNvSpPr txBox="1">
            <a:spLocks noChangeArrowheads="1"/>
          </p:cNvSpPr>
          <p:nvPr/>
        </p:nvSpPr>
        <p:spPr bwMode="auto">
          <a:xfrm>
            <a:off x="6096000" y="5219943"/>
            <a:ext cx="5380490" cy="1168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kern="0" dirty="0"/>
              <a:t>Other preplanned analyses: </a:t>
            </a:r>
            <a:r>
              <a:rPr lang="en-US" altLang="en-US" sz="2000" b="0" kern="0" dirty="0"/>
              <a:t>time to </a:t>
            </a:r>
            <a:br>
              <a:rPr lang="en-US" altLang="en-US" sz="2000" b="0" kern="0" dirty="0"/>
            </a:br>
            <a:r>
              <a:rPr lang="en-US" altLang="en-US" sz="2000" b="0" kern="0" dirty="0"/>
              <a:t>first subsequent therapy or death, PFS2, HRRm status (by tissue and ctDNA), </a:t>
            </a:r>
            <a:br>
              <a:rPr lang="en-US" altLang="en-US" sz="2000" b="0" kern="0" dirty="0"/>
            </a:br>
            <a:r>
              <a:rPr lang="en-US" altLang="en-US" sz="2000" b="0" kern="0" dirty="0"/>
              <a:t>safety and tolerability</a:t>
            </a:r>
          </a:p>
        </p:txBody>
      </p:sp>
      <p:sp>
        <p:nvSpPr>
          <p:cNvPr id="4" name="Text Box 15">
            <a:extLst>
              <a:ext uri="{FF2B5EF4-FFF2-40B4-BE49-F238E27FC236}">
                <a16:creationId xmlns:a16="http://schemas.microsoft.com/office/drawing/2014/main" id="{8CA18A51-BED9-6100-2282-8B4C0EB75D3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spc="-10" dirty="0">
                <a:solidFill>
                  <a:schemeClr val="bg2"/>
                </a:solidFill>
                <a:latin typeface="Calibri" panose="020F0502020204030204" pitchFamily="34" charset="0"/>
              </a:rPr>
              <a:t>Clarke. NEJM Evidence. 2022;1(9). Clarke. ASCO GU 2023. Abstr LBA16.</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642077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altLang="en-US" dirty="0"/>
              <a:t>PROpel</a:t>
            </a:r>
            <a:r>
              <a:rPr lang="en-US" dirty="0"/>
              <a:t>: Baseline Characteristics</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49364974"/>
              </p:ext>
            </p:extLst>
          </p:nvPr>
        </p:nvGraphicFramePr>
        <p:xfrm>
          <a:off x="727075" y="1604963"/>
          <a:ext cx="5258090" cy="4114880"/>
        </p:xfrm>
        <a:graphic>
          <a:graphicData uri="http://schemas.openxmlformats.org/drawingml/2006/table">
            <a:tbl>
              <a:tblPr/>
              <a:tblGrid>
                <a:gridCol w="2404052">
                  <a:extLst>
                    <a:ext uri="{9D8B030D-6E8A-4147-A177-3AD203B41FA5}">
                      <a16:colId xmlns:a16="http://schemas.microsoft.com/office/drawing/2014/main" val="20000"/>
                    </a:ext>
                  </a:extLst>
                </a:gridCol>
                <a:gridCol w="1430600">
                  <a:extLst>
                    <a:ext uri="{9D8B030D-6E8A-4147-A177-3AD203B41FA5}">
                      <a16:colId xmlns:a16="http://schemas.microsoft.com/office/drawing/2014/main" val="20001"/>
                    </a:ext>
                  </a:extLst>
                </a:gridCol>
                <a:gridCol w="1423438">
                  <a:extLst>
                    <a:ext uri="{9D8B030D-6E8A-4147-A177-3AD203B41FA5}">
                      <a16:colId xmlns:a16="http://schemas.microsoft.com/office/drawing/2014/main" val="4069657791"/>
                    </a:ext>
                  </a:extLst>
                </a:gridCol>
              </a:tblGrid>
              <a:tr h="51478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Abiraterone + Olaparib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Abiraterone + 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(43-91)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(46-88)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286 (71.7)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112 (28.1)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272 (68.5)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124 (31.2)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Symptomatic,*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 (25.8)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 (20.2)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62059482"/>
                  </a:ext>
                </a:extLst>
              </a:tr>
              <a:tr h="13716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Site of metastases,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Distant lymph node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Locoregional lymph node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Lung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Liver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349 (87.5)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133 (33.3)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 (20.6)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339 (85.4)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119 (30.0)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 (22.4)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(10.6)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3" name="Text Box 15">
            <a:extLst>
              <a:ext uri="{FF2B5EF4-FFF2-40B4-BE49-F238E27FC236}">
                <a16:creationId xmlns:a16="http://schemas.microsoft.com/office/drawing/2014/main" id="{5196D017-A2E3-4F11-9C34-A632E69AD38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spc="-10" dirty="0">
                <a:solidFill>
                  <a:schemeClr val="bg2"/>
                </a:solidFill>
                <a:latin typeface="Calibri" panose="020F0502020204030204" pitchFamily="34" charset="0"/>
              </a:rPr>
              <a:t>Clarke. NEJM Evidence. 2022;1(9). Clarke. ASCO GU 2023. Abstr LBA16.</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4" name="Group 32">
            <a:extLst>
              <a:ext uri="{FF2B5EF4-FFF2-40B4-BE49-F238E27FC236}">
                <a16:creationId xmlns:a16="http://schemas.microsoft.com/office/drawing/2014/main" id="{9BC8E69D-175F-4EDE-D984-245330D721E1}"/>
              </a:ext>
            </a:extLst>
          </p:cNvPr>
          <p:cNvGraphicFramePr>
            <a:graphicFrameLocks noGrp="1"/>
          </p:cNvGraphicFramePr>
          <p:nvPr>
            <p:extLst>
              <p:ext uri="{D42A27DB-BD31-4B8C-83A1-F6EECF244321}">
                <p14:modId xmlns:p14="http://schemas.microsoft.com/office/powerpoint/2010/main" val="3178860732"/>
              </p:ext>
            </p:extLst>
          </p:nvPr>
        </p:nvGraphicFramePr>
        <p:xfrm>
          <a:off x="6206837" y="1604963"/>
          <a:ext cx="5258090" cy="3871040"/>
        </p:xfrm>
        <a:graphic>
          <a:graphicData uri="http://schemas.openxmlformats.org/drawingml/2006/table">
            <a:tbl>
              <a:tblPr/>
              <a:tblGrid>
                <a:gridCol w="2396836">
                  <a:extLst>
                    <a:ext uri="{9D8B030D-6E8A-4147-A177-3AD203B41FA5}">
                      <a16:colId xmlns:a16="http://schemas.microsoft.com/office/drawing/2014/main" val="20000"/>
                    </a:ext>
                  </a:extLst>
                </a:gridCol>
                <a:gridCol w="1437816">
                  <a:extLst>
                    <a:ext uri="{9D8B030D-6E8A-4147-A177-3AD203B41FA5}">
                      <a16:colId xmlns:a16="http://schemas.microsoft.com/office/drawing/2014/main" val="20001"/>
                    </a:ext>
                  </a:extLst>
                </a:gridCol>
                <a:gridCol w="1423438">
                  <a:extLst>
                    <a:ext uri="{9D8B030D-6E8A-4147-A177-3AD203B41FA5}">
                      <a16:colId xmlns:a16="http://schemas.microsoft.com/office/drawing/2014/main" val="4069657791"/>
                    </a:ext>
                  </a:extLst>
                </a:gridCol>
              </a:tblGrid>
              <a:tr h="51478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Abiraterone + Olaparib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Abiraterone + 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Docetaxel treatment at mHSPC stage,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 (22.6)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 (22.4)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97812508"/>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PSA, </a:t>
                      </a:r>
                      <a:r>
                        <a:rPr kumimoji="0" lang="en-US" sz="1600" b="0" i="0" u="none" strike="noStrike" cap="none" normalizeH="0" baseline="0" dirty="0">
                          <a:ln>
                            <a:noFill/>
                          </a:ln>
                          <a:solidFill>
                            <a:schemeClr val="bg2">
                              <a:lumMod val="10000"/>
                            </a:schemeClr>
                          </a:solidFill>
                          <a:effectLst/>
                          <a:latin typeface="Symbol" pitchFamily="2" charset="2"/>
                        </a:rPr>
                        <a:t>m</a:t>
                      </a:r>
                      <a:r>
                        <a:rPr kumimoji="0" lang="en-US" sz="1600" b="0" i="0" u="none" strike="noStrike" cap="none" normalizeH="0" baseline="0" dirty="0">
                          <a:ln>
                            <a:noFill/>
                          </a:ln>
                          <a:solidFill>
                            <a:schemeClr val="bg2">
                              <a:lumMod val="10000"/>
                            </a:schemeClr>
                          </a:solidFill>
                          <a:effectLst/>
                          <a:latin typeface="Calibri" panose="020F0502020204030204" pitchFamily="34" charset="0"/>
                        </a:rPr>
                        <a:t>g/L (IQR)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17.90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(6.09-67.00)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16.81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(6.26-53.30)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02328071"/>
                  </a:ext>
                </a:extLst>
              </a:tr>
              <a:tr h="9418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HRRm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Nonmutated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Unknown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 (27.8)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279 (69.9)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115 (29.0)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273 (68.8)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56886821"/>
                  </a:ext>
                </a:extLst>
              </a:tr>
              <a:tr h="7315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BRCA</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 prevalence,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Nonmutated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(11.8)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343 (86.0)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(9.6)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350 (88.2)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72415467"/>
                  </a:ext>
                </a:extLst>
              </a:tr>
            </a:tbl>
          </a:graphicData>
        </a:graphic>
      </p:graphicFrame>
      <p:sp>
        <p:nvSpPr>
          <p:cNvPr id="2" name="Text Box 15">
            <a:extLst>
              <a:ext uri="{FF2B5EF4-FFF2-40B4-BE49-F238E27FC236}">
                <a16:creationId xmlns:a16="http://schemas.microsoft.com/office/drawing/2014/main" id="{4026D82E-7F61-6806-0416-29B6C0FCC8F1}"/>
              </a:ext>
            </a:extLst>
          </p:cNvPr>
          <p:cNvSpPr txBox="1">
            <a:spLocks noChangeArrowheads="1"/>
          </p:cNvSpPr>
          <p:nvPr/>
        </p:nvSpPr>
        <p:spPr bwMode="auto">
          <a:xfrm>
            <a:off x="727075" y="5763181"/>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400" b="0" spc="-10" dirty="0">
                <a:solidFill>
                  <a:schemeClr val="bg1"/>
                </a:solidFill>
                <a:latin typeface="Calibri" panose="020F0502020204030204" pitchFamily="34" charset="0"/>
              </a:rPr>
              <a:t>*BPI-SF item 3 score ≥4 and/or opiate use.</a:t>
            </a:r>
            <a:endParaRPr lang="en-US" alt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328896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PROpel: OS at Final Prespecified Analysis</a:t>
            </a:r>
            <a:endParaRPr lang="en-US" altLang="en-US" dirty="0"/>
          </a:p>
        </p:txBody>
      </p:sp>
      <p:graphicFrame>
        <p:nvGraphicFramePr>
          <p:cNvPr id="5" name="Group 32">
            <a:extLst>
              <a:ext uri="{FF2B5EF4-FFF2-40B4-BE49-F238E27FC236}">
                <a16:creationId xmlns:a16="http://schemas.microsoft.com/office/drawing/2014/main" id="{CC2CD4E3-202E-E796-5E7C-1093BE06EF96}"/>
              </a:ext>
            </a:extLst>
          </p:cNvPr>
          <p:cNvGraphicFramePr>
            <a:graphicFrameLocks noGrp="1"/>
          </p:cNvGraphicFramePr>
          <p:nvPr>
            <p:extLst>
              <p:ext uri="{D42A27DB-BD31-4B8C-83A1-F6EECF244321}">
                <p14:modId xmlns:p14="http://schemas.microsoft.com/office/powerpoint/2010/main" val="207054744"/>
              </p:ext>
            </p:extLst>
          </p:nvPr>
        </p:nvGraphicFramePr>
        <p:xfrm>
          <a:off x="3229969" y="3512125"/>
          <a:ext cx="4410792" cy="1285284"/>
        </p:xfrm>
        <a:graphic>
          <a:graphicData uri="http://schemas.openxmlformats.org/drawingml/2006/table">
            <a:tbl>
              <a:tblPr/>
              <a:tblGrid>
                <a:gridCol w="1661533">
                  <a:extLst>
                    <a:ext uri="{9D8B030D-6E8A-4147-A177-3AD203B41FA5}">
                      <a16:colId xmlns:a16="http://schemas.microsoft.com/office/drawing/2014/main" val="20000"/>
                    </a:ext>
                  </a:extLst>
                </a:gridCol>
                <a:gridCol w="1356355">
                  <a:extLst>
                    <a:ext uri="{9D8B030D-6E8A-4147-A177-3AD203B41FA5}">
                      <a16:colId xmlns:a16="http://schemas.microsoft.com/office/drawing/2014/main" val="20001"/>
                    </a:ext>
                  </a:extLst>
                </a:gridCol>
                <a:gridCol w="1392904">
                  <a:extLst>
                    <a:ext uri="{9D8B030D-6E8A-4147-A177-3AD203B41FA5}">
                      <a16:colId xmlns:a16="http://schemas.microsoft.com/office/drawing/2014/main" val="4069657791"/>
                    </a:ext>
                  </a:extLst>
                </a:gridCol>
              </a:tblGrid>
              <a:tr h="56030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Abi + Olaparib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Abi + 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52104">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20164">
                <a:tc gridSpan="3">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HR: 0.81 (95% CI: 0.67-1.00;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.0544)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0.81 (95% CI: 0.67-1.00;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.0544)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480984"/>
                  </a:ext>
                </a:extLst>
              </a:tr>
            </a:tbl>
          </a:graphicData>
        </a:graphic>
      </p:graphicFrame>
      <p:sp>
        <p:nvSpPr>
          <p:cNvPr id="10" name="Rectangle 3">
            <a:extLst>
              <a:ext uri="{FF2B5EF4-FFF2-40B4-BE49-F238E27FC236}">
                <a16:creationId xmlns:a16="http://schemas.microsoft.com/office/drawing/2014/main" id="{64778FE1-D874-9311-E974-C2935C0B56BC}"/>
              </a:ext>
            </a:extLst>
          </p:cNvPr>
          <p:cNvSpPr txBox="1">
            <a:spLocks noChangeArrowheads="1"/>
          </p:cNvSpPr>
          <p:nvPr/>
        </p:nvSpPr>
        <p:spPr bwMode="auto">
          <a:xfrm>
            <a:off x="609759" y="5995550"/>
            <a:ext cx="11141054" cy="50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0" kern="0" dirty="0"/>
              <a:t>OS across subgroups generally consistent with ITT population</a:t>
            </a:r>
          </a:p>
        </p:txBody>
      </p:sp>
      <p:sp>
        <p:nvSpPr>
          <p:cNvPr id="11" name="Text Box 15">
            <a:extLst>
              <a:ext uri="{FF2B5EF4-FFF2-40B4-BE49-F238E27FC236}">
                <a16:creationId xmlns:a16="http://schemas.microsoft.com/office/drawing/2014/main" id="{C88F9958-6448-2AF2-7CF3-8E123428456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Clarke. ASCO GU 2023. Abstr LBA16. Reproduced with permission.</a:t>
            </a:r>
            <a:endParaRPr lang="en-US" altLang="en-US" sz="1200" b="0" dirty="0">
              <a:solidFill>
                <a:schemeClr val="bg2"/>
              </a:solidFill>
              <a:latin typeface="Calibri" panose="020F0502020204030204" pitchFamily="34" charset="0"/>
            </a:endParaRPr>
          </a:p>
        </p:txBody>
      </p:sp>
      <p:sp>
        <p:nvSpPr>
          <p:cNvPr id="2" name="Rectangle 1">
            <a:extLst>
              <a:ext uri="{FF2B5EF4-FFF2-40B4-BE49-F238E27FC236}">
                <a16:creationId xmlns:a16="http://schemas.microsoft.com/office/drawing/2014/main" id="{C0F35C9A-AB66-0237-2451-F58C623AF446}"/>
              </a:ext>
            </a:extLst>
          </p:cNvPr>
          <p:cNvSpPr/>
          <p:nvPr/>
        </p:nvSpPr>
        <p:spPr bwMode="auto">
          <a:xfrm>
            <a:off x="8458200" y="1638013"/>
            <a:ext cx="2057400" cy="650570"/>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bg1"/>
                </a:solidFill>
                <a:latin typeface="Calibri" panose="020F0502020204030204" pitchFamily="34" charset="0"/>
              </a:rPr>
              <a:t>Current data at 47.9% maturity</a:t>
            </a:r>
          </a:p>
        </p:txBody>
      </p:sp>
      <p:sp>
        <p:nvSpPr>
          <p:cNvPr id="13" name="Freeform: Shape 12">
            <a:extLst>
              <a:ext uri="{FF2B5EF4-FFF2-40B4-BE49-F238E27FC236}">
                <a16:creationId xmlns:a16="http://schemas.microsoft.com/office/drawing/2014/main" id="{46372077-654C-CBD0-CE96-F4F20E9F59C7}"/>
              </a:ext>
            </a:extLst>
          </p:cNvPr>
          <p:cNvSpPr/>
          <p:nvPr/>
        </p:nvSpPr>
        <p:spPr>
          <a:xfrm>
            <a:off x="3019484" y="1716522"/>
            <a:ext cx="7454023" cy="1696985"/>
          </a:xfrm>
          <a:custGeom>
            <a:avLst/>
            <a:gdLst>
              <a:gd name="connsiteX0" fmla="*/ 0 w 7454023"/>
              <a:gd name="connsiteY0" fmla="*/ 0 h 1696985"/>
              <a:gd name="connsiteX1" fmla="*/ 322618 w 7454023"/>
              <a:gd name="connsiteY1" fmla="*/ 0 h 1696985"/>
              <a:gd name="connsiteX2" fmla="*/ 322618 w 7454023"/>
              <a:gd name="connsiteY2" fmla="*/ 20084 h 1696985"/>
              <a:gd name="connsiteX3" fmla="*/ 357575 w 7454023"/>
              <a:gd name="connsiteY3" fmla="*/ 20084 h 1696985"/>
              <a:gd name="connsiteX4" fmla="*/ 357575 w 7454023"/>
              <a:gd name="connsiteY4" fmla="*/ 39533 h 1696985"/>
              <a:gd name="connsiteX5" fmla="*/ 559687 w 7454023"/>
              <a:gd name="connsiteY5" fmla="*/ 39533 h 1696985"/>
              <a:gd name="connsiteX6" fmla="*/ 559687 w 7454023"/>
              <a:gd name="connsiteY6" fmla="*/ 58981 h 1696985"/>
              <a:gd name="connsiteX7" fmla="*/ 588415 w 7454023"/>
              <a:gd name="connsiteY7" fmla="*/ 58981 h 1696985"/>
              <a:gd name="connsiteX8" fmla="*/ 588415 w 7454023"/>
              <a:gd name="connsiteY8" fmla="*/ 72583 h 1696985"/>
              <a:gd name="connsiteX9" fmla="*/ 690107 w 7454023"/>
              <a:gd name="connsiteY9" fmla="*/ 72583 h 1696985"/>
              <a:gd name="connsiteX10" fmla="*/ 690107 w 7454023"/>
              <a:gd name="connsiteY10" fmla="*/ 88091 h 1696985"/>
              <a:gd name="connsiteX11" fmla="*/ 742352 w 7454023"/>
              <a:gd name="connsiteY11" fmla="*/ 88091 h 1696985"/>
              <a:gd name="connsiteX12" fmla="*/ 742352 w 7454023"/>
              <a:gd name="connsiteY12" fmla="*/ 101692 h 1696985"/>
              <a:gd name="connsiteX13" fmla="*/ 792816 w 7454023"/>
              <a:gd name="connsiteY13" fmla="*/ 101692 h 1696985"/>
              <a:gd name="connsiteX14" fmla="*/ 792816 w 7454023"/>
              <a:gd name="connsiteY14" fmla="*/ 114404 h 1696985"/>
              <a:gd name="connsiteX15" fmla="*/ 868577 w 7454023"/>
              <a:gd name="connsiteY15" fmla="*/ 114404 h 1696985"/>
              <a:gd name="connsiteX16" fmla="*/ 1045521 w 7454023"/>
              <a:gd name="connsiteY16" fmla="*/ 114404 h 1696985"/>
              <a:gd name="connsiteX17" fmla="*/ 1045521 w 7454023"/>
              <a:gd name="connsiteY17" fmla="*/ 177961 h 1696985"/>
              <a:gd name="connsiteX18" fmla="*/ 1125095 w 7454023"/>
              <a:gd name="connsiteY18" fmla="*/ 177961 h 1696985"/>
              <a:gd name="connsiteX19" fmla="*/ 1125095 w 7454023"/>
              <a:gd name="connsiteY19" fmla="*/ 190673 h 1696985"/>
              <a:gd name="connsiteX20" fmla="*/ 1222338 w 7454023"/>
              <a:gd name="connsiteY20" fmla="*/ 190673 h 1696985"/>
              <a:gd name="connsiteX21" fmla="*/ 1222338 w 7454023"/>
              <a:gd name="connsiteY21" fmla="*/ 216096 h 1696985"/>
              <a:gd name="connsiteX22" fmla="*/ 1307759 w 7454023"/>
              <a:gd name="connsiteY22" fmla="*/ 216096 h 1696985"/>
              <a:gd name="connsiteX23" fmla="*/ 1307759 w 7454023"/>
              <a:gd name="connsiteY23" fmla="*/ 231858 h 1696985"/>
              <a:gd name="connsiteX24" fmla="*/ 1346656 w 7454023"/>
              <a:gd name="connsiteY24" fmla="*/ 231858 h 1696985"/>
              <a:gd name="connsiteX25" fmla="*/ 1346656 w 7454023"/>
              <a:gd name="connsiteY25" fmla="*/ 247366 h 1696985"/>
              <a:gd name="connsiteX26" fmla="*/ 1389367 w 7454023"/>
              <a:gd name="connsiteY26" fmla="*/ 247366 h 1696985"/>
              <a:gd name="connsiteX27" fmla="*/ 1482669 w 7454023"/>
              <a:gd name="connsiteY27" fmla="*/ 247366 h 1696985"/>
              <a:gd name="connsiteX28" fmla="*/ 1482669 w 7454023"/>
              <a:gd name="connsiteY28" fmla="*/ 264908 h 1696985"/>
              <a:gd name="connsiteX29" fmla="*/ 1554489 w 7454023"/>
              <a:gd name="connsiteY29" fmla="*/ 264908 h 1696985"/>
              <a:gd name="connsiteX30" fmla="*/ 1554489 w 7454023"/>
              <a:gd name="connsiteY30" fmla="*/ 288297 h 1696985"/>
              <a:gd name="connsiteX31" fmla="*/ 1719739 w 7454023"/>
              <a:gd name="connsiteY31" fmla="*/ 288297 h 1696985"/>
              <a:gd name="connsiteX32" fmla="*/ 1719739 w 7454023"/>
              <a:gd name="connsiteY32" fmla="*/ 317406 h 1696985"/>
              <a:gd name="connsiteX33" fmla="*/ 1758636 w 7454023"/>
              <a:gd name="connsiteY33" fmla="*/ 317406 h 1696985"/>
              <a:gd name="connsiteX34" fmla="*/ 1758636 w 7454023"/>
              <a:gd name="connsiteY34" fmla="*/ 336855 h 1696985"/>
              <a:gd name="connsiteX35" fmla="*/ 1787746 w 7454023"/>
              <a:gd name="connsiteY35" fmla="*/ 336855 h 1696985"/>
              <a:gd name="connsiteX36" fmla="*/ 1787746 w 7454023"/>
              <a:gd name="connsiteY36" fmla="*/ 364057 h 1696985"/>
              <a:gd name="connsiteX37" fmla="*/ 1846854 w 7454023"/>
              <a:gd name="connsiteY37" fmla="*/ 364057 h 1696985"/>
              <a:gd name="connsiteX38" fmla="*/ 1846854 w 7454023"/>
              <a:gd name="connsiteY38" fmla="*/ 379565 h 1696985"/>
              <a:gd name="connsiteX39" fmla="*/ 1886895 w 7454023"/>
              <a:gd name="connsiteY39" fmla="*/ 379565 h 1696985"/>
              <a:gd name="connsiteX40" fmla="*/ 1886895 w 7454023"/>
              <a:gd name="connsiteY40" fmla="*/ 402827 h 1696985"/>
              <a:gd name="connsiteX41" fmla="*/ 1929606 w 7454023"/>
              <a:gd name="connsiteY41" fmla="*/ 402827 h 1696985"/>
              <a:gd name="connsiteX42" fmla="*/ 1929606 w 7454023"/>
              <a:gd name="connsiteY42" fmla="*/ 432191 h 1696985"/>
              <a:gd name="connsiteX43" fmla="*/ 1986681 w 7454023"/>
              <a:gd name="connsiteY43" fmla="*/ 432191 h 1696985"/>
              <a:gd name="connsiteX44" fmla="*/ 2048077 w 7454023"/>
              <a:gd name="connsiteY44" fmla="*/ 432191 h 1696985"/>
              <a:gd name="connsiteX45" fmla="*/ 2048077 w 7454023"/>
              <a:gd name="connsiteY45" fmla="*/ 457614 h 1696985"/>
              <a:gd name="connsiteX46" fmla="*/ 2100576 w 7454023"/>
              <a:gd name="connsiteY46" fmla="*/ 457614 h 1696985"/>
              <a:gd name="connsiteX47" fmla="*/ 2100576 w 7454023"/>
              <a:gd name="connsiteY47" fmla="*/ 483037 h 1696985"/>
              <a:gd name="connsiteX48" fmla="*/ 2135532 w 7454023"/>
              <a:gd name="connsiteY48" fmla="*/ 483037 h 1696985"/>
              <a:gd name="connsiteX49" fmla="*/ 2135532 w 7454023"/>
              <a:gd name="connsiteY49" fmla="*/ 495749 h 1696985"/>
              <a:gd name="connsiteX50" fmla="*/ 2182184 w 7454023"/>
              <a:gd name="connsiteY50" fmla="*/ 495749 h 1696985"/>
              <a:gd name="connsiteX51" fmla="*/ 2182184 w 7454023"/>
              <a:gd name="connsiteY51" fmla="*/ 517485 h 1696985"/>
              <a:gd name="connsiteX52" fmla="*/ 2215488 w 7454023"/>
              <a:gd name="connsiteY52" fmla="*/ 517485 h 1696985"/>
              <a:gd name="connsiteX53" fmla="*/ 2215488 w 7454023"/>
              <a:gd name="connsiteY53" fmla="*/ 529180 h 1696985"/>
              <a:gd name="connsiteX54" fmla="*/ 2252224 w 7454023"/>
              <a:gd name="connsiteY54" fmla="*/ 529180 h 1696985"/>
              <a:gd name="connsiteX55" fmla="*/ 2252224 w 7454023"/>
              <a:gd name="connsiteY55" fmla="*/ 546722 h 1696985"/>
              <a:gd name="connsiteX56" fmla="*/ 2304468 w 7454023"/>
              <a:gd name="connsiteY56" fmla="*/ 546722 h 1696985"/>
              <a:gd name="connsiteX57" fmla="*/ 2304468 w 7454023"/>
              <a:gd name="connsiteY57" fmla="*/ 569984 h 1696985"/>
              <a:gd name="connsiteX58" fmla="*/ 2345399 w 7454023"/>
              <a:gd name="connsiteY58" fmla="*/ 569984 h 1696985"/>
              <a:gd name="connsiteX59" fmla="*/ 2345399 w 7454023"/>
              <a:gd name="connsiteY59" fmla="*/ 610152 h 1696985"/>
              <a:gd name="connsiteX60" fmla="*/ 2386203 w 7454023"/>
              <a:gd name="connsiteY60" fmla="*/ 610152 h 1696985"/>
              <a:gd name="connsiteX61" fmla="*/ 2386203 w 7454023"/>
              <a:gd name="connsiteY61" fmla="*/ 622482 h 1696985"/>
              <a:gd name="connsiteX62" fmla="*/ 2469718 w 7454023"/>
              <a:gd name="connsiteY62" fmla="*/ 622482 h 1696985"/>
              <a:gd name="connsiteX63" fmla="*/ 2469718 w 7454023"/>
              <a:gd name="connsiteY63" fmla="*/ 655532 h 1696985"/>
              <a:gd name="connsiteX64" fmla="*/ 2533911 w 7454023"/>
              <a:gd name="connsiteY64" fmla="*/ 655532 h 1696985"/>
              <a:gd name="connsiteX65" fmla="*/ 2613612 w 7454023"/>
              <a:gd name="connsiteY65" fmla="*/ 655532 h 1696985"/>
              <a:gd name="connsiteX66" fmla="*/ 2613612 w 7454023"/>
              <a:gd name="connsiteY66" fmla="*/ 684641 h 1696985"/>
              <a:gd name="connsiteX67" fmla="*/ 2687466 w 7454023"/>
              <a:gd name="connsiteY67" fmla="*/ 684641 h 1696985"/>
              <a:gd name="connsiteX68" fmla="*/ 2687466 w 7454023"/>
              <a:gd name="connsiteY68" fmla="*/ 699133 h 1696985"/>
              <a:gd name="connsiteX69" fmla="*/ 2763226 w 7454023"/>
              <a:gd name="connsiteY69" fmla="*/ 699133 h 1696985"/>
              <a:gd name="connsiteX70" fmla="*/ 2763226 w 7454023"/>
              <a:gd name="connsiteY70" fmla="*/ 711844 h 1696985"/>
              <a:gd name="connsiteX71" fmla="*/ 2817631 w 7454023"/>
              <a:gd name="connsiteY71" fmla="*/ 711844 h 1696985"/>
              <a:gd name="connsiteX72" fmla="*/ 2817631 w 7454023"/>
              <a:gd name="connsiteY72" fmla="*/ 729386 h 1696985"/>
              <a:gd name="connsiteX73" fmla="*/ 2916781 w 7454023"/>
              <a:gd name="connsiteY73" fmla="*/ 729386 h 1696985"/>
              <a:gd name="connsiteX74" fmla="*/ 2916781 w 7454023"/>
              <a:gd name="connsiteY74" fmla="*/ 737267 h 1696985"/>
              <a:gd name="connsiteX75" fmla="*/ 2990889 w 7454023"/>
              <a:gd name="connsiteY75" fmla="*/ 737267 h 1696985"/>
              <a:gd name="connsiteX76" fmla="*/ 2990889 w 7454023"/>
              <a:gd name="connsiteY76" fmla="*/ 748707 h 1696985"/>
              <a:gd name="connsiteX77" fmla="*/ 3054701 w 7454023"/>
              <a:gd name="connsiteY77" fmla="*/ 748707 h 1696985"/>
              <a:gd name="connsiteX78" fmla="*/ 3054701 w 7454023"/>
              <a:gd name="connsiteY78" fmla="*/ 788113 h 1696985"/>
              <a:gd name="connsiteX79" fmla="*/ 3130716 w 7454023"/>
              <a:gd name="connsiteY79" fmla="*/ 788113 h 1696985"/>
              <a:gd name="connsiteX80" fmla="*/ 3130716 w 7454023"/>
              <a:gd name="connsiteY80" fmla="*/ 803113 h 1696985"/>
              <a:gd name="connsiteX81" fmla="*/ 3159571 w 7454023"/>
              <a:gd name="connsiteY81" fmla="*/ 803113 h 1696985"/>
              <a:gd name="connsiteX82" fmla="*/ 3159571 w 7454023"/>
              <a:gd name="connsiteY82" fmla="*/ 814807 h 1696985"/>
              <a:gd name="connsiteX83" fmla="*/ 3202409 w 7454023"/>
              <a:gd name="connsiteY83" fmla="*/ 814807 h 1696985"/>
              <a:gd name="connsiteX84" fmla="*/ 3202409 w 7454023"/>
              <a:gd name="connsiteY84" fmla="*/ 826248 h 1696985"/>
              <a:gd name="connsiteX85" fmla="*/ 3289864 w 7454023"/>
              <a:gd name="connsiteY85" fmla="*/ 826248 h 1696985"/>
              <a:gd name="connsiteX86" fmla="*/ 3289864 w 7454023"/>
              <a:gd name="connsiteY86" fmla="*/ 853704 h 1696985"/>
              <a:gd name="connsiteX87" fmla="*/ 3349989 w 7454023"/>
              <a:gd name="connsiteY87" fmla="*/ 853704 h 1696985"/>
              <a:gd name="connsiteX88" fmla="*/ 3349989 w 7454023"/>
              <a:gd name="connsiteY88" fmla="*/ 879000 h 1696985"/>
              <a:gd name="connsiteX89" fmla="*/ 3456893 w 7454023"/>
              <a:gd name="connsiteY89" fmla="*/ 879000 h 1696985"/>
              <a:gd name="connsiteX90" fmla="*/ 3456893 w 7454023"/>
              <a:gd name="connsiteY90" fmla="*/ 906203 h 1696985"/>
              <a:gd name="connsiteX91" fmla="*/ 3548289 w 7454023"/>
              <a:gd name="connsiteY91" fmla="*/ 906203 h 1696985"/>
              <a:gd name="connsiteX92" fmla="*/ 3548289 w 7454023"/>
              <a:gd name="connsiteY92" fmla="*/ 927558 h 1696985"/>
              <a:gd name="connsiteX93" fmla="*/ 3614261 w 7454023"/>
              <a:gd name="connsiteY93" fmla="*/ 927558 h 1696985"/>
              <a:gd name="connsiteX94" fmla="*/ 3614261 w 7454023"/>
              <a:gd name="connsiteY94" fmla="*/ 952854 h 1696985"/>
              <a:gd name="connsiteX95" fmla="*/ 3690022 w 7454023"/>
              <a:gd name="connsiteY95" fmla="*/ 952854 h 1696985"/>
              <a:gd name="connsiteX96" fmla="*/ 3690022 w 7454023"/>
              <a:gd name="connsiteY96" fmla="*/ 966455 h 1696985"/>
              <a:gd name="connsiteX97" fmla="*/ 3754215 w 7454023"/>
              <a:gd name="connsiteY97" fmla="*/ 966455 h 1696985"/>
              <a:gd name="connsiteX98" fmla="*/ 3754215 w 7454023"/>
              <a:gd name="connsiteY98" fmla="*/ 987811 h 1696985"/>
              <a:gd name="connsiteX99" fmla="*/ 3796925 w 7454023"/>
              <a:gd name="connsiteY99" fmla="*/ 987811 h 1696985"/>
              <a:gd name="connsiteX100" fmla="*/ 3796925 w 7454023"/>
              <a:gd name="connsiteY100" fmla="*/ 1012979 h 1696985"/>
              <a:gd name="connsiteX101" fmla="*/ 3876626 w 7454023"/>
              <a:gd name="connsiteY101" fmla="*/ 1012979 h 1696985"/>
              <a:gd name="connsiteX102" fmla="*/ 3876626 w 7454023"/>
              <a:gd name="connsiteY102" fmla="*/ 1036369 h 1696985"/>
              <a:gd name="connsiteX103" fmla="*/ 3936879 w 7454023"/>
              <a:gd name="connsiteY103" fmla="*/ 1036369 h 1696985"/>
              <a:gd name="connsiteX104" fmla="*/ 3936879 w 7454023"/>
              <a:gd name="connsiteY104" fmla="*/ 1055055 h 1696985"/>
              <a:gd name="connsiteX105" fmla="*/ 4000945 w 7454023"/>
              <a:gd name="connsiteY105" fmla="*/ 1055055 h 1696985"/>
              <a:gd name="connsiteX106" fmla="*/ 4000945 w 7454023"/>
              <a:gd name="connsiteY106" fmla="*/ 1063571 h 1696985"/>
              <a:gd name="connsiteX107" fmla="*/ 4041876 w 7454023"/>
              <a:gd name="connsiteY107" fmla="*/ 1063571 h 1696985"/>
              <a:gd name="connsiteX108" fmla="*/ 4041876 w 7454023"/>
              <a:gd name="connsiteY108" fmla="*/ 1094587 h 1696985"/>
              <a:gd name="connsiteX109" fmla="*/ 4074799 w 7454023"/>
              <a:gd name="connsiteY109" fmla="*/ 1094587 h 1696985"/>
              <a:gd name="connsiteX110" fmla="*/ 4074799 w 7454023"/>
              <a:gd name="connsiteY110" fmla="*/ 1105901 h 1696985"/>
              <a:gd name="connsiteX111" fmla="*/ 4351020 w 7454023"/>
              <a:gd name="connsiteY111" fmla="*/ 1105901 h 1696985"/>
              <a:gd name="connsiteX112" fmla="*/ 4351020 w 7454023"/>
              <a:gd name="connsiteY112" fmla="*/ 1135391 h 1696985"/>
              <a:gd name="connsiteX113" fmla="*/ 4412925 w 7454023"/>
              <a:gd name="connsiteY113" fmla="*/ 1135391 h 1696985"/>
              <a:gd name="connsiteX114" fmla="*/ 4412925 w 7454023"/>
              <a:gd name="connsiteY114" fmla="*/ 1158780 h 1696985"/>
              <a:gd name="connsiteX115" fmla="*/ 4486779 w 7454023"/>
              <a:gd name="connsiteY115" fmla="*/ 1158780 h 1696985"/>
              <a:gd name="connsiteX116" fmla="*/ 4500507 w 7454023"/>
              <a:gd name="connsiteY116" fmla="*/ 1172509 h 1696985"/>
              <a:gd name="connsiteX117" fmla="*/ 4613131 w 7454023"/>
              <a:gd name="connsiteY117" fmla="*/ 1172509 h 1696985"/>
              <a:gd name="connsiteX118" fmla="*/ 4633088 w 7454023"/>
              <a:gd name="connsiteY118" fmla="*/ 1192466 h 1696985"/>
              <a:gd name="connsiteX119" fmla="*/ 4719653 w 7454023"/>
              <a:gd name="connsiteY119" fmla="*/ 1192466 h 1696985"/>
              <a:gd name="connsiteX120" fmla="*/ 4719653 w 7454023"/>
              <a:gd name="connsiteY120" fmla="*/ 1215092 h 1696985"/>
              <a:gd name="connsiteX121" fmla="*/ 4766559 w 7454023"/>
              <a:gd name="connsiteY121" fmla="*/ 1215092 h 1696985"/>
              <a:gd name="connsiteX122" fmla="*/ 4766559 w 7454023"/>
              <a:gd name="connsiteY122" fmla="*/ 1232634 h 1696985"/>
              <a:gd name="connsiteX123" fmla="*/ 4817151 w 7454023"/>
              <a:gd name="connsiteY123" fmla="*/ 1232634 h 1696985"/>
              <a:gd name="connsiteX124" fmla="*/ 4817151 w 7454023"/>
              <a:gd name="connsiteY124" fmla="*/ 1245727 h 1696985"/>
              <a:gd name="connsiteX125" fmla="*/ 4867615 w 7454023"/>
              <a:gd name="connsiteY125" fmla="*/ 1245727 h 1696985"/>
              <a:gd name="connsiteX126" fmla="*/ 4867615 w 7454023"/>
              <a:gd name="connsiteY126" fmla="*/ 1258439 h 1696985"/>
              <a:gd name="connsiteX127" fmla="*/ 4929902 w 7454023"/>
              <a:gd name="connsiteY127" fmla="*/ 1258439 h 1696985"/>
              <a:gd name="connsiteX128" fmla="*/ 4929902 w 7454023"/>
              <a:gd name="connsiteY128" fmla="*/ 1273438 h 1696985"/>
              <a:gd name="connsiteX129" fmla="*/ 4986595 w 7454023"/>
              <a:gd name="connsiteY129" fmla="*/ 1273438 h 1696985"/>
              <a:gd name="connsiteX130" fmla="*/ 4986595 w 7454023"/>
              <a:gd name="connsiteY130" fmla="*/ 1292887 h 1696985"/>
              <a:gd name="connsiteX131" fmla="*/ 5037441 w 7454023"/>
              <a:gd name="connsiteY131" fmla="*/ 1292887 h 1696985"/>
              <a:gd name="connsiteX132" fmla="*/ 5037441 w 7454023"/>
              <a:gd name="connsiteY132" fmla="*/ 1306488 h 1696985"/>
              <a:gd name="connsiteX133" fmla="*/ 5100998 w 7454023"/>
              <a:gd name="connsiteY133" fmla="*/ 1306488 h 1696985"/>
              <a:gd name="connsiteX134" fmla="*/ 5100998 w 7454023"/>
              <a:gd name="connsiteY134" fmla="*/ 1321996 h 1696985"/>
              <a:gd name="connsiteX135" fmla="*/ 5164556 w 7454023"/>
              <a:gd name="connsiteY135" fmla="*/ 1321996 h 1696985"/>
              <a:gd name="connsiteX136" fmla="*/ 5164556 w 7454023"/>
              <a:gd name="connsiteY136" fmla="*/ 1339538 h 1696985"/>
              <a:gd name="connsiteX137" fmla="*/ 5244638 w 7454023"/>
              <a:gd name="connsiteY137" fmla="*/ 1339538 h 1696985"/>
              <a:gd name="connsiteX138" fmla="*/ 5244638 w 7454023"/>
              <a:gd name="connsiteY138" fmla="*/ 1360131 h 1696985"/>
              <a:gd name="connsiteX139" fmla="*/ 5304382 w 7454023"/>
              <a:gd name="connsiteY139" fmla="*/ 1360131 h 1696985"/>
              <a:gd name="connsiteX140" fmla="*/ 5304382 w 7454023"/>
              <a:gd name="connsiteY140" fmla="*/ 1376401 h 1696985"/>
              <a:gd name="connsiteX141" fmla="*/ 5406074 w 7454023"/>
              <a:gd name="connsiteY141" fmla="*/ 1376401 h 1696985"/>
              <a:gd name="connsiteX142" fmla="*/ 5406074 w 7454023"/>
              <a:gd name="connsiteY142" fmla="*/ 1391909 h 1696985"/>
              <a:gd name="connsiteX143" fmla="*/ 5545901 w 7454023"/>
              <a:gd name="connsiteY143" fmla="*/ 1391909 h 1696985"/>
              <a:gd name="connsiteX144" fmla="*/ 5545901 w 7454023"/>
              <a:gd name="connsiteY144" fmla="*/ 1417205 h 1696985"/>
              <a:gd name="connsiteX145" fmla="*/ 5647593 w 7454023"/>
              <a:gd name="connsiteY145" fmla="*/ 1417205 h 1696985"/>
              <a:gd name="connsiteX146" fmla="*/ 5647593 w 7454023"/>
              <a:gd name="connsiteY146" fmla="*/ 1434747 h 1696985"/>
              <a:gd name="connsiteX147" fmla="*/ 5761996 w 7454023"/>
              <a:gd name="connsiteY147" fmla="*/ 1434747 h 1696985"/>
              <a:gd name="connsiteX148" fmla="*/ 5761996 w 7454023"/>
              <a:gd name="connsiteY148" fmla="*/ 1452162 h 1696985"/>
              <a:gd name="connsiteX149" fmla="*/ 5841189 w 7454023"/>
              <a:gd name="connsiteY149" fmla="*/ 1452162 h 1696985"/>
              <a:gd name="connsiteX150" fmla="*/ 5841189 w 7454023"/>
              <a:gd name="connsiteY150" fmla="*/ 1477458 h 1696985"/>
              <a:gd name="connsiteX151" fmla="*/ 5897501 w 7454023"/>
              <a:gd name="connsiteY151" fmla="*/ 1477458 h 1696985"/>
              <a:gd name="connsiteX152" fmla="*/ 5897501 w 7454023"/>
              <a:gd name="connsiteY152" fmla="*/ 1499957 h 1696985"/>
              <a:gd name="connsiteX153" fmla="*/ 6097707 w 7454023"/>
              <a:gd name="connsiteY153" fmla="*/ 1499957 h 1696985"/>
              <a:gd name="connsiteX154" fmla="*/ 6097707 w 7454023"/>
              <a:gd name="connsiteY154" fmla="*/ 1525380 h 1696985"/>
              <a:gd name="connsiteX155" fmla="*/ 6136477 w 7454023"/>
              <a:gd name="connsiteY155" fmla="*/ 1525380 h 1696985"/>
              <a:gd name="connsiteX156" fmla="*/ 6136477 w 7454023"/>
              <a:gd name="connsiteY156" fmla="*/ 1545464 h 1696985"/>
              <a:gd name="connsiteX157" fmla="*/ 6196730 w 7454023"/>
              <a:gd name="connsiteY157" fmla="*/ 1545464 h 1696985"/>
              <a:gd name="connsiteX158" fmla="*/ 6196730 w 7454023"/>
              <a:gd name="connsiteY158" fmla="*/ 1576226 h 1696985"/>
              <a:gd name="connsiteX159" fmla="*/ 6243381 w 7454023"/>
              <a:gd name="connsiteY159" fmla="*/ 1576226 h 1696985"/>
              <a:gd name="connsiteX160" fmla="*/ 6243381 w 7454023"/>
              <a:gd name="connsiteY160" fmla="*/ 1590209 h 1696985"/>
              <a:gd name="connsiteX161" fmla="*/ 6317235 w 7454023"/>
              <a:gd name="connsiteY161" fmla="*/ 1590209 h 1696985"/>
              <a:gd name="connsiteX162" fmla="*/ 6317235 w 7454023"/>
              <a:gd name="connsiteY162" fmla="*/ 1599869 h 1696985"/>
              <a:gd name="connsiteX163" fmla="*/ 6404690 w 7454023"/>
              <a:gd name="connsiteY163" fmla="*/ 1599869 h 1696985"/>
              <a:gd name="connsiteX164" fmla="*/ 6404690 w 7454023"/>
              <a:gd name="connsiteY164" fmla="*/ 1621225 h 1696985"/>
              <a:gd name="connsiteX165" fmla="*/ 6664513 w 7454023"/>
              <a:gd name="connsiteY165" fmla="*/ 1621225 h 1696985"/>
              <a:gd name="connsiteX166" fmla="*/ 6664513 w 7454023"/>
              <a:gd name="connsiteY166" fmla="*/ 1696985 h 1696985"/>
              <a:gd name="connsiteX167" fmla="*/ 7454024 w 7454023"/>
              <a:gd name="connsiteY167" fmla="*/ 1696985 h 169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7454023" h="1696985">
                <a:moveTo>
                  <a:pt x="0" y="0"/>
                </a:moveTo>
                <a:lnTo>
                  <a:pt x="322618" y="0"/>
                </a:lnTo>
                <a:lnTo>
                  <a:pt x="322618" y="20084"/>
                </a:lnTo>
                <a:lnTo>
                  <a:pt x="357575" y="20084"/>
                </a:lnTo>
                <a:lnTo>
                  <a:pt x="357575" y="39533"/>
                </a:lnTo>
                <a:lnTo>
                  <a:pt x="559687" y="39533"/>
                </a:lnTo>
                <a:lnTo>
                  <a:pt x="559687" y="58981"/>
                </a:lnTo>
                <a:lnTo>
                  <a:pt x="588415" y="58981"/>
                </a:lnTo>
                <a:lnTo>
                  <a:pt x="588415" y="72583"/>
                </a:lnTo>
                <a:lnTo>
                  <a:pt x="690107" y="72583"/>
                </a:lnTo>
                <a:lnTo>
                  <a:pt x="690107" y="88091"/>
                </a:lnTo>
                <a:lnTo>
                  <a:pt x="742352" y="88091"/>
                </a:lnTo>
                <a:lnTo>
                  <a:pt x="742352" y="101692"/>
                </a:lnTo>
                <a:lnTo>
                  <a:pt x="792816" y="101692"/>
                </a:lnTo>
                <a:lnTo>
                  <a:pt x="792816" y="114404"/>
                </a:lnTo>
                <a:lnTo>
                  <a:pt x="868577" y="114404"/>
                </a:lnTo>
                <a:lnTo>
                  <a:pt x="1045521" y="114404"/>
                </a:lnTo>
                <a:lnTo>
                  <a:pt x="1045521" y="177961"/>
                </a:lnTo>
                <a:lnTo>
                  <a:pt x="1125095" y="177961"/>
                </a:lnTo>
                <a:lnTo>
                  <a:pt x="1125095" y="190673"/>
                </a:lnTo>
                <a:lnTo>
                  <a:pt x="1222338" y="190673"/>
                </a:lnTo>
                <a:lnTo>
                  <a:pt x="1222338" y="216096"/>
                </a:lnTo>
                <a:lnTo>
                  <a:pt x="1307759" y="216096"/>
                </a:lnTo>
                <a:lnTo>
                  <a:pt x="1307759" y="231858"/>
                </a:lnTo>
                <a:lnTo>
                  <a:pt x="1346656" y="231858"/>
                </a:lnTo>
                <a:lnTo>
                  <a:pt x="1346656" y="247366"/>
                </a:lnTo>
                <a:lnTo>
                  <a:pt x="1389367" y="247366"/>
                </a:lnTo>
                <a:lnTo>
                  <a:pt x="1482669" y="247366"/>
                </a:lnTo>
                <a:lnTo>
                  <a:pt x="1482669" y="264908"/>
                </a:lnTo>
                <a:lnTo>
                  <a:pt x="1554489" y="264908"/>
                </a:lnTo>
                <a:lnTo>
                  <a:pt x="1554489" y="288297"/>
                </a:lnTo>
                <a:lnTo>
                  <a:pt x="1719739" y="288297"/>
                </a:lnTo>
                <a:lnTo>
                  <a:pt x="1719739" y="317406"/>
                </a:lnTo>
                <a:lnTo>
                  <a:pt x="1758636" y="317406"/>
                </a:lnTo>
                <a:lnTo>
                  <a:pt x="1758636" y="336855"/>
                </a:lnTo>
                <a:lnTo>
                  <a:pt x="1787746" y="336855"/>
                </a:lnTo>
                <a:lnTo>
                  <a:pt x="1787746" y="364057"/>
                </a:lnTo>
                <a:lnTo>
                  <a:pt x="1846854" y="364057"/>
                </a:lnTo>
                <a:lnTo>
                  <a:pt x="1846854" y="379565"/>
                </a:lnTo>
                <a:lnTo>
                  <a:pt x="1886895" y="379565"/>
                </a:lnTo>
                <a:lnTo>
                  <a:pt x="1886895" y="402827"/>
                </a:lnTo>
                <a:lnTo>
                  <a:pt x="1929606" y="402827"/>
                </a:lnTo>
                <a:lnTo>
                  <a:pt x="1929606" y="432191"/>
                </a:lnTo>
                <a:lnTo>
                  <a:pt x="1986681" y="432191"/>
                </a:lnTo>
                <a:lnTo>
                  <a:pt x="2048077" y="432191"/>
                </a:lnTo>
                <a:lnTo>
                  <a:pt x="2048077" y="457614"/>
                </a:lnTo>
                <a:lnTo>
                  <a:pt x="2100576" y="457614"/>
                </a:lnTo>
                <a:lnTo>
                  <a:pt x="2100576" y="483037"/>
                </a:lnTo>
                <a:lnTo>
                  <a:pt x="2135532" y="483037"/>
                </a:lnTo>
                <a:lnTo>
                  <a:pt x="2135532" y="495749"/>
                </a:lnTo>
                <a:lnTo>
                  <a:pt x="2182184" y="495749"/>
                </a:lnTo>
                <a:lnTo>
                  <a:pt x="2182184" y="517485"/>
                </a:lnTo>
                <a:lnTo>
                  <a:pt x="2215488" y="517485"/>
                </a:lnTo>
                <a:lnTo>
                  <a:pt x="2215488" y="529180"/>
                </a:lnTo>
                <a:lnTo>
                  <a:pt x="2252224" y="529180"/>
                </a:lnTo>
                <a:lnTo>
                  <a:pt x="2252224" y="546722"/>
                </a:lnTo>
                <a:lnTo>
                  <a:pt x="2304468" y="546722"/>
                </a:lnTo>
                <a:lnTo>
                  <a:pt x="2304468" y="569984"/>
                </a:lnTo>
                <a:lnTo>
                  <a:pt x="2345399" y="569984"/>
                </a:lnTo>
                <a:lnTo>
                  <a:pt x="2345399" y="610152"/>
                </a:lnTo>
                <a:lnTo>
                  <a:pt x="2386203" y="610152"/>
                </a:lnTo>
                <a:lnTo>
                  <a:pt x="2386203" y="622482"/>
                </a:lnTo>
                <a:lnTo>
                  <a:pt x="2469718" y="622482"/>
                </a:lnTo>
                <a:lnTo>
                  <a:pt x="2469718" y="655532"/>
                </a:lnTo>
                <a:lnTo>
                  <a:pt x="2533911" y="655532"/>
                </a:lnTo>
                <a:lnTo>
                  <a:pt x="2613612" y="655532"/>
                </a:lnTo>
                <a:lnTo>
                  <a:pt x="2613612" y="684641"/>
                </a:lnTo>
                <a:lnTo>
                  <a:pt x="2687466" y="684641"/>
                </a:lnTo>
                <a:lnTo>
                  <a:pt x="2687466" y="699133"/>
                </a:lnTo>
                <a:lnTo>
                  <a:pt x="2763226" y="699133"/>
                </a:lnTo>
                <a:lnTo>
                  <a:pt x="2763226" y="711844"/>
                </a:lnTo>
                <a:lnTo>
                  <a:pt x="2817631" y="711844"/>
                </a:lnTo>
                <a:lnTo>
                  <a:pt x="2817631" y="729386"/>
                </a:lnTo>
                <a:lnTo>
                  <a:pt x="2916781" y="729386"/>
                </a:lnTo>
                <a:lnTo>
                  <a:pt x="2916781" y="737267"/>
                </a:lnTo>
                <a:lnTo>
                  <a:pt x="2990889" y="737267"/>
                </a:lnTo>
                <a:lnTo>
                  <a:pt x="2990889" y="748707"/>
                </a:lnTo>
                <a:lnTo>
                  <a:pt x="3054701" y="748707"/>
                </a:lnTo>
                <a:lnTo>
                  <a:pt x="3054701" y="788113"/>
                </a:lnTo>
                <a:lnTo>
                  <a:pt x="3130716" y="788113"/>
                </a:lnTo>
                <a:lnTo>
                  <a:pt x="3130716" y="803113"/>
                </a:lnTo>
                <a:lnTo>
                  <a:pt x="3159571" y="803113"/>
                </a:lnTo>
                <a:lnTo>
                  <a:pt x="3159571" y="814807"/>
                </a:lnTo>
                <a:lnTo>
                  <a:pt x="3202409" y="814807"/>
                </a:lnTo>
                <a:lnTo>
                  <a:pt x="3202409" y="826248"/>
                </a:lnTo>
                <a:lnTo>
                  <a:pt x="3289864" y="826248"/>
                </a:lnTo>
                <a:lnTo>
                  <a:pt x="3289864" y="853704"/>
                </a:lnTo>
                <a:lnTo>
                  <a:pt x="3349989" y="853704"/>
                </a:lnTo>
                <a:lnTo>
                  <a:pt x="3349989" y="879000"/>
                </a:lnTo>
                <a:lnTo>
                  <a:pt x="3456893" y="879000"/>
                </a:lnTo>
                <a:lnTo>
                  <a:pt x="3456893" y="906203"/>
                </a:lnTo>
                <a:lnTo>
                  <a:pt x="3548289" y="906203"/>
                </a:lnTo>
                <a:lnTo>
                  <a:pt x="3548289" y="927558"/>
                </a:lnTo>
                <a:lnTo>
                  <a:pt x="3614261" y="927558"/>
                </a:lnTo>
                <a:lnTo>
                  <a:pt x="3614261" y="952854"/>
                </a:lnTo>
                <a:lnTo>
                  <a:pt x="3690022" y="952854"/>
                </a:lnTo>
                <a:lnTo>
                  <a:pt x="3690022" y="966455"/>
                </a:lnTo>
                <a:lnTo>
                  <a:pt x="3754215" y="966455"/>
                </a:lnTo>
                <a:lnTo>
                  <a:pt x="3754215" y="987811"/>
                </a:lnTo>
                <a:lnTo>
                  <a:pt x="3796925" y="987811"/>
                </a:lnTo>
                <a:lnTo>
                  <a:pt x="3796925" y="1012979"/>
                </a:lnTo>
                <a:lnTo>
                  <a:pt x="3876626" y="1012979"/>
                </a:lnTo>
                <a:lnTo>
                  <a:pt x="3876626" y="1036369"/>
                </a:lnTo>
                <a:lnTo>
                  <a:pt x="3936879" y="1036369"/>
                </a:lnTo>
                <a:lnTo>
                  <a:pt x="3936879" y="1055055"/>
                </a:lnTo>
                <a:lnTo>
                  <a:pt x="4000945" y="1055055"/>
                </a:lnTo>
                <a:lnTo>
                  <a:pt x="4000945" y="1063571"/>
                </a:lnTo>
                <a:lnTo>
                  <a:pt x="4041876" y="1063571"/>
                </a:lnTo>
                <a:lnTo>
                  <a:pt x="4041876" y="1094587"/>
                </a:lnTo>
                <a:lnTo>
                  <a:pt x="4074799" y="1094587"/>
                </a:lnTo>
                <a:lnTo>
                  <a:pt x="4074799" y="1105901"/>
                </a:lnTo>
                <a:lnTo>
                  <a:pt x="4351020" y="1105901"/>
                </a:lnTo>
                <a:lnTo>
                  <a:pt x="4351020" y="1135391"/>
                </a:lnTo>
                <a:lnTo>
                  <a:pt x="4412925" y="1135391"/>
                </a:lnTo>
                <a:lnTo>
                  <a:pt x="4412925" y="1158780"/>
                </a:lnTo>
                <a:lnTo>
                  <a:pt x="4486779" y="1158780"/>
                </a:lnTo>
                <a:lnTo>
                  <a:pt x="4500507" y="1172509"/>
                </a:lnTo>
                <a:lnTo>
                  <a:pt x="4613131" y="1172509"/>
                </a:lnTo>
                <a:lnTo>
                  <a:pt x="4633088" y="1192466"/>
                </a:lnTo>
                <a:lnTo>
                  <a:pt x="4719653" y="1192466"/>
                </a:lnTo>
                <a:lnTo>
                  <a:pt x="4719653" y="1215092"/>
                </a:lnTo>
                <a:lnTo>
                  <a:pt x="4766559" y="1215092"/>
                </a:lnTo>
                <a:lnTo>
                  <a:pt x="4766559" y="1232634"/>
                </a:lnTo>
                <a:lnTo>
                  <a:pt x="4817151" y="1232634"/>
                </a:lnTo>
                <a:lnTo>
                  <a:pt x="4817151" y="1245727"/>
                </a:lnTo>
                <a:lnTo>
                  <a:pt x="4867615" y="1245727"/>
                </a:lnTo>
                <a:lnTo>
                  <a:pt x="4867615" y="1258439"/>
                </a:lnTo>
                <a:lnTo>
                  <a:pt x="4929902" y="1258439"/>
                </a:lnTo>
                <a:lnTo>
                  <a:pt x="4929902" y="1273438"/>
                </a:lnTo>
                <a:lnTo>
                  <a:pt x="4986595" y="1273438"/>
                </a:lnTo>
                <a:lnTo>
                  <a:pt x="4986595" y="1292887"/>
                </a:lnTo>
                <a:lnTo>
                  <a:pt x="5037441" y="1292887"/>
                </a:lnTo>
                <a:lnTo>
                  <a:pt x="5037441" y="1306488"/>
                </a:lnTo>
                <a:lnTo>
                  <a:pt x="5100998" y="1306488"/>
                </a:lnTo>
                <a:lnTo>
                  <a:pt x="5100998" y="1321996"/>
                </a:lnTo>
                <a:lnTo>
                  <a:pt x="5164556" y="1321996"/>
                </a:lnTo>
                <a:lnTo>
                  <a:pt x="5164556" y="1339538"/>
                </a:lnTo>
                <a:lnTo>
                  <a:pt x="5244638" y="1339538"/>
                </a:lnTo>
                <a:lnTo>
                  <a:pt x="5244638" y="1360131"/>
                </a:lnTo>
                <a:lnTo>
                  <a:pt x="5304382" y="1360131"/>
                </a:lnTo>
                <a:lnTo>
                  <a:pt x="5304382" y="1376401"/>
                </a:lnTo>
                <a:lnTo>
                  <a:pt x="5406074" y="1376401"/>
                </a:lnTo>
                <a:lnTo>
                  <a:pt x="5406074" y="1391909"/>
                </a:lnTo>
                <a:lnTo>
                  <a:pt x="5545901" y="1391909"/>
                </a:lnTo>
                <a:lnTo>
                  <a:pt x="5545901" y="1417205"/>
                </a:lnTo>
                <a:lnTo>
                  <a:pt x="5647593" y="1417205"/>
                </a:lnTo>
                <a:lnTo>
                  <a:pt x="5647593" y="1434747"/>
                </a:lnTo>
                <a:lnTo>
                  <a:pt x="5761996" y="1434747"/>
                </a:lnTo>
                <a:lnTo>
                  <a:pt x="5761996" y="1452162"/>
                </a:lnTo>
                <a:lnTo>
                  <a:pt x="5841189" y="1452162"/>
                </a:lnTo>
                <a:lnTo>
                  <a:pt x="5841189" y="1477458"/>
                </a:lnTo>
                <a:lnTo>
                  <a:pt x="5897501" y="1477458"/>
                </a:lnTo>
                <a:lnTo>
                  <a:pt x="5897501" y="1499957"/>
                </a:lnTo>
                <a:lnTo>
                  <a:pt x="6097707" y="1499957"/>
                </a:lnTo>
                <a:lnTo>
                  <a:pt x="6097707" y="1525380"/>
                </a:lnTo>
                <a:lnTo>
                  <a:pt x="6136477" y="1525380"/>
                </a:lnTo>
                <a:lnTo>
                  <a:pt x="6136477" y="1545464"/>
                </a:lnTo>
                <a:lnTo>
                  <a:pt x="6196730" y="1545464"/>
                </a:lnTo>
                <a:lnTo>
                  <a:pt x="6196730" y="1576226"/>
                </a:lnTo>
                <a:lnTo>
                  <a:pt x="6243381" y="1576226"/>
                </a:lnTo>
                <a:lnTo>
                  <a:pt x="6243381" y="1590209"/>
                </a:lnTo>
                <a:lnTo>
                  <a:pt x="6317235" y="1590209"/>
                </a:lnTo>
                <a:lnTo>
                  <a:pt x="6317235" y="1599869"/>
                </a:lnTo>
                <a:lnTo>
                  <a:pt x="6404690" y="1599869"/>
                </a:lnTo>
                <a:lnTo>
                  <a:pt x="6404690" y="1621225"/>
                </a:lnTo>
                <a:lnTo>
                  <a:pt x="6664513" y="1621225"/>
                </a:lnTo>
                <a:lnTo>
                  <a:pt x="6664513" y="1696985"/>
                </a:lnTo>
                <a:lnTo>
                  <a:pt x="7454024" y="1696985"/>
                </a:lnTo>
              </a:path>
            </a:pathLst>
          </a:custGeom>
          <a:noFill/>
          <a:ln w="28575" cap="flat">
            <a:solidFill>
              <a:srgbClr val="025973"/>
            </a:solidFill>
            <a:prstDash val="solid"/>
            <a:miter/>
          </a:ln>
        </p:spPr>
        <p:txBody>
          <a:bodyPr rtlCol="0" anchor="ctr"/>
          <a:lstStyle/>
          <a:p>
            <a:endParaRPr lang="en-US"/>
          </a:p>
        </p:txBody>
      </p:sp>
      <p:grpSp>
        <p:nvGrpSpPr>
          <p:cNvPr id="14" name="Graphic 8">
            <a:extLst>
              <a:ext uri="{FF2B5EF4-FFF2-40B4-BE49-F238E27FC236}">
                <a16:creationId xmlns:a16="http://schemas.microsoft.com/office/drawing/2014/main" id="{F6F5190D-313C-7078-DD64-A4862704609E}"/>
              </a:ext>
            </a:extLst>
          </p:cNvPr>
          <p:cNvGrpSpPr/>
          <p:nvPr/>
        </p:nvGrpSpPr>
        <p:grpSpPr>
          <a:xfrm>
            <a:off x="4294320" y="1907195"/>
            <a:ext cx="6215923" cy="1538091"/>
            <a:chOff x="4294320" y="1907195"/>
            <a:chExt cx="6215923" cy="1538091"/>
          </a:xfrm>
          <a:solidFill>
            <a:srgbClr val="025973"/>
          </a:solidFill>
        </p:grpSpPr>
        <p:sp>
          <p:nvSpPr>
            <p:cNvPr id="15" name="Freeform: Shape 14">
              <a:extLst>
                <a:ext uri="{FF2B5EF4-FFF2-40B4-BE49-F238E27FC236}">
                  <a16:creationId xmlns:a16="http://schemas.microsoft.com/office/drawing/2014/main" id="{AED7E614-DA9C-851F-E3DF-71346563075F}"/>
                </a:ext>
              </a:extLst>
            </p:cNvPr>
            <p:cNvSpPr/>
            <p:nvPr/>
          </p:nvSpPr>
          <p:spPr>
            <a:xfrm>
              <a:off x="4561262" y="1970752"/>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06B697F-A517-3B09-A9C6-D510E75DB584}"/>
                </a:ext>
              </a:extLst>
            </p:cNvPr>
            <p:cNvSpPr/>
            <p:nvPr/>
          </p:nvSpPr>
          <p:spPr>
            <a:xfrm>
              <a:off x="4802780" y="2047021"/>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A9B906DB-CFB7-367D-A1EC-156E32DAC38E}"/>
                </a:ext>
              </a:extLst>
            </p:cNvPr>
            <p:cNvSpPr/>
            <p:nvPr/>
          </p:nvSpPr>
          <p:spPr>
            <a:xfrm>
              <a:off x="4942607" y="209786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3C3CAFB2-436D-A065-0575-079C97118591}"/>
                </a:ext>
              </a:extLst>
            </p:cNvPr>
            <p:cNvSpPr/>
            <p:nvPr/>
          </p:nvSpPr>
          <p:spPr>
            <a:xfrm>
              <a:off x="4294320" y="1907195"/>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BE214A6-1924-4ADE-5525-C47CD329FFF5}"/>
                </a:ext>
              </a:extLst>
            </p:cNvPr>
            <p:cNvSpPr/>
            <p:nvPr/>
          </p:nvSpPr>
          <p:spPr>
            <a:xfrm>
              <a:off x="5845123" y="2390232"/>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D6A5106F-F1D9-9B75-A132-2054AAEA2E4F}"/>
                </a:ext>
              </a:extLst>
            </p:cNvPr>
            <p:cNvSpPr/>
            <p:nvPr/>
          </p:nvSpPr>
          <p:spPr>
            <a:xfrm>
              <a:off x="6048507" y="2466501"/>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3F9F90AB-DC55-509E-3A24-B6370F12C4F3}"/>
                </a:ext>
              </a:extLst>
            </p:cNvPr>
            <p:cNvSpPr/>
            <p:nvPr/>
          </p:nvSpPr>
          <p:spPr>
            <a:xfrm>
              <a:off x="6340872" y="2542770"/>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4C9161E4-533F-804F-CAC0-742D5CF0F31D}"/>
                </a:ext>
              </a:extLst>
            </p:cNvPr>
            <p:cNvSpPr/>
            <p:nvPr/>
          </p:nvSpPr>
          <p:spPr>
            <a:xfrm>
              <a:off x="6963735" y="2746154"/>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BDBB5E55-B589-7F71-6768-BE8D5D0D2598}"/>
                </a:ext>
              </a:extLst>
            </p:cNvPr>
            <p:cNvSpPr/>
            <p:nvPr/>
          </p:nvSpPr>
          <p:spPr>
            <a:xfrm>
              <a:off x="7383215" y="2809711"/>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E30BD424-34EA-207A-75E2-4CAE8DFA3517}"/>
                </a:ext>
              </a:extLst>
            </p:cNvPr>
            <p:cNvSpPr/>
            <p:nvPr/>
          </p:nvSpPr>
          <p:spPr>
            <a:xfrm>
              <a:off x="7967944" y="2949538"/>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33D31514-DEC5-A08F-86D4-78C71A41596D}"/>
                </a:ext>
              </a:extLst>
            </p:cNvPr>
            <p:cNvSpPr/>
            <p:nvPr/>
          </p:nvSpPr>
          <p:spPr>
            <a:xfrm>
              <a:off x="8018790" y="2974961"/>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336662B0-D331-7CDD-4328-9C470ACF2ECF}"/>
                </a:ext>
              </a:extLst>
            </p:cNvPr>
            <p:cNvSpPr/>
            <p:nvPr/>
          </p:nvSpPr>
          <p:spPr>
            <a:xfrm>
              <a:off x="8069636" y="2987672"/>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89E8C5EA-1CF6-6590-4AB6-D9488C6317C3}"/>
                </a:ext>
              </a:extLst>
            </p:cNvPr>
            <p:cNvSpPr/>
            <p:nvPr/>
          </p:nvSpPr>
          <p:spPr>
            <a:xfrm>
              <a:off x="8120482" y="2987672"/>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90343AED-8EF7-C6B1-CE52-594608C21AA6}"/>
                </a:ext>
              </a:extLst>
            </p:cNvPr>
            <p:cNvSpPr/>
            <p:nvPr/>
          </p:nvSpPr>
          <p:spPr>
            <a:xfrm>
              <a:off x="8158616" y="3000384"/>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3FD171D1-991D-CAB5-B945-976D9EFCB4FA}"/>
                </a:ext>
              </a:extLst>
            </p:cNvPr>
            <p:cNvSpPr/>
            <p:nvPr/>
          </p:nvSpPr>
          <p:spPr>
            <a:xfrm>
              <a:off x="8196751" y="3013095"/>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8C8CB66F-5E08-7A2D-2471-15FA1D057836}"/>
                </a:ext>
              </a:extLst>
            </p:cNvPr>
            <p:cNvSpPr/>
            <p:nvPr/>
          </p:nvSpPr>
          <p:spPr>
            <a:xfrm>
              <a:off x="8247597" y="302580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8E6E398-D996-C8A7-6EBC-0366CFD52E40}"/>
                </a:ext>
              </a:extLst>
            </p:cNvPr>
            <p:cNvSpPr/>
            <p:nvPr/>
          </p:nvSpPr>
          <p:spPr>
            <a:xfrm>
              <a:off x="8298443" y="3038518"/>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256EC0C1-855F-E577-C8C0-A56B54EE3860}"/>
                </a:ext>
              </a:extLst>
            </p:cNvPr>
            <p:cNvSpPr/>
            <p:nvPr/>
          </p:nvSpPr>
          <p:spPr>
            <a:xfrm>
              <a:off x="8349289" y="3051230"/>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B783EA20-C79D-83A5-C0D9-7171E8924145}"/>
                </a:ext>
              </a:extLst>
            </p:cNvPr>
            <p:cNvSpPr/>
            <p:nvPr/>
          </p:nvSpPr>
          <p:spPr>
            <a:xfrm>
              <a:off x="8400135" y="3063941"/>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CD64A3C-65AF-390E-9465-1F37E5486CCE}"/>
                </a:ext>
              </a:extLst>
            </p:cNvPr>
            <p:cNvSpPr/>
            <p:nvPr/>
          </p:nvSpPr>
          <p:spPr>
            <a:xfrm>
              <a:off x="8438269" y="3063941"/>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D1E4AA9C-A6F2-443B-5A27-D5121C760447}"/>
                </a:ext>
              </a:extLst>
            </p:cNvPr>
            <p:cNvSpPr/>
            <p:nvPr/>
          </p:nvSpPr>
          <p:spPr>
            <a:xfrm>
              <a:off x="8476404" y="3063941"/>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4D508C22-A7D7-3826-72D8-95A8E234F787}"/>
                </a:ext>
              </a:extLst>
            </p:cNvPr>
            <p:cNvSpPr/>
            <p:nvPr/>
          </p:nvSpPr>
          <p:spPr>
            <a:xfrm>
              <a:off x="8514538" y="3063941"/>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0DA0AFC3-CC97-DF0C-0DE4-68B8315B0F01}"/>
                </a:ext>
              </a:extLst>
            </p:cNvPr>
            <p:cNvSpPr/>
            <p:nvPr/>
          </p:nvSpPr>
          <p:spPr>
            <a:xfrm>
              <a:off x="8565384" y="3089364"/>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B04B3F7E-9037-BBD8-8644-C2CCCD76B8DC}"/>
                </a:ext>
              </a:extLst>
            </p:cNvPr>
            <p:cNvSpPr/>
            <p:nvPr/>
          </p:nvSpPr>
          <p:spPr>
            <a:xfrm>
              <a:off x="8603519" y="3089364"/>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02194299-299F-5F07-2066-DDB47D8EA2CC}"/>
                </a:ext>
              </a:extLst>
            </p:cNvPr>
            <p:cNvSpPr/>
            <p:nvPr/>
          </p:nvSpPr>
          <p:spPr>
            <a:xfrm>
              <a:off x="8641653" y="3102076"/>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C0A9BCD7-5A0F-5236-F1BA-EFC75FB267E8}"/>
                </a:ext>
              </a:extLst>
            </p:cNvPr>
            <p:cNvSpPr/>
            <p:nvPr/>
          </p:nvSpPr>
          <p:spPr>
            <a:xfrm>
              <a:off x="8667076" y="311478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DEEF3D05-F2F5-0F19-F198-6E7168A7A347}"/>
                </a:ext>
              </a:extLst>
            </p:cNvPr>
            <p:cNvSpPr/>
            <p:nvPr/>
          </p:nvSpPr>
          <p:spPr>
            <a:xfrm>
              <a:off x="8717922" y="311478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E4EC27BC-E538-AC2A-F075-C39663C7BA72}"/>
                </a:ext>
              </a:extLst>
            </p:cNvPr>
            <p:cNvSpPr/>
            <p:nvPr/>
          </p:nvSpPr>
          <p:spPr>
            <a:xfrm>
              <a:off x="8794191" y="3127499"/>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0954C768-A25E-B5B5-1100-C7D81E4A5780}"/>
                </a:ext>
              </a:extLst>
            </p:cNvPr>
            <p:cNvSpPr/>
            <p:nvPr/>
          </p:nvSpPr>
          <p:spPr>
            <a:xfrm>
              <a:off x="8832326" y="3152922"/>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grpSp>
          <p:nvGrpSpPr>
            <p:cNvPr id="44" name="Graphic 8">
              <a:extLst>
                <a:ext uri="{FF2B5EF4-FFF2-40B4-BE49-F238E27FC236}">
                  <a16:creationId xmlns:a16="http://schemas.microsoft.com/office/drawing/2014/main" id="{807EA688-58A0-3D89-3357-88AB9AB4B28D}"/>
                </a:ext>
              </a:extLst>
            </p:cNvPr>
            <p:cNvGrpSpPr/>
            <p:nvPr/>
          </p:nvGrpSpPr>
          <p:grpSpPr>
            <a:xfrm>
              <a:off x="8883172" y="3165633"/>
              <a:ext cx="216095" cy="76269"/>
              <a:chOff x="8883172" y="3165633"/>
              <a:chExt cx="216095" cy="76269"/>
            </a:xfrm>
            <a:solidFill>
              <a:srgbClr val="025973"/>
            </a:solidFill>
          </p:grpSpPr>
          <p:sp>
            <p:nvSpPr>
              <p:cNvPr id="45" name="Freeform: Shape 44">
                <a:extLst>
                  <a:ext uri="{FF2B5EF4-FFF2-40B4-BE49-F238E27FC236}">
                    <a16:creationId xmlns:a16="http://schemas.microsoft.com/office/drawing/2014/main" id="{D19F8D0E-DC51-CD82-3CAE-E83CA5B11ADF}"/>
                  </a:ext>
                </a:extLst>
              </p:cNvPr>
              <p:cNvSpPr/>
              <p:nvPr/>
            </p:nvSpPr>
            <p:spPr>
              <a:xfrm>
                <a:off x="8883172" y="3165633"/>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197057F9-B49A-A7E3-6E55-505992404D67}"/>
                  </a:ext>
                </a:extLst>
              </p:cNvPr>
              <p:cNvSpPr/>
              <p:nvPr/>
            </p:nvSpPr>
            <p:spPr>
              <a:xfrm>
                <a:off x="8934018" y="3165633"/>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8F33F732-6E8A-A2C4-9045-21E0BD69C54D}"/>
                  </a:ext>
                </a:extLst>
              </p:cNvPr>
              <p:cNvSpPr/>
              <p:nvPr/>
            </p:nvSpPr>
            <p:spPr>
              <a:xfrm>
                <a:off x="8972152" y="3165633"/>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C33B938F-0F23-5CF0-37ED-4CED35062C8D}"/>
                  </a:ext>
                </a:extLst>
              </p:cNvPr>
              <p:cNvSpPr/>
              <p:nvPr/>
            </p:nvSpPr>
            <p:spPr>
              <a:xfrm>
                <a:off x="9022998" y="3165633"/>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grpSp>
        <p:grpSp>
          <p:nvGrpSpPr>
            <p:cNvPr id="49" name="Graphic 8">
              <a:extLst>
                <a:ext uri="{FF2B5EF4-FFF2-40B4-BE49-F238E27FC236}">
                  <a16:creationId xmlns:a16="http://schemas.microsoft.com/office/drawing/2014/main" id="{A9235734-4328-3EBE-A3CE-59BC07B34295}"/>
                </a:ext>
              </a:extLst>
            </p:cNvPr>
            <p:cNvGrpSpPr/>
            <p:nvPr/>
          </p:nvGrpSpPr>
          <p:grpSpPr>
            <a:xfrm>
              <a:off x="9493324" y="3305460"/>
              <a:ext cx="216095" cy="76269"/>
              <a:chOff x="9493324" y="3305460"/>
              <a:chExt cx="216095" cy="76269"/>
            </a:xfrm>
            <a:solidFill>
              <a:srgbClr val="025973"/>
            </a:solidFill>
          </p:grpSpPr>
          <p:sp>
            <p:nvSpPr>
              <p:cNvPr id="50" name="Freeform: Shape 49">
                <a:extLst>
                  <a:ext uri="{FF2B5EF4-FFF2-40B4-BE49-F238E27FC236}">
                    <a16:creationId xmlns:a16="http://schemas.microsoft.com/office/drawing/2014/main" id="{075C09E5-06D5-905B-4D75-6000C0733782}"/>
                  </a:ext>
                </a:extLst>
              </p:cNvPr>
              <p:cNvSpPr/>
              <p:nvPr/>
            </p:nvSpPr>
            <p:spPr>
              <a:xfrm>
                <a:off x="9493324" y="3305460"/>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8A0EFA9F-FB61-5FB0-AF4A-C1CA7762B016}"/>
                  </a:ext>
                </a:extLst>
              </p:cNvPr>
              <p:cNvSpPr/>
              <p:nvPr/>
            </p:nvSpPr>
            <p:spPr>
              <a:xfrm>
                <a:off x="9544170" y="3305460"/>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A1591504-6A00-FE1D-0FA3-D34F5B91C07B}"/>
                  </a:ext>
                </a:extLst>
              </p:cNvPr>
              <p:cNvSpPr/>
              <p:nvPr/>
            </p:nvSpPr>
            <p:spPr>
              <a:xfrm>
                <a:off x="9582304" y="3305460"/>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D7F4BB78-EDE6-1944-51E7-FFB7D4A66A4D}"/>
                  </a:ext>
                </a:extLst>
              </p:cNvPr>
              <p:cNvSpPr/>
              <p:nvPr/>
            </p:nvSpPr>
            <p:spPr>
              <a:xfrm>
                <a:off x="9633150" y="3305460"/>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grpSp>
        <p:grpSp>
          <p:nvGrpSpPr>
            <p:cNvPr id="54" name="Graphic 8">
              <a:extLst>
                <a:ext uri="{FF2B5EF4-FFF2-40B4-BE49-F238E27FC236}">
                  <a16:creationId xmlns:a16="http://schemas.microsoft.com/office/drawing/2014/main" id="{F29BE553-6DBB-DD0E-9D69-D654BA4D41C0}"/>
                </a:ext>
              </a:extLst>
            </p:cNvPr>
            <p:cNvGrpSpPr/>
            <p:nvPr/>
          </p:nvGrpSpPr>
          <p:grpSpPr>
            <a:xfrm>
              <a:off x="9645862" y="3369017"/>
              <a:ext cx="216095" cy="76269"/>
              <a:chOff x="9645862" y="3369017"/>
              <a:chExt cx="216095" cy="76269"/>
            </a:xfrm>
            <a:solidFill>
              <a:srgbClr val="025973"/>
            </a:solidFill>
          </p:grpSpPr>
          <p:sp>
            <p:nvSpPr>
              <p:cNvPr id="55" name="Freeform: Shape 54">
                <a:extLst>
                  <a:ext uri="{FF2B5EF4-FFF2-40B4-BE49-F238E27FC236}">
                    <a16:creationId xmlns:a16="http://schemas.microsoft.com/office/drawing/2014/main" id="{732133AB-D3B1-9719-4A2F-9DCB5E3BB804}"/>
                  </a:ext>
                </a:extLst>
              </p:cNvPr>
              <p:cNvSpPr/>
              <p:nvPr/>
            </p:nvSpPr>
            <p:spPr>
              <a:xfrm>
                <a:off x="9645862" y="336901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4BA03392-150F-B7FA-BF5A-0BAF9B8038D7}"/>
                  </a:ext>
                </a:extLst>
              </p:cNvPr>
              <p:cNvSpPr/>
              <p:nvPr/>
            </p:nvSpPr>
            <p:spPr>
              <a:xfrm>
                <a:off x="9696708" y="336901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0E614E9E-A731-C793-BAE2-0C30CD79F634}"/>
                  </a:ext>
                </a:extLst>
              </p:cNvPr>
              <p:cNvSpPr/>
              <p:nvPr/>
            </p:nvSpPr>
            <p:spPr>
              <a:xfrm>
                <a:off x="9734842" y="336901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3BFB8D0C-F13A-B296-EBEB-1B52BFEE02BD}"/>
                  </a:ext>
                </a:extLst>
              </p:cNvPr>
              <p:cNvSpPr/>
              <p:nvPr/>
            </p:nvSpPr>
            <p:spPr>
              <a:xfrm>
                <a:off x="9785688" y="336901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grpSp>
        <p:grpSp>
          <p:nvGrpSpPr>
            <p:cNvPr id="59" name="Graphic 8">
              <a:extLst>
                <a:ext uri="{FF2B5EF4-FFF2-40B4-BE49-F238E27FC236}">
                  <a16:creationId xmlns:a16="http://schemas.microsoft.com/office/drawing/2014/main" id="{DC6B1CF3-97B1-CCB3-2BDB-DCF6D5200BEC}"/>
                </a:ext>
              </a:extLst>
            </p:cNvPr>
            <p:cNvGrpSpPr/>
            <p:nvPr/>
          </p:nvGrpSpPr>
          <p:grpSpPr>
            <a:xfrm>
              <a:off x="9823823" y="3369017"/>
              <a:ext cx="216095" cy="76269"/>
              <a:chOff x="9823823" y="3369017"/>
              <a:chExt cx="216095" cy="76269"/>
            </a:xfrm>
            <a:solidFill>
              <a:srgbClr val="025973"/>
            </a:solidFill>
          </p:grpSpPr>
          <p:sp>
            <p:nvSpPr>
              <p:cNvPr id="60" name="Freeform: Shape 59">
                <a:extLst>
                  <a:ext uri="{FF2B5EF4-FFF2-40B4-BE49-F238E27FC236}">
                    <a16:creationId xmlns:a16="http://schemas.microsoft.com/office/drawing/2014/main" id="{1DDF80B6-1FF1-4A68-87DD-45C071FEB3A9}"/>
                  </a:ext>
                </a:extLst>
              </p:cNvPr>
              <p:cNvSpPr/>
              <p:nvPr/>
            </p:nvSpPr>
            <p:spPr>
              <a:xfrm>
                <a:off x="9823823" y="336901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033BAE12-0764-60D8-E068-6DAC72BD9B65}"/>
                  </a:ext>
                </a:extLst>
              </p:cNvPr>
              <p:cNvSpPr/>
              <p:nvPr/>
            </p:nvSpPr>
            <p:spPr>
              <a:xfrm>
                <a:off x="9874669" y="336901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4BCF99EA-DB36-FE43-1DD0-3CB8DA2E2DD9}"/>
                  </a:ext>
                </a:extLst>
              </p:cNvPr>
              <p:cNvSpPr/>
              <p:nvPr/>
            </p:nvSpPr>
            <p:spPr>
              <a:xfrm>
                <a:off x="9912803" y="336901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16A32C7E-3873-23EC-AC55-23D2B43A2300}"/>
                  </a:ext>
                </a:extLst>
              </p:cNvPr>
              <p:cNvSpPr/>
              <p:nvPr/>
            </p:nvSpPr>
            <p:spPr>
              <a:xfrm>
                <a:off x="9963649" y="336901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grpSp>
        <p:grpSp>
          <p:nvGrpSpPr>
            <p:cNvPr id="24576" name="Graphic 8">
              <a:extLst>
                <a:ext uri="{FF2B5EF4-FFF2-40B4-BE49-F238E27FC236}">
                  <a16:creationId xmlns:a16="http://schemas.microsoft.com/office/drawing/2014/main" id="{9CFC8A74-F235-0E12-E985-329F617F52B0}"/>
                </a:ext>
              </a:extLst>
            </p:cNvPr>
            <p:cNvGrpSpPr/>
            <p:nvPr/>
          </p:nvGrpSpPr>
          <p:grpSpPr>
            <a:xfrm>
              <a:off x="10014495" y="3369017"/>
              <a:ext cx="216095" cy="76269"/>
              <a:chOff x="10014495" y="3369017"/>
              <a:chExt cx="216095" cy="76269"/>
            </a:xfrm>
            <a:solidFill>
              <a:srgbClr val="025973"/>
            </a:solidFill>
          </p:grpSpPr>
          <p:sp>
            <p:nvSpPr>
              <p:cNvPr id="24577" name="Freeform: Shape 24576">
                <a:extLst>
                  <a:ext uri="{FF2B5EF4-FFF2-40B4-BE49-F238E27FC236}">
                    <a16:creationId xmlns:a16="http://schemas.microsoft.com/office/drawing/2014/main" id="{F0E984ED-6783-4084-5716-D2CC2A607089}"/>
                  </a:ext>
                </a:extLst>
              </p:cNvPr>
              <p:cNvSpPr/>
              <p:nvPr/>
            </p:nvSpPr>
            <p:spPr>
              <a:xfrm>
                <a:off x="10014495" y="336901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4579" name="Freeform: Shape 24578">
                <a:extLst>
                  <a:ext uri="{FF2B5EF4-FFF2-40B4-BE49-F238E27FC236}">
                    <a16:creationId xmlns:a16="http://schemas.microsoft.com/office/drawing/2014/main" id="{9BE2AFF7-D3C9-4C01-4B95-20906B009050}"/>
                  </a:ext>
                </a:extLst>
              </p:cNvPr>
              <p:cNvSpPr/>
              <p:nvPr/>
            </p:nvSpPr>
            <p:spPr>
              <a:xfrm>
                <a:off x="10065341" y="336901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4580" name="Freeform: Shape 24579">
                <a:extLst>
                  <a:ext uri="{FF2B5EF4-FFF2-40B4-BE49-F238E27FC236}">
                    <a16:creationId xmlns:a16="http://schemas.microsoft.com/office/drawing/2014/main" id="{13AB5797-1EC0-5B14-8164-69F1F7905D92}"/>
                  </a:ext>
                </a:extLst>
              </p:cNvPr>
              <p:cNvSpPr/>
              <p:nvPr/>
            </p:nvSpPr>
            <p:spPr>
              <a:xfrm>
                <a:off x="10103476" y="336901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4581" name="Freeform: Shape 24580">
                <a:extLst>
                  <a:ext uri="{FF2B5EF4-FFF2-40B4-BE49-F238E27FC236}">
                    <a16:creationId xmlns:a16="http://schemas.microsoft.com/office/drawing/2014/main" id="{C6387A69-A8E7-4FF7-5049-6BF7D77B712C}"/>
                  </a:ext>
                </a:extLst>
              </p:cNvPr>
              <p:cNvSpPr/>
              <p:nvPr/>
            </p:nvSpPr>
            <p:spPr>
              <a:xfrm>
                <a:off x="10154322" y="336901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grpSp>
        <p:grpSp>
          <p:nvGrpSpPr>
            <p:cNvPr id="24582" name="Graphic 8">
              <a:extLst>
                <a:ext uri="{FF2B5EF4-FFF2-40B4-BE49-F238E27FC236}">
                  <a16:creationId xmlns:a16="http://schemas.microsoft.com/office/drawing/2014/main" id="{4C40E72A-E7A0-553A-12BB-EFD261875B99}"/>
                </a:ext>
              </a:extLst>
            </p:cNvPr>
            <p:cNvGrpSpPr/>
            <p:nvPr/>
          </p:nvGrpSpPr>
          <p:grpSpPr>
            <a:xfrm>
              <a:off x="10205168" y="3369017"/>
              <a:ext cx="305076" cy="76269"/>
              <a:chOff x="10205168" y="3369017"/>
              <a:chExt cx="305076" cy="76269"/>
            </a:xfrm>
            <a:solidFill>
              <a:srgbClr val="025973"/>
            </a:solidFill>
          </p:grpSpPr>
          <p:sp>
            <p:nvSpPr>
              <p:cNvPr id="24583" name="Freeform: Shape 24582">
                <a:extLst>
                  <a:ext uri="{FF2B5EF4-FFF2-40B4-BE49-F238E27FC236}">
                    <a16:creationId xmlns:a16="http://schemas.microsoft.com/office/drawing/2014/main" id="{CCD64B5A-A8DA-E906-D585-C5A78DD88790}"/>
                  </a:ext>
                </a:extLst>
              </p:cNvPr>
              <p:cNvSpPr/>
              <p:nvPr/>
            </p:nvSpPr>
            <p:spPr>
              <a:xfrm>
                <a:off x="10433975" y="336901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4584" name="Freeform: Shape 24583">
                <a:extLst>
                  <a:ext uri="{FF2B5EF4-FFF2-40B4-BE49-F238E27FC236}">
                    <a16:creationId xmlns:a16="http://schemas.microsoft.com/office/drawing/2014/main" id="{2CA0CD91-D000-693B-9D90-A79DEF937B09}"/>
                  </a:ext>
                </a:extLst>
              </p:cNvPr>
              <p:cNvSpPr/>
              <p:nvPr/>
            </p:nvSpPr>
            <p:spPr>
              <a:xfrm>
                <a:off x="10205168" y="336901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4585" name="Freeform: Shape 24584">
                <a:extLst>
                  <a:ext uri="{FF2B5EF4-FFF2-40B4-BE49-F238E27FC236}">
                    <a16:creationId xmlns:a16="http://schemas.microsoft.com/office/drawing/2014/main" id="{F7A28DC4-5858-9A6C-0A03-58E466DB39E5}"/>
                  </a:ext>
                </a:extLst>
              </p:cNvPr>
              <p:cNvSpPr/>
              <p:nvPr/>
            </p:nvSpPr>
            <p:spPr>
              <a:xfrm>
                <a:off x="10243302" y="336901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4586" name="Freeform: Shape 24585">
                <a:extLst>
                  <a:ext uri="{FF2B5EF4-FFF2-40B4-BE49-F238E27FC236}">
                    <a16:creationId xmlns:a16="http://schemas.microsoft.com/office/drawing/2014/main" id="{A9632032-60DB-E5BB-DC9E-80398797E092}"/>
                  </a:ext>
                </a:extLst>
              </p:cNvPr>
              <p:cNvSpPr/>
              <p:nvPr/>
            </p:nvSpPr>
            <p:spPr>
              <a:xfrm>
                <a:off x="10294148" y="336901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grpSp>
        <p:sp>
          <p:nvSpPr>
            <p:cNvPr id="24587" name="Freeform: Shape 24586">
              <a:extLst>
                <a:ext uri="{FF2B5EF4-FFF2-40B4-BE49-F238E27FC236}">
                  <a16:creationId xmlns:a16="http://schemas.microsoft.com/office/drawing/2014/main" id="{57E93109-7EA5-8DF7-4C87-BFFBC8E226AA}"/>
                </a:ext>
              </a:extLst>
            </p:cNvPr>
            <p:cNvSpPr/>
            <p:nvPr/>
          </p:nvSpPr>
          <p:spPr>
            <a:xfrm>
              <a:off x="9073844" y="3178345"/>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4588" name="Freeform: Shape 24587">
              <a:extLst>
                <a:ext uri="{FF2B5EF4-FFF2-40B4-BE49-F238E27FC236}">
                  <a16:creationId xmlns:a16="http://schemas.microsoft.com/office/drawing/2014/main" id="{9B40D5F2-8021-77EF-1F0A-088057C6862D}"/>
                </a:ext>
              </a:extLst>
            </p:cNvPr>
            <p:cNvSpPr/>
            <p:nvPr/>
          </p:nvSpPr>
          <p:spPr>
            <a:xfrm>
              <a:off x="9111979" y="3203768"/>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4589" name="Freeform: Shape 24588">
              <a:extLst>
                <a:ext uri="{FF2B5EF4-FFF2-40B4-BE49-F238E27FC236}">
                  <a16:creationId xmlns:a16="http://schemas.microsoft.com/office/drawing/2014/main" id="{0E6AD9D3-3B62-9E3F-EAFF-3C8E129A9DC9}"/>
                </a:ext>
              </a:extLst>
            </p:cNvPr>
            <p:cNvSpPr/>
            <p:nvPr/>
          </p:nvSpPr>
          <p:spPr>
            <a:xfrm>
              <a:off x="9150113" y="3229191"/>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4590" name="Freeform: Shape 24589">
              <a:extLst>
                <a:ext uri="{FF2B5EF4-FFF2-40B4-BE49-F238E27FC236}">
                  <a16:creationId xmlns:a16="http://schemas.microsoft.com/office/drawing/2014/main" id="{E5998F8C-6514-2CFD-141A-5EDE48781952}"/>
                </a:ext>
              </a:extLst>
            </p:cNvPr>
            <p:cNvSpPr/>
            <p:nvPr/>
          </p:nvSpPr>
          <p:spPr>
            <a:xfrm>
              <a:off x="9188248" y="3241902"/>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4591" name="Freeform: Shape 24590">
              <a:extLst>
                <a:ext uri="{FF2B5EF4-FFF2-40B4-BE49-F238E27FC236}">
                  <a16:creationId xmlns:a16="http://schemas.microsoft.com/office/drawing/2014/main" id="{FA79476C-7219-736B-3808-40D8977FB065}"/>
                </a:ext>
              </a:extLst>
            </p:cNvPr>
            <p:cNvSpPr/>
            <p:nvPr/>
          </p:nvSpPr>
          <p:spPr>
            <a:xfrm>
              <a:off x="9239094" y="3254614"/>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4592" name="Freeform: Shape 24591">
              <a:extLst>
                <a:ext uri="{FF2B5EF4-FFF2-40B4-BE49-F238E27FC236}">
                  <a16:creationId xmlns:a16="http://schemas.microsoft.com/office/drawing/2014/main" id="{D64275D4-62AC-F2A1-6077-136AA6A72205}"/>
                </a:ext>
              </a:extLst>
            </p:cNvPr>
            <p:cNvSpPr/>
            <p:nvPr/>
          </p:nvSpPr>
          <p:spPr>
            <a:xfrm>
              <a:off x="9277228" y="3267325"/>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4593" name="Freeform: Shape 24592">
              <a:extLst>
                <a:ext uri="{FF2B5EF4-FFF2-40B4-BE49-F238E27FC236}">
                  <a16:creationId xmlns:a16="http://schemas.microsoft.com/office/drawing/2014/main" id="{BFBFBDBF-277A-1821-4C1D-D72CAF982EB8}"/>
                </a:ext>
              </a:extLst>
            </p:cNvPr>
            <p:cNvSpPr/>
            <p:nvPr/>
          </p:nvSpPr>
          <p:spPr>
            <a:xfrm>
              <a:off x="9340786" y="328003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4594" name="Freeform: Shape 24593">
              <a:extLst>
                <a:ext uri="{FF2B5EF4-FFF2-40B4-BE49-F238E27FC236}">
                  <a16:creationId xmlns:a16="http://schemas.microsoft.com/office/drawing/2014/main" id="{29848037-F140-0588-58F7-E77D4D10AD57}"/>
                </a:ext>
              </a:extLst>
            </p:cNvPr>
            <p:cNvSpPr/>
            <p:nvPr/>
          </p:nvSpPr>
          <p:spPr>
            <a:xfrm>
              <a:off x="9378920" y="328003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sp>
          <p:nvSpPr>
            <p:cNvPr id="24595" name="Freeform: Shape 24594">
              <a:extLst>
                <a:ext uri="{FF2B5EF4-FFF2-40B4-BE49-F238E27FC236}">
                  <a16:creationId xmlns:a16="http://schemas.microsoft.com/office/drawing/2014/main" id="{A120B860-71F8-F632-44B0-5B78AFA76B38}"/>
                </a:ext>
              </a:extLst>
            </p:cNvPr>
            <p:cNvSpPr/>
            <p:nvPr/>
          </p:nvSpPr>
          <p:spPr>
            <a:xfrm>
              <a:off x="9429766" y="3305460"/>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025973"/>
            </a:solidFill>
            <a:ln w="12700" cap="flat">
              <a:noFill/>
              <a:prstDash val="solid"/>
              <a:miter/>
            </a:ln>
          </p:spPr>
          <p:txBody>
            <a:bodyPr rtlCol="0" anchor="ctr"/>
            <a:lstStyle/>
            <a:p>
              <a:endParaRPr lang="en-US"/>
            </a:p>
          </p:txBody>
        </p:sp>
      </p:grpSp>
      <p:grpSp>
        <p:nvGrpSpPr>
          <p:cNvPr id="24698" name="Group 24697">
            <a:extLst>
              <a:ext uri="{FF2B5EF4-FFF2-40B4-BE49-F238E27FC236}">
                <a16:creationId xmlns:a16="http://schemas.microsoft.com/office/drawing/2014/main" id="{3D3ACFD9-A222-B9D7-A721-B694A49F5EC2}"/>
              </a:ext>
            </a:extLst>
          </p:cNvPr>
          <p:cNvGrpSpPr/>
          <p:nvPr/>
        </p:nvGrpSpPr>
        <p:grpSpPr>
          <a:xfrm>
            <a:off x="2908767" y="1710166"/>
            <a:ext cx="7734948" cy="3425749"/>
            <a:chOff x="2908767" y="1710166"/>
            <a:chExt cx="7734948" cy="3425749"/>
          </a:xfrm>
        </p:grpSpPr>
        <p:sp>
          <p:nvSpPr>
            <p:cNvPr id="24596" name="Freeform: Shape 24595">
              <a:extLst>
                <a:ext uri="{FF2B5EF4-FFF2-40B4-BE49-F238E27FC236}">
                  <a16:creationId xmlns:a16="http://schemas.microsoft.com/office/drawing/2014/main" id="{0C91EF6B-AD26-E6E5-BE21-D0405B6C0942}"/>
                </a:ext>
              </a:extLst>
            </p:cNvPr>
            <p:cNvSpPr/>
            <p:nvPr/>
          </p:nvSpPr>
          <p:spPr>
            <a:xfrm>
              <a:off x="3010459" y="1710166"/>
              <a:ext cx="7633256" cy="3328506"/>
            </a:xfrm>
            <a:custGeom>
              <a:avLst/>
              <a:gdLst>
                <a:gd name="connsiteX0" fmla="*/ 0 w 7633256"/>
                <a:gd name="connsiteY0" fmla="*/ 0 h 3328506"/>
                <a:gd name="connsiteX1" fmla="*/ 0 w 7633256"/>
                <a:gd name="connsiteY1" fmla="*/ 3328506 h 3328506"/>
                <a:gd name="connsiteX2" fmla="*/ 7633256 w 7633256"/>
                <a:gd name="connsiteY2" fmla="*/ 3328506 h 3328506"/>
              </a:gdLst>
              <a:ahLst/>
              <a:cxnLst>
                <a:cxn ang="0">
                  <a:pos x="connsiteX0" y="connsiteY0"/>
                </a:cxn>
                <a:cxn ang="0">
                  <a:pos x="connsiteX1" y="connsiteY1"/>
                </a:cxn>
                <a:cxn ang="0">
                  <a:pos x="connsiteX2" y="connsiteY2"/>
                </a:cxn>
              </a:cxnLst>
              <a:rect l="l" t="t" r="r" b="b"/>
              <a:pathLst>
                <a:path w="7633256" h="3328506">
                  <a:moveTo>
                    <a:pt x="0" y="0"/>
                  </a:moveTo>
                  <a:lnTo>
                    <a:pt x="0" y="3328506"/>
                  </a:lnTo>
                  <a:lnTo>
                    <a:pt x="7633256" y="3328506"/>
                  </a:lnTo>
                </a:path>
              </a:pathLst>
            </a:custGeom>
            <a:noFill/>
            <a:ln w="28575" cap="flat">
              <a:solidFill>
                <a:srgbClr val="000000"/>
              </a:solidFill>
              <a:prstDash val="solid"/>
              <a:miter/>
            </a:ln>
          </p:spPr>
          <p:txBody>
            <a:bodyPr rtlCol="0" anchor="ctr"/>
            <a:lstStyle/>
            <a:p>
              <a:endParaRPr lang="en-US"/>
            </a:p>
          </p:txBody>
        </p:sp>
        <p:grpSp>
          <p:nvGrpSpPr>
            <p:cNvPr id="24597" name="Graphic 8">
              <a:extLst>
                <a:ext uri="{FF2B5EF4-FFF2-40B4-BE49-F238E27FC236}">
                  <a16:creationId xmlns:a16="http://schemas.microsoft.com/office/drawing/2014/main" id="{352AFCF9-DBCE-0D5A-647C-A412353C202C}"/>
                </a:ext>
              </a:extLst>
            </p:cNvPr>
            <p:cNvGrpSpPr/>
            <p:nvPr/>
          </p:nvGrpSpPr>
          <p:grpSpPr>
            <a:xfrm>
              <a:off x="2908767" y="1716522"/>
              <a:ext cx="101692" cy="3330413"/>
              <a:chOff x="2908767" y="1716522"/>
              <a:chExt cx="101692" cy="3330413"/>
            </a:xfrm>
          </p:grpSpPr>
          <p:sp>
            <p:nvSpPr>
              <p:cNvPr id="24598" name="Freeform: Shape 24597">
                <a:extLst>
                  <a:ext uri="{FF2B5EF4-FFF2-40B4-BE49-F238E27FC236}">
                    <a16:creationId xmlns:a16="http://schemas.microsoft.com/office/drawing/2014/main" id="{C7729AA1-F063-EFF1-AFA7-4276C1E1718D}"/>
                  </a:ext>
                </a:extLst>
              </p:cNvPr>
              <p:cNvSpPr/>
              <p:nvPr/>
            </p:nvSpPr>
            <p:spPr>
              <a:xfrm>
                <a:off x="2908767" y="1716522"/>
                <a:ext cx="101692" cy="12711"/>
              </a:xfrm>
              <a:custGeom>
                <a:avLst/>
                <a:gdLst>
                  <a:gd name="connsiteX0" fmla="*/ 0 w 101692"/>
                  <a:gd name="connsiteY0" fmla="*/ 0 h 12711"/>
                  <a:gd name="connsiteX1" fmla="*/ 101692 w 101692"/>
                  <a:gd name="connsiteY1" fmla="*/ 0 h 12711"/>
                </a:gdLst>
                <a:ahLst/>
                <a:cxnLst>
                  <a:cxn ang="0">
                    <a:pos x="connsiteX0" y="connsiteY0"/>
                  </a:cxn>
                  <a:cxn ang="0">
                    <a:pos x="connsiteX1" y="connsiteY1"/>
                  </a:cxn>
                </a:cxnLst>
                <a:rect l="l" t="t" r="r" b="b"/>
                <a:pathLst>
                  <a:path w="101692" h="12711">
                    <a:moveTo>
                      <a:pt x="0" y="0"/>
                    </a:moveTo>
                    <a:lnTo>
                      <a:pt x="101692" y="0"/>
                    </a:lnTo>
                  </a:path>
                </a:pathLst>
              </a:custGeom>
              <a:ln w="28575" cap="flat">
                <a:solidFill>
                  <a:srgbClr val="000000"/>
                </a:solidFill>
                <a:prstDash val="solid"/>
                <a:miter/>
              </a:ln>
            </p:spPr>
            <p:txBody>
              <a:bodyPr rtlCol="0" anchor="ctr"/>
              <a:lstStyle/>
              <a:p>
                <a:endParaRPr lang="en-US"/>
              </a:p>
            </p:txBody>
          </p:sp>
          <p:sp>
            <p:nvSpPr>
              <p:cNvPr id="24599" name="Freeform: Shape 24598">
                <a:extLst>
                  <a:ext uri="{FF2B5EF4-FFF2-40B4-BE49-F238E27FC236}">
                    <a16:creationId xmlns:a16="http://schemas.microsoft.com/office/drawing/2014/main" id="{F379032F-0E51-6972-47F0-C4D1362DE614}"/>
                  </a:ext>
                </a:extLst>
              </p:cNvPr>
              <p:cNvSpPr/>
              <p:nvPr/>
            </p:nvSpPr>
            <p:spPr>
              <a:xfrm>
                <a:off x="2908767" y="2382605"/>
                <a:ext cx="101692" cy="12711"/>
              </a:xfrm>
              <a:custGeom>
                <a:avLst/>
                <a:gdLst>
                  <a:gd name="connsiteX0" fmla="*/ 0 w 101692"/>
                  <a:gd name="connsiteY0" fmla="*/ 0 h 12711"/>
                  <a:gd name="connsiteX1" fmla="*/ 101692 w 101692"/>
                  <a:gd name="connsiteY1" fmla="*/ 0 h 12711"/>
                </a:gdLst>
                <a:ahLst/>
                <a:cxnLst>
                  <a:cxn ang="0">
                    <a:pos x="connsiteX0" y="connsiteY0"/>
                  </a:cxn>
                  <a:cxn ang="0">
                    <a:pos x="connsiteX1" y="connsiteY1"/>
                  </a:cxn>
                </a:cxnLst>
                <a:rect l="l" t="t" r="r" b="b"/>
                <a:pathLst>
                  <a:path w="101692" h="12711">
                    <a:moveTo>
                      <a:pt x="0" y="0"/>
                    </a:moveTo>
                    <a:lnTo>
                      <a:pt x="101692" y="0"/>
                    </a:lnTo>
                  </a:path>
                </a:pathLst>
              </a:custGeom>
              <a:ln w="28575" cap="flat">
                <a:solidFill>
                  <a:srgbClr val="000000"/>
                </a:solidFill>
                <a:prstDash val="solid"/>
                <a:miter/>
              </a:ln>
            </p:spPr>
            <p:txBody>
              <a:bodyPr rtlCol="0" anchor="ctr"/>
              <a:lstStyle/>
              <a:p>
                <a:endParaRPr lang="en-US"/>
              </a:p>
            </p:txBody>
          </p:sp>
          <p:sp>
            <p:nvSpPr>
              <p:cNvPr id="24600" name="Freeform: Shape 24599">
                <a:extLst>
                  <a:ext uri="{FF2B5EF4-FFF2-40B4-BE49-F238E27FC236}">
                    <a16:creationId xmlns:a16="http://schemas.microsoft.com/office/drawing/2014/main" id="{E5D8A8A9-2195-B25C-BB26-7B0EC7A3765B}"/>
                  </a:ext>
                </a:extLst>
              </p:cNvPr>
              <p:cNvSpPr/>
              <p:nvPr/>
            </p:nvSpPr>
            <p:spPr>
              <a:xfrm>
                <a:off x="2908767" y="3048687"/>
                <a:ext cx="101692" cy="12711"/>
              </a:xfrm>
              <a:custGeom>
                <a:avLst/>
                <a:gdLst>
                  <a:gd name="connsiteX0" fmla="*/ 0 w 101692"/>
                  <a:gd name="connsiteY0" fmla="*/ 0 h 12711"/>
                  <a:gd name="connsiteX1" fmla="*/ 101692 w 101692"/>
                  <a:gd name="connsiteY1" fmla="*/ 0 h 12711"/>
                </a:gdLst>
                <a:ahLst/>
                <a:cxnLst>
                  <a:cxn ang="0">
                    <a:pos x="connsiteX0" y="connsiteY0"/>
                  </a:cxn>
                  <a:cxn ang="0">
                    <a:pos x="connsiteX1" y="connsiteY1"/>
                  </a:cxn>
                </a:cxnLst>
                <a:rect l="l" t="t" r="r" b="b"/>
                <a:pathLst>
                  <a:path w="101692" h="12711">
                    <a:moveTo>
                      <a:pt x="0" y="0"/>
                    </a:moveTo>
                    <a:lnTo>
                      <a:pt x="101692" y="0"/>
                    </a:lnTo>
                  </a:path>
                </a:pathLst>
              </a:custGeom>
              <a:ln w="28575" cap="flat">
                <a:solidFill>
                  <a:srgbClr val="000000"/>
                </a:solidFill>
                <a:prstDash val="solid"/>
                <a:miter/>
              </a:ln>
            </p:spPr>
            <p:txBody>
              <a:bodyPr rtlCol="0" anchor="ctr"/>
              <a:lstStyle/>
              <a:p>
                <a:endParaRPr lang="en-US"/>
              </a:p>
            </p:txBody>
          </p:sp>
          <p:sp>
            <p:nvSpPr>
              <p:cNvPr id="24601" name="Freeform: Shape 24600">
                <a:extLst>
                  <a:ext uri="{FF2B5EF4-FFF2-40B4-BE49-F238E27FC236}">
                    <a16:creationId xmlns:a16="http://schemas.microsoft.com/office/drawing/2014/main" id="{AC2CFC5A-88F4-6E58-E873-A7F96BC63C47}"/>
                  </a:ext>
                </a:extLst>
              </p:cNvPr>
              <p:cNvSpPr/>
              <p:nvPr/>
            </p:nvSpPr>
            <p:spPr>
              <a:xfrm>
                <a:off x="2908767" y="3714770"/>
                <a:ext cx="101692" cy="12711"/>
              </a:xfrm>
              <a:custGeom>
                <a:avLst/>
                <a:gdLst>
                  <a:gd name="connsiteX0" fmla="*/ 0 w 101692"/>
                  <a:gd name="connsiteY0" fmla="*/ 0 h 12711"/>
                  <a:gd name="connsiteX1" fmla="*/ 101692 w 101692"/>
                  <a:gd name="connsiteY1" fmla="*/ 0 h 12711"/>
                </a:gdLst>
                <a:ahLst/>
                <a:cxnLst>
                  <a:cxn ang="0">
                    <a:pos x="connsiteX0" y="connsiteY0"/>
                  </a:cxn>
                  <a:cxn ang="0">
                    <a:pos x="connsiteX1" y="connsiteY1"/>
                  </a:cxn>
                </a:cxnLst>
                <a:rect l="l" t="t" r="r" b="b"/>
                <a:pathLst>
                  <a:path w="101692" h="12711">
                    <a:moveTo>
                      <a:pt x="0" y="0"/>
                    </a:moveTo>
                    <a:lnTo>
                      <a:pt x="101692" y="0"/>
                    </a:lnTo>
                  </a:path>
                </a:pathLst>
              </a:custGeom>
              <a:ln w="28575" cap="flat">
                <a:solidFill>
                  <a:srgbClr val="000000"/>
                </a:solidFill>
                <a:prstDash val="solid"/>
                <a:miter/>
              </a:ln>
            </p:spPr>
            <p:txBody>
              <a:bodyPr rtlCol="0" anchor="ctr"/>
              <a:lstStyle/>
              <a:p>
                <a:endParaRPr lang="en-US"/>
              </a:p>
            </p:txBody>
          </p:sp>
          <p:sp>
            <p:nvSpPr>
              <p:cNvPr id="24602" name="Freeform: Shape 24601">
                <a:extLst>
                  <a:ext uri="{FF2B5EF4-FFF2-40B4-BE49-F238E27FC236}">
                    <a16:creationId xmlns:a16="http://schemas.microsoft.com/office/drawing/2014/main" id="{132B7D58-8215-BABD-54DB-7E7F4CABA29A}"/>
                  </a:ext>
                </a:extLst>
              </p:cNvPr>
              <p:cNvSpPr/>
              <p:nvPr/>
            </p:nvSpPr>
            <p:spPr>
              <a:xfrm>
                <a:off x="2908767" y="4380852"/>
                <a:ext cx="101692" cy="12711"/>
              </a:xfrm>
              <a:custGeom>
                <a:avLst/>
                <a:gdLst>
                  <a:gd name="connsiteX0" fmla="*/ 0 w 101692"/>
                  <a:gd name="connsiteY0" fmla="*/ 0 h 12711"/>
                  <a:gd name="connsiteX1" fmla="*/ 101692 w 101692"/>
                  <a:gd name="connsiteY1" fmla="*/ 0 h 12711"/>
                </a:gdLst>
                <a:ahLst/>
                <a:cxnLst>
                  <a:cxn ang="0">
                    <a:pos x="connsiteX0" y="connsiteY0"/>
                  </a:cxn>
                  <a:cxn ang="0">
                    <a:pos x="connsiteX1" y="connsiteY1"/>
                  </a:cxn>
                </a:cxnLst>
                <a:rect l="l" t="t" r="r" b="b"/>
                <a:pathLst>
                  <a:path w="101692" h="12711">
                    <a:moveTo>
                      <a:pt x="0" y="0"/>
                    </a:moveTo>
                    <a:lnTo>
                      <a:pt x="101692" y="0"/>
                    </a:lnTo>
                  </a:path>
                </a:pathLst>
              </a:custGeom>
              <a:ln w="28575" cap="flat">
                <a:solidFill>
                  <a:srgbClr val="000000"/>
                </a:solidFill>
                <a:prstDash val="solid"/>
                <a:miter/>
              </a:ln>
            </p:spPr>
            <p:txBody>
              <a:bodyPr rtlCol="0" anchor="ctr"/>
              <a:lstStyle/>
              <a:p>
                <a:endParaRPr lang="en-US"/>
              </a:p>
            </p:txBody>
          </p:sp>
          <p:sp>
            <p:nvSpPr>
              <p:cNvPr id="24603" name="Freeform: Shape 24602">
                <a:extLst>
                  <a:ext uri="{FF2B5EF4-FFF2-40B4-BE49-F238E27FC236}">
                    <a16:creationId xmlns:a16="http://schemas.microsoft.com/office/drawing/2014/main" id="{70F1595B-5CBA-4223-75D7-4045D8E362CB}"/>
                  </a:ext>
                </a:extLst>
              </p:cNvPr>
              <p:cNvSpPr/>
              <p:nvPr/>
            </p:nvSpPr>
            <p:spPr>
              <a:xfrm>
                <a:off x="2908767" y="5046935"/>
                <a:ext cx="101692" cy="12711"/>
              </a:xfrm>
              <a:custGeom>
                <a:avLst/>
                <a:gdLst>
                  <a:gd name="connsiteX0" fmla="*/ 0 w 101692"/>
                  <a:gd name="connsiteY0" fmla="*/ 0 h 12711"/>
                  <a:gd name="connsiteX1" fmla="*/ 101692 w 101692"/>
                  <a:gd name="connsiteY1" fmla="*/ 0 h 12711"/>
                </a:gdLst>
                <a:ahLst/>
                <a:cxnLst>
                  <a:cxn ang="0">
                    <a:pos x="connsiteX0" y="connsiteY0"/>
                  </a:cxn>
                  <a:cxn ang="0">
                    <a:pos x="connsiteX1" y="connsiteY1"/>
                  </a:cxn>
                </a:cxnLst>
                <a:rect l="l" t="t" r="r" b="b"/>
                <a:pathLst>
                  <a:path w="101692" h="12711">
                    <a:moveTo>
                      <a:pt x="0" y="0"/>
                    </a:moveTo>
                    <a:lnTo>
                      <a:pt x="101692" y="0"/>
                    </a:lnTo>
                  </a:path>
                </a:pathLst>
              </a:custGeom>
              <a:ln w="28575" cap="flat">
                <a:solidFill>
                  <a:srgbClr val="000000"/>
                </a:solidFill>
                <a:prstDash val="solid"/>
                <a:miter/>
              </a:ln>
            </p:spPr>
            <p:txBody>
              <a:bodyPr rtlCol="0" anchor="ctr"/>
              <a:lstStyle/>
              <a:p>
                <a:endParaRPr lang="en-US"/>
              </a:p>
            </p:txBody>
          </p:sp>
        </p:grpSp>
        <p:grpSp>
          <p:nvGrpSpPr>
            <p:cNvPr id="24604" name="Graphic 8">
              <a:extLst>
                <a:ext uri="{FF2B5EF4-FFF2-40B4-BE49-F238E27FC236}">
                  <a16:creationId xmlns:a16="http://schemas.microsoft.com/office/drawing/2014/main" id="{5355987D-C9ED-4D77-3F26-C74BCE23E8F7}"/>
                </a:ext>
              </a:extLst>
            </p:cNvPr>
            <p:cNvGrpSpPr/>
            <p:nvPr/>
          </p:nvGrpSpPr>
          <p:grpSpPr>
            <a:xfrm>
              <a:off x="3009314" y="5046935"/>
              <a:ext cx="7628044" cy="88980"/>
              <a:chOff x="3009314" y="5046935"/>
              <a:chExt cx="7628044" cy="88980"/>
            </a:xfrm>
          </p:grpSpPr>
          <p:grpSp>
            <p:nvGrpSpPr>
              <p:cNvPr id="24605" name="Graphic 8">
                <a:extLst>
                  <a:ext uri="{FF2B5EF4-FFF2-40B4-BE49-F238E27FC236}">
                    <a16:creationId xmlns:a16="http://schemas.microsoft.com/office/drawing/2014/main" id="{1CA0C166-4BA3-7C1B-9C28-723D401AAABB}"/>
                  </a:ext>
                </a:extLst>
              </p:cNvPr>
              <p:cNvGrpSpPr/>
              <p:nvPr/>
            </p:nvGrpSpPr>
            <p:grpSpPr>
              <a:xfrm>
                <a:off x="3009314" y="5046935"/>
                <a:ext cx="1564658" cy="88980"/>
                <a:chOff x="3009314" y="5046935"/>
                <a:chExt cx="1564658" cy="88980"/>
              </a:xfrm>
            </p:grpSpPr>
            <p:sp>
              <p:nvSpPr>
                <p:cNvPr id="24606" name="Freeform: Shape 24605">
                  <a:extLst>
                    <a:ext uri="{FF2B5EF4-FFF2-40B4-BE49-F238E27FC236}">
                      <a16:creationId xmlns:a16="http://schemas.microsoft.com/office/drawing/2014/main" id="{12A789F0-E1C4-1838-3692-26F0DF5F38EB}"/>
                    </a:ext>
                  </a:extLst>
                </p:cNvPr>
                <p:cNvSpPr/>
                <p:nvPr/>
              </p:nvSpPr>
              <p:spPr>
                <a:xfrm>
                  <a:off x="4573973"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sp>
              <p:nvSpPr>
                <p:cNvPr id="24607" name="Freeform: Shape 24606">
                  <a:extLst>
                    <a:ext uri="{FF2B5EF4-FFF2-40B4-BE49-F238E27FC236}">
                      <a16:creationId xmlns:a16="http://schemas.microsoft.com/office/drawing/2014/main" id="{00756059-C217-9EF1-0A89-245DFB8665AA}"/>
                    </a:ext>
                  </a:extLst>
                </p:cNvPr>
                <p:cNvSpPr/>
                <p:nvPr/>
              </p:nvSpPr>
              <p:spPr>
                <a:xfrm>
                  <a:off x="4261016"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sp>
              <p:nvSpPr>
                <p:cNvPr id="24608" name="Freeform: Shape 24607">
                  <a:extLst>
                    <a:ext uri="{FF2B5EF4-FFF2-40B4-BE49-F238E27FC236}">
                      <a16:creationId xmlns:a16="http://schemas.microsoft.com/office/drawing/2014/main" id="{DD56B5F0-59E1-2603-0AF5-CF58C8AC04B3}"/>
                    </a:ext>
                  </a:extLst>
                </p:cNvPr>
                <p:cNvSpPr/>
                <p:nvPr/>
              </p:nvSpPr>
              <p:spPr>
                <a:xfrm>
                  <a:off x="3948186"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sp>
              <p:nvSpPr>
                <p:cNvPr id="24609" name="Freeform: Shape 24608">
                  <a:extLst>
                    <a:ext uri="{FF2B5EF4-FFF2-40B4-BE49-F238E27FC236}">
                      <a16:creationId xmlns:a16="http://schemas.microsoft.com/office/drawing/2014/main" id="{C8C43CCF-FB90-1FD2-A0D2-793308D997AF}"/>
                    </a:ext>
                  </a:extLst>
                </p:cNvPr>
                <p:cNvSpPr/>
                <p:nvPr/>
              </p:nvSpPr>
              <p:spPr>
                <a:xfrm>
                  <a:off x="3635229"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sp>
              <p:nvSpPr>
                <p:cNvPr id="24610" name="Freeform: Shape 24609">
                  <a:extLst>
                    <a:ext uri="{FF2B5EF4-FFF2-40B4-BE49-F238E27FC236}">
                      <a16:creationId xmlns:a16="http://schemas.microsoft.com/office/drawing/2014/main" id="{AB494F6D-4072-839C-AEDA-D029BF79E4F6}"/>
                    </a:ext>
                  </a:extLst>
                </p:cNvPr>
                <p:cNvSpPr/>
                <p:nvPr/>
              </p:nvSpPr>
              <p:spPr>
                <a:xfrm>
                  <a:off x="3322272"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sp>
              <p:nvSpPr>
                <p:cNvPr id="24611" name="Freeform: Shape 24610">
                  <a:extLst>
                    <a:ext uri="{FF2B5EF4-FFF2-40B4-BE49-F238E27FC236}">
                      <a16:creationId xmlns:a16="http://schemas.microsoft.com/office/drawing/2014/main" id="{C5944CA6-3262-E4A4-971A-56D48E74DA45}"/>
                    </a:ext>
                  </a:extLst>
                </p:cNvPr>
                <p:cNvSpPr/>
                <p:nvPr/>
              </p:nvSpPr>
              <p:spPr>
                <a:xfrm>
                  <a:off x="3009314"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grpSp>
          <p:grpSp>
            <p:nvGrpSpPr>
              <p:cNvPr id="24612" name="Graphic 8">
                <a:extLst>
                  <a:ext uri="{FF2B5EF4-FFF2-40B4-BE49-F238E27FC236}">
                    <a16:creationId xmlns:a16="http://schemas.microsoft.com/office/drawing/2014/main" id="{9B46ECFC-CAA3-B9DB-F889-21E9949A783E}"/>
                  </a:ext>
                </a:extLst>
              </p:cNvPr>
              <p:cNvGrpSpPr/>
              <p:nvPr/>
            </p:nvGrpSpPr>
            <p:grpSpPr>
              <a:xfrm>
                <a:off x="4890617" y="5046935"/>
                <a:ext cx="1602793" cy="88980"/>
                <a:chOff x="4890617" y="5046935"/>
                <a:chExt cx="1602793" cy="88980"/>
              </a:xfrm>
            </p:grpSpPr>
            <p:sp>
              <p:nvSpPr>
                <p:cNvPr id="24613" name="Freeform: Shape 24612">
                  <a:extLst>
                    <a:ext uri="{FF2B5EF4-FFF2-40B4-BE49-F238E27FC236}">
                      <a16:creationId xmlns:a16="http://schemas.microsoft.com/office/drawing/2014/main" id="{C4CD408F-1696-6B4A-98EA-5C96E0CAC40B}"/>
                    </a:ext>
                  </a:extLst>
                </p:cNvPr>
                <p:cNvSpPr/>
                <p:nvPr/>
              </p:nvSpPr>
              <p:spPr>
                <a:xfrm>
                  <a:off x="6493410"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sp>
              <p:nvSpPr>
                <p:cNvPr id="24614" name="Freeform: Shape 24613">
                  <a:extLst>
                    <a:ext uri="{FF2B5EF4-FFF2-40B4-BE49-F238E27FC236}">
                      <a16:creationId xmlns:a16="http://schemas.microsoft.com/office/drawing/2014/main" id="{04A31423-560D-9C6B-4A7B-AAB5DB1BDC79}"/>
                    </a:ext>
                  </a:extLst>
                </p:cNvPr>
                <p:cNvSpPr/>
                <p:nvPr/>
              </p:nvSpPr>
              <p:spPr>
                <a:xfrm>
                  <a:off x="6172826"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sp>
              <p:nvSpPr>
                <p:cNvPr id="24615" name="Freeform: Shape 24614">
                  <a:extLst>
                    <a:ext uri="{FF2B5EF4-FFF2-40B4-BE49-F238E27FC236}">
                      <a16:creationId xmlns:a16="http://schemas.microsoft.com/office/drawing/2014/main" id="{95FF337C-E497-76DF-88C7-B6ABA4F936A5}"/>
                    </a:ext>
                  </a:extLst>
                </p:cNvPr>
                <p:cNvSpPr/>
                <p:nvPr/>
              </p:nvSpPr>
              <p:spPr>
                <a:xfrm>
                  <a:off x="5852369"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sp>
              <p:nvSpPr>
                <p:cNvPr id="24616" name="Freeform: Shape 24615">
                  <a:extLst>
                    <a:ext uri="{FF2B5EF4-FFF2-40B4-BE49-F238E27FC236}">
                      <a16:creationId xmlns:a16="http://schemas.microsoft.com/office/drawing/2014/main" id="{AC4E6A1D-F713-ABF0-4A5F-DD8C68507690}"/>
                    </a:ext>
                  </a:extLst>
                </p:cNvPr>
                <p:cNvSpPr/>
                <p:nvPr/>
              </p:nvSpPr>
              <p:spPr>
                <a:xfrm>
                  <a:off x="5531785"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sp>
              <p:nvSpPr>
                <p:cNvPr id="24617" name="Freeform: Shape 24616">
                  <a:extLst>
                    <a:ext uri="{FF2B5EF4-FFF2-40B4-BE49-F238E27FC236}">
                      <a16:creationId xmlns:a16="http://schemas.microsoft.com/office/drawing/2014/main" id="{95DE5DC6-857D-E624-492E-4455C178284A}"/>
                    </a:ext>
                  </a:extLst>
                </p:cNvPr>
                <p:cNvSpPr/>
                <p:nvPr/>
              </p:nvSpPr>
              <p:spPr>
                <a:xfrm>
                  <a:off x="5211201"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sp>
              <p:nvSpPr>
                <p:cNvPr id="24618" name="Freeform: Shape 24617">
                  <a:extLst>
                    <a:ext uri="{FF2B5EF4-FFF2-40B4-BE49-F238E27FC236}">
                      <a16:creationId xmlns:a16="http://schemas.microsoft.com/office/drawing/2014/main" id="{9DA3058A-45AD-BC5E-847E-167973098540}"/>
                    </a:ext>
                  </a:extLst>
                </p:cNvPr>
                <p:cNvSpPr/>
                <p:nvPr/>
              </p:nvSpPr>
              <p:spPr>
                <a:xfrm>
                  <a:off x="4890617"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grpSp>
          <p:grpSp>
            <p:nvGrpSpPr>
              <p:cNvPr id="24619" name="Graphic 8">
                <a:extLst>
                  <a:ext uri="{FF2B5EF4-FFF2-40B4-BE49-F238E27FC236}">
                    <a16:creationId xmlns:a16="http://schemas.microsoft.com/office/drawing/2014/main" id="{02966E8C-9755-1095-1B88-2482659EA9AD}"/>
                  </a:ext>
                </a:extLst>
              </p:cNvPr>
              <p:cNvGrpSpPr/>
              <p:nvPr/>
            </p:nvGrpSpPr>
            <p:grpSpPr>
              <a:xfrm>
                <a:off x="6810053" y="5046935"/>
                <a:ext cx="1602793" cy="88980"/>
                <a:chOff x="6810053" y="5046935"/>
                <a:chExt cx="1602793" cy="88980"/>
              </a:xfrm>
            </p:grpSpPr>
            <p:sp>
              <p:nvSpPr>
                <p:cNvPr id="24620" name="Freeform: Shape 24619">
                  <a:extLst>
                    <a:ext uri="{FF2B5EF4-FFF2-40B4-BE49-F238E27FC236}">
                      <a16:creationId xmlns:a16="http://schemas.microsoft.com/office/drawing/2014/main" id="{A0800B56-E659-6247-77FC-E949E98D8275}"/>
                    </a:ext>
                  </a:extLst>
                </p:cNvPr>
                <p:cNvSpPr/>
                <p:nvPr/>
              </p:nvSpPr>
              <p:spPr>
                <a:xfrm>
                  <a:off x="8412846"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sp>
              <p:nvSpPr>
                <p:cNvPr id="24621" name="Freeform: Shape 24620">
                  <a:extLst>
                    <a:ext uri="{FF2B5EF4-FFF2-40B4-BE49-F238E27FC236}">
                      <a16:creationId xmlns:a16="http://schemas.microsoft.com/office/drawing/2014/main" id="{564DF847-DBEA-B6FB-D294-50A0247C5109}"/>
                    </a:ext>
                  </a:extLst>
                </p:cNvPr>
                <p:cNvSpPr/>
                <p:nvPr/>
              </p:nvSpPr>
              <p:spPr>
                <a:xfrm>
                  <a:off x="8092262"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sp>
              <p:nvSpPr>
                <p:cNvPr id="24622" name="Freeform: Shape 24621">
                  <a:extLst>
                    <a:ext uri="{FF2B5EF4-FFF2-40B4-BE49-F238E27FC236}">
                      <a16:creationId xmlns:a16="http://schemas.microsoft.com/office/drawing/2014/main" id="{BB37603A-E772-3DB0-BB1E-F57ED8685D86}"/>
                    </a:ext>
                  </a:extLst>
                </p:cNvPr>
                <p:cNvSpPr/>
                <p:nvPr/>
              </p:nvSpPr>
              <p:spPr>
                <a:xfrm>
                  <a:off x="7771805"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sp>
              <p:nvSpPr>
                <p:cNvPr id="24623" name="Freeform: Shape 24622">
                  <a:extLst>
                    <a:ext uri="{FF2B5EF4-FFF2-40B4-BE49-F238E27FC236}">
                      <a16:creationId xmlns:a16="http://schemas.microsoft.com/office/drawing/2014/main" id="{E371350C-5FED-FA12-51E7-A10314CC90E6}"/>
                    </a:ext>
                  </a:extLst>
                </p:cNvPr>
                <p:cNvSpPr/>
                <p:nvPr/>
              </p:nvSpPr>
              <p:spPr>
                <a:xfrm>
                  <a:off x="7451221"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sp>
              <p:nvSpPr>
                <p:cNvPr id="24624" name="Freeform: Shape 24623">
                  <a:extLst>
                    <a:ext uri="{FF2B5EF4-FFF2-40B4-BE49-F238E27FC236}">
                      <a16:creationId xmlns:a16="http://schemas.microsoft.com/office/drawing/2014/main" id="{2B48AF5A-4A13-0180-3ACA-73C8B4FEC2CA}"/>
                    </a:ext>
                  </a:extLst>
                </p:cNvPr>
                <p:cNvSpPr/>
                <p:nvPr/>
              </p:nvSpPr>
              <p:spPr>
                <a:xfrm>
                  <a:off x="7130637"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sp>
              <p:nvSpPr>
                <p:cNvPr id="24625" name="Freeform: Shape 24624">
                  <a:extLst>
                    <a:ext uri="{FF2B5EF4-FFF2-40B4-BE49-F238E27FC236}">
                      <a16:creationId xmlns:a16="http://schemas.microsoft.com/office/drawing/2014/main" id="{17556B9E-113D-8B7B-E5D5-08A35C611E09}"/>
                    </a:ext>
                  </a:extLst>
                </p:cNvPr>
                <p:cNvSpPr/>
                <p:nvPr/>
              </p:nvSpPr>
              <p:spPr>
                <a:xfrm>
                  <a:off x="6810053"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grpSp>
          <p:grpSp>
            <p:nvGrpSpPr>
              <p:cNvPr id="24626" name="Graphic 8">
                <a:extLst>
                  <a:ext uri="{FF2B5EF4-FFF2-40B4-BE49-F238E27FC236}">
                    <a16:creationId xmlns:a16="http://schemas.microsoft.com/office/drawing/2014/main" id="{D6DB0DF7-BE21-C2B3-3E20-EDB6947B53FC}"/>
                  </a:ext>
                </a:extLst>
              </p:cNvPr>
              <p:cNvGrpSpPr/>
              <p:nvPr/>
            </p:nvGrpSpPr>
            <p:grpSpPr>
              <a:xfrm>
                <a:off x="8742201" y="5046935"/>
                <a:ext cx="1895157" cy="88980"/>
                <a:chOff x="8742201" y="5046935"/>
                <a:chExt cx="1895157" cy="88980"/>
              </a:xfrm>
            </p:grpSpPr>
            <p:sp>
              <p:nvSpPr>
                <p:cNvPr id="24627" name="Freeform: Shape 24626">
                  <a:extLst>
                    <a:ext uri="{FF2B5EF4-FFF2-40B4-BE49-F238E27FC236}">
                      <a16:creationId xmlns:a16="http://schemas.microsoft.com/office/drawing/2014/main" id="{6A2B7208-CBE9-616C-4BA0-72291A6D4F4C}"/>
                    </a:ext>
                  </a:extLst>
                </p:cNvPr>
                <p:cNvSpPr/>
                <p:nvPr/>
              </p:nvSpPr>
              <p:spPr>
                <a:xfrm>
                  <a:off x="10294148"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sp>
              <p:nvSpPr>
                <p:cNvPr id="24628" name="Freeform: Shape 24627">
                  <a:extLst>
                    <a:ext uri="{FF2B5EF4-FFF2-40B4-BE49-F238E27FC236}">
                      <a16:creationId xmlns:a16="http://schemas.microsoft.com/office/drawing/2014/main" id="{872B82CF-2CFE-850F-65E0-B248C433F270}"/>
                    </a:ext>
                  </a:extLst>
                </p:cNvPr>
                <p:cNvSpPr/>
                <p:nvPr/>
              </p:nvSpPr>
              <p:spPr>
                <a:xfrm>
                  <a:off x="10637359"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sp>
              <p:nvSpPr>
                <p:cNvPr id="24629" name="Freeform: Shape 24628">
                  <a:extLst>
                    <a:ext uri="{FF2B5EF4-FFF2-40B4-BE49-F238E27FC236}">
                      <a16:creationId xmlns:a16="http://schemas.microsoft.com/office/drawing/2014/main" id="{DD510476-B68E-C355-FEAE-E6B3FCDAB82C}"/>
                    </a:ext>
                  </a:extLst>
                </p:cNvPr>
                <p:cNvSpPr/>
                <p:nvPr/>
              </p:nvSpPr>
              <p:spPr>
                <a:xfrm>
                  <a:off x="9983734"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sp>
              <p:nvSpPr>
                <p:cNvPr id="24630" name="Freeform: Shape 24629">
                  <a:extLst>
                    <a:ext uri="{FF2B5EF4-FFF2-40B4-BE49-F238E27FC236}">
                      <a16:creationId xmlns:a16="http://schemas.microsoft.com/office/drawing/2014/main" id="{D7B4BC88-D912-DFB8-CB68-626E6F98850A}"/>
                    </a:ext>
                  </a:extLst>
                </p:cNvPr>
                <p:cNvSpPr/>
                <p:nvPr/>
              </p:nvSpPr>
              <p:spPr>
                <a:xfrm>
                  <a:off x="9673446"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sp>
              <p:nvSpPr>
                <p:cNvPr id="24631" name="Freeform: Shape 24630">
                  <a:extLst>
                    <a:ext uri="{FF2B5EF4-FFF2-40B4-BE49-F238E27FC236}">
                      <a16:creationId xmlns:a16="http://schemas.microsoft.com/office/drawing/2014/main" id="{8BB51027-B6D5-51E7-CF27-6134A8CC8EE3}"/>
                    </a:ext>
                  </a:extLst>
                </p:cNvPr>
                <p:cNvSpPr/>
                <p:nvPr/>
              </p:nvSpPr>
              <p:spPr>
                <a:xfrm>
                  <a:off x="9363031"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sp>
              <p:nvSpPr>
                <p:cNvPr id="24632" name="Freeform: Shape 24631">
                  <a:extLst>
                    <a:ext uri="{FF2B5EF4-FFF2-40B4-BE49-F238E27FC236}">
                      <a16:creationId xmlns:a16="http://schemas.microsoft.com/office/drawing/2014/main" id="{A01946F5-3389-DC82-072A-976EF33775C3}"/>
                    </a:ext>
                  </a:extLst>
                </p:cNvPr>
                <p:cNvSpPr/>
                <p:nvPr/>
              </p:nvSpPr>
              <p:spPr>
                <a:xfrm>
                  <a:off x="9052616"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sp>
              <p:nvSpPr>
                <p:cNvPr id="24633" name="Freeform: Shape 24632">
                  <a:extLst>
                    <a:ext uri="{FF2B5EF4-FFF2-40B4-BE49-F238E27FC236}">
                      <a16:creationId xmlns:a16="http://schemas.microsoft.com/office/drawing/2014/main" id="{FD55EDA0-F57F-1061-E0E9-05B022521FE5}"/>
                    </a:ext>
                  </a:extLst>
                </p:cNvPr>
                <p:cNvSpPr/>
                <p:nvPr/>
              </p:nvSpPr>
              <p:spPr>
                <a:xfrm>
                  <a:off x="8742201" y="5046935"/>
                  <a:ext cx="12711" cy="88980"/>
                </a:xfrm>
                <a:custGeom>
                  <a:avLst/>
                  <a:gdLst>
                    <a:gd name="connsiteX0" fmla="*/ 0 w 12711"/>
                    <a:gd name="connsiteY0" fmla="*/ 0 h 88980"/>
                    <a:gd name="connsiteX1" fmla="*/ 0 w 12711"/>
                    <a:gd name="connsiteY1" fmla="*/ 88981 h 88980"/>
                  </a:gdLst>
                  <a:ahLst/>
                  <a:cxnLst>
                    <a:cxn ang="0">
                      <a:pos x="connsiteX0" y="connsiteY0"/>
                    </a:cxn>
                    <a:cxn ang="0">
                      <a:pos x="connsiteX1" y="connsiteY1"/>
                    </a:cxn>
                  </a:cxnLst>
                  <a:rect l="l" t="t" r="r" b="b"/>
                  <a:pathLst>
                    <a:path w="12711" h="88980">
                      <a:moveTo>
                        <a:pt x="0" y="0"/>
                      </a:moveTo>
                      <a:lnTo>
                        <a:pt x="0" y="88981"/>
                      </a:lnTo>
                    </a:path>
                  </a:pathLst>
                </a:custGeom>
                <a:ln w="28575" cap="flat">
                  <a:solidFill>
                    <a:srgbClr val="000000"/>
                  </a:solidFill>
                  <a:prstDash val="solid"/>
                  <a:miter/>
                </a:ln>
              </p:spPr>
              <p:txBody>
                <a:bodyPr rtlCol="0" anchor="ctr"/>
                <a:lstStyle/>
                <a:p>
                  <a:endParaRPr lang="en-US"/>
                </a:p>
              </p:txBody>
            </p:sp>
          </p:grpSp>
        </p:grpSp>
      </p:grpSp>
      <p:sp>
        <p:nvSpPr>
          <p:cNvPr id="24634" name="Freeform: Shape 24633">
            <a:extLst>
              <a:ext uri="{FF2B5EF4-FFF2-40B4-BE49-F238E27FC236}">
                <a16:creationId xmlns:a16="http://schemas.microsoft.com/office/drawing/2014/main" id="{D73C4B46-9797-443F-9646-5C96AA2144D3}"/>
              </a:ext>
            </a:extLst>
          </p:cNvPr>
          <p:cNvSpPr/>
          <p:nvPr/>
        </p:nvSpPr>
        <p:spPr>
          <a:xfrm>
            <a:off x="3010459" y="3374356"/>
            <a:ext cx="5494418" cy="1664316"/>
          </a:xfrm>
          <a:custGeom>
            <a:avLst/>
            <a:gdLst>
              <a:gd name="connsiteX0" fmla="*/ 0 w 5494418"/>
              <a:gd name="connsiteY0" fmla="*/ 0 h 1664316"/>
              <a:gd name="connsiteX1" fmla="*/ 5494419 w 5494418"/>
              <a:gd name="connsiteY1" fmla="*/ 0 h 1664316"/>
              <a:gd name="connsiteX2" fmla="*/ 5494419 w 5494418"/>
              <a:gd name="connsiteY2" fmla="*/ 1664317 h 1664316"/>
            </a:gdLst>
            <a:ahLst/>
            <a:cxnLst>
              <a:cxn ang="0">
                <a:pos x="connsiteX0" y="connsiteY0"/>
              </a:cxn>
              <a:cxn ang="0">
                <a:pos x="connsiteX1" y="connsiteY1"/>
              </a:cxn>
              <a:cxn ang="0">
                <a:pos x="connsiteX2" y="connsiteY2"/>
              </a:cxn>
            </a:cxnLst>
            <a:rect l="l" t="t" r="r" b="b"/>
            <a:pathLst>
              <a:path w="5494418" h="1664316">
                <a:moveTo>
                  <a:pt x="0" y="0"/>
                </a:moveTo>
                <a:lnTo>
                  <a:pt x="5494419" y="0"/>
                </a:lnTo>
                <a:lnTo>
                  <a:pt x="5494419" y="1664317"/>
                </a:lnTo>
              </a:path>
            </a:pathLst>
          </a:custGeom>
          <a:noFill/>
          <a:ln w="28575" cap="flat">
            <a:solidFill>
              <a:schemeClr val="tx2">
                <a:lumMod val="90000"/>
              </a:schemeClr>
            </a:solidFill>
            <a:prstDash val="sysDash"/>
            <a:miter/>
          </a:ln>
        </p:spPr>
        <p:txBody>
          <a:bodyPr rtlCol="0" anchor="ctr"/>
          <a:lstStyle/>
          <a:p>
            <a:endParaRPr lang="en-US"/>
          </a:p>
        </p:txBody>
      </p:sp>
      <p:sp>
        <p:nvSpPr>
          <p:cNvPr id="24635" name="Freeform: Shape 24634">
            <a:extLst>
              <a:ext uri="{FF2B5EF4-FFF2-40B4-BE49-F238E27FC236}">
                <a16:creationId xmlns:a16="http://schemas.microsoft.com/office/drawing/2014/main" id="{026AA5A2-4890-0681-DE99-212632C45ACE}"/>
              </a:ext>
            </a:extLst>
          </p:cNvPr>
          <p:cNvSpPr/>
          <p:nvPr/>
        </p:nvSpPr>
        <p:spPr>
          <a:xfrm>
            <a:off x="8501827" y="3374356"/>
            <a:ext cx="1182169" cy="1664316"/>
          </a:xfrm>
          <a:custGeom>
            <a:avLst/>
            <a:gdLst>
              <a:gd name="connsiteX0" fmla="*/ 0 w 1182169"/>
              <a:gd name="connsiteY0" fmla="*/ 0 h 1664316"/>
              <a:gd name="connsiteX1" fmla="*/ 1182170 w 1182169"/>
              <a:gd name="connsiteY1" fmla="*/ 0 h 1664316"/>
              <a:gd name="connsiteX2" fmla="*/ 1182170 w 1182169"/>
              <a:gd name="connsiteY2" fmla="*/ 1664317 h 1664316"/>
            </a:gdLst>
            <a:ahLst/>
            <a:cxnLst>
              <a:cxn ang="0">
                <a:pos x="connsiteX0" y="connsiteY0"/>
              </a:cxn>
              <a:cxn ang="0">
                <a:pos x="connsiteX1" y="connsiteY1"/>
              </a:cxn>
              <a:cxn ang="0">
                <a:pos x="connsiteX2" y="connsiteY2"/>
              </a:cxn>
            </a:cxnLst>
            <a:rect l="l" t="t" r="r" b="b"/>
            <a:pathLst>
              <a:path w="1182169" h="1664316">
                <a:moveTo>
                  <a:pt x="0" y="0"/>
                </a:moveTo>
                <a:lnTo>
                  <a:pt x="1182170" y="0"/>
                </a:lnTo>
                <a:lnTo>
                  <a:pt x="1182170" y="1664317"/>
                </a:lnTo>
              </a:path>
            </a:pathLst>
          </a:custGeom>
          <a:noFill/>
          <a:ln w="28575" cap="flat">
            <a:solidFill>
              <a:schemeClr val="tx2">
                <a:lumMod val="90000"/>
              </a:schemeClr>
            </a:solidFill>
            <a:prstDash val="sysDash"/>
            <a:miter/>
          </a:ln>
        </p:spPr>
        <p:txBody>
          <a:bodyPr rtlCol="0" anchor="ctr"/>
          <a:lstStyle/>
          <a:p>
            <a:endParaRPr lang="en-US"/>
          </a:p>
        </p:txBody>
      </p:sp>
      <p:sp>
        <p:nvSpPr>
          <p:cNvPr id="24636" name="Freeform: Shape 24635">
            <a:extLst>
              <a:ext uri="{FF2B5EF4-FFF2-40B4-BE49-F238E27FC236}">
                <a16:creationId xmlns:a16="http://schemas.microsoft.com/office/drawing/2014/main" id="{F1FAE0DC-D659-AF6D-DEF4-7EB35814C841}"/>
              </a:ext>
            </a:extLst>
          </p:cNvPr>
          <p:cNvSpPr/>
          <p:nvPr/>
        </p:nvSpPr>
        <p:spPr>
          <a:xfrm>
            <a:off x="3016814" y="1716522"/>
            <a:ext cx="7201065" cy="2059263"/>
          </a:xfrm>
          <a:custGeom>
            <a:avLst/>
            <a:gdLst>
              <a:gd name="connsiteX0" fmla="*/ 7201065 w 7201065"/>
              <a:gd name="connsiteY0" fmla="*/ 2059263 h 2059263"/>
              <a:gd name="connsiteX1" fmla="*/ 6921412 w 7201065"/>
              <a:gd name="connsiteY1" fmla="*/ 2059263 h 2059263"/>
              <a:gd name="connsiteX2" fmla="*/ 6921412 w 7201065"/>
              <a:gd name="connsiteY2" fmla="*/ 1910793 h 2059263"/>
              <a:gd name="connsiteX3" fmla="*/ 6298549 w 7201065"/>
              <a:gd name="connsiteY3" fmla="*/ 1910793 h 2059263"/>
              <a:gd name="connsiteX4" fmla="*/ 6298549 w 7201065"/>
              <a:gd name="connsiteY4" fmla="*/ 1893251 h 2059263"/>
              <a:gd name="connsiteX5" fmla="*/ 6260414 w 7201065"/>
              <a:gd name="connsiteY5" fmla="*/ 1893251 h 2059263"/>
              <a:gd name="connsiteX6" fmla="*/ 6260414 w 7201065"/>
              <a:gd name="connsiteY6" fmla="*/ 1877743 h 2059263"/>
              <a:gd name="connsiteX7" fmla="*/ 6234483 w 7201065"/>
              <a:gd name="connsiteY7" fmla="*/ 1877743 h 2059263"/>
              <a:gd name="connsiteX8" fmla="*/ 6234483 w 7201065"/>
              <a:gd name="connsiteY8" fmla="*/ 1852447 h 2059263"/>
              <a:gd name="connsiteX9" fmla="*/ 6209568 w 7201065"/>
              <a:gd name="connsiteY9" fmla="*/ 1852447 h 2059263"/>
              <a:gd name="connsiteX10" fmla="*/ 6209568 w 7201065"/>
              <a:gd name="connsiteY10" fmla="*/ 1813677 h 2059263"/>
              <a:gd name="connsiteX11" fmla="*/ 6171434 w 7201065"/>
              <a:gd name="connsiteY11" fmla="*/ 1813677 h 2059263"/>
              <a:gd name="connsiteX12" fmla="*/ 6171434 w 7201065"/>
              <a:gd name="connsiteY12" fmla="*/ 1772746 h 2059263"/>
              <a:gd name="connsiteX13" fmla="*/ 6082453 w 7201065"/>
              <a:gd name="connsiteY13" fmla="*/ 1772746 h 2059263"/>
              <a:gd name="connsiteX14" fmla="*/ 6082453 w 7201065"/>
              <a:gd name="connsiteY14" fmla="*/ 1753424 h 2059263"/>
              <a:gd name="connsiteX15" fmla="*/ 6044319 w 7201065"/>
              <a:gd name="connsiteY15" fmla="*/ 1753424 h 2059263"/>
              <a:gd name="connsiteX16" fmla="*/ 6044319 w 7201065"/>
              <a:gd name="connsiteY16" fmla="*/ 1741730 h 2059263"/>
              <a:gd name="connsiteX17" fmla="*/ 6022582 w 7201065"/>
              <a:gd name="connsiteY17" fmla="*/ 1741730 h 2059263"/>
              <a:gd name="connsiteX18" fmla="*/ 6022582 w 7201065"/>
              <a:gd name="connsiteY18" fmla="*/ 1728764 h 2059263"/>
              <a:gd name="connsiteX19" fmla="*/ 5748649 w 7201065"/>
              <a:gd name="connsiteY19" fmla="*/ 1728764 h 2059263"/>
              <a:gd name="connsiteX20" fmla="*/ 5748649 w 7201065"/>
              <a:gd name="connsiteY20" fmla="*/ 1709697 h 2059263"/>
              <a:gd name="connsiteX21" fmla="*/ 5715600 w 7201065"/>
              <a:gd name="connsiteY21" fmla="*/ 1709697 h 2059263"/>
              <a:gd name="connsiteX22" fmla="*/ 5715600 w 7201065"/>
              <a:gd name="connsiteY22" fmla="*/ 1690630 h 2059263"/>
              <a:gd name="connsiteX23" fmla="*/ 5586705 w 7201065"/>
              <a:gd name="connsiteY23" fmla="*/ 1690630 h 2059263"/>
              <a:gd name="connsiteX24" fmla="*/ 5586705 w 7201065"/>
              <a:gd name="connsiteY24" fmla="*/ 1679571 h 2059263"/>
              <a:gd name="connsiteX25" fmla="*/ 5497724 w 7201065"/>
              <a:gd name="connsiteY25" fmla="*/ 1679571 h 2059263"/>
              <a:gd name="connsiteX26" fmla="*/ 5459590 w 7201065"/>
              <a:gd name="connsiteY26" fmla="*/ 1679571 h 2059263"/>
              <a:gd name="connsiteX27" fmla="*/ 5459590 w 7201065"/>
              <a:gd name="connsiteY27" fmla="*/ 1639784 h 2059263"/>
              <a:gd name="connsiteX28" fmla="*/ 5431879 w 7201065"/>
              <a:gd name="connsiteY28" fmla="*/ 1639784 h 2059263"/>
              <a:gd name="connsiteX29" fmla="*/ 5431879 w 7201065"/>
              <a:gd name="connsiteY29" fmla="*/ 1627072 h 2059263"/>
              <a:gd name="connsiteX30" fmla="*/ 5408744 w 7201065"/>
              <a:gd name="connsiteY30" fmla="*/ 1627072 h 2059263"/>
              <a:gd name="connsiteX31" fmla="*/ 5408744 w 7201065"/>
              <a:gd name="connsiteY31" fmla="*/ 1601649 h 2059263"/>
              <a:gd name="connsiteX32" fmla="*/ 5370609 w 7201065"/>
              <a:gd name="connsiteY32" fmla="*/ 1601649 h 2059263"/>
              <a:gd name="connsiteX33" fmla="*/ 5357898 w 7201065"/>
              <a:gd name="connsiteY33" fmla="*/ 1588938 h 2059263"/>
              <a:gd name="connsiteX34" fmla="*/ 5256206 w 7201065"/>
              <a:gd name="connsiteY34" fmla="*/ 1588938 h 2059263"/>
              <a:gd name="connsiteX35" fmla="*/ 5256206 w 7201065"/>
              <a:gd name="connsiteY35" fmla="*/ 1563515 h 2059263"/>
              <a:gd name="connsiteX36" fmla="*/ 5122989 w 7201065"/>
              <a:gd name="connsiteY36" fmla="*/ 1563515 h 2059263"/>
              <a:gd name="connsiteX37" fmla="*/ 5122989 w 7201065"/>
              <a:gd name="connsiteY37" fmla="*/ 1538092 h 2059263"/>
              <a:gd name="connsiteX38" fmla="*/ 5040110 w 7201065"/>
              <a:gd name="connsiteY38" fmla="*/ 1538092 h 2059263"/>
              <a:gd name="connsiteX39" fmla="*/ 5040110 w 7201065"/>
              <a:gd name="connsiteY39" fmla="*/ 1525380 h 2059263"/>
              <a:gd name="connsiteX40" fmla="*/ 4989264 w 7201065"/>
              <a:gd name="connsiteY40" fmla="*/ 1525380 h 2059263"/>
              <a:gd name="connsiteX41" fmla="*/ 4989264 w 7201065"/>
              <a:gd name="connsiteY41" fmla="*/ 1512669 h 2059263"/>
              <a:gd name="connsiteX42" fmla="*/ 4893674 w 7201065"/>
              <a:gd name="connsiteY42" fmla="*/ 1512669 h 2059263"/>
              <a:gd name="connsiteX43" fmla="*/ 4893674 w 7201065"/>
              <a:gd name="connsiteY43" fmla="*/ 1487246 h 2059263"/>
              <a:gd name="connsiteX44" fmla="*/ 4734272 w 7201065"/>
              <a:gd name="connsiteY44" fmla="*/ 1487246 h 2059263"/>
              <a:gd name="connsiteX45" fmla="*/ 4734272 w 7201065"/>
              <a:gd name="connsiteY45" fmla="*/ 1461823 h 2059263"/>
              <a:gd name="connsiteX46" fmla="*/ 4701222 w 7201065"/>
              <a:gd name="connsiteY46" fmla="*/ 1461823 h 2059263"/>
              <a:gd name="connsiteX47" fmla="*/ 4701222 w 7201065"/>
              <a:gd name="connsiteY47" fmla="*/ 1449111 h 2059263"/>
              <a:gd name="connsiteX48" fmla="*/ 4623555 w 7201065"/>
              <a:gd name="connsiteY48" fmla="*/ 1449111 h 2059263"/>
              <a:gd name="connsiteX49" fmla="*/ 4623555 w 7201065"/>
              <a:gd name="connsiteY49" fmla="*/ 1436400 h 2059263"/>
              <a:gd name="connsiteX50" fmla="*/ 4499236 w 7201065"/>
              <a:gd name="connsiteY50" fmla="*/ 1436400 h 2059263"/>
              <a:gd name="connsiteX51" fmla="*/ 4499236 w 7201065"/>
              <a:gd name="connsiteY51" fmla="*/ 1410977 h 2059263"/>
              <a:gd name="connsiteX52" fmla="*/ 4442670 w 7201065"/>
              <a:gd name="connsiteY52" fmla="*/ 1410977 h 2059263"/>
              <a:gd name="connsiteX53" fmla="*/ 4442670 w 7201065"/>
              <a:gd name="connsiteY53" fmla="*/ 1385554 h 2059263"/>
              <a:gd name="connsiteX54" fmla="*/ 4353435 w 7201065"/>
              <a:gd name="connsiteY54" fmla="*/ 1385554 h 2059263"/>
              <a:gd name="connsiteX55" fmla="*/ 4353435 w 7201065"/>
              <a:gd name="connsiteY55" fmla="*/ 1360131 h 2059263"/>
              <a:gd name="connsiteX56" fmla="*/ 4238777 w 7201065"/>
              <a:gd name="connsiteY56" fmla="*/ 1360131 h 2059263"/>
              <a:gd name="connsiteX57" fmla="*/ 4238777 w 7201065"/>
              <a:gd name="connsiteY57" fmla="*/ 1347419 h 2059263"/>
              <a:gd name="connsiteX58" fmla="*/ 4205727 w 7201065"/>
              <a:gd name="connsiteY58" fmla="*/ 1347419 h 2059263"/>
              <a:gd name="connsiteX59" fmla="*/ 4205727 w 7201065"/>
              <a:gd name="connsiteY59" fmla="*/ 1321996 h 2059263"/>
              <a:gd name="connsiteX60" fmla="*/ 4147509 w 7201065"/>
              <a:gd name="connsiteY60" fmla="*/ 1321996 h 2059263"/>
              <a:gd name="connsiteX61" fmla="*/ 4147509 w 7201065"/>
              <a:gd name="connsiteY61" fmla="*/ 1271150 h 2059263"/>
              <a:gd name="connsiteX62" fmla="*/ 4118272 w 7201065"/>
              <a:gd name="connsiteY62" fmla="*/ 1271150 h 2059263"/>
              <a:gd name="connsiteX63" fmla="*/ 4118272 w 7201065"/>
              <a:gd name="connsiteY63" fmla="*/ 1246236 h 2059263"/>
              <a:gd name="connsiteX64" fmla="*/ 4023190 w 7201065"/>
              <a:gd name="connsiteY64" fmla="*/ 1246236 h 2059263"/>
              <a:gd name="connsiteX65" fmla="*/ 4023190 w 7201065"/>
              <a:gd name="connsiteY65" fmla="*/ 1203525 h 2059263"/>
              <a:gd name="connsiteX66" fmla="*/ 3934210 w 7201065"/>
              <a:gd name="connsiteY66" fmla="*/ 1203525 h 2059263"/>
              <a:gd name="connsiteX67" fmla="*/ 3917176 w 7201065"/>
              <a:gd name="connsiteY67" fmla="*/ 1186491 h 2059263"/>
              <a:gd name="connsiteX68" fmla="*/ 3830738 w 7201065"/>
              <a:gd name="connsiteY68" fmla="*/ 1186491 h 2059263"/>
              <a:gd name="connsiteX69" fmla="*/ 3830738 w 7201065"/>
              <a:gd name="connsiteY69" fmla="*/ 1148993 h 2059263"/>
              <a:gd name="connsiteX70" fmla="*/ 3754977 w 7201065"/>
              <a:gd name="connsiteY70" fmla="*/ 1148993 h 2059263"/>
              <a:gd name="connsiteX71" fmla="*/ 3754977 w 7201065"/>
              <a:gd name="connsiteY71" fmla="*/ 1114036 h 2059263"/>
              <a:gd name="connsiteX72" fmla="*/ 3696632 w 7201065"/>
              <a:gd name="connsiteY72" fmla="*/ 1114036 h 2059263"/>
              <a:gd name="connsiteX73" fmla="*/ 3696632 w 7201065"/>
              <a:gd name="connsiteY73" fmla="*/ 1093189 h 2059263"/>
              <a:gd name="connsiteX74" fmla="*/ 3648074 w 7201065"/>
              <a:gd name="connsiteY74" fmla="*/ 1093189 h 2059263"/>
              <a:gd name="connsiteX75" fmla="*/ 3648074 w 7201065"/>
              <a:gd name="connsiteY75" fmla="*/ 1067766 h 2059263"/>
              <a:gd name="connsiteX76" fmla="*/ 3615024 w 7201065"/>
              <a:gd name="connsiteY76" fmla="*/ 1067766 h 2059263"/>
              <a:gd name="connsiteX77" fmla="*/ 3615024 w 7201065"/>
              <a:gd name="connsiteY77" fmla="*/ 1005225 h 2059263"/>
              <a:gd name="connsiteX78" fmla="*/ 3564559 w 7201065"/>
              <a:gd name="connsiteY78" fmla="*/ 1005225 h 2059263"/>
              <a:gd name="connsiteX79" fmla="*/ 3564559 w 7201065"/>
              <a:gd name="connsiteY79" fmla="*/ 978786 h 2059263"/>
              <a:gd name="connsiteX80" fmla="*/ 3529603 w 7201065"/>
              <a:gd name="connsiteY80" fmla="*/ 978786 h 2059263"/>
              <a:gd name="connsiteX81" fmla="*/ 3529603 w 7201065"/>
              <a:gd name="connsiteY81" fmla="*/ 950820 h 2059263"/>
              <a:gd name="connsiteX82" fmla="*/ 3502019 w 7201065"/>
              <a:gd name="connsiteY82" fmla="*/ 950820 h 2059263"/>
              <a:gd name="connsiteX83" fmla="*/ 3502019 w 7201065"/>
              <a:gd name="connsiteY83" fmla="*/ 906203 h 2059263"/>
              <a:gd name="connsiteX84" fmla="*/ 3459562 w 7201065"/>
              <a:gd name="connsiteY84" fmla="*/ 906203 h 2059263"/>
              <a:gd name="connsiteX85" fmla="*/ 3459562 w 7201065"/>
              <a:gd name="connsiteY85" fmla="*/ 890568 h 2059263"/>
              <a:gd name="connsiteX86" fmla="*/ 3389776 w 7201065"/>
              <a:gd name="connsiteY86" fmla="*/ 890568 h 2059263"/>
              <a:gd name="connsiteX87" fmla="*/ 3389776 w 7201065"/>
              <a:gd name="connsiteY87" fmla="*/ 879000 h 2059263"/>
              <a:gd name="connsiteX88" fmla="*/ 3352658 w 7201065"/>
              <a:gd name="connsiteY88" fmla="*/ 879000 h 2059263"/>
              <a:gd name="connsiteX89" fmla="*/ 3352658 w 7201065"/>
              <a:gd name="connsiteY89" fmla="*/ 864382 h 2059263"/>
              <a:gd name="connsiteX90" fmla="*/ 3324058 w 7201065"/>
              <a:gd name="connsiteY90" fmla="*/ 864382 h 2059263"/>
              <a:gd name="connsiteX91" fmla="*/ 3324058 w 7201065"/>
              <a:gd name="connsiteY91" fmla="*/ 836162 h 2059263"/>
              <a:gd name="connsiteX92" fmla="*/ 3298635 w 7201065"/>
              <a:gd name="connsiteY92" fmla="*/ 836162 h 2059263"/>
              <a:gd name="connsiteX93" fmla="*/ 3298635 w 7201065"/>
              <a:gd name="connsiteY93" fmla="*/ 801206 h 2059263"/>
              <a:gd name="connsiteX94" fmla="*/ 3232281 w 7201065"/>
              <a:gd name="connsiteY94" fmla="*/ 801206 h 2059263"/>
              <a:gd name="connsiteX95" fmla="*/ 3232281 w 7201065"/>
              <a:gd name="connsiteY95" fmla="*/ 788113 h 2059263"/>
              <a:gd name="connsiteX96" fmla="*/ 3210925 w 7201065"/>
              <a:gd name="connsiteY96" fmla="*/ 788113 h 2059263"/>
              <a:gd name="connsiteX97" fmla="*/ 3210925 w 7201065"/>
              <a:gd name="connsiteY97" fmla="*/ 768156 h 2059263"/>
              <a:gd name="connsiteX98" fmla="*/ 3057370 w 7201065"/>
              <a:gd name="connsiteY98" fmla="*/ 768156 h 2059263"/>
              <a:gd name="connsiteX99" fmla="*/ 3057370 w 7201065"/>
              <a:gd name="connsiteY99" fmla="*/ 748707 h 2059263"/>
              <a:gd name="connsiteX100" fmla="*/ 2993559 w 7201065"/>
              <a:gd name="connsiteY100" fmla="*/ 748707 h 2059263"/>
              <a:gd name="connsiteX101" fmla="*/ 2993559 w 7201065"/>
              <a:gd name="connsiteY101" fmla="*/ 729386 h 2059263"/>
              <a:gd name="connsiteX102" fmla="*/ 2828309 w 7201065"/>
              <a:gd name="connsiteY102" fmla="*/ 729386 h 2059263"/>
              <a:gd name="connsiteX103" fmla="*/ 2815598 w 7201065"/>
              <a:gd name="connsiteY103" fmla="*/ 716547 h 2059263"/>
              <a:gd name="connsiteX104" fmla="*/ 2765896 w 7201065"/>
              <a:gd name="connsiteY104" fmla="*/ 716547 h 2059263"/>
              <a:gd name="connsiteX105" fmla="*/ 2765896 w 7201065"/>
              <a:gd name="connsiteY105" fmla="*/ 699133 h 2059263"/>
              <a:gd name="connsiteX106" fmla="*/ 2673102 w 7201065"/>
              <a:gd name="connsiteY106" fmla="*/ 699133 h 2059263"/>
              <a:gd name="connsiteX107" fmla="*/ 2673102 w 7201065"/>
              <a:gd name="connsiteY107" fmla="*/ 684641 h 2059263"/>
              <a:gd name="connsiteX108" fmla="*/ 2616281 w 7201065"/>
              <a:gd name="connsiteY108" fmla="*/ 684641 h 2059263"/>
              <a:gd name="connsiteX109" fmla="*/ 2616281 w 7201065"/>
              <a:gd name="connsiteY109" fmla="*/ 673710 h 2059263"/>
              <a:gd name="connsiteX110" fmla="*/ 2557935 w 7201065"/>
              <a:gd name="connsiteY110" fmla="*/ 673710 h 2059263"/>
              <a:gd name="connsiteX111" fmla="*/ 2557935 w 7201065"/>
              <a:gd name="connsiteY111" fmla="*/ 644346 h 2059263"/>
              <a:gd name="connsiteX112" fmla="*/ 2502640 w 7201065"/>
              <a:gd name="connsiteY112" fmla="*/ 644346 h 2059263"/>
              <a:gd name="connsiteX113" fmla="*/ 2502640 w 7201065"/>
              <a:gd name="connsiteY113" fmla="*/ 606466 h 2059263"/>
              <a:gd name="connsiteX114" fmla="*/ 2472387 w 7201065"/>
              <a:gd name="connsiteY114" fmla="*/ 606466 h 2059263"/>
              <a:gd name="connsiteX115" fmla="*/ 2472387 w 7201065"/>
              <a:gd name="connsiteY115" fmla="*/ 578755 h 2059263"/>
              <a:gd name="connsiteX116" fmla="*/ 2416584 w 7201065"/>
              <a:gd name="connsiteY116" fmla="*/ 578755 h 2059263"/>
              <a:gd name="connsiteX117" fmla="*/ 2416584 w 7201065"/>
              <a:gd name="connsiteY117" fmla="*/ 562738 h 2059263"/>
              <a:gd name="connsiteX118" fmla="*/ 2357984 w 7201065"/>
              <a:gd name="connsiteY118" fmla="*/ 562738 h 2059263"/>
              <a:gd name="connsiteX119" fmla="*/ 2357984 w 7201065"/>
              <a:gd name="connsiteY119" fmla="*/ 545196 h 2059263"/>
              <a:gd name="connsiteX120" fmla="*/ 2320357 w 7201065"/>
              <a:gd name="connsiteY120" fmla="*/ 545196 h 2059263"/>
              <a:gd name="connsiteX121" fmla="*/ 2320357 w 7201065"/>
              <a:gd name="connsiteY121" fmla="*/ 511638 h 2059263"/>
              <a:gd name="connsiteX122" fmla="*/ 2269003 w 7201065"/>
              <a:gd name="connsiteY122" fmla="*/ 511638 h 2059263"/>
              <a:gd name="connsiteX123" fmla="*/ 2269003 w 7201065"/>
              <a:gd name="connsiteY123" fmla="*/ 484054 h 2059263"/>
              <a:gd name="connsiteX124" fmla="*/ 2230869 w 7201065"/>
              <a:gd name="connsiteY124" fmla="*/ 484054 h 2059263"/>
              <a:gd name="connsiteX125" fmla="*/ 2230869 w 7201065"/>
              <a:gd name="connsiteY125" fmla="*/ 457614 h 2059263"/>
              <a:gd name="connsiteX126" fmla="*/ 2167311 w 7201065"/>
              <a:gd name="connsiteY126" fmla="*/ 457614 h 2059263"/>
              <a:gd name="connsiteX127" fmla="*/ 2167311 w 7201065"/>
              <a:gd name="connsiteY127" fmla="*/ 419480 h 2059263"/>
              <a:gd name="connsiteX128" fmla="*/ 2129558 w 7201065"/>
              <a:gd name="connsiteY128" fmla="*/ 419480 h 2059263"/>
              <a:gd name="connsiteX129" fmla="*/ 2129558 w 7201065"/>
              <a:gd name="connsiteY129" fmla="*/ 389226 h 2059263"/>
              <a:gd name="connsiteX130" fmla="*/ 2050747 w 7201065"/>
              <a:gd name="connsiteY130" fmla="*/ 389226 h 2059263"/>
              <a:gd name="connsiteX131" fmla="*/ 2050747 w 7201065"/>
              <a:gd name="connsiteY131" fmla="*/ 349948 h 2059263"/>
              <a:gd name="connsiteX132" fmla="*/ 1991002 w 7201065"/>
              <a:gd name="connsiteY132" fmla="*/ 349948 h 2059263"/>
              <a:gd name="connsiteX133" fmla="*/ 1991002 w 7201065"/>
              <a:gd name="connsiteY133" fmla="*/ 330499 h 2059263"/>
              <a:gd name="connsiteX134" fmla="*/ 1963927 w 7201065"/>
              <a:gd name="connsiteY134" fmla="*/ 330499 h 2059263"/>
              <a:gd name="connsiteX135" fmla="*/ 1963927 w 7201065"/>
              <a:gd name="connsiteY135" fmla="*/ 319313 h 2059263"/>
              <a:gd name="connsiteX136" fmla="*/ 1887531 w 7201065"/>
              <a:gd name="connsiteY136" fmla="*/ 319313 h 2059263"/>
              <a:gd name="connsiteX137" fmla="*/ 1887531 w 7201065"/>
              <a:gd name="connsiteY137" fmla="*/ 305076 h 2059263"/>
              <a:gd name="connsiteX138" fmla="*/ 1848252 w 7201065"/>
              <a:gd name="connsiteY138" fmla="*/ 305076 h 2059263"/>
              <a:gd name="connsiteX139" fmla="*/ 1848252 w 7201065"/>
              <a:gd name="connsiteY139" fmla="*/ 266942 h 2059263"/>
              <a:gd name="connsiteX140" fmla="*/ 1785966 w 7201065"/>
              <a:gd name="connsiteY140" fmla="*/ 266942 h 2059263"/>
              <a:gd name="connsiteX141" fmla="*/ 1785966 w 7201065"/>
              <a:gd name="connsiteY141" fmla="*/ 247874 h 2059263"/>
              <a:gd name="connsiteX142" fmla="*/ 1744781 w 7201065"/>
              <a:gd name="connsiteY142" fmla="*/ 247874 h 2059263"/>
              <a:gd name="connsiteX143" fmla="*/ 1744781 w 7201065"/>
              <a:gd name="connsiteY143" fmla="*/ 234781 h 2059263"/>
              <a:gd name="connsiteX144" fmla="*/ 1633428 w 7201065"/>
              <a:gd name="connsiteY144" fmla="*/ 234781 h 2059263"/>
              <a:gd name="connsiteX145" fmla="*/ 1633428 w 7201065"/>
              <a:gd name="connsiteY145" fmla="*/ 209994 h 2059263"/>
              <a:gd name="connsiteX146" fmla="*/ 1544447 w 7201065"/>
              <a:gd name="connsiteY146" fmla="*/ 209994 h 2059263"/>
              <a:gd name="connsiteX147" fmla="*/ 1544447 w 7201065"/>
              <a:gd name="connsiteY147" fmla="*/ 196901 h 2059263"/>
              <a:gd name="connsiteX148" fmla="*/ 1442755 w 7201065"/>
              <a:gd name="connsiteY148" fmla="*/ 196901 h 2059263"/>
              <a:gd name="connsiteX149" fmla="*/ 1442755 w 7201065"/>
              <a:gd name="connsiteY149" fmla="*/ 182283 h 2059263"/>
              <a:gd name="connsiteX150" fmla="*/ 1307505 w 7201065"/>
              <a:gd name="connsiteY150" fmla="*/ 182283 h 2059263"/>
              <a:gd name="connsiteX151" fmla="*/ 1307505 w 7201065"/>
              <a:gd name="connsiteY151" fmla="*/ 152538 h 2059263"/>
              <a:gd name="connsiteX152" fmla="*/ 1226660 w 7201065"/>
              <a:gd name="connsiteY152" fmla="*/ 152538 h 2059263"/>
              <a:gd name="connsiteX153" fmla="*/ 1226660 w 7201065"/>
              <a:gd name="connsiteY153" fmla="*/ 140081 h 2059263"/>
              <a:gd name="connsiteX154" fmla="*/ 1137679 w 7201065"/>
              <a:gd name="connsiteY154" fmla="*/ 140081 h 2059263"/>
              <a:gd name="connsiteX155" fmla="*/ 1137679 w 7201065"/>
              <a:gd name="connsiteY155" fmla="*/ 126988 h 2059263"/>
              <a:gd name="connsiteX156" fmla="*/ 1023276 w 7201065"/>
              <a:gd name="connsiteY156" fmla="*/ 126988 h 2059263"/>
              <a:gd name="connsiteX157" fmla="*/ 1023276 w 7201065"/>
              <a:gd name="connsiteY157" fmla="*/ 99277 h 2059263"/>
              <a:gd name="connsiteX158" fmla="*/ 921584 w 7201065"/>
              <a:gd name="connsiteY158" fmla="*/ 99277 h 2059263"/>
              <a:gd name="connsiteX159" fmla="*/ 921584 w 7201065"/>
              <a:gd name="connsiteY159" fmla="*/ 77413 h 2059263"/>
              <a:gd name="connsiteX160" fmla="*/ 616508 w 7201065"/>
              <a:gd name="connsiteY160" fmla="*/ 77413 h 2059263"/>
              <a:gd name="connsiteX161" fmla="*/ 616508 w 7201065"/>
              <a:gd name="connsiteY161" fmla="*/ 63558 h 2059263"/>
              <a:gd name="connsiteX162" fmla="*/ 552950 w 7201065"/>
              <a:gd name="connsiteY162" fmla="*/ 63558 h 2059263"/>
              <a:gd name="connsiteX163" fmla="*/ 552950 w 7201065"/>
              <a:gd name="connsiteY163" fmla="*/ 39533 h 2059263"/>
              <a:gd name="connsiteX164" fmla="*/ 400412 w 7201065"/>
              <a:gd name="connsiteY164" fmla="*/ 39533 h 2059263"/>
              <a:gd name="connsiteX165" fmla="*/ 400412 w 7201065"/>
              <a:gd name="connsiteY165" fmla="*/ 21991 h 2059263"/>
              <a:gd name="connsiteX166" fmla="*/ 351473 w 7201065"/>
              <a:gd name="connsiteY166" fmla="*/ 21991 h 2059263"/>
              <a:gd name="connsiteX167" fmla="*/ 351473 w 7201065"/>
              <a:gd name="connsiteY167" fmla="*/ 0 h 2059263"/>
              <a:gd name="connsiteX168" fmla="*/ 0 w 7201065"/>
              <a:gd name="connsiteY168" fmla="*/ 0 h 2059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7201065" h="2059263">
                <a:moveTo>
                  <a:pt x="7201065" y="2059263"/>
                </a:moveTo>
                <a:lnTo>
                  <a:pt x="6921412" y="2059263"/>
                </a:lnTo>
                <a:lnTo>
                  <a:pt x="6921412" y="1910793"/>
                </a:lnTo>
                <a:lnTo>
                  <a:pt x="6298549" y="1910793"/>
                </a:lnTo>
                <a:lnTo>
                  <a:pt x="6298549" y="1893251"/>
                </a:lnTo>
                <a:lnTo>
                  <a:pt x="6260414" y="1893251"/>
                </a:lnTo>
                <a:lnTo>
                  <a:pt x="6260414" y="1877743"/>
                </a:lnTo>
                <a:lnTo>
                  <a:pt x="6234483" y="1877743"/>
                </a:lnTo>
                <a:lnTo>
                  <a:pt x="6234483" y="1852447"/>
                </a:lnTo>
                <a:lnTo>
                  <a:pt x="6209568" y="1852447"/>
                </a:lnTo>
                <a:lnTo>
                  <a:pt x="6209568" y="1813677"/>
                </a:lnTo>
                <a:lnTo>
                  <a:pt x="6171434" y="1813677"/>
                </a:lnTo>
                <a:lnTo>
                  <a:pt x="6171434" y="1772746"/>
                </a:lnTo>
                <a:lnTo>
                  <a:pt x="6082453" y="1772746"/>
                </a:lnTo>
                <a:lnTo>
                  <a:pt x="6082453" y="1753424"/>
                </a:lnTo>
                <a:lnTo>
                  <a:pt x="6044319" y="1753424"/>
                </a:lnTo>
                <a:lnTo>
                  <a:pt x="6044319" y="1741730"/>
                </a:lnTo>
                <a:lnTo>
                  <a:pt x="6022582" y="1741730"/>
                </a:lnTo>
                <a:lnTo>
                  <a:pt x="6022582" y="1728764"/>
                </a:lnTo>
                <a:lnTo>
                  <a:pt x="5748649" y="1728764"/>
                </a:lnTo>
                <a:lnTo>
                  <a:pt x="5748649" y="1709697"/>
                </a:lnTo>
                <a:lnTo>
                  <a:pt x="5715600" y="1709697"/>
                </a:lnTo>
                <a:lnTo>
                  <a:pt x="5715600" y="1690630"/>
                </a:lnTo>
                <a:lnTo>
                  <a:pt x="5586705" y="1690630"/>
                </a:lnTo>
                <a:lnTo>
                  <a:pt x="5586705" y="1679571"/>
                </a:lnTo>
                <a:lnTo>
                  <a:pt x="5497724" y="1679571"/>
                </a:lnTo>
                <a:lnTo>
                  <a:pt x="5459590" y="1679571"/>
                </a:lnTo>
                <a:lnTo>
                  <a:pt x="5459590" y="1639784"/>
                </a:lnTo>
                <a:lnTo>
                  <a:pt x="5431879" y="1639784"/>
                </a:lnTo>
                <a:lnTo>
                  <a:pt x="5431879" y="1627072"/>
                </a:lnTo>
                <a:lnTo>
                  <a:pt x="5408744" y="1627072"/>
                </a:lnTo>
                <a:lnTo>
                  <a:pt x="5408744" y="1601649"/>
                </a:lnTo>
                <a:lnTo>
                  <a:pt x="5370609" y="1601649"/>
                </a:lnTo>
                <a:lnTo>
                  <a:pt x="5357898" y="1588938"/>
                </a:lnTo>
                <a:lnTo>
                  <a:pt x="5256206" y="1588938"/>
                </a:lnTo>
                <a:lnTo>
                  <a:pt x="5256206" y="1563515"/>
                </a:lnTo>
                <a:lnTo>
                  <a:pt x="5122989" y="1563515"/>
                </a:lnTo>
                <a:lnTo>
                  <a:pt x="5122989" y="1538092"/>
                </a:lnTo>
                <a:lnTo>
                  <a:pt x="5040110" y="1538092"/>
                </a:lnTo>
                <a:lnTo>
                  <a:pt x="5040110" y="1525380"/>
                </a:lnTo>
                <a:lnTo>
                  <a:pt x="4989264" y="1525380"/>
                </a:lnTo>
                <a:lnTo>
                  <a:pt x="4989264" y="1512669"/>
                </a:lnTo>
                <a:lnTo>
                  <a:pt x="4893674" y="1512669"/>
                </a:lnTo>
                <a:lnTo>
                  <a:pt x="4893674" y="1487246"/>
                </a:lnTo>
                <a:lnTo>
                  <a:pt x="4734272" y="1487246"/>
                </a:lnTo>
                <a:lnTo>
                  <a:pt x="4734272" y="1461823"/>
                </a:lnTo>
                <a:lnTo>
                  <a:pt x="4701222" y="1461823"/>
                </a:lnTo>
                <a:lnTo>
                  <a:pt x="4701222" y="1449111"/>
                </a:lnTo>
                <a:lnTo>
                  <a:pt x="4623555" y="1449111"/>
                </a:lnTo>
                <a:lnTo>
                  <a:pt x="4623555" y="1436400"/>
                </a:lnTo>
                <a:lnTo>
                  <a:pt x="4499236" y="1436400"/>
                </a:lnTo>
                <a:lnTo>
                  <a:pt x="4499236" y="1410977"/>
                </a:lnTo>
                <a:lnTo>
                  <a:pt x="4442670" y="1410977"/>
                </a:lnTo>
                <a:lnTo>
                  <a:pt x="4442670" y="1385554"/>
                </a:lnTo>
                <a:lnTo>
                  <a:pt x="4353435" y="1385554"/>
                </a:lnTo>
                <a:lnTo>
                  <a:pt x="4353435" y="1360131"/>
                </a:lnTo>
                <a:lnTo>
                  <a:pt x="4238777" y="1360131"/>
                </a:lnTo>
                <a:lnTo>
                  <a:pt x="4238777" y="1347419"/>
                </a:lnTo>
                <a:lnTo>
                  <a:pt x="4205727" y="1347419"/>
                </a:lnTo>
                <a:lnTo>
                  <a:pt x="4205727" y="1321996"/>
                </a:lnTo>
                <a:lnTo>
                  <a:pt x="4147509" y="1321996"/>
                </a:lnTo>
                <a:lnTo>
                  <a:pt x="4147509" y="1271150"/>
                </a:lnTo>
                <a:lnTo>
                  <a:pt x="4118272" y="1271150"/>
                </a:lnTo>
                <a:lnTo>
                  <a:pt x="4118272" y="1246236"/>
                </a:lnTo>
                <a:lnTo>
                  <a:pt x="4023190" y="1246236"/>
                </a:lnTo>
                <a:lnTo>
                  <a:pt x="4023190" y="1203525"/>
                </a:lnTo>
                <a:lnTo>
                  <a:pt x="3934210" y="1203525"/>
                </a:lnTo>
                <a:lnTo>
                  <a:pt x="3917176" y="1186491"/>
                </a:lnTo>
                <a:lnTo>
                  <a:pt x="3830738" y="1186491"/>
                </a:lnTo>
                <a:lnTo>
                  <a:pt x="3830738" y="1148993"/>
                </a:lnTo>
                <a:lnTo>
                  <a:pt x="3754977" y="1148993"/>
                </a:lnTo>
                <a:lnTo>
                  <a:pt x="3754977" y="1114036"/>
                </a:lnTo>
                <a:lnTo>
                  <a:pt x="3696632" y="1114036"/>
                </a:lnTo>
                <a:lnTo>
                  <a:pt x="3696632" y="1093189"/>
                </a:lnTo>
                <a:lnTo>
                  <a:pt x="3648074" y="1093189"/>
                </a:lnTo>
                <a:lnTo>
                  <a:pt x="3648074" y="1067766"/>
                </a:lnTo>
                <a:lnTo>
                  <a:pt x="3615024" y="1067766"/>
                </a:lnTo>
                <a:lnTo>
                  <a:pt x="3615024" y="1005225"/>
                </a:lnTo>
                <a:lnTo>
                  <a:pt x="3564559" y="1005225"/>
                </a:lnTo>
                <a:lnTo>
                  <a:pt x="3564559" y="978786"/>
                </a:lnTo>
                <a:lnTo>
                  <a:pt x="3529603" y="978786"/>
                </a:lnTo>
                <a:lnTo>
                  <a:pt x="3529603" y="950820"/>
                </a:lnTo>
                <a:lnTo>
                  <a:pt x="3502019" y="950820"/>
                </a:lnTo>
                <a:lnTo>
                  <a:pt x="3502019" y="906203"/>
                </a:lnTo>
                <a:lnTo>
                  <a:pt x="3459562" y="906203"/>
                </a:lnTo>
                <a:lnTo>
                  <a:pt x="3459562" y="890568"/>
                </a:lnTo>
                <a:lnTo>
                  <a:pt x="3389776" y="890568"/>
                </a:lnTo>
                <a:lnTo>
                  <a:pt x="3389776" y="879000"/>
                </a:lnTo>
                <a:lnTo>
                  <a:pt x="3352658" y="879000"/>
                </a:lnTo>
                <a:lnTo>
                  <a:pt x="3352658" y="864382"/>
                </a:lnTo>
                <a:lnTo>
                  <a:pt x="3324058" y="864382"/>
                </a:lnTo>
                <a:lnTo>
                  <a:pt x="3324058" y="836162"/>
                </a:lnTo>
                <a:lnTo>
                  <a:pt x="3298635" y="836162"/>
                </a:lnTo>
                <a:lnTo>
                  <a:pt x="3298635" y="801206"/>
                </a:lnTo>
                <a:lnTo>
                  <a:pt x="3232281" y="801206"/>
                </a:lnTo>
                <a:lnTo>
                  <a:pt x="3232281" y="788113"/>
                </a:lnTo>
                <a:lnTo>
                  <a:pt x="3210925" y="788113"/>
                </a:lnTo>
                <a:lnTo>
                  <a:pt x="3210925" y="768156"/>
                </a:lnTo>
                <a:lnTo>
                  <a:pt x="3057370" y="768156"/>
                </a:lnTo>
                <a:lnTo>
                  <a:pt x="3057370" y="748707"/>
                </a:lnTo>
                <a:lnTo>
                  <a:pt x="2993559" y="748707"/>
                </a:lnTo>
                <a:lnTo>
                  <a:pt x="2993559" y="729386"/>
                </a:lnTo>
                <a:lnTo>
                  <a:pt x="2828309" y="729386"/>
                </a:lnTo>
                <a:lnTo>
                  <a:pt x="2815598" y="716547"/>
                </a:lnTo>
                <a:lnTo>
                  <a:pt x="2765896" y="716547"/>
                </a:lnTo>
                <a:lnTo>
                  <a:pt x="2765896" y="699133"/>
                </a:lnTo>
                <a:lnTo>
                  <a:pt x="2673102" y="699133"/>
                </a:lnTo>
                <a:lnTo>
                  <a:pt x="2673102" y="684641"/>
                </a:lnTo>
                <a:lnTo>
                  <a:pt x="2616281" y="684641"/>
                </a:lnTo>
                <a:lnTo>
                  <a:pt x="2616281" y="673710"/>
                </a:lnTo>
                <a:lnTo>
                  <a:pt x="2557935" y="673710"/>
                </a:lnTo>
                <a:lnTo>
                  <a:pt x="2557935" y="644346"/>
                </a:lnTo>
                <a:lnTo>
                  <a:pt x="2502640" y="644346"/>
                </a:lnTo>
                <a:lnTo>
                  <a:pt x="2502640" y="606466"/>
                </a:lnTo>
                <a:lnTo>
                  <a:pt x="2472387" y="606466"/>
                </a:lnTo>
                <a:lnTo>
                  <a:pt x="2472387" y="578755"/>
                </a:lnTo>
                <a:lnTo>
                  <a:pt x="2416584" y="578755"/>
                </a:lnTo>
                <a:lnTo>
                  <a:pt x="2416584" y="562738"/>
                </a:lnTo>
                <a:lnTo>
                  <a:pt x="2357984" y="562738"/>
                </a:lnTo>
                <a:lnTo>
                  <a:pt x="2357984" y="545196"/>
                </a:lnTo>
                <a:lnTo>
                  <a:pt x="2320357" y="545196"/>
                </a:lnTo>
                <a:lnTo>
                  <a:pt x="2320357" y="511638"/>
                </a:lnTo>
                <a:lnTo>
                  <a:pt x="2269003" y="511638"/>
                </a:lnTo>
                <a:lnTo>
                  <a:pt x="2269003" y="484054"/>
                </a:lnTo>
                <a:lnTo>
                  <a:pt x="2230869" y="484054"/>
                </a:lnTo>
                <a:lnTo>
                  <a:pt x="2230869" y="457614"/>
                </a:lnTo>
                <a:lnTo>
                  <a:pt x="2167311" y="457614"/>
                </a:lnTo>
                <a:lnTo>
                  <a:pt x="2167311" y="419480"/>
                </a:lnTo>
                <a:lnTo>
                  <a:pt x="2129558" y="419480"/>
                </a:lnTo>
                <a:lnTo>
                  <a:pt x="2129558" y="389226"/>
                </a:lnTo>
                <a:lnTo>
                  <a:pt x="2050747" y="389226"/>
                </a:lnTo>
                <a:lnTo>
                  <a:pt x="2050747" y="349948"/>
                </a:lnTo>
                <a:lnTo>
                  <a:pt x="1991002" y="349948"/>
                </a:lnTo>
                <a:lnTo>
                  <a:pt x="1991002" y="330499"/>
                </a:lnTo>
                <a:lnTo>
                  <a:pt x="1963927" y="330499"/>
                </a:lnTo>
                <a:lnTo>
                  <a:pt x="1963927" y="319313"/>
                </a:lnTo>
                <a:lnTo>
                  <a:pt x="1887531" y="319313"/>
                </a:lnTo>
                <a:lnTo>
                  <a:pt x="1887531" y="305076"/>
                </a:lnTo>
                <a:lnTo>
                  <a:pt x="1848252" y="305076"/>
                </a:lnTo>
                <a:lnTo>
                  <a:pt x="1848252" y="266942"/>
                </a:lnTo>
                <a:lnTo>
                  <a:pt x="1785966" y="266942"/>
                </a:lnTo>
                <a:lnTo>
                  <a:pt x="1785966" y="247874"/>
                </a:lnTo>
                <a:lnTo>
                  <a:pt x="1744781" y="247874"/>
                </a:lnTo>
                <a:lnTo>
                  <a:pt x="1744781" y="234781"/>
                </a:lnTo>
                <a:lnTo>
                  <a:pt x="1633428" y="234781"/>
                </a:lnTo>
                <a:lnTo>
                  <a:pt x="1633428" y="209994"/>
                </a:lnTo>
                <a:lnTo>
                  <a:pt x="1544447" y="209994"/>
                </a:lnTo>
                <a:lnTo>
                  <a:pt x="1544447" y="196901"/>
                </a:lnTo>
                <a:lnTo>
                  <a:pt x="1442755" y="196901"/>
                </a:lnTo>
                <a:lnTo>
                  <a:pt x="1442755" y="182283"/>
                </a:lnTo>
                <a:lnTo>
                  <a:pt x="1307505" y="182283"/>
                </a:lnTo>
                <a:lnTo>
                  <a:pt x="1307505" y="152538"/>
                </a:lnTo>
                <a:lnTo>
                  <a:pt x="1226660" y="152538"/>
                </a:lnTo>
                <a:lnTo>
                  <a:pt x="1226660" y="140081"/>
                </a:lnTo>
                <a:lnTo>
                  <a:pt x="1137679" y="140081"/>
                </a:lnTo>
                <a:lnTo>
                  <a:pt x="1137679" y="126988"/>
                </a:lnTo>
                <a:lnTo>
                  <a:pt x="1023276" y="126988"/>
                </a:lnTo>
                <a:lnTo>
                  <a:pt x="1023276" y="99277"/>
                </a:lnTo>
                <a:lnTo>
                  <a:pt x="921584" y="99277"/>
                </a:lnTo>
                <a:lnTo>
                  <a:pt x="921584" y="77413"/>
                </a:lnTo>
                <a:lnTo>
                  <a:pt x="616508" y="77413"/>
                </a:lnTo>
                <a:lnTo>
                  <a:pt x="616508" y="63558"/>
                </a:lnTo>
                <a:lnTo>
                  <a:pt x="552950" y="63558"/>
                </a:lnTo>
                <a:lnTo>
                  <a:pt x="552950" y="39533"/>
                </a:lnTo>
                <a:lnTo>
                  <a:pt x="400412" y="39533"/>
                </a:lnTo>
                <a:lnTo>
                  <a:pt x="400412" y="21991"/>
                </a:lnTo>
                <a:lnTo>
                  <a:pt x="351473" y="21991"/>
                </a:lnTo>
                <a:lnTo>
                  <a:pt x="351473" y="0"/>
                </a:lnTo>
                <a:lnTo>
                  <a:pt x="0" y="0"/>
                </a:lnTo>
              </a:path>
            </a:pathLst>
          </a:custGeom>
          <a:noFill/>
          <a:ln w="28575" cap="flat">
            <a:solidFill>
              <a:srgbClr val="E1471D"/>
            </a:solidFill>
            <a:prstDash val="solid"/>
            <a:miter/>
          </a:ln>
        </p:spPr>
        <p:txBody>
          <a:bodyPr rtlCol="0" anchor="ctr"/>
          <a:lstStyle/>
          <a:p>
            <a:endParaRPr lang="en-US"/>
          </a:p>
        </p:txBody>
      </p:sp>
      <p:grpSp>
        <p:nvGrpSpPr>
          <p:cNvPr id="24637" name="Graphic 8">
            <a:extLst>
              <a:ext uri="{FF2B5EF4-FFF2-40B4-BE49-F238E27FC236}">
                <a16:creationId xmlns:a16="http://schemas.microsoft.com/office/drawing/2014/main" id="{1C04AA4F-B01D-2ED3-FF46-7ED407CAE950}"/>
              </a:ext>
            </a:extLst>
          </p:cNvPr>
          <p:cNvGrpSpPr/>
          <p:nvPr/>
        </p:nvGrpSpPr>
        <p:grpSpPr>
          <a:xfrm>
            <a:off x="3429938" y="1716522"/>
            <a:ext cx="6838787" cy="2097397"/>
            <a:chOff x="3429938" y="1716522"/>
            <a:chExt cx="6838787" cy="2097397"/>
          </a:xfrm>
          <a:solidFill>
            <a:srgbClr val="E1471D"/>
          </a:solidFill>
        </p:grpSpPr>
        <p:sp>
          <p:nvSpPr>
            <p:cNvPr id="24638" name="Freeform: Shape 24637">
              <a:extLst>
                <a:ext uri="{FF2B5EF4-FFF2-40B4-BE49-F238E27FC236}">
                  <a16:creationId xmlns:a16="http://schemas.microsoft.com/office/drawing/2014/main" id="{9CE99D0A-C409-74E5-E737-E80026B09CB5}"/>
                </a:ext>
              </a:extLst>
            </p:cNvPr>
            <p:cNvSpPr/>
            <p:nvPr/>
          </p:nvSpPr>
          <p:spPr>
            <a:xfrm>
              <a:off x="3429938" y="1716522"/>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39" name="Freeform: Shape 24638">
              <a:extLst>
                <a:ext uri="{FF2B5EF4-FFF2-40B4-BE49-F238E27FC236}">
                  <a16:creationId xmlns:a16="http://schemas.microsoft.com/office/drawing/2014/main" id="{7B1941EB-FB1F-CDA3-A7AE-6D07239B53D8}"/>
                </a:ext>
              </a:extLst>
            </p:cNvPr>
            <p:cNvSpPr/>
            <p:nvPr/>
          </p:nvSpPr>
          <p:spPr>
            <a:xfrm>
              <a:off x="3531630" y="1729234"/>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40" name="Freeform: Shape 24639">
              <a:extLst>
                <a:ext uri="{FF2B5EF4-FFF2-40B4-BE49-F238E27FC236}">
                  <a16:creationId xmlns:a16="http://schemas.microsoft.com/office/drawing/2014/main" id="{C9B311B5-F564-7931-6CD5-56D8CB6B2C21}"/>
                </a:ext>
              </a:extLst>
            </p:cNvPr>
            <p:cNvSpPr/>
            <p:nvPr/>
          </p:nvSpPr>
          <p:spPr>
            <a:xfrm>
              <a:off x="3900264" y="175465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41" name="Freeform: Shape 24640">
              <a:extLst>
                <a:ext uri="{FF2B5EF4-FFF2-40B4-BE49-F238E27FC236}">
                  <a16:creationId xmlns:a16="http://schemas.microsoft.com/office/drawing/2014/main" id="{0FC9D03F-5E71-7B1D-B049-AD50098B5A75}"/>
                </a:ext>
              </a:extLst>
            </p:cNvPr>
            <p:cNvSpPr/>
            <p:nvPr/>
          </p:nvSpPr>
          <p:spPr>
            <a:xfrm>
              <a:off x="4586685" y="1881772"/>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42" name="Freeform: Shape 24641">
              <a:extLst>
                <a:ext uri="{FF2B5EF4-FFF2-40B4-BE49-F238E27FC236}">
                  <a16:creationId xmlns:a16="http://schemas.microsoft.com/office/drawing/2014/main" id="{CB5A0D27-974B-356F-909B-ECBF42FFAFDD}"/>
                </a:ext>
              </a:extLst>
            </p:cNvPr>
            <p:cNvSpPr/>
            <p:nvPr/>
          </p:nvSpPr>
          <p:spPr>
            <a:xfrm>
              <a:off x="4828203" y="1970752"/>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43" name="Freeform: Shape 24642">
              <a:extLst>
                <a:ext uri="{FF2B5EF4-FFF2-40B4-BE49-F238E27FC236}">
                  <a16:creationId xmlns:a16="http://schemas.microsoft.com/office/drawing/2014/main" id="{1ED83A11-747D-637F-D273-8D98292A881B}"/>
                </a:ext>
              </a:extLst>
            </p:cNvPr>
            <p:cNvSpPr/>
            <p:nvPr/>
          </p:nvSpPr>
          <p:spPr>
            <a:xfrm>
              <a:off x="5196837" y="2136002"/>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44" name="Freeform: Shape 24643">
              <a:extLst>
                <a:ext uri="{FF2B5EF4-FFF2-40B4-BE49-F238E27FC236}">
                  <a16:creationId xmlns:a16="http://schemas.microsoft.com/office/drawing/2014/main" id="{C8C0E542-1812-E512-ABF5-E15B36118BFE}"/>
                </a:ext>
              </a:extLst>
            </p:cNvPr>
            <p:cNvSpPr/>
            <p:nvPr/>
          </p:nvSpPr>
          <p:spPr>
            <a:xfrm>
              <a:off x="5362086" y="2224982"/>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45" name="Freeform: Shape 24644">
              <a:extLst>
                <a:ext uri="{FF2B5EF4-FFF2-40B4-BE49-F238E27FC236}">
                  <a16:creationId xmlns:a16="http://schemas.microsoft.com/office/drawing/2014/main" id="{03C4EF20-C606-5E7C-9FC2-C8DA3AADF989}"/>
                </a:ext>
              </a:extLst>
            </p:cNvPr>
            <p:cNvSpPr/>
            <p:nvPr/>
          </p:nvSpPr>
          <p:spPr>
            <a:xfrm>
              <a:off x="6620525" y="2758865"/>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46" name="Freeform: Shape 24645">
              <a:extLst>
                <a:ext uri="{FF2B5EF4-FFF2-40B4-BE49-F238E27FC236}">
                  <a16:creationId xmlns:a16="http://schemas.microsoft.com/office/drawing/2014/main" id="{30201976-3F26-F448-905C-F370ADE92609}"/>
                </a:ext>
              </a:extLst>
            </p:cNvPr>
            <p:cNvSpPr/>
            <p:nvPr/>
          </p:nvSpPr>
          <p:spPr>
            <a:xfrm>
              <a:off x="7065427" y="2924115"/>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47" name="Freeform: Shape 24646">
              <a:extLst>
                <a:ext uri="{FF2B5EF4-FFF2-40B4-BE49-F238E27FC236}">
                  <a16:creationId xmlns:a16="http://schemas.microsoft.com/office/drawing/2014/main" id="{83F8ED12-7451-6201-23CB-D6BA92F41912}"/>
                </a:ext>
              </a:extLst>
            </p:cNvPr>
            <p:cNvSpPr/>
            <p:nvPr/>
          </p:nvSpPr>
          <p:spPr>
            <a:xfrm>
              <a:off x="7383215" y="3063941"/>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48" name="Freeform: Shape 24647">
              <a:extLst>
                <a:ext uri="{FF2B5EF4-FFF2-40B4-BE49-F238E27FC236}">
                  <a16:creationId xmlns:a16="http://schemas.microsoft.com/office/drawing/2014/main" id="{4BA15961-0178-E415-5FA6-B2C80D9A051D}"/>
                </a:ext>
              </a:extLst>
            </p:cNvPr>
            <p:cNvSpPr/>
            <p:nvPr/>
          </p:nvSpPr>
          <p:spPr>
            <a:xfrm>
              <a:off x="7866252" y="3178345"/>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49" name="Freeform: Shape 24648">
              <a:extLst>
                <a:ext uri="{FF2B5EF4-FFF2-40B4-BE49-F238E27FC236}">
                  <a16:creationId xmlns:a16="http://schemas.microsoft.com/office/drawing/2014/main" id="{F7EE55E2-FFC4-06BE-EBF7-723E2DB59DC5}"/>
                </a:ext>
              </a:extLst>
            </p:cNvPr>
            <p:cNvSpPr/>
            <p:nvPr/>
          </p:nvSpPr>
          <p:spPr>
            <a:xfrm>
              <a:off x="7967944" y="3191056"/>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50" name="Freeform: Shape 24649">
              <a:extLst>
                <a:ext uri="{FF2B5EF4-FFF2-40B4-BE49-F238E27FC236}">
                  <a16:creationId xmlns:a16="http://schemas.microsoft.com/office/drawing/2014/main" id="{4E97518F-FC80-E806-3B50-3D10D38C7DD0}"/>
                </a:ext>
              </a:extLst>
            </p:cNvPr>
            <p:cNvSpPr/>
            <p:nvPr/>
          </p:nvSpPr>
          <p:spPr>
            <a:xfrm>
              <a:off x="8018790" y="3203768"/>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51" name="Freeform: Shape 24650">
              <a:extLst>
                <a:ext uri="{FF2B5EF4-FFF2-40B4-BE49-F238E27FC236}">
                  <a16:creationId xmlns:a16="http://schemas.microsoft.com/office/drawing/2014/main" id="{C042926C-AA7D-1FAA-8517-AA7AC23186A0}"/>
                </a:ext>
              </a:extLst>
            </p:cNvPr>
            <p:cNvSpPr/>
            <p:nvPr/>
          </p:nvSpPr>
          <p:spPr>
            <a:xfrm>
              <a:off x="8069636" y="3229191"/>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52" name="Freeform: Shape 24651">
              <a:extLst>
                <a:ext uri="{FF2B5EF4-FFF2-40B4-BE49-F238E27FC236}">
                  <a16:creationId xmlns:a16="http://schemas.microsoft.com/office/drawing/2014/main" id="{E099072A-8DD4-B6B1-8A9D-8B5594B2AB7C}"/>
                </a:ext>
              </a:extLst>
            </p:cNvPr>
            <p:cNvSpPr/>
            <p:nvPr/>
          </p:nvSpPr>
          <p:spPr>
            <a:xfrm>
              <a:off x="8120482" y="3241902"/>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53" name="Freeform: Shape 24652">
              <a:extLst>
                <a:ext uri="{FF2B5EF4-FFF2-40B4-BE49-F238E27FC236}">
                  <a16:creationId xmlns:a16="http://schemas.microsoft.com/office/drawing/2014/main" id="{B972320D-955E-FEAF-AD8C-F7089CC098E1}"/>
                </a:ext>
              </a:extLst>
            </p:cNvPr>
            <p:cNvSpPr/>
            <p:nvPr/>
          </p:nvSpPr>
          <p:spPr>
            <a:xfrm>
              <a:off x="8184039" y="3241902"/>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54" name="Freeform: Shape 24653">
              <a:extLst>
                <a:ext uri="{FF2B5EF4-FFF2-40B4-BE49-F238E27FC236}">
                  <a16:creationId xmlns:a16="http://schemas.microsoft.com/office/drawing/2014/main" id="{97251196-3A2C-10F9-BF6B-EC1AF9DA1750}"/>
                </a:ext>
              </a:extLst>
            </p:cNvPr>
            <p:cNvSpPr/>
            <p:nvPr/>
          </p:nvSpPr>
          <p:spPr>
            <a:xfrm>
              <a:off x="8234885" y="3254614"/>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55" name="Freeform: Shape 24654">
              <a:extLst>
                <a:ext uri="{FF2B5EF4-FFF2-40B4-BE49-F238E27FC236}">
                  <a16:creationId xmlns:a16="http://schemas.microsoft.com/office/drawing/2014/main" id="{9241B3A5-CAD7-AC97-F2B2-265EEF39236E}"/>
                </a:ext>
              </a:extLst>
            </p:cNvPr>
            <p:cNvSpPr/>
            <p:nvPr/>
          </p:nvSpPr>
          <p:spPr>
            <a:xfrm>
              <a:off x="8285731" y="3254614"/>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56" name="Freeform: Shape 24655">
              <a:extLst>
                <a:ext uri="{FF2B5EF4-FFF2-40B4-BE49-F238E27FC236}">
                  <a16:creationId xmlns:a16="http://schemas.microsoft.com/office/drawing/2014/main" id="{8BDDE493-6C66-2527-AE46-959E0FDB86DD}"/>
                </a:ext>
              </a:extLst>
            </p:cNvPr>
            <p:cNvSpPr/>
            <p:nvPr/>
          </p:nvSpPr>
          <p:spPr>
            <a:xfrm>
              <a:off x="8323866" y="3267325"/>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57" name="Freeform: Shape 24656">
              <a:extLst>
                <a:ext uri="{FF2B5EF4-FFF2-40B4-BE49-F238E27FC236}">
                  <a16:creationId xmlns:a16="http://schemas.microsoft.com/office/drawing/2014/main" id="{D55470B7-B766-6B1F-AD41-62BE1FAC50A0}"/>
                </a:ext>
              </a:extLst>
            </p:cNvPr>
            <p:cNvSpPr/>
            <p:nvPr/>
          </p:nvSpPr>
          <p:spPr>
            <a:xfrm>
              <a:off x="8374712" y="3292748"/>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58" name="Freeform: Shape 24657">
              <a:extLst>
                <a:ext uri="{FF2B5EF4-FFF2-40B4-BE49-F238E27FC236}">
                  <a16:creationId xmlns:a16="http://schemas.microsoft.com/office/drawing/2014/main" id="{14D410B5-0BF2-21A6-0660-CA57FD7D6A88}"/>
                </a:ext>
              </a:extLst>
            </p:cNvPr>
            <p:cNvSpPr/>
            <p:nvPr/>
          </p:nvSpPr>
          <p:spPr>
            <a:xfrm>
              <a:off x="8438269" y="3330883"/>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grpSp>
          <p:nvGrpSpPr>
            <p:cNvPr id="24659" name="Graphic 8">
              <a:extLst>
                <a:ext uri="{FF2B5EF4-FFF2-40B4-BE49-F238E27FC236}">
                  <a16:creationId xmlns:a16="http://schemas.microsoft.com/office/drawing/2014/main" id="{0414B7CA-EEC9-58A3-6025-5D60AD7183E0}"/>
                </a:ext>
              </a:extLst>
            </p:cNvPr>
            <p:cNvGrpSpPr/>
            <p:nvPr/>
          </p:nvGrpSpPr>
          <p:grpSpPr>
            <a:xfrm>
              <a:off x="8527250" y="3356306"/>
              <a:ext cx="216095" cy="76269"/>
              <a:chOff x="8527250" y="3356306"/>
              <a:chExt cx="216095" cy="76269"/>
            </a:xfrm>
            <a:solidFill>
              <a:srgbClr val="E1471D"/>
            </a:solidFill>
          </p:grpSpPr>
          <p:sp>
            <p:nvSpPr>
              <p:cNvPr id="24660" name="Freeform: Shape 24659">
                <a:extLst>
                  <a:ext uri="{FF2B5EF4-FFF2-40B4-BE49-F238E27FC236}">
                    <a16:creationId xmlns:a16="http://schemas.microsoft.com/office/drawing/2014/main" id="{83F57559-CFC7-5105-5DCE-D097505AC43E}"/>
                  </a:ext>
                </a:extLst>
              </p:cNvPr>
              <p:cNvSpPr/>
              <p:nvPr/>
            </p:nvSpPr>
            <p:spPr>
              <a:xfrm>
                <a:off x="8527250" y="3356306"/>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61" name="Freeform: Shape 24660">
                <a:extLst>
                  <a:ext uri="{FF2B5EF4-FFF2-40B4-BE49-F238E27FC236}">
                    <a16:creationId xmlns:a16="http://schemas.microsoft.com/office/drawing/2014/main" id="{35C7FF6E-E750-496C-DC01-62BF61243E09}"/>
                  </a:ext>
                </a:extLst>
              </p:cNvPr>
              <p:cNvSpPr/>
              <p:nvPr/>
            </p:nvSpPr>
            <p:spPr>
              <a:xfrm>
                <a:off x="8565384" y="3356306"/>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62" name="Freeform: Shape 24661">
                <a:extLst>
                  <a:ext uri="{FF2B5EF4-FFF2-40B4-BE49-F238E27FC236}">
                    <a16:creationId xmlns:a16="http://schemas.microsoft.com/office/drawing/2014/main" id="{ADDD3640-638E-1DB4-E171-1FB01220FD36}"/>
                  </a:ext>
                </a:extLst>
              </p:cNvPr>
              <p:cNvSpPr/>
              <p:nvPr/>
            </p:nvSpPr>
            <p:spPr>
              <a:xfrm>
                <a:off x="8616230" y="3356306"/>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63" name="Freeform: Shape 24662">
                <a:extLst>
                  <a:ext uri="{FF2B5EF4-FFF2-40B4-BE49-F238E27FC236}">
                    <a16:creationId xmlns:a16="http://schemas.microsoft.com/office/drawing/2014/main" id="{96566588-4B74-2134-B5A4-0F4E687D5EFC}"/>
                  </a:ext>
                </a:extLst>
              </p:cNvPr>
              <p:cNvSpPr/>
              <p:nvPr/>
            </p:nvSpPr>
            <p:spPr>
              <a:xfrm>
                <a:off x="8667076" y="3356306"/>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grpSp>
        <p:sp>
          <p:nvSpPr>
            <p:cNvPr id="24664" name="Freeform: Shape 24663">
              <a:extLst>
                <a:ext uri="{FF2B5EF4-FFF2-40B4-BE49-F238E27FC236}">
                  <a16:creationId xmlns:a16="http://schemas.microsoft.com/office/drawing/2014/main" id="{509FE140-5D71-D76E-8AAA-78D216B31548}"/>
                </a:ext>
              </a:extLst>
            </p:cNvPr>
            <p:cNvSpPr/>
            <p:nvPr/>
          </p:nvSpPr>
          <p:spPr>
            <a:xfrm>
              <a:off x="8705211" y="3381729"/>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grpSp>
          <p:nvGrpSpPr>
            <p:cNvPr id="24665" name="Graphic 8">
              <a:extLst>
                <a:ext uri="{FF2B5EF4-FFF2-40B4-BE49-F238E27FC236}">
                  <a16:creationId xmlns:a16="http://schemas.microsoft.com/office/drawing/2014/main" id="{8F51386B-EE37-1740-FB1F-F3F7DAA1FD59}"/>
                </a:ext>
              </a:extLst>
            </p:cNvPr>
            <p:cNvGrpSpPr/>
            <p:nvPr/>
          </p:nvGrpSpPr>
          <p:grpSpPr>
            <a:xfrm>
              <a:off x="8768768" y="3394440"/>
              <a:ext cx="216095" cy="76269"/>
              <a:chOff x="8768768" y="3394440"/>
              <a:chExt cx="216095" cy="76269"/>
            </a:xfrm>
            <a:solidFill>
              <a:srgbClr val="E1471D"/>
            </a:solidFill>
          </p:grpSpPr>
          <p:sp>
            <p:nvSpPr>
              <p:cNvPr id="24666" name="Freeform: Shape 24665">
                <a:extLst>
                  <a:ext uri="{FF2B5EF4-FFF2-40B4-BE49-F238E27FC236}">
                    <a16:creationId xmlns:a16="http://schemas.microsoft.com/office/drawing/2014/main" id="{242368F6-B5E9-7C11-39B7-8A0BE4D2C371}"/>
                  </a:ext>
                </a:extLst>
              </p:cNvPr>
              <p:cNvSpPr/>
              <p:nvPr/>
            </p:nvSpPr>
            <p:spPr>
              <a:xfrm>
                <a:off x="8768768" y="3394440"/>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67" name="Freeform: Shape 24666">
                <a:extLst>
                  <a:ext uri="{FF2B5EF4-FFF2-40B4-BE49-F238E27FC236}">
                    <a16:creationId xmlns:a16="http://schemas.microsoft.com/office/drawing/2014/main" id="{A5DB4EE2-A1D8-7B94-AC95-4EF490307EFB}"/>
                  </a:ext>
                </a:extLst>
              </p:cNvPr>
              <p:cNvSpPr/>
              <p:nvPr/>
            </p:nvSpPr>
            <p:spPr>
              <a:xfrm>
                <a:off x="8806903" y="3394440"/>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68" name="Freeform: Shape 24667">
                <a:extLst>
                  <a:ext uri="{FF2B5EF4-FFF2-40B4-BE49-F238E27FC236}">
                    <a16:creationId xmlns:a16="http://schemas.microsoft.com/office/drawing/2014/main" id="{D4BD3D1A-5D11-17FA-60BE-5DF2C4C39771}"/>
                  </a:ext>
                </a:extLst>
              </p:cNvPr>
              <p:cNvSpPr/>
              <p:nvPr/>
            </p:nvSpPr>
            <p:spPr>
              <a:xfrm>
                <a:off x="8857749" y="3394440"/>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69" name="Freeform: Shape 24668">
                <a:extLst>
                  <a:ext uri="{FF2B5EF4-FFF2-40B4-BE49-F238E27FC236}">
                    <a16:creationId xmlns:a16="http://schemas.microsoft.com/office/drawing/2014/main" id="{B3159AB9-9B60-0CEE-FCE4-FC9ECFC5E341}"/>
                  </a:ext>
                </a:extLst>
              </p:cNvPr>
              <p:cNvSpPr/>
              <p:nvPr/>
            </p:nvSpPr>
            <p:spPr>
              <a:xfrm>
                <a:off x="8908595" y="3394440"/>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grpSp>
        <p:sp>
          <p:nvSpPr>
            <p:cNvPr id="24670" name="Freeform: Shape 24669">
              <a:extLst>
                <a:ext uri="{FF2B5EF4-FFF2-40B4-BE49-F238E27FC236}">
                  <a16:creationId xmlns:a16="http://schemas.microsoft.com/office/drawing/2014/main" id="{2647DA6B-6F86-7D89-44D2-265FD6086D28}"/>
                </a:ext>
              </a:extLst>
            </p:cNvPr>
            <p:cNvSpPr/>
            <p:nvPr/>
          </p:nvSpPr>
          <p:spPr>
            <a:xfrm>
              <a:off x="8934018" y="3394440"/>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71" name="Freeform: Shape 24670">
              <a:extLst>
                <a:ext uri="{FF2B5EF4-FFF2-40B4-BE49-F238E27FC236}">
                  <a16:creationId xmlns:a16="http://schemas.microsoft.com/office/drawing/2014/main" id="{F1C63336-3874-9BC0-2C20-AAB012CE1502}"/>
                </a:ext>
              </a:extLst>
            </p:cNvPr>
            <p:cNvSpPr/>
            <p:nvPr/>
          </p:nvSpPr>
          <p:spPr>
            <a:xfrm>
              <a:off x="9010287" y="3407152"/>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72" name="Freeform: Shape 24671">
              <a:extLst>
                <a:ext uri="{FF2B5EF4-FFF2-40B4-BE49-F238E27FC236}">
                  <a16:creationId xmlns:a16="http://schemas.microsoft.com/office/drawing/2014/main" id="{7CC36943-E221-1E04-5248-D43DEB1CC224}"/>
                </a:ext>
              </a:extLst>
            </p:cNvPr>
            <p:cNvSpPr/>
            <p:nvPr/>
          </p:nvSpPr>
          <p:spPr>
            <a:xfrm>
              <a:off x="9048421" y="3445286"/>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73" name="Freeform: Shape 24672">
              <a:extLst>
                <a:ext uri="{FF2B5EF4-FFF2-40B4-BE49-F238E27FC236}">
                  <a16:creationId xmlns:a16="http://schemas.microsoft.com/office/drawing/2014/main" id="{C8F0E0C5-9D6B-A8B9-7701-273EE0CCA115}"/>
                </a:ext>
              </a:extLst>
            </p:cNvPr>
            <p:cNvSpPr/>
            <p:nvPr/>
          </p:nvSpPr>
          <p:spPr>
            <a:xfrm>
              <a:off x="9111979" y="3445286"/>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74" name="Freeform: Shape 24673">
              <a:extLst>
                <a:ext uri="{FF2B5EF4-FFF2-40B4-BE49-F238E27FC236}">
                  <a16:creationId xmlns:a16="http://schemas.microsoft.com/office/drawing/2014/main" id="{8A3424CA-92EC-8ADA-4509-F6892F1FDE3C}"/>
                </a:ext>
              </a:extLst>
            </p:cNvPr>
            <p:cNvSpPr/>
            <p:nvPr/>
          </p:nvSpPr>
          <p:spPr>
            <a:xfrm>
              <a:off x="9150113" y="3470709"/>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75" name="Freeform: Shape 24674">
              <a:extLst>
                <a:ext uri="{FF2B5EF4-FFF2-40B4-BE49-F238E27FC236}">
                  <a16:creationId xmlns:a16="http://schemas.microsoft.com/office/drawing/2014/main" id="{7476E334-05F1-8830-181A-93B2227E3679}"/>
                </a:ext>
              </a:extLst>
            </p:cNvPr>
            <p:cNvSpPr/>
            <p:nvPr/>
          </p:nvSpPr>
          <p:spPr>
            <a:xfrm>
              <a:off x="9188248" y="3508844"/>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76" name="Freeform: Shape 24675">
              <a:extLst>
                <a:ext uri="{FF2B5EF4-FFF2-40B4-BE49-F238E27FC236}">
                  <a16:creationId xmlns:a16="http://schemas.microsoft.com/office/drawing/2014/main" id="{26C60F1A-478B-769F-4955-7FD24AFB1B7D}"/>
                </a:ext>
              </a:extLst>
            </p:cNvPr>
            <p:cNvSpPr/>
            <p:nvPr/>
          </p:nvSpPr>
          <p:spPr>
            <a:xfrm>
              <a:off x="9213671" y="3546978"/>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77" name="Freeform: Shape 24676">
              <a:extLst>
                <a:ext uri="{FF2B5EF4-FFF2-40B4-BE49-F238E27FC236}">
                  <a16:creationId xmlns:a16="http://schemas.microsoft.com/office/drawing/2014/main" id="{71243962-8C93-0928-A34C-79879AFEAD30}"/>
                </a:ext>
              </a:extLst>
            </p:cNvPr>
            <p:cNvSpPr/>
            <p:nvPr/>
          </p:nvSpPr>
          <p:spPr>
            <a:xfrm>
              <a:off x="9264517" y="3585113"/>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grpSp>
          <p:nvGrpSpPr>
            <p:cNvPr id="24678" name="Graphic 8">
              <a:extLst>
                <a:ext uri="{FF2B5EF4-FFF2-40B4-BE49-F238E27FC236}">
                  <a16:creationId xmlns:a16="http://schemas.microsoft.com/office/drawing/2014/main" id="{812FC21E-C2A7-11BC-7FC7-B5DD38DAD206}"/>
                </a:ext>
              </a:extLst>
            </p:cNvPr>
            <p:cNvGrpSpPr/>
            <p:nvPr/>
          </p:nvGrpSpPr>
          <p:grpSpPr>
            <a:xfrm>
              <a:off x="9328074" y="3585113"/>
              <a:ext cx="216095" cy="76269"/>
              <a:chOff x="9328074" y="3585113"/>
              <a:chExt cx="216095" cy="76269"/>
            </a:xfrm>
            <a:solidFill>
              <a:srgbClr val="E1471D"/>
            </a:solidFill>
          </p:grpSpPr>
          <p:sp>
            <p:nvSpPr>
              <p:cNvPr id="24679" name="Freeform: Shape 24678">
                <a:extLst>
                  <a:ext uri="{FF2B5EF4-FFF2-40B4-BE49-F238E27FC236}">
                    <a16:creationId xmlns:a16="http://schemas.microsoft.com/office/drawing/2014/main" id="{D34113E2-247C-04A3-CAA6-C143FF68B2AC}"/>
                  </a:ext>
                </a:extLst>
              </p:cNvPr>
              <p:cNvSpPr/>
              <p:nvPr/>
            </p:nvSpPr>
            <p:spPr>
              <a:xfrm>
                <a:off x="9328074" y="3585113"/>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80" name="Freeform: Shape 24679">
                <a:extLst>
                  <a:ext uri="{FF2B5EF4-FFF2-40B4-BE49-F238E27FC236}">
                    <a16:creationId xmlns:a16="http://schemas.microsoft.com/office/drawing/2014/main" id="{62D4DC18-42CA-F0A2-9D20-0845CBCE4112}"/>
                  </a:ext>
                </a:extLst>
              </p:cNvPr>
              <p:cNvSpPr/>
              <p:nvPr/>
            </p:nvSpPr>
            <p:spPr>
              <a:xfrm>
                <a:off x="9366209" y="3585113"/>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81" name="Freeform: Shape 24680">
                <a:extLst>
                  <a:ext uri="{FF2B5EF4-FFF2-40B4-BE49-F238E27FC236}">
                    <a16:creationId xmlns:a16="http://schemas.microsoft.com/office/drawing/2014/main" id="{A985F84C-7F6F-4348-C2C0-FCB43DB23B61}"/>
                  </a:ext>
                </a:extLst>
              </p:cNvPr>
              <p:cNvSpPr/>
              <p:nvPr/>
            </p:nvSpPr>
            <p:spPr>
              <a:xfrm>
                <a:off x="9417055" y="3585113"/>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82" name="Freeform: Shape 24681">
                <a:extLst>
                  <a:ext uri="{FF2B5EF4-FFF2-40B4-BE49-F238E27FC236}">
                    <a16:creationId xmlns:a16="http://schemas.microsoft.com/office/drawing/2014/main" id="{10D8B5D8-9011-A5BE-B98D-AF8E656EC042}"/>
                  </a:ext>
                </a:extLst>
              </p:cNvPr>
              <p:cNvSpPr/>
              <p:nvPr/>
            </p:nvSpPr>
            <p:spPr>
              <a:xfrm>
                <a:off x="9467901" y="3585113"/>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grpSp>
        <p:grpSp>
          <p:nvGrpSpPr>
            <p:cNvPr id="24683" name="Graphic 8">
              <a:extLst>
                <a:ext uri="{FF2B5EF4-FFF2-40B4-BE49-F238E27FC236}">
                  <a16:creationId xmlns:a16="http://schemas.microsoft.com/office/drawing/2014/main" id="{FB66186E-3965-F7CE-5DD6-AA37D489135D}"/>
                </a:ext>
              </a:extLst>
            </p:cNvPr>
            <p:cNvGrpSpPr/>
            <p:nvPr/>
          </p:nvGrpSpPr>
          <p:grpSpPr>
            <a:xfrm>
              <a:off x="9556881" y="3585113"/>
              <a:ext cx="330499" cy="76269"/>
              <a:chOff x="9556881" y="3585113"/>
              <a:chExt cx="330499" cy="76269"/>
            </a:xfrm>
            <a:solidFill>
              <a:srgbClr val="E1471D"/>
            </a:solidFill>
          </p:grpSpPr>
          <p:sp>
            <p:nvSpPr>
              <p:cNvPr id="24684" name="Freeform: Shape 24683">
                <a:extLst>
                  <a:ext uri="{FF2B5EF4-FFF2-40B4-BE49-F238E27FC236}">
                    <a16:creationId xmlns:a16="http://schemas.microsoft.com/office/drawing/2014/main" id="{6A23AE94-5DC2-26A9-8CA6-397130D2A8F4}"/>
                  </a:ext>
                </a:extLst>
              </p:cNvPr>
              <p:cNvSpPr/>
              <p:nvPr/>
            </p:nvSpPr>
            <p:spPr>
              <a:xfrm>
                <a:off x="9556881" y="3585113"/>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85" name="Freeform: Shape 24684">
                <a:extLst>
                  <a:ext uri="{FF2B5EF4-FFF2-40B4-BE49-F238E27FC236}">
                    <a16:creationId xmlns:a16="http://schemas.microsoft.com/office/drawing/2014/main" id="{03FDCBB6-0A0A-3AE6-1E58-D75ACF1D1B01}"/>
                  </a:ext>
                </a:extLst>
              </p:cNvPr>
              <p:cNvSpPr/>
              <p:nvPr/>
            </p:nvSpPr>
            <p:spPr>
              <a:xfrm>
                <a:off x="9595016" y="3585113"/>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86" name="Freeform: Shape 24685">
                <a:extLst>
                  <a:ext uri="{FF2B5EF4-FFF2-40B4-BE49-F238E27FC236}">
                    <a16:creationId xmlns:a16="http://schemas.microsoft.com/office/drawing/2014/main" id="{F4AE1ABA-CEBD-1F78-B73F-62B7D5F01D06}"/>
                  </a:ext>
                </a:extLst>
              </p:cNvPr>
              <p:cNvSpPr/>
              <p:nvPr/>
            </p:nvSpPr>
            <p:spPr>
              <a:xfrm>
                <a:off x="9645862" y="3585113"/>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87" name="Freeform: Shape 24686">
                <a:extLst>
                  <a:ext uri="{FF2B5EF4-FFF2-40B4-BE49-F238E27FC236}">
                    <a16:creationId xmlns:a16="http://schemas.microsoft.com/office/drawing/2014/main" id="{68E4DEF7-75C5-824C-0044-50A92C16504C}"/>
                  </a:ext>
                </a:extLst>
              </p:cNvPr>
              <p:cNvSpPr/>
              <p:nvPr/>
            </p:nvSpPr>
            <p:spPr>
              <a:xfrm>
                <a:off x="9696708" y="3585113"/>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88" name="Freeform: Shape 24687">
                <a:extLst>
                  <a:ext uri="{FF2B5EF4-FFF2-40B4-BE49-F238E27FC236}">
                    <a16:creationId xmlns:a16="http://schemas.microsoft.com/office/drawing/2014/main" id="{B7F90F23-5240-4B04-FA84-6A6D126CA9B1}"/>
                  </a:ext>
                </a:extLst>
              </p:cNvPr>
              <p:cNvSpPr/>
              <p:nvPr/>
            </p:nvSpPr>
            <p:spPr>
              <a:xfrm>
                <a:off x="9747554" y="3585113"/>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89" name="Freeform: Shape 24688">
                <a:extLst>
                  <a:ext uri="{FF2B5EF4-FFF2-40B4-BE49-F238E27FC236}">
                    <a16:creationId xmlns:a16="http://schemas.microsoft.com/office/drawing/2014/main" id="{937BF5AA-13DD-9D2E-4374-C8A6602ECC20}"/>
                  </a:ext>
                </a:extLst>
              </p:cNvPr>
              <p:cNvSpPr/>
              <p:nvPr/>
            </p:nvSpPr>
            <p:spPr>
              <a:xfrm>
                <a:off x="9811111" y="3585113"/>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grpSp>
        <p:grpSp>
          <p:nvGrpSpPr>
            <p:cNvPr id="24690" name="Graphic 8">
              <a:extLst>
                <a:ext uri="{FF2B5EF4-FFF2-40B4-BE49-F238E27FC236}">
                  <a16:creationId xmlns:a16="http://schemas.microsoft.com/office/drawing/2014/main" id="{EC3E66CF-691B-7AFD-EE21-A8B013A804AA}"/>
                </a:ext>
              </a:extLst>
            </p:cNvPr>
            <p:cNvGrpSpPr/>
            <p:nvPr/>
          </p:nvGrpSpPr>
          <p:grpSpPr>
            <a:xfrm>
              <a:off x="9938226" y="3737651"/>
              <a:ext cx="330499" cy="76269"/>
              <a:chOff x="9938226" y="3737651"/>
              <a:chExt cx="330499" cy="76269"/>
            </a:xfrm>
            <a:solidFill>
              <a:srgbClr val="E1471D"/>
            </a:solidFill>
          </p:grpSpPr>
          <p:sp>
            <p:nvSpPr>
              <p:cNvPr id="24691" name="Freeform: Shape 24690">
                <a:extLst>
                  <a:ext uri="{FF2B5EF4-FFF2-40B4-BE49-F238E27FC236}">
                    <a16:creationId xmlns:a16="http://schemas.microsoft.com/office/drawing/2014/main" id="{E28003EF-5758-CC2F-5E0B-41B704D329EA}"/>
                  </a:ext>
                </a:extLst>
              </p:cNvPr>
              <p:cNvSpPr/>
              <p:nvPr/>
            </p:nvSpPr>
            <p:spPr>
              <a:xfrm>
                <a:off x="9938226" y="3737651"/>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92" name="Freeform: Shape 24691">
                <a:extLst>
                  <a:ext uri="{FF2B5EF4-FFF2-40B4-BE49-F238E27FC236}">
                    <a16:creationId xmlns:a16="http://schemas.microsoft.com/office/drawing/2014/main" id="{6B3324B4-4027-CFB7-5550-C49FA614972C}"/>
                  </a:ext>
                </a:extLst>
              </p:cNvPr>
              <p:cNvSpPr/>
              <p:nvPr/>
            </p:nvSpPr>
            <p:spPr>
              <a:xfrm>
                <a:off x="9976361" y="3737651"/>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93" name="Freeform: Shape 24692">
                <a:extLst>
                  <a:ext uri="{FF2B5EF4-FFF2-40B4-BE49-F238E27FC236}">
                    <a16:creationId xmlns:a16="http://schemas.microsoft.com/office/drawing/2014/main" id="{EBD8F77F-8A62-5820-193D-46A5D50F4EAD}"/>
                  </a:ext>
                </a:extLst>
              </p:cNvPr>
              <p:cNvSpPr/>
              <p:nvPr/>
            </p:nvSpPr>
            <p:spPr>
              <a:xfrm>
                <a:off x="10027207" y="3737651"/>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94" name="Freeform: Shape 24693">
                <a:extLst>
                  <a:ext uri="{FF2B5EF4-FFF2-40B4-BE49-F238E27FC236}">
                    <a16:creationId xmlns:a16="http://schemas.microsoft.com/office/drawing/2014/main" id="{9AE3EA20-D289-ED51-F20F-AFDCCDA8F1DC}"/>
                  </a:ext>
                </a:extLst>
              </p:cNvPr>
              <p:cNvSpPr/>
              <p:nvPr/>
            </p:nvSpPr>
            <p:spPr>
              <a:xfrm>
                <a:off x="10078053" y="3737651"/>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95" name="Freeform: Shape 24694">
                <a:extLst>
                  <a:ext uri="{FF2B5EF4-FFF2-40B4-BE49-F238E27FC236}">
                    <a16:creationId xmlns:a16="http://schemas.microsoft.com/office/drawing/2014/main" id="{40D3FCDA-5856-0347-9539-377BCE99E4B9}"/>
                  </a:ext>
                </a:extLst>
              </p:cNvPr>
              <p:cNvSpPr/>
              <p:nvPr/>
            </p:nvSpPr>
            <p:spPr>
              <a:xfrm>
                <a:off x="10128899" y="3737651"/>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sp>
            <p:nvSpPr>
              <p:cNvPr id="24696" name="Freeform: Shape 24695">
                <a:extLst>
                  <a:ext uri="{FF2B5EF4-FFF2-40B4-BE49-F238E27FC236}">
                    <a16:creationId xmlns:a16="http://schemas.microsoft.com/office/drawing/2014/main" id="{8E3BA2F9-1027-B01E-ED98-78F04B188F48}"/>
                  </a:ext>
                </a:extLst>
              </p:cNvPr>
              <p:cNvSpPr/>
              <p:nvPr/>
            </p:nvSpPr>
            <p:spPr>
              <a:xfrm>
                <a:off x="10192456" y="3737651"/>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grpSp>
        <p:sp>
          <p:nvSpPr>
            <p:cNvPr id="24697" name="Freeform: Shape 24696">
              <a:extLst>
                <a:ext uri="{FF2B5EF4-FFF2-40B4-BE49-F238E27FC236}">
                  <a16:creationId xmlns:a16="http://schemas.microsoft.com/office/drawing/2014/main" id="{EC098917-FA7E-9FF5-D7E9-F208DB727EF0}"/>
                </a:ext>
              </a:extLst>
            </p:cNvPr>
            <p:cNvSpPr/>
            <p:nvPr/>
          </p:nvSpPr>
          <p:spPr>
            <a:xfrm>
              <a:off x="7510330" y="3114787"/>
              <a:ext cx="76269" cy="76269"/>
            </a:xfrm>
            <a:custGeom>
              <a:avLst/>
              <a:gdLst>
                <a:gd name="connsiteX0" fmla="*/ 76269 w 76269"/>
                <a:gd name="connsiteY0" fmla="*/ 38135 h 76269"/>
                <a:gd name="connsiteX1" fmla="*/ 38135 w 76269"/>
                <a:gd name="connsiteY1" fmla="*/ 76269 h 76269"/>
                <a:gd name="connsiteX2" fmla="*/ 0 w 76269"/>
                <a:gd name="connsiteY2" fmla="*/ 38135 h 76269"/>
                <a:gd name="connsiteX3" fmla="*/ 38135 w 76269"/>
                <a:gd name="connsiteY3" fmla="*/ 0 h 76269"/>
                <a:gd name="connsiteX4" fmla="*/ 76269 w 76269"/>
                <a:gd name="connsiteY4" fmla="*/ 38135 h 7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69" h="76269">
                  <a:moveTo>
                    <a:pt x="76269" y="38135"/>
                  </a:moveTo>
                  <a:cubicBezTo>
                    <a:pt x="76269" y="59196"/>
                    <a:pt x="59196" y="76269"/>
                    <a:pt x="38135" y="76269"/>
                  </a:cubicBezTo>
                  <a:cubicBezTo>
                    <a:pt x="17073" y="76269"/>
                    <a:pt x="0" y="59196"/>
                    <a:pt x="0" y="38135"/>
                  </a:cubicBezTo>
                  <a:cubicBezTo>
                    <a:pt x="0" y="17073"/>
                    <a:pt x="17073" y="0"/>
                    <a:pt x="38135" y="0"/>
                  </a:cubicBezTo>
                  <a:cubicBezTo>
                    <a:pt x="59196" y="0"/>
                    <a:pt x="76269" y="17073"/>
                    <a:pt x="76269" y="38135"/>
                  </a:cubicBezTo>
                  <a:close/>
                </a:path>
              </a:pathLst>
            </a:custGeom>
            <a:solidFill>
              <a:srgbClr val="E1471D"/>
            </a:solidFill>
            <a:ln w="12700" cap="flat">
              <a:noFill/>
              <a:prstDash val="solid"/>
              <a:miter/>
            </a:ln>
          </p:spPr>
          <p:txBody>
            <a:bodyPr rtlCol="0" anchor="ctr"/>
            <a:lstStyle/>
            <a:p>
              <a:endParaRPr lang="en-US"/>
            </a:p>
          </p:txBody>
        </p:sp>
      </p:grpSp>
      <p:sp>
        <p:nvSpPr>
          <p:cNvPr id="24699" name="TextBox 24698">
            <a:extLst>
              <a:ext uri="{FF2B5EF4-FFF2-40B4-BE49-F238E27FC236}">
                <a16:creationId xmlns:a16="http://schemas.microsoft.com/office/drawing/2014/main" id="{39E31A10-F0C3-B7ED-0451-1F6C80E208D9}"/>
              </a:ext>
            </a:extLst>
          </p:cNvPr>
          <p:cNvSpPr txBox="1"/>
          <p:nvPr/>
        </p:nvSpPr>
        <p:spPr bwMode="auto">
          <a:xfrm rot="16200000">
            <a:off x="1182671" y="3197063"/>
            <a:ext cx="23133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a:t>
            </a:r>
          </a:p>
        </p:txBody>
      </p:sp>
      <p:grpSp>
        <p:nvGrpSpPr>
          <p:cNvPr id="24706" name="Group 24705">
            <a:extLst>
              <a:ext uri="{FF2B5EF4-FFF2-40B4-BE49-F238E27FC236}">
                <a16:creationId xmlns:a16="http://schemas.microsoft.com/office/drawing/2014/main" id="{9506F40C-768C-41B2-D35C-E6286E8365B1}"/>
              </a:ext>
            </a:extLst>
          </p:cNvPr>
          <p:cNvGrpSpPr/>
          <p:nvPr/>
        </p:nvGrpSpPr>
        <p:grpSpPr>
          <a:xfrm>
            <a:off x="2476843" y="1536947"/>
            <a:ext cx="476413" cy="3713137"/>
            <a:chOff x="2476843" y="1536947"/>
            <a:chExt cx="476413" cy="3713137"/>
          </a:xfrm>
        </p:grpSpPr>
        <p:sp>
          <p:nvSpPr>
            <p:cNvPr id="24700" name="TextBox 24699">
              <a:extLst>
                <a:ext uri="{FF2B5EF4-FFF2-40B4-BE49-F238E27FC236}">
                  <a16:creationId xmlns:a16="http://schemas.microsoft.com/office/drawing/2014/main" id="{FF3A6ED8-12F5-05C6-CD8C-65BDFAFC8A70}"/>
                </a:ext>
              </a:extLst>
            </p:cNvPr>
            <p:cNvSpPr txBox="1"/>
            <p:nvPr/>
          </p:nvSpPr>
          <p:spPr bwMode="auto">
            <a:xfrm>
              <a:off x="2476844" y="1536947"/>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24701" name="TextBox 24700">
              <a:extLst>
                <a:ext uri="{FF2B5EF4-FFF2-40B4-BE49-F238E27FC236}">
                  <a16:creationId xmlns:a16="http://schemas.microsoft.com/office/drawing/2014/main" id="{9E8C7E2A-7296-4997-E579-F82DC8A86CA2}"/>
                </a:ext>
              </a:extLst>
            </p:cNvPr>
            <p:cNvSpPr txBox="1"/>
            <p:nvPr/>
          </p:nvSpPr>
          <p:spPr bwMode="auto">
            <a:xfrm>
              <a:off x="2476843" y="2212271"/>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24702" name="TextBox 24701">
              <a:extLst>
                <a:ext uri="{FF2B5EF4-FFF2-40B4-BE49-F238E27FC236}">
                  <a16:creationId xmlns:a16="http://schemas.microsoft.com/office/drawing/2014/main" id="{9058109D-637A-FCCE-6630-8837FF402381}"/>
                </a:ext>
              </a:extLst>
            </p:cNvPr>
            <p:cNvSpPr txBox="1"/>
            <p:nvPr/>
          </p:nvSpPr>
          <p:spPr bwMode="auto">
            <a:xfrm>
              <a:off x="2476843" y="2872570"/>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24703" name="TextBox 24702">
              <a:extLst>
                <a:ext uri="{FF2B5EF4-FFF2-40B4-BE49-F238E27FC236}">
                  <a16:creationId xmlns:a16="http://schemas.microsoft.com/office/drawing/2014/main" id="{DD5E8309-CA97-D9F1-8FE7-D0DA48338C89}"/>
                </a:ext>
              </a:extLst>
            </p:cNvPr>
            <p:cNvSpPr txBox="1"/>
            <p:nvPr/>
          </p:nvSpPr>
          <p:spPr bwMode="auto">
            <a:xfrm>
              <a:off x="2476843" y="354789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24704" name="TextBox 24703">
              <a:extLst>
                <a:ext uri="{FF2B5EF4-FFF2-40B4-BE49-F238E27FC236}">
                  <a16:creationId xmlns:a16="http://schemas.microsoft.com/office/drawing/2014/main" id="{1F4739EC-0DE0-6213-298F-9DD8261E2C34}"/>
                </a:ext>
              </a:extLst>
            </p:cNvPr>
            <p:cNvSpPr txBox="1"/>
            <p:nvPr/>
          </p:nvSpPr>
          <p:spPr bwMode="auto">
            <a:xfrm>
              <a:off x="2476843" y="4205428"/>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24705" name="TextBox 24704">
              <a:extLst>
                <a:ext uri="{FF2B5EF4-FFF2-40B4-BE49-F238E27FC236}">
                  <a16:creationId xmlns:a16="http://schemas.microsoft.com/office/drawing/2014/main" id="{A0012017-A3CE-31C9-6019-8D41177014F2}"/>
                </a:ext>
              </a:extLst>
            </p:cNvPr>
            <p:cNvSpPr txBox="1"/>
            <p:nvPr/>
          </p:nvSpPr>
          <p:spPr bwMode="auto">
            <a:xfrm>
              <a:off x="2651571" y="488075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24708" name="TextBox 24707">
            <a:extLst>
              <a:ext uri="{FF2B5EF4-FFF2-40B4-BE49-F238E27FC236}">
                <a16:creationId xmlns:a16="http://schemas.microsoft.com/office/drawing/2014/main" id="{A3BEE5A6-E4BB-586C-8C13-50FB15502003}"/>
              </a:ext>
            </a:extLst>
          </p:cNvPr>
          <p:cNvSpPr txBox="1"/>
          <p:nvPr/>
        </p:nvSpPr>
        <p:spPr bwMode="auto">
          <a:xfrm>
            <a:off x="6561763" y="5313112"/>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24736" name="Group 24735">
            <a:extLst>
              <a:ext uri="{FF2B5EF4-FFF2-40B4-BE49-F238E27FC236}">
                <a16:creationId xmlns:a16="http://schemas.microsoft.com/office/drawing/2014/main" id="{1A8A651A-4D0F-9891-77BB-9D696318BA7C}"/>
              </a:ext>
            </a:extLst>
          </p:cNvPr>
          <p:cNvGrpSpPr/>
          <p:nvPr/>
        </p:nvGrpSpPr>
        <p:grpSpPr>
          <a:xfrm>
            <a:off x="2853380" y="5064788"/>
            <a:ext cx="7987150" cy="369332"/>
            <a:chOff x="2853380" y="5064788"/>
            <a:chExt cx="7987150" cy="369332"/>
          </a:xfrm>
        </p:grpSpPr>
        <p:grpSp>
          <p:nvGrpSpPr>
            <p:cNvPr id="24716" name="Group 24715">
              <a:extLst>
                <a:ext uri="{FF2B5EF4-FFF2-40B4-BE49-F238E27FC236}">
                  <a16:creationId xmlns:a16="http://schemas.microsoft.com/office/drawing/2014/main" id="{54A56885-5816-C124-5B66-F9EBC000402F}"/>
                </a:ext>
              </a:extLst>
            </p:cNvPr>
            <p:cNvGrpSpPr/>
            <p:nvPr/>
          </p:nvGrpSpPr>
          <p:grpSpPr>
            <a:xfrm>
              <a:off x="2853380" y="5064788"/>
              <a:ext cx="2570372" cy="369332"/>
              <a:chOff x="2853380" y="5064788"/>
              <a:chExt cx="2570372" cy="369332"/>
            </a:xfrm>
          </p:grpSpPr>
          <p:sp>
            <p:nvSpPr>
              <p:cNvPr id="24707" name="TextBox 24706">
                <a:extLst>
                  <a:ext uri="{FF2B5EF4-FFF2-40B4-BE49-F238E27FC236}">
                    <a16:creationId xmlns:a16="http://schemas.microsoft.com/office/drawing/2014/main" id="{A8C1CB17-8B76-4C95-537D-D99F14C74B66}"/>
                  </a:ext>
                </a:extLst>
              </p:cNvPr>
              <p:cNvSpPr txBox="1"/>
              <p:nvPr/>
            </p:nvSpPr>
            <p:spPr bwMode="auto">
              <a:xfrm>
                <a:off x="2853380" y="506478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4709" name="TextBox 24708">
                <a:extLst>
                  <a:ext uri="{FF2B5EF4-FFF2-40B4-BE49-F238E27FC236}">
                    <a16:creationId xmlns:a16="http://schemas.microsoft.com/office/drawing/2014/main" id="{D9094E60-AFC4-D74A-4838-5E3B1A397D3F}"/>
                  </a:ext>
                </a:extLst>
              </p:cNvPr>
              <p:cNvSpPr txBox="1"/>
              <p:nvPr/>
            </p:nvSpPr>
            <p:spPr bwMode="auto">
              <a:xfrm>
                <a:off x="3171434" y="506478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24710" name="TextBox 24709">
                <a:extLst>
                  <a:ext uri="{FF2B5EF4-FFF2-40B4-BE49-F238E27FC236}">
                    <a16:creationId xmlns:a16="http://schemas.microsoft.com/office/drawing/2014/main" id="{F960DF94-1174-2DDD-9120-927E7D9AA837}"/>
                  </a:ext>
                </a:extLst>
              </p:cNvPr>
              <p:cNvSpPr txBox="1"/>
              <p:nvPr/>
            </p:nvSpPr>
            <p:spPr bwMode="auto">
              <a:xfrm>
                <a:off x="3484897" y="506478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24711" name="TextBox 24710">
                <a:extLst>
                  <a:ext uri="{FF2B5EF4-FFF2-40B4-BE49-F238E27FC236}">
                    <a16:creationId xmlns:a16="http://schemas.microsoft.com/office/drawing/2014/main" id="{0C12167A-015C-8F9A-A862-50ACE53B4647}"/>
                  </a:ext>
                </a:extLst>
              </p:cNvPr>
              <p:cNvSpPr txBox="1"/>
              <p:nvPr/>
            </p:nvSpPr>
            <p:spPr bwMode="auto">
              <a:xfrm>
                <a:off x="3802951" y="506478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4712" name="TextBox 24711">
                <a:extLst>
                  <a:ext uri="{FF2B5EF4-FFF2-40B4-BE49-F238E27FC236}">
                    <a16:creationId xmlns:a16="http://schemas.microsoft.com/office/drawing/2014/main" id="{2DEFDFFC-4ECA-3C9B-009B-BD992A238DD4}"/>
                  </a:ext>
                </a:extLst>
              </p:cNvPr>
              <p:cNvSpPr txBox="1"/>
              <p:nvPr/>
            </p:nvSpPr>
            <p:spPr bwMode="auto">
              <a:xfrm>
                <a:off x="4113986" y="506478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24713" name="TextBox 24712">
                <a:extLst>
                  <a:ext uri="{FF2B5EF4-FFF2-40B4-BE49-F238E27FC236}">
                    <a16:creationId xmlns:a16="http://schemas.microsoft.com/office/drawing/2014/main" id="{800B014A-D0AE-9272-FF4F-08D3A7EC1FB3}"/>
                  </a:ext>
                </a:extLst>
              </p:cNvPr>
              <p:cNvSpPr txBox="1"/>
              <p:nvPr/>
            </p:nvSpPr>
            <p:spPr bwMode="auto">
              <a:xfrm>
                <a:off x="4373531" y="50647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24714" name="TextBox 24713">
                <a:extLst>
                  <a:ext uri="{FF2B5EF4-FFF2-40B4-BE49-F238E27FC236}">
                    <a16:creationId xmlns:a16="http://schemas.microsoft.com/office/drawing/2014/main" id="{D3BF3245-C612-35BF-5A93-26084EFE0705}"/>
                  </a:ext>
                </a:extLst>
              </p:cNvPr>
              <p:cNvSpPr txBox="1"/>
              <p:nvPr/>
            </p:nvSpPr>
            <p:spPr bwMode="auto">
              <a:xfrm>
                <a:off x="4686994" y="50647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4715" name="TextBox 24714">
                <a:extLst>
                  <a:ext uri="{FF2B5EF4-FFF2-40B4-BE49-F238E27FC236}">
                    <a16:creationId xmlns:a16="http://schemas.microsoft.com/office/drawing/2014/main" id="{C9D0E1DC-493A-8F7E-C69C-E61F5B5A53E5}"/>
                  </a:ext>
                </a:extLst>
              </p:cNvPr>
              <p:cNvSpPr txBox="1"/>
              <p:nvPr/>
            </p:nvSpPr>
            <p:spPr bwMode="auto">
              <a:xfrm>
                <a:off x="5005048" y="50647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grpSp>
        <p:grpSp>
          <p:nvGrpSpPr>
            <p:cNvPr id="24717" name="Group 24716">
              <a:extLst>
                <a:ext uri="{FF2B5EF4-FFF2-40B4-BE49-F238E27FC236}">
                  <a16:creationId xmlns:a16="http://schemas.microsoft.com/office/drawing/2014/main" id="{8AA97469-BE4E-2458-2C31-4654D6D4DACA}"/>
                </a:ext>
              </a:extLst>
            </p:cNvPr>
            <p:cNvGrpSpPr/>
            <p:nvPr/>
          </p:nvGrpSpPr>
          <p:grpSpPr>
            <a:xfrm>
              <a:off x="5336139" y="5064788"/>
              <a:ext cx="2628881" cy="369332"/>
              <a:chOff x="2794871" y="5064788"/>
              <a:chExt cx="2628881" cy="369332"/>
            </a:xfrm>
          </p:grpSpPr>
          <p:sp>
            <p:nvSpPr>
              <p:cNvPr id="24718" name="TextBox 24717">
                <a:extLst>
                  <a:ext uri="{FF2B5EF4-FFF2-40B4-BE49-F238E27FC236}">
                    <a16:creationId xmlns:a16="http://schemas.microsoft.com/office/drawing/2014/main" id="{CE5EFB84-1CB7-F031-610C-5DDAF3146D05}"/>
                  </a:ext>
                </a:extLst>
              </p:cNvPr>
              <p:cNvSpPr txBox="1"/>
              <p:nvPr/>
            </p:nvSpPr>
            <p:spPr bwMode="auto">
              <a:xfrm>
                <a:off x="2794871" y="50647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24719" name="TextBox 24718">
                <a:extLst>
                  <a:ext uri="{FF2B5EF4-FFF2-40B4-BE49-F238E27FC236}">
                    <a16:creationId xmlns:a16="http://schemas.microsoft.com/office/drawing/2014/main" id="{E9C9CE1C-EF28-1736-2EEF-99127A0B6780}"/>
                  </a:ext>
                </a:extLst>
              </p:cNvPr>
              <p:cNvSpPr txBox="1"/>
              <p:nvPr/>
            </p:nvSpPr>
            <p:spPr bwMode="auto">
              <a:xfrm>
                <a:off x="3112925" y="50647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4720" name="TextBox 24719">
                <a:extLst>
                  <a:ext uri="{FF2B5EF4-FFF2-40B4-BE49-F238E27FC236}">
                    <a16:creationId xmlns:a16="http://schemas.microsoft.com/office/drawing/2014/main" id="{E7F9F700-C90E-1D1B-D6EA-E3A69189E4E7}"/>
                  </a:ext>
                </a:extLst>
              </p:cNvPr>
              <p:cNvSpPr txBox="1"/>
              <p:nvPr/>
            </p:nvSpPr>
            <p:spPr bwMode="auto">
              <a:xfrm>
                <a:off x="3426388" y="50647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4721" name="TextBox 24720">
                <a:extLst>
                  <a:ext uri="{FF2B5EF4-FFF2-40B4-BE49-F238E27FC236}">
                    <a16:creationId xmlns:a16="http://schemas.microsoft.com/office/drawing/2014/main" id="{1CAD650E-29FF-3356-52D2-7A6C68D2697F}"/>
                  </a:ext>
                </a:extLst>
              </p:cNvPr>
              <p:cNvSpPr txBox="1"/>
              <p:nvPr/>
            </p:nvSpPr>
            <p:spPr bwMode="auto">
              <a:xfrm>
                <a:off x="3744442" y="50647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24722" name="TextBox 24721">
                <a:extLst>
                  <a:ext uri="{FF2B5EF4-FFF2-40B4-BE49-F238E27FC236}">
                    <a16:creationId xmlns:a16="http://schemas.microsoft.com/office/drawing/2014/main" id="{89F4CEEC-0D89-2F4D-54F9-D72E8E398C43}"/>
                  </a:ext>
                </a:extLst>
              </p:cNvPr>
              <p:cNvSpPr txBox="1"/>
              <p:nvPr/>
            </p:nvSpPr>
            <p:spPr bwMode="auto">
              <a:xfrm>
                <a:off x="4055477" y="50647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4723" name="TextBox 24722">
                <a:extLst>
                  <a:ext uri="{FF2B5EF4-FFF2-40B4-BE49-F238E27FC236}">
                    <a16:creationId xmlns:a16="http://schemas.microsoft.com/office/drawing/2014/main" id="{00BB6EDC-0B47-3892-60F4-A3B730618765}"/>
                  </a:ext>
                </a:extLst>
              </p:cNvPr>
              <p:cNvSpPr txBox="1"/>
              <p:nvPr/>
            </p:nvSpPr>
            <p:spPr bwMode="auto">
              <a:xfrm>
                <a:off x="4373531" y="50647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sp>
            <p:nvSpPr>
              <p:cNvPr id="24724" name="TextBox 24723">
                <a:extLst>
                  <a:ext uri="{FF2B5EF4-FFF2-40B4-BE49-F238E27FC236}">
                    <a16:creationId xmlns:a16="http://schemas.microsoft.com/office/drawing/2014/main" id="{3C7658BE-933C-A292-4735-4E93C8985E7D}"/>
                  </a:ext>
                </a:extLst>
              </p:cNvPr>
              <p:cNvSpPr txBox="1"/>
              <p:nvPr/>
            </p:nvSpPr>
            <p:spPr bwMode="auto">
              <a:xfrm>
                <a:off x="4686994" y="50647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24725" name="TextBox 24724">
                <a:extLst>
                  <a:ext uri="{FF2B5EF4-FFF2-40B4-BE49-F238E27FC236}">
                    <a16:creationId xmlns:a16="http://schemas.microsoft.com/office/drawing/2014/main" id="{C7A8BB91-D24C-2108-7719-28491FD7C73C}"/>
                  </a:ext>
                </a:extLst>
              </p:cNvPr>
              <p:cNvSpPr txBox="1"/>
              <p:nvPr/>
            </p:nvSpPr>
            <p:spPr bwMode="auto">
              <a:xfrm>
                <a:off x="5005048" y="50647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grpSp>
        <p:grpSp>
          <p:nvGrpSpPr>
            <p:cNvPr id="24726" name="Group 24725">
              <a:extLst>
                <a:ext uri="{FF2B5EF4-FFF2-40B4-BE49-F238E27FC236}">
                  <a16:creationId xmlns:a16="http://schemas.microsoft.com/office/drawing/2014/main" id="{43808DD3-EA8F-FC0F-D989-A542BE0B0389}"/>
                </a:ext>
              </a:extLst>
            </p:cNvPr>
            <p:cNvGrpSpPr/>
            <p:nvPr/>
          </p:nvGrpSpPr>
          <p:grpSpPr>
            <a:xfrm>
              <a:off x="7866252" y="5064788"/>
              <a:ext cx="2974278" cy="369332"/>
              <a:chOff x="2794871" y="5064788"/>
              <a:chExt cx="2974278" cy="369332"/>
            </a:xfrm>
          </p:grpSpPr>
          <p:sp>
            <p:nvSpPr>
              <p:cNvPr id="24727" name="TextBox 24726">
                <a:extLst>
                  <a:ext uri="{FF2B5EF4-FFF2-40B4-BE49-F238E27FC236}">
                    <a16:creationId xmlns:a16="http://schemas.microsoft.com/office/drawing/2014/main" id="{AF36C642-98CB-838E-2498-7038E10B656E}"/>
                  </a:ext>
                </a:extLst>
              </p:cNvPr>
              <p:cNvSpPr txBox="1"/>
              <p:nvPr/>
            </p:nvSpPr>
            <p:spPr bwMode="auto">
              <a:xfrm>
                <a:off x="2794871" y="50647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sp>
            <p:nvSpPr>
              <p:cNvPr id="24728" name="TextBox 24727">
                <a:extLst>
                  <a:ext uri="{FF2B5EF4-FFF2-40B4-BE49-F238E27FC236}">
                    <a16:creationId xmlns:a16="http://schemas.microsoft.com/office/drawing/2014/main" id="{980EE15A-5868-D281-592D-518E294E6EF7}"/>
                  </a:ext>
                </a:extLst>
              </p:cNvPr>
              <p:cNvSpPr txBox="1"/>
              <p:nvPr/>
            </p:nvSpPr>
            <p:spPr bwMode="auto">
              <a:xfrm>
                <a:off x="3112925" y="50647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34</a:t>
                </a:r>
              </a:p>
            </p:txBody>
          </p:sp>
          <p:sp>
            <p:nvSpPr>
              <p:cNvPr id="24729" name="TextBox 24728">
                <a:extLst>
                  <a:ext uri="{FF2B5EF4-FFF2-40B4-BE49-F238E27FC236}">
                    <a16:creationId xmlns:a16="http://schemas.microsoft.com/office/drawing/2014/main" id="{4355FFAA-D44B-32ED-EA2C-B42B49E4B7D7}"/>
                  </a:ext>
                </a:extLst>
              </p:cNvPr>
              <p:cNvSpPr txBox="1"/>
              <p:nvPr/>
            </p:nvSpPr>
            <p:spPr bwMode="auto">
              <a:xfrm>
                <a:off x="3426388" y="50647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4730" name="TextBox 24729">
                <a:extLst>
                  <a:ext uri="{FF2B5EF4-FFF2-40B4-BE49-F238E27FC236}">
                    <a16:creationId xmlns:a16="http://schemas.microsoft.com/office/drawing/2014/main" id="{2D65DEFA-5CED-FBAA-A7BD-C8EF4425D040}"/>
                  </a:ext>
                </a:extLst>
              </p:cNvPr>
              <p:cNvSpPr txBox="1"/>
              <p:nvPr/>
            </p:nvSpPr>
            <p:spPr bwMode="auto">
              <a:xfrm>
                <a:off x="3744442" y="50647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38</a:t>
                </a:r>
              </a:p>
            </p:txBody>
          </p:sp>
          <p:sp>
            <p:nvSpPr>
              <p:cNvPr id="24731" name="TextBox 24730">
                <a:extLst>
                  <a:ext uri="{FF2B5EF4-FFF2-40B4-BE49-F238E27FC236}">
                    <a16:creationId xmlns:a16="http://schemas.microsoft.com/office/drawing/2014/main" id="{A724F953-5A75-D802-3A9D-DBC9B405DDB4}"/>
                  </a:ext>
                </a:extLst>
              </p:cNvPr>
              <p:cNvSpPr txBox="1"/>
              <p:nvPr/>
            </p:nvSpPr>
            <p:spPr bwMode="auto">
              <a:xfrm>
                <a:off x="4055477" y="50647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4732" name="TextBox 24731">
                <a:extLst>
                  <a:ext uri="{FF2B5EF4-FFF2-40B4-BE49-F238E27FC236}">
                    <a16:creationId xmlns:a16="http://schemas.microsoft.com/office/drawing/2014/main" id="{F3E55AAB-5A3C-FC7B-8375-B650645DCBC6}"/>
                  </a:ext>
                </a:extLst>
              </p:cNvPr>
              <p:cNvSpPr txBox="1"/>
              <p:nvPr/>
            </p:nvSpPr>
            <p:spPr bwMode="auto">
              <a:xfrm>
                <a:off x="4373531" y="50647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24733" name="TextBox 24732">
                <a:extLst>
                  <a:ext uri="{FF2B5EF4-FFF2-40B4-BE49-F238E27FC236}">
                    <a16:creationId xmlns:a16="http://schemas.microsoft.com/office/drawing/2014/main" id="{A9F8ABB6-FB1B-5462-9158-BF7EB7034137}"/>
                  </a:ext>
                </a:extLst>
              </p:cNvPr>
              <p:cNvSpPr txBox="1"/>
              <p:nvPr/>
            </p:nvSpPr>
            <p:spPr bwMode="auto">
              <a:xfrm>
                <a:off x="4686994" y="50647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44</a:t>
                </a:r>
              </a:p>
            </p:txBody>
          </p:sp>
          <p:sp>
            <p:nvSpPr>
              <p:cNvPr id="24734" name="TextBox 24733">
                <a:extLst>
                  <a:ext uri="{FF2B5EF4-FFF2-40B4-BE49-F238E27FC236}">
                    <a16:creationId xmlns:a16="http://schemas.microsoft.com/office/drawing/2014/main" id="{F21126C4-8CE3-5F20-AD4E-AFCF841120D5}"/>
                  </a:ext>
                </a:extLst>
              </p:cNvPr>
              <p:cNvSpPr txBox="1"/>
              <p:nvPr/>
            </p:nvSpPr>
            <p:spPr bwMode="auto">
              <a:xfrm>
                <a:off x="5005048" y="50647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46</a:t>
                </a:r>
              </a:p>
            </p:txBody>
          </p:sp>
          <p:sp>
            <p:nvSpPr>
              <p:cNvPr id="24735" name="TextBox 24734">
                <a:extLst>
                  <a:ext uri="{FF2B5EF4-FFF2-40B4-BE49-F238E27FC236}">
                    <a16:creationId xmlns:a16="http://schemas.microsoft.com/office/drawing/2014/main" id="{060647DF-73FF-5CFA-AB6D-B9D93BE2F33A}"/>
                  </a:ext>
                </a:extLst>
              </p:cNvPr>
              <p:cNvSpPr txBox="1"/>
              <p:nvPr/>
            </p:nvSpPr>
            <p:spPr bwMode="auto">
              <a:xfrm>
                <a:off x="5350445" y="50647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grpSp>
      </p:grpSp>
      <p:grpSp>
        <p:nvGrpSpPr>
          <p:cNvPr id="24740" name="Group 24739">
            <a:extLst>
              <a:ext uri="{FF2B5EF4-FFF2-40B4-BE49-F238E27FC236}">
                <a16:creationId xmlns:a16="http://schemas.microsoft.com/office/drawing/2014/main" id="{DEA5D305-7823-9DA5-5D25-01ECC6F202CA}"/>
              </a:ext>
            </a:extLst>
          </p:cNvPr>
          <p:cNvGrpSpPr/>
          <p:nvPr/>
        </p:nvGrpSpPr>
        <p:grpSpPr>
          <a:xfrm>
            <a:off x="2774833" y="5525823"/>
            <a:ext cx="7994364" cy="523220"/>
            <a:chOff x="2774833" y="5064788"/>
            <a:chExt cx="7994364" cy="523220"/>
          </a:xfrm>
        </p:grpSpPr>
        <p:grpSp>
          <p:nvGrpSpPr>
            <p:cNvPr id="24741" name="Group 24740">
              <a:extLst>
                <a:ext uri="{FF2B5EF4-FFF2-40B4-BE49-F238E27FC236}">
                  <a16:creationId xmlns:a16="http://schemas.microsoft.com/office/drawing/2014/main" id="{1E079B59-2050-793C-2DC6-0BEA0CA2A662}"/>
                </a:ext>
              </a:extLst>
            </p:cNvPr>
            <p:cNvGrpSpPr/>
            <p:nvPr/>
          </p:nvGrpSpPr>
          <p:grpSpPr>
            <a:xfrm>
              <a:off x="2774833" y="5064788"/>
              <a:ext cx="2668955" cy="523220"/>
              <a:chOff x="2774833" y="5064788"/>
              <a:chExt cx="2668955" cy="523220"/>
            </a:xfrm>
          </p:grpSpPr>
          <p:sp>
            <p:nvSpPr>
              <p:cNvPr id="24761" name="TextBox 24760">
                <a:extLst>
                  <a:ext uri="{FF2B5EF4-FFF2-40B4-BE49-F238E27FC236}">
                    <a16:creationId xmlns:a16="http://schemas.microsoft.com/office/drawing/2014/main" id="{AFEA4DE3-0659-9E8B-CFFC-D42D1DAD442C}"/>
                  </a:ext>
                </a:extLst>
              </p:cNvPr>
              <p:cNvSpPr txBox="1"/>
              <p:nvPr/>
            </p:nvSpPr>
            <p:spPr bwMode="auto">
              <a:xfrm>
                <a:off x="2774833" y="506478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399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397</a:t>
                </a:r>
              </a:p>
            </p:txBody>
          </p:sp>
          <p:sp>
            <p:nvSpPr>
              <p:cNvPr id="24762" name="TextBox 24761">
                <a:extLst>
                  <a:ext uri="{FF2B5EF4-FFF2-40B4-BE49-F238E27FC236}">
                    <a16:creationId xmlns:a16="http://schemas.microsoft.com/office/drawing/2014/main" id="{D68E4EEA-603C-5343-44CF-F556E6EA6D60}"/>
                  </a:ext>
                </a:extLst>
              </p:cNvPr>
              <p:cNvSpPr txBox="1"/>
              <p:nvPr/>
            </p:nvSpPr>
            <p:spPr bwMode="auto">
              <a:xfrm>
                <a:off x="3092887" y="506478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399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395</a:t>
                </a:r>
              </a:p>
            </p:txBody>
          </p:sp>
          <p:sp>
            <p:nvSpPr>
              <p:cNvPr id="24763" name="TextBox 24762">
                <a:extLst>
                  <a:ext uri="{FF2B5EF4-FFF2-40B4-BE49-F238E27FC236}">
                    <a16:creationId xmlns:a16="http://schemas.microsoft.com/office/drawing/2014/main" id="{4151E94E-72DE-4219-1651-6F512151F088}"/>
                  </a:ext>
                </a:extLst>
              </p:cNvPr>
              <p:cNvSpPr txBox="1"/>
              <p:nvPr/>
            </p:nvSpPr>
            <p:spPr bwMode="auto">
              <a:xfrm>
                <a:off x="3406350" y="506478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391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388</a:t>
                </a:r>
              </a:p>
            </p:txBody>
          </p:sp>
          <p:sp>
            <p:nvSpPr>
              <p:cNvPr id="24764" name="TextBox 24763">
                <a:extLst>
                  <a:ext uri="{FF2B5EF4-FFF2-40B4-BE49-F238E27FC236}">
                    <a16:creationId xmlns:a16="http://schemas.microsoft.com/office/drawing/2014/main" id="{6A63303A-D7FC-5761-AC9D-395D7FE28CA4}"/>
                  </a:ext>
                </a:extLst>
              </p:cNvPr>
              <p:cNvSpPr txBox="1"/>
              <p:nvPr/>
            </p:nvSpPr>
            <p:spPr bwMode="auto">
              <a:xfrm>
                <a:off x="3724404" y="506478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385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383</a:t>
                </a:r>
              </a:p>
            </p:txBody>
          </p:sp>
          <p:sp>
            <p:nvSpPr>
              <p:cNvPr id="24765" name="TextBox 24764">
                <a:extLst>
                  <a:ext uri="{FF2B5EF4-FFF2-40B4-BE49-F238E27FC236}">
                    <a16:creationId xmlns:a16="http://schemas.microsoft.com/office/drawing/2014/main" id="{F78755EF-388C-BBAE-6397-0289DDC9308F}"/>
                  </a:ext>
                </a:extLst>
              </p:cNvPr>
              <p:cNvSpPr txBox="1"/>
              <p:nvPr/>
            </p:nvSpPr>
            <p:spPr bwMode="auto">
              <a:xfrm>
                <a:off x="4035439" y="506478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374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376</a:t>
                </a:r>
              </a:p>
            </p:txBody>
          </p:sp>
          <p:sp>
            <p:nvSpPr>
              <p:cNvPr id="24766" name="TextBox 24765">
                <a:extLst>
                  <a:ext uri="{FF2B5EF4-FFF2-40B4-BE49-F238E27FC236}">
                    <a16:creationId xmlns:a16="http://schemas.microsoft.com/office/drawing/2014/main" id="{D9DA5AF6-E264-477C-AA2B-D0A3BCA57A27}"/>
                  </a:ext>
                </a:extLst>
              </p:cNvPr>
              <p:cNvSpPr txBox="1"/>
              <p:nvPr/>
            </p:nvSpPr>
            <p:spPr bwMode="auto">
              <a:xfrm>
                <a:off x="4353493" y="506478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364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370</a:t>
                </a:r>
              </a:p>
            </p:txBody>
          </p:sp>
          <p:sp>
            <p:nvSpPr>
              <p:cNvPr id="24767" name="TextBox 24766">
                <a:extLst>
                  <a:ext uri="{FF2B5EF4-FFF2-40B4-BE49-F238E27FC236}">
                    <a16:creationId xmlns:a16="http://schemas.microsoft.com/office/drawing/2014/main" id="{FA1CC6FC-2DD6-3863-E084-1556E9B258B2}"/>
                  </a:ext>
                </a:extLst>
              </p:cNvPr>
              <p:cNvSpPr txBox="1"/>
              <p:nvPr/>
            </p:nvSpPr>
            <p:spPr bwMode="auto">
              <a:xfrm>
                <a:off x="4666956" y="506478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349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355</a:t>
                </a:r>
              </a:p>
            </p:txBody>
          </p:sp>
          <p:sp>
            <p:nvSpPr>
              <p:cNvPr id="24768" name="TextBox 24767">
                <a:extLst>
                  <a:ext uri="{FF2B5EF4-FFF2-40B4-BE49-F238E27FC236}">
                    <a16:creationId xmlns:a16="http://schemas.microsoft.com/office/drawing/2014/main" id="{9ADA34C5-B037-6F4D-4CE9-6B3AAE7B6FE8}"/>
                  </a:ext>
                </a:extLst>
              </p:cNvPr>
              <p:cNvSpPr txBox="1"/>
              <p:nvPr/>
            </p:nvSpPr>
            <p:spPr bwMode="auto">
              <a:xfrm>
                <a:off x="4985009" y="506478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334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337</a:t>
                </a:r>
              </a:p>
            </p:txBody>
          </p:sp>
        </p:grpSp>
        <p:grpSp>
          <p:nvGrpSpPr>
            <p:cNvPr id="24742" name="Group 24741">
              <a:extLst>
                <a:ext uri="{FF2B5EF4-FFF2-40B4-BE49-F238E27FC236}">
                  <a16:creationId xmlns:a16="http://schemas.microsoft.com/office/drawing/2014/main" id="{28416FF3-93E6-B316-7C7C-3C0847D7ED30}"/>
                </a:ext>
              </a:extLst>
            </p:cNvPr>
            <p:cNvGrpSpPr/>
            <p:nvPr/>
          </p:nvGrpSpPr>
          <p:grpSpPr>
            <a:xfrm>
              <a:off x="5316101" y="5064788"/>
              <a:ext cx="2668956" cy="523220"/>
              <a:chOff x="2774833" y="5064788"/>
              <a:chExt cx="2668956" cy="523220"/>
            </a:xfrm>
          </p:grpSpPr>
          <p:sp>
            <p:nvSpPr>
              <p:cNvPr id="24753" name="TextBox 24752">
                <a:extLst>
                  <a:ext uri="{FF2B5EF4-FFF2-40B4-BE49-F238E27FC236}">
                    <a16:creationId xmlns:a16="http://schemas.microsoft.com/office/drawing/2014/main" id="{98D43024-3277-7795-22F2-7A0460A203BA}"/>
                  </a:ext>
                </a:extLst>
              </p:cNvPr>
              <p:cNvSpPr txBox="1"/>
              <p:nvPr/>
            </p:nvSpPr>
            <p:spPr bwMode="auto">
              <a:xfrm>
                <a:off x="2774833" y="506478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318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316</a:t>
                </a:r>
              </a:p>
            </p:txBody>
          </p:sp>
          <p:sp>
            <p:nvSpPr>
              <p:cNvPr id="24754" name="TextBox 24753">
                <a:extLst>
                  <a:ext uri="{FF2B5EF4-FFF2-40B4-BE49-F238E27FC236}">
                    <a16:creationId xmlns:a16="http://schemas.microsoft.com/office/drawing/2014/main" id="{D5369F17-A4AE-1593-0D16-EF8FE1705C19}"/>
                  </a:ext>
                </a:extLst>
              </p:cNvPr>
              <p:cNvSpPr txBox="1"/>
              <p:nvPr/>
            </p:nvSpPr>
            <p:spPr bwMode="auto">
              <a:xfrm>
                <a:off x="3092887" y="506478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312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305</a:t>
                </a:r>
              </a:p>
            </p:txBody>
          </p:sp>
          <p:sp>
            <p:nvSpPr>
              <p:cNvPr id="24755" name="TextBox 24754">
                <a:extLst>
                  <a:ext uri="{FF2B5EF4-FFF2-40B4-BE49-F238E27FC236}">
                    <a16:creationId xmlns:a16="http://schemas.microsoft.com/office/drawing/2014/main" id="{52163939-59AF-9127-FB6B-F561B2F552C4}"/>
                  </a:ext>
                </a:extLst>
              </p:cNvPr>
              <p:cNvSpPr txBox="1"/>
              <p:nvPr/>
            </p:nvSpPr>
            <p:spPr bwMode="auto">
              <a:xfrm>
                <a:off x="3406350" y="506478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298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301</a:t>
                </a:r>
              </a:p>
            </p:txBody>
          </p:sp>
          <p:sp>
            <p:nvSpPr>
              <p:cNvPr id="24756" name="TextBox 24755">
                <a:extLst>
                  <a:ext uri="{FF2B5EF4-FFF2-40B4-BE49-F238E27FC236}">
                    <a16:creationId xmlns:a16="http://schemas.microsoft.com/office/drawing/2014/main" id="{68ED108C-5E50-C8D0-716B-23E8882FB285}"/>
                  </a:ext>
                </a:extLst>
              </p:cNvPr>
              <p:cNvSpPr txBox="1"/>
              <p:nvPr/>
            </p:nvSpPr>
            <p:spPr bwMode="auto">
              <a:xfrm>
                <a:off x="3724404" y="506478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283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282</a:t>
                </a:r>
              </a:p>
            </p:txBody>
          </p:sp>
          <p:sp>
            <p:nvSpPr>
              <p:cNvPr id="24757" name="TextBox 24756">
                <a:extLst>
                  <a:ext uri="{FF2B5EF4-FFF2-40B4-BE49-F238E27FC236}">
                    <a16:creationId xmlns:a16="http://schemas.microsoft.com/office/drawing/2014/main" id="{942C3814-C758-92B1-A8EA-3940999B7EF9}"/>
                  </a:ext>
                </a:extLst>
              </p:cNvPr>
              <p:cNvSpPr txBox="1"/>
              <p:nvPr/>
            </p:nvSpPr>
            <p:spPr bwMode="auto">
              <a:xfrm>
                <a:off x="4035439" y="506478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254</a:t>
                </a:r>
              </a:p>
            </p:txBody>
          </p:sp>
          <p:sp>
            <p:nvSpPr>
              <p:cNvPr id="24758" name="TextBox 24757">
                <a:extLst>
                  <a:ext uri="{FF2B5EF4-FFF2-40B4-BE49-F238E27FC236}">
                    <a16:creationId xmlns:a16="http://schemas.microsoft.com/office/drawing/2014/main" id="{31B6E0F8-3E3D-29BD-8BFC-EE2E4AED336C}"/>
                  </a:ext>
                </a:extLst>
              </p:cNvPr>
              <p:cNvSpPr txBox="1"/>
              <p:nvPr/>
            </p:nvSpPr>
            <p:spPr bwMode="auto">
              <a:xfrm>
                <a:off x="4353493" y="506478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254</a:t>
                </a:r>
              </a:p>
            </p:txBody>
          </p:sp>
          <p:sp>
            <p:nvSpPr>
              <p:cNvPr id="24759" name="TextBox 24758">
                <a:extLst>
                  <a:ext uri="{FF2B5EF4-FFF2-40B4-BE49-F238E27FC236}">
                    <a16:creationId xmlns:a16="http://schemas.microsoft.com/office/drawing/2014/main" id="{16FC401A-9349-BE94-ECBC-A472990065EE}"/>
                  </a:ext>
                </a:extLst>
              </p:cNvPr>
              <p:cNvSpPr txBox="1"/>
              <p:nvPr/>
            </p:nvSpPr>
            <p:spPr bwMode="auto">
              <a:xfrm>
                <a:off x="4666956" y="506478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225</a:t>
                </a:r>
              </a:p>
            </p:txBody>
          </p:sp>
          <p:sp>
            <p:nvSpPr>
              <p:cNvPr id="24760" name="TextBox 24759">
                <a:extLst>
                  <a:ext uri="{FF2B5EF4-FFF2-40B4-BE49-F238E27FC236}">
                    <a16:creationId xmlns:a16="http://schemas.microsoft.com/office/drawing/2014/main" id="{4DD7C828-88E7-C93D-1C48-00F2ED85B82B}"/>
                  </a:ext>
                </a:extLst>
              </p:cNvPr>
              <p:cNvSpPr txBox="1"/>
              <p:nvPr/>
            </p:nvSpPr>
            <p:spPr bwMode="auto">
              <a:xfrm>
                <a:off x="4985010" y="506478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213</a:t>
                </a:r>
              </a:p>
            </p:txBody>
          </p:sp>
        </p:grpSp>
        <p:grpSp>
          <p:nvGrpSpPr>
            <p:cNvPr id="24743" name="Group 24742">
              <a:extLst>
                <a:ext uri="{FF2B5EF4-FFF2-40B4-BE49-F238E27FC236}">
                  <a16:creationId xmlns:a16="http://schemas.microsoft.com/office/drawing/2014/main" id="{3D5C641D-ED39-D3EA-A37F-DD0C54A2984C}"/>
                </a:ext>
              </a:extLst>
            </p:cNvPr>
            <p:cNvGrpSpPr/>
            <p:nvPr/>
          </p:nvGrpSpPr>
          <p:grpSpPr>
            <a:xfrm>
              <a:off x="7846214" y="5064788"/>
              <a:ext cx="2922983" cy="523220"/>
              <a:chOff x="2774833" y="5064788"/>
              <a:chExt cx="2922983" cy="523220"/>
            </a:xfrm>
          </p:grpSpPr>
          <p:sp>
            <p:nvSpPr>
              <p:cNvPr id="24744" name="TextBox 24743">
                <a:extLst>
                  <a:ext uri="{FF2B5EF4-FFF2-40B4-BE49-F238E27FC236}">
                    <a16:creationId xmlns:a16="http://schemas.microsoft.com/office/drawing/2014/main" id="{BB4F32D8-A94F-CD37-DE33-F96426D1B28A}"/>
                  </a:ext>
                </a:extLst>
              </p:cNvPr>
              <p:cNvSpPr txBox="1"/>
              <p:nvPr/>
            </p:nvSpPr>
            <p:spPr bwMode="auto">
              <a:xfrm>
                <a:off x="2774833" y="506478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201</a:t>
                </a:r>
              </a:p>
            </p:txBody>
          </p:sp>
          <p:sp>
            <p:nvSpPr>
              <p:cNvPr id="24745" name="TextBox 24744">
                <a:extLst>
                  <a:ext uri="{FF2B5EF4-FFF2-40B4-BE49-F238E27FC236}">
                    <a16:creationId xmlns:a16="http://schemas.microsoft.com/office/drawing/2014/main" id="{269BAD3B-468D-A216-9A20-8F9FFE150D20}"/>
                  </a:ext>
                </a:extLst>
              </p:cNvPr>
              <p:cNvSpPr txBox="1"/>
              <p:nvPr/>
            </p:nvSpPr>
            <p:spPr bwMode="auto">
              <a:xfrm>
                <a:off x="3092887" y="506478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157</a:t>
                </a:r>
              </a:p>
            </p:txBody>
          </p:sp>
          <p:sp>
            <p:nvSpPr>
              <p:cNvPr id="24746" name="TextBox 24745">
                <a:extLst>
                  <a:ext uri="{FF2B5EF4-FFF2-40B4-BE49-F238E27FC236}">
                    <a16:creationId xmlns:a16="http://schemas.microsoft.com/office/drawing/2014/main" id="{E1F4DF6A-F361-F80B-E0DA-008E9098D6EB}"/>
                  </a:ext>
                </a:extLst>
              </p:cNvPr>
              <p:cNvSpPr txBox="1"/>
              <p:nvPr/>
            </p:nvSpPr>
            <p:spPr bwMode="auto">
              <a:xfrm>
                <a:off x="3406350" y="506478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119</a:t>
                </a:r>
              </a:p>
            </p:txBody>
          </p:sp>
          <p:sp>
            <p:nvSpPr>
              <p:cNvPr id="24747" name="TextBox 24746">
                <a:extLst>
                  <a:ext uri="{FF2B5EF4-FFF2-40B4-BE49-F238E27FC236}">
                    <a16:creationId xmlns:a16="http://schemas.microsoft.com/office/drawing/2014/main" id="{53307FEC-FB26-688C-ED1E-3D1207FC1FEB}"/>
                  </a:ext>
                </a:extLst>
              </p:cNvPr>
              <p:cNvSpPr txBox="1"/>
              <p:nvPr/>
            </p:nvSpPr>
            <p:spPr bwMode="auto">
              <a:xfrm>
                <a:off x="3770090" y="506478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84</a:t>
                </a:r>
              </a:p>
            </p:txBody>
          </p:sp>
          <p:sp>
            <p:nvSpPr>
              <p:cNvPr id="24748" name="TextBox 24747">
                <a:extLst>
                  <a:ext uri="{FF2B5EF4-FFF2-40B4-BE49-F238E27FC236}">
                    <a16:creationId xmlns:a16="http://schemas.microsoft.com/office/drawing/2014/main" id="{434C3165-EBD1-DEFB-4F55-2020C676B439}"/>
                  </a:ext>
                </a:extLst>
              </p:cNvPr>
              <p:cNvSpPr txBox="1"/>
              <p:nvPr/>
            </p:nvSpPr>
            <p:spPr bwMode="auto">
              <a:xfrm>
                <a:off x="4081125" y="506478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53</a:t>
                </a:r>
              </a:p>
            </p:txBody>
          </p:sp>
          <p:sp>
            <p:nvSpPr>
              <p:cNvPr id="24749" name="TextBox 24748">
                <a:extLst>
                  <a:ext uri="{FF2B5EF4-FFF2-40B4-BE49-F238E27FC236}">
                    <a16:creationId xmlns:a16="http://schemas.microsoft.com/office/drawing/2014/main" id="{B8DD48FD-B20F-2D7C-0F5E-78F1E6083187}"/>
                  </a:ext>
                </a:extLst>
              </p:cNvPr>
              <p:cNvSpPr txBox="1"/>
              <p:nvPr/>
            </p:nvSpPr>
            <p:spPr bwMode="auto">
              <a:xfrm>
                <a:off x="4399179" y="506478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a:t>
                </a:r>
              </a:p>
            </p:txBody>
          </p:sp>
          <p:sp>
            <p:nvSpPr>
              <p:cNvPr id="24750" name="TextBox 24749">
                <a:extLst>
                  <a:ext uri="{FF2B5EF4-FFF2-40B4-BE49-F238E27FC236}">
                    <a16:creationId xmlns:a16="http://schemas.microsoft.com/office/drawing/2014/main" id="{19B2EA72-A06B-2124-FF8C-101379363030}"/>
                  </a:ext>
                </a:extLst>
              </p:cNvPr>
              <p:cNvSpPr txBox="1"/>
              <p:nvPr/>
            </p:nvSpPr>
            <p:spPr bwMode="auto">
              <a:xfrm>
                <a:off x="4712642" y="506478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a:t>
                </a:r>
              </a:p>
            </p:txBody>
          </p:sp>
          <p:sp>
            <p:nvSpPr>
              <p:cNvPr id="24751" name="TextBox 24750">
                <a:extLst>
                  <a:ext uri="{FF2B5EF4-FFF2-40B4-BE49-F238E27FC236}">
                    <a16:creationId xmlns:a16="http://schemas.microsoft.com/office/drawing/2014/main" id="{3DEC76C8-7B74-2C3E-60AD-09A721013BA5}"/>
                  </a:ext>
                </a:extLst>
              </p:cNvPr>
              <p:cNvSpPr txBox="1"/>
              <p:nvPr/>
            </p:nvSpPr>
            <p:spPr bwMode="auto">
              <a:xfrm>
                <a:off x="5076381" y="5064788"/>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24752" name="TextBox 24751">
                <a:extLst>
                  <a:ext uri="{FF2B5EF4-FFF2-40B4-BE49-F238E27FC236}">
                    <a16:creationId xmlns:a16="http://schemas.microsoft.com/office/drawing/2014/main" id="{B25C7DBC-563C-BFDD-3BED-44CEF1A057B9}"/>
                  </a:ext>
                </a:extLst>
              </p:cNvPr>
              <p:cNvSpPr txBox="1"/>
              <p:nvPr/>
            </p:nvSpPr>
            <p:spPr bwMode="auto">
              <a:xfrm>
                <a:off x="5421778" y="5064788"/>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grpSp>
      <p:sp>
        <p:nvSpPr>
          <p:cNvPr id="24769" name="TextBox 24768">
            <a:extLst>
              <a:ext uri="{FF2B5EF4-FFF2-40B4-BE49-F238E27FC236}">
                <a16:creationId xmlns:a16="http://schemas.microsoft.com/office/drawing/2014/main" id="{123AD1BD-C8C6-6B84-7864-CACEAEA0CA95}"/>
              </a:ext>
            </a:extLst>
          </p:cNvPr>
          <p:cNvSpPr txBox="1"/>
          <p:nvPr/>
        </p:nvSpPr>
        <p:spPr bwMode="auto">
          <a:xfrm>
            <a:off x="1565995" y="5310379"/>
            <a:ext cx="124906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No. at Risk</a:t>
            </a:r>
          </a:p>
          <a:p>
            <a:pPr algn="r">
              <a:lnSpc>
                <a:spcPct val="100000"/>
              </a:lnSpc>
              <a:spcBef>
                <a:spcPts val="0"/>
              </a:spcBef>
              <a:spcAft>
                <a:spcPct val="0"/>
              </a:spcAft>
              <a:buClrTx/>
              <a:buFontTx/>
              <a:buNone/>
            </a:pPr>
            <a:r>
              <a:rPr lang="en-US" sz="1400" dirty="0">
                <a:solidFill>
                  <a:schemeClr val="accent1"/>
                </a:solidFill>
                <a:latin typeface="Calibri" panose="020F0502020204030204" pitchFamily="34" charset="0"/>
              </a:rPr>
              <a:t>Abi + Olaparib</a:t>
            </a:r>
          </a:p>
          <a:p>
            <a:pPr algn="r">
              <a:lnSpc>
                <a:spcPct val="100000"/>
              </a:lnSpc>
              <a:spcBef>
                <a:spcPts val="0"/>
              </a:spcBef>
              <a:spcAft>
                <a:spcPct val="0"/>
              </a:spcAft>
              <a:buClrTx/>
              <a:buFontTx/>
              <a:buNone/>
            </a:pPr>
            <a:r>
              <a:rPr lang="en-US" sz="1400" dirty="0">
                <a:solidFill>
                  <a:schemeClr val="accent3"/>
                </a:solidFill>
                <a:latin typeface="Calibri" panose="020F0502020204030204" pitchFamily="34" charset="0"/>
              </a:rPr>
              <a:t>Abi + Placebo</a:t>
            </a:r>
          </a:p>
        </p:txBody>
      </p:sp>
    </p:spTree>
    <p:extLst>
      <p:ext uri="{BB962C8B-B14F-4D97-AF65-F5344CB8AC3E}">
        <p14:creationId xmlns:p14="http://schemas.microsoft.com/office/powerpoint/2010/main" val="931976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29" name="Freeform: Shape 46228">
            <a:extLst>
              <a:ext uri="{FF2B5EF4-FFF2-40B4-BE49-F238E27FC236}">
                <a16:creationId xmlns:a16="http://schemas.microsoft.com/office/drawing/2014/main" id="{ADA0C58F-3261-7005-985E-517EC2FAF32F}"/>
              </a:ext>
            </a:extLst>
          </p:cNvPr>
          <p:cNvSpPr/>
          <p:nvPr/>
        </p:nvSpPr>
        <p:spPr>
          <a:xfrm>
            <a:off x="6934303" y="4349717"/>
            <a:ext cx="3506126" cy="1435383"/>
          </a:xfrm>
          <a:custGeom>
            <a:avLst/>
            <a:gdLst>
              <a:gd name="connsiteX0" fmla="*/ 0 w 3506126"/>
              <a:gd name="connsiteY0" fmla="*/ 0 h 1435383"/>
              <a:gd name="connsiteX1" fmla="*/ 3506126 w 3506126"/>
              <a:gd name="connsiteY1" fmla="*/ 0 h 1435383"/>
              <a:gd name="connsiteX2" fmla="*/ 3506126 w 3506126"/>
              <a:gd name="connsiteY2" fmla="*/ 1435383 h 1435383"/>
            </a:gdLst>
            <a:ahLst/>
            <a:cxnLst>
              <a:cxn ang="0">
                <a:pos x="connsiteX0" y="connsiteY0"/>
              </a:cxn>
              <a:cxn ang="0">
                <a:pos x="connsiteX1" y="connsiteY1"/>
              </a:cxn>
              <a:cxn ang="0">
                <a:pos x="connsiteX2" y="connsiteY2"/>
              </a:cxn>
            </a:cxnLst>
            <a:rect l="l" t="t" r="r" b="b"/>
            <a:pathLst>
              <a:path w="3506126" h="1435383">
                <a:moveTo>
                  <a:pt x="0" y="0"/>
                </a:moveTo>
                <a:lnTo>
                  <a:pt x="3506126" y="0"/>
                </a:lnTo>
                <a:lnTo>
                  <a:pt x="3506126" y="1435383"/>
                </a:lnTo>
              </a:path>
            </a:pathLst>
          </a:custGeom>
          <a:noFill/>
          <a:ln w="28575" cap="flat">
            <a:solidFill>
              <a:srgbClr val="B3B3B3"/>
            </a:solidFill>
            <a:prstDash val="sysDash"/>
            <a:miter/>
          </a:ln>
        </p:spPr>
        <p:txBody>
          <a:bodyPr rtlCol="0" anchor="ctr"/>
          <a:lstStyle/>
          <a:p>
            <a:endParaRPr lang="en-US"/>
          </a:p>
        </p:txBody>
      </p:sp>
      <p:sp>
        <p:nvSpPr>
          <p:cNvPr id="46248" name="Freeform: Shape 46247">
            <a:extLst>
              <a:ext uri="{FF2B5EF4-FFF2-40B4-BE49-F238E27FC236}">
                <a16:creationId xmlns:a16="http://schemas.microsoft.com/office/drawing/2014/main" id="{A6080D94-15DB-D1E0-E308-C299C80F6B67}"/>
              </a:ext>
            </a:extLst>
          </p:cNvPr>
          <p:cNvSpPr/>
          <p:nvPr/>
        </p:nvSpPr>
        <p:spPr>
          <a:xfrm>
            <a:off x="10440428" y="4349717"/>
            <a:ext cx="305989" cy="1435383"/>
          </a:xfrm>
          <a:custGeom>
            <a:avLst/>
            <a:gdLst>
              <a:gd name="connsiteX0" fmla="*/ 0 w 3506126"/>
              <a:gd name="connsiteY0" fmla="*/ 0 h 1435383"/>
              <a:gd name="connsiteX1" fmla="*/ 3506126 w 3506126"/>
              <a:gd name="connsiteY1" fmla="*/ 0 h 1435383"/>
              <a:gd name="connsiteX2" fmla="*/ 3506126 w 3506126"/>
              <a:gd name="connsiteY2" fmla="*/ 1435383 h 1435383"/>
            </a:gdLst>
            <a:ahLst/>
            <a:cxnLst>
              <a:cxn ang="0">
                <a:pos x="connsiteX0" y="connsiteY0"/>
              </a:cxn>
              <a:cxn ang="0">
                <a:pos x="connsiteX1" y="connsiteY1"/>
              </a:cxn>
              <a:cxn ang="0">
                <a:pos x="connsiteX2" y="connsiteY2"/>
              </a:cxn>
            </a:cxnLst>
            <a:rect l="l" t="t" r="r" b="b"/>
            <a:pathLst>
              <a:path w="3506126" h="1435383">
                <a:moveTo>
                  <a:pt x="0" y="0"/>
                </a:moveTo>
                <a:lnTo>
                  <a:pt x="3506126" y="0"/>
                </a:lnTo>
                <a:lnTo>
                  <a:pt x="3506126" y="1435383"/>
                </a:lnTo>
              </a:path>
            </a:pathLst>
          </a:custGeom>
          <a:noFill/>
          <a:ln w="28575" cap="flat">
            <a:solidFill>
              <a:srgbClr val="B3B3B3"/>
            </a:solidFill>
            <a:prstDash val="sysDash"/>
            <a:miter/>
          </a:ln>
        </p:spPr>
        <p:txBody>
          <a:bodyPr rtlCol="0" anchor="ctr"/>
          <a:lstStyle/>
          <a:p>
            <a:endParaRPr lang="en-US"/>
          </a:p>
        </p:txBody>
      </p:sp>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PROpel: OS by HRR Status</a:t>
            </a:r>
            <a:endParaRPr lang="en-US" altLang="en-US" dirty="0"/>
          </a:p>
        </p:txBody>
      </p:sp>
      <p:sp>
        <p:nvSpPr>
          <p:cNvPr id="2" name="Text Box 15">
            <a:extLst>
              <a:ext uri="{FF2B5EF4-FFF2-40B4-BE49-F238E27FC236}">
                <a16:creationId xmlns:a16="http://schemas.microsoft.com/office/drawing/2014/main" id="{AFACDF70-9F7A-E439-B883-C5E85D5104CD}"/>
              </a:ext>
            </a:extLst>
          </p:cNvPr>
          <p:cNvSpPr txBox="1">
            <a:spLocks noChangeArrowheads="1"/>
          </p:cNvSpPr>
          <p:nvPr/>
        </p:nvSpPr>
        <p:spPr bwMode="auto">
          <a:xfrm>
            <a:off x="412751" y="638448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Clarke. ASCO GU 2023. Abstr LBA16.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342D0C32-7FBC-AB04-8E63-ECB3FD09267F}"/>
              </a:ext>
            </a:extLst>
          </p:cNvPr>
          <p:cNvSpPr txBox="1"/>
          <p:nvPr/>
        </p:nvSpPr>
        <p:spPr bwMode="auto">
          <a:xfrm>
            <a:off x="1319873" y="1269058"/>
            <a:ext cx="40982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HRR Mutated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(28.4% of ITT population)</a:t>
            </a:r>
          </a:p>
        </p:txBody>
      </p:sp>
      <p:sp>
        <p:nvSpPr>
          <p:cNvPr id="9" name="TextBox 8">
            <a:extLst>
              <a:ext uri="{FF2B5EF4-FFF2-40B4-BE49-F238E27FC236}">
                <a16:creationId xmlns:a16="http://schemas.microsoft.com/office/drawing/2014/main" id="{5F91ECA2-1A93-CD49-8D24-88EF6B7BE545}"/>
              </a:ext>
            </a:extLst>
          </p:cNvPr>
          <p:cNvSpPr txBox="1"/>
          <p:nvPr/>
        </p:nvSpPr>
        <p:spPr bwMode="auto">
          <a:xfrm>
            <a:off x="6650958" y="1269058"/>
            <a:ext cx="45251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Not HRR Mutated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(69.3% of ITT population)</a:t>
            </a:r>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1445618197"/>
              </p:ext>
            </p:extLst>
          </p:nvPr>
        </p:nvGraphicFramePr>
        <p:xfrm>
          <a:off x="1885584" y="1939284"/>
          <a:ext cx="3604340" cy="1005888"/>
        </p:xfrm>
        <a:graphic>
          <a:graphicData uri="http://schemas.openxmlformats.org/drawingml/2006/table">
            <a:tbl>
              <a:tblPr/>
              <a:tblGrid>
                <a:gridCol w="1357745">
                  <a:extLst>
                    <a:ext uri="{9D8B030D-6E8A-4147-A177-3AD203B41FA5}">
                      <a16:colId xmlns:a16="http://schemas.microsoft.com/office/drawing/2014/main" val="20000"/>
                    </a:ext>
                  </a:extLst>
                </a:gridCol>
                <a:gridCol w="1108364">
                  <a:extLst>
                    <a:ext uri="{9D8B030D-6E8A-4147-A177-3AD203B41FA5}">
                      <a16:colId xmlns:a16="http://schemas.microsoft.com/office/drawing/2014/main" val="20001"/>
                    </a:ext>
                  </a:extLst>
                </a:gridCol>
                <a:gridCol w="1138231">
                  <a:extLst>
                    <a:ext uri="{9D8B030D-6E8A-4147-A177-3AD203B41FA5}">
                      <a16:colId xmlns:a16="http://schemas.microsoft.com/office/drawing/2014/main" val="4069657791"/>
                    </a:ext>
                  </a:extLst>
                </a:gridCol>
              </a:tblGrid>
              <a:tr h="21884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Abi + Ola</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111)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Abi + 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115)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6320">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HR: 0.66 (95% CI: 0.45-0.95)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480984"/>
                  </a:ext>
                </a:extLst>
              </a:tr>
            </a:tbl>
          </a:graphicData>
        </a:graphic>
      </p:graphicFrame>
      <p:graphicFrame>
        <p:nvGraphicFramePr>
          <p:cNvPr id="7" name="Group 32">
            <a:extLst>
              <a:ext uri="{FF2B5EF4-FFF2-40B4-BE49-F238E27FC236}">
                <a16:creationId xmlns:a16="http://schemas.microsoft.com/office/drawing/2014/main" id="{375C4952-953D-BF0D-36AD-A89038138C02}"/>
              </a:ext>
            </a:extLst>
          </p:cNvPr>
          <p:cNvGraphicFramePr>
            <a:graphicFrameLocks noGrp="1"/>
          </p:cNvGraphicFramePr>
          <p:nvPr>
            <p:extLst>
              <p:ext uri="{D42A27DB-BD31-4B8C-83A1-F6EECF244321}">
                <p14:modId xmlns:p14="http://schemas.microsoft.com/office/powerpoint/2010/main" val="3089924982"/>
              </p:ext>
            </p:extLst>
          </p:nvPr>
        </p:nvGraphicFramePr>
        <p:xfrm>
          <a:off x="7532452" y="1939284"/>
          <a:ext cx="3578810" cy="1005888"/>
        </p:xfrm>
        <a:graphic>
          <a:graphicData uri="http://schemas.openxmlformats.org/drawingml/2006/table">
            <a:tbl>
              <a:tblPr/>
              <a:tblGrid>
                <a:gridCol w="1332215">
                  <a:extLst>
                    <a:ext uri="{9D8B030D-6E8A-4147-A177-3AD203B41FA5}">
                      <a16:colId xmlns:a16="http://schemas.microsoft.com/office/drawing/2014/main" val="20000"/>
                    </a:ext>
                  </a:extLst>
                </a:gridCol>
                <a:gridCol w="1108364">
                  <a:extLst>
                    <a:ext uri="{9D8B030D-6E8A-4147-A177-3AD203B41FA5}">
                      <a16:colId xmlns:a16="http://schemas.microsoft.com/office/drawing/2014/main" val="20001"/>
                    </a:ext>
                  </a:extLst>
                </a:gridCol>
                <a:gridCol w="1138231">
                  <a:extLst>
                    <a:ext uri="{9D8B030D-6E8A-4147-A177-3AD203B41FA5}">
                      <a16:colId xmlns:a16="http://schemas.microsoft.com/office/drawing/2014/main" val="4069657791"/>
                    </a:ext>
                  </a:extLst>
                </a:gridCol>
              </a:tblGrid>
              <a:tr h="30552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Abi + Ola</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279)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Abi + 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273)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42490">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8232">
                <a:tc gridSpan="3">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HR: 0.89 (95% CI: 0.70-1.14)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HR 0.61 (0.49-0.74); nominal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P</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&lt; .0001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480984"/>
                  </a:ext>
                </a:extLst>
              </a:tr>
            </a:tbl>
          </a:graphicData>
        </a:graphic>
      </p:graphicFrame>
      <p:grpSp>
        <p:nvGrpSpPr>
          <p:cNvPr id="46164" name="Group 46163">
            <a:extLst>
              <a:ext uri="{FF2B5EF4-FFF2-40B4-BE49-F238E27FC236}">
                <a16:creationId xmlns:a16="http://schemas.microsoft.com/office/drawing/2014/main" id="{AC0F1F19-0AF8-0D47-15CD-386A56D7C45E}"/>
              </a:ext>
            </a:extLst>
          </p:cNvPr>
          <p:cNvGrpSpPr/>
          <p:nvPr/>
        </p:nvGrpSpPr>
        <p:grpSpPr>
          <a:xfrm>
            <a:off x="6254557" y="2788920"/>
            <a:ext cx="4954069" cy="3510688"/>
            <a:chOff x="6368569" y="2788920"/>
            <a:chExt cx="4954069" cy="3510688"/>
          </a:xfrm>
        </p:grpSpPr>
        <p:sp>
          <p:nvSpPr>
            <p:cNvPr id="46086" name="TextBox 46085">
              <a:extLst>
                <a:ext uri="{FF2B5EF4-FFF2-40B4-BE49-F238E27FC236}">
                  <a16:creationId xmlns:a16="http://schemas.microsoft.com/office/drawing/2014/main" id="{7A9F9B36-7C33-5952-8896-09B1D3AE2F7C}"/>
                </a:ext>
              </a:extLst>
            </p:cNvPr>
            <p:cNvSpPr txBox="1"/>
            <p:nvPr/>
          </p:nvSpPr>
          <p:spPr bwMode="auto">
            <a:xfrm rot="16200000">
              <a:off x="5365777" y="4236648"/>
              <a:ext cx="2313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Probability</a:t>
              </a:r>
            </a:p>
          </p:txBody>
        </p:sp>
        <p:grpSp>
          <p:nvGrpSpPr>
            <p:cNvPr id="46087" name="Group 46086">
              <a:extLst>
                <a:ext uri="{FF2B5EF4-FFF2-40B4-BE49-F238E27FC236}">
                  <a16:creationId xmlns:a16="http://schemas.microsoft.com/office/drawing/2014/main" id="{632B863F-CA6B-F378-8A2D-A9CE310A6C1B}"/>
                </a:ext>
              </a:extLst>
            </p:cNvPr>
            <p:cNvGrpSpPr/>
            <p:nvPr/>
          </p:nvGrpSpPr>
          <p:grpSpPr>
            <a:xfrm>
              <a:off x="6629835" y="2788920"/>
              <a:ext cx="412292" cy="3123509"/>
              <a:chOff x="2540964" y="1536947"/>
              <a:chExt cx="412292" cy="3651582"/>
            </a:xfrm>
          </p:grpSpPr>
          <p:sp>
            <p:nvSpPr>
              <p:cNvPr id="46088" name="TextBox 46087">
                <a:extLst>
                  <a:ext uri="{FF2B5EF4-FFF2-40B4-BE49-F238E27FC236}">
                    <a16:creationId xmlns:a16="http://schemas.microsoft.com/office/drawing/2014/main" id="{65104CD9-910D-E921-DDE9-1112E3B38178}"/>
                  </a:ext>
                </a:extLst>
              </p:cNvPr>
              <p:cNvSpPr txBox="1"/>
              <p:nvPr/>
            </p:nvSpPr>
            <p:spPr bwMode="auto">
              <a:xfrm>
                <a:off x="2540964" y="153694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46089" name="TextBox 46088">
                <a:extLst>
                  <a:ext uri="{FF2B5EF4-FFF2-40B4-BE49-F238E27FC236}">
                    <a16:creationId xmlns:a16="http://schemas.microsoft.com/office/drawing/2014/main" id="{8910D1B1-2B3A-DB44-EEAC-45031BD613EE}"/>
                  </a:ext>
                </a:extLst>
              </p:cNvPr>
              <p:cNvSpPr txBox="1"/>
              <p:nvPr/>
            </p:nvSpPr>
            <p:spPr bwMode="auto">
              <a:xfrm>
                <a:off x="2540964" y="221227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46090" name="TextBox 46089">
                <a:extLst>
                  <a:ext uri="{FF2B5EF4-FFF2-40B4-BE49-F238E27FC236}">
                    <a16:creationId xmlns:a16="http://schemas.microsoft.com/office/drawing/2014/main" id="{9C51E698-DD72-D840-A07D-0356692A5C11}"/>
                  </a:ext>
                </a:extLst>
              </p:cNvPr>
              <p:cNvSpPr txBox="1"/>
              <p:nvPr/>
            </p:nvSpPr>
            <p:spPr bwMode="auto">
              <a:xfrm>
                <a:off x="2540964" y="287257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46091" name="TextBox 46090">
                <a:extLst>
                  <a:ext uri="{FF2B5EF4-FFF2-40B4-BE49-F238E27FC236}">
                    <a16:creationId xmlns:a16="http://schemas.microsoft.com/office/drawing/2014/main" id="{CECC0BA7-B983-F041-3208-669C38AA5D20}"/>
                  </a:ext>
                </a:extLst>
              </p:cNvPr>
              <p:cNvSpPr txBox="1"/>
              <p:nvPr/>
            </p:nvSpPr>
            <p:spPr bwMode="auto">
              <a:xfrm>
                <a:off x="2540964" y="354789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46092" name="TextBox 46091">
                <a:extLst>
                  <a:ext uri="{FF2B5EF4-FFF2-40B4-BE49-F238E27FC236}">
                    <a16:creationId xmlns:a16="http://schemas.microsoft.com/office/drawing/2014/main" id="{D407FB1E-2B6B-10C3-5CEC-110BAA930334}"/>
                  </a:ext>
                </a:extLst>
              </p:cNvPr>
              <p:cNvSpPr txBox="1"/>
              <p:nvPr/>
            </p:nvSpPr>
            <p:spPr bwMode="auto">
              <a:xfrm>
                <a:off x="2540964" y="420542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46093" name="TextBox 46092">
                <a:extLst>
                  <a:ext uri="{FF2B5EF4-FFF2-40B4-BE49-F238E27FC236}">
                    <a16:creationId xmlns:a16="http://schemas.microsoft.com/office/drawing/2014/main" id="{9DF0269E-DB11-77CD-AC4A-7DB6F69C8464}"/>
                  </a:ext>
                </a:extLst>
              </p:cNvPr>
              <p:cNvSpPr txBox="1"/>
              <p:nvPr/>
            </p:nvSpPr>
            <p:spPr bwMode="auto">
              <a:xfrm>
                <a:off x="2677219" y="488075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46094" name="TextBox 46093">
              <a:extLst>
                <a:ext uri="{FF2B5EF4-FFF2-40B4-BE49-F238E27FC236}">
                  <a16:creationId xmlns:a16="http://schemas.microsoft.com/office/drawing/2014/main" id="{3BF52BF9-84E7-40C6-EFCE-CB27B8D1E2BB}"/>
                </a:ext>
              </a:extLst>
            </p:cNvPr>
            <p:cNvSpPr txBox="1"/>
            <p:nvPr/>
          </p:nvSpPr>
          <p:spPr bwMode="auto">
            <a:xfrm>
              <a:off x="9041262" y="5991831"/>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46095" name="Group 46094">
              <a:extLst>
                <a:ext uri="{FF2B5EF4-FFF2-40B4-BE49-F238E27FC236}">
                  <a16:creationId xmlns:a16="http://schemas.microsoft.com/office/drawing/2014/main" id="{73F50CD9-E3CE-FBD8-655D-97EA56F83242}"/>
                </a:ext>
              </a:extLst>
            </p:cNvPr>
            <p:cNvGrpSpPr/>
            <p:nvPr/>
          </p:nvGrpSpPr>
          <p:grpSpPr>
            <a:xfrm>
              <a:off x="6946525" y="2932052"/>
              <a:ext cx="4376113" cy="2933305"/>
              <a:chOff x="1120140" y="2932051"/>
              <a:chExt cx="4376113" cy="2933305"/>
            </a:xfrm>
          </p:grpSpPr>
          <p:sp>
            <p:nvSpPr>
              <p:cNvPr id="46096" name="Freeform: Shape 46095">
                <a:extLst>
                  <a:ext uri="{FF2B5EF4-FFF2-40B4-BE49-F238E27FC236}">
                    <a16:creationId xmlns:a16="http://schemas.microsoft.com/office/drawing/2014/main" id="{D27C8514-D3AD-AB20-0C7C-D70DC4026B1E}"/>
                  </a:ext>
                </a:extLst>
              </p:cNvPr>
              <p:cNvSpPr/>
              <p:nvPr/>
            </p:nvSpPr>
            <p:spPr>
              <a:xfrm>
                <a:off x="1221882" y="2932051"/>
                <a:ext cx="4274371" cy="2850041"/>
              </a:xfrm>
              <a:custGeom>
                <a:avLst/>
                <a:gdLst>
                  <a:gd name="connsiteX0" fmla="*/ 0 w 4349497"/>
                  <a:gd name="connsiteY0" fmla="*/ 0 h 2850041"/>
                  <a:gd name="connsiteX1" fmla="*/ 0 w 4349497"/>
                  <a:gd name="connsiteY1" fmla="*/ 2850042 h 2850041"/>
                  <a:gd name="connsiteX2" fmla="*/ 4349498 w 4349497"/>
                  <a:gd name="connsiteY2" fmla="*/ 2850042 h 2850041"/>
                </a:gdLst>
                <a:ahLst/>
                <a:cxnLst>
                  <a:cxn ang="0">
                    <a:pos x="connsiteX0" y="connsiteY0"/>
                  </a:cxn>
                  <a:cxn ang="0">
                    <a:pos x="connsiteX1" y="connsiteY1"/>
                  </a:cxn>
                  <a:cxn ang="0">
                    <a:pos x="connsiteX2" y="connsiteY2"/>
                  </a:cxn>
                </a:cxnLst>
                <a:rect l="l" t="t" r="r" b="b"/>
                <a:pathLst>
                  <a:path w="4349497" h="2850041">
                    <a:moveTo>
                      <a:pt x="0" y="0"/>
                    </a:moveTo>
                    <a:lnTo>
                      <a:pt x="0" y="2850042"/>
                    </a:lnTo>
                    <a:lnTo>
                      <a:pt x="4349498" y="2850042"/>
                    </a:lnTo>
                  </a:path>
                </a:pathLst>
              </a:custGeom>
              <a:noFill/>
              <a:ln w="28575" cap="flat">
                <a:solidFill>
                  <a:srgbClr val="000000"/>
                </a:solidFill>
                <a:prstDash val="solid"/>
                <a:miter/>
              </a:ln>
            </p:spPr>
            <p:txBody>
              <a:bodyPr rtlCol="0" anchor="ctr"/>
              <a:lstStyle/>
              <a:p>
                <a:endParaRPr lang="en-US"/>
              </a:p>
            </p:txBody>
          </p:sp>
          <p:grpSp>
            <p:nvGrpSpPr>
              <p:cNvPr id="46097" name="Graphic 21">
                <a:extLst>
                  <a:ext uri="{FF2B5EF4-FFF2-40B4-BE49-F238E27FC236}">
                    <a16:creationId xmlns:a16="http://schemas.microsoft.com/office/drawing/2014/main" id="{F2013737-49C7-A404-6884-0459A229CECA}"/>
                  </a:ext>
                </a:extLst>
              </p:cNvPr>
              <p:cNvGrpSpPr/>
              <p:nvPr/>
            </p:nvGrpSpPr>
            <p:grpSpPr>
              <a:xfrm>
                <a:off x="1120140" y="2937493"/>
                <a:ext cx="101742" cy="2851673"/>
                <a:chOff x="1120140" y="2937493"/>
                <a:chExt cx="101742" cy="2851673"/>
              </a:xfrm>
            </p:grpSpPr>
            <p:sp>
              <p:nvSpPr>
                <p:cNvPr id="46129" name="Freeform: Shape 46128">
                  <a:extLst>
                    <a:ext uri="{FF2B5EF4-FFF2-40B4-BE49-F238E27FC236}">
                      <a16:creationId xmlns:a16="http://schemas.microsoft.com/office/drawing/2014/main" id="{AA7D98CC-4DEC-3225-8D2E-BDF45CEDF795}"/>
                    </a:ext>
                  </a:extLst>
                </p:cNvPr>
                <p:cNvSpPr/>
                <p:nvPr/>
              </p:nvSpPr>
              <p:spPr>
                <a:xfrm>
                  <a:off x="1120140" y="2937493"/>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sp>
              <p:nvSpPr>
                <p:cNvPr id="46130" name="Freeform: Shape 46129">
                  <a:extLst>
                    <a:ext uri="{FF2B5EF4-FFF2-40B4-BE49-F238E27FC236}">
                      <a16:creationId xmlns:a16="http://schemas.microsoft.com/office/drawing/2014/main" id="{A8579E59-1795-B113-1DA6-5BE6514AE93B}"/>
                    </a:ext>
                  </a:extLst>
                </p:cNvPr>
                <p:cNvSpPr/>
                <p:nvPr/>
              </p:nvSpPr>
              <p:spPr>
                <a:xfrm>
                  <a:off x="1120140" y="3507828"/>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sp>
              <p:nvSpPr>
                <p:cNvPr id="46131" name="Freeform: Shape 46130">
                  <a:extLst>
                    <a:ext uri="{FF2B5EF4-FFF2-40B4-BE49-F238E27FC236}">
                      <a16:creationId xmlns:a16="http://schemas.microsoft.com/office/drawing/2014/main" id="{EF7053D5-0922-19E2-B94B-6F0E496538CF}"/>
                    </a:ext>
                  </a:extLst>
                </p:cNvPr>
                <p:cNvSpPr/>
                <p:nvPr/>
              </p:nvSpPr>
              <p:spPr>
                <a:xfrm>
                  <a:off x="1120140" y="4078162"/>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sp>
              <p:nvSpPr>
                <p:cNvPr id="46132" name="Freeform: Shape 46131">
                  <a:extLst>
                    <a:ext uri="{FF2B5EF4-FFF2-40B4-BE49-F238E27FC236}">
                      <a16:creationId xmlns:a16="http://schemas.microsoft.com/office/drawing/2014/main" id="{A30376E8-F3EE-56E6-3DB1-6C0D225D3525}"/>
                    </a:ext>
                  </a:extLst>
                </p:cNvPr>
                <p:cNvSpPr/>
                <p:nvPr/>
              </p:nvSpPr>
              <p:spPr>
                <a:xfrm>
                  <a:off x="1120140" y="4648497"/>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sp>
              <p:nvSpPr>
                <p:cNvPr id="46133" name="Freeform: Shape 46132">
                  <a:extLst>
                    <a:ext uri="{FF2B5EF4-FFF2-40B4-BE49-F238E27FC236}">
                      <a16:creationId xmlns:a16="http://schemas.microsoft.com/office/drawing/2014/main" id="{01CCD874-F848-FE12-9BD5-316213C45559}"/>
                    </a:ext>
                  </a:extLst>
                </p:cNvPr>
                <p:cNvSpPr/>
                <p:nvPr/>
              </p:nvSpPr>
              <p:spPr>
                <a:xfrm>
                  <a:off x="1120140" y="5218832"/>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sp>
              <p:nvSpPr>
                <p:cNvPr id="46134" name="Freeform: Shape 46133">
                  <a:extLst>
                    <a:ext uri="{FF2B5EF4-FFF2-40B4-BE49-F238E27FC236}">
                      <a16:creationId xmlns:a16="http://schemas.microsoft.com/office/drawing/2014/main" id="{BD834BDD-BDAD-BB7E-7AF7-A067DC0A1862}"/>
                    </a:ext>
                  </a:extLst>
                </p:cNvPr>
                <p:cNvSpPr/>
                <p:nvPr/>
              </p:nvSpPr>
              <p:spPr>
                <a:xfrm>
                  <a:off x="1120140" y="5789167"/>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grpSp>
          <p:grpSp>
            <p:nvGrpSpPr>
              <p:cNvPr id="46098" name="Graphic 21">
                <a:extLst>
                  <a:ext uri="{FF2B5EF4-FFF2-40B4-BE49-F238E27FC236}">
                    <a16:creationId xmlns:a16="http://schemas.microsoft.com/office/drawing/2014/main" id="{D8B7B0B6-FE26-5550-BD78-1370758B3BF6}"/>
                  </a:ext>
                </a:extLst>
              </p:cNvPr>
              <p:cNvGrpSpPr/>
              <p:nvPr/>
            </p:nvGrpSpPr>
            <p:grpSpPr>
              <a:xfrm>
                <a:off x="1220738" y="5789167"/>
                <a:ext cx="3967325" cy="76189"/>
                <a:chOff x="1220738" y="5789167"/>
                <a:chExt cx="3967325" cy="76189"/>
              </a:xfrm>
            </p:grpSpPr>
            <p:grpSp>
              <p:nvGrpSpPr>
                <p:cNvPr id="46099" name="Graphic 21">
                  <a:extLst>
                    <a:ext uri="{FF2B5EF4-FFF2-40B4-BE49-F238E27FC236}">
                      <a16:creationId xmlns:a16="http://schemas.microsoft.com/office/drawing/2014/main" id="{ABA68F74-CA00-01A3-7397-8433E3F76117}"/>
                    </a:ext>
                  </a:extLst>
                </p:cNvPr>
                <p:cNvGrpSpPr/>
                <p:nvPr/>
              </p:nvGrpSpPr>
              <p:grpSpPr>
                <a:xfrm>
                  <a:off x="1220738" y="5789167"/>
                  <a:ext cx="722499" cy="76189"/>
                  <a:chOff x="1220738" y="5789167"/>
                  <a:chExt cx="722499" cy="76189"/>
                </a:xfrm>
              </p:grpSpPr>
              <p:sp>
                <p:nvSpPr>
                  <p:cNvPr id="46124" name="Freeform: Shape 46123">
                    <a:extLst>
                      <a:ext uri="{FF2B5EF4-FFF2-40B4-BE49-F238E27FC236}">
                        <a16:creationId xmlns:a16="http://schemas.microsoft.com/office/drawing/2014/main" id="{FE762F3E-35B7-8EA1-7748-A428B3AA688B}"/>
                      </a:ext>
                    </a:extLst>
                  </p:cNvPr>
                  <p:cNvSpPr/>
                  <p:nvPr/>
                </p:nvSpPr>
                <p:spPr>
                  <a:xfrm>
                    <a:off x="1930520"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46126" name="Freeform: Shape 46125">
                    <a:extLst>
                      <a:ext uri="{FF2B5EF4-FFF2-40B4-BE49-F238E27FC236}">
                        <a16:creationId xmlns:a16="http://schemas.microsoft.com/office/drawing/2014/main" id="{8233C387-C746-1151-B6AE-928211B12384}"/>
                      </a:ext>
                    </a:extLst>
                  </p:cNvPr>
                  <p:cNvSpPr/>
                  <p:nvPr/>
                </p:nvSpPr>
                <p:spPr>
                  <a:xfrm>
                    <a:off x="1575692"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46128" name="Freeform: Shape 46127">
                    <a:extLst>
                      <a:ext uri="{FF2B5EF4-FFF2-40B4-BE49-F238E27FC236}">
                        <a16:creationId xmlns:a16="http://schemas.microsoft.com/office/drawing/2014/main" id="{0B164427-7BB7-E531-9F8B-EBE9F6884C52}"/>
                      </a:ext>
                    </a:extLst>
                  </p:cNvPr>
                  <p:cNvSpPr/>
                  <p:nvPr/>
                </p:nvSpPr>
                <p:spPr>
                  <a:xfrm>
                    <a:off x="1220738"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grpSp>
            <p:grpSp>
              <p:nvGrpSpPr>
                <p:cNvPr id="46100" name="Graphic 21">
                  <a:extLst>
                    <a:ext uri="{FF2B5EF4-FFF2-40B4-BE49-F238E27FC236}">
                      <a16:creationId xmlns:a16="http://schemas.microsoft.com/office/drawing/2014/main" id="{9882C5EA-9E8C-08E6-13E0-9C35EDE8F325}"/>
                    </a:ext>
                  </a:extLst>
                </p:cNvPr>
                <p:cNvGrpSpPr/>
                <p:nvPr/>
              </p:nvGrpSpPr>
              <p:grpSpPr>
                <a:xfrm>
                  <a:off x="2287509" y="5789167"/>
                  <a:ext cx="739668" cy="76189"/>
                  <a:chOff x="2287509" y="5789167"/>
                  <a:chExt cx="739668" cy="76189"/>
                </a:xfrm>
              </p:grpSpPr>
              <p:sp>
                <p:nvSpPr>
                  <p:cNvPr id="46118" name="Freeform: Shape 46117">
                    <a:extLst>
                      <a:ext uri="{FF2B5EF4-FFF2-40B4-BE49-F238E27FC236}">
                        <a16:creationId xmlns:a16="http://schemas.microsoft.com/office/drawing/2014/main" id="{4ED45D3D-7CE0-2C0D-FDA2-3562B7DC8D53}"/>
                      </a:ext>
                    </a:extLst>
                  </p:cNvPr>
                  <p:cNvSpPr/>
                  <p:nvPr/>
                </p:nvSpPr>
                <p:spPr>
                  <a:xfrm>
                    <a:off x="3014460"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46120" name="Freeform: Shape 46119">
                    <a:extLst>
                      <a:ext uri="{FF2B5EF4-FFF2-40B4-BE49-F238E27FC236}">
                        <a16:creationId xmlns:a16="http://schemas.microsoft.com/office/drawing/2014/main" id="{C5AD9956-EF1A-8111-F62C-C6030F1C2C6A}"/>
                      </a:ext>
                    </a:extLst>
                  </p:cNvPr>
                  <p:cNvSpPr/>
                  <p:nvPr/>
                </p:nvSpPr>
                <p:spPr>
                  <a:xfrm>
                    <a:off x="2650985"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46122" name="Freeform: Shape 46121">
                    <a:extLst>
                      <a:ext uri="{FF2B5EF4-FFF2-40B4-BE49-F238E27FC236}">
                        <a16:creationId xmlns:a16="http://schemas.microsoft.com/office/drawing/2014/main" id="{1F8EC707-5982-BA97-0EA1-FA8821790CC8}"/>
                      </a:ext>
                    </a:extLst>
                  </p:cNvPr>
                  <p:cNvSpPr/>
                  <p:nvPr/>
                </p:nvSpPr>
                <p:spPr>
                  <a:xfrm>
                    <a:off x="2287509"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grpSp>
            <p:grpSp>
              <p:nvGrpSpPr>
                <p:cNvPr id="46101" name="Graphic 21">
                  <a:extLst>
                    <a:ext uri="{FF2B5EF4-FFF2-40B4-BE49-F238E27FC236}">
                      <a16:creationId xmlns:a16="http://schemas.microsoft.com/office/drawing/2014/main" id="{69485023-FB70-CEC6-4271-CDC898D6CD6F}"/>
                    </a:ext>
                  </a:extLst>
                </p:cNvPr>
                <p:cNvGrpSpPr/>
                <p:nvPr/>
              </p:nvGrpSpPr>
              <p:grpSpPr>
                <a:xfrm>
                  <a:off x="3375774" y="5789167"/>
                  <a:ext cx="739795" cy="76189"/>
                  <a:chOff x="3375774" y="5789167"/>
                  <a:chExt cx="739795" cy="76189"/>
                </a:xfrm>
              </p:grpSpPr>
              <p:sp>
                <p:nvSpPr>
                  <p:cNvPr id="46111" name="Freeform: Shape 46110">
                    <a:extLst>
                      <a:ext uri="{FF2B5EF4-FFF2-40B4-BE49-F238E27FC236}">
                        <a16:creationId xmlns:a16="http://schemas.microsoft.com/office/drawing/2014/main" id="{B9B8C06C-F681-C020-FEAF-CA2B769193FA}"/>
                      </a:ext>
                    </a:extLst>
                  </p:cNvPr>
                  <p:cNvSpPr/>
                  <p:nvPr/>
                </p:nvSpPr>
                <p:spPr>
                  <a:xfrm>
                    <a:off x="4102852"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46114" name="Freeform: Shape 46113">
                    <a:extLst>
                      <a:ext uri="{FF2B5EF4-FFF2-40B4-BE49-F238E27FC236}">
                        <a16:creationId xmlns:a16="http://schemas.microsoft.com/office/drawing/2014/main" id="{FD9E7B3F-6155-18FF-4651-64E15A5538B0}"/>
                      </a:ext>
                    </a:extLst>
                  </p:cNvPr>
                  <p:cNvSpPr/>
                  <p:nvPr/>
                </p:nvSpPr>
                <p:spPr>
                  <a:xfrm>
                    <a:off x="3739376"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46116" name="Freeform: Shape 46115">
                    <a:extLst>
                      <a:ext uri="{FF2B5EF4-FFF2-40B4-BE49-F238E27FC236}">
                        <a16:creationId xmlns:a16="http://schemas.microsoft.com/office/drawing/2014/main" id="{BCAFB9E1-76A9-5656-DB1B-44451E27F799}"/>
                      </a:ext>
                    </a:extLst>
                  </p:cNvPr>
                  <p:cNvSpPr/>
                  <p:nvPr/>
                </p:nvSpPr>
                <p:spPr>
                  <a:xfrm>
                    <a:off x="3375774"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grpSp>
            <p:grpSp>
              <p:nvGrpSpPr>
                <p:cNvPr id="46102" name="Graphic 21">
                  <a:extLst>
                    <a:ext uri="{FF2B5EF4-FFF2-40B4-BE49-F238E27FC236}">
                      <a16:creationId xmlns:a16="http://schemas.microsoft.com/office/drawing/2014/main" id="{88C3D9C4-E93B-0553-A71B-8F055F07355B}"/>
                    </a:ext>
                  </a:extLst>
                </p:cNvPr>
                <p:cNvGrpSpPr/>
                <p:nvPr/>
              </p:nvGrpSpPr>
              <p:grpSpPr>
                <a:xfrm>
                  <a:off x="4471415" y="5789167"/>
                  <a:ext cx="716648" cy="76189"/>
                  <a:chOff x="4471415" y="5789167"/>
                  <a:chExt cx="716648" cy="76189"/>
                </a:xfrm>
              </p:grpSpPr>
              <p:sp>
                <p:nvSpPr>
                  <p:cNvPr id="46105" name="Freeform: Shape 46104">
                    <a:extLst>
                      <a:ext uri="{FF2B5EF4-FFF2-40B4-BE49-F238E27FC236}">
                        <a16:creationId xmlns:a16="http://schemas.microsoft.com/office/drawing/2014/main" id="{228AB099-D5E3-B6A7-5225-474F4B5FD38E}"/>
                      </a:ext>
                    </a:extLst>
                  </p:cNvPr>
                  <p:cNvSpPr/>
                  <p:nvPr/>
                </p:nvSpPr>
                <p:spPr>
                  <a:xfrm>
                    <a:off x="5175346"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46107" name="Freeform: Shape 46106">
                    <a:extLst>
                      <a:ext uri="{FF2B5EF4-FFF2-40B4-BE49-F238E27FC236}">
                        <a16:creationId xmlns:a16="http://schemas.microsoft.com/office/drawing/2014/main" id="{45B5A680-3BC0-563C-B959-F445BCF67D89}"/>
                      </a:ext>
                    </a:extLst>
                  </p:cNvPr>
                  <p:cNvSpPr/>
                  <p:nvPr/>
                </p:nvSpPr>
                <p:spPr>
                  <a:xfrm>
                    <a:off x="4823317"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46109" name="Freeform: Shape 46108">
                    <a:extLst>
                      <a:ext uri="{FF2B5EF4-FFF2-40B4-BE49-F238E27FC236}">
                        <a16:creationId xmlns:a16="http://schemas.microsoft.com/office/drawing/2014/main" id="{A42211BA-173A-AFE3-7D32-D7E30DFB2F4A}"/>
                      </a:ext>
                    </a:extLst>
                  </p:cNvPr>
                  <p:cNvSpPr/>
                  <p:nvPr/>
                </p:nvSpPr>
                <p:spPr>
                  <a:xfrm>
                    <a:off x="4471415"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grpSp>
          </p:grpSp>
        </p:grpSp>
        <p:grpSp>
          <p:nvGrpSpPr>
            <p:cNvPr id="46135" name="Group 46134">
              <a:extLst>
                <a:ext uri="{FF2B5EF4-FFF2-40B4-BE49-F238E27FC236}">
                  <a16:creationId xmlns:a16="http://schemas.microsoft.com/office/drawing/2014/main" id="{A353D004-9522-A6BD-AC15-3A37D4059E62}"/>
                </a:ext>
              </a:extLst>
            </p:cNvPr>
            <p:cNvGrpSpPr/>
            <p:nvPr/>
          </p:nvGrpSpPr>
          <p:grpSpPr>
            <a:xfrm>
              <a:off x="6961764" y="5804716"/>
              <a:ext cx="4155471" cy="307777"/>
              <a:chOff x="2866204" y="5064788"/>
              <a:chExt cx="7285227" cy="307777"/>
            </a:xfrm>
          </p:grpSpPr>
          <p:grpSp>
            <p:nvGrpSpPr>
              <p:cNvPr id="46136" name="Group 46135">
                <a:extLst>
                  <a:ext uri="{FF2B5EF4-FFF2-40B4-BE49-F238E27FC236}">
                    <a16:creationId xmlns:a16="http://schemas.microsoft.com/office/drawing/2014/main" id="{358D759D-7502-FD1C-54B3-8039A79CF0B2}"/>
                  </a:ext>
                </a:extLst>
              </p:cNvPr>
              <p:cNvGrpSpPr/>
              <p:nvPr/>
            </p:nvGrpSpPr>
            <p:grpSpPr>
              <a:xfrm>
                <a:off x="2866204" y="5064788"/>
                <a:ext cx="2213846" cy="307777"/>
                <a:chOff x="2866204" y="5064788"/>
                <a:chExt cx="2213846" cy="307777"/>
              </a:xfrm>
            </p:grpSpPr>
            <p:sp>
              <p:nvSpPr>
                <p:cNvPr id="46156" name="TextBox 46155">
                  <a:extLst>
                    <a:ext uri="{FF2B5EF4-FFF2-40B4-BE49-F238E27FC236}">
                      <a16:creationId xmlns:a16="http://schemas.microsoft.com/office/drawing/2014/main" id="{A4276D64-8D17-D846-B37C-672ADFD3B17E}"/>
                    </a:ext>
                  </a:extLst>
                </p:cNvPr>
                <p:cNvSpPr txBox="1"/>
                <p:nvPr/>
              </p:nvSpPr>
              <p:spPr bwMode="auto">
                <a:xfrm>
                  <a:off x="2866204" y="506478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6158" name="TextBox 46157">
                  <a:extLst>
                    <a:ext uri="{FF2B5EF4-FFF2-40B4-BE49-F238E27FC236}">
                      <a16:creationId xmlns:a16="http://schemas.microsoft.com/office/drawing/2014/main" id="{EC52F8AE-9DD8-4020-486A-F661322AF4DB}"/>
                    </a:ext>
                  </a:extLst>
                </p:cNvPr>
                <p:cNvSpPr txBox="1"/>
                <p:nvPr/>
              </p:nvSpPr>
              <p:spPr bwMode="auto">
                <a:xfrm>
                  <a:off x="3497721" y="506478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46160" name="TextBox 46159">
                  <a:extLst>
                    <a:ext uri="{FF2B5EF4-FFF2-40B4-BE49-F238E27FC236}">
                      <a16:creationId xmlns:a16="http://schemas.microsoft.com/office/drawing/2014/main" id="{77BE5B23-D2A5-9750-F7C7-B5E48754E167}"/>
                    </a:ext>
                  </a:extLst>
                </p:cNvPr>
                <p:cNvSpPr txBox="1"/>
                <p:nvPr/>
              </p:nvSpPr>
              <p:spPr bwMode="auto">
                <a:xfrm>
                  <a:off x="4126810" y="506478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46162" name="TextBox 46161">
                  <a:extLst>
                    <a:ext uri="{FF2B5EF4-FFF2-40B4-BE49-F238E27FC236}">
                      <a16:creationId xmlns:a16="http://schemas.microsoft.com/office/drawing/2014/main" id="{8A4A3A27-2BD6-B791-413B-EEE905331A66}"/>
                    </a:ext>
                  </a:extLst>
                </p:cNvPr>
                <p:cNvSpPr txBox="1"/>
                <p:nvPr/>
              </p:nvSpPr>
              <p:spPr bwMode="auto">
                <a:xfrm>
                  <a:off x="4712642"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grpSp>
          <p:grpSp>
            <p:nvGrpSpPr>
              <p:cNvPr id="46137" name="Group 46136">
                <a:extLst>
                  <a:ext uri="{FF2B5EF4-FFF2-40B4-BE49-F238E27FC236}">
                    <a16:creationId xmlns:a16="http://schemas.microsoft.com/office/drawing/2014/main" id="{A7CC0286-F911-343C-D1E0-A75C64F80239}"/>
                  </a:ext>
                </a:extLst>
              </p:cNvPr>
              <p:cNvGrpSpPr/>
              <p:nvPr/>
            </p:nvGrpSpPr>
            <p:grpSpPr>
              <a:xfrm>
                <a:off x="5361787" y="5064788"/>
                <a:ext cx="2259531" cy="307777"/>
                <a:chOff x="2820519" y="5064788"/>
                <a:chExt cx="2259531" cy="307777"/>
              </a:xfrm>
            </p:grpSpPr>
            <p:sp>
              <p:nvSpPr>
                <p:cNvPr id="46148" name="TextBox 46147">
                  <a:extLst>
                    <a:ext uri="{FF2B5EF4-FFF2-40B4-BE49-F238E27FC236}">
                      <a16:creationId xmlns:a16="http://schemas.microsoft.com/office/drawing/2014/main" id="{33DD0058-A00F-A98B-A191-D8794C16C2AF}"/>
                    </a:ext>
                  </a:extLst>
                </p:cNvPr>
                <p:cNvSpPr txBox="1"/>
                <p:nvPr/>
              </p:nvSpPr>
              <p:spPr bwMode="auto">
                <a:xfrm>
                  <a:off x="2820519"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46150" name="TextBox 46149">
                  <a:extLst>
                    <a:ext uri="{FF2B5EF4-FFF2-40B4-BE49-F238E27FC236}">
                      <a16:creationId xmlns:a16="http://schemas.microsoft.com/office/drawing/2014/main" id="{1FC8052F-6BF4-DF12-CBE4-558B0F68322C}"/>
                    </a:ext>
                  </a:extLst>
                </p:cNvPr>
                <p:cNvSpPr txBox="1"/>
                <p:nvPr/>
              </p:nvSpPr>
              <p:spPr bwMode="auto">
                <a:xfrm>
                  <a:off x="3452036"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6152" name="TextBox 46151">
                  <a:extLst>
                    <a:ext uri="{FF2B5EF4-FFF2-40B4-BE49-F238E27FC236}">
                      <a16:creationId xmlns:a16="http://schemas.microsoft.com/office/drawing/2014/main" id="{A5D158D8-E272-1889-1DD5-143D1563BBE2}"/>
                    </a:ext>
                  </a:extLst>
                </p:cNvPr>
                <p:cNvSpPr txBox="1"/>
                <p:nvPr/>
              </p:nvSpPr>
              <p:spPr bwMode="auto">
                <a:xfrm>
                  <a:off x="4081125"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46154" name="TextBox 46153">
                  <a:extLst>
                    <a:ext uri="{FF2B5EF4-FFF2-40B4-BE49-F238E27FC236}">
                      <a16:creationId xmlns:a16="http://schemas.microsoft.com/office/drawing/2014/main" id="{E6F2AC46-AFF6-AD22-D41D-3B8D7250D891}"/>
                    </a:ext>
                  </a:extLst>
                </p:cNvPr>
                <p:cNvSpPr txBox="1"/>
                <p:nvPr/>
              </p:nvSpPr>
              <p:spPr bwMode="auto">
                <a:xfrm>
                  <a:off x="4712642"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grpSp>
          <p:grpSp>
            <p:nvGrpSpPr>
              <p:cNvPr id="46138" name="Group 46137">
                <a:extLst>
                  <a:ext uri="{FF2B5EF4-FFF2-40B4-BE49-F238E27FC236}">
                    <a16:creationId xmlns:a16="http://schemas.microsoft.com/office/drawing/2014/main" id="{9DE21ADF-41C7-5E35-1301-BA7132F3A865}"/>
                  </a:ext>
                </a:extLst>
              </p:cNvPr>
              <p:cNvGrpSpPr/>
              <p:nvPr/>
            </p:nvGrpSpPr>
            <p:grpSpPr>
              <a:xfrm>
                <a:off x="7891900" y="5064788"/>
                <a:ext cx="2259531" cy="307777"/>
                <a:chOff x="2820519" y="5064788"/>
                <a:chExt cx="2259531" cy="307777"/>
              </a:xfrm>
            </p:grpSpPr>
            <p:sp>
              <p:nvSpPr>
                <p:cNvPr id="46139" name="TextBox 46138">
                  <a:extLst>
                    <a:ext uri="{FF2B5EF4-FFF2-40B4-BE49-F238E27FC236}">
                      <a16:creationId xmlns:a16="http://schemas.microsoft.com/office/drawing/2014/main" id="{763D585F-107C-FA04-3C6E-285B22CF4697}"/>
                    </a:ext>
                  </a:extLst>
                </p:cNvPr>
                <p:cNvSpPr txBox="1"/>
                <p:nvPr/>
              </p:nvSpPr>
              <p:spPr bwMode="auto">
                <a:xfrm>
                  <a:off x="2820519"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46141" name="TextBox 46140">
                  <a:extLst>
                    <a:ext uri="{FF2B5EF4-FFF2-40B4-BE49-F238E27FC236}">
                      <a16:creationId xmlns:a16="http://schemas.microsoft.com/office/drawing/2014/main" id="{579F8189-A792-1A46-CA2E-F1F367E1A047}"/>
                    </a:ext>
                  </a:extLst>
                </p:cNvPr>
                <p:cNvSpPr txBox="1"/>
                <p:nvPr/>
              </p:nvSpPr>
              <p:spPr bwMode="auto">
                <a:xfrm>
                  <a:off x="3452036"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46143" name="TextBox 46142">
                  <a:extLst>
                    <a:ext uri="{FF2B5EF4-FFF2-40B4-BE49-F238E27FC236}">
                      <a16:creationId xmlns:a16="http://schemas.microsoft.com/office/drawing/2014/main" id="{7058928B-AFBC-FE59-C76D-FE1B800C3740}"/>
                    </a:ext>
                  </a:extLst>
                </p:cNvPr>
                <p:cNvSpPr txBox="1"/>
                <p:nvPr/>
              </p:nvSpPr>
              <p:spPr bwMode="auto">
                <a:xfrm>
                  <a:off x="4081125"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6145" name="TextBox 46144">
                  <a:extLst>
                    <a:ext uri="{FF2B5EF4-FFF2-40B4-BE49-F238E27FC236}">
                      <a16:creationId xmlns:a16="http://schemas.microsoft.com/office/drawing/2014/main" id="{0422EC69-3224-5AC2-583F-0E05B2AC33A1}"/>
                    </a:ext>
                  </a:extLst>
                </p:cNvPr>
                <p:cNvSpPr txBox="1"/>
                <p:nvPr/>
              </p:nvSpPr>
              <p:spPr bwMode="auto">
                <a:xfrm>
                  <a:off x="4712642"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44</a:t>
                  </a:r>
                </a:p>
              </p:txBody>
            </p:sp>
          </p:grpSp>
        </p:grpSp>
      </p:grpSp>
      <p:grpSp>
        <p:nvGrpSpPr>
          <p:cNvPr id="46173" name="Graphic 46170">
            <a:extLst>
              <a:ext uri="{FF2B5EF4-FFF2-40B4-BE49-F238E27FC236}">
                <a16:creationId xmlns:a16="http://schemas.microsoft.com/office/drawing/2014/main" id="{C4A32B17-C848-03E3-34BB-FF59745824A2}"/>
              </a:ext>
            </a:extLst>
          </p:cNvPr>
          <p:cNvGrpSpPr/>
          <p:nvPr/>
        </p:nvGrpSpPr>
        <p:grpSpPr>
          <a:xfrm>
            <a:off x="8872234" y="3672592"/>
            <a:ext cx="2218421" cy="756503"/>
            <a:chOff x="8872234" y="3672592"/>
            <a:chExt cx="2218421" cy="756503"/>
          </a:xfrm>
          <a:solidFill>
            <a:srgbClr val="025973"/>
          </a:solidFill>
        </p:grpSpPr>
        <p:sp>
          <p:nvSpPr>
            <p:cNvPr id="46174" name="Freeform: Shape 46173">
              <a:extLst>
                <a:ext uri="{FF2B5EF4-FFF2-40B4-BE49-F238E27FC236}">
                  <a16:creationId xmlns:a16="http://schemas.microsoft.com/office/drawing/2014/main" id="{8B4C1B0B-2C06-28CF-EE99-05D9AE2BE9DC}"/>
                </a:ext>
              </a:extLst>
            </p:cNvPr>
            <p:cNvSpPr/>
            <p:nvPr/>
          </p:nvSpPr>
          <p:spPr>
            <a:xfrm>
              <a:off x="11014159" y="4363312"/>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025973"/>
            </a:solidFill>
            <a:ln w="12737" cap="flat">
              <a:noFill/>
              <a:prstDash val="solid"/>
              <a:miter/>
            </a:ln>
          </p:spPr>
          <p:txBody>
            <a:bodyPr rtlCol="0" anchor="ctr"/>
            <a:lstStyle/>
            <a:p>
              <a:endParaRPr lang="en-US"/>
            </a:p>
          </p:txBody>
        </p:sp>
        <p:sp>
          <p:nvSpPr>
            <p:cNvPr id="46175" name="Freeform: Shape 46174">
              <a:extLst>
                <a:ext uri="{FF2B5EF4-FFF2-40B4-BE49-F238E27FC236}">
                  <a16:creationId xmlns:a16="http://schemas.microsoft.com/office/drawing/2014/main" id="{63968E2B-CD57-5EC6-9F92-25794E2C8BFD}"/>
                </a:ext>
              </a:extLst>
            </p:cNvPr>
            <p:cNvSpPr/>
            <p:nvPr/>
          </p:nvSpPr>
          <p:spPr>
            <a:xfrm>
              <a:off x="10963161" y="4363312"/>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025973"/>
            </a:solidFill>
            <a:ln w="12737" cap="flat">
              <a:noFill/>
              <a:prstDash val="solid"/>
              <a:miter/>
            </a:ln>
          </p:spPr>
          <p:txBody>
            <a:bodyPr rtlCol="0" anchor="ctr"/>
            <a:lstStyle/>
            <a:p>
              <a:endParaRPr lang="en-US"/>
            </a:p>
          </p:txBody>
        </p:sp>
        <p:sp>
          <p:nvSpPr>
            <p:cNvPr id="46176" name="Freeform: Shape 46175">
              <a:extLst>
                <a:ext uri="{FF2B5EF4-FFF2-40B4-BE49-F238E27FC236}">
                  <a16:creationId xmlns:a16="http://schemas.microsoft.com/office/drawing/2014/main" id="{CDB354AA-E7E5-6E42-192F-BE2D9B2FD166}"/>
                </a:ext>
              </a:extLst>
            </p:cNvPr>
            <p:cNvSpPr/>
            <p:nvPr/>
          </p:nvSpPr>
          <p:spPr>
            <a:xfrm>
              <a:off x="10924912" y="4363312"/>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025973"/>
            </a:solidFill>
            <a:ln w="12737" cap="flat">
              <a:noFill/>
              <a:prstDash val="solid"/>
              <a:miter/>
            </a:ln>
          </p:spPr>
          <p:txBody>
            <a:bodyPr rtlCol="0" anchor="ctr"/>
            <a:lstStyle/>
            <a:p>
              <a:endParaRPr lang="en-US"/>
            </a:p>
          </p:txBody>
        </p:sp>
        <p:sp>
          <p:nvSpPr>
            <p:cNvPr id="46177" name="Freeform: Shape 46176">
              <a:extLst>
                <a:ext uri="{FF2B5EF4-FFF2-40B4-BE49-F238E27FC236}">
                  <a16:creationId xmlns:a16="http://schemas.microsoft.com/office/drawing/2014/main" id="{C94A8F1B-986A-8BD8-3C3F-493173FFA6A8}"/>
                </a:ext>
              </a:extLst>
            </p:cNvPr>
            <p:cNvSpPr/>
            <p:nvPr/>
          </p:nvSpPr>
          <p:spPr>
            <a:xfrm>
              <a:off x="10848415" y="4363312"/>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025973"/>
            </a:solidFill>
            <a:ln w="12737" cap="flat">
              <a:noFill/>
              <a:prstDash val="solid"/>
              <a:miter/>
            </a:ln>
          </p:spPr>
          <p:txBody>
            <a:bodyPr rtlCol="0" anchor="ctr"/>
            <a:lstStyle/>
            <a:p>
              <a:endParaRPr lang="en-US"/>
            </a:p>
          </p:txBody>
        </p:sp>
        <p:sp>
          <p:nvSpPr>
            <p:cNvPr id="46178" name="Freeform: Shape 46177">
              <a:extLst>
                <a:ext uri="{FF2B5EF4-FFF2-40B4-BE49-F238E27FC236}">
                  <a16:creationId xmlns:a16="http://schemas.microsoft.com/office/drawing/2014/main" id="{5E6B2BF4-5A85-EC05-4689-AC71D564CF6E}"/>
                </a:ext>
              </a:extLst>
            </p:cNvPr>
            <p:cNvSpPr/>
            <p:nvPr/>
          </p:nvSpPr>
          <p:spPr>
            <a:xfrm>
              <a:off x="10784667" y="4363312"/>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025973"/>
            </a:solidFill>
            <a:ln w="12737" cap="flat">
              <a:noFill/>
              <a:prstDash val="solid"/>
              <a:miter/>
            </a:ln>
          </p:spPr>
          <p:txBody>
            <a:bodyPr rtlCol="0" anchor="ctr"/>
            <a:lstStyle/>
            <a:p>
              <a:endParaRPr lang="en-US"/>
            </a:p>
          </p:txBody>
        </p:sp>
        <p:sp>
          <p:nvSpPr>
            <p:cNvPr id="46179" name="Freeform: Shape 46178">
              <a:extLst>
                <a:ext uri="{FF2B5EF4-FFF2-40B4-BE49-F238E27FC236}">
                  <a16:creationId xmlns:a16="http://schemas.microsoft.com/office/drawing/2014/main" id="{35B4E7E3-2829-C1D8-E786-190EC13C8423}"/>
                </a:ext>
              </a:extLst>
            </p:cNvPr>
            <p:cNvSpPr/>
            <p:nvPr/>
          </p:nvSpPr>
          <p:spPr>
            <a:xfrm>
              <a:off x="10669921" y="4286566"/>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025973"/>
            </a:solidFill>
            <a:ln w="12737" cap="flat">
              <a:noFill/>
              <a:prstDash val="solid"/>
              <a:miter/>
            </a:ln>
          </p:spPr>
          <p:txBody>
            <a:bodyPr rtlCol="0" anchor="ctr"/>
            <a:lstStyle/>
            <a:p>
              <a:endParaRPr lang="en-US"/>
            </a:p>
          </p:txBody>
        </p:sp>
        <p:sp>
          <p:nvSpPr>
            <p:cNvPr id="46180" name="Freeform: Shape 46179">
              <a:extLst>
                <a:ext uri="{FF2B5EF4-FFF2-40B4-BE49-F238E27FC236}">
                  <a16:creationId xmlns:a16="http://schemas.microsoft.com/office/drawing/2014/main" id="{F92AC8E9-08B7-BE7E-1EAC-52D9457FD6AA}"/>
                </a:ext>
              </a:extLst>
            </p:cNvPr>
            <p:cNvSpPr/>
            <p:nvPr/>
          </p:nvSpPr>
          <p:spPr>
            <a:xfrm>
              <a:off x="10606173" y="4286566"/>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025973"/>
            </a:solidFill>
            <a:ln w="12737" cap="flat">
              <a:noFill/>
              <a:prstDash val="solid"/>
              <a:miter/>
            </a:ln>
          </p:spPr>
          <p:txBody>
            <a:bodyPr rtlCol="0" anchor="ctr"/>
            <a:lstStyle/>
            <a:p>
              <a:endParaRPr lang="en-US"/>
            </a:p>
          </p:txBody>
        </p:sp>
        <p:sp>
          <p:nvSpPr>
            <p:cNvPr id="46181" name="Freeform: Shape 46180">
              <a:extLst>
                <a:ext uri="{FF2B5EF4-FFF2-40B4-BE49-F238E27FC236}">
                  <a16:creationId xmlns:a16="http://schemas.microsoft.com/office/drawing/2014/main" id="{7058A107-F095-927F-3B98-49DEA73E3504}"/>
                </a:ext>
              </a:extLst>
            </p:cNvPr>
            <p:cNvSpPr/>
            <p:nvPr/>
          </p:nvSpPr>
          <p:spPr>
            <a:xfrm>
              <a:off x="10516926" y="4264638"/>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025973"/>
            </a:solidFill>
            <a:ln w="12737" cap="flat">
              <a:noFill/>
              <a:prstDash val="solid"/>
              <a:miter/>
            </a:ln>
          </p:spPr>
          <p:txBody>
            <a:bodyPr rtlCol="0" anchor="ctr"/>
            <a:lstStyle/>
            <a:p>
              <a:endParaRPr lang="en-US"/>
            </a:p>
          </p:txBody>
        </p:sp>
        <p:sp>
          <p:nvSpPr>
            <p:cNvPr id="46182" name="Freeform: Shape 46181">
              <a:extLst>
                <a:ext uri="{FF2B5EF4-FFF2-40B4-BE49-F238E27FC236}">
                  <a16:creationId xmlns:a16="http://schemas.microsoft.com/office/drawing/2014/main" id="{F2AF27AE-55BE-EDC5-092B-7A0BA5A53E23}"/>
                </a:ext>
              </a:extLst>
            </p:cNvPr>
            <p:cNvSpPr/>
            <p:nvPr/>
          </p:nvSpPr>
          <p:spPr>
            <a:xfrm>
              <a:off x="10440429" y="4231747"/>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025973"/>
            </a:solidFill>
            <a:ln w="12737" cap="flat">
              <a:noFill/>
              <a:prstDash val="solid"/>
              <a:miter/>
            </a:ln>
          </p:spPr>
          <p:txBody>
            <a:bodyPr rtlCol="0" anchor="ctr"/>
            <a:lstStyle/>
            <a:p>
              <a:endParaRPr lang="en-US"/>
            </a:p>
          </p:txBody>
        </p:sp>
        <p:sp>
          <p:nvSpPr>
            <p:cNvPr id="46183" name="Freeform: Shape 46182">
              <a:extLst>
                <a:ext uri="{FF2B5EF4-FFF2-40B4-BE49-F238E27FC236}">
                  <a16:creationId xmlns:a16="http://schemas.microsoft.com/office/drawing/2014/main" id="{CE1776D0-6068-6699-A454-30D545FFDDF0}"/>
                </a:ext>
              </a:extLst>
            </p:cNvPr>
            <p:cNvSpPr/>
            <p:nvPr/>
          </p:nvSpPr>
          <p:spPr>
            <a:xfrm>
              <a:off x="10287434" y="4165964"/>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025973"/>
            </a:solidFill>
            <a:ln w="12737" cap="flat">
              <a:noFill/>
              <a:prstDash val="solid"/>
              <a:miter/>
            </a:ln>
          </p:spPr>
          <p:txBody>
            <a:bodyPr rtlCol="0" anchor="ctr"/>
            <a:lstStyle/>
            <a:p>
              <a:endParaRPr lang="en-US"/>
            </a:p>
          </p:txBody>
        </p:sp>
        <p:sp>
          <p:nvSpPr>
            <p:cNvPr id="46184" name="Freeform: Shape 46183">
              <a:extLst>
                <a:ext uri="{FF2B5EF4-FFF2-40B4-BE49-F238E27FC236}">
                  <a16:creationId xmlns:a16="http://schemas.microsoft.com/office/drawing/2014/main" id="{A3FFDCDF-540B-8F55-BD0A-6B4C8DBA9B09}"/>
                </a:ext>
              </a:extLst>
            </p:cNvPr>
            <p:cNvSpPr/>
            <p:nvPr/>
          </p:nvSpPr>
          <p:spPr>
            <a:xfrm>
              <a:off x="10338433" y="4165964"/>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025973"/>
            </a:solidFill>
            <a:ln w="12737" cap="flat">
              <a:noFill/>
              <a:prstDash val="solid"/>
              <a:miter/>
            </a:ln>
          </p:spPr>
          <p:txBody>
            <a:bodyPr rtlCol="0" anchor="ctr"/>
            <a:lstStyle/>
            <a:p>
              <a:endParaRPr lang="en-US"/>
            </a:p>
          </p:txBody>
        </p:sp>
        <p:sp>
          <p:nvSpPr>
            <p:cNvPr id="46185" name="Freeform: Shape 46184">
              <a:extLst>
                <a:ext uri="{FF2B5EF4-FFF2-40B4-BE49-F238E27FC236}">
                  <a16:creationId xmlns:a16="http://schemas.microsoft.com/office/drawing/2014/main" id="{E57FA56B-DDD2-A75E-3898-90218F0F5A55}"/>
                </a:ext>
              </a:extLst>
            </p:cNvPr>
            <p:cNvSpPr/>
            <p:nvPr/>
          </p:nvSpPr>
          <p:spPr>
            <a:xfrm>
              <a:off x="10134440" y="4100181"/>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025973"/>
            </a:solidFill>
            <a:ln w="12737" cap="flat">
              <a:noFill/>
              <a:prstDash val="solid"/>
              <a:miter/>
            </a:ln>
          </p:spPr>
          <p:txBody>
            <a:bodyPr rtlCol="0" anchor="ctr"/>
            <a:lstStyle/>
            <a:p>
              <a:endParaRPr lang="en-US"/>
            </a:p>
          </p:txBody>
        </p:sp>
        <p:sp>
          <p:nvSpPr>
            <p:cNvPr id="46186" name="Freeform: Shape 46185">
              <a:extLst>
                <a:ext uri="{FF2B5EF4-FFF2-40B4-BE49-F238E27FC236}">
                  <a16:creationId xmlns:a16="http://schemas.microsoft.com/office/drawing/2014/main" id="{CF9ECD81-CF8A-729E-3800-E86A0FDA688D}"/>
                </a:ext>
              </a:extLst>
            </p:cNvPr>
            <p:cNvSpPr/>
            <p:nvPr/>
          </p:nvSpPr>
          <p:spPr>
            <a:xfrm>
              <a:off x="10096191" y="4089217"/>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025973"/>
            </a:solidFill>
            <a:ln w="12737" cap="flat">
              <a:noFill/>
              <a:prstDash val="solid"/>
              <a:miter/>
            </a:ln>
          </p:spPr>
          <p:txBody>
            <a:bodyPr rtlCol="0" anchor="ctr"/>
            <a:lstStyle/>
            <a:p>
              <a:endParaRPr lang="en-US"/>
            </a:p>
          </p:txBody>
        </p:sp>
        <p:sp>
          <p:nvSpPr>
            <p:cNvPr id="46187" name="Freeform: Shape 46186">
              <a:extLst>
                <a:ext uri="{FF2B5EF4-FFF2-40B4-BE49-F238E27FC236}">
                  <a16:creationId xmlns:a16="http://schemas.microsoft.com/office/drawing/2014/main" id="{4E5BDCF6-1939-BDF0-EFE8-3A0566027DD7}"/>
                </a:ext>
              </a:extLst>
            </p:cNvPr>
            <p:cNvSpPr/>
            <p:nvPr/>
          </p:nvSpPr>
          <p:spPr>
            <a:xfrm>
              <a:off x="9879449" y="4023434"/>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025973"/>
            </a:solidFill>
            <a:ln w="12737" cap="flat">
              <a:noFill/>
              <a:prstDash val="solid"/>
              <a:miter/>
            </a:ln>
          </p:spPr>
          <p:txBody>
            <a:bodyPr rtlCol="0" anchor="ctr"/>
            <a:lstStyle/>
            <a:p>
              <a:endParaRPr lang="en-US"/>
            </a:p>
          </p:txBody>
        </p:sp>
        <p:sp>
          <p:nvSpPr>
            <p:cNvPr id="46188" name="Freeform: Shape 46187">
              <a:extLst>
                <a:ext uri="{FF2B5EF4-FFF2-40B4-BE49-F238E27FC236}">
                  <a16:creationId xmlns:a16="http://schemas.microsoft.com/office/drawing/2014/main" id="{EE82CC3D-811D-6ECD-1C77-E069BC722058}"/>
                </a:ext>
              </a:extLst>
            </p:cNvPr>
            <p:cNvSpPr/>
            <p:nvPr/>
          </p:nvSpPr>
          <p:spPr>
            <a:xfrm>
              <a:off x="9815701" y="3990543"/>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025973"/>
            </a:solidFill>
            <a:ln w="12737" cap="flat">
              <a:noFill/>
              <a:prstDash val="solid"/>
              <a:miter/>
            </a:ln>
          </p:spPr>
          <p:txBody>
            <a:bodyPr rtlCol="0" anchor="ctr"/>
            <a:lstStyle/>
            <a:p>
              <a:endParaRPr lang="en-US"/>
            </a:p>
          </p:txBody>
        </p:sp>
        <p:sp>
          <p:nvSpPr>
            <p:cNvPr id="46189" name="Freeform: Shape 46188">
              <a:extLst>
                <a:ext uri="{FF2B5EF4-FFF2-40B4-BE49-F238E27FC236}">
                  <a16:creationId xmlns:a16="http://schemas.microsoft.com/office/drawing/2014/main" id="{50FFCF52-6727-034F-62E9-786CDE5E35CB}"/>
                </a:ext>
              </a:extLst>
            </p:cNvPr>
            <p:cNvSpPr/>
            <p:nvPr/>
          </p:nvSpPr>
          <p:spPr>
            <a:xfrm>
              <a:off x="10019694" y="4056325"/>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025973"/>
            </a:solidFill>
            <a:ln w="12737" cap="flat">
              <a:noFill/>
              <a:prstDash val="solid"/>
              <a:miter/>
            </a:ln>
          </p:spPr>
          <p:txBody>
            <a:bodyPr rtlCol="0" anchor="ctr"/>
            <a:lstStyle/>
            <a:p>
              <a:endParaRPr lang="en-US"/>
            </a:p>
          </p:txBody>
        </p:sp>
        <p:sp>
          <p:nvSpPr>
            <p:cNvPr id="46190" name="Freeform: Shape 46189">
              <a:extLst>
                <a:ext uri="{FF2B5EF4-FFF2-40B4-BE49-F238E27FC236}">
                  <a16:creationId xmlns:a16="http://schemas.microsoft.com/office/drawing/2014/main" id="{643D021C-0DA0-6B70-23C1-D10AFE336537}"/>
                </a:ext>
              </a:extLst>
            </p:cNvPr>
            <p:cNvSpPr/>
            <p:nvPr/>
          </p:nvSpPr>
          <p:spPr>
            <a:xfrm>
              <a:off x="8872234" y="3672592"/>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025973"/>
            </a:solidFill>
            <a:ln w="12737" cap="flat">
              <a:noFill/>
              <a:prstDash val="solid"/>
              <a:miter/>
            </a:ln>
          </p:spPr>
          <p:txBody>
            <a:bodyPr rtlCol="0" anchor="ctr"/>
            <a:lstStyle/>
            <a:p>
              <a:endParaRPr lang="en-US"/>
            </a:p>
          </p:txBody>
        </p:sp>
      </p:grpSp>
      <p:sp>
        <p:nvSpPr>
          <p:cNvPr id="46191" name="Freeform: Shape 46190">
            <a:extLst>
              <a:ext uri="{FF2B5EF4-FFF2-40B4-BE49-F238E27FC236}">
                <a16:creationId xmlns:a16="http://schemas.microsoft.com/office/drawing/2014/main" id="{FC56FE6B-9ADC-1CC5-2C7E-095621AE8A94}"/>
              </a:ext>
            </a:extLst>
          </p:cNvPr>
          <p:cNvSpPr/>
          <p:nvPr/>
        </p:nvSpPr>
        <p:spPr>
          <a:xfrm>
            <a:off x="6953427" y="2916088"/>
            <a:ext cx="4231702" cy="1480115"/>
          </a:xfrm>
          <a:custGeom>
            <a:avLst/>
            <a:gdLst>
              <a:gd name="connsiteX0" fmla="*/ 4231703 w 4231702"/>
              <a:gd name="connsiteY0" fmla="*/ 1480116 h 1480115"/>
              <a:gd name="connsiteX1" fmla="*/ 3792991 w 4231702"/>
              <a:gd name="connsiteY1" fmla="*/ 1480116 h 1480115"/>
              <a:gd name="connsiteX2" fmla="*/ 3792991 w 4231702"/>
              <a:gd name="connsiteY2" fmla="*/ 1403369 h 1480115"/>
              <a:gd name="connsiteX3" fmla="*/ 3639996 w 4231702"/>
              <a:gd name="connsiteY3" fmla="*/ 1403369 h 1480115"/>
              <a:gd name="connsiteX4" fmla="*/ 3639996 w 4231702"/>
              <a:gd name="connsiteY4" fmla="*/ 1381441 h 1480115"/>
              <a:gd name="connsiteX5" fmla="*/ 3554830 w 4231702"/>
              <a:gd name="connsiteY5" fmla="*/ 1381441 h 1480115"/>
              <a:gd name="connsiteX6" fmla="*/ 3554830 w 4231702"/>
              <a:gd name="connsiteY6" fmla="*/ 1348550 h 1480115"/>
              <a:gd name="connsiteX7" fmla="*/ 3474252 w 4231702"/>
              <a:gd name="connsiteY7" fmla="*/ 1348550 h 1480115"/>
              <a:gd name="connsiteX8" fmla="*/ 3474252 w 4231702"/>
              <a:gd name="connsiteY8" fmla="*/ 1300638 h 1480115"/>
              <a:gd name="connsiteX9" fmla="*/ 3423254 w 4231702"/>
              <a:gd name="connsiteY9" fmla="*/ 1300638 h 1480115"/>
              <a:gd name="connsiteX10" fmla="*/ 3423254 w 4231702"/>
              <a:gd name="connsiteY10" fmla="*/ 1282767 h 1480115"/>
              <a:gd name="connsiteX11" fmla="*/ 3341529 w 4231702"/>
              <a:gd name="connsiteY11" fmla="*/ 1282767 h 1480115"/>
              <a:gd name="connsiteX12" fmla="*/ 3341529 w 4231702"/>
              <a:gd name="connsiteY12" fmla="*/ 1255357 h 1480115"/>
              <a:gd name="connsiteX13" fmla="*/ 3312206 w 4231702"/>
              <a:gd name="connsiteY13" fmla="*/ 1255357 h 1480115"/>
              <a:gd name="connsiteX14" fmla="*/ 3312206 w 4231702"/>
              <a:gd name="connsiteY14" fmla="*/ 1222466 h 1480115"/>
              <a:gd name="connsiteX15" fmla="*/ 3183563 w 4231702"/>
              <a:gd name="connsiteY15" fmla="*/ 1222466 h 1480115"/>
              <a:gd name="connsiteX16" fmla="*/ 3183563 w 4231702"/>
              <a:gd name="connsiteY16" fmla="*/ 1206020 h 1480115"/>
              <a:gd name="connsiteX17" fmla="*/ 3142764 w 4231702"/>
              <a:gd name="connsiteY17" fmla="*/ 1206020 h 1480115"/>
              <a:gd name="connsiteX18" fmla="*/ 3142764 w 4231702"/>
              <a:gd name="connsiteY18" fmla="*/ 1173129 h 1480115"/>
              <a:gd name="connsiteX19" fmla="*/ 3054920 w 4231702"/>
              <a:gd name="connsiteY19" fmla="*/ 1173129 h 1480115"/>
              <a:gd name="connsiteX20" fmla="*/ 3054920 w 4231702"/>
              <a:gd name="connsiteY20" fmla="*/ 1157341 h 1480115"/>
              <a:gd name="connsiteX21" fmla="*/ 2954071 w 4231702"/>
              <a:gd name="connsiteY21" fmla="*/ 1157341 h 1480115"/>
              <a:gd name="connsiteX22" fmla="*/ 2954071 w 4231702"/>
              <a:gd name="connsiteY22" fmla="*/ 1130918 h 1480115"/>
              <a:gd name="connsiteX23" fmla="*/ 2830400 w 4231702"/>
              <a:gd name="connsiteY23" fmla="*/ 1130918 h 1480115"/>
              <a:gd name="connsiteX24" fmla="*/ 2830400 w 4231702"/>
              <a:gd name="connsiteY24" fmla="*/ 1097040 h 1480115"/>
              <a:gd name="connsiteX25" fmla="*/ 2730444 w 4231702"/>
              <a:gd name="connsiteY25" fmla="*/ 1097040 h 1480115"/>
              <a:gd name="connsiteX26" fmla="*/ 2730444 w 4231702"/>
              <a:gd name="connsiteY26" fmla="*/ 1074454 h 1480115"/>
              <a:gd name="connsiteX27" fmla="*/ 2698315 w 4231702"/>
              <a:gd name="connsiteY27" fmla="*/ 1074454 h 1480115"/>
              <a:gd name="connsiteX28" fmla="*/ 2698315 w 4231702"/>
              <a:gd name="connsiteY28" fmla="*/ 1056803 h 1480115"/>
              <a:gd name="connsiteX29" fmla="*/ 2631125 w 4231702"/>
              <a:gd name="connsiteY29" fmla="*/ 1056803 h 1480115"/>
              <a:gd name="connsiteX30" fmla="*/ 2631125 w 4231702"/>
              <a:gd name="connsiteY30" fmla="*/ 1039151 h 1480115"/>
              <a:gd name="connsiteX31" fmla="*/ 2553607 w 4231702"/>
              <a:gd name="connsiteY31" fmla="*/ 1039151 h 1480115"/>
              <a:gd name="connsiteX32" fmla="*/ 2553607 w 4231702"/>
              <a:gd name="connsiteY32" fmla="*/ 1016565 h 1480115"/>
              <a:gd name="connsiteX33" fmla="*/ 2502482 w 4231702"/>
              <a:gd name="connsiteY33" fmla="*/ 1016565 h 1480115"/>
              <a:gd name="connsiteX34" fmla="*/ 2502482 w 4231702"/>
              <a:gd name="connsiteY34" fmla="*/ 985099 h 1480115"/>
              <a:gd name="connsiteX35" fmla="*/ 2312386 w 4231702"/>
              <a:gd name="connsiteY35" fmla="*/ 985099 h 1480115"/>
              <a:gd name="connsiteX36" fmla="*/ 2312386 w 4231702"/>
              <a:gd name="connsiteY36" fmla="*/ 958786 h 1480115"/>
              <a:gd name="connsiteX37" fmla="*/ 2281660 w 4231702"/>
              <a:gd name="connsiteY37" fmla="*/ 958786 h 1480115"/>
              <a:gd name="connsiteX38" fmla="*/ 2281660 w 4231702"/>
              <a:gd name="connsiteY38" fmla="*/ 937407 h 1480115"/>
              <a:gd name="connsiteX39" fmla="*/ 2245196 w 4231702"/>
              <a:gd name="connsiteY39" fmla="*/ 937407 h 1480115"/>
              <a:gd name="connsiteX40" fmla="*/ 2245196 w 4231702"/>
              <a:gd name="connsiteY40" fmla="*/ 923592 h 1480115"/>
              <a:gd name="connsiteX41" fmla="*/ 2220334 w 4231702"/>
              <a:gd name="connsiteY41" fmla="*/ 923592 h 1480115"/>
              <a:gd name="connsiteX42" fmla="*/ 2220334 w 4231702"/>
              <a:gd name="connsiteY42" fmla="*/ 904515 h 1480115"/>
              <a:gd name="connsiteX43" fmla="*/ 2180173 w 4231702"/>
              <a:gd name="connsiteY43" fmla="*/ 904515 h 1480115"/>
              <a:gd name="connsiteX44" fmla="*/ 2180173 w 4231702"/>
              <a:gd name="connsiteY44" fmla="*/ 890810 h 1480115"/>
              <a:gd name="connsiteX45" fmla="*/ 2151614 w 4231702"/>
              <a:gd name="connsiteY45" fmla="*/ 890810 h 1480115"/>
              <a:gd name="connsiteX46" fmla="*/ 2151614 w 4231702"/>
              <a:gd name="connsiteY46" fmla="*/ 865703 h 1480115"/>
              <a:gd name="connsiteX47" fmla="*/ 2122800 w 4231702"/>
              <a:gd name="connsiteY47" fmla="*/ 865703 h 1480115"/>
              <a:gd name="connsiteX48" fmla="*/ 2122800 w 4231702"/>
              <a:gd name="connsiteY48" fmla="*/ 843118 h 1480115"/>
              <a:gd name="connsiteX49" fmla="*/ 2100488 w 4231702"/>
              <a:gd name="connsiteY49" fmla="*/ 843118 h 1480115"/>
              <a:gd name="connsiteX50" fmla="*/ 2100488 w 4231702"/>
              <a:gd name="connsiteY50" fmla="*/ 822286 h 1480115"/>
              <a:gd name="connsiteX51" fmla="*/ 2050765 w 4231702"/>
              <a:gd name="connsiteY51" fmla="*/ 822286 h 1480115"/>
              <a:gd name="connsiteX52" fmla="*/ 2050765 w 4231702"/>
              <a:gd name="connsiteY52" fmla="*/ 809130 h 1480115"/>
              <a:gd name="connsiteX53" fmla="*/ 1963048 w 4231702"/>
              <a:gd name="connsiteY53" fmla="*/ 809130 h 1480115"/>
              <a:gd name="connsiteX54" fmla="*/ 1963048 w 4231702"/>
              <a:gd name="connsiteY54" fmla="*/ 783913 h 1480115"/>
              <a:gd name="connsiteX55" fmla="*/ 1918807 w 4231702"/>
              <a:gd name="connsiteY55" fmla="*/ 783913 h 1480115"/>
              <a:gd name="connsiteX56" fmla="*/ 1918807 w 4231702"/>
              <a:gd name="connsiteY56" fmla="*/ 756504 h 1480115"/>
              <a:gd name="connsiteX57" fmla="*/ 1823186 w 4231702"/>
              <a:gd name="connsiteY57" fmla="*/ 756504 h 1480115"/>
              <a:gd name="connsiteX58" fmla="*/ 1823186 w 4231702"/>
              <a:gd name="connsiteY58" fmla="*/ 717363 h 1480115"/>
              <a:gd name="connsiteX59" fmla="*/ 1800874 w 4231702"/>
              <a:gd name="connsiteY59" fmla="*/ 717363 h 1480115"/>
              <a:gd name="connsiteX60" fmla="*/ 1800874 w 4231702"/>
              <a:gd name="connsiteY60" fmla="*/ 694777 h 1480115"/>
              <a:gd name="connsiteX61" fmla="*/ 1733556 w 4231702"/>
              <a:gd name="connsiteY61" fmla="*/ 694777 h 1480115"/>
              <a:gd name="connsiteX62" fmla="*/ 1733556 w 4231702"/>
              <a:gd name="connsiteY62" fmla="*/ 663311 h 1480115"/>
              <a:gd name="connsiteX63" fmla="*/ 1695690 w 4231702"/>
              <a:gd name="connsiteY63" fmla="*/ 663311 h 1480115"/>
              <a:gd name="connsiteX64" fmla="*/ 1695690 w 4231702"/>
              <a:gd name="connsiteY64" fmla="*/ 636998 h 1480115"/>
              <a:gd name="connsiteX65" fmla="*/ 1679498 w 4231702"/>
              <a:gd name="connsiteY65" fmla="*/ 636998 h 1480115"/>
              <a:gd name="connsiteX66" fmla="*/ 1679498 w 4231702"/>
              <a:gd name="connsiteY66" fmla="*/ 619456 h 1480115"/>
              <a:gd name="connsiteX67" fmla="*/ 1552258 w 4231702"/>
              <a:gd name="connsiteY67" fmla="*/ 619456 h 1480115"/>
              <a:gd name="connsiteX68" fmla="*/ 1552258 w 4231702"/>
              <a:gd name="connsiteY68" fmla="*/ 597528 h 1480115"/>
              <a:gd name="connsiteX69" fmla="*/ 1511332 w 4231702"/>
              <a:gd name="connsiteY69" fmla="*/ 597528 h 1480115"/>
              <a:gd name="connsiteX70" fmla="*/ 1511332 w 4231702"/>
              <a:gd name="connsiteY70" fmla="*/ 577903 h 1480115"/>
              <a:gd name="connsiteX71" fmla="*/ 1439807 w 4231702"/>
              <a:gd name="connsiteY71" fmla="*/ 577903 h 1480115"/>
              <a:gd name="connsiteX72" fmla="*/ 1439807 w 4231702"/>
              <a:gd name="connsiteY72" fmla="*/ 552686 h 1480115"/>
              <a:gd name="connsiteX73" fmla="*/ 1401813 w 4231702"/>
              <a:gd name="connsiteY73" fmla="*/ 552686 h 1480115"/>
              <a:gd name="connsiteX74" fmla="*/ 1401813 w 4231702"/>
              <a:gd name="connsiteY74" fmla="*/ 531745 h 1480115"/>
              <a:gd name="connsiteX75" fmla="*/ 1349157 w 4231702"/>
              <a:gd name="connsiteY75" fmla="*/ 531745 h 1480115"/>
              <a:gd name="connsiteX76" fmla="*/ 1349157 w 4231702"/>
              <a:gd name="connsiteY76" fmla="*/ 498634 h 1480115"/>
              <a:gd name="connsiteX77" fmla="*/ 1325953 w 4231702"/>
              <a:gd name="connsiteY77" fmla="*/ 498634 h 1480115"/>
              <a:gd name="connsiteX78" fmla="*/ 1325953 w 4231702"/>
              <a:gd name="connsiteY78" fmla="*/ 472321 h 1480115"/>
              <a:gd name="connsiteX79" fmla="*/ 1280437 w 4231702"/>
              <a:gd name="connsiteY79" fmla="*/ 472321 h 1480115"/>
              <a:gd name="connsiteX80" fmla="*/ 1280437 w 4231702"/>
              <a:gd name="connsiteY80" fmla="*/ 447105 h 1480115"/>
              <a:gd name="connsiteX81" fmla="*/ 1252643 w 4231702"/>
              <a:gd name="connsiteY81" fmla="*/ 447105 h 1480115"/>
              <a:gd name="connsiteX82" fmla="*/ 1252643 w 4231702"/>
              <a:gd name="connsiteY82" fmla="*/ 422107 h 1480115"/>
              <a:gd name="connsiteX83" fmla="*/ 1204450 w 4231702"/>
              <a:gd name="connsiteY83" fmla="*/ 422107 h 1480115"/>
              <a:gd name="connsiteX84" fmla="*/ 1204450 w 4231702"/>
              <a:gd name="connsiteY84" fmla="*/ 389216 h 1480115"/>
              <a:gd name="connsiteX85" fmla="*/ 1157659 w 4231702"/>
              <a:gd name="connsiteY85" fmla="*/ 389216 h 1480115"/>
              <a:gd name="connsiteX86" fmla="*/ 1157659 w 4231702"/>
              <a:gd name="connsiteY86" fmla="*/ 356324 h 1480115"/>
              <a:gd name="connsiteX87" fmla="*/ 1128463 w 4231702"/>
              <a:gd name="connsiteY87" fmla="*/ 356324 h 1480115"/>
              <a:gd name="connsiteX88" fmla="*/ 1128463 w 4231702"/>
              <a:gd name="connsiteY88" fmla="*/ 339001 h 1480115"/>
              <a:gd name="connsiteX89" fmla="*/ 1072875 w 4231702"/>
              <a:gd name="connsiteY89" fmla="*/ 339001 h 1480115"/>
              <a:gd name="connsiteX90" fmla="*/ 1072875 w 4231702"/>
              <a:gd name="connsiteY90" fmla="*/ 312469 h 1480115"/>
              <a:gd name="connsiteX91" fmla="*/ 1050945 w 4231702"/>
              <a:gd name="connsiteY91" fmla="*/ 312469 h 1480115"/>
              <a:gd name="connsiteX92" fmla="*/ 1050945 w 4231702"/>
              <a:gd name="connsiteY92" fmla="*/ 280016 h 1480115"/>
              <a:gd name="connsiteX93" fmla="*/ 1007214 w 4231702"/>
              <a:gd name="connsiteY93" fmla="*/ 280016 h 1480115"/>
              <a:gd name="connsiteX94" fmla="*/ 1007214 w 4231702"/>
              <a:gd name="connsiteY94" fmla="*/ 263570 h 1480115"/>
              <a:gd name="connsiteX95" fmla="*/ 982225 w 4231702"/>
              <a:gd name="connsiteY95" fmla="*/ 263570 h 1480115"/>
              <a:gd name="connsiteX96" fmla="*/ 982225 w 4231702"/>
              <a:gd name="connsiteY96" fmla="*/ 235722 h 1480115"/>
              <a:gd name="connsiteX97" fmla="*/ 956216 w 4231702"/>
              <a:gd name="connsiteY97" fmla="*/ 235722 h 1480115"/>
              <a:gd name="connsiteX98" fmla="*/ 956216 w 4231702"/>
              <a:gd name="connsiteY98" fmla="*/ 214562 h 1480115"/>
              <a:gd name="connsiteX99" fmla="*/ 792257 w 4231702"/>
              <a:gd name="connsiteY99" fmla="*/ 214562 h 1480115"/>
              <a:gd name="connsiteX100" fmla="*/ 792257 w 4231702"/>
              <a:gd name="connsiteY100" fmla="*/ 193182 h 1480115"/>
              <a:gd name="connsiteX101" fmla="*/ 752223 w 4231702"/>
              <a:gd name="connsiteY101" fmla="*/ 193182 h 1480115"/>
              <a:gd name="connsiteX102" fmla="*/ 752223 w 4231702"/>
              <a:gd name="connsiteY102" fmla="*/ 173119 h 1480115"/>
              <a:gd name="connsiteX103" fmla="*/ 697145 w 4231702"/>
              <a:gd name="connsiteY103" fmla="*/ 173119 h 1480115"/>
              <a:gd name="connsiteX104" fmla="*/ 697145 w 4231702"/>
              <a:gd name="connsiteY104" fmla="*/ 158975 h 1480115"/>
              <a:gd name="connsiteX105" fmla="*/ 638752 w 4231702"/>
              <a:gd name="connsiteY105" fmla="*/ 158975 h 1480115"/>
              <a:gd name="connsiteX106" fmla="*/ 638752 w 4231702"/>
              <a:gd name="connsiteY106" fmla="*/ 137048 h 1480115"/>
              <a:gd name="connsiteX107" fmla="*/ 596296 w 4231702"/>
              <a:gd name="connsiteY107" fmla="*/ 137048 h 1480115"/>
              <a:gd name="connsiteX108" fmla="*/ 596296 w 4231702"/>
              <a:gd name="connsiteY108" fmla="*/ 110296 h 1480115"/>
              <a:gd name="connsiteX109" fmla="*/ 561235 w 4231702"/>
              <a:gd name="connsiteY109" fmla="*/ 110296 h 1480115"/>
              <a:gd name="connsiteX110" fmla="*/ 561235 w 4231702"/>
              <a:gd name="connsiteY110" fmla="*/ 93960 h 1480115"/>
              <a:gd name="connsiteX111" fmla="*/ 469183 w 4231702"/>
              <a:gd name="connsiteY111" fmla="*/ 93960 h 1480115"/>
              <a:gd name="connsiteX112" fmla="*/ 469183 w 4231702"/>
              <a:gd name="connsiteY112" fmla="*/ 82229 h 1480115"/>
              <a:gd name="connsiteX113" fmla="*/ 420735 w 4231702"/>
              <a:gd name="connsiteY113" fmla="*/ 82229 h 1480115"/>
              <a:gd name="connsiteX114" fmla="*/ 420735 w 4231702"/>
              <a:gd name="connsiteY114" fmla="*/ 53723 h 1480115"/>
              <a:gd name="connsiteX115" fmla="*/ 318739 w 4231702"/>
              <a:gd name="connsiteY115" fmla="*/ 53723 h 1480115"/>
              <a:gd name="connsiteX116" fmla="*/ 318739 w 4231702"/>
              <a:gd name="connsiteY116" fmla="*/ 37387 h 1480115"/>
              <a:gd name="connsiteX117" fmla="*/ 280490 w 4231702"/>
              <a:gd name="connsiteY117" fmla="*/ 37387 h 1480115"/>
              <a:gd name="connsiteX118" fmla="*/ 280490 w 4231702"/>
              <a:gd name="connsiteY118" fmla="*/ 22257 h 1480115"/>
              <a:gd name="connsiteX119" fmla="*/ 178494 w 4231702"/>
              <a:gd name="connsiteY119" fmla="*/ 22257 h 1480115"/>
              <a:gd name="connsiteX120" fmla="*/ 178494 w 4231702"/>
              <a:gd name="connsiteY120" fmla="*/ 0 h 1480115"/>
              <a:gd name="connsiteX121" fmla="*/ 0 w 4231702"/>
              <a:gd name="connsiteY121" fmla="*/ 0 h 148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4231702" h="1480115">
                <a:moveTo>
                  <a:pt x="4231703" y="1480116"/>
                </a:moveTo>
                <a:lnTo>
                  <a:pt x="3792991" y="1480116"/>
                </a:lnTo>
                <a:lnTo>
                  <a:pt x="3792991" y="1403369"/>
                </a:lnTo>
                <a:lnTo>
                  <a:pt x="3639996" y="1403369"/>
                </a:lnTo>
                <a:lnTo>
                  <a:pt x="3639996" y="1381441"/>
                </a:lnTo>
                <a:lnTo>
                  <a:pt x="3554830" y="1381441"/>
                </a:lnTo>
                <a:lnTo>
                  <a:pt x="3554830" y="1348550"/>
                </a:lnTo>
                <a:lnTo>
                  <a:pt x="3474252" y="1348550"/>
                </a:lnTo>
                <a:lnTo>
                  <a:pt x="3474252" y="1300638"/>
                </a:lnTo>
                <a:lnTo>
                  <a:pt x="3423254" y="1300638"/>
                </a:lnTo>
                <a:lnTo>
                  <a:pt x="3423254" y="1282767"/>
                </a:lnTo>
                <a:lnTo>
                  <a:pt x="3341529" y="1282767"/>
                </a:lnTo>
                <a:lnTo>
                  <a:pt x="3341529" y="1255357"/>
                </a:lnTo>
                <a:lnTo>
                  <a:pt x="3312206" y="1255357"/>
                </a:lnTo>
                <a:lnTo>
                  <a:pt x="3312206" y="1222466"/>
                </a:lnTo>
                <a:lnTo>
                  <a:pt x="3183563" y="1222466"/>
                </a:lnTo>
                <a:lnTo>
                  <a:pt x="3183563" y="1206020"/>
                </a:lnTo>
                <a:lnTo>
                  <a:pt x="3142764" y="1206020"/>
                </a:lnTo>
                <a:lnTo>
                  <a:pt x="3142764" y="1173129"/>
                </a:lnTo>
                <a:lnTo>
                  <a:pt x="3054920" y="1173129"/>
                </a:lnTo>
                <a:lnTo>
                  <a:pt x="3054920" y="1157341"/>
                </a:lnTo>
                <a:lnTo>
                  <a:pt x="2954071" y="1157341"/>
                </a:lnTo>
                <a:lnTo>
                  <a:pt x="2954071" y="1130918"/>
                </a:lnTo>
                <a:lnTo>
                  <a:pt x="2830400" y="1130918"/>
                </a:lnTo>
                <a:lnTo>
                  <a:pt x="2830400" y="1097040"/>
                </a:lnTo>
                <a:lnTo>
                  <a:pt x="2730444" y="1097040"/>
                </a:lnTo>
                <a:lnTo>
                  <a:pt x="2730444" y="1074454"/>
                </a:lnTo>
                <a:lnTo>
                  <a:pt x="2698315" y="1074454"/>
                </a:lnTo>
                <a:lnTo>
                  <a:pt x="2698315" y="1056803"/>
                </a:lnTo>
                <a:lnTo>
                  <a:pt x="2631125" y="1056803"/>
                </a:lnTo>
                <a:lnTo>
                  <a:pt x="2631125" y="1039151"/>
                </a:lnTo>
                <a:lnTo>
                  <a:pt x="2553607" y="1039151"/>
                </a:lnTo>
                <a:lnTo>
                  <a:pt x="2553607" y="1016565"/>
                </a:lnTo>
                <a:lnTo>
                  <a:pt x="2502482" y="1016565"/>
                </a:lnTo>
                <a:lnTo>
                  <a:pt x="2502482" y="985099"/>
                </a:lnTo>
                <a:lnTo>
                  <a:pt x="2312386" y="985099"/>
                </a:lnTo>
                <a:lnTo>
                  <a:pt x="2312386" y="958786"/>
                </a:lnTo>
                <a:lnTo>
                  <a:pt x="2281660" y="958786"/>
                </a:lnTo>
                <a:lnTo>
                  <a:pt x="2281660" y="937407"/>
                </a:lnTo>
                <a:lnTo>
                  <a:pt x="2245196" y="937407"/>
                </a:lnTo>
                <a:lnTo>
                  <a:pt x="2245196" y="923592"/>
                </a:lnTo>
                <a:lnTo>
                  <a:pt x="2220334" y="923592"/>
                </a:lnTo>
                <a:lnTo>
                  <a:pt x="2220334" y="904515"/>
                </a:lnTo>
                <a:lnTo>
                  <a:pt x="2180173" y="904515"/>
                </a:lnTo>
                <a:lnTo>
                  <a:pt x="2180173" y="890810"/>
                </a:lnTo>
                <a:lnTo>
                  <a:pt x="2151614" y="890810"/>
                </a:lnTo>
                <a:lnTo>
                  <a:pt x="2151614" y="865703"/>
                </a:lnTo>
                <a:lnTo>
                  <a:pt x="2122800" y="865703"/>
                </a:lnTo>
                <a:lnTo>
                  <a:pt x="2122800" y="843118"/>
                </a:lnTo>
                <a:lnTo>
                  <a:pt x="2100488" y="843118"/>
                </a:lnTo>
                <a:lnTo>
                  <a:pt x="2100488" y="822286"/>
                </a:lnTo>
                <a:lnTo>
                  <a:pt x="2050765" y="822286"/>
                </a:lnTo>
                <a:lnTo>
                  <a:pt x="2050765" y="809130"/>
                </a:lnTo>
                <a:lnTo>
                  <a:pt x="1963048" y="809130"/>
                </a:lnTo>
                <a:lnTo>
                  <a:pt x="1963048" y="783913"/>
                </a:lnTo>
                <a:lnTo>
                  <a:pt x="1918807" y="783913"/>
                </a:lnTo>
                <a:lnTo>
                  <a:pt x="1918807" y="756504"/>
                </a:lnTo>
                <a:lnTo>
                  <a:pt x="1823186" y="756504"/>
                </a:lnTo>
                <a:lnTo>
                  <a:pt x="1823186" y="717363"/>
                </a:lnTo>
                <a:lnTo>
                  <a:pt x="1800874" y="717363"/>
                </a:lnTo>
                <a:lnTo>
                  <a:pt x="1800874" y="694777"/>
                </a:lnTo>
                <a:lnTo>
                  <a:pt x="1733556" y="694777"/>
                </a:lnTo>
                <a:lnTo>
                  <a:pt x="1733556" y="663311"/>
                </a:lnTo>
                <a:lnTo>
                  <a:pt x="1695690" y="663311"/>
                </a:lnTo>
                <a:lnTo>
                  <a:pt x="1695690" y="636998"/>
                </a:lnTo>
                <a:lnTo>
                  <a:pt x="1679498" y="636998"/>
                </a:lnTo>
                <a:lnTo>
                  <a:pt x="1679498" y="619456"/>
                </a:lnTo>
                <a:lnTo>
                  <a:pt x="1552258" y="619456"/>
                </a:lnTo>
                <a:lnTo>
                  <a:pt x="1552258" y="597528"/>
                </a:lnTo>
                <a:lnTo>
                  <a:pt x="1511332" y="597528"/>
                </a:lnTo>
                <a:lnTo>
                  <a:pt x="1511332" y="577903"/>
                </a:lnTo>
                <a:lnTo>
                  <a:pt x="1439807" y="577903"/>
                </a:lnTo>
                <a:lnTo>
                  <a:pt x="1439807" y="552686"/>
                </a:lnTo>
                <a:lnTo>
                  <a:pt x="1401813" y="552686"/>
                </a:lnTo>
                <a:lnTo>
                  <a:pt x="1401813" y="531745"/>
                </a:lnTo>
                <a:lnTo>
                  <a:pt x="1349157" y="531745"/>
                </a:lnTo>
                <a:lnTo>
                  <a:pt x="1349157" y="498634"/>
                </a:lnTo>
                <a:lnTo>
                  <a:pt x="1325953" y="498634"/>
                </a:lnTo>
                <a:lnTo>
                  <a:pt x="1325953" y="472321"/>
                </a:lnTo>
                <a:lnTo>
                  <a:pt x="1280437" y="472321"/>
                </a:lnTo>
                <a:lnTo>
                  <a:pt x="1280437" y="447105"/>
                </a:lnTo>
                <a:lnTo>
                  <a:pt x="1252643" y="447105"/>
                </a:lnTo>
                <a:lnTo>
                  <a:pt x="1252643" y="422107"/>
                </a:lnTo>
                <a:lnTo>
                  <a:pt x="1204450" y="422107"/>
                </a:lnTo>
                <a:lnTo>
                  <a:pt x="1204450" y="389216"/>
                </a:lnTo>
                <a:lnTo>
                  <a:pt x="1157659" y="389216"/>
                </a:lnTo>
                <a:lnTo>
                  <a:pt x="1157659" y="356324"/>
                </a:lnTo>
                <a:lnTo>
                  <a:pt x="1128463" y="356324"/>
                </a:lnTo>
                <a:lnTo>
                  <a:pt x="1128463" y="339001"/>
                </a:lnTo>
                <a:lnTo>
                  <a:pt x="1072875" y="339001"/>
                </a:lnTo>
                <a:lnTo>
                  <a:pt x="1072875" y="312469"/>
                </a:lnTo>
                <a:lnTo>
                  <a:pt x="1050945" y="312469"/>
                </a:lnTo>
                <a:lnTo>
                  <a:pt x="1050945" y="280016"/>
                </a:lnTo>
                <a:lnTo>
                  <a:pt x="1007214" y="280016"/>
                </a:lnTo>
                <a:lnTo>
                  <a:pt x="1007214" y="263570"/>
                </a:lnTo>
                <a:lnTo>
                  <a:pt x="982225" y="263570"/>
                </a:lnTo>
                <a:lnTo>
                  <a:pt x="982225" y="235722"/>
                </a:lnTo>
                <a:lnTo>
                  <a:pt x="956216" y="235722"/>
                </a:lnTo>
                <a:lnTo>
                  <a:pt x="956216" y="214562"/>
                </a:lnTo>
                <a:lnTo>
                  <a:pt x="792257" y="214562"/>
                </a:lnTo>
                <a:lnTo>
                  <a:pt x="792257" y="193182"/>
                </a:lnTo>
                <a:lnTo>
                  <a:pt x="752223" y="193182"/>
                </a:lnTo>
                <a:lnTo>
                  <a:pt x="752223" y="173119"/>
                </a:lnTo>
                <a:lnTo>
                  <a:pt x="697145" y="173119"/>
                </a:lnTo>
                <a:lnTo>
                  <a:pt x="697145" y="158975"/>
                </a:lnTo>
                <a:lnTo>
                  <a:pt x="638752" y="158975"/>
                </a:lnTo>
                <a:lnTo>
                  <a:pt x="638752" y="137048"/>
                </a:lnTo>
                <a:lnTo>
                  <a:pt x="596296" y="137048"/>
                </a:lnTo>
                <a:lnTo>
                  <a:pt x="596296" y="110296"/>
                </a:lnTo>
                <a:lnTo>
                  <a:pt x="561235" y="110296"/>
                </a:lnTo>
                <a:lnTo>
                  <a:pt x="561235" y="93960"/>
                </a:lnTo>
                <a:lnTo>
                  <a:pt x="469183" y="93960"/>
                </a:lnTo>
                <a:lnTo>
                  <a:pt x="469183" y="82229"/>
                </a:lnTo>
                <a:lnTo>
                  <a:pt x="420735" y="82229"/>
                </a:lnTo>
                <a:lnTo>
                  <a:pt x="420735" y="53723"/>
                </a:lnTo>
                <a:lnTo>
                  <a:pt x="318739" y="53723"/>
                </a:lnTo>
                <a:lnTo>
                  <a:pt x="318739" y="37387"/>
                </a:lnTo>
                <a:lnTo>
                  <a:pt x="280490" y="37387"/>
                </a:lnTo>
                <a:lnTo>
                  <a:pt x="280490" y="22257"/>
                </a:lnTo>
                <a:lnTo>
                  <a:pt x="178494" y="22257"/>
                </a:lnTo>
                <a:lnTo>
                  <a:pt x="178494" y="0"/>
                </a:lnTo>
                <a:lnTo>
                  <a:pt x="0" y="0"/>
                </a:lnTo>
              </a:path>
            </a:pathLst>
          </a:custGeom>
          <a:noFill/>
          <a:ln w="28575" cap="flat">
            <a:solidFill>
              <a:srgbClr val="025973"/>
            </a:solidFill>
            <a:prstDash val="solid"/>
            <a:miter/>
          </a:ln>
        </p:spPr>
        <p:txBody>
          <a:bodyPr rtlCol="0" anchor="ctr"/>
          <a:lstStyle/>
          <a:p>
            <a:endParaRPr lang="en-US"/>
          </a:p>
        </p:txBody>
      </p:sp>
      <p:grpSp>
        <p:nvGrpSpPr>
          <p:cNvPr id="46230" name="Graphic 46170">
            <a:extLst>
              <a:ext uri="{FF2B5EF4-FFF2-40B4-BE49-F238E27FC236}">
                <a16:creationId xmlns:a16="http://schemas.microsoft.com/office/drawing/2014/main" id="{B7C1520D-B11F-AF6A-898F-FD2B8DB5A737}"/>
              </a:ext>
            </a:extLst>
          </p:cNvPr>
          <p:cNvGrpSpPr/>
          <p:nvPr/>
        </p:nvGrpSpPr>
        <p:grpSpPr>
          <a:xfrm>
            <a:off x="9802952" y="4133072"/>
            <a:ext cx="1211207" cy="515299"/>
            <a:chOff x="9802952" y="4133072"/>
            <a:chExt cx="1211207" cy="515299"/>
          </a:xfrm>
          <a:solidFill>
            <a:srgbClr val="E1471D"/>
          </a:solidFill>
        </p:grpSpPr>
        <p:sp>
          <p:nvSpPr>
            <p:cNvPr id="46231" name="Freeform: Shape 46230">
              <a:extLst>
                <a:ext uri="{FF2B5EF4-FFF2-40B4-BE49-F238E27FC236}">
                  <a16:creationId xmlns:a16="http://schemas.microsoft.com/office/drawing/2014/main" id="{00284C84-B06E-04F0-5C02-9D0276E463E3}"/>
                </a:ext>
              </a:extLst>
            </p:cNvPr>
            <p:cNvSpPr/>
            <p:nvPr/>
          </p:nvSpPr>
          <p:spPr>
            <a:xfrm>
              <a:off x="9853950" y="4155000"/>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E1471D"/>
            </a:solidFill>
            <a:ln w="12737" cap="flat">
              <a:noFill/>
              <a:prstDash val="solid"/>
              <a:miter/>
            </a:ln>
          </p:spPr>
          <p:txBody>
            <a:bodyPr rtlCol="0" anchor="ctr"/>
            <a:lstStyle/>
            <a:p>
              <a:endParaRPr lang="en-US"/>
            </a:p>
          </p:txBody>
        </p:sp>
        <p:sp>
          <p:nvSpPr>
            <p:cNvPr id="46232" name="Freeform: Shape 46231">
              <a:extLst>
                <a:ext uri="{FF2B5EF4-FFF2-40B4-BE49-F238E27FC236}">
                  <a16:creationId xmlns:a16="http://schemas.microsoft.com/office/drawing/2014/main" id="{5338A352-87A1-0529-5E53-9631C404B02E}"/>
                </a:ext>
              </a:extLst>
            </p:cNvPr>
            <p:cNvSpPr/>
            <p:nvPr/>
          </p:nvSpPr>
          <p:spPr>
            <a:xfrm>
              <a:off x="9917697" y="4155000"/>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E1471D"/>
            </a:solidFill>
            <a:ln w="12737" cap="flat">
              <a:noFill/>
              <a:prstDash val="solid"/>
              <a:miter/>
            </a:ln>
          </p:spPr>
          <p:txBody>
            <a:bodyPr rtlCol="0" anchor="ctr"/>
            <a:lstStyle/>
            <a:p>
              <a:endParaRPr lang="en-US"/>
            </a:p>
          </p:txBody>
        </p:sp>
        <p:sp>
          <p:nvSpPr>
            <p:cNvPr id="46233" name="Freeform: Shape 46232">
              <a:extLst>
                <a:ext uri="{FF2B5EF4-FFF2-40B4-BE49-F238E27FC236}">
                  <a16:creationId xmlns:a16="http://schemas.microsoft.com/office/drawing/2014/main" id="{9DAEA4FB-A74B-479B-1153-71470073C7DB}"/>
                </a:ext>
              </a:extLst>
            </p:cNvPr>
            <p:cNvSpPr/>
            <p:nvPr/>
          </p:nvSpPr>
          <p:spPr>
            <a:xfrm>
              <a:off x="9802952" y="4133072"/>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E1471D"/>
            </a:solidFill>
            <a:ln w="12737" cap="flat">
              <a:noFill/>
              <a:prstDash val="solid"/>
              <a:miter/>
            </a:ln>
          </p:spPr>
          <p:txBody>
            <a:bodyPr rtlCol="0" anchor="ctr"/>
            <a:lstStyle/>
            <a:p>
              <a:endParaRPr lang="en-US"/>
            </a:p>
          </p:txBody>
        </p:sp>
        <p:sp>
          <p:nvSpPr>
            <p:cNvPr id="46234" name="Freeform: Shape 46233">
              <a:extLst>
                <a:ext uri="{FF2B5EF4-FFF2-40B4-BE49-F238E27FC236}">
                  <a16:creationId xmlns:a16="http://schemas.microsoft.com/office/drawing/2014/main" id="{615F6D89-EAF8-2097-FB18-886EE3317054}"/>
                </a:ext>
              </a:extLst>
            </p:cNvPr>
            <p:cNvSpPr/>
            <p:nvPr/>
          </p:nvSpPr>
          <p:spPr>
            <a:xfrm>
              <a:off x="10134440" y="4231747"/>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E1471D"/>
            </a:solidFill>
            <a:ln w="12737" cap="flat">
              <a:noFill/>
              <a:prstDash val="solid"/>
              <a:miter/>
            </a:ln>
          </p:spPr>
          <p:txBody>
            <a:bodyPr rtlCol="0" anchor="ctr"/>
            <a:lstStyle/>
            <a:p>
              <a:endParaRPr lang="en-US"/>
            </a:p>
          </p:txBody>
        </p:sp>
        <p:sp>
          <p:nvSpPr>
            <p:cNvPr id="46235" name="Freeform: Shape 46234">
              <a:extLst>
                <a:ext uri="{FF2B5EF4-FFF2-40B4-BE49-F238E27FC236}">
                  <a16:creationId xmlns:a16="http://schemas.microsoft.com/office/drawing/2014/main" id="{3F74346B-B0B6-FBFD-4115-963B1AE9DDA0}"/>
                </a:ext>
              </a:extLst>
            </p:cNvPr>
            <p:cNvSpPr/>
            <p:nvPr/>
          </p:nvSpPr>
          <p:spPr>
            <a:xfrm>
              <a:off x="10185438" y="4231747"/>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E1471D"/>
            </a:solidFill>
            <a:ln w="12737" cap="flat">
              <a:noFill/>
              <a:prstDash val="solid"/>
              <a:miter/>
            </a:ln>
          </p:spPr>
          <p:txBody>
            <a:bodyPr rtlCol="0" anchor="ctr"/>
            <a:lstStyle/>
            <a:p>
              <a:endParaRPr lang="en-US"/>
            </a:p>
          </p:txBody>
        </p:sp>
        <p:sp>
          <p:nvSpPr>
            <p:cNvPr id="46236" name="Freeform: Shape 46235">
              <a:extLst>
                <a:ext uri="{FF2B5EF4-FFF2-40B4-BE49-F238E27FC236}">
                  <a16:creationId xmlns:a16="http://schemas.microsoft.com/office/drawing/2014/main" id="{2E2385A7-7B19-4B25-A06C-5CFE6B448EE2}"/>
                </a:ext>
              </a:extLst>
            </p:cNvPr>
            <p:cNvSpPr/>
            <p:nvPr/>
          </p:nvSpPr>
          <p:spPr>
            <a:xfrm>
              <a:off x="10236436" y="4231747"/>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E1471D"/>
            </a:solidFill>
            <a:ln w="12737" cap="flat">
              <a:noFill/>
              <a:prstDash val="solid"/>
              <a:miter/>
            </a:ln>
          </p:spPr>
          <p:txBody>
            <a:bodyPr rtlCol="0" anchor="ctr"/>
            <a:lstStyle/>
            <a:p>
              <a:endParaRPr lang="en-US"/>
            </a:p>
          </p:txBody>
        </p:sp>
        <p:sp>
          <p:nvSpPr>
            <p:cNvPr id="46237" name="Freeform: Shape 46236">
              <a:extLst>
                <a:ext uri="{FF2B5EF4-FFF2-40B4-BE49-F238E27FC236}">
                  <a16:creationId xmlns:a16="http://schemas.microsoft.com/office/drawing/2014/main" id="{B633A72D-EEE4-23A3-526F-DC90A6E896EA}"/>
                </a:ext>
              </a:extLst>
            </p:cNvPr>
            <p:cNvSpPr/>
            <p:nvPr/>
          </p:nvSpPr>
          <p:spPr>
            <a:xfrm>
              <a:off x="10287434" y="4231747"/>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E1471D"/>
            </a:solidFill>
            <a:ln w="12737" cap="flat">
              <a:noFill/>
              <a:prstDash val="solid"/>
              <a:miter/>
            </a:ln>
          </p:spPr>
          <p:txBody>
            <a:bodyPr rtlCol="0" anchor="ctr"/>
            <a:lstStyle/>
            <a:p>
              <a:endParaRPr lang="en-US"/>
            </a:p>
          </p:txBody>
        </p:sp>
        <p:sp>
          <p:nvSpPr>
            <p:cNvPr id="46238" name="Freeform: Shape 46237">
              <a:extLst>
                <a:ext uri="{FF2B5EF4-FFF2-40B4-BE49-F238E27FC236}">
                  <a16:creationId xmlns:a16="http://schemas.microsoft.com/office/drawing/2014/main" id="{EAC9F8ED-9AD1-8BB2-F312-FE8DC16E406B}"/>
                </a:ext>
              </a:extLst>
            </p:cNvPr>
            <p:cNvSpPr/>
            <p:nvPr/>
          </p:nvSpPr>
          <p:spPr>
            <a:xfrm>
              <a:off x="10057943" y="4220783"/>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E1471D"/>
            </a:solidFill>
            <a:ln w="12737" cap="flat">
              <a:noFill/>
              <a:prstDash val="solid"/>
              <a:miter/>
            </a:ln>
          </p:spPr>
          <p:txBody>
            <a:bodyPr rtlCol="0" anchor="ctr"/>
            <a:lstStyle/>
            <a:p>
              <a:endParaRPr lang="en-US"/>
            </a:p>
          </p:txBody>
        </p:sp>
        <p:sp>
          <p:nvSpPr>
            <p:cNvPr id="46239" name="Freeform: Shape 46238">
              <a:extLst>
                <a:ext uri="{FF2B5EF4-FFF2-40B4-BE49-F238E27FC236}">
                  <a16:creationId xmlns:a16="http://schemas.microsoft.com/office/drawing/2014/main" id="{52FDF073-F0C1-983F-DE4D-67E31CA7FD82}"/>
                </a:ext>
              </a:extLst>
            </p:cNvPr>
            <p:cNvSpPr/>
            <p:nvPr/>
          </p:nvSpPr>
          <p:spPr>
            <a:xfrm>
              <a:off x="10504177" y="4418131"/>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E1471D"/>
            </a:solidFill>
            <a:ln w="12737" cap="flat">
              <a:noFill/>
              <a:prstDash val="solid"/>
              <a:miter/>
            </a:ln>
          </p:spPr>
          <p:txBody>
            <a:bodyPr rtlCol="0" anchor="ctr"/>
            <a:lstStyle/>
            <a:p>
              <a:endParaRPr lang="en-US"/>
            </a:p>
          </p:txBody>
        </p:sp>
        <p:sp>
          <p:nvSpPr>
            <p:cNvPr id="46240" name="Freeform: Shape 46239">
              <a:extLst>
                <a:ext uri="{FF2B5EF4-FFF2-40B4-BE49-F238E27FC236}">
                  <a16:creationId xmlns:a16="http://schemas.microsoft.com/office/drawing/2014/main" id="{4B2F23B3-D438-DC43-418A-08B5D855A803}"/>
                </a:ext>
              </a:extLst>
            </p:cNvPr>
            <p:cNvSpPr/>
            <p:nvPr/>
          </p:nvSpPr>
          <p:spPr>
            <a:xfrm>
              <a:off x="10567924" y="4418131"/>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E1471D"/>
            </a:solidFill>
            <a:ln w="12737" cap="flat">
              <a:noFill/>
              <a:prstDash val="solid"/>
              <a:miter/>
            </a:ln>
          </p:spPr>
          <p:txBody>
            <a:bodyPr rtlCol="0" anchor="ctr"/>
            <a:lstStyle/>
            <a:p>
              <a:endParaRPr lang="en-US"/>
            </a:p>
          </p:txBody>
        </p:sp>
        <p:sp>
          <p:nvSpPr>
            <p:cNvPr id="46241" name="Freeform: Shape 46240">
              <a:extLst>
                <a:ext uri="{FF2B5EF4-FFF2-40B4-BE49-F238E27FC236}">
                  <a16:creationId xmlns:a16="http://schemas.microsoft.com/office/drawing/2014/main" id="{9CC90538-7C69-9E97-ABDB-9535A0DE076D}"/>
                </a:ext>
              </a:extLst>
            </p:cNvPr>
            <p:cNvSpPr/>
            <p:nvPr/>
          </p:nvSpPr>
          <p:spPr>
            <a:xfrm>
              <a:off x="10631672" y="4418131"/>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E1471D"/>
            </a:solidFill>
            <a:ln w="12737" cap="flat">
              <a:noFill/>
              <a:prstDash val="solid"/>
              <a:miter/>
            </a:ln>
          </p:spPr>
          <p:txBody>
            <a:bodyPr rtlCol="0" anchor="ctr"/>
            <a:lstStyle/>
            <a:p>
              <a:endParaRPr lang="en-US"/>
            </a:p>
          </p:txBody>
        </p:sp>
        <p:sp>
          <p:nvSpPr>
            <p:cNvPr id="46242" name="Freeform: Shape 46241">
              <a:extLst>
                <a:ext uri="{FF2B5EF4-FFF2-40B4-BE49-F238E27FC236}">
                  <a16:creationId xmlns:a16="http://schemas.microsoft.com/office/drawing/2014/main" id="{3D62229D-CA83-3D67-09A8-7A5CD8594EDA}"/>
                </a:ext>
              </a:extLst>
            </p:cNvPr>
            <p:cNvSpPr/>
            <p:nvPr/>
          </p:nvSpPr>
          <p:spPr>
            <a:xfrm>
              <a:off x="10695420" y="4418131"/>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E1471D"/>
            </a:solidFill>
            <a:ln w="12737" cap="flat">
              <a:noFill/>
              <a:prstDash val="solid"/>
              <a:miter/>
            </a:ln>
          </p:spPr>
          <p:txBody>
            <a:bodyPr rtlCol="0" anchor="ctr"/>
            <a:lstStyle/>
            <a:p>
              <a:endParaRPr lang="en-US"/>
            </a:p>
          </p:txBody>
        </p:sp>
        <p:sp>
          <p:nvSpPr>
            <p:cNvPr id="46243" name="Freeform: Shape 46242">
              <a:extLst>
                <a:ext uri="{FF2B5EF4-FFF2-40B4-BE49-F238E27FC236}">
                  <a16:creationId xmlns:a16="http://schemas.microsoft.com/office/drawing/2014/main" id="{B2A108F2-92C8-AF1E-AF5D-F18C0B920AAD}"/>
                </a:ext>
              </a:extLst>
            </p:cNvPr>
            <p:cNvSpPr/>
            <p:nvPr/>
          </p:nvSpPr>
          <p:spPr>
            <a:xfrm>
              <a:off x="10759168" y="4418131"/>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E1471D"/>
            </a:solidFill>
            <a:ln w="12737" cap="flat">
              <a:noFill/>
              <a:prstDash val="solid"/>
              <a:miter/>
            </a:ln>
          </p:spPr>
          <p:txBody>
            <a:bodyPr rtlCol="0" anchor="ctr"/>
            <a:lstStyle/>
            <a:p>
              <a:endParaRPr lang="en-US"/>
            </a:p>
          </p:txBody>
        </p:sp>
        <p:sp>
          <p:nvSpPr>
            <p:cNvPr id="46244" name="Freeform: Shape 46243">
              <a:extLst>
                <a:ext uri="{FF2B5EF4-FFF2-40B4-BE49-F238E27FC236}">
                  <a16:creationId xmlns:a16="http://schemas.microsoft.com/office/drawing/2014/main" id="{586BA443-7C80-B12C-6285-0294D40F6FDE}"/>
                </a:ext>
              </a:extLst>
            </p:cNvPr>
            <p:cNvSpPr/>
            <p:nvPr/>
          </p:nvSpPr>
          <p:spPr>
            <a:xfrm>
              <a:off x="10886663" y="4582589"/>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E1471D"/>
            </a:solidFill>
            <a:ln w="12737" cap="flat">
              <a:noFill/>
              <a:prstDash val="solid"/>
              <a:miter/>
            </a:ln>
          </p:spPr>
          <p:txBody>
            <a:bodyPr rtlCol="0" anchor="ctr"/>
            <a:lstStyle/>
            <a:p>
              <a:endParaRPr lang="en-US"/>
            </a:p>
          </p:txBody>
        </p:sp>
        <p:sp>
          <p:nvSpPr>
            <p:cNvPr id="46245" name="Freeform: Shape 46244">
              <a:extLst>
                <a:ext uri="{FF2B5EF4-FFF2-40B4-BE49-F238E27FC236}">
                  <a16:creationId xmlns:a16="http://schemas.microsoft.com/office/drawing/2014/main" id="{9944C07B-D4B3-CF23-A553-431F99C8149B}"/>
                </a:ext>
              </a:extLst>
            </p:cNvPr>
            <p:cNvSpPr/>
            <p:nvPr/>
          </p:nvSpPr>
          <p:spPr>
            <a:xfrm>
              <a:off x="10937661" y="4582589"/>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E1471D"/>
            </a:solidFill>
            <a:ln w="12737" cap="flat">
              <a:noFill/>
              <a:prstDash val="solid"/>
              <a:miter/>
            </a:ln>
          </p:spPr>
          <p:txBody>
            <a:bodyPr rtlCol="0" anchor="ctr"/>
            <a:lstStyle/>
            <a:p>
              <a:endParaRPr lang="en-US"/>
            </a:p>
          </p:txBody>
        </p:sp>
        <p:sp>
          <p:nvSpPr>
            <p:cNvPr id="46246" name="Freeform: Shape 46245">
              <a:extLst>
                <a:ext uri="{FF2B5EF4-FFF2-40B4-BE49-F238E27FC236}">
                  <a16:creationId xmlns:a16="http://schemas.microsoft.com/office/drawing/2014/main" id="{A4C7B13F-1FAC-D9E8-E362-6AC159BBA8F6}"/>
                </a:ext>
              </a:extLst>
            </p:cNvPr>
            <p:cNvSpPr/>
            <p:nvPr/>
          </p:nvSpPr>
          <p:spPr>
            <a:xfrm>
              <a:off x="10402180" y="4308493"/>
              <a:ext cx="76497" cy="65782"/>
            </a:xfrm>
            <a:custGeom>
              <a:avLst/>
              <a:gdLst>
                <a:gd name="connsiteX0" fmla="*/ 76497 w 76497"/>
                <a:gd name="connsiteY0" fmla="*/ 32891 h 65782"/>
                <a:gd name="connsiteX1" fmla="*/ 38249 w 76497"/>
                <a:gd name="connsiteY1" fmla="*/ 65783 h 65782"/>
                <a:gd name="connsiteX2" fmla="*/ 0 w 76497"/>
                <a:gd name="connsiteY2" fmla="*/ 32891 h 65782"/>
                <a:gd name="connsiteX3" fmla="*/ 38249 w 76497"/>
                <a:gd name="connsiteY3" fmla="*/ 0 h 65782"/>
                <a:gd name="connsiteX4" fmla="*/ 76497 w 76497"/>
                <a:gd name="connsiteY4" fmla="*/ 32891 h 6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497" h="65782">
                  <a:moveTo>
                    <a:pt x="76497" y="32891"/>
                  </a:moveTo>
                  <a:cubicBezTo>
                    <a:pt x="76497" y="51057"/>
                    <a:pt x="59373" y="65783"/>
                    <a:pt x="38249" y="65783"/>
                  </a:cubicBezTo>
                  <a:cubicBezTo>
                    <a:pt x="17124" y="65783"/>
                    <a:pt x="0" y="51057"/>
                    <a:pt x="0" y="32891"/>
                  </a:cubicBezTo>
                  <a:cubicBezTo>
                    <a:pt x="0" y="14726"/>
                    <a:pt x="17124" y="0"/>
                    <a:pt x="38249" y="0"/>
                  </a:cubicBezTo>
                  <a:cubicBezTo>
                    <a:pt x="59373" y="0"/>
                    <a:pt x="76497" y="14726"/>
                    <a:pt x="76497" y="32891"/>
                  </a:cubicBezTo>
                  <a:close/>
                </a:path>
              </a:pathLst>
            </a:custGeom>
            <a:solidFill>
              <a:srgbClr val="E1471D"/>
            </a:solidFill>
            <a:ln w="12737" cap="flat">
              <a:noFill/>
              <a:prstDash val="solid"/>
              <a:miter/>
            </a:ln>
          </p:spPr>
          <p:txBody>
            <a:bodyPr rtlCol="0" anchor="ctr"/>
            <a:lstStyle/>
            <a:p>
              <a:endParaRPr lang="en-US"/>
            </a:p>
          </p:txBody>
        </p:sp>
      </p:grpSp>
      <p:sp>
        <p:nvSpPr>
          <p:cNvPr id="46247" name="Freeform: Shape 46246">
            <a:extLst>
              <a:ext uri="{FF2B5EF4-FFF2-40B4-BE49-F238E27FC236}">
                <a16:creationId xmlns:a16="http://schemas.microsoft.com/office/drawing/2014/main" id="{96C7A84F-95CC-34FB-04F9-B3A01F96F3DD}"/>
              </a:ext>
            </a:extLst>
          </p:cNvPr>
          <p:cNvSpPr/>
          <p:nvPr/>
        </p:nvSpPr>
        <p:spPr>
          <a:xfrm>
            <a:off x="6953427" y="2916088"/>
            <a:ext cx="4104462" cy="1699391"/>
          </a:xfrm>
          <a:custGeom>
            <a:avLst/>
            <a:gdLst>
              <a:gd name="connsiteX0" fmla="*/ 4104462 w 4104462"/>
              <a:gd name="connsiteY0" fmla="*/ 1699392 h 1699391"/>
              <a:gd name="connsiteX1" fmla="*/ 3933236 w 4104462"/>
              <a:gd name="connsiteY1" fmla="*/ 1699392 h 1699391"/>
              <a:gd name="connsiteX2" fmla="*/ 3933236 w 4104462"/>
              <a:gd name="connsiteY2" fmla="*/ 1534935 h 1699391"/>
              <a:gd name="connsiteX3" fmla="*/ 3544375 w 4104462"/>
              <a:gd name="connsiteY3" fmla="*/ 1534935 h 1699391"/>
              <a:gd name="connsiteX4" fmla="*/ 3544375 w 4104462"/>
              <a:gd name="connsiteY4" fmla="*/ 1502043 h 1699391"/>
              <a:gd name="connsiteX5" fmla="*/ 3525251 w 4104462"/>
              <a:gd name="connsiteY5" fmla="*/ 1502043 h 1699391"/>
              <a:gd name="connsiteX6" fmla="*/ 3525251 w 4104462"/>
              <a:gd name="connsiteY6" fmla="*/ 1469152 h 1699391"/>
              <a:gd name="connsiteX7" fmla="*/ 3507146 w 4104462"/>
              <a:gd name="connsiteY7" fmla="*/ 1469152 h 1699391"/>
              <a:gd name="connsiteX8" fmla="*/ 3507146 w 4104462"/>
              <a:gd name="connsiteY8" fmla="*/ 1429901 h 1699391"/>
              <a:gd name="connsiteX9" fmla="*/ 3442378 w 4104462"/>
              <a:gd name="connsiteY9" fmla="*/ 1429901 h 1699391"/>
              <a:gd name="connsiteX10" fmla="*/ 3442378 w 4104462"/>
              <a:gd name="connsiteY10" fmla="*/ 1403369 h 1699391"/>
              <a:gd name="connsiteX11" fmla="*/ 3428227 w 4104462"/>
              <a:gd name="connsiteY11" fmla="*/ 1403369 h 1699391"/>
              <a:gd name="connsiteX12" fmla="*/ 3428227 w 4104462"/>
              <a:gd name="connsiteY12" fmla="*/ 1381441 h 1699391"/>
              <a:gd name="connsiteX13" fmla="*/ 3410505 w 4104462"/>
              <a:gd name="connsiteY13" fmla="*/ 1381441 h 1699391"/>
              <a:gd name="connsiteX14" fmla="*/ 3410505 w 4104462"/>
              <a:gd name="connsiteY14" fmla="*/ 1353045 h 1699391"/>
              <a:gd name="connsiteX15" fmla="*/ 3212887 w 4104462"/>
              <a:gd name="connsiteY15" fmla="*/ 1353045 h 1699391"/>
              <a:gd name="connsiteX16" fmla="*/ 3212887 w 4104462"/>
              <a:gd name="connsiteY16" fmla="*/ 1333749 h 1699391"/>
              <a:gd name="connsiteX17" fmla="*/ 3072642 w 4104462"/>
              <a:gd name="connsiteY17" fmla="*/ 1333749 h 1699391"/>
              <a:gd name="connsiteX18" fmla="*/ 3072642 w 4104462"/>
              <a:gd name="connsiteY18" fmla="*/ 1304694 h 1699391"/>
              <a:gd name="connsiteX19" fmla="*/ 3055940 w 4104462"/>
              <a:gd name="connsiteY19" fmla="*/ 1304694 h 1699391"/>
              <a:gd name="connsiteX20" fmla="*/ 3055940 w 4104462"/>
              <a:gd name="connsiteY20" fmla="*/ 1282767 h 1699391"/>
              <a:gd name="connsiteX21" fmla="*/ 3026743 w 4104462"/>
              <a:gd name="connsiteY21" fmla="*/ 1282767 h 1699391"/>
              <a:gd name="connsiteX22" fmla="*/ 3026743 w 4104462"/>
              <a:gd name="connsiteY22" fmla="*/ 1271803 h 1699391"/>
              <a:gd name="connsiteX23" fmla="*/ 2921432 w 4104462"/>
              <a:gd name="connsiteY23" fmla="*/ 1271803 h 1699391"/>
              <a:gd name="connsiteX24" fmla="*/ 2876681 w 4104462"/>
              <a:gd name="connsiteY24" fmla="*/ 1271803 h 1699391"/>
              <a:gd name="connsiteX25" fmla="*/ 2876681 w 4104462"/>
              <a:gd name="connsiteY25" fmla="*/ 1243187 h 1699391"/>
              <a:gd name="connsiteX26" fmla="*/ 2784119 w 4104462"/>
              <a:gd name="connsiteY26" fmla="*/ 1243187 h 1699391"/>
              <a:gd name="connsiteX27" fmla="*/ 2784119 w 4104462"/>
              <a:gd name="connsiteY27" fmla="*/ 1216984 h 1699391"/>
              <a:gd name="connsiteX28" fmla="*/ 2730444 w 4104462"/>
              <a:gd name="connsiteY28" fmla="*/ 1216984 h 1699391"/>
              <a:gd name="connsiteX29" fmla="*/ 2730444 w 4104462"/>
              <a:gd name="connsiteY29" fmla="*/ 1198784 h 1699391"/>
              <a:gd name="connsiteX30" fmla="*/ 2693470 w 4104462"/>
              <a:gd name="connsiteY30" fmla="*/ 1198784 h 1699391"/>
              <a:gd name="connsiteX31" fmla="*/ 2693470 w 4104462"/>
              <a:gd name="connsiteY31" fmla="*/ 1184092 h 1699391"/>
              <a:gd name="connsiteX32" fmla="*/ 2673963 w 4104462"/>
              <a:gd name="connsiteY32" fmla="*/ 1184092 h 1699391"/>
              <a:gd name="connsiteX33" fmla="*/ 2673963 w 4104462"/>
              <a:gd name="connsiteY33" fmla="*/ 1167647 h 1699391"/>
              <a:gd name="connsiteX34" fmla="*/ 2564827 w 4104462"/>
              <a:gd name="connsiteY34" fmla="*/ 1167647 h 1699391"/>
              <a:gd name="connsiteX35" fmla="*/ 2564827 w 4104462"/>
              <a:gd name="connsiteY35" fmla="*/ 1140237 h 1699391"/>
              <a:gd name="connsiteX36" fmla="*/ 2499549 w 4104462"/>
              <a:gd name="connsiteY36" fmla="*/ 1140237 h 1699391"/>
              <a:gd name="connsiteX37" fmla="*/ 2499549 w 4104462"/>
              <a:gd name="connsiteY37" fmla="*/ 1123353 h 1699391"/>
              <a:gd name="connsiteX38" fmla="*/ 2410812 w 4104462"/>
              <a:gd name="connsiteY38" fmla="*/ 1123353 h 1699391"/>
              <a:gd name="connsiteX39" fmla="*/ 2410812 w 4104462"/>
              <a:gd name="connsiteY39" fmla="*/ 1101645 h 1699391"/>
              <a:gd name="connsiteX40" fmla="*/ 2367974 w 4104462"/>
              <a:gd name="connsiteY40" fmla="*/ 1101645 h 1699391"/>
              <a:gd name="connsiteX41" fmla="*/ 2367974 w 4104462"/>
              <a:gd name="connsiteY41" fmla="*/ 1074454 h 1699391"/>
              <a:gd name="connsiteX42" fmla="*/ 2311493 w 4104462"/>
              <a:gd name="connsiteY42" fmla="*/ 1074454 h 1699391"/>
              <a:gd name="connsiteX43" fmla="*/ 2311493 w 4104462"/>
              <a:gd name="connsiteY43" fmla="*/ 1058009 h 1699391"/>
              <a:gd name="connsiteX44" fmla="*/ 2261770 w 4104462"/>
              <a:gd name="connsiteY44" fmla="*/ 1058009 h 1699391"/>
              <a:gd name="connsiteX45" fmla="*/ 2261770 w 4104462"/>
              <a:gd name="connsiteY45" fmla="*/ 1036081 h 1699391"/>
              <a:gd name="connsiteX46" fmla="*/ 2231554 w 4104462"/>
              <a:gd name="connsiteY46" fmla="*/ 1036081 h 1699391"/>
              <a:gd name="connsiteX47" fmla="*/ 2231554 w 4104462"/>
              <a:gd name="connsiteY47" fmla="*/ 1015359 h 1699391"/>
              <a:gd name="connsiteX48" fmla="*/ 2174053 w 4104462"/>
              <a:gd name="connsiteY48" fmla="*/ 1015359 h 1699391"/>
              <a:gd name="connsiteX49" fmla="*/ 2174053 w 4104462"/>
              <a:gd name="connsiteY49" fmla="*/ 982577 h 1699391"/>
              <a:gd name="connsiteX50" fmla="*/ 2122800 w 4104462"/>
              <a:gd name="connsiteY50" fmla="*/ 982577 h 1699391"/>
              <a:gd name="connsiteX51" fmla="*/ 2122800 w 4104462"/>
              <a:gd name="connsiteY51" fmla="*/ 957470 h 1699391"/>
              <a:gd name="connsiteX52" fmla="*/ 2063897 w 4104462"/>
              <a:gd name="connsiteY52" fmla="*/ 957470 h 1699391"/>
              <a:gd name="connsiteX53" fmla="*/ 2063897 w 4104462"/>
              <a:gd name="connsiteY53" fmla="*/ 910545 h 1699391"/>
              <a:gd name="connsiteX54" fmla="*/ 2039928 w 4104462"/>
              <a:gd name="connsiteY54" fmla="*/ 910545 h 1699391"/>
              <a:gd name="connsiteX55" fmla="*/ 2039928 w 4104462"/>
              <a:gd name="connsiteY55" fmla="*/ 871624 h 1699391"/>
              <a:gd name="connsiteX56" fmla="*/ 2014429 w 4104462"/>
              <a:gd name="connsiteY56" fmla="*/ 871624 h 1699391"/>
              <a:gd name="connsiteX57" fmla="*/ 2014429 w 4104462"/>
              <a:gd name="connsiteY57" fmla="*/ 816805 h 1699391"/>
              <a:gd name="connsiteX58" fmla="*/ 1988930 w 4104462"/>
              <a:gd name="connsiteY58" fmla="*/ 816805 h 1699391"/>
              <a:gd name="connsiteX59" fmla="*/ 1988930 w 4104462"/>
              <a:gd name="connsiteY59" fmla="*/ 789395 h 1699391"/>
              <a:gd name="connsiteX60" fmla="*/ 1957056 w 4104462"/>
              <a:gd name="connsiteY60" fmla="*/ 789395 h 1699391"/>
              <a:gd name="connsiteX61" fmla="*/ 1957056 w 4104462"/>
              <a:gd name="connsiteY61" fmla="*/ 745430 h 1699391"/>
              <a:gd name="connsiteX62" fmla="*/ 1896368 w 4104462"/>
              <a:gd name="connsiteY62" fmla="*/ 745430 h 1699391"/>
              <a:gd name="connsiteX63" fmla="*/ 1896368 w 4104462"/>
              <a:gd name="connsiteY63" fmla="*/ 696203 h 1699391"/>
              <a:gd name="connsiteX64" fmla="*/ 1874184 w 4104462"/>
              <a:gd name="connsiteY64" fmla="*/ 696203 h 1699391"/>
              <a:gd name="connsiteX65" fmla="*/ 1874184 w 4104462"/>
              <a:gd name="connsiteY65" fmla="*/ 675042 h 1699391"/>
              <a:gd name="connsiteX66" fmla="*/ 1848685 w 4104462"/>
              <a:gd name="connsiteY66" fmla="*/ 675042 h 1699391"/>
              <a:gd name="connsiteX67" fmla="*/ 1848685 w 4104462"/>
              <a:gd name="connsiteY67" fmla="*/ 645769 h 1699391"/>
              <a:gd name="connsiteX68" fmla="*/ 1824206 w 4104462"/>
              <a:gd name="connsiteY68" fmla="*/ 645769 h 1699391"/>
              <a:gd name="connsiteX69" fmla="*/ 1824206 w 4104462"/>
              <a:gd name="connsiteY69" fmla="*/ 630639 h 1699391"/>
              <a:gd name="connsiteX70" fmla="*/ 1790037 w 4104462"/>
              <a:gd name="connsiteY70" fmla="*/ 630639 h 1699391"/>
              <a:gd name="connsiteX71" fmla="*/ 1790037 w 4104462"/>
              <a:gd name="connsiteY71" fmla="*/ 605532 h 1699391"/>
              <a:gd name="connsiteX72" fmla="*/ 1562075 w 4104462"/>
              <a:gd name="connsiteY72" fmla="*/ 605532 h 1699391"/>
              <a:gd name="connsiteX73" fmla="*/ 1562075 w 4104462"/>
              <a:gd name="connsiteY73" fmla="*/ 557729 h 1699391"/>
              <a:gd name="connsiteX74" fmla="*/ 1432412 w 4104462"/>
              <a:gd name="connsiteY74" fmla="*/ 557729 h 1699391"/>
              <a:gd name="connsiteX75" fmla="*/ 1432412 w 4104462"/>
              <a:gd name="connsiteY75" fmla="*/ 520781 h 1699391"/>
              <a:gd name="connsiteX76" fmla="*/ 1389701 w 4104462"/>
              <a:gd name="connsiteY76" fmla="*/ 520781 h 1699391"/>
              <a:gd name="connsiteX77" fmla="*/ 1389701 w 4104462"/>
              <a:gd name="connsiteY77" fmla="*/ 465962 h 1699391"/>
              <a:gd name="connsiteX78" fmla="*/ 1338703 w 4104462"/>
              <a:gd name="connsiteY78" fmla="*/ 465962 h 1699391"/>
              <a:gd name="connsiteX79" fmla="*/ 1338703 w 4104462"/>
              <a:gd name="connsiteY79" fmla="*/ 434606 h 1699391"/>
              <a:gd name="connsiteX80" fmla="*/ 1319451 w 4104462"/>
              <a:gd name="connsiteY80" fmla="*/ 434606 h 1699391"/>
              <a:gd name="connsiteX81" fmla="*/ 1319451 w 4104462"/>
              <a:gd name="connsiteY81" fmla="*/ 411143 h 1699391"/>
              <a:gd name="connsiteX82" fmla="*/ 1274955 w 4104462"/>
              <a:gd name="connsiteY82" fmla="*/ 411143 h 1699391"/>
              <a:gd name="connsiteX83" fmla="*/ 1274955 w 4104462"/>
              <a:gd name="connsiteY83" fmla="*/ 400179 h 1699391"/>
              <a:gd name="connsiteX84" fmla="*/ 1260931 w 4104462"/>
              <a:gd name="connsiteY84" fmla="*/ 400179 h 1699391"/>
              <a:gd name="connsiteX85" fmla="*/ 1260931 w 4104462"/>
              <a:gd name="connsiteY85" fmla="*/ 356324 h 1699391"/>
              <a:gd name="connsiteX86" fmla="*/ 1223957 w 4104462"/>
              <a:gd name="connsiteY86" fmla="*/ 356324 h 1699391"/>
              <a:gd name="connsiteX87" fmla="*/ 1223957 w 4104462"/>
              <a:gd name="connsiteY87" fmla="*/ 315539 h 1699391"/>
              <a:gd name="connsiteX88" fmla="*/ 1159572 w 4104462"/>
              <a:gd name="connsiteY88" fmla="*/ 315539 h 1699391"/>
              <a:gd name="connsiteX89" fmla="*/ 1159572 w 4104462"/>
              <a:gd name="connsiteY89" fmla="*/ 268614 h 1699391"/>
              <a:gd name="connsiteX90" fmla="*/ 1111888 w 4104462"/>
              <a:gd name="connsiteY90" fmla="*/ 268614 h 1699391"/>
              <a:gd name="connsiteX91" fmla="*/ 1111888 w 4104462"/>
              <a:gd name="connsiteY91" fmla="*/ 247673 h 1699391"/>
              <a:gd name="connsiteX92" fmla="*/ 1019964 w 4104462"/>
              <a:gd name="connsiteY92" fmla="*/ 247673 h 1699391"/>
              <a:gd name="connsiteX93" fmla="*/ 1019964 w 4104462"/>
              <a:gd name="connsiteY93" fmla="*/ 224758 h 1699391"/>
              <a:gd name="connsiteX94" fmla="*/ 994465 w 4104462"/>
              <a:gd name="connsiteY94" fmla="*/ 224758 h 1699391"/>
              <a:gd name="connsiteX95" fmla="*/ 994465 w 4104462"/>
              <a:gd name="connsiteY95" fmla="*/ 202831 h 1699391"/>
              <a:gd name="connsiteX96" fmla="*/ 866969 w 4104462"/>
              <a:gd name="connsiteY96" fmla="*/ 202831 h 1699391"/>
              <a:gd name="connsiteX97" fmla="*/ 866969 w 4104462"/>
              <a:gd name="connsiteY97" fmla="*/ 169939 h 1699391"/>
              <a:gd name="connsiteX98" fmla="*/ 815589 w 4104462"/>
              <a:gd name="connsiteY98" fmla="*/ 169939 h 1699391"/>
              <a:gd name="connsiteX99" fmla="*/ 815589 w 4104462"/>
              <a:gd name="connsiteY99" fmla="*/ 148012 h 1699391"/>
              <a:gd name="connsiteX100" fmla="*/ 732717 w 4104462"/>
              <a:gd name="connsiteY100" fmla="*/ 148012 h 1699391"/>
              <a:gd name="connsiteX101" fmla="*/ 732717 w 4104462"/>
              <a:gd name="connsiteY101" fmla="*/ 124549 h 1699391"/>
              <a:gd name="connsiteX102" fmla="*/ 707473 w 4104462"/>
              <a:gd name="connsiteY102" fmla="*/ 124549 h 1699391"/>
              <a:gd name="connsiteX103" fmla="*/ 707473 w 4104462"/>
              <a:gd name="connsiteY103" fmla="*/ 107774 h 1699391"/>
              <a:gd name="connsiteX104" fmla="*/ 666546 w 4104462"/>
              <a:gd name="connsiteY104" fmla="*/ 107774 h 1699391"/>
              <a:gd name="connsiteX105" fmla="*/ 666546 w 4104462"/>
              <a:gd name="connsiteY105" fmla="*/ 83435 h 1699391"/>
              <a:gd name="connsiteX106" fmla="*/ 573730 w 4104462"/>
              <a:gd name="connsiteY106" fmla="*/ 83435 h 1699391"/>
              <a:gd name="connsiteX107" fmla="*/ 573730 w 4104462"/>
              <a:gd name="connsiteY107" fmla="*/ 57450 h 1699391"/>
              <a:gd name="connsiteX108" fmla="*/ 516484 w 4104462"/>
              <a:gd name="connsiteY108" fmla="*/ 57450 h 1699391"/>
              <a:gd name="connsiteX109" fmla="*/ 516484 w 4104462"/>
              <a:gd name="connsiteY109" fmla="*/ 41553 h 1699391"/>
              <a:gd name="connsiteX110" fmla="*/ 286865 w 4104462"/>
              <a:gd name="connsiteY110" fmla="*/ 41553 h 1699391"/>
              <a:gd name="connsiteX111" fmla="*/ 286865 w 4104462"/>
              <a:gd name="connsiteY111" fmla="*/ 22257 h 1699391"/>
              <a:gd name="connsiteX112" fmla="*/ 197618 w 4104462"/>
              <a:gd name="connsiteY112" fmla="*/ 22257 h 1699391"/>
              <a:gd name="connsiteX113" fmla="*/ 197618 w 4104462"/>
              <a:gd name="connsiteY113" fmla="*/ 0 h 1699391"/>
              <a:gd name="connsiteX114" fmla="*/ 0 w 4104462"/>
              <a:gd name="connsiteY114" fmla="*/ 0 h 1699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4104462" h="1699391">
                <a:moveTo>
                  <a:pt x="4104462" y="1699392"/>
                </a:moveTo>
                <a:lnTo>
                  <a:pt x="3933236" y="1699392"/>
                </a:lnTo>
                <a:lnTo>
                  <a:pt x="3933236" y="1534935"/>
                </a:lnTo>
                <a:lnTo>
                  <a:pt x="3544375" y="1534935"/>
                </a:lnTo>
                <a:lnTo>
                  <a:pt x="3544375" y="1502043"/>
                </a:lnTo>
                <a:lnTo>
                  <a:pt x="3525251" y="1502043"/>
                </a:lnTo>
                <a:lnTo>
                  <a:pt x="3525251" y="1469152"/>
                </a:lnTo>
                <a:lnTo>
                  <a:pt x="3507146" y="1469152"/>
                </a:lnTo>
                <a:lnTo>
                  <a:pt x="3507146" y="1429901"/>
                </a:lnTo>
                <a:lnTo>
                  <a:pt x="3442378" y="1429901"/>
                </a:lnTo>
                <a:lnTo>
                  <a:pt x="3442378" y="1403369"/>
                </a:lnTo>
                <a:lnTo>
                  <a:pt x="3428227" y="1403369"/>
                </a:lnTo>
                <a:lnTo>
                  <a:pt x="3428227" y="1381441"/>
                </a:lnTo>
                <a:lnTo>
                  <a:pt x="3410505" y="1381441"/>
                </a:lnTo>
                <a:lnTo>
                  <a:pt x="3410505" y="1353045"/>
                </a:lnTo>
                <a:lnTo>
                  <a:pt x="3212887" y="1353045"/>
                </a:lnTo>
                <a:lnTo>
                  <a:pt x="3212887" y="1333749"/>
                </a:lnTo>
                <a:lnTo>
                  <a:pt x="3072642" y="1333749"/>
                </a:lnTo>
                <a:lnTo>
                  <a:pt x="3072642" y="1304694"/>
                </a:lnTo>
                <a:lnTo>
                  <a:pt x="3055940" y="1304694"/>
                </a:lnTo>
                <a:lnTo>
                  <a:pt x="3055940" y="1282767"/>
                </a:lnTo>
                <a:lnTo>
                  <a:pt x="3026743" y="1282767"/>
                </a:lnTo>
                <a:lnTo>
                  <a:pt x="3026743" y="1271803"/>
                </a:lnTo>
                <a:lnTo>
                  <a:pt x="2921432" y="1271803"/>
                </a:lnTo>
                <a:lnTo>
                  <a:pt x="2876681" y="1271803"/>
                </a:lnTo>
                <a:lnTo>
                  <a:pt x="2876681" y="1243187"/>
                </a:lnTo>
                <a:lnTo>
                  <a:pt x="2784119" y="1243187"/>
                </a:lnTo>
                <a:lnTo>
                  <a:pt x="2784119" y="1216984"/>
                </a:lnTo>
                <a:lnTo>
                  <a:pt x="2730444" y="1216984"/>
                </a:lnTo>
                <a:lnTo>
                  <a:pt x="2730444" y="1198784"/>
                </a:lnTo>
                <a:lnTo>
                  <a:pt x="2693470" y="1198784"/>
                </a:lnTo>
                <a:lnTo>
                  <a:pt x="2693470" y="1184092"/>
                </a:lnTo>
                <a:lnTo>
                  <a:pt x="2673963" y="1184092"/>
                </a:lnTo>
                <a:lnTo>
                  <a:pt x="2673963" y="1167647"/>
                </a:lnTo>
                <a:lnTo>
                  <a:pt x="2564827" y="1167647"/>
                </a:lnTo>
                <a:lnTo>
                  <a:pt x="2564827" y="1140237"/>
                </a:lnTo>
                <a:lnTo>
                  <a:pt x="2499549" y="1140237"/>
                </a:lnTo>
                <a:lnTo>
                  <a:pt x="2499549" y="1123353"/>
                </a:lnTo>
                <a:lnTo>
                  <a:pt x="2410812" y="1123353"/>
                </a:lnTo>
                <a:lnTo>
                  <a:pt x="2410812" y="1101645"/>
                </a:lnTo>
                <a:lnTo>
                  <a:pt x="2367974" y="1101645"/>
                </a:lnTo>
                <a:lnTo>
                  <a:pt x="2367974" y="1074454"/>
                </a:lnTo>
                <a:lnTo>
                  <a:pt x="2311493" y="1074454"/>
                </a:lnTo>
                <a:lnTo>
                  <a:pt x="2311493" y="1058009"/>
                </a:lnTo>
                <a:lnTo>
                  <a:pt x="2261770" y="1058009"/>
                </a:lnTo>
                <a:lnTo>
                  <a:pt x="2261770" y="1036081"/>
                </a:lnTo>
                <a:lnTo>
                  <a:pt x="2231554" y="1036081"/>
                </a:lnTo>
                <a:lnTo>
                  <a:pt x="2231554" y="1015359"/>
                </a:lnTo>
                <a:lnTo>
                  <a:pt x="2174053" y="1015359"/>
                </a:lnTo>
                <a:lnTo>
                  <a:pt x="2174053" y="982577"/>
                </a:lnTo>
                <a:lnTo>
                  <a:pt x="2122800" y="982577"/>
                </a:lnTo>
                <a:lnTo>
                  <a:pt x="2122800" y="957470"/>
                </a:lnTo>
                <a:lnTo>
                  <a:pt x="2063897" y="957470"/>
                </a:lnTo>
                <a:lnTo>
                  <a:pt x="2063897" y="910545"/>
                </a:lnTo>
                <a:lnTo>
                  <a:pt x="2039928" y="910545"/>
                </a:lnTo>
                <a:lnTo>
                  <a:pt x="2039928" y="871624"/>
                </a:lnTo>
                <a:lnTo>
                  <a:pt x="2014429" y="871624"/>
                </a:lnTo>
                <a:lnTo>
                  <a:pt x="2014429" y="816805"/>
                </a:lnTo>
                <a:lnTo>
                  <a:pt x="1988930" y="816805"/>
                </a:lnTo>
                <a:lnTo>
                  <a:pt x="1988930" y="789395"/>
                </a:lnTo>
                <a:lnTo>
                  <a:pt x="1957056" y="789395"/>
                </a:lnTo>
                <a:lnTo>
                  <a:pt x="1957056" y="745430"/>
                </a:lnTo>
                <a:lnTo>
                  <a:pt x="1896368" y="745430"/>
                </a:lnTo>
                <a:lnTo>
                  <a:pt x="1896368" y="696203"/>
                </a:lnTo>
                <a:lnTo>
                  <a:pt x="1874184" y="696203"/>
                </a:lnTo>
                <a:lnTo>
                  <a:pt x="1874184" y="675042"/>
                </a:lnTo>
                <a:lnTo>
                  <a:pt x="1848685" y="675042"/>
                </a:lnTo>
                <a:lnTo>
                  <a:pt x="1848685" y="645769"/>
                </a:lnTo>
                <a:lnTo>
                  <a:pt x="1824206" y="645769"/>
                </a:lnTo>
                <a:lnTo>
                  <a:pt x="1824206" y="630639"/>
                </a:lnTo>
                <a:lnTo>
                  <a:pt x="1790037" y="630639"/>
                </a:lnTo>
                <a:lnTo>
                  <a:pt x="1790037" y="605532"/>
                </a:lnTo>
                <a:lnTo>
                  <a:pt x="1562075" y="605532"/>
                </a:lnTo>
                <a:lnTo>
                  <a:pt x="1562075" y="557729"/>
                </a:lnTo>
                <a:lnTo>
                  <a:pt x="1432412" y="557729"/>
                </a:lnTo>
                <a:lnTo>
                  <a:pt x="1432412" y="520781"/>
                </a:lnTo>
                <a:lnTo>
                  <a:pt x="1389701" y="520781"/>
                </a:lnTo>
                <a:lnTo>
                  <a:pt x="1389701" y="465962"/>
                </a:lnTo>
                <a:lnTo>
                  <a:pt x="1338703" y="465962"/>
                </a:lnTo>
                <a:lnTo>
                  <a:pt x="1338703" y="434606"/>
                </a:lnTo>
                <a:lnTo>
                  <a:pt x="1319451" y="434606"/>
                </a:lnTo>
                <a:lnTo>
                  <a:pt x="1319451" y="411143"/>
                </a:lnTo>
                <a:lnTo>
                  <a:pt x="1274955" y="411143"/>
                </a:lnTo>
                <a:lnTo>
                  <a:pt x="1274955" y="400179"/>
                </a:lnTo>
                <a:lnTo>
                  <a:pt x="1260931" y="400179"/>
                </a:lnTo>
                <a:lnTo>
                  <a:pt x="1260931" y="356324"/>
                </a:lnTo>
                <a:lnTo>
                  <a:pt x="1223957" y="356324"/>
                </a:lnTo>
                <a:lnTo>
                  <a:pt x="1223957" y="315539"/>
                </a:lnTo>
                <a:lnTo>
                  <a:pt x="1159572" y="315539"/>
                </a:lnTo>
                <a:lnTo>
                  <a:pt x="1159572" y="268614"/>
                </a:lnTo>
                <a:lnTo>
                  <a:pt x="1111888" y="268614"/>
                </a:lnTo>
                <a:lnTo>
                  <a:pt x="1111888" y="247673"/>
                </a:lnTo>
                <a:lnTo>
                  <a:pt x="1019964" y="247673"/>
                </a:lnTo>
                <a:lnTo>
                  <a:pt x="1019964" y="224758"/>
                </a:lnTo>
                <a:lnTo>
                  <a:pt x="994465" y="224758"/>
                </a:lnTo>
                <a:lnTo>
                  <a:pt x="994465" y="202831"/>
                </a:lnTo>
                <a:lnTo>
                  <a:pt x="866969" y="202831"/>
                </a:lnTo>
                <a:lnTo>
                  <a:pt x="866969" y="169939"/>
                </a:lnTo>
                <a:lnTo>
                  <a:pt x="815589" y="169939"/>
                </a:lnTo>
                <a:lnTo>
                  <a:pt x="815589" y="148012"/>
                </a:lnTo>
                <a:lnTo>
                  <a:pt x="732717" y="148012"/>
                </a:lnTo>
                <a:lnTo>
                  <a:pt x="732717" y="124549"/>
                </a:lnTo>
                <a:lnTo>
                  <a:pt x="707473" y="124549"/>
                </a:lnTo>
                <a:lnTo>
                  <a:pt x="707473" y="107774"/>
                </a:lnTo>
                <a:lnTo>
                  <a:pt x="666546" y="107774"/>
                </a:lnTo>
                <a:lnTo>
                  <a:pt x="666546" y="83435"/>
                </a:lnTo>
                <a:lnTo>
                  <a:pt x="573730" y="83435"/>
                </a:lnTo>
                <a:lnTo>
                  <a:pt x="573730" y="57450"/>
                </a:lnTo>
                <a:lnTo>
                  <a:pt x="516484" y="57450"/>
                </a:lnTo>
                <a:lnTo>
                  <a:pt x="516484" y="41553"/>
                </a:lnTo>
                <a:lnTo>
                  <a:pt x="286865" y="41553"/>
                </a:lnTo>
                <a:lnTo>
                  <a:pt x="286865" y="22257"/>
                </a:lnTo>
                <a:lnTo>
                  <a:pt x="197618" y="22257"/>
                </a:lnTo>
                <a:lnTo>
                  <a:pt x="197618" y="0"/>
                </a:lnTo>
                <a:lnTo>
                  <a:pt x="0" y="0"/>
                </a:lnTo>
              </a:path>
            </a:pathLst>
          </a:custGeom>
          <a:noFill/>
          <a:ln w="28575" cap="flat">
            <a:solidFill>
              <a:srgbClr val="E1471D"/>
            </a:solidFill>
            <a:prstDash val="solid"/>
            <a:miter/>
          </a:ln>
        </p:spPr>
        <p:txBody>
          <a:bodyPr rtlCol="0" anchor="ctr"/>
          <a:lstStyle/>
          <a:p>
            <a:endParaRPr lang="en-US"/>
          </a:p>
        </p:txBody>
      </p:sp>
      <p:grpSp>
        <p:nvGrpSpPr>
          <p:cNvPr id="15" name="Group 14">
            <a:extLst>
              <a:ext uri="{FF2B5EF4-FFF2-40B4-BE49-F238E27FC236}">
                <a16:creationId xmlns:a16="http://schemas.microsoft.com/office/drawing/2014/main" id="{AB5006F7-2620-A881-3AF3-A29F75799BE7}"/>
              </a:ext>
            </a:extLst>
          </p:cNvPr>
          <p:cNvGrpSpPr/>
          <p:nvPr/>
        </p:nvGrpSpPr>
        <p:grpSpPr>
          <a:xfrm>
            <a:off x="542184" y="2788919"/>
            <a:ext cx="5127096" cy="3510688"/>
            <a:chOff x="542184" y="2788919"/>
            <a:chExt cx="5127096" cy="3510688"/>
          </a:xfrm>
        </p:grpSpPr>
        <p:sp>
          <p:nvSpPr>
            <p:cNvPr id="24594" name="Freeform: Shape 24593">
              <a:extLst>
                <a:ext uri="{FF2B5EF4-FFF2-40B4-BE49-F238E27FC236}">
                  <a16:creationId xmlns:a16="http://schemas.microsoft.com/office/drawing/2014/main" id="{A8A10B82-1A33-DEA2-B204-2ABEFDFE22F8}"/>
                </a:ext>
              </a:extLst>
            </p:cNvPr>
            <p:cNvSpPr/>
            <p:nvPr/>
          </p:nvSpPr>
          <p:spPr>
            <a:xfrm>
              <a:off x="1221882" y="4360717"/>
              <a:ext cx="2569001" cy="1424966"/>
            </a:xfrm>
            <a:custGeom>
              <a:avLst/>
              <a:gdLst>
                <a:gd name="connsiteX0" fmla="*/ 0 w 2569001"/>
                <a:gd name="connsiteY0" fmla="*/ 0 h 1424966"/>
                <a:gd name="connsiteX1" fmla="*/ 2569001 w 2569001"/>
                <a:gd name="connsiteY1" fmla="*/ 0 h 1424966"/>
                <a:gd name="connsiteX2" fmla="*/ 2569001 w 2569001"/>
                <a:gd name="connsiteY2" fmla="*/ 1424966 h 1424966"/>
              </a:gdLst>
              <a:ahLst/>
              <a:cxnLst>
                <a:cxn ang="0">
                  <a:pos x="connsiteX0" y="connsiteY0"/>
                </a:cxn>
                <a:cxn ang="0">
                  <a:pos x="connsiteX1" y="connsiteY1"/>
                </a:cxn>
                <a:cxn ang="0">
                  <a:pos x="connsiteX2" y="connsiteY2"/>
                </a:cxn>
              </a:cxnLst>
              <a:rect l="l" t="t" r="r" b="b"/>
              <a:pathLst>
                <a:path w="2569001" h="1424966">
                  <a:moveTo>
                    <a:pt x="0" y="0"/>
                  </a:moveTo>
                  <a:lnTo>
                    <a:pt x="2569001" y="0"/>
                  </a:lnTo>
                  <a:lnTo>
                    <a:pt x="2569001" y="1424966"/>
                  </a:lnTo>
                </a:path>
              </a:pathLst>
            </a:custGeom>
            <a:noFill/>
            <a:ln w="28575" cap="flat">
              <a:solidFill>
                <a:schemeClr val="tx2">
                  <a:lumMod val="90000"/>
                </a:schemeClr>
              </a:solidFill>
              <a:prstDash val="sysDash"/>
              <a:miter/>
            </a:ln>
          </p:spPr>
          <p:txBody>
            <a:bodyPr rtlCol="0" anchor="ctr"/>
            <a:lstStyle/>
            <a:p>
              <a:endParaRPr lang="en-US"/>
            </a:p>
          </p:txBody>
        </p:sp>
        <p:cxnSp>
          <p:nvCxnSpPr>
            <p:cNvPr id="24615" name="Straight Connector 24614">
              <a:extLst>
                <a:ext uri="{FF2B5EF4-FFF2-40B4-BE49-F238E27FC236}">
                  <a16:creationId xmlns:a16="http://schemas.microsoft.com/office/drawing/2014/main" id="{E2FCECEE-373C-8938-6075-2E1D431B6E93}"/>
                </a:ext>
              </a:extLst>
            </p:cNvPr>
            <p:cNvCxnSpPr>
              <a:endCxn id="24" idx="23"/>
            </p:cNvCxnSpPr>
            <p:nvPr/>
          </p:nvCxnSpPr>
          <p:spPr bwMode="auto">
            <a:xfrm flipH="1" flipV="1">
              <a:off x="3805306" y="4374852"/>
              <a:ext cx="1612863" cy="707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3" name="TextBox 2">
              <a:extLst>
                <a:ext uri="{FF2B5EF4-FFF2-40B4-BE49-F238E27FC236}">
                  <a16:creationId xmlns:a16="http://schemas.microsoft.com/office/drawing/2014/main" id="{D400BC95-A661-EDBA-90DA-BEAA4997E48F}"/>
                </a:ext>
              </a:extLst>
            </p:cNvPr>
            <p:cNvSpPr txBox="1"/>
            <p:nvPr/>
          </p:nvSpPr>
          <p:spPr bwMode="auto">
            <a:xfrm rot="16200000">
              <a:off x="-460608" y="4236647"/>
              <a:ext cx="2313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Probability</a:t>
              </a:r>
            </a:p>
          </p:txBody>
        </p:sp>
        <p:grpSp>
          <p:nvGrpSpPr>
            <p:cNvPr id="5" name="Group 4">
              <a:extLst>
                <a:ext uri="{FF2B5EF4-FFF2-40B4-BE49-F238E27FC236}">
                  <a16:creationId xmlns:a16="http://schemas.microsoft.com/office/drawing/2014/main" id="{45EDBA06-BFAF-E71C-9161-55E21BAF5396}"/>
                </a:ext>
              </a:extLst>
            </p:cNvPr>
            <p:cNvGrpSpPr/>
            <p:nvPr/>
          </p:nvGrpSpPr>
          <p:grpSpPr>
            <a:xfrm>
              <a:off x="803450" y="2788919"/>
              <a:ext cx="412292" cy="3123509"/>
              <a:chOff x="2540964" y="1536947"/>
              <a:chExt cx="412292" cy="3651582"/>
            </a:xfrm>
          </p:grpSpPr>
          <p:sp>
            <p:nvSpPr>
              <p:cNvPr id="10" name="TextBox 9">
                <a:extLst>
                  <a:ext uri="{FF2B5EF4-FFF2-40B4-BE49-F238E27FC236}">
                    <a16:creationId xmlns:a16="http://schemas.microsoft.com/office/drawing/2014/main" id="{0945B7B9-725A-32AF-00E9-3053767C99B7}"/>
                  </a:ext>
                </a:extLst>
              </p:cNvPr>
              <p:cNvSpPr txBox="1"/>
              <p:nvPr/>
            </p:nvSpPr>
            <p:spPr bwMode="auto">
              <a:xfrm>
                <a:off x="2540964" y="153694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1" name="TextBox 10">
                <a:extLst>
                  <a:ext uri="{FF2B5EF4-FFF2-40B4-BE49-F238E27FC236}">
                    <a16:creationId xmlns:a16="http://schemas.microsoft.com/office/drawing/2014/main" id="{3C7B0F09-49CD-F516-3A82-EF60D0BEE9ED}"/>
                  </a:ext>
                </a:extLst>
              </p:cNvPr>
              <p:cNvSpPr txBox="1"/>
              <p:nvPr/>
            </p:nvSpPr>
            <p:spPr bwMode="auto">
              <a:xfrm>
                <a:off x="2540964" y="221227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12" name="TextBox 11">
                <a:extLst>
                  <a:ext uri="{FF2B5EF4-FFF2-40B4-BE49-F238E27FC236}">
                    <a16:creationId xmlns:a16="http://schemas.microsoft.com/office/drawing/2014/main" id="{87C7E425-D83E-FCBF-7B47-40E473E90D52}"/>
                  </a:ext>
                </a:extLst>
              </p:cNvPr>
              <p:cNvSpPr txBox="1"/>
              <p:nvPr/>
            </p:nvSpPr>
            <p:spPr bwMode="auto">
              <a:xfrm>
                <a:off x="2540964" y="287257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13" name="TextBox 12">
                <a:extLst>
                  <a:ext uri="{FF2B5EF4-FFF2-40B4-BE49-F238E27FC236}">
                    <a16:creationId xmlns:a16="http://schemas.microsoft.com/office/drawing/2014/main" id="{20F31721-0CFD-9D64-20A4-E54C26231A9D}"/>
                  </a:ext>
                </a:extLst>
              </p:cNvPr>
              <p:cNvSpPr txBox="1"/>
              <p:nvPr/>
            </p:nvSpPr>
            <p:spPr bwMode="auto">
              <a:xfrm>
                <a:off x="2540964" y="354789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14" name="TextBox 13">
                <a:extLst>
                  <a:ext uri="{FF2B5EF4-FFF2-40B4-BE49-F238E27FC236}">
                    <a16:creationId xmlns:a16="http://schemas.microsoft.com/office/drawing/2014/main" id="{5E794770-CFB0-DAE3-1B41-18B138FFBD3C}"/>
                  </a:ext>
                </a:extLst>
              </p:cNvPr>
              <p:cNvSpPr txBox="1"/>
              <p:nvPr/>
            </p:nvSpPr>
            <p:spPr bwMode="auto">
              <a:xfrm>
                <a:off x="2540964" y="420542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16" name="TextBox 15">
                <a:extLst>
                  <a:ext uri="{FF2B5EF4-FFF2-40B4-BE49-F238E27FC236}">
                    <a16:creationId xmlns:a16="http://schemas.microsoft.com/office/drawing/2014/main" id="{249873CB-580E-EA51-C54A-C3128D46E937}"/>
                  </a:ext>
                </a:extLst>
              </p:cNvPr>
              <p:cNvSpPr txBox="1"/>
              <p:nvPr/>
            </p:nvSpPr>
            <p:spPr bwMode="auto">
              <a:xfrm>
                <a:off x="2677219" y="488075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18" name="TextBox 17">
              <a:extLst>
                <a:ext uri="{FF2B5EF4-FFF2-40B4-BE49-F238E27FC236}">
                  <a16:creationId xmlns:a16="http://schemas.microsoft.com/office/drawing/2014/main" id="{935F3336-DADA-F401-BB06-9BED3C98430D}"/>
                </a:ext>
              </a:extLst>
            </p:cNvPr>
            <p:cNvSpPr txBox="1"/>
            <p:nvPr/>
          </p:nvSpPr>
          <p:spPr bwMode="auto">
            <a:xfrm>
              <a:off x="3214877" y="5991830"/>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24637" name="TextBox 24636">
              <a:extLst>
                <a:ext uri="{FF2B5EF4-FFF2-40B4-BE49-F238E27FC236}">
                  <a16:creationId xmlns:a16="http://schemas.microsoft.com/office/drawing/2014/main" id="{A995E787-9BBC-EA34-EF26-CECC3BE9758D}"/>
                </a:ext>
              </a:extLst>
            </p:cNvPr>
            <p:cNvSpPr txBox="1"/>
            <p:nvPr/>
          </p:nvSpPr>
          <p:spPr bwMode="auto">
            <a:xfrm>
              <a:off x="1135379" y="5804715"/>
              <a:ext cx="1574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4639" name="TextBox 24638">
              <a:extLst>
                <a:ext uri="{FF2B5EF4-FFF2-40B4-BE49-F238E27FC236}">
                  <a16:creationId xmlns:a16="http://schemas.microsoft.com/office/drawing/2014/main" id="{D24BDA38-657C-2335-95FB-69994DC573FB}"/>
                </a:ext>
              </a:extLst>
            </p:cNvPr>
            <p:cNvSpPr txBox="1"/>
            <p:nvPr/>
          </p:nvSpPr>
          <p:spPr bwMode="auto">
            <a:xfrm>
              <a:off x="1495594" y="5804715"/>
              <a:ext cx="1574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46081" name="TextBox 46080">
              <a:extLst>
                <a:ext uri="{FF2B5EF4-FFF2-40B4-BE49-F238E27FC236}">
                  <a16:creationId xmlns:a16="http://schemas.microsoft.com/office/drawing/2014/main" id="{10293F78-0E46-E360-092F-CA1E13196122}"/>
                </a:ext>
              </a:extLst>
            </p:cNvPr>
            <p:cNvSpPr txBox="1"/>
            <p:nvPr/>
          </p:nvSpPr>
          <p:spPr bwMode="auto">
            <a:xfrm>
              <a:off x="1854425" y="5804715"/>
              <a:ext cx="1574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46083" name="TextBox 46082">
              <a:extLst>
                <a:ext uri="{FF2B5EF4-FFF2-40B4-BE49-F238E27FC236}">
                  <a16:creationId xmlns:a16="http://schemas.microsoft.com/office/drawing/2014/main" id="{B3D7C56E-E7BE-BFF2-5B6C-1FCA857EEC9C}"/>
                </a:ext>
              </a:extLst>
            </p:cNvPr>
            <p:cNvSpPr txBox="1"/>
            <p:nvPr/>
          </p:nvSpPr>
          <p:spPr bwMode="auto">
            <a:xfrm>
              <a:off x="2188582" y="5804715"/>
              <a:ext cx="2095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4629" name="TextBox 24628">
              <a:extLst>
                <a:ext uri="{FF2B5EF4-FFF2-40B4-BE49-F238E27FC236}">
                  <a16:creationId xmlns:a16="http://schemas.microsoft.com/office/drawing/2014/main" id="{EEFFB965-9654-0B05-23BC-411C53362F41}"/>
                </a:ext>
              </a:extLst>
            </p:cNvPr>
            <p:cNvSpPr txBox="1"/>
            <p:nvPr/>
          </p:nvSpPr>
          <p:spPr bwMode="auto">
            <a:xfrm>
              <a:off x="2558852" y="5804715"/>
              <a:ext cx="2095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24631" name="TextBox 24630">
              <a:extLst>
                <a:ext uri="{FF2B5EF4-FFF2-40B4-BE49-F238E27FC236}">
                  <a16:creationId xmlns:a16="http://schemas.microsoft.com/office/drawing/2014/main" id="{7205BBA4-776B-7BEF-B1C4-1F633B0FE43A}"/>
                </a:ext>
              </a:extLst>
            </p:cNvPr>
            <p:cNvSpPr txBox="1"/>
            <p:nvPr/>
          </p:nvSpPr>
          <p:spPr bwMode="auto">
            <a:xfrm>
              <a:off x="2919067" y="5804715"/>
              <a:ext cx="2095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4633" name="TextBox 24632">
              <a:extLst>
                <a:ext uri="{FF2B5EF4-FFF2-40B4-BE49-F238E27FC236}">
                  <a16:creationId xmlns:a16="http://schemas.microsoft.com/office/drawing/2014/main" id="{B88FE47C-E225-F35E-D5CD-F5629793FD98}"/>
                </a:ext>
              </a:extLst>
            </p:cNvPr>
            <p:cNvSpPr txBox="1"/>
            <p:nvPr/>
          </p:nvSpPr>
          <p:spPr bwMode="auto">
            <a:xfrm>
              <a:off x="3277898" y="5804715"/>
              <a:ext cx="2095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4635" name="TextBox 24634">
              <a:extLst>
                <a:ext uri="{FF2B5EF4-FFF2-40B4-BE49-F238E27FC236}">
                  <a16:creationId xmlns:a16="http://schemas.microsoft.com/office/drawing/2014/main" id="{6AC92CD7-A8E9-DD28-A0CE-8133A0008C63}"/>
                </a:ext>
              </a:extLst>
            </p:cNvPr>
            <p:cNvSpPr txBox="1"/>
            <p:nvPr/>
          </p:nvSpPr>
          <p:spPr bwMode="auto">
            <a:xfrm>
              <a:off x="3638113" y="5804715"/>
              <a:ext cx="2095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24620" name="TextBox 24619">
              <a:extLst>
                <a:ext uri="{FF2B5EF4-FFF2-40B4-BE49-F238E27FC236}">
                  <a16:creationId xmlns:a16="http://schemas.microsoft.com/office/drawing/2014/main" id="{F7B4E96F-6467-FFAA-DD15-FF3A802E5F5C}"/>
                </a:ext>
              </a:extLst>
            </p:cNvPr>
            <p:cNvSpPr txBox="1"/>
            <p:nvPr/>
          </p:nvSpPr>
          <p:spPr bwMode="auto">
            <a:xfrm>
              <a:off x="4002020" y="5804715"/>
              <a:ext cx="2095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24622" name="TextBox 24621">
              <a:extLst>
                <a:ext uri="{FF2B5EF4-FFF2-40B4-BE49-F238E27FC236}">
                  <a16:creationId xmlns:a16="http://schemas.microsoft.com/office/drawing/2014/main" id="{2746FAD6-2749-480B-81C8-4705B41C428F}"/>
                </a:ext>
              </a:extLst>
            </p:cNvPr>
            <p:cNvSpPr txBox="1"/>
            <p:nvPr/>
          </p:nvSpPr>
          <p:spPr bwMode="auto">
            <a:xfrm>
              <a:off x="4362235" y="5804715"/>
              <a:ext cx="2095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4624" name="TextBox 24623">
              <a:extLst>
                <a:ext uri="{FF2B5EF4-FFF2-40B4-BE49-F238E27FC236}">
                  <a16:creationId xmlns:a16="http://schemas.microsoft.com/office/drawing/2014/main" id="{B4BE98DF-B5F0-039E-3340-432B0E2C3104}"/>
                </a:ext>
              </a:extLst>
            </p:cNvPr>
            <p:cNvSpPr txBox="1"/>
            <p:nvPr/>
          </p:nvSpPr>
          <p:spPr bwMode="auto">
            <a:xfrm>
              <a:off x="4721066" y="5804715"/>
              <a:ext cx="2095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4626" name="TextBox 24625">
              <a:extLst>
                <a:ext uri="{FF2B5EF4-FFF2-40B4-BE49-F238E27FC236}">
                  <a16:creationId xmlns:a16="http://schemas.microsoft.com/office/drawing/2014/main" id="{6661681F-568F-986E-4F9D-4828AA6DE4D6}"/>
                </a:ext>
              </a:extLst>
            </p:cNvPr>
            <p:cNvSpPr txBox="1"/>
            <p:nvPr/>
          </p:nvSpPr>
          <p:spPr bwMode="auto">
            <a:xfrm>
              <a:off x="5081281" y="5804715"/>
              <a:ext cx="2095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44</a:t>
              </a:r>
            </a:p>
          </p:txBody>
        </p:sp>
        <p:sp>
          <p:nvSpPr>
            <p:cNvPr id="24628" name="TextBox 24627">
              <a:extLst>
                <a:ext uri="{FF2B5EF4-FFF2-40B4-BE49-F238E27FC236}">
                  <a16:creationId xmlns:a16="http://schemas.microsoft.com/office/drawing/2014/main" id="{76A446EC-CBEF-C59B-7745-07B91C570E5E}"/>
                </a:ext>
              </a:extLst>
            </p:cNvPr>
            <p:cNvSpPr txBox="1"/>
            <p:nvPr/>
          </p:nvSpPr>
          <p:spPr bwMode="auto">
            <a:xfrm>
              <a:off x="5459712" y="5804715"/>
              <a:ext cx="2095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24" name="Freeform: Shape 23">
              <a:extLst>
                <a:ext uri="{FF2B5EF4-FFF2-40B4-BE49-F238E27FC236}">
                  <a16:creationId xmlns:a16="http://schemas.microsoft.com/office/drawing/2014/main" id="{2956B784-DCAE-CA75-9432-188B5F35F366}"/>
                </a:ext>
              </a:extLst>
            </p:cNvPr>
            <p:cNvSpPr/>
            <p:nvPr/>
          </p:nvSpPr>
          <p:spPr>
            <a:xfrm>
              <a:off x="1234491" y="2949072"/>
              <a:ext cx="4004116" cy="1890239"/>
            </a:xfrm>
            <a:custGeom>
              <a:avLst/>
              <a:gdLst>
                <a:gd name="connsiteX0" fmla="*/ 4006243 w 4006243"/>
                <a:gd name="connsiteY0" fmla="*/ 1904744 h 1904744"/>
                <a:gd name="connsiteX1" fmla="*/ 3548401 w 4006243"/>
                <a:gd name="connsiteY1" fmla="*/ 1904744 h 1904744"/>
                <a:gd name="connsiteX2" fmla="*/ 3548401 w 4006243"/>
                <a:gd name="connsiteY2" fmla="*/ 1849017 h 1904744"/>
                <a:gd name="connsiteX3" fmla="*/ 3497530 w 4006243"/>
                <a:gd name="connsiteY3" fmla="*/ 1849017 h 1904744"/>
                <a:gd name="connsiteX4" fmla="*/ 3497530 w 4006243"/>
                <a:gd name="connsiteY4" fmla="*/ 1791657 h 1904744"/>
                <a:gd name="connsiteX5" fmla="*/ 3421223 w 4006243"/>
                <a:gd name="connsiteY5" fmla="*/ 1791657 h 1904744"/>
                <a:gd name="connsiteX6" fmla="*/ 3421223 w 4006243"/>
                <a:gd name="connsiteY6" fmla="*/ 1741698 h 1904744"/>
                <a:gd name="connsiteX7" fmla="*/ 3254493 w 4006243"/>
                <a:gd name="connsiteY7" fmla="*/ 1741698 h 1904744"/>
                <a:gd name="connsiteX8" fmla="*/ 3254493 w 4006243"/>
                <a:gd name="connsiteY8" fmla="*/ 1711004 h 1904744"/>
                <a:gd name="connsiteX9" fmla="*/ 3088271 w 4006243"/>
                <a:gd name="connsiteY9" fmla="*/ 1711004 h 1904744"/>
                <a:gd name="connsiteX10" fmla="*/ 3088271 w 4006243"/>
                <a:gd name="connsiteY10" fmla="*/ 1676175 h 1904744"/>
                <a:gd name="connsiteX11" fmla="*/ 3064997 w 4006243"/>
                <a:gd name="connsiteY11" fmla="*/ 1676175 h 1904744"/>
                <a:gd name="connsiteX12" fmla="*/ 3064997 w 4006243"/>
                <a:gd name="connsiteY12" fmla="*/ 1614352 h 1904744"/>
                <a:gd name="connsiteX13" fmla="*/ 3001535 w 4006243"/>
                <a:gd name="connsiteY13" fmla="*/ 1614352 h 1904744"/>
                <a:gd name="connsiteX14" fmla="*/ 3001535 w 4006243"/>
                <a:gd name="connsiteY14" fmla="*/ 1549482 h 1904744"/>
                <a:gd name="connsiteX15" fmla="*/ 2971648 w 4006243"/>
                <a:gd name="connsiteY15" fmla="*/ 1549482 h 1904744"/>
                <a:gd name="connsiteX16" fmla="*/ 2971648 w 4006243"/>
                <a:gd name="connsiteY16" fmla="*/ 1527061 h 1904744"/>
                <a:gd name="connsiteX17" fmla="*/ 2899792 w 4006243"/>
                <a:gd name="connsiteY17" fmla="*/ 1527061 h 1904744"/>
                <a:gd name="connsiteX18" fmla="*/ 2878808 w 4006243"/>
                <a:gd name="connsiteY18" fmla="*/ 1509102 h 1904744"/>
                <a:gd name="connsiteX19" fmla="*/ 2857951 w 4006243"/>
                <a:gd name="connsiteY19" fmla="*/ 1509102 h 1904744"/>
                <a:gd name="connsiteX20" fmla="*/ 2857951 w 4006243"/>
                <a:gd name="connsiteY20" fmla="*/ 1472095 h 1904744"/>
                <a:gd name="connsiteX21" fmla="*/ 2650904 w 4006243"/>
                <a:gd name="connsiteY21" fmla="*/ 1472095 h 1904744"/>
                <a:gd name="connsiteX22" fmla="*/ 2650904 w 4006243"/>
                <a:gd name="connsiteY22" fmla="*/ 1436721 h 1904744"/>
                <a:gd name="connsiteX23" fmla="*/ 2572181 w 4006243"/>
                <a:gd name="connsiteY23" fmla="*/ 1436721 h 1904744"/>
                <a:gd name="connsiteX24" fmla="*/ 2572181 w 4006243"/>
                <a:gd name="connsiteY24" fmla="*/ 1409728 h 1904744"/>
                <a:gd name="connsiteX25" fmla="*/ 2531357 w 4006243"/>
                <a:gd name="connsiteY25" fmla="*/ 1409728 h 1904744"/>
                <a:gd name="connsiteX26" fmla="*/ 2531357 w 4006243"/>
                <a:gd name="connsiteY26" fmla="*/ 1387307 h 1904744"/>
                <a:gd name="connsiteX27" fmla="*/ 2505540 w 4006243"/>
                <a:gd name="connsiteY27" fmla="*/ 1387307 h 1904744"/>
                <a:gd name="connsiteX28" fmla="*/ 2505540 w 4006243"/>
                <a:gd name="connsiteY28" fmla="*/ 1357375 h 1904744"/>
                <a:gd name="connsiteX29" fmla="*/ 2458356 w 4006243"/>
                <a:gd name="connsiteY29" fmla="*/ 1357375 h 1904744"/>
                <a:gd name="connsiteX30" fmla="*/ 2458356 w 4006243"/>
                <a:gd name="connsiteY30" fmla="*/ 1304913 h 1904744"/>
                <a:gd name="connsiteX31" fmla="*/ 2382558 w 4006243"/>
                <a:gd name="connsiteY31" fmla="*/ 1304913 h 1904744"/>
                <a:gd name="connsiteX32" fmla="*/ 2382558 w 4006243"/>
                <a:gd name="connsiteY32" fmla="*/ 1274981 h 1904744"/>
                <a:gd name="connsiteX33" fmla="*/ 2340208 w 4006243"/>
                <a:gd name="connsiteY33" fmla="*/ 1274981 h 1904744"/>
                <a:gd name="connsiteX34" fmla="*/ 2340208 w 4006243"/>
                <a:gd name="connsiteY34" fmla="*/ 1140670 h 1904744"/>
                <a:gd name="connsiteX35" fmla="*/ 2306760 w 4006243"/>
                <a:gd name="connsiteY35" fmla="*/ 1140670 h 1904744"/>
                <a:gd name="connsiteX36" fmla="*/ 2306760 w 4006243"/>
                <a:gd name="connsiteY36" fmla="*/ 1055772 h 1904744"/>
                <a:gd name="connsiteX37" fmla="*/ 2149440 w 4006243"/>
                <a:gd name="connsiteY37" fmla="*/ 1055772 h 1904744"/>
                <a:gd name="connsiteX38" fmla="*/ 2149440 w 4006243"/>
                <a:gd name="connsiteY38" fmla="*/ 1020399 h 1904744"/>
                <a:gd name="connsiteX39" fmla="*/ 2125912 w 4006243"/>
                <a:gd name="connsiteY39" fmla="*/ 1020399 h 1904744"/>
                <a:gd name="connsiteX40" fmla="*/ 2125912 w 4006243"/>
                <a:gd name="connsiteY40" fmla="*/ 957814 h 1904744"/>
                <a:gd name="connsiteX41" fmla="*/ 2088013 w 4006243"/>
                <a:gd name="connsiteY41" fmla="*/ 957814 h 1904744"/>
                <a:gd name="connsiteX42" fmla="*/ 2088013 w 4006243"/>
                <a:gd name="connsiteY42" fmla="*/ 913080 h 1904744"/>
                <a:gd name="connsiteX43" fmla="*/ 2047698 w 4006243"/>
                <a:gd name="connsiteY43" fmla="*/ 913080 h 1904744"/>
                <a:gd name="connsiteX44" fmla="*/ 2047698 w 4006243"/>
                <a:gd name="connsiteY44" fmla="*/ 865733 h 1904744"/>
                <a:gd name="connsiteX45" fmla="*/ 2009544 w 4006243"/>
                <a:gd name="connsiteY45" fmla="*/ 865733 h 1904744"/>
                <a:gd name="connsiteX46" fmla="*/ 2009544 w 4006243"/>
                <a:gd name="connsiteY46" fmla="*/ 845706 h 1904744"/>
                <a:gd name="connsiteX47" fmla="*/ 1898518 w 4006243"/>
                <a:gd name="connsiteY47" fmla="*/ 845706 h 1904744"/>
                <a:gd name="connsiteX48" fmla="*/ 1898518 w 4006243"/>
                <a:gd name="connsiteY48" fmla="*/ 827203 h 1904744"/>
                <a:gd name="connsiteX49" fmla="*/ 1816869 w 4006243"/>
                <a:gd name="connsiteY49" fmla="*/ 827203 h 1904744"/>
                <a:gd name="connsiteX50" fmla="*/ 1816869 w 4006243"/>
                <a:gd name="connsiteY50" fmla="*/ 798251 h 1904744"/>
                <a:gd name="connsiteX51" fmla="*/ 1799318 w 4006243"/>
                <a:gd name="connsiteY51" fmla="*/ 798251 h 1904744"/>
                <a:gd name="connsiteX52" fmla="*/ 1799318 w 4006243"/>
                <a:gd name="connsiteY52" fmla="*/ 783666 h 1904744"/>
                <a:gd name="connsiteX53" fmla="*/ 1781895 w 4006243"/>
                <a:gd name="connsiteY53" fmla="*/ 783666 h 1904744"/>
                <a:gd name="connsiteX54" fmla="*/ 1781895 w 4006243"/>
                <a:gd name="connsiteY54" fmla="*/ 758415 h 1904744"/>
                <a:gd name="connsiteX55" fmla="*/ 1758494 w 4006243"/>
                <a:gd name="connsiteY55" fmla="*/ 758415 h 1904744"/>
                <a:gd name="connsiteX56" fmla="*/ 1758494 w 4006243"/>
                <a:gd name="connsiteY56" fmla="*/ 718470 h 1904744"/>
                <a:gd name="connsiteX57" fmla="*/ 1577138 w 4006243"/>
                <a:gd name="connsiteY57" fmla="*/ 718470 h 1904744"/>
                <a:gd name="connsiteX58" fmla="*/ 1577138 w 4006243"/>
                <a:gd name="connsiteY58" fmla="*/ 668511 h 1904744"/>
                <a:gd name="connsiteX59" fmla="*/ 1462678 w 4006243"/>
                <a:gd name="connsiteY59" fmla="*/ 668511 h 1904744"/>
                <a:gd name="connsiteX60" fmla="*/ 1462678 w 4006243"/>
                <a:gd name="connsiteY60" fmla="*/ 598634 h 1904744"/>
                <a:gd name="connsiteX61" fmla="*/ 1360935 w 4006243"/>
                <a:gd name="connsiteY61" fmla="*/ 598634 h 1904744"/>
                <a:gd name="connsiteX62" fmla="*/ 1360935 w 4006243"/>
                <a:gd name="connsiteY62" fmla="*/ 570335 h 1904744"/>
                <a:gd name="connsiteX63" fmla="*/ 1306503 w 4006243"/>
                <a:gd name="connsiteY63" fmla="*/ 570335 h 1904744"/>
                <a:gd name="connsiteX64" fmla="*/ 1306503 w 4006243"/>
                <a:gd name="connsiteY64" fmla="*/ 531260 h 1904744"/>
                <a:gd name="connsiteX65" fmla="*/ 1277379 w 4006243"/>
                <a:gd name="connsiteY65" fmla="*/ 531260 h 1904744"/>
                <a:gd name="connsiteX66" fmla="*/ 1277379 w 4006243"/>
                <a:gd name="connsiteY66" fmla="*/ 508839 h 1904744"/>
                <a:gd name="connsiteX67" fmla="*/ 1248128 w 4006243"/>
                <a:gd name="connsiteY67" fmla="*/ 508839 h 1904744"/>
                <a:gd name="connsiteX68" fmla="*/ 1248128 w 4006243"/>
                <a:gd name="connsiteY68" fmla="*/ 478907 h 1904744"/>
                <a:gd name="connsiteX69" fmla="*/ 1204378 w 4006243"/>
                <a:gd name="connsiteY69" fmla="*/ 478907 h 1904744"/>
                <a:gd name="connsiteX70" fmla="*/ 1204378 w 4006243"/>
                <a:gd name="connsiteY70" fmla="*/ 389003 h 1904744"/>
                <a:gd name="connsiteX71" fmla="*/ 1096531 w 4006243"/>
                <a:gd name="connsiteY71" fmla="*/ 389003 h 1904744"/>
                <a:gd name="connsiteX72" fmla="*/ 1096531 w 4006243"/>
                <a:gd name="connsiteY72" fmla="*/ 324133 h 1904744"/>
                <a:gd name="connsiteX73" fmla="*/ 1044007 w 4006243"/>
                <a:gd name="connsiteY73" fmla="*/ 324133 h 1904744"/>
                <a:gd name="connsiteX74" fmla="*/ 1044007 w 4006243"/>
                <a:gd name="connsiteY74" fmla="*/ 301603 h 1904744"/>
                <a:gd name="connsiteX75" fmla="*/ 1014883 w 4006243"/>
                <a:gd name="connsiteY75" fmla="*/ 301603 h 1904744"/>
                <a:gd name="connsiteX76" fmla="*/ 1014883 w 4006243"/>
                <a:gd name="connsiteY76" fmla="*/ 271671 h 1904744"/>
                <a:gd name="connsiteX77" fmla="*/ 968208 w 4006243"/>
                <a:gd name="connsiteY77" fmla="*/ 271671 h 1904744"/>
                <a:gd name="connsiteX78" fmla="*/ 968208 w 4006243"/>
                <a:gd name="connsiteY78" fmla="*/ 224324 h 1904744"/>
                <a:gd name="connsiteX79" fmla="*/ 903093 w 4006243"/>
                <a:gd name="connsiteY79" fmla="*/ 224324 h 1904744"/>
                <a:gd name="connsiteX80" fmla="*/ 903093 w 4006243"/>
                <a:gd name="connsiteY80" fmla="*/ 194284 h 1904744"/>
                <a:gd name="connsiteX81" fmla="*/ 592015 w 4006243"/>
                <a:gd name="connsiteY81" fmla="*/ 194284 h 1904744"/>
                <a:gd name="connsiteX82" fmla="*/ 592015 w 4006243"/>
                <a:gd name="connsiteY82" fmla="*/ 159345 h 1904744"/>
                <a:gd name="connsiteX83" fmla="*/ 349995 w 4006243"/>
                <a:gd name="connsiteY83" fmla="*/ 159345 h 1904744"/>
                <a:gd name="connsiteX84" fmla="*/ 349995 w 4006243"/>
                <a:gd name="connsiteY84" fmla="*/ 130611 h 1904744"/>
                <a:gd name="connsiteX85" fmla="*/ 216330 w 4006243"/>
                <a:gd name="connsiteY85" fmla="*/ 130611 h 1904744"/>
                <a:gd name="connsiteX86" fmla="*/ 216330 w 4006243"/>
                <a:gd name="connsiteY86" fmla="*/ 64544 h 1904744"/>
                <a:gd name="connsiteX87" fmla="*/ 110899 w 4006243"/>
                <a:gd name="connsiteY87" fmla="*/ 64544 h 1904744"/>
                <a:gd name="connsiteX88" fmla="*/ 110899 w 4006243"/>
                <a:gd name="connsiteY88" fmla="*/ 0 h 1904744"/>
                <a:gd name="connsiteX89" fmla="*/ 0 w 4006243"/>
                <a:gd name="connsiteY89" fmla="*/ 0 h 1904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006243" h="1904744">
                  <a:moveTo>
                    <a:pt x="4006243" y="1904744"/>
                  </a:moveTo>
                  <a:lnTo>
                    <a:pt x="3548401" y="1904744"/>
                  </a:lnTo>
                  <a:lnTo>
                    <a:pt x="3548401" y="1849017"/>
                  </a:lnTo>
                  <a:lnTo>
                    <a:pt x="3497530" y="1849017"/>
                  </a:lnTo>
                  <a:lnTo>
                    <a:pt x="3497530" y="1791657"/>
                  </a:lnTo>
                  <a:lnTo>
                    <a:pt x="3421223" y="1791657"/>
                  </a:lnTo>
                  <a:lnTo>
                    <a:pt x="3421223" y="1741698"/>
                  </a:lnTo>
                  <a:lnTo>
                    <a:pt x="3254493" y="1741698"/>
                  </a:lnTo>
                  <a:lnTo>
                    <a:pt x="3254493" y="1711004"/>
                  </a:lnTo>
                  <a:lnTo>
                    <a:pt x="3088271" y="1711004"/>
                  </a:lnTo>
                  <a:lnTo>
                    <a:pt x="3088271" y="1676175"/>
                  </a:lnTo>
                  <a:lnTo>
                    <a:pt x="3064997" y="1676175"/>
                  </a:lnTo>
                  <a:lnTo>
                    <a:pt x="3064997" y="1614352"/>
                  </a:lnTo>
                  <a:lnTo>
                    <a:pt x="3001535" y="1614352"/>
                  </a:lnTo>
                  <a:lnTo>
                    <a:pt x="3001535" y="1549482"/>
                  </a:lnTo>
                  <a:lnTo>
                    <a:pt x="2971648" y="1549482"/>
                  </a:lnTo>
                  <a:lnTo>
                    <a:pt x="2971648" y="1527061"/>
                  </a:lnTo>
                  <a:lnTo>
                    <a:pt x="2899792" y="1527061"/>
                  </a:lnTo>
                  <a:lnTo>
                    <a:pt x="2878808" y="1509102"/>
                  </a:lnTo>
                  <a:lnTo>
                    <a:pt x="2857951" y="1509102"/>
                  </a:lnTo>
                  <a:lnTo>
                    <a:pt x="2857951" y="1472095"/>
                  </a:lnTo>
                  <a:lnTo>
                    <a:pt x="2650904" y="1472095"/>
                  </a:lnTo>
                  <a:lnTo>
                    <a:pt x="2650904" y="1436721"/>
                  </a:lnTo>
                  <a:lnTo>
                    <a:pt x="2572181" y="1436721"/>
                  </a:lnTo>
                  <a:lnTo>
                    <a:pt x="2572181" y="1409728"/>
                  </a:lnTo>
                  <a:lnTo>
                    <a:pt x="2531357" y="1409728"/>
                  </a:lnTo>
                  <a:lnTo>
                    <a:pt x="2531357" y="1387307"/>
                  </a:lnTo>
                  <a:lnTo>
                    <a:pt x="2505540" y="1387307"/>
                  </a:lnTo>
                  <a:lnTo>
                    <a:pt x="2505540" y="1357375"/>
                  </a:lnTo>
                  <a:lnTo>
                    <a:pt x="2458356" y="1357375"/>
                  </a:lnTo>
                  <a:lnTo>
                    <a:pt x="2458356" y="1304913"/>
                  </a:lnTo>
                  <a:lnTo>
                    <a:pt x="2382558" y="1304913"/>
                  </a:lnTo>
                  <a:lnTo>
                    <a:pt x="2382558" y="1274981"/>
                  </a:lnTo>
                  <a:lnTo>
                    <a:pt x="2340208" y="1274981"/>
                  </a:lnTo>
                  <a:lnTo>
                    <a:pt x="2340208" y="1140670"/>
                  </a:lnTo>
                  <a:lnTo>
                    <a:pt x="2306760" y="1140670"/>
                  </a:lnTo>
                  <a:lnTo>
                    <a:pt x="2306760" y="1055772"/>
                  </a:lnTo>
                  <a:lnTo>
                    <a:pt x="2149440" y="1055772"/>
                  </a:lnTo>
                  <a:lnTo>
                    <a:pt x="2149440" y="1020399"/>
                  </a:lnTo>
                  <a:lnTo>
                    <a:pt x="2125912" y="1020399"/>
                  </a:lnTo>
                  <a:lnTo>
                    <a:pt x="2125912" y="957814"/>
                  </a:lnTo>
                  <a:lnTo>
                    <a:pt x="2088013" y="957814"/>
                  </a:lnTo>
                  <a:lnTo>
                    <a:pt x="2088013" y="913080"/>
                  </a:lnTo>
                  <a:lnTo>
                    <a:pt x="2047698" y="913080"/>
                  </a:lnTo>
                  <a:lnTo>
                    <a:pt x="2047698" y="865733"/>
                  </a:lnTo>
                  <a:lnTo>
                    <a:pt x="2009544" y="865733"/>
                  </a:lnTo>
                  <a:lnTo>
                    <a:pt x="2009544" y="845706"/>
                  </a:lnTo>
                  <a:lnTo>
                    <a:pt x="1898518" y="845706"/>
                  </a:lnTo>
                  <a:lnTo>
                    <a:pt x="1898518" y="827203"/>
                  </a:lnTo>
                  <a:lnTo>
                    <a:pt x="1816869" y="827203"/>
                  </a:lnTo>
                  <a:lnTo>
                    <a:pt x="1816869" y="798251"/>
                  </a:lnTo>
                  <a:lnTo>
                    <a:pt x="1799318" y="798251"/>
                  </a:lnTo>
                  <a:lnTo>
                    <a:pt x="1799318" y="783666"/>
                  </a:lnTo>
                  <a:lnTo>
                    <a:pt x="1781895" y="783666"/>
                  </a:lnTo>
                  <a:lnTo>
                    <a:pt x="1781895" y="758415"/>
                  </a:lnTo>
                  <a:lnTo>
                    <a:pt x="1758494" y="758415"/>
                  </a:lnTo>
                  <a:lnTo>
                    <a:pt x="1758494" y="718470"/>
                  </a:lnTo>
                  <a:lnTo>
                    <a:pt x="1577138" y="718470"/>
                  </a:lnTo>
                  <a:lnTo>
                    <a:pt x="1577138" y="668511"/>
                  </a:lnTo>
                  <a:lnTo>
                    <a:pt x="1462678" y="668511"/>
                  </a:lnTo>
                  <a:lnTo>
                    <a:pt x="1462678" y="598634"/>
                  </a:lnTo>
                  <a:lnTo>
                    <a:pt x="1360935" y="598634"/>
                  </a:lnTo>
                  <a:lnTo>
                    <a:pt x="1360935" y="570335"/>
                  </a:lnTo>
                  <a:lnTo>
                    <a:pt x="1306503" y="570335"/>
                  </a:lnTo>
                  <a:lnTo>
                    <a:pt x="1306503" y="531260"/>
                  </a:lnTo>
                  <a:lnTo>
                    <a:pt x="1277379" y="531260"/>
                  </a:lnTo>
                  <a:lnTo>
                    <a:pt x="1277379" y="508839"/>
                  </a:lnTo>
                  <a:lnTo>
                    <a:pt x="1248128" y="508839"/>
                  </a:lnTo>
                  <a:lnTo>
                    <a:pt x="1248128" y="478907"/>
                  </a:lnTo>
                  <a:lnTo>
                    <a:pt x="1204378" y="478907"/>
                  </a:lnTo>
                  <a:lnTo>
                    <a:pt x="1204378" y="389003"/>
                  </a:lnTo>
                  <a:lnTo>
                    <a:pt x="1096531" y="389003"/>
                  </a:lnTo>
                  <a:lnTo>
                    <a:pt x="1096531" y="324133"/>
                  </a:lnTo>
                  <a:lnTo>
                    <a:pt x="1044007" y="324133"/>
                  </a:lnTo>
                  <a:lnTo>
                    <a:pt x="1044007" y="301603"/>
                  </a:lnTo>
                  <a:lnTo>
                    <a:pt x="1014883" y="301603"/>
                  </a:lnTo>
                  <a:lnTo>
                    <a:pt x="1014883" y="271671"/>
                  </a:lnTo>
                  <a:lnTo>
                    <a:pt x="968208" y="271671"/>
                  </a:lnTo>
                  <a:lnTo>
                    <a:pt x="968208" y="224324"/>
                  </a:lnTo>
                  <a:lnTo>
                    <a:pt x="903093" y="224324"/>
                  </a:lnTo>
                  <a:lnTo>
                    <a:pt x="903093" y="194284"/>
                  </a:lnTo>
                  <a:lnTo>
                    <a:pt x="592015" y="194284"/>
                  </a:lnTo>
                  <a:lnTo>
                    <a:pt x="592015" y="159345"/>
                  </a:lnTo>
                  <a:lnTo>
                    <a:pt x="349995" y="159345"/>
                  </a:lnTo>
                  <a:lnTo>
                    <a:pt x="349995" y="130611"/>
                  </a:lnTo>
                  <a:lnTo>
                    <a:pt x="216330" y="130611"/>
                  </a:lnTo>
                  <a:lnTo>
                    <a:pt x="216330" y="64544"/>
                  </a:lnTo>
                  <a:lnTo>
                    <a:pt x="110899" y="64544"/>
                  </a:lnTo>
                  <a:lnTo>
                    <a:pt x="110899" y="0"/>
                  </a:lnTo>
                  <a:lnTo>
                    <a:pt x="0" y="0"/>
                  </a:lnTo>
                </a:path>
              </a:pathLst>
            </a:custGeom>
            <a:noFill/>
            <a:ln w="28575" cap="flat">
              <a:solidFill>
                <a:srgbClr val="E1471D"/>
              </a:solidFill>
              <a:prstDash val="solid"/>
              <a:miter/>
            </a:ln>
          </p:spPr>
          <p:txBody>
            <a:bodyPr rtlCol="0" anchor="ctr"/>
            <a:lstStyle/>
            <a:p>
              <a:endParaRPr lang="en-US"/>
            </a:p>
          </p:txBody>
        </p:sp>
        <p:grpSp>
          <p:nvGrpSpPr>
            <p:cNvPr id="25" name="Graphic 21">
              <a:extLst>
                <a:ext uri="{FF2B5EF4-FFF2-40B4-BE49-F238E27FC236}">
                  <a16:creationId xmlns:a16="http://schemas.microsoft.com/office/drawing/2014/main" id="{2CC2C76B-300E-8626-6C8C-B0F6D508BB14}"/>
                </a:ext>
              </a:extLst>
            </p:cNvPr>
            <p:cNvGrpSpPr/>
            <p:nvPr/>
          </p:nvGrpSpPr>
          <p:grpSpPr>
            <a:xfrm>
              <a:off x="1437995" y="3057085"/>
              <a:ext cx="3838745" cy="1814629"/>
              <a:chOff x="1450803" y="3046335"/>
              <a:chExt cx="3840784" cy="1828554"/>
            </a:xfrm>
            <a:solidFill>
              <a:srgbClr val="E1471D"/>
            </a:solidFill>
          </p:grpSpPr>
          <p:sp>
            <p:nvSpPr>
              <p:cNvPr id="26" name="Freeform: Shape 25">
                <a:extLst>
                  <a:ext uri="{FF2B5EF4-FFF2-40B4-BE49-F238E27FC236}">
                    <a16:creationId xmlns:a16="http://schemas.microsoft.com/office/drawing/2014/main" id="{F2E1E7D6-4526-6A50-13B3-696800776E6B}"/>
                  </a:ext>
                </a:extLst>
              </p:cNvPr>
              <p:cNvSpPr/>
              <p:nvPr/>
            </p:nvSpPr>
            <p:spPr>
              <a:xfrm>
                <a:off x="1450803" y="3046335"/>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E1471D"/>
              </a:solidFill>
              <a:ln w="12709"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E7D52D4E-F53C-C26E-72EF-61C97DB76F12}"/>
                  </a:ext>
                </a:extLst>
              </p:cNvPr>
              <p:cNvSpPr/>
              <p:nvPr/>
            </p:nvSpPr>
            <p:spPr>
              <a:xfrm>
                <a:off x="4096111" y="4428635"/>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E1471D"/>
              </a:solidFill>
              <a:ln w="12709"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E06D8A8D-7BB7-495A-1E3C-EA6076D823F0}"/>
                  </a:ext>
                </a:extLst>
              </p:cNvPr>
              <p:cNvSpPr/>
              <p:nvPr/>
            </p:nvSpPr>
            <p:spPr>
              <a:xfrm>
                <a:off x="4159701" y="4428635"/>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E1471D"/>
              </a:solidFill>
              <a:ln w="12709"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2FB40473-DD16-A42D-61C3-91D8E97A022F}"/>
                  </a:ext>
                </a:extLst>
              </p:cNvPr>
              <p:cNvSpPr/>
              <p:nvPr/>
            </p:nvSpPr>
            <p:spPr>
              <a:xfrm>
                <a:off x="4350468" y="4613668"/>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E1471D"/>
              </a:solidFill>
              <a:ln w="12709"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AB074224-53BC-8982-A835-9EC94E6CFC3E}"/>
                  </a:ext>
                </a:extLst>
              </p:cNvPr>
              <p:cNvSpPr/>
              <p:nvPr/>
            </p:nvSpPr>
            <p:spPr>
              <a:xfrm>
                <a:off x="4452211" y="4613668"/>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E1471D"/>
              </a:solidFill>
              <a:ln w="12709"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789DEC5A-EDC3-35D4-5792-CD5A683F64B6}"/>
                  </a:ext>
                </a:extLst>
              </p:cNvPr>
              <p:cNvSpPr/>
              <p:nvPr/>
            </p:nvSpPr>
            <p:spPr>
              <a:xfrm>
                <a:off x="4477646" y="4646320"/>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E1471D"/>
              </a:solidFill>
              <a:ln w="12709"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E3E0167-45BD-50A1-26F9-B0AFFEA7E46A}"/>
                  </a:ext>
                </a:extLst>
              </p:cNvPr>
              <p:cNvSpPr/>
              <p:nvPr/>
            </p:nvSpPr>
            <p:spPr>
              <a:xfrm>
                <a:off x="4553953" y="4646320"/>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E1471D"/>
              </a:solidFill>
              <a:ln w="12709"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ECE22A8B-659D-5C37-22AD-88A82133C0F1}"/>
                  </a:ext>
                </a:extLst>
              </p:cNvPr>
              <p:cNvSpPr/>
              <p:nvPr/>
            </p:nvSpPr>
            <p:spPr>
              <a:xfrm>
                <a:off x="4630260" y="4646320"/>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E1471D"/>
              </a:solidFill>
              <a:ln w="12709"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DD76599B-9C03-A342-C51E-76AB20DD06DC}"/>
                  </a:ext>
                </a:extLst>
              </p:cNvPr>
              <p:cNvSpPr/>
              <p:nvPr/>
            </p:nvSpPr>
            <p:spPr>
              <a:xfrm>
                <a:off x="4668414" y="4700742"/>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E1471D"/>
              </a:solidFill>
              <a:ln w="12709"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1A2CB9DD-9380-B1A6-E1BC-671CABD056F2}"/>
                  </a:ext>
                </a:extLst>
              </p:cNvPr>
              <p:cNvSpPr/>
              <p:nvPr/>
            </p:nvSpPr>
            <p:spPr>
              <a:xfrm>
                <a:off x="4732003" y="4755163"/>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E1471D"/>
              </a:solidFill>
              <a:ln w="12709"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3593ECF-BD8E-C747-4A56-D139428DBD18}"/>
                  </a:ext>
                </a:extLst>
              </p:cNvPr>
              <p:cNvSpPr/>
              <p:nvPr/>
            </p:nvSpPr>
            <p:spPr>
              <a:xfrm>
                <a:off x="4770156" y="4809584"/>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E1471D"/>
              </a:solidFill>
              <a:ln w="12709"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520586F0-DAE7-98C7-A28F-62BB7406503A}"/>
                  </a:ext>
                </a:extLst>
              </p:cNvPr>
              <p:cNvSpPr/>
              <p:nvPr/>
            </p:nvSpPr>
            <p:spPr>
              <a:xfrm>
                <a:off x="4808310" y="4809584"/>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E1471D"/>
              </a:solidFill>
              <a:ln w="12709"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4BAB8DE2-2D58-D7F1-3B16-4A7D075C97E2}"/>
                  </a:ext>
                </a:extLst>
              </p:cNvPr>
              <p:cNvSpPr/>
              <p:nvPr/>
            </p:nvSpPr>
            <p:spPr>
              <a:xfrm>
                <a:off x="4884617" y="4809584"/>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E1471D"/>
              </a:solidFill>
              <a:ln w="12709"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4AD85A63-31ED-04B0-F1C7-E5223C6DA8B5}"/>
                  </a:ext>
                </a:extLst>
              </p:cNvPr>
              <p:cNvSpPr/>
              <p:nvPr/>
            </p:nvSpPr>
            <p:spPr>
              <a:xfrm>
                <a:off x="4960924" y="4809584"/>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E1471D"/>
              </a:solidFill>
              <a:ln w="12709"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B323EE3F-43A8-0382-7D06-8626415BAA8D}"/>
                  </a:ext>
                </a:extLst>
              </p:cNvPr>
              <p:cNvSpPr/>
              <p:nvPr/>
            </p:nvSpPr>
            <p:spPr>
              <a:xfrm>
                <a:off x="4999077" y="4809584"/>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E1471D"/>
              </a:solidFill>
              <a:ln w="12709"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55C4EDD6-B044-1808-88FF-EB14E06E8FC5}"/>
                  </a:ext>
                </a:extLst>
              </p:cNvPr>
              <p:cNvSpPr/>
              <p:nvPr/>
            </p:nvSpPr>
            <p:spPr>
              <a:xfrm>
                <a:off x="5151691" y="4809584"/>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E1471D"/>
              </a:solidFill>
              <a:ln w="12709"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488BCF1B-E119-6167-6878-77A6EF6CA84F}"/>
                  </a:ext>
                </a:extLst>
              </p:cNvPr>
              <p:cNvSpPr/>
              <p:nvPr/>
            </p:nvSpPr>
            <p:spPr>
              <a:xfrm>
                <a:off x="5215280" y="4809584"/>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E1471D"/>
              </a:solidFill>
              <a:ln w="12709" cap="flat">
                <a:noFill/>
                <a:prstDash val="solid"/>
                <a:miter/>
              </a:ln>
            </p:spPr>
            <p:txBody>
              <a:bodyPr rtlCol="0" anchor="ctr"/>
              <a:lstStyle/>
              <a:p>
                <a:endParaRPr lang="en-US"/>
              </a:p>
            </p:txBody>
          </p:sp>
        </p:grpSp>
        <p:grpSp>
          <p:nvGrpSpPr>
            <p:cNvPr id="24595" name="Graphic 21">
              <a:extLst>
                <a:ext uri="{FF2B5EF4-FFF2-40B4-BE49-F238E27FC236}">
                  <a16:creationId xmlns:a16="http://schemas.microsoft.com/office/drawing/2014/main" id="{648A5D40-550C-9401-91F9-9C6272AF7B04}"/>
                </a:ext>
              </a:extLst>
            </p:cNvPr>
            <p:cNvGrpSpPr/>
            <p:nvPr/>
          </p:nvGrpSpPr>
          <p:grpSpPr>
            <a:xfrm>
              <a:off x="1717638" y="3078688"/>
              <a:ext cx="3686212" cy="1242156"/>
              <a:chOff x="1730595" y="3068104"/>
              <a:chExt cx="3688170" cy="1251688"/>
            </a:xfrm>
            <a:solidFill>
              <a:srgbClr val="025973"/>
            </a:solidFill>
          </p:grpSpPr>
          <p:sp>
            <p:nvSpPr>
              <p:cNvPr id="24596" name="Freeform: Shape 24595">
                <a:extLst>
                  <a:ext uri="{FF2B5EF4-FFF2-40B4-BE49-F238E27FC236}">
                    <a16:creationId xmlns:a16="http://schemas.microsoft.com/office/drawing/2014/main" id="{D431D61F-B961-BEB4-4ADB-17D1AB0FB51B}"/>
                  </a:ext>
                </a:extLst>
              </p:cNvPr>
              <p:cNvSpPr/>
              <p:nvPr/>
            </p:nvSpPr>
            <p:spPr>
              <a:xfrm>
                <a:off x="5342459" y="4254487"/>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025973"/>
              </a:solidFill>
              <a:ln w="12709" cap="flat">
                <a:noFill/>
                <a:prstDash val="solid"/>
                <a:miter/>
              </a:ln>
            </p:spPr>
            <p:txBody>
              <a:bodyPr rtlCol="0" anchor="ctr"/>
              <a:lstStyle/>
              <a:p>
                <a:endParaRPr lang="en-US"/>
              </a:p>
            </p:txBody>
          </p:sp>
          <p:sp>
            <p:nvSpPr>
              <p:cNvPr id="24597" name="Freeform: Shape 24596">
                <a:extLst>
                  <a:ext uri="{FF2B5EF4-FFF2-40B4-BE49-F238E27FC236}">
                    <a16:creationId xmlns:a16="http://schemas.microsoft.com/office/drawing/2014/main" id="{F1F87EA3-9E40-E926-5786-746989BB54B7}"/>
                  </a:ext>
                </a:extLst>
              </p:cNvPr>
              <p:cNvSpPr/>
              <p:nvPr/>
            </p:nvSpPr>
            <p:spPr>
              <a:xfrm>
                <a:off x="5126256" y="4254487"/>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025973"/>
              </a:solidFill>
              <a:ln w="12709" cap="flat">
                <a:noFill/>
                <a:prstDash val="solid"/>
                <a:miter/>
              </a:ln>
            </p:spPr>
            <p:txBody>
              <a:bodyPr rtlCol="0" anchor="ctr"/>
              <a:lstStyle/>
              <a:p>
                <a:endParaRPr lang="en-US"/>
              </a:p>
            </p:txBody>
          </p:sp>
          <p:sp>
            <p:nvSpPr>
              <p:cNvPr id="24598" name="Freeform: Shape 24597">
                <a:extLst>
                  <a:ext uri="{FF2B5EF4-FFF2-40B4-BE49-F238E27FC236}">
                    <a16:creationId xmlns:a16="http://schemas.microsoft.com/office/drawing/2014/main" id="{58DEE589-DDB0-079C-BCA6-5E8BDA03989A}"/>
                  </a:ext>
                </a:extLst>
              </p:cNvPr>
              <p:cNvSpPr/>
              <p:nvPr/>
            </p:nvSpPr>
            <p:spPr>
              <a:xfrm>
                <a:off x="4973642" y="4254487"/>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025973"/>
              </a:solidFill>
              <a:ln w="12709" cap="flat">
                <a:noFill/>
                <a:prstDash val="solid"/>
                <a:miter/>
              </a:ln>
            </p:spPr>
            <p:txBody>
              <a:bodyPr rtlCol="0" anchor="ctr"/>
              <a:lstStyle/>
              <a:p>
                <a:endParaRPr lang="en-US"/>
              </a:p>
            </p:txBody>
          </p:sp>
          <p:sp>
            <p:nvSpPr>
              <p:cNvPr id="24599" name="Freeform: Shape 24598">
                <a:extLst>
                  <a:ext uri="{FF2B5EF4-FFF2-40B4-BE49-F238E27FC236}">
                    <a16:creationId xmlns:a16="http://schemas.microsoft.com/office/drawing/2014/main" id="{C815098B-3413-874C-9D3A-28EE21992736}"/>
                  </a:ext>
                </a:extLst>
              </p:cNvPr>
              <p:cNvSpPr/>
              <p:nvPr/>
            </p:nvSpPr>
            <p:spPr>
              <a:xfrm>
                <a:off x="4871899" y="4254487"/>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025973"/>
              </a:solidFill>
              <a:ln w="12709" cap="flat">
                <a:noFill/>
                <a:prstDash val="solid"/>
                <a:miter/>
              </a:ln>
            </p:spPr>
            <p:txBody>
              <a:bodyPr rtlCol="0" anchor="ctr"/>
              <a:lstStyle/>
              <a:p>
                <a:endParaRPr lang="en-US"/>
              </a:p>
            </p:txBody>
          </p:sp>
          <p:sp>
            <p:nvSpPr>
              <p:cNvPr id="24600" name="Freeform: Shape 24599">
                <a:extLst>
                  <a:ext uri="{FF2B5EF4-FFF2-40B4-BE49-F238E27FC236}">
                    <a16:creationId xmlns:a16="http://schemas.microsoft.com/office/drawing/2014/main" id="{2997FEBC-277F-991D-1620-8FD1C8D70E9E}"/>
                  </a:ext>
                </a:extLst>
              </p:cNvPr>
              <p:cNvSpPr/>
              <p:nvPr/>
            </p:nvSpPr>
            <p:spPr>
              <a:xfrm>
                <a:off x="4808310" y="4254487"/>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025973"/>
              </a:solidFill>
              <a:ln w="12709" cap="flat">
                <a:noFill/>
                <a:prstDash val="solid"/>
                <a:miter/>
              </a:ln>
            </p:spPr>
            <p:txBody>
              <a:bodyPr rtlCol="0" anchor="ctr"/>
              <a:lstStyle/>
              <a:p>
                <a:endParaRPr lang="en-US"/>
              </a:p>
            </p:txBody>
          </p:sp>
          <p:sp>
            <p:nvSpPr>
              <p:cNvPr id="24601" name="Freeform: Shape 24600">
                <a:extLst>
                  <a:ext uri="{FF2B5EF4-FFF2-40B4-BE49-F238E27FC236}">
                    <a16:creationId xmlns:a16="http://schemas.microsoft.com/office/drawing/2014/main" id="{EBA72C5D-B208-A5BA-8735-BF76D5E463FB}"/>
                  </a:ext>
                </a:extLst>
              </p:cNvPr>
              <p:cNvSpPr/>
              <p:nvPr/>
            </p:nvSpPr>
            <p:spPr>
              <a:xfrm>
                <a:off x="4732003" y="4254487"/>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025973"/>
              </a:solidFill>
              <a:ln w="12709" cap="flat">
                <a:noFill/>
                <a:prstDash val="solid"/>
                <a:miter/>
              </a:ln>
            </p:spPr>
            <p:txBody>
              <a:bodyPr rtlCol="0" anchor="ctr"/>
              <a:lstStyle/>
              <a:p>
                <a:endParaRPr lang="en-US"/>
              </a:p>
            </p:txBody>
          </p:sp>
          <p:sp>
            <p:nvSpPr>
              <p:cNvPr id="24602" name="Freeform: Shape 24601">
                <a:extLst>
                  <a:ext uri="{FF2B5EF4-FFF2-40B4-BE49-F238E27FC236}">
                    <a16:creationId xmlns:a16="http://schemas.microsoft.com/office/drawing/2014/main" id="{4FB91871-9961-C985-958A-E7D3A96B704D}"/>
                  </a:ext>
                </a:extLst>
              </p:cNvPr>
              <p:cNvSpPr/>
              <p:nvPr/>
            </p:nvSpPr>
            <p:spPr>
              <a:xfrm>
                <a:off x="4693849" y="4167413"/>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025973"/>
              </a:solidFill>
              <a:ln w="12709" cap="flat">
                <a:noFill/>
                <a:prstDash val="solid"/>
                <a:miter/>
              </a:ln>
            </p:spPr>
            <p:txBody>
              <a:bodyPr rtlCol="0" anchor="ctr"/>
              <a:lstStyle/>
              <a:p>
                <a:endParaRPr lang="en-US"/>
              </a:p>
            </p:txBody>
          </p:sp>
          <p:sp>
            <p:nvSpPr>
              <p:cNvPr id="24603" name="Freeform: Shape 24602">
                <a:extLst>
                  <a:ext uri="{FF2B5EF4-FFF2-40B4-BE49-F238E27FC236}">
                    <a16:creationId xmlns:a16="http://schemas.microsoft.com/office/drawing/2014/main" id="{52282D49-A88F-3947-187B-6DB2218FCCB1}"/>
                  </a:ext>
                </a:extLst>
              </p:cNvPr>
              <p:cNvSpPr/>
              <p:nvPr/>
            </p:nvSpPr>
            <p:spPr>
              <a:xfrm>
                <a:off x="4630260" y="4167413"/>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025973"/>
              </a:solidFill>
              <a:ln w="12709" cap="flat">
                <a:noFill/>
                <a:prstDash val="solid"/>
                <a:miter/>
              </a:ln>
            </p:spPr>
            <p:txBody>
              <a:bodyPr rtlCol="0" anchor="ctr"/>
              <a:lstStyle/>
              <a:p>
                <a:endParaRPr lang="en-US"/>
              </a:p>
            </p:txBody>
          </p:sp>
          <p:sp>
            <p:nvSpPr>
              <p:cNvPr id="24604" name="Freeform: Shape 24603">
                <a:extLst>
                  <a:ext uri="{FF2B5EF4-FFF2-40B4-BE49-F238E27FC236}">
                    <a16:creationId xmlns:a16="http://schemas.microsoft.com/office/drawing/2014/main" id="{E530443B-1281-C73E-78B4-7299C779E2FA}"/>
                  </a:ext>
                </a:extLst>
              </p:cNvPr>
              <p:cNvSpPr/>
              <p:nvPr/>
            </p:nvSpPr>
            <p:spPr>
              <a:xfrm>
                <a:off x="4566671" y="4167413"/>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025973"/>
              </a:solidFill>
              <a:ln w="12709" cap="flat">
                <a:noFill/>
                <a:prstDash val="solid"/>
                <a:miter/>
              </a:ln>
            </p:spPr>
            <p:txBody>
              <a:bodyPr rtlCol="0" anchor="ctr"/>
              <a:lstStyle/>
              <a:p>
                <a:endParaRPr lang="en-US"/>
              </a:p>
            </p:txBody>
          </p:sp>
          <p:sp>
            <p:nvSpPr>
              <p:cNvPr id="24605" name="Freeform: Shape 24604">
                <a:extLst>
                  <a:ext uri="{FF2B5EF4-FFF2-40B4-BE49-F238E27FC236}">
                    <a16:creationId xmlns:a16="http://schemas.microsoft.com/office/drawing/2014/main" id="{0C0394E4-DE16-FF4A-DF90-9072A9C4FF5E}"/>
                  </a:ext>
                </a:extLst>
              </p:cNvPr>
              <p:cNvSpPr/>
              <p:nvPr/>
            </p:nvSpPr>
            <p:spPr>
              <a:xfrm>
                <a:off x="4464928" y="4167413"/>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025973"/>
              </a:solidFill>
              <a:ln w="12709" cap="flat">
                <a:noFill/>
                <a:prstDash val="solid"/>
                <a:miter/>
              </a:ln>
            </p:spPr>
            <p:txBody>
              <a:bodyPr rtlCol="0" anchor="ctr"/>
              <a:lstStyle/>
              <a:p>
                <a:endParaRPr lang="en-US"/>
              </a:p>
            </p:txBody>
          </p:sp>
          <p:sp>
            <p:nvSpPr>
              <p:cNvPr id="24606" name="Freeform: Shape 24605">
                <a:extLst>
                  <a:ext uri="{FF2B5EF4-FFF2-40B4-BE49-F238E27FC236}">
                    <a16:creationId xmlns:a16="http://schemas.microsoft.com/office/drawing/2014/main" id="{63CFB847-AD11-8AD9-7AFA-7E744C09044C}"/>
                  </a:ext>
                </a:extLst>
              </p:cNvPr>
              <p:cNvSpPr/>
              <p:nvPr/>
            </p:nvSpPr>
            <p:spPr>
              <a:xfrm>
                <a:off x="4388621" y="4080339"/>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025973"/>
              </a:solidFill>
              <a:ln w="12709" cap="flat">
                <a:noFill/>
                <a:prstDash val="solid"/>
                <a:miter/>
              </a:ln>
            </p:spPr>
            <p:txBody>
              <a:bodyPr rtlCol="0" anchor="ctr"/>
              <a:lstStyle/>
              <a:p>
                <a:endParaRPr lang="en-US"/>
              </a:p>
            </p:txBody>
          </p:sp>
          <p:sp>
            <p:nvSpPr>
              <p:cNvPr id="24607" name="Freeform: Shape 24606">
                <a:extLst>
                  <a:ext uri="{FF2B5EF4-FFF2-40B4-BE49-F238E27FC236}">
                    <a16:creationId xmlns:a16="http://schemas.microsoft.com/office/drawing/2014/main" id="{F422A7CD-3A37-B9D0-51CD-B4D1AF645850}"/>
                  </a:ext>
                </a:extLst>
              </p:cNvPr>
              <p:cNvSpPr/>
              <p:nvPr/>
            </p:nvSpPr>
            <p:spPr>
              <a:xfrm>
                <a:off x="4286879" y="4080339"/>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025973"/>
              </a:solidFill>
              <a:ln w="12709" cap="flat">
                <a:noFill/>
                <a:prstDash val="solid"/>
                <a:miter/>
              </a:ln>
            </p:spPr>
            <p:txBody>
              <a:bodyPr rtlCol="0" anchor="ctr"/>
              <a:lstStyle/>
              <a:p>
                <a:endParaRPr lang="en-US"/>
              </a:p>
            </p:txBody>
          </p:sp>
          <p:sp>
            <p:nvSpPr>
              <p:cNvPr id="24608" name="Freeform: Shape 24607">
                <a:extLst>
                  <a:ext uri="{FF2B5EF4-FFF2-40B4-BE49-F238E27FC236}">
                    <a16:creationId xmlns:a16="http://schemas.microsoft.com/office/drawing/2014/main" id="{0D846F1C-5B4B-0B23-D1C4-A4973C233795}"/>
                  </a:ext>
                </a:extLst>
              </p:cNvPr>
              <p:cNvSpPr/>
              <p:nvPr/>
            </p:nvSpPr>
            <p:spPr>
              <a:xfrm>
                <a:off x="4223290" y="4080339"/>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025973"/>
              </a:solidFill>
              <a:ln w="12709" cap="flat">
                <a:noFill/>
                <a:prstDash val="solid"/>
                <a:miter/>
              </a:ln>
            </p:spPr>
            <p:txBody>
              <a:bodyPr rtlCol="0" anchor="ctr"/>
              <a:lstStyle/>
              <a:p>
                <a:endParaRPr lang="en-US"/>
              </a:p>
            </p:txBody>
          </p:sp>
          <p:sp>
            <p:nvSpPr>
              <p:cNvPr id="24609" name="Freeform: Shape 24608">
                <a:extLst>
                  <a:ext uri="{FF2B5EF4-FFF2-40B4-BE49-F238E27FC236}">
                    <a16:creationId xmlns:a16="http://schemas.microsoft.com/office/drawing/2014/main" id="{04573302-DC6D-0E0D-7D44-16567E133F81}"/>
                  </a:ext>
                </a:extLst>
              </p:cNvPr>
              <p:cNvSpPr/>
              <p:nvPr/>
            </p:nvSpPr>
            <p:spPr>
              <a:xfrm>
                <a:off x="4172418" y="4058571"/>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025973"/>
              </a:solidFill>
              <a:ln w="12709" cap="flat">
                <a:noFill/>
                <a:prstDash val="solid"/>
                <a:miter/>
              </a:ln>
            </p:spPr>
            <p:txBody>
              <a:bodyPr rtlCol="0" anchor="ctr"/>
              <a:lstStyle/>
              <a:p>
                <a:endParaRPr lang="en-US"/>
              </a:p>
            </p:txBody>
          </p:sp>
          <p:sp>
            <p:nvSpPr>
              <p:cNvPr id="24610" name="Freeform: Shape 24609">
                <a:extLst>
                  <a:ext uri="{FF2B5EF4-FFF2-40B4-BE49-F238E27FC236}">
                    <a16:creationId xmlns:a16="http://schemas.microsoft.com/office/drawing/2014/main" id="{31BAF8AB-60AD-96EF-D5FC-226DA0EBB414}"/>
                  </a:ext>
                </a:extLst>
              </p:cNvPr>
              <p:cNvSpPr/>
              <p:nvPr/>
            </p:nvSpPr>
            <p:spPr>
              <a:xfrm>
                <a:off x="4045240" y="3971497"/>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025973"/>
              </a:solidFill>
              <a:ln w="12709" cap="flat">
                <a:noFill/>
                <a:prstDash val="solid"/>
                <a:miter/>
              </a:ln>
            </p:spPr>
            <p:txBody>
              <a:bodyPr rtlCol="0" anchor="ctr"/>
              <a:lstStyle/>
              <a:p>
                <a:endParaRPr lang="en-US"/>
              </a:p>
            </p:txBody>
          </p:sp>
          <p:sp>
            <p:nvSpPr>
              <p:cNvPr id="24611" name="Freeform: Shape 24610">
                <a:extLst>
                  <a:ext uri="{FF2B5EF4-FFF2-40B4-BE49-F238E27FC236}">
                    <a16:creationId xmlns:a16="http://schemas.microsoft.com/office/drawing/2014/main" id="{2769DB9F-DDE2-6790-D29B-00E9D67E86F9}"/>
                  </a:ext>
                </a:extLst>
              </p:cNvPr>
              <p:cNvSpPr/>
              <p:nvPr/>
            </p:nvSpPr>
            <p:spPr>
              <a:xfrm>
                <a:off x="1730595" y="3068104"/>
                <a:ext cx="76306" cy="65305"/>
              </a:xfrm>
              <a:custGeom>
                <a:avLst/>
                <a:gdLst>
                  <a:gd name="connsiteX0" fmla="*/ 76307 w 76306"/>
                  <a:gd name="connsiteY0" fmla="*/ 32653 h 65305"/>
                  <a:gd name="connsiteX1" fmla="*/ 38153 w 76306"/>
                  <a:gd name="connsiteY1" fmla="*/ 65306 h 65305"/>
                  <a:gd name="connsiteX2" fmla="*/ 0 w 76306"/>
                  <a:gd name="connsiteY2" fmla="*/ 32653 h 65305"/>
                  <a:gd name="connsiteX3" fmla="*/ 38153 w 76306"/>
                  <a:gd name="connsiteY3" fmla="*/ 0 h 65305"/>
                  <a:gd name="connsiteX4" fmla="*/ 76307 w 76306"/>
                  <a:gd name="connsiteY4" fmla="*/ 32653 h 65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6" h="65305">
                    <a:moveTo>
                      <a:pt x="76307" y="32653"/>
                    </a:moveTo>
                    <a:cubicBezTo>
                      <a:pt x="76307" y="50686"/>
                      <a:pt x="59225" y="65306"/>
                      <a:pt x="38153" y="65306"/>
                    </a:cubicBezTo>
                    <a:cubicBezTo>
                      <a:pt x="17082" y="65306"/>
                      <a:pt x="0" y="50686"/>
                      <a:pt x="0" y="32653"/>
                    </a:cubicBezTo>
                    <a:cubicBezTo>
                      <a:pt x="0" y="14619"/>
                      <a:pt x="17082" y="0"/>
                      <a:pt x="38153" y="0"/>
                    </a:cubicBezTo>
                    <a:cubicBezTo>
                      <a:pt x="59225" y="0"/>
                      <a:pt x="76307" y="14619"/>
                      <a:pt x="76307" y="32653"/>
                    </a:cubicBezTo>
                    <a:close/>
                  </a:path>
                </a:pathLst>
              </a:custGeom>
              <a:solidFill>
                <a:srgbClr val="025973"/>
              </a:solidFill>
              <a:ln w="12709" cap="flat">
                <a:noFill/>
                <a:prstDash val="solid"/>
                <a:miter/>
              </a:ln>
            </p:spPr>
            <p:txBody>
              <a:bodyPr rtlCol="0" anchor="ctr"/>
              <a:lstStyle/>
              <a:p>
                <a:endParaRPr lang="en-US"/>
              </a:p>
            </p:txBody>
          </p:sp>
        </p:grpSp>
        <p:sp>
          <p:nvSpPr>
            <p:cNvPr id="24612" name="Freeform: Shape 24611">
              <a:extLst>
                <a:ext uri="{FF2B5EF4-FFF2-40B4-BE49-F238E27FC236}">
                  <a16:creationId xmlns:a16="http://schemas.microsoft.com/office/drawing/2014/main" id="{A64BCDAF-0B0C-0A20-2CD0-11ED70276371}"/>
                </a:ext>
              </a:extLst>
            </p:cNvPr>
            <p:cNvSpPr/>
            <p:nvPr/>
          </p:nvSpPr>
          <p:spPr>
            <a:xfrm>
              <a:off x="1234618" y="2959873"/>
              <a:ext cx="4125633" cy="1328567"/>
            </a:xfrm>
            <a:custGeom>
              <a:avLst/>
              <a:gdLst>
                <a:gd name="connsiteX0" fmla="*/ 0 w 4127825"/>
                <a:gd name="connsiteY0" fmla="*/ 0 h 1338762"/>
                <a:gd name="connsiteX1" fmla="*/ 171945 w 4127825"/>
                <a:gd name="connsiteY1" fmla="*/ 0 h 1338762"/>
                <a:gd name="connsiteX2" fmla="*/ 171945 w 4127825"/>
                <a:gd name="connsiteY2" fmla="*/ 36136 h 1338762"/>
                <a:gd name="connsiteX3" fmla="*/ 203485 w 4127825"/>
                <a:gd name="connsiteY3" fmla="*/ 36136 h 1338762"/>
                <a:gd name="connsiteX4" fmla="*/ 203485 w 4127825"/>
                <a:gd name="connsiteY4" fmla="*/ 74884 h 1338762"/>
                <a:gd name="connsiteX5" fmla="*/ 309043 w 4127825"/>
                <a:gd name="connsiteY5" fmla="*/ 74884 h 1338762"/>
                <a:gd name="connsiteX6" fmla="*/ 309043 w 4127825"/>
                <a:gd name="connsiteY6" fmla="*/ 97958 h 1338762"/>
                <a:gd name="connsiteX7" fmla="*/ 349740 w 4127825"/>
                <a:gd name="connsiteY7" fmla="*/ 97958 h 1338762"/>
                <a:gd name="connsiteX8" fmla="*/ 349740 w 4127825"/>
                <a:gd name="connsiteY8" fmla="*/ 136053 h 1338762"/>
                <a:gd name="connsiteX9" fmla="*/ 397941 w 4127825"/>
                <a:gd name="connsiteY9" fmla="*/ 136053 h 1338762"/>
                <a:gd name="connsiteX10" fmla="*/ 397941 w 4127825"/>
                <a:gd name="connsiteY10" fmla="*/ 148461 h 1338762"/>
                <a:gd name="connsiteX11" fmla="*/ 581714 w 4127825"/>
                <a:gd name="connsiteY11" fmla="*/ 148461 h 1338762"/>
                <a:gd name="connsiteX12" fmla="*/ 581714 w 4127825"/>
                <a:gd name="connsiteY12" fmla="*/ 190474 h 1338762"/>
                <a:gd name="connsiteX13" fmla="*/ 625463 w 4127825"/>
                <a:gd name="connsiteY13" fmla="*/ 190474 h 1338762"/>
                <a:gd name="connsiteX14" fmla="*/ 625463 w 4127825"/>
                <a:gd name="connsiteY14" fmla="*/ 223127 h 1338762"/>
                <a:gd name="connsiteX15" fmla="*/ 731275 w 4127825"/>
                <a:gd name="connsiteY15" fmla="*/ 223127 h 1338762"/>
                <a:gd name="connsiteX16" fmla="*/ 731275 w 4127825"/>
                <a:gd name="connsiteY16" fmla="*/ 255780 h 1338762"/>
                <a:gd name="connsiteX17" fmla="*/ 839758 w 4127825"/>
                <a:gd name="connsiteY17" fmla="*/ 255780 h 1338762"/>
                <a:gd name="connsiteX18" fmla="*/ 839758 w 4127825"/>
                <a:gd name="connsiteY18" fmla="*/ 293222 h 1338762"/>
                <a:gd name="connsiteX19" fmla="*/ 871171 w 4127825"/>
                <a:gd name="connsiteY19" fmla="*/ 293222 h 1338762"/>
                <a:gd name="connsiteX20" fmla="*/ 871171 w 4127825"/>
                <a:gd name="connsiteY20" fmla="*/ 353738 h 1338762"/>
                <a:gd name="connsiteX21" fmla="*/ 985632 w 4127825"/>
                <a:gd name="connsiteY21" fmla="*/ 353738 h 1338762"/>
                <a:gd name="connsiteX22" fmla="*/ 985632 w 4127825"/>
                <a:gd name="connsiteY22" fmla="*/ 386391 h 1338762"/>
                <a:gd name="connsiteX23" fmla="*/ 1005980 w 4127825"/>
                <a:gd name="connsiteY23" fmla="*/ 386391 h 1338762"/>
                <a:gd name="connsiteX24" fmla="*/ 1005980 w 4127825"/>
                <a:gd name="connsiteY24" fmla="*/ 408159 h 1338762"/>
                <a:gd name="connsiteX25" fmla="*/ 1163681 w 4127825"/>
                <a:gd name="connsiteY25" fmla="*/ 408159 h 1338762"/>
                <a:gd name="connsiteX26" fmla="*/ 1163681 w 4127825"/>
                <a:gd name="connsiteY26" fmla="*/ 429275 h 1338762"/>
                <a:gd name="connsiteX27" fmla="*/ 1192678 w 4127825"/>
                <a:gd name="connsiteY27" fmla="*/ 429275 h 1338762"/>
                <a:gd name="connsiteX28" fmla="*/ 1192678 w 4127825"/>
                <a:gd name="connsiteY28" fmla="*/ 459207 h 1338762"/>
                <a:gd name="connsiteX29" fmla="*/ 1227652 w 4127825"/>
                <a:gd name="connsiteY29" fmla="*/ 459207 h 1338762"/>
                <a:gd name="connsiteX30" fmla="*/ 1227652 w 4127825"/>
                <a:gd name="connsiteY30" fmla="*/ 481628 h 1338762"/>
                <a:gd name="connsiteX31" fmla="*/ 1248001 w 4127825"/>
                <a:gd name="connsiteY31" fmla="*/ 481628 h 1338762"/>
                <a:gd name="connsiteX32" fmla="*/ 1248001 w 4127825"/>
                <a:gd name="connsiteY32" fmla="*/ 505356 h 1338762"/>
                <a:gd name="connsiteX33" fmla="*/ 1290351 w 4127825"/>
                <a:gd name="connsiteY33" fmla="*/ 505356 h 1338762"/>
                <a:gd name="connsiteX34" fmla="*/ 1290351 w 4127825"/>
                <a:gd name="connsiteY34" fmla="*/ 525383 h 1338762"/>
                <a:gd name="connsiteX35" fmla="*/ 1306375 w 4127825"/>
                <a:gd name="connsiteY35" fmla="*/ 525383 h 1338762"/>
                <a:gd name="connsiteX36" fmla="*/ 1306375 w 4127825"/>
                <a:gd name="connsiteY36" fmla="*/ 559451 h 1338762"/>
                <a:gd name="connsiteX37" fmla="*/ 1354449 w 4127825"/>
                <a:gd name="connsiteY37" fmla="*/ 559451 h 1338762"/>
                <a:gd name="connsiteX38" fmla="*/ 1354449 w 4127825"/>
                <a:gd name="connsiteY38" fmla="*/ 579042 h 1338762"/>
                <a:gd name="connsiteX39" fmla="*/ 1418038 w 4127825"/>
                <a:gd name="connsiteY39" fmla="*/ 579042 h 1338762"/>
                <a:gd name="connsiteX40" fmla="*/ 1418038 w 4127825"/>
                <a:gd name="connsiteY40" fmla="*/ 587750 h 1338762"/>
                <a:gd name="connsiteX41" fmla="*/ 1494345 w 4127825"/>
                <a:gd name="connsiteY41" fmla="*/ 587750 h 1338762"/>
                <a:gd name="connsiteX42" fmla="*/ 1494345 w 4127825"/>
                <a:gd name="connsiteY42" fmla="*/ 605273 h 1338762"/>
                <a:gd name="connsiteX43" fmla="*/ 1638819 w 4127825"/>
                <a:gd name="connsiteY43" fmla="*/ 605273 h 1338762"/>
                <a:gd name="connsiteX44" fmla="*/ 1638819 w 4127825"/>
                <a:gd name="connsiteY44" fmla="*/ 636729 h 1338762"/>
                <a:gd name="connsiteX45" fmla="*/ 1651919 w 4127825"/>
                <a:gd name="connsiteY45" fmla="*/ 636729 h 1338762"/>
                <a:gd name="connsiteX46" fmla="*/ 1651919 w 4127825"/>
                <a:gd name="connsiteY46" fmla="*/ 657627 h 1338762"/>
                <a:gd name="connsiteX47" fmla="*/ 1774137 w 4127825"/>
                <a:gd name="connsiteY47" fmla="*/ 657627 h 1338762"/>
                <a:gd name="connsiteX48" fmla="*/ 1774137 w 4127825"/>
                <a:gd name="connsiteY48" fmla="*/ 678851 h 1338762"/>
                <a:gd name="connsiteX49" fmla="*/ 1888598 w 4127825"/>
                <a:gd name="connsiteY49" fmla="*/ 678851 h 1338762"/>
                <a:gd name="connsiteX50" fmla="*/ 1888598 w 4127825"/>
                <a:gd name="connsiteY50" fmla="*/ 717490 h 1338762"/>
                <a:gd name="connsiteX51" fmla="*/ 1965413 w 4127825"/>
                <a:gd name="connsiteY51" fmla="*/ 717490 h 1338762"/>
                <a:gd name="connsiteX52" fmla="*/ 1965413 w 4127825"/>
                <a:gd name="connsiteY52" fmla="*/ 737517 h 1338762"/>
                <a:gd name="connsiteX53" fmla="*/ 2045663 w 4127825"/>
                <a:gd name="connsiteY53" fmla="*/ 737517 h 1338762"/>
                <a:gd name="connsiteX54" fmla="*/ 2045663 w 4127825"/>
                <a:gd name="connsiteY54" fmla="*/ 762442 h 1338762"/>
                <a:gd name="connsiteX55" fmla="*/ 2117519 w 4127825"/>
                <a:gd name="connsiteY55" fmla="*/ 762442 h 1338762"/>
                <a:gd name="connsiteX56" fmla="*/ 2117519 w 4127825"/>
                <a:gd name="connsiteY56" fmla="*/ 788673 h 1338762"/>
                <a:gd name="connsiteX57" fmla="*/ 2181108 w 4127825"/>
                <a:gd name="connsiteY57" fmla="*/ 788673 h 1338762"/>
                <a:gd name="connsiteX58" fmla="*/ 2181108 w 4127825"/>
                <a:gd name="connsiteY58" fmla="*/ 811094 h 1338762"/>
                <a:gd name="connsiteX59" fmla="*/ 2226383 w 4127825"/>
                <a:gd name="connsiteY59" fmla="*/ 811094 h 1338762"/>
                <a:gd name="connsiteX60" fmla="*/ 2226383 w 4127825"/>
                <a:gd name="connsiteY60" fmla="*/ 832645 h 1338762"/>
                <a:gd name="connsiteX61" fmla="*/ 2241009 w 4127825"/>
                <a:gd name="connsiteY61" fmla="*/ 832645 h 1338762"/>
                <a:gd name="connsiteX62" fmla="*/ 2241009 w 4127825"/>
                <a:gd name="connsiteY62" fmla="*/ 854414 h 1338762"/>
                <a:gd name="connsiteX63" fmla="*/ 2261484 w 4127825"/>
                <a:gd name="connsiteY63" fmla="*/ 854414 h 1338762"/>
                <a:gd name="connsiteX64" fmla="*/ 2261484 w 4127825"/>
                <a:gd name="connsiteY64" fmla="*/ 872264 h 1338762"/>
                <a:gd name="connsiteX65" fmla="*/ 2306633 w 4127825"/>
                <a:gd name="connsiteY65" fmla="*/ 872264 h 1338762"/>
                <a:gd name="connsiteX66" fmla="*/ 2306633 w 4127825"/>
                <a:gd name="connsiteY66" fmla="*/ 887067 h 1338762"/>
                <a:gd name="connsiteX67" fmla="*/ 2486336 w 4127825"/>
                <a:gd name="connsiteY67" fmla="*/ 887067 h 1338762"/>
                <a:gd name="connsiteX68" fmla="*/ 2486336 w 4127825"/>
                <a:gd name="connsiteY68" fmla="*/ 913406 h 1338762"/>
                <a:gd name="connsiteX69" fmla="*/ 2549925 w 4127825"/>
                <a:gd name="connsiteY69" fmla="*/ 913406 h 1338762"/>
                <a:gd name="connsiteX70" fmla="*/ 2549925 w 4127825"/>
                <a:gd name="connsiteY70" fmla="*/ 941488 h 1338762"/>
                <a:gd name="connsiteX71" fmla="*/ 2609953 w 4127825"/>
                <a:gd name="connsiteY71" fmla="*/ 941488 h 1338762"/>
                <a:gd name="connsiteX72" fmla="*/ 2609953 w 4127825"/>
                <a:gd name="connsiteY72" fmla="*/ 970875 h 1338762"/>
                <a:gd name="connsiteX73" fmla="*/ 2689821 w 4127825"/>
                <a:gd name="connsiteY73" fmla="*/ 970875 h 1338762"/>
                <a:gd name="connsiteX74" fmla="*/ 2689821 w 4127825"/>
                <a:gd name="connsiteY74" fmla="*/ 993297 h 1338762"/>
                <a:gd name="connsiteX75" fmla="*/ 2722124 w 4127825"/>
                <a:gd name="connsiteY75" fmla="*/ 993297 h 1338762"/>
                <a:gd name="connsiteX76" fmla="*/ 2722124 w 4127825"/>
                <a:gd name="connsiteY76" fmla="*/ 1023120 h 1338762"/>
                <a:gd name="connsiteX77" fmla="*/ 2760150 w 4127825"/>
                <a:gd name="connsiteY77" fmla="*/ 1023120 h 1338762"/>
                <a:gd name="connsiteX78" fmla="*/ 2760150 w 4127825"/>
                <a:gd name="connsiteY78" fmla="*/ 1055772 h 1338762"/>
                <a:gd name="connsiteX79" fmla="*/ 2854898 w 4127825"/>
                <a:gd name="connsiteY79" fmla="*/ 1055772 h 1338762"/>
                <a:gd name="connsiteX80" fmla="*/ 2854898 w 4127825"/>
                <a:gd name="connsiteY80" fmla="*/ 1116833 h 1338762"/>
                <a:gd name="connsiteX81" fmla="*/ 2874229 w 4127825"/>
                <a:gd name="connsiteY81" fmla="*/ 1116833 h 1338762"/>
                <a:gd name="connsiteX82" fmla="*/ 2874229 w 4127825"/>
                <a:gd name="connsiteY82" fmla="*/ 1142847 h 1338762"/>
                <a:gd name="connsiteX83" fmla="*/ 2985892 w 4127825"/>
                <a:gd name="connsiteY83" fmla="*/ 1142847 h 1338762"/>
                <a:gd name="connsiteX84" fmla="*/ 2985892 w 4127825"/>
                <a:gd name="connsiteY84" fmla="*/ 1167118 h 1338762"/>
                <a:gd name="connsiteX85" fmla="*/ 3215449 w 4127825"/>
                <a:gd name="connsiteY85" fmla="*/ 1167118 h 1338762"/>
                <a:gd name="connsiteX86" fmla="*/ 3215449 w 4127825"/>
                <a:gd name="connsiteY86" fmla="*/ 1245376 h 1338762"/>
                <a:gd name="connsiteX87" fmla="*/ 3505161 w 4127825"/>
                <a:gd name="connsiteY87" fmla="*/ 1245376 h 1338762"/>
                <a:gd name="connsiteX88" fmla="*/ 3505161 w 4127825"/>
                <a:gd name="connsiteY88" fmla="*/ 1338763 h 1338762"/>
                <a:gd name="connsiteX89" fmla="*/ 4127826 w 4127825"/>
                <a:gd name="connsiteY89" fmla="*/ 1338763 h 1338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127825" h="1338762">
                  <a:moveTo>
                    <a:pt x="0" y="0"/>
                  </a:moveTo>
                  <a:lnTo>
                    <a:pt x="171945" y="0"/>
                  </a:lnTo>
                  <a:lnTo>
                    <a:pt x="171945" y="36136"/>
                  </a:lnTo>
                  <a:lnTo>
                    <a:pt x="203485" y="36136"/>
                  </a:lnTo>
                  <a:lnTo>
                    <a:pt x="203485" y="74884"/>
                  </a:lnTo>
                  <a:lnTo>
                    <a:pt x="309043" y="74884"/>
                  </a:lnTo>
                  <a:lnTo>
                    <a:pt x="309043" y="97958"/>
                  </a:lnTo>
                  <a:lnTo>
                    <a:pt x="349740" y="97958"/>
                  </a:lnTo>
                  <a:lnTo>
                    <a:pt x="349740" y="136053"/>
                  </a:lnTo>
                  <a:lnTo>
                    <a:pt x="397941" y="136053"/>
                  </a:lnTo>
                  <a:lnTo>
                    <a:pt x="397941" y="148461"/>
                  </a:lnTo>
                  <a:lnTo>
                    <a:pt x="581714" y="148461"/>
                  </a:lnTo>
                  <a:lnTo>
                    <a:pt x="581714" y="190474"/>
                  </a:lnTo>
                  <a:lnTo>
                    <a:pt x="625463" y="190474"/>
                  </a:lnTo>
                  <a:lnTo>
                    <a:pt x="625463" y="223127"/>
                  </a:lnTo>
                  <a:lnTo>
                    <a:pt x="731275" y="223127"/>
                  </a:lnTo>
                  <a:lnTo>
                    <a:pt x="731275" y="255780"/>
                  </a:lnTo>
                  <a:lnTo>
                    <a:pt x="839758" y="255780"/>
                  </a:lnTo>
                  <a:lnTo>
                    <a:pt x="839758" y="293222"/>
                  </a:lnTo>
                  <a:lnTo>
                    <a:pt x="871171" y="293222"/>
                  </a:lnTo>
                  <a:lnTo>
                    <a:pt x="871171" y="353738"/>
                  </a:lnTo>
                  <a:lnTo>
                    <a:pt x="985632" y="353738"/>
                  </a:lnTo>
                  <a:lnTo>
                    <a:pt x="985632" y="386391"/>
                  </a:lnTo>
                  <a:lnTo>
                    <a:pt x="1005980" y="386391"/>
                  </a:lnTo>
                  <a:lnTo>
                    <a:pt x="1005980" y="408159"/>
                  </a:lnTo>
                  <a:lnTo>
                    <a:pt x="1163681" y="408159"/>
                  </a:lnTo>
                  <a:lnTo>
                    <a:pt x="1163681" y="429275"/>
                  </a:lnTo>
                  <a:lnTo>
                    <a:pt x="1192678" y="429275"/>
                  </a:lnTo>
                  <a:lnTo>
                    <a:pt x="1192678" y="459207"/>
                  </a:lnTo>
                  <a:lnTo>
                    <a:pt x="1227652" y="459207"/>
                  </a:lnTo>
                  <a:lnTo>
                    <a:pt x="1227652" y="481628"/>
                  </a:lnTo>
                  <a:lnTo>
                    <a:pt x="1248001" y="481628"/>
                  </a:lnTo>
                  <a:lnTo>
                    <a:pt x="1248001" y="505356"/>
                  </a:lnTo>
                  <a:lnTo>
                    <a:pt x="1290351" y="505356"/>
                  </a:lnTo>
                  <a:lnTo>
                    <a:pt x="1290351" y="525383"/>
                  </a:lnTo>
                  <a:lnTo>
                    <a:pt x="1306375" y="525383"/>
                  </a:lnTo>
                  <a:lnTo>
                    <a:pt x="1306375" y="559451"/>
                  </a:lnTo>
                  <a:lnTo>
                    <a:pt x="1354449" y="559451"/>
                  </a:lnTo>
                  <a:lnTo>
                    <a:pt x="1354449" y="579042"/>
                  </a:lnTo>
                  <a:lnTo>
                    <a:pt x="1418038" y="579042"/>
                  </a:lnTo>
                  <a:lnTo>
                    <a:pt x="1418038" y="587750"/>
                  </a:lnTo>
                  <a:lnTo>
                    <a:pt x="1494345" y="587750"/>
                  </a:lnTo>
                  <a:lnTo>
                    <a:pt x="1494345" y="605273"/>
                  </a:lnTo>
                  <a:lnTo>
                    <a:pt x="1638819" y="605273"/>
                  </a:lnTo>
                  <a:lnTo>
                    <a:pt x="1638819" y="636729"/>
                  </a:lnTo>
                  <a:lnTo>
                    <a:pt x="1651919" y="636729"/>
                  </a:lnTo>
                  <a:lnTo>
                    <a:pt x="1651919" y="657627"/>
                  </a:lnTo>
                  <a:lnTo>
                    <a:pt x="1774137" y="657627"/>
                  </a:lnTo>
                  <a:lnTo>
                    <a:pt x="1774137" y="678851"/>
                  </a:lnTo>
                  <a:lnTo>
                    <a:pt x="1888598" y="678851"/>
                  </a:lnTo>
                  <a:lnTo>
                    <a:pt x="1888598" y="717490"/>
                  </a:lnTo>
                  <a:lnTo>
                    <a:pt x="1965413" y="717490"/>
                  </a:lnTo>
                  <a:lnTo>
                    <a:pt x="1965413" y="737517"/>
                  </a:lnTo>
                  <a:lnTo>
                    <a:pt x="2045663" y="737517"/>
                  </a:lnTo>
                  <a:lnTo>
                    <a:pt x="2045663" y="762442"/>
                  </a:lnTo>
                  <a:lnTo>
                    <a:pt x="2117519" y="762442"/>
                  </a:lnTo>
                  <a:lnTo>
                    <a:pt x="2117519" y="788673"/>
                  </a:lnTo>
                  <a:lnTo>
                    <a:pt x="2181108" y="788673"/>
                  </a:lnTo>
                  <a:lnTo>
                    <a:pt x="2181108" y="811094"/>
                  </a:lnTo>
                  <a:lnTo>
                    <a:pt x="2226383" y="811094"/>
                  </a:lnTo>
                  <a:lnTo>
                    <a:pt x="2226383" y="832645"/>
                  </a:lnTo>
                  <a:lnTo>
                    <a:pt x="2241009" y="832645"/>
                  </a:lnTo>
                  <a:lnTo>
                    <a:pt x="2241009" y="854414"/>
                  </a:lnTo>
                  <a:lnTo>
                    <a:pt x="2261484" y="854414"/>
                  </a:lnTo>
                  <a:lnTo>
                    <a:pt x="2261484" y="872264"/>
                  </a:lnTo>
                  <a:lnTo>
                    <a:pt x="2306633" y="872264"/>
                  </a:lnTo>
                  <a:lnTo>
                    <a:pt x="2306633" y="887067"/>
                  </a:lnTo>
                  <a:lnTo>
                    <a:pt x="2486336" y="887067"/>
                  </a:lnTo>
                  <a:lnTo>
                    <a:pt x="2486336" y="913406"/>
                  </a:lnTo>
                  <a:lnTo>
                    <a:pt x="2549925" y="913406"/>
                  </a:lnTo>
                  <a:lnTo>
                    <a:pt x="2549925" y="941488"/>
                  </a:lnTo>
                  <a:lnTo>
                    <a:pt x="2609953" y="941488"/>
                  </a:lnTo>
                  <a:lnTo>
                    <a:pt x="2609953" y="970875"/>
                  </a:lnTo>
                  <a:lnTo>
                    <a:pt x="2689821" y="970875"/>
                  </a:lnTo>
                  <a:lnTo>
                    <a:pt x="2689821" y="993297"/>
                  </a:lnTo>
                  <a:lnTo>
                    <a:pt x="2722124" y="993297"/>
                  </a:lnTo>
                  <a:lnTo>
                    <a:pt x="2722124" y="1023120"/>
                  </a:lnTo>
                  <a:lnTo>
                    <a:pt x="2760150" y="1023120"/>
                  </a:lnTo>
                  <a:lnTo>
                    <a:pt x="2760150" y="1055772"/>
                  </a:lnTo>
                  <a:lnTo>
                    <a:pt x="2854898" y="1055772"/>
                  </a:lnTo>
                  <a:lnTo>
                    <a:pt x="2854898" y="1116833"/>
                  </a:lnTo>
                  <a:lnTo>
                    <a:pt x="2874229" y="1116833"/>
                  </a:lnTo>
                  <a:lnTo>
                    <a:pt x="2874229" y="1142847"/>
                  </a:lnTo>
                  <a:lnTo>
                    <a:pt x="2985892" y="1142847"/>
                  </a:lnTo>
                  <a:lnTo>
                    <a:pt x="2985892" y="1167118"/>
                  </a:lnTo>
                  <a:lnTo>
                    <a:pt x="3215449" y="1167118"/>
                  </a:lnTo>
                  <a:lnTo>
                    <a:pt x="3215449" y="1245376"/>
                  </a:lnTo>
                  <a:lnTo>
                    <a:pt x="3505161" y="1245376"/>
                  </a:lnTo>
                  <a:lnTo>
                    <a:pt x="3505161" y="1338763"/>
                  </a:lnTo>
                  <a:lnTo>
                    <a:pt x="4127826" y="1338763"/>
                  </a:lnTo>
                </a:path>
              </a:pathLst>
            </a:custGeom>
            <a:noFill/>
            <a:ln w="28575" cap="flat">
              <a:solidFill>
                <a:srgbClr val="025973"/>
              </a:solidFill>
              <a:prstDash val="solid"/>
              <a:miter/>
            </a:ln>
          </p:spPr>
          <p:txBody>
            <a:bodyPr rtlCol="0" anchor="ctr"/>
            <a:lstStyle/>
            <a:p>
              <a:endParaRPr lang="en-US"/>
            </a:p>
          </p:txBody>
        </p:sp>
        <p:grpSp>
          <p:nvGrpSpPr>
            <p:cNvPr id="24613" name="Group 24612">
              <a:extLst>
                <a:ext uri="{FF2B5EF4-FFF2-40B4-BE49-F238E27FC236}">
                  <a16:creationId xmlns:a16="http://schemas.microsoft.com/office/drawing/2014/main" id="{F6D87097-F32A-7123-2CE8-32BD962224DB}"/>
                </a:ext>
              </a:extLst>
            </p:cNvPr>
            <p:cNvGrpSpPr/>
            <p:nvPr/>
          </p:nvGrpSpPr>
          <p:grpSpPr>
            <a:xfrm>
              <a:off x="1120140" y="2932051"/>
              <a:ext cx="4451239" cy="2933305"/>
              <a:chOff x="1120140" y="2932051"/>
              <a:chExt cx="4451239" cy="2933305"/>
            </a:xfrm>
          </p:grpSpPr>
          <p:sp>
            <p:nvSpPr>
              <p:cNvPr id="43" name="Freeform: Shape 42">
                <a:extLst>
                  <a:ext uri="{FF2B5EF4-FFF2-40B4-BE49-F238E27FC236}">
                    <a16:creationId xmlns:a16="http://schemas.microsoft.com/office/drawing/2014/main" id="{4CA61797-8A1A-B60E-E47F-38C1DBAFBF40}"/>
                  </a:ext>
                </a:extLst>
              </p:cNvPr>
              <p:cNvSpPr/>
              <p:nvPr/>
            </p:nvSpPr>
            <p:spPr>
              <a:xfrm>
                <a:off x="1221882" y="2932051"/>
                <a:ext cx="4349497" cy="2850041"/>
              </a:xfrm>
              <a:custGeom>
                <a:avLst/>
                <a:gdLst>
                  <a:gd name="connsiteX0" fmla="*/ 0 w 4349497"/>
                  <a:gd name="connsiteY0" fmla="*/ 0 h 2850041"/>
                  <a:gd name="connsiteX1" fmla="*/ 0 w 4349497"/>
                  <a:gd name="connsiteY1" fmla="*/ 2850042 h 2850041"/>
                  <a:gd name="connsiteX2" fmla="*/ 4349498 w 4349497"/>
                  <a:gd name="connsiteY2" fmla="*/ 2850042 h 2850041"/>
                </a:gdLst>
                <a:ahLst/>
                <a:cxnLst>
                  <a:cxn ang="0">
                    <a:pos x="connsiteX0" y="connsiteY0"/>
                  </a:cxn>
                  <a:cxn ang="0">
                    <a:pos x="connsiteX1" y="connsiteY1"/>
                  </a:cxn>
                  <a:cxn ang="0">
                    <a:pos x="connsiteX2" y="connsiteY2"/>
                  </a:cxn>
                </a:cxnLst>
                <a:rect l="l" t="t" r="r" b="b"/>
                <a:pathLst>
                  <a:path w="4349497" h="2850041">
                    <a:moveTo>
                      <a:pt x="0" y="0"/>
                    </a:moveTo>
                    <a:lnTo>
                      <a:pt x="0" y="2850042"/>
                    </a:lnTo>
                    <a:lnTo>
                      <a:pt x="4349498" y="2850042"/>
                    </a:lnTo>
                  </a:path>
                </a:pathLst>
              </a:custGeom>
              <a:noFill/>
              <a:ln w="28575" cap="flat">
                <a:solidFill>
                  <a:srgbClr val="000000"/>
                </a:solidFill>
                <a:prstDash val="solid"/>
                <a:miter/>
              </a:ln>
            </p:spPr>
            <p:txBody>
              <a:bodyPr rtlCol="0" anchor="ctr"/>
              <a:lstStyle/>
              <a:p>
                <a:endParaRPr lang="en-US"/>
              </a:p>
            </p:txBody>
          </p:sp>
          <p:grpSp>
            <p:nvGrpSpPr>
              <p:cNvPr id="44" name="Graphic 21">
                <a:extLst>
                  <a:ext uri="{FF2B5EF4-FFF2-40B4-BE49-F238E27FC236}">
                    <a16:creationId xmlns:a16="http://schemas.microsoft.com/office/drawing/2014/main" id="{73F8CECB-7E56-5991-B34D-6290CC8D4C6E}"/>
                  </a:ext>
                </a:extLst>
              </p:cNvPr>
              <p:cNvGrpSpPr/>
              <p:nvPr/>
            </p:nvGrpSpPr>
            <p:grpSpPr>
              <a:xfrm>
                <a:off x="1120140" y="2937493"/>
                <a:ext cx="101742" cy="2851673"/>
                <a:chOff x="1120140" y="2937493"/>
                <a:chExt cx="101742" cy="2851673"/>
              </a:xfrm>
            </p:grpSpPr>
            <p:sp>
              <p:nvSpPr>
                <p:cNvPr id="45" name="Freeform: Shape 44">
                  <a:extLst>
                    <a:ext uri="{FF2B5EF4-FFF2-40B4-BE49-F238E27FC236}">
                      <a16:creationId xmlns:a16="http://schemas.microsoft.com/office/drawing/2014/main" id="{F706E996-1B0E-7622-946D-5F3CF40CDE36}"/>
                    </a:ext>
                  </a:extLst>
                </p:cNvPr>
                <p:cNvSpPr/>
                <p:nvPr/>
              </p:nvSpPr>
              <p:spPr>
                <a:xfrm>
                  <a:off x="1120140" y="2937493"/>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FFF91004-91D6-F057-3CF8-857B53E81E89}"/>
                    </a:ext>
                  </a:extLst>
                </p:cNvPr>
                <p:cNvSpPr/>
                <p:nvPr/>
              </p:nvSpPr>
              <p:spPr>
                <a:xfrm>
                  <a:off x="1120140" y="3507828"/>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0E47267B-4E80-D8E5-0F92-515D18322F6F}"/>
                    </a:ext>
                  </a:extLst>
                </p:cNvPr>
                <p:cNvSpPr/>
                <p:nvPr/>
              </p:nvSpPr>
              <p:spPr>
                <a:xfrm>
                  <a:off x="1120140" y="4078162"/>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128318E-65F2-71A4-49D5-619912AEDC84}"/>
                    </a:ext>
                  </a:extLst>
                </p:cNvPr>
                <p:cNvSpPr/>
                <p:nvPr/>
              </p:nvSpPr>
              <p:spPr>
                <a:xfrm>
                  <a:off x="1120140" y="4648497"/>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0CEAE805-5BEB-08E7-94C0-793BDF207507}"/>
                    </a:ext>
                  </a:extLst>
                </p:cNvPr>
                <p:cNvSpPr/>
                <p:nvPr/>
              </p:nvSpPr>
              <p:spPr>
                <a:xfrm>
                  <a:off x="1120140" y="5218832"/>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E1566B96-FCBC-0DDC-5EA6-E7795EA3676E}"/>
                    </a:ext>
                  </a:extLst>
                </p:cNvPr>
                <p:cNvSpPr/>
                <p:nvPr/>
              </p:nvSpPr>
              <p:spPr>
                <a:xfrm>
                  <a:off x="1120140" y="5789167"/>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grpSp>
          <p:grpSp>
            <p:nvGrpSpPr>
              <p:cNvPr id="51" name="Graphic 21">
                <a:extLst>
                  <a:ext uri="{FF2B5EF4-FFF2-40B4-BE49-F238E27FC236}">
                    <a16:creationId xmlns:a16="http://schemas.microsoft.com/office/drawing/2014/main" id="{24202B24-9B7F-9218-B87B-215F93D5DF30}"/>
                  </a:ext>
                </a:extLst>
              </p:cNvPr>
              <p:cNvGrpSpPr/>
              <p:nvPr/>
            </p:nvGrpSpPr>
            <p:grpSpPr>
              <a:xfrm>
                <a:off x="1220738" y="5789167"/>
                <a:ext cx="4337923" cy="76189"/>
                <a:chOff x="1220738" y="5789167"/>
                <a:chExt cx="4337923" cy="76189"/>
              </a:xfrm>
            </p:grpSpPr>
            <p:grpSp>
              <p:nvGrpSpPr>
                <p:cNvPr id="52" name="Graphic 21">
                  <a:extLst>
                    <a:ext uri="{FF2B5EF4-FFF2-40B4-BE49-F238E27FC236}">
                      <a16:creationId xmlns:a16="http://schemas.microsoft.com/office/drawing/2014/main" id="{0FBE968C-25AC-DF89-0886-93A5F3E3186A}"/>
                    </a:ext>
                  </a:extLst>
                </p:cNvPr>
                <p:cNvGrpSpPr/>
                <p:nvPr/>
              </p:nvGrpSpPr>
              <p:grpSpPr>
                <a:xfrm>
                  <a:off x="1220738" y="5789167"/>
                  <a:ext cx="722499" cy="76189"/>
                  <a:chOff x="1220738" y="5789167"/>
                  <a:chExt cx="722499" cy="76189"/>
                </a:xfrm>
              </p:grpSpPr>
              <p:sp>
                <p:nvSpPr>
                  <p:cNvPr id="54" name="Freeform: Shape 53">
                    <a:extLst>
                      <a:ext uri="{FF2B5EF4-FFF2-40B4-BE49-F238E27FC236}">
                        <a16:creationId xmlns:a16="http://schemas.microsoft.com/office/drawing/2014/main" id="{C0E75947-0DCA-A9D1-7EDE-D0F930B7FF5C}"/>
                      </a:ext>
                    </a:extLst>
                  </p:cNvPr>
                  <p:cNvSpPr/>
                  <p:nvPr/>
                </p:nvSpPr>
                <p:spPr>
                  <a:xfrm>
                    <a:off x="1930520"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7E31D779-5B44-248C-7CE6-32765B4E7068}"/>
                      </a:ext>
                    </a:extLst>
                  </p:cNvPr>
                  <p:cNvSpPr/>
                  <p:nvPr/>
                </p:nvSpPr>
                <p:spPr>
                  <a:xfrm>
                    <a:off x="1575692"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8ED304F9-2F47-4C56-62DC-56C124CB1DC5}"/>
                      </a:ext>
                    </a:extLst>
                  </p:cNvPr>
                  <p:cNvSpPr/>
                  <p:nvPr/>
                </p:nvSpPr>
                <p:spPr>
                  <a:xfrm>
                    <a:off x="1220738"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grpSp>
            <p:grpSp>
              <p:nvGrpSpPr>
                <p:cNvPr id="59" name="Graphic 21">
                  <a:extLst>
                    <a:ext uri="{FF2B5EF4-FFF2-40B4-BE49-F238E27FC236}">
                      <a16:creationId xmlns:a16="http://schemas.microsoft.com/office/drawing/2014/main" id="{381090F8-2BF8-0368-E34F-724CDC9969BF}"/>
                    </a:ext>
                  </a:extLst>
                </p:cNvPr>
                <p:cNvGrpSpPr/>
                <p:nvPr/>
              </p:nvGrpSpPr>
              <p:grpSpPr>
                <a:xfrm>
                  <a:off x="2287509" y="5789167"/>
                  <a:ext cx="739668" cy="76189"/>
                  <a:chOff x="2287509" y="5789167"/>
                  <a:chExt cx="739668" cy="76189"/>
                </a:xfrm>
              </p:grpSpPr>
              <p:sp>
                <p:nvSpPr>
                  <p:cNvPr id="61" name="Freeform: Shape 60">
                    <a:extLst>
                      <a:ext uri="{FF2B5EF4-FFF2-40B4-BE49-F238E27FC236}">
                        <a16:creationId xmlns:a16="http://schemas.microsoft.com/office/drawing/2014/main" id="{D578349E-FA5E-D1D4-273D-1A36823D199B}"/>
                      </a:ext>
                    </a:extLst>
                  </p:cNvPr>
                  <p:cNvSpPr/>
                  <p:nvPr/>
                </p:nvSpPr>
                <p:spPr>
                  <a:xfrm>
                    <a:off x="3014460"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92AA6A40-FDA2-2E49-A1A9-B84A194BB6B4}"/>
                      </a:ext>
                    </a:extLst>
                  </p:cNvPr>
                  <p:cNvSpPr/>
                  <p:nvPr/>
                </p:nvSpPr>
                <p:spPr>
                  <a:xfrm>
                    <a:off x="2650985"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24577" name="Freeform: Shape 24576">
                    <a:extLst>
                      <a:ext uri="{FF2B5EF4-FFF2-40B4-BE49-F238E27FC236}">
                        <a16:creationId xmlns:a16="http://schemas.microsoft.com/office/drawing/2014/main" id="{D250BA0F-D69E-A7A2-4E4D-82A938382257}"/>
                      </a:ext>
                    </a:extLst>
                  </p:cNvPr>
                  <p:cNvSpPr/>
                  <p:nvPr/>
                </p:nvSpPr>
                <p:spPr>
                  <a:xfrm>
                    <a:off x="2287509"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grpSp>
            <p:grpSp>
              <p:nvGrpSpPr>
                <p:cNvPr id="24579" name="Graphic 21">
                  <a:extLst>
                    <a:ext uri="{FF2B5EF4-FFF2-40B4-BE49-F238E27FC236}">
                      <a16:creationId xmlns:a16="http://schemas.microsoft.com/office/drawing/2014/main" id="{C4CDB44B-C2B9-B685-3CE8-F108ECC1FD4A}"/>
                    </a:ext>
                  </a:extLst>
                </p:cNvPr>
                <p:cNvGrpSpPr/>
                <p:nvPr/>
              </p:nvGrpSpPr>
              <p:grpSpPr>
                <a:xfrm>
                  <a:off x="3375774" y="5789167"/>
                  <a:ext cx="739795" cy="76189"/>
                  <a:chOff x="3375774" y="5789167"/>
                  <a:chExt cx="739795" cy="76189"/>
                </a:xfrm>
              </p:grpSpPr>
              <p:sp>
                <p:nvSpPr>
                  <p:cNvPr id="24581" name="Freeform: Shape 24580">
                    <a:extLst>
                      <a:ext uri="{FF2B5EF4-FFF2-40B4-BE49-F238E27FC236}">
                        <a16:creationId xmlns:a16="http://schemas.microsoft.com/office/drawing/2014/main" id="{EADED867-2585-8339-42F5-E818C4F9A13B}"/>
                      </a:ext>
                    </a:extLst>
                  </p:cNvPr>
                  <p:cNvSpPr/>
                  <p:nvPr/>
                </p:nvSpPr>
                <p:spPr>
                  <a:xfrm>
                    <a:off x="4102852"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24583" name="Freeform: Shape 24582">
                    <a:extLst>
                      <a:ext uri="{FF2B5EF4-FFF2-40B4-BE49-F238E27FC236}">
                        <a16:creationId xmlns:a16="http://schemas.microsoft.com/office/drawing/2014/main" id="{F28EC522-58F7-CA83-C316-67DA75B79517}"/>
                      </a:ext>
                    </a:extLst>
                  </p:cNvPr>
                  <p:cNvSpPr/>
                  <p:nvPr/>
                </p:nvSpPr>
                <p:spPr>
                  <a:xfrm>
                    <a:off x="3739376"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24585" name="Freeform: Shape 24584">
                    <a:extLst>
                      <a:ext uri="{FF2B5EF4-FFF2-40B4-BE49-F238E27FC236}">
                        <a16:creationId xmlns:a16="http://schemas.microsoft.com/office/drawing/2014/main" id="{C989A7BF-1F37-391C-E1D9-90DAFF9A7F52}"/>
                      </a:ext>
                    </a:extLst>
                  </p:cNvPr>
                  <p:cNvSpPr/>
                  <p:nvPr/>
                </p:nvSpPr>
                <p:spPr>
                  <a:xfrm>
                    <a:off x="3375774"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grpSp>
            <p:grpSp>
              <p:nvGrpSpPr>
                <p:cNvPr id="24586" name="Graphic 21">
                  <a:extLst>
                    <a:ext uri="{FF2B5EF4-FFF2-40B4-BE49-F238E27FC236}">
                      <a16:creationId xmlns:a16="http://schemas.microsoft.com/office/drawing/2014/main" id="{265A3FB8-B3B8-5BD3-B015-558A3C550E96}"/>
                    </a:ext>
                  </a:extLst>
                </p:cNvPr>
                <p:cNvGrpSpPr/>
                <p:nvPr/>
              </p:nvGrpSpPr>
              <p:grpSpPr>
                <a:xfrm>
                  <a:off x="4471415" y="5789167"/>
                  <a:ext cx="1087246" cy="76189"/>
                  <a:chOff x="4471415" y="5789167"/>
                  <a:chExt cx="1087246" cy="76189"/>
                </a:xfrm>
              </p:grpSpPr>
              <p:sp>
                <p:nvSpPr>
                  <p:cNvPr id="24588" name="Freeform: Shape 24587">
                    <a:extLst>
                      <a:ext uri="{FF2B5EF4-FFF2-40B4-BE49-F238E27FC236}">
                        <a16:creationId xmlns:a16="http://schemas.microsoft.com/office/drawing/2014/main" id="{0AAEE1D7-2A8E-8DA9-C961-41B801D93D0E}"/>
                      </a:ext>
                    </a:extLst>
                  </p:cNvPr>
                  <p:cNvSpPr/>
                  <p:nvPr/>
                </p:nvSpPr>
                <p:spPr>
                  <a:xfrm>
                    <a:off x="5545944"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24589" name="Freeform: Shape 24588">
                    <a:extLst>
                      <a:ext uri="{FF2B5EF4-FFF2-40B4-BE49-F238E27FC236}">
                        <a16:creationId xmlns:a16="http://schemas.microsoft.com/office/drawing/2014/main" id="{4D1D340B-D95F-1F36-0B8D-341F6BF6F452}"/>
                      </a:ext>
                    </a:extLst>
                  </p:cNvPr>
                  <p:cNvSpPr/>
                  <p:nvPr/>
                </p:nvSpPr>
                <p:spPr>
                  <a:xfrm>
                    <a:off x="5175346"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24591" name="Freeform: Shape 24590">
                    <a:extLst>
                      <a:ext uri="{FF2B5EF4-FFF2-40B4-BE49-F238E27FC236}">
                        <a16:creationId xmlns:a16="http://schemas.microsoft.com/office/drawing/2014/main" id="{8EFB9280-B0F6-A89C-390C-9FBC18DBBA06}"/>
                      </a:ext>
                    </a:extLst>
                  </p:cNvPr>
                  <p:cNvSpPr/>
                  <p:nvPr/>
                </p:nvSpPr>
                <p:spPr>
                  <a:xfrm>
                    <a:off x="4823317"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24593" name="Freeform: Shape 24592">
                    <a:extLst>
                      <a:ext uri="{FF2B5EF4-FFF2-40B4-BE49-F238E27FC236}">
                        <a16:creationId xmlns:a16="http://schemas.microsoft.com/office/drawing/2014/main" id="{C00C436E-1BBE-5C4E-F50C-616A3D9D93A5}"/>
                      </a:ext>
                    </a:extLst>
                  </p:cNvPr>
                  <p:cNvSpPr/>
                  <p:nvPr/>
                </p:nvSpPr>
                <p:spPr>
                  <a:xfrm>
                    <a:off x="4471415"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grpSp>
          </p:grpSp>
        </p:grpSp>
      </p:grpSp>
    </p:spTree>
    <p:extLst>
      <p:ext uri="{BB962C8B-B14F-4D97-AF65-F5344CB8AC3E}">
        <p14:creationId xmlns:p14="http://schemas.microsoft.com/office/powerpoint/2010/main" val="72744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PROpel: TFST and PFS2</a:t>
            </a:r>
            <a:endParaRPr lang="en-US" altLang="en-US" dirty="0"/>
          </a:p>
        </p:txBody>
      </p:sp>
      <p:sp>
        <p:nvSpPr>
          <p:cNvPr id="2" name="Text Box 15">
            <a:extLst>
              <a:ext uri="{FF2B5EF4-FFF2-40B4-BE49-F238E27FC236}">
                <a16:creationId xmlns:a16="http://schemas.microsoft.com/office/drawing/2014/main" id="{AFACDF70-9F7A-E439-B883-C5E85D5104C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Clarke. ASCO GU 2023. Abstr LBA16.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Rectangle 3">
            <a:extLst>
              <a:ext uri="{FF2B5EF4-FFF2-40B4-BE49-F238E27FC236}">
                <a16:creationId xmlns:a16="http://schemas.microsoft.com/office/drawing/2014/main" id="{ADDA13D7-DD0C-E94C-070E-633D697B5774}"/>
              </a:ext>
            </a:extLst>
          </p:cNvPr>
          <p:cNvSpPr txBox="1">
            <a:spLocks noChangeArrowheads="1"/>
          </p:cNvSpPr>
          <p:nvPr/>
        </p:nvSpPr>
        <p:spPr bwMode="auto">
          <a:xfrm>
            <a:off x="604675" y="5247281"/>
            <a:ext cx="11141054" cy="627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Subsequent therapy received by 44.9% (abiraterone + olaparib) vs 54.2% (abiraterone + placebo)</a:t>
            </a:r>
          </a:p>
          <a:p>
            <a:pPr marL="342900" marR="0" lvl="0" indent="-342900" algn="l" defTabSz="914400" rtl="0" eaLnBrk="1" fontAlgn="base" latinLnBrk="0" hangingPunct="1">
              <a:lnSpc>
                <a:spcPct val="90000"/>
              </a:lnSpc>
              <a:spcBef>
                <a:spcPts val="400"/>
              </a:spcBef>
              <a:spcAft>
                <a:spcPts val="700"/>
              </a:spcAft>
              <a:buClr>
                <a:srgbClr val="000000"/>
              </a:buClr>
              <a:buSzTx/>
              <a:buFont typeface="Wingdings" panose="05000000000000000000" pitchFamily="2" charset="2"/>
              <a:buChar char="§"/>
              <a:tabLst/>
              <a:defRPr/>
            </a:pPr>
            <a:r>
              <a:rPr lang="en-US" altLang="en-US" sz="1800" b="0" kern="0" dirty="0">
                <a:solidFill>
                  <a:srgbClr val="000000"/>
                </a:solidFill>
              </a:rPr>
              <a:t>Most common immediate subsequent therapy: chemotherapy (n = 242), hormonal therapy (n = 113)</a:t>
            </a:r>
          </a:p>
          <a:p>
            <a:pPr lvl="1">
              <a:spcBef>
                <a:spcPts val="400"/>
              </a:spcBef>
              <a:buClr>
                <a:srgbClr val="000000"/>
              </a:buCl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PARP inhibitor as first subsequent therapy received by 3 patients in abiraterone + placebo arm</a:t>
            </a:r>
          </a:p>
        </p:txBody>
      </p:sp>
      <p:sp>
        <p:nvSpPr>
          <p:cNvPr id="8" name="TextBox 7">
            <a:extLst>
              <a:ext uri="{FF2B5EF4-FFF2-40B4-BE49-F238E27FC236}">
                <a16:creationId xmlns:a16="http://schemas.microsoft.com/office/drawing/2014/main" id="{342D0C32-7FBC-AB04-8E63-ECB3FD09267F}"/>
              </a:ext>
            </a:extLst>
          </p:cNvPr>
          <p:cNvSpPr txBox="1"/>
          <p:nvPr/>
        </p:nvSpPr>
        <p:spPr bwMode="auto">
          <a:xfrm>
            <a:off x="1690254" y="1347517"/>
            <a:ext cx="40982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TFST</a:t>
            </a:r>
          </a:p>
        </p:txBody>
      </p:sp>
      <p:sp>
        <p:nvSpPr>
          <p:cNvPr id="9" name="TextBox 8">
            <a:extLst>
              <a:ext uri="{FF2B5EF4-FFF2-40B4-BE49-F238E27FC236}">
                <a16:creationId xmlns:a16="http://schemas.microsoft.com/office/drawing/2014/main" id="{5F91ECA2-1A93-CD49-8D24-88EF6B7BE545}"/>
              </a:ext>
            </a:extLst>
          </p:cNvPr>
          <p:cNvSpPr txBox="1"/>
          <p:nvPr/>
        </p:nvSpPr>
        <p:spPr bwMode="auto">
          <a:xfrm>
            <a:off x="7269298" y="1347517"/>
            <a:ext cx="45251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PFS2</a:t>
            </a:r>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1759285806"/>
              </p:ext>
            </p:extLst>
          </p:nvPr>
        </p:nvGraphicFramePr>
        <p:xfrm>
          <a:off x="2439643" y="1662310"/>
          <a:ext cx="3604340" cy="1005888"/>
        </p:xfrm>
        <a:graphic>
          <a:graphicData uri="http://schemas.openxmlformats.org/drawingml/2006/table">
            <a:tbl>
              <a:tblPr/>
              <a:tblGrid>
                <a:gridCol w="1357745">
                  <a:extLst>
                    <a:ext uri="{9D8B030D-6E8A-4147-A177-3AD203B41FA5}">
                      <a16:colId xmlns:a16="http://schemas.microsoft.com/office/drawing/2014/main" val="20000"/>
                    </a:ext>
                  </a:extLst>
                </a:gridCol>
                <a:gridCol w="1108364">
                  <a:extLst>
                    <a:ext uri="{9D8B030D-6E8A-4147-A177-3AD203B41FA5}">
                      <a16:colId xmlns:a16="http://schemas.microsoft.com/office/drawing/2014/main" val="20001"/>
                    </a:ext>
                  </a:extLst>
                </a:gridCol>
                <a:gridCol w="1138231">
                  <a:extLst>
                    <a:ext uri="{9D8B030D-6E8A-4147-A177-3AD203B41FA5}">
                      <a16:colId xmlns:a16="http://schemas.microsoft.com/office/drawing/2014/main" val="4069657791"/>
                    </a:ext>
                  </a:extLst>
                </a:gridCol>
              </a:tblGrid>
              <a:tr h="21884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Abi + Ola</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399)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Abi + 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397)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TFST,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6320">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HR: 0.76 (95% CI: 0.64-0.90)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480984"/>
                  </a:ext>
                </a:extLst>
              </a:tr>
            </a:tbl>
          </a:graphicData>
        </a:graphic>
      </p:graphicFrame>
      <p:graphicFrame>
        <p:nvGraphicFramePr>
          <p:cNvPr id="7" name="Group 32">
            <a:extLst>
              <a:ext uri="{FF2B5EF4-FFF2-40B4-BE49-F238E27FC236}">
                <a16:creationId xmlns:a16="http://schemas.microsoft.com/office/drawing/2014/main" id="{375C4952-953D-BF0D-36AD-A89038138C02}"/>
              </a:ext>
            </a:extLst>
          </p:cNvPr>
          <p:cNvGraphicFramePr>
            <a:graphicFrameLocks noGrp="1"/>
          </p:cNvGraphicFramePr>
          <p:nvPr>
            <p:extLst>
              <p:ext uri="{D42A27DB-BD31-4B8C-83A1-F6EECF244321}">
                <p14:modId xmlns:p14="http://schemas.microsoft.com/office/powerpoint/2010/main" val="3354032616"/>
              </p:ext>
            </p:extLst>
          </p:nvPr>
        </p:nvGraphicFramePr>
        <p:xfrm>
          <a:off x="7284150" y="3562698"/>
          <a:ext cx="3578810" cy="1005888"/>
        </p:xfrm>
        <a:graphic>
          <a:graphicData uri="http://schemas.openxmlformats.org/drawingml/2006/table">
            <a:tbl>
              <a:tblPr/>
              <a:tblGrid>
                <a:gridCol w="1332215">
                  <a:extLst>
                    <a:ext uri="{9D8B030D-6E8A-4147-A177-3AD203B41FA5}">
                      <a16:colId xmlns:a16="http://schemas.microsoft.com/office/drawing/2014/main" val="20000"/>
                    </a:ext>
                  </a:extLst>
                </a:gridCol>
                <a:gridCol w="1108364">
                  <a:extLst>
                    <a:ext uri="{9D8B030D-6E8A-4147-A177-3AD203B41FA5}">
                      <a16:colId xmlns:a16="http://schemas.microsoft.com/office/drawing/2014/main" val="20001"/>
                    </a:ext>
                  </a:extLst>
                </a:gridCol>
                <a:gridCol w="1138231">
                  <a:extLst>
                    <a:ext uri="{9D8B030D-6E8A-4147-A177-3AD203B41FA5}">
                      <a16:colId xmlns:a16="http://schemas.microsoft.com/office/drawing/2014/main" val="4069657791"/>
                    </a:ext>
                  </a:extLst>
                </a:gridCol>
              </a:tblGrid>
              <a:tr h="30552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Abi + Ola</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399)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Abi + 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397)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42490">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PFS2,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8232">
                <a:tc gridSpan="3">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HR: 0.76 (95% CI: 0.59-0.99)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HR 0.61 (0.49-0.74); nominal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P</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&lt; .0001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480984"/>
                  </a:ext>
                </a:extLst>
              </a:tr>
            </a:tbl>
          </a:graphicData>
        </a:graphic>
      </p:graphicFrame>
      <p:grpSp>
        <p:nvGrpSpPr>
          <p:cNvPr id="3" name="Group 2">
            <a:extLst>
              <a:ext uri="{FF2B5EF4-FFF2-40B4-BE49-F238E27FC236}">
                <a16:creationId xmlns:a16="http://schemas.microsoft.com/office/drawing/2014/main" id="{407060A7-8463-FCE0-E65D-511EB54E6E45}"/>
              </a:ext>
            </a:extLst>
          </p:cNvPr>
          <p:cNvGrpSpPr/>
          <p:nvPr/>
        </p:nvGrpSpPr>
        <p:grpSpPr>
          <a:xfrm>
            <a:off x="515244" y="1790941"/>
            <a:ext cx="5154036" cy="3510688"/>
            <a:chOff x="515244" y="2788919"/>
            <a:chExt cx="5154036" cy="3510688"/>
          </a:xfrm>
        </p:grpSpPr>
        <p:sp>
          <p:nvSpPr>
            <p:cNvPr id="10" name="TextBox 9">
              <a:extLst>
                <a:ext uri="{FF2B5EF4-FFF2-40B4-BE49-F238E27FC236}">
                  <a16:creationId xmlns:a16="http://schemas.microsoft.com/office/drawing/2014/main" id="{C7B87D34-35E3-EC24-EFE0-3C0F2340D5DB}"/>
                </a:ext>
              </a:extLst>
            </p:cNvPr>
            <p:cNvSpPr txBox="1"/>
            <p:nvPr/>
          </p:nvSpPr>
          <p:spPr bwMode="auto">
            <a:xfrm rot="16200000">
              <a:off x="-792078" y="4239373"/>
              <a:ext cx="29224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Probability</a:t>
              </a:r>
            </a:p>
          </p:txBody>
        </p:sp>
        <p:grpSp>
          <p:nvGrpSpPr>
            <p:cNvPr id="12" name="Group 11">
              <a:extLst>
                <a:ext uri="{FF2B5EF4-FFF2-40B4-BE49-F238E27FC236}">
                  <a16:creationId xmlns:a16="http://schemas.microsoft.com/office/drawing/2014/main" id="{379C0938-7902-6F5A-27EC-92C5DF463A2B}"/>
                </a:ext>
              </a:extLst>
            </p:cNvPr>
            <p:cNvGrpSpPr/>
            <p:nvPr/>
          </p:nvGrpSpPr>
          <p:grpSpPr>
            <a:xfrm>
              <a:off x="803450" y="2788919"/>
              <a:ext cx="412292" cy="3123509"/>
              <a:chOff x="2540964" y="1536947"/>
              <a:chExt cx="412292" cy="3651582"/>
            </a:xfrm>
          </p:grpSpPr>
          <p:sp>
            <p:nvSpPr>
              <p:cNvPr id="24597" name="TextBox 24596">
                <a:extLst>
                  <a:ext uri="{FF2B5EF4-FFF2-40B4-BE49-F238E27FC236}">
                    <a16:creationId xmlns:a16="http://schemas.microsoft.com/office/drawing/2014/main" id="{DD644BC2-8217-B356-366E-6533EF3D6B58}"/>
                  </a:ext>
                </a:extLst>
              </p:cNvPr>
              <p:cNvSpPr txBox="1"/>
              <p:nvPr/>
            </p:nvSpPr>
            <p:spPr bwMode="auto">
              <a:xfrm>
                <a:off x="2540964" y="153694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4598" name="TextBox 24597">
                <a:extLst>
                  <a:ext uri="{FF2B5EF4-FFF2-40B4-BE49-F238E27FC236}">
                    <a16:creationId xmlns:a16="http://schemas.microsoft.com/office/drawing/2014/main" id="{D7B1D078-8C96-85D7-4D63-F5C787FE9E10}"/>
                  </a:ext>
                </a:extLst>
              </p:cNvPr>
              <p:cNvSpPr txBox="1"/>
              <p:nvPr/>
            </p:nvSpPr>
            <p:spPr bwMode="auto">
              <a:xfrm>
                <a:off x="2540964" y="221227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24599" name="TextBox 24598">
                <a:extLst>
                  <a:ext uri="{FF2B5EF4-FFF2-40B4-BE49-F238E27FC236}">
                    <a16:creationId xmlns:a16="http://schemas.microsoft.com/office/drawing/2014/main" id="{FFB4420F-CD6F-775C-6BF9-D510395DDFE1}"/>
                  </a:ext>
                </a:extLst>
              </p:cNvPr>
              <p:cNvSpPr txBox="1"/>
              <p:nvPr/>
            </p:nvSpPr>
            <p:spPr bwMode="auto">
              <a:xfrm>
                <a:off x="2540964" y="287257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24600" name="TextBox 24599">
                <a:extLst>
                  <a:ext uri="{FF2B5EF4-FFF2-40B4-BE49-F238E27FC236}">
                    <a16:creationId xmlns:a16="http://schemas.microsoft.com/office/drawing/2014/main" id="{B63CE336-7332-E15B-F74A-FF191C13282A}"/>
                  </a:ext>
                </a:extLst>
              </p:cNvPr>
              <p:cNvSpPr txBox="1"/>
              <p:nvPr/>
            </p:nvSpPr>
            <p:spPr bwMode="auto">
              <a:xfrm>
                <a:off x="2540964" y="354789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24601" name="TextBox 24600">
                <a:extLst>
                  <a:ext uri="{FF2B5EF4-FFF2-40B4-BE49-F238E27FC236}">
                    <a16:creationId xmlns:a16="http://schemas.microsoft.com/office/drawing/2014/main" id="{EE9CA68B-809E-58FB-DD1B-07305FFE96C0}"/>
                  </a:ext>
                </a:extLst>
              </p:cNvPr>
              <p:cNvSpPr txBox="1"/>
              <p:nvPr/>
            </p:nvSpPr>
            <p:spPr bwMode="auto">
              <a:xfrm>
                <a:off x="2540964" y="420542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24602" name="TextBox 24601">
                <a:extLst>
                  <a:ext uri="{FF2B5EF4-FFF2-40B4-BE49-F238E27FC236}">
                    <a16:creationId xmlns:a16="http://schemas.microsoft.com/office/drawing/2014/main" id="{0F1F8994-AC1F-B65E-0CA4-4CA4AF5674FF}"/>
                  </a:ext>
                </a:extLst>
              </p:cNvPr>
              <p:cNvSpPr txBox="1"/>
              <p:nvPr/>
            </p:nvSpPr>
            <p:spPr bwMode="auto">
              <a:xfrm>
                <a:off x="2677219" y="488075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14" name="TextBox 13">
              <a:extLst>
                <a:ext uri="{FF2B5EF4-FFF2-40B4-BE49-F238E27FC236}">
                  <a16:creationId xmlns:a16="http://schemas.microsoft.com/office/drawing/2014/main" id="{6EEBE975-01D8-3D4E-E784-8D98FF793A71}"/>
                </a:ext>
              </a:extLst>
            </p:cNvPr>
            <p:cNvSpPr txBox="1"/>
            <p:nvPr/>
          </p:nvSpPr>
          <p:spPr bwMode="auto">
            <a:xfrm>
              <a:off x="3214877" y="5991830"/>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15" name="Group 14">
              <a:extLst>
                <a:ext uri="{FF2B5EF4-FFF2-40B4-BE49-F238E27FC236}">
                  <a16:creationId xmlns:a16="http://schemas.microsoft.com/office/drawing/2014/main" id="{64555F2F-2411-0318-83B9-08A87E4D713E}"/>
                </a:ext>
              </a:extLst>
            </p:cNvPr>
            <p:cNvGrpSpPr/>
            <p:nvPr/>
          </p:nvGrpSpPr>
          <p:grpSpPr>
            <a:xfrm>
              <a:off x="1120140" y="2932051"/>
              <a:ext cx="4451239" cy="2933305"/>
              <a:chOff x="1120140" y="2932051"/>
              <a:chExt cx="4451239" cy="2933305"/>
            </a:xfrm>
          </p:grpSpPr>
          <p:sp>
            <p:nvSpPr>
              <p:cNvPr id="46" name="Freeform: Shape 45">
                <a:extLst>
                  <a:ext uri="{FF2B5EF4-FFF2-40B4-BE49-F238E27FC236}">
                    <a16:creationId xmlns:a16="http://schemas.microsoft.com/office/drawing/2014/main" id="{20569FBC-F6D7-5ED4-5180-7E35246137A4}"/>
                  </a:ext>
                </a:extLst>
              </p:cNvPr>
              <p:cNvSpPr/>
              <p:nvPr/>
            </p:nvSpPr>
            <p:spPr>
              <a:xfrm>
                <a:off x="1221882" y="2932051"/>
                <a:ext cx="4349497" cy="2850041"/>
              </a:xfrm>
              <a:custGeom>
                <a:avLst/>
                <a:gdLst>
                  <a:gd name="connsiteX0" fmla="*/ 0 w 4349497"/>
                  <a:gd name="connsiteY0" fmla="*/ 0 h 2850041"/>
                  <a:gd name="connsiteX1" fmla="*/ 0 w 4349497"/>
                  <a:gd name="connsiteY1" fmla="*/ 2850042 h 2850041"/>
                  <a:gd name="connsiteX2" fmla="*/ 4349498 w 4349497"/>
                  <a:gd name="connsiteY2" fmla="*/ 2850042 h 2850041"/>
                </a:gdLst>
                <a:ahLst/>
                <a:cxnLst>
                  <a:cxn ang="0">
                    <a:pos x="connsiteX0" y="connsiteY0"/>
                  </a:cxn>
                  <a:cxn ang="0">
                    <a:pos x="connsiteX1" y="connsiteY1"/>
                  </a:cxn>
                  <a:cxn ang="0">
                    <a:pos x="connsiteX2" y="connsiteY2"/>
                  </a:cxn>
                </a:cxnLst>
                <a:rect l="l" t="t" r="r" b="b"/>
                <a:pathLst>
                  <a:path w="4349497" h="2850041">
                    <a:moveTo>
                      <a:pt x="0" y="0"/>
                    </a:moveTo>
                    <a:lnTo>
                      <a:pt x="0" y="2850042"/>
                    </a:lnTo>
                    <a:lnTo>
                      <a:pt x="4349498" y="2850042"/>
                    </a:lnTo>
                  </a:path>
                </a:pathLst>
              </a:custGeom>
              <a:noFill/>
              <a:ln w="28575" cap="flat">
                <a:solidFill>
                  <a:srgbClr val="000000"/>
                </a:solidFill>
                <a:prstDash val="solid"/>
                <a:miter/>
              </a:ln>
            </p:spPr>
            <p:txBody>
              <a:bodyPr rtlCol="0" anchor="ctr"/>
              <a:lstStyle/>
              <a:p>
                <a:endParaRPr lang="en-US"/>
              </a:p>
            </p:txBody>
          </p:sp>
          <p:grpSp>
            <p:nvGrpSpPr>
              <p:cNvPr id="47" name="Graphic 21">
                <a:extLst>
                  <a:ext uri="{FF2B5EF4-FFF2-40B4-BE49-F238E27FC236}">
                    <a16:creationId xmlns:a16="http://schemas.microsoft.com/office/drawing/2014/main" id="{DA479C93-AABB-25DE-34CD-325589D3C446}"/>
                  </a:ext>
                </a:extLst>
              </p:cNvPr>
              <p:cNvGrpSpPr/>
              <p:nvPr/>
            </p:nvGrpSpPr>
            <p:grpSpPr>
              <a:xfrm>
                <a:off x="1120140" y="2937493"/>
                <a:ext cx="101742" cy="2851673"/>
                <a:chOff x="1120140" y="2937493"/>
                <a:chExt cx="101742" cy="2851673"/>
              </a:xfrm>
            </p:grpSpPr>
            <p:sp>
              <p:nvSpPr>
                <p:cNvPr id="24591" name="Freeform: Shape 24590">
                  <a:extLst>
                    <a:ext uri="{FF2B5EF4-FFF2-40B4-BE49-F238E27FC236}">
                      <a16:creationId xmlns:a16="http://schemas.microsoft.com/office/drawing/2014/main" id="{05E2C630-54C3-8A0E-7FF7-D96CF8FA233A}"/>
                    </a:ext>
                  </a:extLst>
                </p:cNvPr>
                <p:cNvSpPr/>
                <p:nvPr/>
              </p:nvSpPr>
              <p:spPr>
                <a:xfrm>
                  <a:off x="1120140" y="2937493"/>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sp>
              <p:nvSpPr>
                <p:cNvPr id="24592" name="Freeform: Shape 24591">
                  <a:extLst>
                    <a:ext uri="{FF2B5EF4-FFF2-40B4-BE49-F238E27FC236}">
                      <a16:creationId xmlns:a16="http://schemas.microsoft.com/office/drawing/2014/main" id="{4FEC1003-CD84-3495-A231-3A0252DA289A}"/>
                    </a:ext>
                  </a:extLst>
                </p:cNvPr>
                <p:cNvSpPr/>
                <p:nvPr/>
              </p:nvSpPr>
              <p:spPr>
                <a:xfrm>
                  <a:off x="1120140" y="3507828"/>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sp>
              <p:nvSpPr>
                <p:cNvPr id="24593" name="Freeform: Shape 24592">
                  <a:extLst>
                    <a:ext uri="{FF2B5EF4-FFF2-40B4-BE49-F238E27FC236}">
                      <a16:creationId xmlns:a16="http://schemas.microsoft.com/office/drawing/2014/main" id="{2DDC6D9E-9391-D137-DD0B-D43CE75F7F37}"/>
                    </a:ext>
                  </a:extLst>
                </p:cNvPr>
                <p:cNvSpPr/>
                <p:nvPr/>
              </p:nvSpPr>
              <p:spPr>
                <a:xfrm>
                  <a:off x="1120140" y="4078162"/>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sp>
              <p:nvSpPr>
                <p:cNvPr id="24594" name="Freeform: Shape 24593">
                  <a:extLst>
                    <a:ext uri="{FF2B5EF4-FFF2-40B4-BE49-F238E27FC236}">
                      <a16:creationId xmlns:a16="http://schemas.microsoft.com/office/drawing/2014/main" id="{7732BEBF-D375-39F0-129D-B7A3C118750B}"/>
                    </a:ext>
                  </a:extLst>
                </p:cNvPr>
                <p:cNvSpPr/>
                <p:nvPr/>
              </p:nvSpPr>
              <p:spPr>
                <a:xfrm>
                  <a:off x="1120140" y="4648497"/>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sp>
              <p:nvSpPr>
                <p:cNvPr id="24595" name="Freeform: Shape 24594">
                  <a:extLst>
                    <a:ext uri="{FF2B5EF4-FFF2-40B4-BE49-F238E27FC236}">
                      <a16:creationId xmlns:a16="http://schemas.microsoft.com/office/drawing/2014/main" id="{51B0173E-F272-F544-07E6-4BDC755CDA85}"/>
                    </a:ext>
                  </a:extLst>
                </p:cNvPr>
                <p:cNvSpPr/>
                <p:nvPr/>
              </p:nvSpPr>
              <p:spPr>
                <a:xfrm>
                  <a:off x="1120140" y="5218832"/>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sp>
              <p:nvSpPr>
                <p:cNvPr id="24596" name="Freeform: Shape 24595">
                  <a:extLst>
                    <a:ext uri="{FF2B5EF4-FFF2-40B4-BE49-F238E27FC236}">
                      <a16:creationId xmlns:a16="http://schemas.microsoft.com/office/drawing/2014/main" id="{76879C9E-E408-96A7-C7B5-F55BCD234E9B}"/>
                    </a:ext>
                  </a:extLst>
                </p:cNvPr>
                <p:cNvSpPr/>
                <p:nvPr/>
              </p:nvSpPr>
              <p:spPr>
                <a:xfrm>
                  <a:off x="1120140" y="5789167"/>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grpSp>
          <p:grpSp>
            <p:nvGrpSpPr>
              <p:cNvPr id="48" name="Graphic 21">
                <a:extLst>
                  <a:ext uri="{FF2B5EF4-FFF2-40B4-BE49-F238E27FC236}">
                    <a16:creationId xmlns:a16="http://schemas.microsoft.com/office/drawing/2014/main" id="{2BAE2041-859C-F786-3A98-6DD4FD953FE3}"/>
                  </a:ext>
                </a:extLst>
              </p:cNvPr>
              <p:cNvGrpSpPr/>
              <p:nvPr/>
            </p:nvGrpSpPr>
            <p:grpSpPr>
              <a:xfrm>
                <a:off x="1220738" y="5789167"/>
                <a:ext cx="4337923" cy="76189"/>
                <a:chOff x="1220738" y="5789167"/>
                <a:chExt cx="4337923" cy="76189"/>
              </a:xfrm>
            </p:grpSpPr>
            <p:grpSp>
              <p:nvGrpSpPr>
                <p:cNvPr id="49" name="Graphic 21">
                  <a:extLst>
                    <a:ext uri="{FF2B5EF4-FFF2-40B4-BE49-F238E27FC236}">
                      <a16:creationId xmlns:a16="http://schemas.microsoft.com/office/drawing/2014/main" id="{326C7581-B3CA-736F-A316-C348A1E1E3E1}"/>
                    </a:ext>
                  </a:extLst>
                </p:cNvPr>
                <p:cNvGrpSpPr/>
                <p:nvPr/>
              </p:nvGrpSpPr>
              <p:grpSpPr>
                <a:xfrm>
                  <a:off x="1220738" y="5789167"/>
                  <a:ext cx="722499" cy="76189"/>
                  <a:chOff x="1220738" y="5789167"/>
                  <a:chExt cx="722499" cy="76189"/>
                </a:xfrm>
              </p:grpSpPr>
              <p:sp>
                <p:nvSpPr>
                  <p:cNvPr id="24586" name="Freeform: Shape 24585">
                    <a:extLst>
                      <a:ext uri="{FF2B5EF4-FFF2-40B4-BE49-F238E27FC236}">
                        <a16:creationId xmlns:a16="http://schemas.microsoft.com/office/drawing/2014/main" id="{2322E90C-EBF7-3ED4-7B73-BF3E34D96103}"/>
                      </a:ext>
                    </a:extLst>
                  </p:cNvPr>
                  <p:cNvSpPr/>
                  <p:nvPr/>
                </p:nvSpPr>
                <p:spPr>
                  <a:xfrm>
                    <a:off x="1930520"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24588" name="Freeform: Shape 24587">
                    <a:extLst>
                      <a:ext uri="{FF2B5EF4-FFF2-40B4-BE49-F238E27FC236}">
                        <a16:creationId xmlns:a16="http://schemas.microsoft.com/office/drawing/2014/main" id="{A1D3FEBA-1555-2C3E-22DF-A7E5C0BC1750}"/>
                      </a:ext>
                    </a:extLst>
                  </p:cNvPr>
                  <p:cNvSpPr/>
                  <p:nvPr/>
                </p:nvSpPr>
                <p:spPr>
                  <a:xfrm>
                    <a:off x="1575692"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24590" name="Freeform: Shape 24589">
                    <a:extLst>
                      <a:ext uri="{FF2B5EF4-FFF2-40B4-BE49-F238E27FC236}">
                        <a16:creationId xmlns:a16="http://schemas.microsoft.com/office/drawing/2014/main" id="{000C201D-DC92-E748-A58F-3BE09DCCAFFE}"/>
                      </a:ext>
                    </a:extLst>
                  </p:cNvPr>
                  <p:cNvSpPr/>
                  <p:nvPr/>
                </p:nvSpPr>
                <p:spPr>
                  <a:xfrm>
                    <a:off x="1220738"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grpSp>
            <p:grpSp>
              <p:nvGrpSpPr>
                <p:cNvPr id="50" name="Graphic 21">
                  <a:extLst>
                    <a:ext uri="{FF2B5EF4-FFF2-40B4-BE49-F238E27FC236}">
                      <a16:creationId xmlns:a16="http://schemas.microsoft.com/office/drawing/2014/main" id="{0B65CD44-058C-E75E-05EA-EDF2025EC25B}"/>
                    </a:ext>
                  </a:extLst>
                </p:cNvPr>
                <p:cNvGrpSpPr/>
                <p:nvPr/>
              </p:nvGrpSpPr>
              <p:grpSpPr>
                <a:xfrm>
                  <a:off x="2287509" y="5789167"/>
                  <a:ext cx="739668" cy="76189"/>
                  <a:chOff x="2287509" y="5789167"/>
                  <a:chExt cx="739668" cy="76189"/>
                </a:xfrm>
              </p:grpSpPr>
              <p:sp>
                <p:nvSpPr>
                  <p:cNvPr id="24580" name="Freeform: Shape 24579">
                    <a:extLst>
                      <a:ext uri="{FF2B5EF4-FFF2-40B4-BE49-F238E27FC236}">
                        <a16:creationId xmlns:a16="http://schemas.microsoft.com/office/drawing/2014/main" id="{601FDF9B-8C96-B9B8-0BC8-2E3D960BE74C}"/>
                      </a:ext>
                    </a:extLst>
                  </p:cNvPr>
                  <p:cNvSpPr/>
                  <p:nvPr/>
                </p:nvSpPr>
                <p:spPr>
                  <a:xfrm>
                    <a:off x="3014460"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24582" name="Freeform: Shape 24581">
                    <a:extLst>
                      <a:ext uri="{FF2B5EF4-FFF2-40B4-BE49-F238E27FC236}">
                        <a16:creationId xmlns:a16="http://schemas.microsoft.com/office/drawing/2014/main" id="{674D6548-9D4F-8B58-F238-223871E3F9B5}"/>
                      </a:ext>
                    </a:extLst>
                  </p:cNvPr>
                  <p:cNvSpPr/>
                  <p:nvPr/>
                </p:nvSpPr>
                <p:spPr>
                  <a:xfrm>
                    <a:off x="2650985"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24584" name="Freeform: Shape 24583">
                    <a:extLst>
                      <a:ext uri="{FF2B5EF4-FFF2-40B4-BE49-F238E27FC236}">
                        <a16:creationId xmlns:a16="http://schemas.microsoft.com/office/drawing/2014/main" id="{98504D48-FE66-0BE7-A1A4-BD2F7E49D841}"/>
                      </a:ext>
                    </a:extLst>
                  </p:cNvPr>
                  <p:cNvSpPr/>
                  <p:nvPr/>
                </p:nvSpPr>
                <p:spPr>
                  <a:xfrm>
                    <a:off x="2287509"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grpSp>
            <p:grpSp>
              <p:nvGrpSpPr>
                <p:cNvPr id="51" name="Graphic 21">
                  <a:extLst>
                    <a:ext uri="{FF2B5EF4-FFF2-40B4-BE49-F238E27FC236}">
                      <a16:creationId xmlns:a16="http://schemas.microsoft.com/office/drawing/2014/main" id="{AF974B63-0AF6-1AE1-D0DD-56517C3E78FB}"/>
                    </a:ext>
                  </a:extLst>
                </p:cNvPr>
                <p:cNvGrpSpPr/>
                <p:nvPr/>
              </p:nvGrpSpPr>
              <p:grpSpPr>
                <a:xfrm>
                  <a:off x="3375774" y="5789167"/>
                  <a:ext cx="739795" cy="76189"/>
                  <a:chOff x="3375774" y="5789167"/>
                  <a:chExt cx="739795" cy="76189"/>
                </a:xfrm>
              </p:grpSpPr>
              <p:sp>
                <p:nvSpPr>
                  <p:cNvPr id="61" name="Freeform: Shape 60">
                    <a:extLst>
                      <a:ext uri="{FF2B5EF4-FFF2-40B4-BE49-F238E27FC236}">
                        <a16:creationId xmlns:a16="http://schemas.microsoft.com/office/drawing/2014/main" id="{789B3173-3BE7-2477-91BA-64705538180D}"/>
                      </a:ext>
                    </a:extLst>
                  </p:cNvPr>
                  <p:cNvSpPr/>
                  <p:nvPr/>
                </p:nvSpPr>
                <p:spPr>
                  <a:xfrm>
                    <a:off x="4102852"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CC6CB37E-48F4-E154-DED0-9FAF5BF4A8C1}"/>
                      </a:ext>
                    </a:extLst>
                  </p:cNvPr>
                  <p:cNvSpPr/>
                  <p:nvPr/>
                </p:nvSpPr>
                <p:spPr>
                  <a:xfrm>
                    <a:off x="3739376"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24577" name="Freeform: Shape 24576">
                    <a:extLst>
                      <a:ext uri="{FF2B5EF4-FFF2-40B4-BE49-F238E27FC236}">
                        <a16:creationId xmlns:a16="http://schemas.microsoft.com/office/drawing/2014/main" id="{FF6C3659-3181-D6FE-4666-6B165C11FB3D}"/>
                      </a:ext>
                    </a:extLst>
                  </p:cNvPr>
                  <p:cNvSpPr/>
                  <p:nvPr/>
                </p:nvSpPr>
                <p:spPr>
                  <a:xfrm>
                    <a:off x="3375774"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grpSp>
            <p:grpSp>
              <p:nvGrpSpPr>
                <p:cNvPr id="52" name="Graphic 21">
                  <a:extLst>
                    <a:ext uri="{FF2B5EF4-FFF2-40B4-BE49-F238E27FC236}">
                      <a16:creationId xmlns:a16="http://schemas.microsoft.com/office/drawing/2014/main" id="{5C7630B0-A764-6411-7CA1-ABBEB7FDE2D8}"/>
                    </a:ext>
                  </a:extLst>
                </p:cNvPr>
                <p:cNvGrpSpPr/>
                <p:nvPr/>
              </p:nvGrpSpPr>
              <p:grpSpPr>
                <a:xfrm>
                  <a:off x="4471415" y="5789167"/>
                  <a:ext cx="1087246" cy="76189"/>
                  <a:chOff x="4471415" y="5789167"/>
                  <a:chExt cx="1087246" cy="76189"/>
                </a:xfrm>
              </p:grpSpPr>
              <p:sp>
                <p:nvSpPr>
                  <p:cNvPr id="54" name="Freeform: Shape 53">
                    <a:extLst>
                      <a:ext uri="{FF2B5EF4-FFF2-40B4-BE49-F238E27FC236}">
                        <a16:creationId xmlns:a16="http://schemas.microsoft.com/office/drawing/2014/main" id="{DD11E140-54CD-7102-741D-C5EC96C5C19A}"/>
                      </a:ext>
                    </a:extLst>
                  </p:cNvPr>
                  <p:cNvSpPr/>
                  <p:nvPr/>
                </p:nvSpPr>
                <p:spPr>
                  <a:xfrm>
                    <a:off x="5545944"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55329999-CDBD-2E31-FD2E-F34F0A0D9AE5}"/>
                      </a:ext>
                    </a:extLst>
                  </p:cNvPr>
                  <p:cNvSpPr/>
                  <p:nvPr/>
                </p:nvSpPr>
                <p:spPr>
                  <a:xfrm>
                    <a:off x="5175346"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EB528A36-F0F2-8D8D-BC40-AD024E738A41}"/>
                      </a:ext>
                    </a:extLst>
                  </p:cNvPr>
                  <p:cNvSpPr/>
                  <p:nvPr/>
                </p:nvSpPr>
                <p:spPr>
                  <a:xfrm>
                    <a:off x="4823317"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70CE0D2B-40BB-B27A-95B0-746FE2B041C6}"/>
                      </a:ext>
                    </a:extLst>
                  </p:cNvPr>
                  <p:cNvSpPr/>
                  <p:nvPr/>
                </p:nvSpPr>
                <p:spPr>
                  <a:xfrm>
                    <a:off x="4471415"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grpSp>
          </p:grpSp>
        </p:grpSp>
        <p:grpSp>
          <p:nvGrpSpPr>
            <p:cNvPr id="16" name="Group 15">
              <a:extLst>
                <a:ext uri="{FF2B5EF4-FFF2-40B4-BE49-F238E27FC236}">
                  <a16:creationId xmlns:a16="http://schemas.microsoft.com/office/drawing/2014/main" id="{DA79672D-0C92-BD0B-3015-517B489E4EA1}"/>
                </a:ext>
              </a:extLst>
            </p:cNvPr>
            <p:cNvGrpSpPr/>
            <p:nvPr/>
          </p:nvGrpSpPr>
          <p:grpSpPr>
            <a:xfrm>
              <a:off x="1135379" y="5804715"/>
              <a:ext cx="4533901" cy="307777"/>
              <a:chOff x="2866204" y="5064788"/>
              <a:chExt cx="7948678" cy="307777"/>
            </a:xfrm>
          </p:grpSpPr>
          <p:grpSp>
            <p:nvGrpSpPr>
              <p:cNvPr id="17" name="Group 16">
                <a:extLst>
                  <a:ext uri="{FF2B5EF4-FFF2-40B4-BE49-F238E27FC236}">
                    <a16:creationId xmlns:a16="http://schemas.microsoft.com/office/drawing/2014/main" id="{F88EF06A-9796-E67F-0D6C-C21E13BA9259}"/>
                  </a:ext>
                </a:extLst>
              </p:cNvPr>
              <p:cNvGrpSpPr/>
              <p:nvPr/>
            </p:nvGrpSpPr>
            <p:grpSpPr>
              <a:xfrm>
                <a:off x="2866204" y="5064788"/>
                <a:ext cx="2213846" cy="307777"/>
                <a:chOff x="2866204" y="5064788"/>
                <a:chExt cx="2213846" cy="307777"/>
              </a:xfrm>
            </p:grpSpPr>
            <p:sp>
              <p:nvSpPr>
                <p:cNvPr id="38" name="TextBox 37">
                  <a:extLst>
                    <a:ext uri="{FF2B5EF4-FFF2-40B4-BE49-F238E27FC236}">
                      <a16:creationId xmlns:a16="http://schemas.microsoft.com/office/drawing/2014/main" id="{84CF49F5-A948-235E-98FD-04E9FCCF7B79}"/>
                    </a:ext>
                  </a:extLst>
                </p:cNvPr>
                <p:cNvSpPr txBox="1"/>
                <p:nvPr/>
              </p:nvSpPr>
              <p:spPr bwMode="auto">
                <a:xfrm>
                  <a:off x="2866204" y="506478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0" name="TextBox 39">
                  <a:extLst>
                    <a:ext uri="{FF2B5EF4-FFF2-40B4-BE49-F238E27FC236}">
                      <a16:creationId xmlns:a16="http://schemas.microsoft.com/office/drawing/2014/main" id="{2D8C58DF-79D2-CFF4-8184-CD1C407AAAB1}"/>
                    </a:ext>
                  </a:extLst>
                </p:cNvPr>
                <p:cNvSpPr txBox="1"/>
                <p:nvPr/>
              </p:nvSpPr>
              <p:spPr bwMode="auto">
                <a:xfrm>
                  <a:off x="3497721" y="506478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42" name="TextBox 41">
                  <a:extLst>
                    <a:ext uri="{FF2B5EF4-FFF2-40B4-BE49-F238E27FC236}">
                      <a16:creationId xmlns:a16="http://schemas.microsoft.com/office/drawing/2014/main" id="{AF283B79-2339-8064-5A34-48C76C309A01}"/>
                    </a:ext>
                  </a:extLst>
                </p:cNvPr>
                <p:cNvSpPr txBox="1"/>
                <p:nvPr/>
              </p:nvSpPr>
              <p:spPr bwMode="auto">
                <a:xfrm>
                  <a:off x="4126810" y="506478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44" name="TextBox 43">
                  <a:extLst>
                    <a:ext uri="{FF2B5EF4-FFF2-40B4-BE49-F238E27FC236}">
                      <a16:creationId xmlns:a16="http://schemas.microsoft.com/office/drawing/2014/main" id="{158B338A-4FDD-50DF-CD0C-613AF69577C2}"/>
                    </a:ext>
                  </a:extLst>
                </p:cNvPr>
                <p:cNvSpPr txBox="1"/>
                <p:nvPr/>
              </p:nvSpPr>
              <p:spPr bwMode="auto">
                <a:xfrm>
                  <a:off x="4712642"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grpSp>
          <p:grpSp>
            <p:nvGrpSpPr>
              <p:cNvPr id="18" name="Group 17">
                <a:extLst>
                  <a:ext uri="{FF2B5EF4-FFF2-40B4-BE49-F238E27FC236}">
                    <a16:creationId xmlns:a16="http://schemas.microsoft.com/office/drawing/2014/main" id="{EE52534B-C725-80EE-AC60-B0E07FD8DE57}"/>
                  </a:ext>
                </a:extLst>
              </p:cNvPr>
              <p:cNvGrpSpPr/>
              <p:nvPr/>
            </p:nvGrpSpPr>
            <p:grpSpPr>
              <a:xfrm>
                <a:off x="5361787" y="5064788"/>
                <a:ext cx="2259531" cy="307777"/>
                <a:chOff x="2820519" y="5064788"/>
                <a:chExt cx="2259531" cy="307777"/>
              </a:xfrm>
            </p:grpSpPr>
            <p:sp>
              <p:nvSpPr>
                <p:cNvPr id="30" name="TextBox 29">
                  <a:extLst>
                    <a:ext uri="{FF2B5EF4-FFF2-40B4-BE49-F238E27FC236}">
                      <a16:creationId xmlns:a16="http://schemas.microsoft.com/office/drawing/2014/main" id="{4E13EA21-5F45-22D1-2EFD-83220539E061}"/>
                    </a:ext>
                  </a:extLst>
                </p:cNvPr>
                <p:cNvSpPr txBox="1"/>
                <p:nvPr/>
              </p:nvSpPr>
              <p:spPr bwMode="auto">
                <a:xfrm>
                  <a:off x="2820519"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32" name="TextBox 31">
                  <a:extLst>
                    <a:ext uri="{FF2B5EF4-FFF2-40B4-BE49-F238E27FC236}">
                      <a16:creationId xmlns:a16="http://schemas.microsoft.com/office/drawing/2014/main" id="{436A5B26-8F32-DDE9-99CC-741293AB1B11}"/>
                    </a:ext>
                  </a:extLst>
                </p:cNvPr>
                <p:cNvSpPr txBox="1"/>
                <p:nvPr/>
              </p:nvSpPr>
              <p:spPr bwMode="auto">
                <a:xfrm>
                  <a:off x="3452036"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4" name="TextBox 33">
                  <a:extLst>
                    <a:ext uri="{FF2B5EF4-FFF2-40B4-BE49-F238E27FC236}">
                      <a16:creationId xmlns:a16="http://schemas.microsoft.com/office/drawing/2014/main" id="{C04B65A0-8A79-78EF-48C9-B3716255FE80}"/>
                    </a:ext>
                  </a:extLst>
                </p:cNvPr>
                <p:cNvSpPr txBox="1"/>
                <p:nvPr/>
              </p:nvSpPr>
              <p:spPr bwMode="auto">
                <a:xfrm>
                  <a:off x="4081125"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6" name="TextBox 35">
                  <a:extLst>
                    <a:ext uri="{FF2B5EF4-FFF2-40B4-BE49-F238E27FC236}">
                      <a16:creationId xmlns:a16="http://schemas.microsoft.com/office/drawing/2014/main" id="{92243D64-803B-38AB-ADEA-BFF631D82530}"/>
                    </a:ext>
                  </a:extLst>
                </p:cNvPr>
                <p:cNvSpPr txBox="1"/>
                <p:nvPr/>
              </p:nvSpPr>
              <p:spPr bwMode="auto">
                <a:xfrm>
                  <a:off x="4712642"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grpSp>
          <p:grpSp>
            <p:nvGrpSpPr>
              <p:cNvPr id="20" name="Group 19">
                <a:extLst>
                  <a:ext uri="{FF2B5EF4-FFF2-40B4-BE49-F238E27FC236}">
                    <a16:creationId xmlns:a16="http://schemas.microsoft.com/office/drawing/2014/main" id="{53FF3016-D7BE-A2D0-7F14-CBBDA57A7EA7}"/>
                  </a:ext>
                </a:extLst>
              </p:cNvPr>
              <p:cNvGrpSpPr/>
              <p:nvPr/>
            </p:nvGrpSpPr>
            <p:grpSpPr>
              <a:xfrm>
                <a:off x="7891900" y="5064788"/>
                <a:ext cx="2922982" cy="307777"/>
                <a:chOff x="2820519" y="5064788"/>
                <a:chExt cx="2922982" cy="307777"/>
              </a:xfrm>
            </p:grpSpPr>
            <p:sp>
              <p:nvSpPr>
                <p:cNvPr id="21" name="TextBox 20">
                  <a:extLst>
                    <a:ext uri="{FF2B5EF4-FFF2-40B4-BE49-F238E27FC236}">
                      <a16:creationId xmlns:a16="http://schemas.microsoft.com/office/drawing/2014/main" id="{AC9AA03B-3720-3536-59C3-37C0A76BD10D}"/>
                    </a:ext>
                  </a:extLst>
                </p:cNvPr>
                <p:cNvSpPr txBox="1"/>
                <p:nvPr/>
              </p:nvSpPr>
              <p:spPr bwMode="auto">
                <a:xfrm>
                  <a:off x="2820519"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23" name="TextBox 22">
                  <a:extLst>
                    <a:ext uri="{FF2B5EF4-FFF2-40B4-BE49-F238E27FC236}">
                      <a16:creationId xmlns:a16="http://schemas.microsoft.com/office/drawing/2014/main" id="{273DECDF-6751-86BC-DEE9-632002BCDC6C}"/>
                    </a:ext>
                  </a:extLst>
                </p:cNvPr>
                <p:cNvSpPr txBox="1"/>
                <p:nvPr/>
              </p:nvSpPr>
              <p:spPr bwMode="auto">
                <a:xfrm>
                  <a:off x="3452036"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5" name="TextBox 24">
                  <a:extLst>
                    <a:ext uri="{FF2B5EF4-FFF2-40B4-BE49-F238E27FC236}">
                      <a16:creationId xmlns:a16="http://schemas.microsoft.com/office/drawing/2014/main" id="{B7DF3E03-E1BB-3EA9-AEED-61B1EEBF1CC8}"/>
                    </a:ext>
                  </a:extLst>
                </p:cNvPr>
                <p:cNvSpPr txBox="1"/>
                <p:nvPr/>
              </p:nvSpPr>
              <p:spPr bwMode="auto">
                <a:xfrm>
                  <a:off x="4081125"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7" name="TextBox 26">
                  <a:extLst>
                    <a:ext uri="{FF2B5EF4-FFF2-40B4-BE49-F238E27FC236}">
                      <a16:creationId xmlns:a16="http://schemas.microsoft.com/office/drawing/2014/main" id="{90D247A3-B3AB-158B-C11D-F829F5183B95}"/>
                    </a:ext>
                  </a:extLst>
                </p:cNvPr>
                <p:cNvSpPr txBox="1"/>
                <p:nvPr/>
              </p:nvSpPr>
              <p:spPr bwMode="auto">
                <a:xfrm>
                  <a:off x="4712642"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44</a:t>
                  </a:r>
                </a:p>
              </p:txBody>
            </p:sp>
            <p:sp>
              <p:nvSpPr>
                <p:cNvPr id="29" name="TextBox 28">
                  <a:extLst>
                    <a:ext uri="{FF2B5EF4-FFF2-40B4-BE49-F238E27FC236}">
                      <a16:creationId xmlns:a16="http://schemas.microsoft.com/office/drawing/2014/main" id="{5BA2351F-E129-02BC-327B-E71C8073743B}"/>
                    </a:ext>
                  </a:extLst>
                </p:cNvPr>
                <p:cNvSpPr txBox="1"/>
                <p:nvPr/>
              </p:nvSpPr>
              <p:spPr bwMode="auto">
                <a:xfrm>
                  <a:off x="5376093"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grpSp>
        </p:grpSp>
      </p:grpSp>
      <p:grpSp>
        <p:nvGrpSpPr>
          <p:cNvPr id="24603" name="Group 24602">
            <a:extLst>
              <a:ext uri="{FF2B5EF4-FFF2-40B4-BE49-F238E27FC236}">
                <a16:creationId xmlns:a16="http://schemas.microsoft.com/office/drawing/2014/main" id="{C7BB9420-29DA-E81C-26D4-B41FAC4A469F}"/>
              </a:ext>
            </a:extLst>
          </p:cNvPr>
          <p:cNvGrpSpPr/>
          <p:nvPr/>
        </p:nvGrpSpPr>
        <p:grpSpPr>
          <a:xfrm>
            <a:off x="6227391" y="1790942"/>
            <a:ext cx="4981235" cy="3510688"/>
            <a:chOff x="6341403" y="2788920"/>
            <a:chExt cx="4981235" cy="3510688"/>
          </a:xfrm>
        </p:grpSpPr>
        <p:sp>
          <p:nvSpPr>
            <p:cNvPr id="24604" name="TextBox 24603">
              <a:extLst>
                <a:ext uri="{FF2B5EF4-FFF2-40B4-BE49-F238E27FC236}">
                  <a16:creationId xmlns:a16="http://schemas.microsoft.com/office/drawing/2014/main" id="{4CAADF3A-DD5A-167D-3BA4-0E3044A4D5DB}"/>
                </a:ext>
              </a:extLst>
            </p:cNvPr>
            <p:cNvSpPr txBox="1"/>
            <p:nvPr/>
          </p:nvSpPr>
          <p:spPr bwMode="auto">
            <a:xfrm rot="16200000">
              <a:off x="5061292" y="4212161"/>
              <a:ext cx="2868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Probability</a:t>
              </a:r>
            </a:p>
          </p:txBody>
        </p:sp>
        <p:grpSp>
          <p:nvGrpSpPr>
            <p:cNvPr id="24605" name="Group 24604">
              <a:extLst>
                <a:ext uri="{FF2B5EF4-FFF2-40B4-BE49-F238E27FC236}">
                  <a16:creationId xmlns:a16="http://schemas.microsoft.com/office/drawing/2014/main" id="{92DA9AB5-8D0E-5CCA-7D7D-ECF7B84EF20C}"/>
                </a:ext>
              </a:extLst>
            </p:cNvPr>
            <p:cNvGrpSpPr/>
            <p:nvPr/>
          </p:nvGrpSpPr>
          <p:grpSpPr>
            <a:xfrm>
              <a:off x="6629835" y="2788920"/>
              <a:ext cx="412292" cy="3123509"/>
              <a:chOff x="2540964" y="1536947"/>
              <a:chExt cx="412292" cy="3651582"/>
            </a:xfrm>
          </p:grpSpPr>
          <p:sp>
            <p:nvSpPr>
              <p:cNvPr id="46114" name="TextBox 46113">
                <a:extLst>
                  <a:ext uri="{FF2B5EF4-FFF2-40B4-BE49-F238E27FC236}">
                    <a16:creationId xmlns:a16="http://schemas.microsoft.com/office/drawing/2014/main" id="{31B0DEBF-901A-ECF3-4300-E734C195B9C1}"/>
                  </a:ext>
                </a:extLst>
              </p:cNvPr>
              <p:cNvSpPr txBox="1"/>
              <p:nvPr/>
            </p:nvSpPr>
            <p:spPr bwMode="auto">
              <a:xfrm>
                <a:off x="2540964" y="153694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46115" name="TextBox 46114">
                <a:extLst>
                  <a:ext uri="{FF2B5EF4-FFF2-40B4-BE49-F238E27FC236}">
                    <a16:creationId xmlns:a16="http://schemas.microsoft.com/office/drawing/2014/main" id="{782CD01D-BE2F-5E20-6771-502E220694E2}"/>
                  </a:ext>
                </a:extLst>
              </p:cNvPr>
              <p:cNvSpPr txBox="1"/>
              <p:nvPr/>
            </p:nvSpPr>
            <p:spPr bwMode="auto">
              <a:xfrm>
                <a:off x="2540964" y="221227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46116" name="TextBox 46115">
                <a:extLst>
                  <a:ext uri="{FF2B5EF4-FFF2-40B4-BE49-F238E27FC236}">
                    <a16:creationId xmlns:a16="http://schemas.microsoft.com/office/drawing/2014/main" id="{8BF10151-ACAD-3E73-230A-B18B424C6A73}"/>
                  </a:ext>
                </a:extLst>
              </p:cNvPr>
              <p:cNvSpPr txBox="1"/>
              <p:nvPr/>
            </p:nvSpPr>
            <p:spPr bwMode="auto">
              <a:xfrm>
                <a:off x="2540964" y="287257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46117" name="TextBox 46116">
                <a:extLst>
                  <a:ext uri="{FF2B5EF4-FFF2-40B4-BE49-F238E27FC236}">
                    <a16:creationId xmlns:a16="http://schemas.microsoft.com/office/drawing/2014/main" id="{B6FAE8A5-88FE-B776-FBF5-9065E89D0468}"/>
                  </a:ext>
                </a:extLst>
              </p:cNvPr>
              <p:cNvSpPr txBox="1"/>
              <p:nvPr/>
            </p:nvSpPr>
            <p:spPr bwMode="auto">
              <a:xfrm>
                <a:off x="2540964" y="354789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46118" name="TextBox 46117">
                <a:extLst>
                  <a:ext uri="{FF2B5EF4-FFF2-40B4-BE49-F238E27FC236}">
                    <a16:creationId xmlns:a16="http://schemas.microsoft.com/office/drawing/2014/main" id="{D6B3DCCC-C6F9-D261-4699-9153B05856A5}"/>
                  </a:ext>
                </a:extLst>
              </p:cNvPr>
              <p:cNvSpPr txBox="1"/>
              <p:nvPr/>
            </p:nvSpPr>
            <p:spPr bwMode="auto">
              <a:xfrm>
                <a:off x="2540964" y="420542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46119" name="TextBox 46118">
                <a:extLst>
                  <a:ext uri="{FF2B5EF4-FFF2-40B4-BE49-F238E27FC236}">
                    <a16:creationId xmlns:a16="http://schemas.microsoft.com/office/drawing/2014/main" id="{D7BAE4EB-494E-0395-30B7-8F5C4CAD6703}"/>
                  </a:ext>
                </a:extLst>
              </p:cNvPr>
              <p:cNvSpPr txBox="1"/>
              <p:nvPr/>
            </p:nvSpPr>
            <p:spPr bwMode="auto">
              <a:xfrm>
                <a:off x="2677219" y="488075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24606" name="TextBox 24605">
              <a:extLst>
                <a:ext uri="{FF2B5EF4-FFF2-40B4-BE49-F238E27FC236}">
                  <a16:creationId xmlns:a16="http://schemas.microsoft.com/office/drawing/2014/main" id="{4F3BCD4A-61CE-844B-287B-DB89F9C051AA}"/>
                </a:ext>
              </a:extLst>
            </p:cNvPr>
            <p:cNvSpPr txBox="1"/>
            <p:nvPr/>
          </p:nvSpPr>
          <p:spPr bwMode="auto">
            <a:xfrm>
              <a:off x="9041262" y="5991831"/>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24607" name="Group 24606">
              <a:extLst>
                <a:ext uri="{FF2B5EF4-FFF2-40B4-BE49-F238E27FC236}">
                  <a16:creationId xmlns:a16="http://schemas.microsoft.com/office/drawing/2014/main" id="{E7820BDF-CCE7-54E8-5BB8-AF5C42D5D9D4}"/>
                </a:ext>
              </a:extLst>
            </p:cNvPr>
            <p:cNvGrpSpPr/>
            <p:nvPr/>
          </p:nvGrpSpPr>
          <p:grpSpPr>
            <a:xfrm>
              <a:off x="6946525" y="2932052"/>
              <a:ext cx="4376113" cy="2933305"/>
              <a:chOff x="1120140" y="2932051"/>
              <a:chExt cx="4376113" cy="2933305"/>
            </a:xfrm>
          </p:grpSpPr>
          <p:sp>
            <p:nvSpPr>
              <p:cNvPr id="24636" name="Freeform: Shape 24635">
                <a:extLst>
                  <a:ext uri="{FF2B5EF4-FFF2-40B4-BE49-F238E27FC236}">
                    <a16:creationId xmlns:a16="http://schemas.microsoft.com/office/drawing/2014/main" id="{4626F167-8877-D038-A64B-6B040AB3B398}"/>
                  </a:ext>
                </a:extLst>
              </p:cNvPr>
              <p:cNvSpPr/>
              <p:nvPr/>
            </p:nvSpPr>
            <p:spPr>
              <a:xfrm>
                <a:off x="1221882" y="2932051"/>
                <a:ext cx="4274371" cy="2850041"/>
              </a:xfrm>
              <a:custGeom>
                <a:avLst/>
                <a:gdLst>
                  <a:gd name="connsiteX0" fmla="*/ 0 w 4349497"/>
                  <a:gd name="connsiteY0" fmla="*/ 0 h 2850041"/>
                  <a:gd name="connsiteX1" fmla="*/ 0 w 4349497"/>
                  <a:gd name="connsiteY1" fmla="*/ 2850042 h 2850041"/>
                  <a:gd name="connsiteX2" fmla="*/ 4349498 w 4349497"/>
                  <a:gd name="connsiteY2" fmla="*/ 2850042 h 2850041"/>
                </a:gdLst>
                <a:ahLst/>
                <a:cxnLst>
                  <a:cxn ang="0">
                    <a:pos x="connsiteX0" y="connsiteY0"/>
                  </a:cxn>
                  <a:cxn ang="0">
                    <a:pos x="connsiteX1" y="connsiteY1"/>
                  </a:cxn>
                  <a:cxn ang="0">
                    <a:pos x="connsiteX2" y="connsiteY2"/>
                  </a:cxn>
                </a:cxnLst>
                <a:rect l="l" t="t" r="r" b="b"/>
                <a:pathLst>
                  <a:path w="4349497" h="2850041">
                    <a:moveTo>
                      <a:pt x="0" y="0"/>
                    </a:moveTo>
                    <a:lnTo>
                      <a:pt x="0" y="2850042"/>
                    </a:lnTo>
                    <a:lnTo>
                      <a:pt x="4349498" y="2850042"/>
                    </a:lnTo>
                  </a:path>
                </a:pathLst>
              </a:custGeom>
              <a:noFill/>
              <a:ln w="28575" cap="flat">
                <a:solidFill>
                  <a:srgbClr val="000000"/>
                </a:solidFill>
                <a:prstDash val="solid"/>
                <a:miter/>
              </a:ln>
            </p:spPr>
            <p:txBody>
              <a:bodyPr rtlCol="0" anchor="ctr"/>
              <a:lstStyle/>
              <a:p>
                <a:endParaRPr lang="en-US"/>
              </a:p>
            </p:txBody>
          </p:sp>
          <p:grpSp>
            <p:nvGrpSpPr>
              <p:cNvPr id="24637" name="Graphic 21">
                <a:extLst>
                  <a:ext uri="{FF2B5EF4-FFF2-40B4-BE49-F238E27FC236}">
                    <a16:creationId xmlns:a16="http://schemas.microsoft.com/office/drawing/2014/main" id="{1B828B5F-00D7-F3B6-21D8-271A576F9D5F}"/>
                  </a:ext>
                </a:extLst>
              </p:cNvPr>
              <p:cNvGrpSpPr/>
              <p:nvPr/>
            </p:nvGrpSpPr>
            <p:grpSpPr>
              <a:xfrm>
                <a:off x="1120140" y="2937493"/>
                <a:ext cx="101742" cy="2851673"/>
                <a:chOff x="1120140" y="2937493"/>
                <a:chExt cx="101742" cy="2851673"/>
              </a:xfrm>
            </p:grpSpPr>
            <p:sp>
              <p:nvSpPr>
                <p:cNvPr id="46107" name="Freeform: Shape 46106">
                  <a:extLst>
                    <a:ext uri="{FF2B5EF4-FFF2-40B4-BE49-F238E27FC236}">
                      <a16:creationId xmlns:a16="http://schemas.microsoft.com/office/drawing/2014/main" id="{2EFA6925-93D0-51BE-C89D-F5745ACE6068}"/>
                    </a:ext>
                  </a:extLst>
                </p:cNvPr>
                <p:cNvSpPr/>
                <p:nvPr/>
              </p:nvSpPr>
              <p:spPr>
                <a:xfrm>
                  <a:off x="1120140" y="2937493"/>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sp>
              <p:nvSpPr>
                <p:cNvPr id="46108" name="Freeform: Shape 46107">
                  <a:extLst>
                    <a:ext uri="{FF2B5EF4-FFF2-40B4-BE49-F238E27FC236}">
                      <a16:creationId xmlns:a16="http://schemas.microsoft.com/office/drawing/2014/main" id="{56DD7DE0-ACF0-11DD-01DA-0E4855F5FCF5}"/>
                    </a:ext>
                  </a:extLst>
                </p:cNvPr>
                <p:cNvSpPr/>
                <p:nvPr/>
              </p:nvSpPr>
              <p:spPr>
                <a:xfrm>
                  <a:off x="1120140" y="3507828"/>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sp>
              <p:nvSpPr>
                <p:cNvPr id="46109" name="Freeform: Shape 46108">
                  <a:extLst>
                    <a:ext uri="{FF2B5EF4-FFF2-40B4-BE49-F238E27FC236}">
                      <a16:creationId xmlns:a16="http://schemas.microsoft.com/office/drawing/2014/main" id="{E6377316-3A7D-FD49-F2C2-D1B1159C61D6}"/>
                    </a:ext>
                  </a:extLst>
                </p:cNvPr>
                <p:cNvSpPr/>
                <p:nvPr/>
              </p:nvSpPr>
              <p:spPr>
                <a:xfrm>
                  <a:off x="1120140" y="4078162"/>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sp>
              <p:nvSpPr>
                <p:cNvPr id="46110" name="Freeform: Shape 46109">
                  <a:extLst>
                    <a:ext uri="{FF2B5EF4-FFF2-40B4-BE49-F238E27FC236}">
                      <a16:creationId xmlns:a16="http://schemas.microsoft.com/office/drawing/2014/main" id="{6919C7B6-620A-02A7-4996-D4B8DA134F13}"/>
                    </a:ext>
                  </a:extLst>
                </p:cNvPr>
                <p:cNvSpPr/>
                <p:nvPr/>
              </p:nvSpPr>
              <p:spPr>
                <a:xfrm>
                  <a:off x="1120140" y="4648497"/>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sp>
              <p:nvSpPr>
                <p:cNvPr id="46111" name="Freeform: Shape 46110">
                  <a:extLst>
                    <a:ext uri="{FF2B5EF4-FFF2-40B4-BE49-F238E27FC236}">
                      <a16:creationId xmlns:a16="http://schemas.microsoft.com/office/drawing/2014/main" id="{398270A1-EA9A-F5BF-03B6-5B48D5A67236}"/>
                    </a:ext>
                  </a:extLst>
                </p:cNvPr>
                <p:cNvSpPr/>
                <p:nvPr/>
              </p:nvSpPr>
              <p:spPr>
                <a:xfrm>
                  <a:off x="1120140" y="5218832"/>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sp>
              <p:nvSpPr>
                <p:cNvPr id="46113" name="Freeform: Shape 46112">
                  <a:extLst>
                    <a:ext uri="{FF2B5EF4-FFF2-40B4-BE49-F238E27FC236}">
                      <a16:creationId xmlns:a16="http://schemas.microsoft.com/office/drawing/2014/main" id="{18AD73E9-23B7-8CB7-0857-05EFC26B22EE}"/>
                    </a:ext>
                  </a:extLst>
                </p:cNvPr>
                <p:cNvSpPr/>
                <p:nvPr/>
              </p:nvSpPr>
              <p:spPr>
                <a:xfrm>
                  <a:off x="1120140" y="5789167"/>
                  <a:ext cx="101742" cy="10884"/>
                </a:xfrm>
                <a:custGeom>
                  <a:avLst/>
                  <a:gdLst>
                    <a:gd name="connsiteX0" fmla="*/ 0 w 101742"/>
                    <a:gd name="connsiteY0" fmla="*/ 0 h 10884"/>
                    <a:gd name="connsiteX1" fmla="*/ 101743 w 101742"/>
                    <a:gd name="connsiteY1" fmla="*/ 0 h 10884"/>
                  </a:gdLst>
                  <a:ahLst/>
                  <a:cxnLst>
                    <a:cxn ang="0">
                      <a:pos x="connsiteX0" y="connsiteY0"/>
                    </a:cxn>
                    <a:cxn ang="0">
                      <a:pos x="connsiteX1" y="connsiteY1"/>
                    </a:cxn>
                  </a:cxnLst>
                  <a:rect l="l" t="t" r="r" b="b"/>
                  <a:pathLst>
                    <a:path w="101742" h="10884">
                      <a:moveTo>
                        <a:pt x="0" y="0"/>
                      </a:moveTo>
                      <a:lnTo>
                        <a:pt x="101743" y="0"/>
                      </a:lnTo>
                    </a:path>
                  </a:pathLst>
                </a:custGeom>
                <a:ln w="28575" cap="flat">
                  <a:solidFill>
                    <a:srgbClr val="000000"/>
                  </a:solidFill>
                  <a:prstDash val="solid"/>
                  <a:miter/>
                </a:ln>
              </p:spPr>
              <p:txBody>
                <a:bodyPr rtlCol="0" anchor="ctr"/>
                <a:lstStyle/>
                <a:p>
                  <a:endParaRPr lang="en-US"/>
                </a:p>
              </p:txBody>
            </p:sp>
          </p:grpSp>
          <p:grpSp>
            <p:nvGrpSpPr>
              <p:cNvPr id="24638" name="Graphic 21">
                <a:extLst>
                  <a:ext uri="{FF2B5EF4-FFF2-40B4-BE49-F238E27FC236}">
                    <a16:creationId xmlns:a16="http://schemas.microsoft.com/office/drawing/2014/main" id="{3E561409-9CDD-6C76-9873-844765F61DF1}"/>
                  </a:ext>
                </a:extLst>
              </p:cNvPr>
              <p:cNvGrpSpPr/>
              <p:nvPr/>
            </p:nvGrpSpPr>
            <p:grpSpPr>
              <a:xfrm>
                <a:off x="1220738" y="5789167"/>
                <a:ext cx="3967325" cy="76189"/>
                <a:chOff x="1220738" y="5789167"/>
                <a:chExt cx="3967325" cy="76189"/>
              </a:xfrm>
            </p:grpSpPr>
            <p:grpSp>
              <p:nvGrpSpPr>
                <p:cNvPr id="24639" name="Graphic 21">
                  <a:extLst>
                    <a:ext uri="{FF2B5EF4-FFF2-40B4-BE49-F238E27FC236}">
                      <a16:creationId xmlns:a16="http://schemas.microsoft.com/office/drawing/2014/main" id="{02762322-405F-0767-1BD3-68DD8C7D54DA}"/>
                    </a:ext>
                  </a:extLst>
                </p:cNvPr>
                <p:cNvGrpSpPr/>
                <p:nvPr/>
              </p:nvGrpSpPr>
              <p:grpSpPr>
                <a:xfrm>
                  <a:off x="1220738" y="5789167"/>
                  <a:ext cx="722499" cy="76189"/>
                  <a:chOff x="1220738" y="5789167"/>
                  <a:chExt cx="722499" cy="76189"/>
                </a:xfrm>
              </p:grpSpPr>
              <p:sp>
                <p:nvSpPr>
                  <p:cNvPr id="46102" name="Freeform: Shape 46101">
                    <a:extLst>
                      <a:ext uri="{FF2B5EF4-FFF2-40B4-BE49-F238E27FC236}">
                        <a16:creationId xmlns:a16="http://schemas.microsoft.com/office/drawing/2014/main" id="{4C61DBF7-B5C0-C6E8-DB2C-EE9FA7EFE511}"/>
                      </a:ext>
                    </a:extLst>
                  </p:cNvPr>
                  <p:cNvSpPr/>
                  <p:nvPr/>
                </p:nvSpPr>
                <p:spPr>
                  <a:xfrm>
                    <a:off x="1930520"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46104" name="Freeform: Shape 46103">
                    <a:extLst>
                      <a:ext uri="{FF2B5EF4-FFF2-40B4-BE49-F238E27FC236}">
                        <a16:creationId xmlns:a16="http://schemas.microsoft.com/office/drawing/2014/main" id="{C468F76E-7EF4-2066-19D2-CB8B6C5EFBCC}"/>
                      </a:ext>
                    </a:extLst>
                  </p:cNvPr>
                  <p:cNvSpPr/>
                  <p:nvPr/>
                </p:nvSpPr>
                <p:spPr>
                  <a:xfrm>
                    <a:off x="1575692"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46106" name="Freeform: Shape 46105">
                    <a:extLst>
                      <a:ext uri="{FF2B5EF4-FFF2-40B4-BE49-F238E27FC236}">
                        <a16:creationId xmlns:a16="http://schemas.microsoft.com/office/drawing/2014/main" id="{B9FF10DE-B54A-77A6-2DC7-6944508DFAC2}"/>
                      </a:ext>
                    </a:extLst>
                  </p:cNvPr>
                  <p:cNvSpPr/>
                  <p:nvPr/>
                </p:nvSpPr>
                <p:spPr>
                  <a:xfrm>
                    <a:off x="1220738"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grpSp>
            <p:grpSp>
              <p:nvGrpSpPr>
                <p:cNvPr id="46080" name="Graphic 21">
                  <a:extLst>
                    <a:ext uri="{FF2B5EF4-FFF2-40B4-BE49-F238E27FC236}">
                      <a16:creationId xmlns:a16="http://schemas.microsoft.com/office/drawing/2014/main" id="{067AD040-70A8-39F0-8B4C-611F832A06FA}"/>
                    </a:ext>
                  </a:extLst>
                </p:cNvPr>
                <p:cNvGrpSpPr/>
                <p:nvPr/>
              </p:nvGrpSpPr>
              <p:grpSpPr>
                <a:xfrm>
                  <a:off x="2287509" y="5789167"/>
                  <a:ext cx="739668" cy="76189"/>
                  <a:chOff x="2287509" y="5789167"/>
                  <a:chExt cx="739668" cy="76189"/>
                </a:xfrm>
              </p:grpSpPr>
              <p:sp>
                <p:nvSpPr>
                  <p:cNvPr id="46096" name="Freeform: Shape 46095">
                    <a:extLst>
                      <a:ext uri="{FF2B5EF4-FFF2-40B4-BE49-F238E27FC236}">
                        <a16:creationId xmlns:a16="http://schemas.microsoft.com/office/drawing/2014/main" id="{EF5D3D5D-5D5A-8B25-4A2C-6FD6B9E3EE1B}"/>
                      </a:ext>
                    </a:extLst>
                  </p:cNvPr>
                  <p:cNvSpPr/>
                  <p:nvPr/>
                </p:nvSpPr>
                <p:spPr>
                  <a:xfrm>
                    <a:off x="3014460"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46098" name="Freeform: Shape 46097">
                    <a:extLst>
                      <a:ext uri="{FF2B5EF4-FFF2-40B4-BE49-F238E27FC236}">
                        <a16:creationId xmlns:a16="http://schemas.microsoft.com/office/drawing/2014/main" id="{3CB19C40-BCAE-BB8A-4F21-79A3CEAD3A47}"/>
                      </a:ext>
                    </a:extLst>
                  </p:cNvPr>
                  <p:cNvSpPr/>
                  <p:nvPr/>
                </p:nvSpPr>
                <p:spPr>
                  <a:xfrm>
                    <a:off x="2650985"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46100" name="Freeform: Shape 46099">
                    <a:extLst>
                      <a:ext uri="{FF2B5EF4-FFF2-40B4-BE49-F238E27FC236}">
                        <a16:creationId xmlns:a16="http://schemas.microsoft.com/office/drawing/2014/main" id="{3C0C3D72-6695-8108-EDB2-7BCDA780F79F}"/>
                      </a:ext>
                    </a:extLst>
                  </p:cNvPr>
                  <p:cNvSpPr/>
                  <p:nvPr/>
                </p:nvSpPr>
                <p:spPr>
                  <a:xfrm>
                    <a:off x="2287509"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grpSp>
            <p:grpSp>
              <p:nvGrpSpPr>
                <p:cNvPr id="46081" name="Graphic 21">
                  <a:extLst>
                    <a:ext uri="{FF2B5EF4-FFF2-40B4-BE49-F238E27FC236}">
                      <a16:creationId xmlns:a16="http://schemas.microsoft.com/office/drawing/2014/main" id="{7EE6BB47-2531-D104-B834-8E9DE21BED93}"/>
                    </a:ext>
                  </a:extLst>
                </p:cNvPr>
                <p:cNvGrpSpPr/>
                <p:nvPr/>
              </p:nvGrpSpPr>
              <p:grpSpPr>
                <a:xfrm>
                  <a:off x="3375774" y="5789167"/>
                  <a:ext cx="739795" cy="76189"/>
                  <a:chOff x="3375774" y="5789167"/>
                  <a:chExt cx="739795" cy="76189"/>
                </a:xfrm>
              </p:grpSpPr>
              <p:sp>
                <p:nvSpPr>
                  <p:cNvPr id="46090" name="Freeform: Shape 46089">
                    <a:extLst>
                      <a:ext uri="{FF2B5EF4-FFF2-40B4-BE49-F238E27FC236}">
                        <a16:creationId xmlns:a16="http://schemas.microsoft.com/office/drawing/2014/main" id="{B6ECF4B6-D300-0249-61D1-097DE0100481}"/>
                      </a:ext>
                    </a:extLst>
                  </p:cNvPr>
                  <p:cNvSpPr/>
                  <p:nvPr/>
                </p:nvSpPr>
                <p:spPr>
                  <a:xfrm>
                    <a:off x="4102852"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46092" name="Freeform: Shape 46091">
                    <a:extLst>
                      <a:ext uri="{FF2B5EF4-FFF2-40B4-BE49-F238E27FC236}">
                        <a16:creationId xmlns:a16="http://schemas.microsoft.com/office/drawing/2014/main" id="{51B1D835-26FF-B7FE-31C4-5543332D26D8}"/>
                      </a:ext>
                    </a:extLst>
                  </p:cNvPr>
                  <p:cNvSpPr/>
                  <p:nvPr/>
                </p:nvSpPr>
                <p:spPr>
                  <a:xfrm>
                    <a:off x="3739376"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46094" name="Freeform: Shape 46093">
                    <a:extLst>
                      <a:ext uri="{FF2B5EF4-FFF2-40B4-BE49-F238E27FC236}">
                        <a16:creationId xmlns:a16="http://schemas.microsoft.com/office/drawing/2014/main" id="{CCB7EAEA-A887-DC84-71DA-396993C61273}"/>
                      </a:ext>
                    </a:extLst>
                  </p:cNvPr>
                  <p:cNvSpPr/>
                  <p:nvPr/>
                </p:nvSpPr>
                <p:spPr>
                  <a:xfrm>
                    <a:off x="3375774"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grpSp>
            <p:grpSp>
              <p:nvGrpSpPr>
                <p:cNvPr id="46082" name="Graphic 21">
                  <a:extLst>
                    <a:ext uri="{FF2B5EF4-FFF2-40B4-BE49-F238E27FC236}">
                      <a16:creationId xmlns:a16="http://schemas.microsoft.com/office/drawing/2014/main" id="{9CC6A0D0-D91B-32A6-9511-13100C75EAF6}"/>
                    </a:ext>
                  </a:extLst>
                </p:cNvPr>
                <p:cNvGrpSpPr/>
                <p:nvPr/>
              </p:nvGrpSpPr>
              <p:grpSpPr>
                <a:xfrm>
                  <a:off x="4471415" y="5789167"/>
                  <a:ext cx="716648" cy="76189"/>
                  <a:chOff x="4471415" y="5789167"/>
                  <a:chExt cx="716648" cy="76189"/>
                </a:xfrm>
              </p:grpSpPr>
              <p:sp>
                <p:nvSpPr>
                  <p:cNvPr id="46084" name="Freeform: Shape 46083">
                    <a:extLst>
                      <a:ext uri="{FF2B5EF4-FFF2-40B4-BE49-F238E27FC236}">
                        <a16:creationId xmlns:a16="http://schemas.microsoft.com/office/drawing/2014/main" id="{D7542C5E-21E0-6E99-A06F-7D61CDC12E6B}"/>
                      </a:ext>
                    </a:extLst>
                  </p:cNvPr>
                  <p:cNvSpPr/>
                  <p:nvPr/>
                </p:nvSpPr>
                <p:spPr>
                  <a:xfrm>
                    <a:off x="5175346"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46086" name="Freeform: Shape 46085">
                    <a:extLst>
                      <a:ext uri="{FF2B5EF4-FFF2-40B4-BE49-F238E27FC236}">
                        <a16:creationId xmlns:a16="http://schemas.microsoft.com/office/drawing/2014/main" id="{27A5DF90-F068-04CA-822E-74133621B69B}"/>
                      </a:ext>
                    </a:extLst>
                  </p:cNvPr>
                  <p:cNvSpPr/>
                  <p:nvPr/>
                </p:nvSpPr>
                <p:spPr>
                  <a:xfrm>
                    <a:off x="4823317"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sp>
                <p:nvSpPr>
                  <p:cNvPr id="46088" name="Freeform: Shape 46087">
                    <a:extLst>
                      <a:ext uri="{FF2B5EF4-FFF2-40B4-BE49-F238E27FC236}">
                        <a16:creationId xmlns:a16="http://schemas.microsoft.com/office/drawing/2014/main" id="{410DE0B2-D0E0-5179-7FCE-A6A2CD82A4EB}"/>
                      </a:ext>
                    </a:extLst>
                  </p:cNvPr>
                  <p:cNvSpPr/>
                  <p:nvPr/>
                </p:nvSpPr>
                <p:spPr>
                  <a:xfrm>
                    <a:off x="4471415" y="5789167"/>
                    <a:ext cx="12717" cy="76189"/>
                  </a:xfrm>
                  <a:custGeom>
                    <a:avLst/>
                    <a:gdLst>
                      <a:gd name="connsiteX0" fmla="*/ 0 w 12717"/>
                      <a:gd name="connsiteY0" fmla="*/ 0 h 76189"/>
                      <a:gd name="connsiteX1" fmla="*/ 0 w 12717"/>
                      <a:gd name="connsiteY1" fmla="*/ 76190 h 76189"/>
                    </a:gdLst>
                    <a:ahLst/>
                    <a:cxnLst>
                      <a:cxn ang="0">
                        <a:pos x="connsiteX0" y="connsiteY0"/>
                      </a:cxn>
                      <a:cxn ang="0">
                        <a:pos x="connsiteX1" y="connsiteY1"/>
                      </a:cxn>
                    </a:cxnLst>
                    <a:rect l="l" t="t" r="r" b="b"/>
                    <a:pathLst>
                      <a:path w="12717" h="76189">
                        <a:moveTo>
                          <a:pt x="0" y="0"/>
                        </a:moveTo>
                        <a:lnTo>
                          <a:pt x="0" y="76190"/>
                        </a:lnTo>
                      </a:path>
                    </a:pathLst>
                  </a:custGeom>
                  <a:ln w="28575" cap="flat">
                    <a:solidFill>
                      <a:srgbClr val="000000"/>
                    </a:solidFill>
                    <a:prstDash val="solid"/>
                    <a:miter/>
                  </a:ln>
                </p:spPr>
                <p:txBody>
                  <a:bodyPr rtlCol="0" anchor="ctr"/>
                  <a:lstStyle/>
                  <a:p>
                    <a:endParaRPr lang="en-US"/>
                  </a:p>
                </p:txBody>
              </p:sp>
            </p:grpSp>
          </p:grpSp>
        </p:grpSp>
        <p:grpSp>
          <p:nvGrpSpPr>
            <p:cNvPr id="24608" name="Group 24607">
              <a:extLst>
                <a:ext uri="{FF2B5EF4-FFF2-40B4-BE49-F238E27FC236}">
                  <a16:creationId xmlns:a16="http://schemas.microsoft.com/office/drawing/2014/main" id="{F74F2830-652C-E1B3-9FA1-607D85DA3ED1}"/>
                </a:ext>
              </a:extLst>
            </p:cNvPr>
            <p:cNvGrpSpPr/>
            <p:nvPr/>
          </p:nvGrpSpPr>
          <p:grpSpPr>
            <a:xfrm>
              <a:off x="6961764" y="5804716"/>
              <a:ext cx="4155471" cy="307777"/>
              <a:chOff x="2866204" y="5064788"/>
              <a:chExt cx="7285227" cy="307777"/>
            </a:xfrm>
          </p:grpSpPr>
          <p:grpSp>
            <p:nvGrpSpPr>
              <p:cNvPr id="24609" name="Group 24608">
                <a:extLst>
                  <a:ext uri="{FF2B5EF4-FFF2-40B4-BE49-F238E27FC236}">
                    <a16:creationId xmlns:a16="http://schemas.microsoft.com/office/drawing/2014/main" id="{03DD1918-4C7B-B946-7E79-95BDEF35BF9F}"/>
                  </a:ext>
                </a:extLst>
              </p:cNvPr>
              <p:cNvGrpSpPr/>
              <p:nvPr/>
            </p:nvGrpSpPr>
            <p:grpSpPr>
              <a:xfrm>
                <a:off x="2866204" y="5064788"/>
                <a:ext cx="2213846" cy="307777"/>
                <a:chOff x="2866204" y="5064788"/>
                <a:chExt cx="2213846" cy="307777"/>
              </a:xfrm>
            </p:grpSpPr>
            <p:sp>
              <p:nvSpPr>
                <p:cNvPr id="24628" name="TextBox 24627">
                  <a:extLst>
                    <a:ext uri="{FF2B5EF4-FFF2-40B4-BE49-F238E27FC236}">
                      <a16:creationId xmlns:a16="http://schemas.microsoft.com/office/drawing/2014/main" id="{6C9D4750-7DF7-FA80-9801-282BA6794A5F}"/>
                    </a:ext>
                  </a:extLst>
                </p:cNvPr>
                <p:cNvSpPr txBox="1"/>
                <p:nvPr/>
              </p:nvSpPr>
              <p:spPr bwMode="auto">
                <a:xfrm>
                  <a:off x="2866204" y="506478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4630" name="TextBox 24629">
                  <a:extLst>
                    <a:ext uri="{FF2B5EF4-FFF2-40B4-BE49-F238E27FC236}">
                      <a16:creationId xmlns:a16="http://schemas.microsoft.com/office/drawing/2014/main" id="{C07AA48C-7470-6F39-F73E-DA7156AA7F25}"/>
                    </a:ext>
                  </a:extLst>
                </p:cNvPr>
                <p:cNvSpPr txBox="1"/>
                <p:nvPr/>
              </p:nvSpPr>
              <p:spPr bwMode="auto">
                <a:xfrm>
                  <a:off x="3497721" y="506478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24632" name="TextBox 24631">
                  <a:extLst>
                    <a:ext uri="{FF2B5EF4-FFF2-40B4-BE49-F238E27FC236}">
                      <a16:creationId xmlns:a16="http://schemas.microsoft.com/office/drawing/2014/main" id="{0742E42B-A054-1917-8BD4-D0C3F6AE38B2}"/>
                    </a:ext>
                  </a:extLst>
                </p:cNvPr>
                <p:cNvSpPr txBox="1"/>
                <p:nvPr/>
              </p:nvSpPr>
              <p:spPr bwMode="auto">
                <a:xfrm>
                  <a:off x="4126810" y="506478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24634" name="TextBox 24633">
                  <a:extLst>
                    <a:ext uri="{FF2B5EF4-FFF2-40B4-BE49-F238E27FC236}">
                      <a16:creationId xmlns:a16="http://schemas.microsoft.com/office/drawing/2014/main" id="{61C855D0-9A4B-BA8C-DC5E-F2BCE17C6C8F}"/>
                    </a:ext>
                  </a:extLst>
                </p:cNvPr>
                <p:cNvSpPr txBox="1"/>
                <p:nvPr/>
              </p:nvSpPr>
              <p:spPr bwMode="auto">
                <a:xfrm>
                  <a:off x="4712642"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grpSp>
          <p:grpSp>
            <p:nvGrpSpPr>
              <p:cNvPr id="24610" name="Group 24609">
                <a:extLst>
                  <a:ext uri="{FF2B5EF4-FFF2-40B4-BE49-F238E27FC236}">
                    <a16:creationId xmlns:a16="http://schemas.microsoft.com/office/drawing/2014/main" id="{C9FD7D43-B942-ABB8-4FE7-93F64F66C84E}"/>
                  </a:ext>
                </a:extLst>
              </p:cNvPr>
              <p:cNvGrpSpPr/>
              <p:nvPr/>
            </p:nvGrpSpPr>
            <p:grpSpPr>
              <a:xfrm>
                <a:off x="5361787" y="5064788"/>
                <a:ext cx="2259531" cy="307777"/>
                <a:chOff x="2820519" y="5064788"/>
                <a:chExt cx="2259531" cy="307777"/>
              </a:xfrm>
            </p:grpSpPr>
            <p:sp>
              <p:nvSpPr>
                <p:cNvPr id="24620" name="TextBox 24619">
                  <a:extLst>
                    <a:ext uri="{FF2B5EF4-FFF2-40B4-BE49-F238E27FC236}">
                      <a16:creationId xmlns:a16="http://schemas.microsoft.com/office/drawing/2014/main" id="{8B82BF8F-D72E-2543-D026-0B9872ADBB20}"/>
                    </a:ext>
                  </a:extLst>
                </p:cNvPr>
                <p:cNvSpPr txBox="1"/>
                <p:nvPr/>
              </p:nvSpPr>
              <p:spPr bwMode="auto">
                <a:xfrm>
                  <a:off x="2820519"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24622" name="TextBox 24621">
                  <a:extLst>
                    <a:ext uri="{FF2B5EF4-FFF2-40B4-BE49-F238E27FC236}">
                      <a16:creationId xmlns:a16="http://schemas.microsoft.com/office/drawing/2014/main" id="{FEB940F9-E582-3634-C590-B42D986650DD}"/>
                    </a:ext>
                  </a:extLst>
                </p:cNvPr>
                <p:cNvSpPr txBox="1"/>
                <p:nvPr/>
              </p:nvSpPr>
              <p:spPr bwMode="auto">
                <a:xfrm>
                  <a:off x="3452036"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4624" name="TextBox 24623">
                  <a:extLst>
                    <a:ext uri="{FF2B5EF4-FFF2-40B4-BE49-F238E27FC236}">
                      <a16:creationId xmlns:a16="http://schemas.microsoft.com/office/drawing/2014/main" id="{7A740319-EAD7-8FE4-CBEE-70C67A227C4E}"/>
                    </a:ext>
                  </a:extLst>
                </p:cNvPr>
                <p:cNvSpPr txBox="1"/>
                <p:nvPr/>
              </p:nvSpPr>
              <p:spPr bwMode="auto">
                <a:xfrm>
                  <a:off x="4081125"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4626" name="TextBox 24625">
                  <a:extLst>
                    <a:ext uri="{FF2B5EF4-FFF2-40B4-BE49-F238E27FC236}">
                      <a16:creationId xmlns:a16="http://schemas.microsoft.com/office/drawing/2014/main" id="{274E3610-735B-4B77-87AA-9F1FC89A46AD}"/>
                    </a:ext>
                  </a:extLst>
                </p:cNvPr>
                <p:cNvSpPr txBox="1"/>
                <p:nvPr/>
              </p:nvSpPr>
              <p:spPr bwMode="auto">
                <a:xfrm>
                  <a:off x="4712642"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grpSp>
          <p:grpSp>
            <p:nvGrpSpPr>
              <p:cNvPr id="24611" name="Group 24610">
                <a:extLst>
                  <a:ext uri="{FF2B5EF4-FFF2-40B4-BE49-F238E27FC236}">
                    <a16:creationId xmlns:a16="http://schemas.microsoft.com/office/drawing/2014/main" id="{3B2C81BD-BB2B-01B5-3AE7-3694D24941AE}"/>
                  </a:ext>
                </a:extLst>
              </p:cNvPr>
              <p:cNvGrpSpPr/>
              <p:nvPr/>
            </p:nvGrpSpPr>
            <p:grpSpPr>
              <a:xfrm>
                <a:off x="7891900" y="5064788"/>
                <a:ext cx="2259531" cy="307777"/>
                <a:chOff x="2820519" y="5064788"/>
                <a:chExt cx="2259531" cy="307777"/>
              </a:xfrm>
            </p:grpSpPr>
            <p:sp>
              <p:nvSpPr>
                <p:cNvPr id="24612" name="TextBox 24611">
                  <a:extLst>
                    <a:ext uri="{FF2B5EF4-FFF2-40B4-BE49-F238E27FC236}">
                      <a16:creationId xmlns:a16="http://schemas.microsoft.com/office/drawing/2014/main" id="{2BDCE725-AB28-21FF-46A8-67912D958928}"/>
                    </a:ext>
                  </a:extLst>
                </p:cNvPr>
                <p:cNvSpPr txBox="1"/>
                <p:nvPr/>
              </p:nvSpPr>
              <p:spPr bwMode="auto">
                <a:xfrm>
                  <a:off x="2820519"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24614" name="TextBox 24613">
                  <a:extLst>
                    <a:ext uri="{FF2B5EF4-FFF2-40B4-BE49-F238E27FC236}">
                      <a16:creationId xmlns:a16="http://schemas.microsoft.com/office/drawing/2014/main" id="{B78879DC-CC52-75D5-ED2D-2A3D223FD3C4}"/>
                    </a:ext>
                  </a:extLst>
                </p:cNvPr>
                <p:cNvSpPr txBox="1"/>
                <p:nvPr/>
              </p:nvSpPr>
              <p:spPr bwMode="auto">
                <a:xfrm>
                  <a:off x="3452036"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4616" name="TextBox 24615">
                  <a:extLst>
                    <a:ext uri="{FF2B5EF4-FFF2-40B4-BE49-F238E27FC236}">
                      <a16:creationId xmlns:a16="http://schemas.microsoft.com/office/drawing/2014/main" id="{F160FA24-E144-964C-7890-44F3CF511276}"/>
                    </a:ext>
                  </a:extLst>
                </p:cNvPr>
                <p:cNvSpPr txBox="1"/>
                <p:nvPr/>
              </p:nvSpPr>
              <p:spPr bwMode="auto">
                <a:xfrm>
                  <a:off x="4081125"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4618" name="TextBox 24617">
                  <a:extLst>
                    <a:ext uri="{FF2B5EF4-FFF2-40B4-BE49-F238E27FC236}">
                      <a16:creationId xmlns:a16="http://schemas.microsoft.com/office/drawing/2014/main" id="{618603ED-1FC6-7F99-3D7A-E6B58F4E2A09}"/>
                    </a:ext>
                  </a:extLst>
                </p:cNvPr>
                <p:cNvSpPr txBox="1"/>
                <p:nvPr/>
              </p:nvSpPr>
              <p:spPr bwMode="auto">
                <a:xfrm>
                  <a:off x="4712642" y="50647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44</a:t>
                  </a:r>
                </a:p>
              </p:txBody>
            </p:sp>
          </p:grpSp>
        </p:grpSp>
      </p:grpSp>
      <p:sp>
        <p:nvSpPr>
          <p:cNvPr id="46123" name="Freeform: Shape 46122">
            <a:extLst>
              <a:ext uri="{FF2B5EF4-FFF2-40B4-BE49-F238E27FC236}">
                <a16:creationId xmlns:a16="http://schemas.microsoft.com/office/drawing/2014/main" id="{EEF75867-DD44-790F-D3A4-DF2C8990A0D1}"/>
              </a:ext>
            </a:extLst>
          </p:cNvPr>
          <p:cNvSpPr/>
          <p:nvPr/>
        </p:nvSpPr>
        <p:spPr>
          <a:xfrm>
            <a:off x="1321478" y="1933968"/>
            <a:ext cx="4141061" cy="2047359"/>
          </a:xfrm>
          <a:custGeom>
            <a:avLst/>
            <a:gdLst>
              <a:gd name="connsiteX0" fmla="*/ 4141062 w 4141061"/>
              <a:gd name="connsiteY0" fmla="*/ 2047359 h 2047359"/>
              <a:gd name="connsiteX1" fmla="*/ 3684561 w 4141061"/>
              <a:gd name="connsiteY1" fmla="*/ 2047359 h 2047359"/>
              <a:gd name="connsiteX2" fmla="*/ 3684561 w 4141061"/>
              <a:gd name="connsiteY2" fmla="*/ 2011010 h 2047359"/>
              <a:gd name="connsiteX3" fmla="*/ 3634969 w 4141061"/>
              <a:gd name="connsiteY3" fmla="*/ 2011010 h 2047359"/>
              <a:gd name="connsiteX4" fmla="*/ 3634969 w 4141061"/>
              <a:gd name="connsiteY4" fmla="*/ 1938203 h 2047359"/>
              <a:gd name="connsiteX5" fmla="*/ 3585504 w 4141061"/>
              <a:gd name="connsiteY5" fmla="*/ 1938203 h 2047359"/>
              <a:gd name="connsiteX6" fmla="*/ 3585504 w 4141061"/>
              <a:gd name="connsiteY6" fmla="*/ 1915978 h 2047359"/>
              <a:gd name="connsiteX7" fmla="*/ 3556258 w 4141061"/>
              <a:gd name="connsiteY7" fmla="*/ 1915978 h 2047359"/>
              <a:gd name="connsiteX8" fmla="*/ 3556258 w 4141061"/>
              <a:gd name="connsiteY8" fmla="*/ 1890577 h 2047359"/>
              <a:gd name="connsiteX9" fmla="*/ 3430879 w 4141061"/>
              <a:gd name="connsiteY9" fmla="*/ 1890577 h 2047359"/>
              <a:gd name="connsiteX10" fmla="*/ 3430879 w 4141061"/>
              <a:gd name="connsiteY10" fmla="*/ 1867914 h 2047359"/>
              <a:gd name="connsiteX11" fmla="*/ 3369715 w 4141061"/>
              <a:gd name="connsiteY11" fmla="*/ 1867914 h 2047359"/>
              <a:gd name="connsiteX12" fmla="*/ 3369715 w 4141061"/>
              <a:gd name="connsiteY12" fmla="*/ 1840324 h 2047359"/>
              <a:gd name="connsiteX13" fmla="*/ 3314274 w 4141061"/>
              <a:gd name="connsiteY13" fmla="*/ 1840324 h 2047359"/>
              <a:gd name="connsiteX14" fmla="*/ 3294819 w 4141061"/>
              <a:gd name="connsiteY14" fmla="*/ 1823464 h 2047359"/>
              <a:gd name="connsiteX15" fmla="*/ 3270531 w 4141061"/>
              <a:gd name="connsiteY15" fmla="*/ 1823464 h 2047359"/>
              <a:gd name="connsiteX16" fmla="*/ 3270531 w 4141061"/>
              <a:gd name="connsiteY16" fmla="*/ 1790071 h 2047359"/>
              <a:gd name="connsiteX17" fmla="*/ 3229713 w 4141061"/>
              <a:gd name="connsiteY17" fmla="*/ 1790071 h 2047359"/>
              <a:gd name="connsiteX18" fmla="*/ 3229713 w 4141061"/>
              <a:gd name="connsiteY18" fmla="*/ 1762700 h 2047359"/>
              <a:gd name="connsiteX19" fmla="*/ 3034778 w 4141061"/>
              <a:gd name="connsiteY19" fmla="*/ 1762700 h 2047359"/>
              <a:gd name="connsiteX20" fmla="*/ 3034778 w 4141061"/>
              <a:gd name="connsiteY20" fmla="*/ 1747481 h 2047359"/>
              <a:gd name="connsiteX21" fmla="*/ 2920335 w 4141061"/>
              <a:gd name="connsiteY21" fmla="*/ 1747481 h 2047359"/>
              <a:gd name="connsiteX22" fmla="*/ 2920335 w 4141061"/>
              <a:gd name="connsiteY22" fmla="*/ 1721096 h 2047359"/>
              <a:gd name="connsiteX23" fmla="*/ 2862351 w 4141061"/>
              <a:gd name="connsiteY23" fmla="*/ 1721096 h 2047359"/>
              <a:gd name="connsiteX24" fmla="*/ 2862351 w 4141061"/>
              <a:gd name="connsiteY24" fmla="*/ 1697228 h 2047359"/>
              <a:gd name="connsiteX25" fmla="*/ 2812758 w 4141061"/>
              <a:gd name="connsiteY25" fmla="*/ 1697228 h 2047359"/>
              <a:gd name="connsiteX26" fmla="*/ 2812758 w 4141061"/>
              <a:gd name="connsiteY26" fmla="*/ 1675112 h 2047359"/>
              <a:gd name="connsiteX27" fmla="*/ 2691449 w 4141061"/>
              <a:gd name="connsiteY27" fmla="*/ 1675112 h 2047359"/>
              <a:gd name="connsiteX28" fmla="*/ 2691449 w 4141061"/>
              <a:gd name="connsiteY28" fmla="*/ 1641938 h 2047359"/>
              <a:gd name="connsiteX29" fmla="*/ 2640712 w 4141061"/>
              <a:gd name="connsiteY29" fmla="*/ 1641938 h 2047359"/>
              <a:gd name="connsiteX30" fmla="*/ 2640585 w 4141061"/>
              <a:gd name="connsiteY30" fmla="*/ 1620370 h 2047359"/>
              <a:gd name="connsiteX31" fmla="*/ 2615153 w 4141061"/>
              <a:gd name="connsiteY31" fmla="*/ 1620370 h 2047359"/>
              <a:gd name="connsiteX32" fmla="*/ 2608795 w 4141061"/>
              <a:gd name="connsiteY32" fmla="*/ 1603947 h 2047359"/>
              <a:gd name="connsiteX33" fmla="*/ 2553227 w 4141061"/>
              <a:gd name="connsiteY33" fmla="*/ 1603947 h 2047359"/>
              <a:gd name="connsiteX34" fmla="*/ 2553227 w 4141061"/>
              <a:gd name="connsiteY34" fmla="*/ 1576686 h 2047359"/>
              <a:gd name="connsiteX35" fmla="*/ 2475278 w 4141061"/>
              <a:gd name="connsiteY35" fmla="*/ 1576686 h 2047359"/>
              <a:gd name="connsiteX36" fmla="*/ 2449847 w 4141061"/>
              <a:gd name="connsiteY36" fmla="*/ 1543731 h 2047359"/>
              <a:gd name="connsiteX37" fmla="*/ 2404578 w 4141061"/>
              <a:gd name="connsiteY37" fmla="*/ 1543731 h 2047359"/>
              <a:gd name="connsiteX38" fmla="*/ 2404578 w 4141061"/>
              <a:gd name="connsiteY38" fmla="*/ 1518987 h 2047359"/>
              <a:gd name="connsiteX39" fmla="*/ 2348119 w 4141061"/>
              <a:gd name="connsiteY39" fmla="*/ 1518987 h 2047359"/>
              <a:gd name="connsiteX40" fmla="*/ 2348119 w 4141061"/>
              <a:gd name="connsiteY40" fmla="*/ 1501360 h 2047359"/>
              <a:gd name="connsiteX41" fmla="*/ 2297256 w 4141061"/>
              <a:gd name="connsiteY41" fmla="*/ 1501360 h 2047359"/>
              <a:gd name="connsiteX42" fmla="*/ 2297256 w 4141061"/>
              <a:gd name="connsiteY42" fmla="*/ 1486361 h 2047359"/>
              <a:gd name="connsiteX43" fmla="*/ 2233676 w 4141061"/>
              <a:gd name="connsiteY43" fmla="*/ 1486361 h 2047359"/>
              <a:gd name="connsiteX44" fmla="*/ 2233676 w 4141061"/>
              <a:gd name="connsiteY44" fmla="*/ 1460413 h 2047359"/>
              <a:gd name="connsiteX45" fmla="*/ 2173276 w 4141061"/>
              <a:gd name="connsiteY45" fmla="*/ 1460413 h 2047359"/>
              <a:gd name="connsiteX46" fmla="*/ 2173276 w 4141061"/>
              <a:gd name="connsiteY46" fmla="*/ 1436983 h 2047359"/>
              <a:gd name="connsiteX47" fmla="*/ 2131949 w 4141061"/>
              <a:gd name="connsiteY47" fmla="*/ 1436983 h 2047359"/>
              <a:gd name="connsiteX48" fmla="*/ 2131949 w 4141061"/>
              <a:gd name="connsiteY48" fmla="*/ 1415196 h 2047359"/>
              <a:gd name="connsiteX49" fmla="*/ 2055653 w 4141061"/>
              <a:gd name="connsiteY49" fmla="*/ 1415196 h 2047359"/>
              <a:gd name="connsiteX50" fmla="*/ 2055653 w 4141061"/>
              <a:gd name="connsiteY50" fmla="*/ 1381694 h 2047359"/>
              <a:gd name="connsiteX51" fmla="*/ 1994363 w 4141061"/>
              <a:gd name="connsiteY51" fmla="*/ 1381694 h 2047359"/>
              <a:gd name="connsiteX52" fmla="*/ 1994363 w 4141061"/>
              <a:gd name="connsiteY52" fmla="*/ 1363300 h 2047359"/>
              <a:gd name="connsiteX53" fmla="*/ 1951637 w 4141061"/>
              <a:gd name="connsiteY53" fmla="*/ 1363300 h 2047359"/>
              <a:gd name="connsiteX54" fmla="*/ 1951637 w 4141061"/>
              <a:gd name="connsiteY54" fmla="*/ 1336586 h 2047359"/>
              <a:gd name="connsiteX55" fmla="*/ 1903063 w 4141061"/>
              <a:gd name="connsiteY55" fmla="*/ 1336586 h 2047359"/>
              <a:gd name="connsiteX56" fmla="*/ 1903063 w 4141061"/>
              <a:gd name="connsiteY56" fmla="*/ 1314799 h 2047359"/>
              <a:gd name="connsiteX57" fmla="*/ 1854488 w 4141061"/>
              <a:gd name="connsiteY57" fmla="*/ 1314799 h 2047359"/>
              <a:gd name="connsiteX58" fmla="*/ 1854488 w 4141061"/>
              <a:gd name="connsiteY58" fmla="*/ 1280968 h 2047359"/>
              <a:gd name="connsiteX59" fmla="*/ 1815577 w 4141061"/>
              <a:gd name="connsiteY59" fmla="*/ 1280968 h 2047359"/>
              <a:gd name="connsiteX60" fmla="*/ 1815577 w 4141061"/>
              <a:gd name="connsiteY60" fmla="*/ 1257867 h 2047359"/>
              <a:gd name="connsiteX61" fmla="*/ 1772852 w 4141061"/>
              <a:gd name="connsiteY61" fmla="*/ 1257867 h 2047359"/>
              <a:gd name="connsiteX62" fmla="*/ 1772852 w 4141061"/>
              <a:gd name="connsiteY62" fmla="*/ 1237174 h 2047359"/>
              <a:gd name="connsiteX63" fmla="*/ 1714486 w 4141061"/>
              <a:gd name="connsiteY63" fmla="*/ 1237174 h 2047359"/>
              <a:gd name="connsiteX64" fmla="*/ 1714486 w 4141061"/>
              <a:gd name="connsiteY64" fmla="*/ 1207723 h 2047359"/>
              <a:gd name="connsiteX65" fmla="*/ 1648744 w 4141061"/>
              <a:gd name="connsiteY65" fmla="*/ 1207723 h 2047359"/>
              <a:gd name="connsiteX66" fmla="*/ 1648744 w 4141061"/>
              <a:gd name="connsiteY66" fmla="*/ 1180899 h 2047359"/>
              <a:gd name="connsiteX67" fmla="*/ 1623313 w 4141061"/>
              <a:gd name="connsiteY67" fmla="*/ 1180899 h 2047359"/>
              <a:gd name="connsiteX68" fmla="*/ 1623313 w 4141061"/>
              <a:gd name="connsiteY68" fmla="*/ 1147397 h 2047359"/>
              <a:gd name="connsiteX69" fmla="*/ 1524001 w 4141061"/>
              <a:gd name="connsiteY69" fmla="*/ 1147397 h 2047359"/>
              <a:gd name="connsiteX70" fmla="*/ 1524001 w 4141061"/>
              <a:gd name="connsiteY70" fmla="*/ 1125719 h 2047359"/>
              <a:gd name="connsiteX71" fmla="*/ 1500731 w 4141061"/>
              <a:gd name="connsiteY71" fmla="*/ 1125719 h 2047359"/>
              <a:gd name="connsiteX72" fmla="*/ 1500731 w 4141061"/>
              <a:gd name="connsiteY72" fmla="*/ 1100538 h 2047359"/>
              <a:gd name="connsiteX73" fmla="*/ 1469577 w 4141061"/>
              <a:gd name="connsiteY73" fmla="*/ 1100538 h 2047359"/>
              <a:gd name="connsiteX74" fmla="*/ 1469577 w 4141061"/>
              <a:gd name="connsiteY74" fmla="*/ 1072948 h 2047359"/>
              <a:gd name="connsiteX75" fmla="*/ 1407142 w 4141061"/>
              <a:gd name="connsiteY75" fmla="*/ 1072948 h 2047359"/>
              <a:gd name="connsiteX76" fmla="*/ 1407142 w 4141061"/>
              <a:gd name="connsiteY76" fmla="*/ 1053678 h 2047359"/>
              <a:gd name="connsiteX77" fmla="*/ 1381710 w 4141061"/>
              <a:gd name="connsiteY77" fmla="*/ 1053678 h 2047359"/>
              <a:gd name="connsiteX78" fmla="*/ 1381710 w 4141061"/>
              <a:gd name="connsiteY78" fmla="*/ 1036927 h 2047359"/>
              <a:gd name="connsiteX79" fmla="*/ 1349031 w 4141061"/>
              <a:gd name="connsiteY79" fmla="*/ 1036927 h 2047359"/>
              <a:gd name="connsiteX80" fmla="*/ 1349031 w 4141061"/>
              <a:gd name="connsiteY80" fmla="*/ 1011855 h 2047359"/>
              <a:gd name="connsiteX81" fmla="*/ 1318131 w 4141061"/>
              <a:gd name="connsiteY81" fmla="*/ 1011855 h 2047359"/>
              <a:gd name="connsiteX82" fmla="*/ 1318131 w 4141061"/>
              <a:gd name="connsiteY82" fmla="*/ 988426 h 2047359"/>
              <a:gd name="connsiteX83" fmla="*/ 1288757 w 4141061"/>
              <a:gd name="connsiteY83" fmla="*/ 988426 h 2047359"/>
              <a:gd name="connsiteX84" fmla="*/ 1288757 w 4141061"/>
              <a:gd name="connsiteY84" fmla="*/ 958317 h 2047359"/>
              <a:gd name="connsiteX85" fmla="*/ 1257730 w 4141061"/>
              <a:gd name="connsiteY85" fmla="*/ 958317 h 2047359"/>
              <a:gd name="connsiteX86" fmla="*/ 1257730 w 4141061"/>
              <a:gd name="connsiteY86" fmla="*/ 924815 h 2047359"/>
              <a:gd name="connsiteX87" fmla="*/ 1222762 w 4141061"/>
              <a:gd name="connsiteY87" fmla="*/ 924815 h 2047359"/>
              <a:gd name="connsiteX88" fmla="*/ 1222762 w 4141061"/>
              <a:gd name="connsiteY88" fmla="*/ 899743 h 2047359"/>
              <a:gd name="connsiteX89" fmla="*/ 1178002 w 4141061"/>
              <a:gd name="connsiteY89" fmla="*/ 899743 h 2047359"/>
              <a:gd name="connsiteX90" fmla="*/ 1178002 w 4141061"/>
              <a:gd name="connsiteY90" fmla="*/ 864927 h 2047359"/>
              <a:gd name="connsiteX91" fmla="*/ 1140108 w 4141061"/>
              <a:gd name="connsiteY91" fmla="*/ 864927 h 2047359"/>
              <a:gd name="connsiteX92" fmla="*/ 1140108 w 4141061"/>
              <a:gd name="connsiteY92" fmla="*/ 832739 h 2047359"/>
              <a:gd name="connsiteX93" fmla="*/ 1101960 w 4141061"/>
              <a:gd name="connsiteY93" fmla="*/ 832739 h 2047359"/>
              <a:gd name="connsiteX94" fmla="*/ 1101960 w 4141061"/>
              <a:gd name="connsiteY94" fmla="*/ 807667 h 2047359"/>
              <a:gd name="connsiteX95" fmla="*/ 1073095 w 4141061"/>
              <a:gd name="connsiteY95" fmla="*/ 807667 h 2047359"/>
              <a:gd name="connsiteX96" fmla="*/ 1073095 w 4141061"/>
              <a:gd name="connsiteY96" fmla="*/ 779201 h 2047359"/>
              <a:gd name="connsiteX97" fmla="*/ 1043849 w 4141061"/>
              <a:gd name="connsiteY97" fmla="*/ 779201 h 2047359"/>
              <a:gd name="connsiteX98" fmla="*/ 1043849 w 4141061"/>
              <a:gd name="connsiteY98" fmla="*/ 749093 h 2047359"/>
              <a:gd name="connsiteX99" fmla="*/ 1005065 w 4141061"/>
              <a:gd name="connsiteY99" fmla="*/ 749093 h 2047359"/>
              <a:gd name="connsiteX100" fmla="*/ 1005065 w 4141061"/>
              <a:gd name="connsiteY100" fmla="*/ 718984 h 2047359"/>
              <a:gd name="connsiteX101" fmla="*/ 987517 w 4141061"/>
              <a:gd name="connsiteY101" fmla="*/ 718984 h 2047359"/>
              <a:gd name="connsiteX102" fmla="*/ 987517 w 4141061"/>
              <a:gd name="connsiteY102" fmla="*/ 700701 h 2047359"/>
              <a:gd name="connsiteX103" fmla="*/ 974801 w 4141061"/>
              <a:gd name="connsiteY103" fmla="*/ 689752 h 2047359"/>
              <a:gd name="connsiteX104" fmla="*/ 974801 w 4141061"/>
              <a:gd name="connsiteY104" fmla="*/ 667089 h 2047359"/>
              <a:gd name="connsiteX105" fmla="*/ 942757 w 4141061"/>
              <a:gd name="connsiteY105" fmla="*/ 667089 h 2047359"/>
              <a:gd name="connsiteX106" fmla="*/ 942757 w 4141061"/>
              <a:gd name="connsiteY106" fmla="*/ 645958 h 2047359"/>
              <a:gd name="connsiteX107" fmla="*/ 903974 w 4141061"/>
              <a:gd name="connsiteY107" fmla="*/ 645958 h 2047359"/>
              <a:gd name="connsiteX108" fmla="*/ 903974 w 4141061"/>
              <a:gd name="connsiteY108" fmla="*/ 620229 h 2047359"/>
              <a:gd name="connsiteX109" fmla="*/ 866970 w 4141061"/>
              <a:gd name="connsiteY109" fmla="*/ 620229 h 2047359"/>
              <a:gd name="connsiteX110" fmla="*/ 866970 w 4141061"/>
              <a:gd name="connsiteY110" fmla="*/ 591763 h 2047359"/>
              <a:gd name="connsiteX111" fmla="*/ 818396 w 4141061"/>
              <a:gd name="connsiteY111" fmla="*/ 591763 h 2047359"/>
              <a:gd name="connsiteX112" fmla="*/ 818396 w 4141061"/>
              <a:gd name="connsiteY112" fmla="*/ 558371 h 2047359"/>
              <a:gd name="connsiteX113" fmla="*/ 775670 w 4141061"/>
              <a:gd name="connsiteY113" fmla="*/ 558371 h 2047359"/>
              <a:gd name="connsiteX114" fmla="*/ 775670 w 4141061"/>
              <a:gd name="connsiteY114" fmla="*/ 514796 h 2047359"/>
              <a:gd name="connsiteX115" fmla="*/ 727095 w 4141061"/>
              <a:gd name="connsiteY115" fmla="*/ 514796 h 2047359"/>
              <a:gd name="connsiteX116" fmla="*/ 727095 w 4141061"/>
              <a:gd name="connsiteY116" fmla="*/ 486330 h 2047359"/>
              <a:gd name="connsiteX117" fmla="*/ 688185 w 4141061"/>
              <a:gd name="connsiteY117" fmla="*/ 486330 h 2047359"/>
              <a:gd name="connsiteX118" fmla="*/ 688185 w 4141061"/>
              <a:gd name="connsiteY118" fmla="*/ 436077 h 2047359"/>
              <a:gd name="connsiteX119" fmla="*/ 651182 w 4141061"/>
              <a:gd name="connsiteY119" fmla="*/ 436077 h 2047359"/>
              <a:gd name="connsiteX120" fmla="*/ 651182 w 4141061"/>
              <a:gd name="connsiteY120" fmla="*/ 411005 h 2047359"/>
              <a:gd name="connsiteX121" fmla="*/ 614305 w 4141061"/>
              <a:gd name="connsiteY121" fmla="*/ 411005 h 2047359"/>
              <a:gd name="connsiteX122" fmla="*/ 614305 w 4141061"/>
              <a:gd name="connsiteY122" fmla="*/ 394253 h 2047359"/>
              <a:gd name="connsiteX123" fmla="*/ 555176 w 4141061"/>
              <a:gd name="connsiteY123" fmla="*/ 394253 h 2047359"/>
              <a:gd name="connsiteX124" fmla="*/ 555176 w 4141061"/>
              <a:gd name="connsiteY124" fmla="*/ 367539 h 2047359"/>
              <a:gd name="connsiteX125" fmla="*/ 520971 w 4141061"/>
              <a:gd name="connsiteY125" fmla="*/ 367539 h 2047359"/>
              <a:gd name="connsiteX126" fmla="*/ 520971 w 4141061"/>
              <a:gd name="connsiteY126" fmla="*/ 342358 h 2047359"/>
              <a:gd name="connsiteX127" fmla="*/ 489944 w 4141061"/>
              <a:gd name="connsiteY127" fmla="*/ 342358 h 2047359"/>
              <a:gd name="connsiteX128" fmla="*/ 489944 w 4141061"/>
              <a:gd name="connsiteY128" fmla="*/ 322322 h 2047359"/>
              <a:gd name="connsiteX129" fmla="*/ 466547 w 4141061"/>
              <a:gd name="connsiteY129" fmla="*/ 322322 h 2047359"/>
              <a:gd name="connsiteX130" fmla="*/ 466547 w 4141061"/>
              <a:gd name="connsiteY130" fmla="*/ 302287 h 2047359"/>
              <a:gd name="connsiteX131" fmla="*/ 445184 w 4141061"/>
              <a:gd name="connsiteY131" fmla="*/ 302287 h 2047359"/>
              <a:gd name="connsiteX132" fmla="*/ 445184 w 4141061"/>
              <a:gd name="connsiteY132" fmla="*/ 283784 h 2047359"/>
              <a:gd name="connsiteX133" fmla="*/ 421914 w 4141061"/>
              <a:gd name="connsiteY133" fmla="*/ 283784 h 2047359"/>
              <a:gd name="connsiteX134" fmla="*/ 421914 w 4141061"/>
              <a:gd name="connsiteY134" fmla="*/ 265390 h 2047359"/>
              <a:gd name="connsiteX135" fmla="*/ 396609 w 4141061"/>
              <a:gd name="connsiteY135" fmla="*/ 265390 h 2047359"/>
              <a:gd name="connsiteX136" fmla="*/ 396609 w 4141061"/>
              <a:gd name="connsiteY136" fmla="*/ 238676 h 2047359"/>
              <a:gd name="connsiteX137" fmla="*/ 351722 w 4141061"/>
              <a:gd name="connsiteY137" fmla="*/ 238676 h 2047359"/>
              <a:gd name="connsiteX138" fmla="*/ 351722 w 4141061"/>
              <a:gd name="connsiteY138" fmla="*/ 215246 h 2047359"/>
              <a:gd name="connsiteX139" fmla="*/ 326290 w 4141061"/>
              <a:gd name="connsiteY139" fmla="*/ 215246 h 2047359"/>
              <a:gd name="connsiteX140" fmla="*/ 326290 w 4141061"/>
              <a:gd name="connsiteY140" fmla="*/ 175175 h 2047359"/>
              <a:gd name="connsiteX141" fmla="*/ 275427 w 4141061"/>
              <a:gd name="connsiteY141" fmla="*/ 175175 h 2047359"/>
              <a:gd name="connsiteX142" fmla="*/ 275427 w 4141061"/>
              <a:gd name="connsiteY142" fmla="*/ 142330 h 2047359"/>
              <a:gd name="connsiteX143" fmla="*/ 224563 w 4141061"/>
              <a:gd name="connsiteY143" fmla="*/ 142330 h 2047359"/>
              <a:gd name="connsiteX144" fmla="*/ 224563 w 4141061"/>
              <a:gd name="connsiteY144" fmla="*/ 109484 h 2047359"/>
              <a:gd name="connsiteX145" fmla="*/ 167214 w 4141061"/>
              <a:gd name="connsiteY145" fmla="*/ 109484 h 2047359"/>
              <a:gd name="connsiteX146" fmla="*/ 167214 w 4141061"/>
              <a:gd name="connsiteY146" fmla="*/ 65691 h 2047359"/>
              <a:gd name="connsiteX147" fmla="*/ 124489 w 4141061"/>
              <a:gd name="connsiteY147" fmla="*/ 65691 h 2047359"/>
              <a:gd name="connsiteX148" fmla="*/ 124489 w 4141061"/>
              <a:gd name="connsiteY148" fmla="*/ 21897 h 2047359"/>
              <a:gd name="connsiteX149" fmla="*/ 71972 w 4141061"/>
              <a:gd name="connsiteY149" fmla="*/ 21897 h 2047359"/>
              <a:gd name="connsiteX150" fmla="*/ 71972 w 4141061"/>
              <a:gd name="connsiteY150" fmla="*/ 0 h 2047359"/>
              <a:gd name="connsiteX151" fmla="*/ 0 w 4141061"/>
              <a:gd name="connsiteY151" fmla="*/ 0 h 204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4141061" h="2047359">
                <a:moveTo>
                  <a:pt x="4141062" y="2047359"/>
                </a:moveTo>
                <a:lnTo>
                  <a:pt x="3684561" y="2047359"/>
                </a:lnTo>
                <a:lnTo>
                  <a:pt x="3684561" y="2011010"/>
                </a:lnTo>
                <a:lnTo>
                  <a:pt x="3634969" y="2011010"/>
                </a:lnTo>
                <a:lnTo>
                  <a:pt x="3634969" y="1938203"/>
                </a:lnTo>
                <a:lnTo>
                  <a:pt x="3585504" y="1938203"/>
                </a:lnTo>
                <a:lnTo>
                  <a:pt x="3585504" y="1915978"/>
                </a:lnTo>
                <a:lnTo>
                  <a:pt x="3556258" y="1915978"/>
                </a:lnTo>
                <a:lnTo>
                  <a:pt x="3556258" y="1890577"/>
                </a:lnTo>
                <a:lnTo>
                  <a:pt x="3430879" y="1890577"/>
                </a:lnTo>
                <a:lnTo>
                  <a:pt x="3430879" y="1867914"/>
                </a:lnTo>
                <a:lnTo>
                  <a:pt x="3369715" y="1867914"/>
                </a:lnTo>
                <a:lnTo>
                  <a:pt x="3369715" y="1840324"/>
                </a:lnTo>
                <a:lnTo>
                  <a:pt x="3314274" y="1840324"/>
                </a:lnTo>
                <a:lnTo>
                  <a:pt x="3294819" y="1823464"/>
                </a:lnTo>
                <a:lnTo>
                  <a:pt x="3270531" y="1823464"/>
                </a:lnTo>
                <a:lnTo>
                  <a:pt x="3270531" y="1790071"/>
                </a:lnTo>
                <a:lnTo>
                  <a:pt x="3229713" y="1790071"/>
                </a:lnTo>
                <a:lnTo>
                  <a:pt x="3229713" y="1762700"/>
                </a:lnTo>
                <a:lnTo>
                  <a:pt x="3034778" y="1762700"/>
                </a:lnTo>
                <a:lnTo>
                  <a:pt x="3034778" y="1747481"/>
                </a:lnTo>
                <a:lnTo>
                  <a:pt x="2920335" y="1747481"/>
                </a:lnTo>
                <a:lnTo>
                  <a:pt x="2920335" y="1721096"/>
                </a:lnTo>
                <a:lnTo>
                  <a:pt x="2862351" y="1721096"/>
                </a:lnTo>
                <a:lnTo>
                  <a:pt x="2862351" y="1697228"/>
                </a:lnTo>
                <a:lnTo>
                  <a:pt x="2812758" y="1697228"/>
                </a:lnTo>
                <a:lnTo>
                  <a:pt x="2812758" y="1675112"/>
                </a:lnTo>
                <a:lnTo>
                  <a:pt x="2691449" y="1675112"/>
                </a:lnTo>
                <a:lnTo>
                  <a:pt x="2691449" y="1641938"/>
                </a:lnTo>
                <a:lnTo>
                  <a:pt x="2640712" y="1641938"/>
                </a:lnTo>
                <a:lnTo>
                  <a:pt x="2640585" y="1620370"/>
                </a:lnTo>
                <a:lnTo>
                  <a:pt x="2615153" y="1620370"/>
                </a:lnTo>
                <a:lnTo>
                  <a:pt x="2608795" y="1603947"/>
                </a:lnTo>
                <a:lnTo>
                  <a:pt x="2553227" y="1603947"/>
                </a:lnTo>
                <a:lnTo>
                  <a:pt x="2553227" y="1576686"/>
                </a:lnTo>
                <a:lnTo>
                  <a:pt x="2475278" y="1576686"/>
                </a:lnTo>
                <a:lnTo>
                  <a:pt x="2449847" y="1543731"/>
                </a:lnTo>
                <a:lnTo>
                  <a:pt x="2404578" y="1543731"/>
                </a:lnTo>
                <a:lnTo>
                  <a:pt x="2404578" y="1518987"/>
                </a:lnTo>
                <a:lnTo>
                  <a:pt x="2348119" y="1518987"/>
                </a:lnTo>
                <a:lnTo>
                  <a:pt x="2348119" y="1501360"/>
                </a:lnTo>
                <a:lnTo>
                  <a:pt x="2297256" y="1501360"/>
                </a:lnTo>
                <a:lnTo>
                  <a:pt x="2297256" y="1486361"/>
                </a:lnTo>
                <a:lnTo>
                  <a:pt x="2233676" y="1486361"/>
                </a:lnTo>
                <a:lnTo>
                  <a:pt x="2233676" y="1460413"/>
                </a:lnTo>
                <a:lnTo>
                  <a:pt x="2173276" y="1460413"/>
                </a:lnTo>
                <a:lnTo>
                  <a:pt x="2173276" y="1436983"/>
                </a:lnTo>
                <a:lnTo>
                  <a:pt x="2131949" y="1436983"/>
                </a:lnTo>
                <a:lnTo>
                  <a:pt x="2131949" y="1415196"/>
                </a:lnTo>
                <a:lnTo>
                  <a:pt x="2055653" y="1415196"/>
                </a:lnTo>
                <a:lnTo>
                  <a:pt x="2055653" y="1381694"/>
                </a:lnTo>
                <a:lnTo>
                  <a:pt x="1994363" y="1381694"/>
                </a:lnTo>
                <a:lnTo>
                  <a:pt x="1994363" y="1363300"/>
                </a:lnTo>
                <a:lnTo>
                  <a:pt x="1951637" y="1363300"/>
                </a:lnTo>
                <a:lnTo>
                  <a:pt x="1951637" y="1336586"/>
                </a:lnTo>
                <a:lnTo>
                  <a:pt x="1903063" y="1336586"/>
                </a:lnTo>
                <a:lnTo>
                  <a:pt x="1903063" y="1314799"/>
                </a:lnTo>
                <a:lnTo>
                  <a:pt x="1854488" y="1314799"/>
                </a:lnTo>
                <a:lnTo>
                  <a:pt x="1854488" y="1280968"/>
                </a:lnTo>
                <a:lnTo>
                  <a:pt x="1815577" y="1280968"/>
                </a:lnTo>
                <a:lnTo>
                  <a:pt x="1815577" y="1257867"/>
                </a:lnTo>
                <a:lnTo>
                  <a:pt x="1772852" y="1257867"/>
                </a:lnTo>
                <a:lnTo>
                  <a:pt x="1772852" y="1237174"/>
                </a:lnTo>
                <a:lnTo>
                  <a:pt x="1714486" y="1237174"/>
                </a:lnTo>
                <a:lnTo>
                  <a:pt x="1714486" y="1207723"/>
                </a:lnTo>
                <a:lnTo>
                  <a:pt x="1648744" y="1207723"/>
                </a:lnTo>
                <a:lnTo>
                  <a:pt x="1648744" y="1180899"/>
                </a:lnTo>
                <a:lnTo>
                  <a:pt x="1623313" y="1180899"/>
                </a:lnTo>
                <a:lnTo>
                  <a:pt x="1623313" y="1147397"/>
                </a:lnTo>
                <a:lnTo>
                  <a:pt x="1524001" y="1147397"/>
                </a:lnTo>
                <a:lnTo>
                  <a:pt x="1524001" y="1125719"/>
                </a:lnTo>
                <a:lnTo>
                  <a:pt x="1500731" y="1125719"/>
                </a:lnTo>
                <a:lnTo>
                  <a:pt x="1500731" y="1100538"/>
                </a:lnTo>
                <a:lnTo>
                  <a:pt x="1469577" y="1100538"/>
                </a:lnTo>
                <a:lnTo>
                  <a:pt x="1469577" y="1072948"/>
                </a:lnTo>
                <a:lnTo>
                  <a:pt x="1407142" y="1072948"/>
                </a:lnTo>
                <a:lnTo>
                  <a:pt x="1407142" y="1053678"/>
                </a:lnTo>
                <a:lnTo>
                  <a:pt x="1381710" y="1053678"/>
                </a:lnTo>
                <a:lnTo>
                  <a:pt x="1381710" y="1036927"/>
                </a:lnTo>
                <a:lnTo>
                  <a:pt x="1349031" y="1036927"/>
                </a:lnTo>
                <a:lnTo>
                  <a:pt x="1349031" y="1011855"/>
                </a:lnTo>
                <a:lnTo>
                  <a:pt x="1318131" y="1011855"/>
                </a:lnTo>
                <a:lnTo>
                  <a:pt x="1318131" y="988426"/>
                </a:lnTo>
                <a:lnTo>
                  <a:pt x="1288757" y="988426"/>
                </a:lnTo>
                <a:lnTo>
                  <a:pt x="1288757" y="958317"/>
                </a:lnTo>
                <a:lnTo>
                  <a:pt x="1257730" y="958317"/>
                </a:lnTo>
                <a:lnTo>
                  <a:pt x="1257730" y="924815"/>
                </a:lnTo>
                <a:lnTo>
                  <a:pt x="1222762" y="924815"/>
                </a:lnTo>
                <a:lnTo>
                  <a:pt x="1222762" y="899743"/>
                </a:lnTo>
                <a:lnTo>
                  <a:pt x="1178002" y="899743"/>
                </a:lnTo>
                <a:lnTo>
                  <a:pt x="1178002" y="864927"/>
                </a:lnTo>
                <a:lnTo>
                  <a:pt x="1140108" y="864927"/>
                </a:lnTo>
                <a:lnTo>
                  <a:pt x="1140108" y="832739"/>
                </a:lnTo>
                <a:lnTo>
                  <a:pt x="1101960" y="832739"/>
                </a:lnTo>
                <a:lnTo>
                  <a:pt x="1101960" y="807667"/>
                </a:lnTo>
                <a:lnTo>
                  <a:pt x="1073095" y="807667"/>
                </a:lnTo>
                <a:lnTo>
                  <a:pt x="1073095" y="779201"/>
                </a:lnTo>
                <a:lnTo>
                  <a:pt x="1043849" y="779201"/>
                </a:lnTo>
                <a:lnTo>
                  <a:pt x="1043849" y="749093"/>
                </a:lnTo>
                <a:lnTo>
                  <a:pt x="1005065" y="749093"/>
                </a:lnTo>
                <a:lnTo>
                  <a:pt x="1005065" y="718984"/>
                </a:lnTo>
                <a:lnTo>
                  <a:pt x="987517" y="718984"/>
                </a:lnTo>
                <a:lnTo>
                  <a:pt x="987517" y="700701"/>
                </a:lnTo>
                <a:lnTo>
                  <a:pt x="974801" y="689752"/>
                </a:lnTo>
                <a:lnTo>
                  <a:pt x="974801" y="667089"/>
                </a:lnTo>
                <a:lnTo>
                  <a:pt x="942757" y="667089"/>
                </a:lnTo>
                <a:lnTo>
                  <a:pt x="942757" y="645958"/>
                </a:lnTo>
                <a:lnTo>
                  <a:pt x="903974" y="645958"/>
                </a:lnTo>
                <a:lnTo>
                  <a:pt x="903974" y="620229"/>
                </a:lnTo>
                <a:lnTo>
                  <a:pt x="866970" y="620229"/>
                </a:lnTo>
                <a:lnTo>
                  <a:pt x="866970" y="591763"/>
                </a:lnTo>
                <a:lnTo>
                  <a:pt x="818396" y="591763"/>
                </a:lnTo>
                <a:lnTo>
                  <a:pt x="818396" y="558371"/>
                </a:lnTo>
                <a:lnTo>
                  <a:pt x="775670" y="558371"/>
                </a:lnTo>
                <a:lnTo>
                  <a:pt x="775670" y="514796"/>
                </a:lnTo>
                <a:lnTo>
                  <a:pt x="727095" y="514796"/>
                </a:lnTo>
                <a:lnTo>
                  <a:pt x="727095" y="486330"/>
                </a:lnTo>
                <a:lnTo>
                  <a:pt x="688185" y="486330"/>
                </a:lnTo>
                <a:lnTo>
                  <a:pt x="688185" y="436077"/>
                </a:lnTo>
                <a:lnTo>
                  <a:pt x="651182" y="436077"/>
                </a:lnTo>
                <a:lnTo>
                  <a:pt x="651182" y="411005"/>
                </a:lnTo>
                <a:lnTo>
                  <a:pt x="614305" y="411005"/>
                </a:lnTo>
                <a:lnTo>
                  <a:pt x="614305" y="394253"/>
                </a:lnTo>
                <a:lnTo>
                  <a:pt x="555176" y="394253"/>
                </a:lnTo>
                <a:lnTo>
                  <a:pt x="555176" y="367539"/>
                </a:lnTo>
                <a:lnTo>
                  <a:pt x="520971" y="367539"/>
                </a:lnTo>
                <a:lnTo>
                  <a:pt x="520971" y="342358"/>
                </a:lnTo>
                <a:lnTo>
                  <a:pt x="489944" y="342358"/>
                </a:lnTo>
                <a:lnTo>
                  <a:pt x="489944" y="322322"/>
                </a:lnTo>
                <a:lnTo>
                  <a:pt x="466547" y="322322"/>
                </a:lnTo>
                <a:lnTo>
                  <a:pt x="466547" y="302287"/>
                </a:lnTo>
                <a:lnTo>
                  <a:pt x="445184" y="302287"/>
                </a:lnTo>
                <a:lnTo>
                  <a:pt x="445184" y="283784"/>
                </a:lnTo>
                <a:lnTo>
                  <a:pt x="421914" y="283784"/>
                </a:lnTo>
                <a:lnTo>
                  <a:pt x="421914" y="265390"/>
                </a:lnTo>
                <a:lnTo>
                  <a:pt x="396609" y="265390"/>
                </a:lnTo>
                <a:lnTo>
                  <a:pt x="396609" y="238676"/>
                </a:lnTo>
                <a:lnTo>
                  <a:pt x="351722" y="238676"/>
                </a:lnTo>
                <a:lnTo>
                  <a:pt x="351722" y="215246"/>
                </a:lnTo>
                <a:lnTo>
                  <a:pt x="326290" y="215246"/>
                </a:lnTo>
                <a:lnTo>
                  <a:pt x="326290" y="175175"/>
                </a:lnTo>
                <a:lnTo>
                  <a:pt x="275427" y="175175"/>
                </a:lnTo>
                <a:lnTo>
                  <a:pt x="275427" y="142330"/>
                </a:lnTo>
                <a:lnTo>
                  <a:pt x="224563" y="142330"/>
                </a:lnTo>
                <a:lnTo>
                  <a:pt x="224563" y="109484"/>
                </a:lnTo>
                <a:lnTo>
                  <a:pt x="167214" y="109484"/>
                </a:lnTo>
                <a:lnTo>
                  <a:pt x="167214" y="65691"/>
                </a:lnTo>
                <a:lnTo>
                  <a:pt x="124489" y="65691"/>
                </a:lnTo>
                <a:lnTo>
                  <a:pt x="124489" y="21897"/>
                </a:lnTo>
                <a:lnTo>
                  <a:pt x="71972" y="21897"/>
                </a:lnTo>
                <a:lnTo>
                  <a:pt x="71972" y="0"/>
                </a:lnTo>
                <a:lnTo>
                  <a:pt x="0" y="0"/>
                </a:lnTo>
              </a:path>
            </a:pathLst>
          </a:custGeom>
          <a:noFill/>
          <a:ln w="28575" cap="flat">
            <a:solidFill>
              <a:srgbClr val="025973"/>
            </a:solidFill>
            <a:prstDash val="solid"/>
            <a:miter/>
          </a:ln>
        </p:spPr>
        <p:txBody>
          <a:bodyPr rtlCol="0" anchor="ctr"/>
          <a:lstStyle/>
          <a:p>
            <a:endParaRPr lang="en-US"/>
          </a:p>
        </p:txBody>
      </p:sp>
      <p:grpSp>
        <p:nvGrpSpPr>
          <p:cNvPr id="46124" name="Graphic 46120">
            <a:extLst>
              <a:ext uri="{FF2B5EF4-FFF2-40B4-BE49-F238E27FC236}">
                <a16:creationId xmlns:a16="http://schemas.microsoft.com/office/drawing/2014/main" id="{B3F95916-A142-85C5-38E7-D5330F368C64}"/>
              </a:ext>
            </a:extLst>
          </p:cNvPr>
          <p:cNvGrpSpPr/>
          <p:nvPr/>
        </p:nvGrpSpPr>
        <p:grpSpPr>
          <a:xfrm>
            <a:off x="2817632" y="3028812"/>
            <a:ext cx="2683056" cy="985360"/>
            <a:chOff x="2817632" y="3028812"/>
            <a:chExt cx="2683056" cy="985360"/>
          </a:xfrm>
          <a:solidFill>
            <a:srgbClr val="025973"/>
          </a:solidFill>
        </p:grpSpPr>
        <p:sp>
          <p:nvSpPr>
            <p:cNvPr id="46125" name="Freeform: Shape 46124">
              <a:extLst>
                <a:ext uri="{FF2B5EF4-FFF2-40B4-BE49-F238E27FC236}">
                  <a16:creationId xmlns:a16="http://schemas.microsoft.com/office/drawing/2014/main" id="{7D6FD662-E90F-1C30-5479-DE336614177C}"/>
                </a:ext>
              </a:extLst>
            </p:cNvPr>
            <p:cNvSpPr/>
            <p:nvPr/>
          </p:nvSpPr>
          <p:spPr>
            <a:xfrm>
              <a:off x="5424393" y="3948482"/>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26" name="Freeform: Shape 46125">
              <a:extLst>
                <a:ext uri="{FF2B5EF4-FFF2-40B4-BE49-F238E27FC236}">
                  <a16:creationId xmlns:a16="http://schemas.microsoft.com/office/drawing/2014/main" id="{5BBA24CF-4A06-28CC-64CE-E574AD0DAA3B}"/>
                </a:ext>
              </a:extLst>
            </p:cNvPr>
            <p:cNvSpPr/>
            <p:nvPr/>
          </p:nvSpPr>
          <p:spPr>
            <a:xfrm>
              <a:off x="5335381" y="3948482"/>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27" name="Freeform: Shape 46126">
              <a:extLst>
                <a:ext uri="{FF2B5EF4-FFF2-40B4-BE49-F238E27FC236}">
                  <a16:creationId xmlns:a16="http://schemas.microsoft.com/office/drawing/2014/main" id="{F61DBB26-988D-A01C-87FD-CBC7C4202C89}"/>
                </a:ext>
              </a:extLst>
            </p:cNvPr>
            <p:cNvSpPr/>
            <p:nvPr/>
          </p:nvSpPr>
          <p:spPr>
            <a:xfrm>
              <a:off x="5259086" y="3948482"/>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28" name="Freeform: Shape 46127">
              <a:extLst>
                <a:ext uri="{FF2B5EF4-FFF2-40B4-BE49-F238E27FC236}">
                  <a16:creationId xmlns:a16="http://schemas.microsoft.com/office/drawing/2014/main" id="{30F3072B-827F-86B0-5953-2B29F52B245E}"/>
                </a:ext>
              </a:extLst>
            </p:cNvPr>
            <p:cNvSpPr/>
            <p:nvPr/>
          </p:nvSpPr>
          <p:spPr>
            <a:xfrm>
              <a:off x="5182790" y="3948482"/>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29" name="Freeform: Shape 46128">
              <a:extLst>
                <a:ext uri="{FF2B5EF4-FFF2-40B4-BE49-F238E27FC236}">
                  <a16:creationId xmlns:a16="http://schemas.microsoft.com/office/drawing/2014/main" id="{98BC43D6-8546-52A8-0CE9-F546B2A02577}"/>
                </a:ext>
              </a:extLst>
            </p:cNvPr>
            <p:cNvSpPr/>
            <p:nvPr/>
          </p:nvSpPr>
          <p:spPr>
            <a:xfrm>
              <a:off x="5131927" y="3948482"/>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30" name="Freeform: Shape 46129">
              <a:extLst>
                <a:ext uri="{FF2B5EF4-FFF2-40B4-BE49-F238E27FC236}">
                  <a16:creationId xmlns:a16="http://schemas.microsoft.com/office/drawing/2014/main" id="{635E8EF2-8613-E9E2-EE64-8AB4782DD484}"/>
                </a:ext>
              </a:extLst>
            </p:cNvPr>
            <p:cNvSpPr/>
            <p:nvPr/>
          </p:nvSpPr>
          <p:spPr>
            <a:xfrm>
              <a:off x="5081063" y="3948482"/>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31" name="Freeform: Shape 46130">
              <a:extLst>
                <a:ext uri="{FF2B5EF4-FFF2-40B4-BE49-F238E27FC236}">
                  <a16:creationId xmlns:a16="http://schemas.microsoft.com/office/drawing/2014/main" id="{6EB7003C-80DC-C1C8-7A14-DA4F10101095}"/>
                </a:ext>
              </a:extLst>
            </p:cNvPr>
            <p:cNvSpPr/>
            <p:nvPr/>
          </p:nvSpPr>
          <p:spPr>
            <a:xfrm>
              <a:off x="5030200" y="3948482"/>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32" name="Freeform: Shape 46131">
              <a:extLst>
                <a:ext uri="{FF2B5EF4-FFF2-40B4-BE49-F238E27FC236}">
                  <a16:creationId xmlns:a16="http://schemas.microsoft.com/office/drawing/2014/main" id="{9267C5E2-F408-36B2-A0F4-F0804B04D038}"/>
                </a:ext>
              </a:extLst>
            </p:cNvPr>
            <p:cNvSpPr/>
            <p:nvPr/>
          </p:nvSpPr>
          <p:spPr>
            <a:xfrm>
              <a:off x="5004768" y="3948482"/>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33" name="Freeform: Shape 46132">
              <a:extLst>
                <a:ext uri="{FF2B5EF4-FFF2-40B4-BE49-F238E27FC236}">
                  <a16:creationId xmlns:a16="http://schemas.microsoft.com/office/drawing/2014/main" id="{A5B6A2D0-3F30-1A12-1445-2F30C6671232}"/>
                </a:ext>
              </a:extLst>
            </p:cNvPr>
            <p:cNvSpPr/>
            <p:nvPr/>
          </p:nvSpPr>
          <p:spPr>
            <a:xfrm>
              <a:off x="4941188" y="3904688"/>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34" name="Freeform: Shape 46133">
              <a:extLst>
                <a:ext uri="{FF2B5EF4-FFF2-40B4-BE49-F238E27FC236}">
                  <a16:creationId xmlns:a16="http://schemas.microsoft.com/office/drawing/2014/main" id="{3307FB86-C34B-BF9E-C5B0-6A6BF31833FC}"/>
                </a:ext>
              </a:extLst>
            </p:cNvPr>
            <p:cNvSpPr/>
            <p:nvPr/>
          </p:nvSpPr>
          <p:spPr>
            <a:xfrm>
              <a:off x="4877609" y="3828049"/>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35" name="Freeform: Shape 46134">
              <a:extLst>
                <a:ext uri="{FF2B5EF4-FFF2-40B4-BE49-F238E27FC236}">
                  <a16:creationId xmlns:a16="http://schemas.microsoft.com/office/drawing/2014/main" id="{0C58CB4D-B1C2-87D6-6A06-0D406125866C}"/>
                </a:ext>
              </a:extLst>
            </p:cNvPr>
            <p:cNvSpPr/>
            <p:nvPr/>
          </p:nvSpPr>
          <p:spPr>
            <a:xfrm>
              <a:off x="4839461" y="3806152"/>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36" name="Freeform: Shape 46135">
              <a:extLst>
                <a:ext uri="{FF2B5EF4-FFF2-40B4-BE49-F238E27FC236}">
                  <a16:creationId xmlns:a16="http://schemas.microsoft.com/office/drawing/2014/main" id="{C16BB6F3-F330-D059-FFA3-8A42B5C99E2D}"/>
                </a:ext>
              </a:extLst>
            </p:cNvPr>
            <p:cNvSpPr/>
            <p:nvPr/>
          </p:nvSpPr>
          <p:spPr>
            <a:xfrm>
              <a:off x="4775881" y="3784255"/>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37" name="Freeform: Shape 46136">
              <a:extLst>
                <a:ext uri="{FF2B5EF4-FFF2-40B4-BE49-F238E27FC236}">
                  <a16:creationId xmlns:a16="http://schemas.microsoft.com/office/drawing/2014/main" id="{4638B855-81AC-4A39-3140-E28F9AEEC4E8}"/>
                </a:ext>
              </a:extLst>
            </p:cNvPr>
            <p:cNvSpPr/>
            <p:nvPr/>
          </p:nvSpPr>
          <p:spPr>
            <a:xfrm>
              <a:off x="4725018" y="3784255"/>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38" name="Freeform: Shape 46137">
              <a:extLst>
                <a:ext uri="{FF2B5EF4-FFF2-40B4-BE49-F238E27FC236}">
                  <a16:creationId xmlns:a16="http://schemas.microsoft.com/office/drawing/2014/main" id="{54865D60-26B1-B72B-22E8-721D936E92E7}"/>
                </a:ext>
              </a:extLst>
            </p:cNvPr>
            <p:cNvSpPr/>
            <p:nvPr/>
          </p:nvSpPr>
          <p:spPr>
            <a:xfrm>
              <a:off x="4674154" y="3773307"/>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39" name="Freeform: Shape 46138">
              <a:extLst>
                <a:ext uri="{FF2B5EF4-FFF2-40B4-BE49-F238E27FC236}">
                  <a16:creationId xmlns:a16="http://schemas.microsoft.com/office/drawing/2014/main" id="{5618939F-3081-0F5C-A2E3-042A901341F8}"/>
                </a:ext>
              </a:extLst>
            </p:cNvPr>
            <p:cNvSpPr/>
            <p:nvPr/>
          </p:nvSpPr>
          <p:spPr>
            <a:xfrm>
              <a:off x="4623291" y="3740461"/>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40" name="Freeform: Shape 46139">
              <a:extLst>
                <a:ext uri="{FF2B5EF4-FFF2-40B4-BE49-F238E27FC236}">
                  <a16:creationId xmlns:a16="http://schemas.microsoft.com/office/drawing/2014/main" id="{1F06E434-E02A-8963-F254-DA22C4FDFDA3}"/>
                </a:ext>
              </a:extLst>
            </p:cNvPr>
            <p:cNvSpPr/>
            <p:nvPr/>
          </p:nvSpPr>
          <p:spPr>
            <a:xfrm>
              <a:off x="4572427" y="3707616"/>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41" name="Freeform: Shape 46140">
              <a:extLst>
                <a:ext uri="{FF2B5EF4-FFF2-40B4-BE49-F238E27FC236}">
                  <a16:creationId xmlns:a16="http://schemas.microsoft.com/office/drawing/2014/main" id="{A6FCF29B-E73C-B712-6EF6-39E8E767641C}"/>
                </a:ext>
              </a:extLst>
            </p:cNvPr>
            <p:cNvSpPr/>
            <p:nvPr/>
          </p:nvSpPr>
          <p:spPr>
            <a:xfrm>
              <a:off x="4534279" y="3685719"/>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42" name="Freeform: Shape 46141">
              <a:extLst>
                <a:ext uri="{FF2B5EF4-FFF2-40B4-BE49-F238E27FC236}">
                  <a16:creationId xmlns:a16="http://schemas.microsoft.com/office/drawing/2014/main" id="{C49079CB-8FEA-BFDB-A0E1-74E217D183A3}"/>
                </a:ext>
              </a:extLst>
            </p:cNvPr>
            <p:cNvSpPr/>
            <p:nvPr/>
          </p:nvSpPr>
          <p:spPr>
            <a:xfrm>
              <a:off x="4483416" y="3663822"/>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43" name="Freeform: Shape 46142">
              <a:extLst>
                <a:ext uri="{FF2B5EF4-FFF2-40B4-BE49-F238E27FC236}">
                  <a16:creationId xmlns:a16="http://schemas.microsoft.com/office/drawing/2014/main" id="{51AE6C42-8CC9-ADE0-7A57-FFE66E5E53F4}"/>
                </a:ext>
              </a:extLst>
            </p:cNvPr>
            <p:cNvSpPr/>
            <p:nvPr/>
          </p:nvSpPr>
          <p:spPr>
            <a:xfrm>
              <a:off x="4483416" y="3663822"/>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44" name="Freeform: Shape 46143">
              <a:extLst>
                <a:ext uri="{FF2B5EF4-FFF2-40B4-BE49-F238E27FC236}">
                  <a16:creationId xmlns:a16="http://schemas.microsoft.com/office/drawing/2014/main" id="{82DB3421-1512-9642-0C1F-F1EBE8C1EA27}"/>
                </a:ext>
              </a:extLst>
            </p:cNvPr>
            <p:cNvSpPr/>
            <p:nvPr/>
          </p:nvSpPr>
          <p:spPr>
            <a:xfrm>
              <a:off x="4419836" y="3663822"/>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45" name="Freeform: Shape 46144">
              <a:extLst>
                <a:ext uri="{FF2B5EF4-FFF2-40B4-BE49-F238E27FC236}">
                  <a16:creationId xmlns:a16="http://schemas.microsoft.com/office/drawing/2014/main" id="{54CA3530-FB31-337E-0839-65E2C99CD682}"/>
                </a:ext>
              </a:extLst>
            </p:cNvPr>
            <p:cNvSpPr/>
            <p:nvPr/>
          </p:nvSpPr>
          <p:spPr>
            <a:xfrm>
              <a:off x="4356257" y="3663822"/>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46" name="Freeform: Shape 46145">
              <a:extLst>
                <a:ext uri="{FF2B5EF4-FFF2-40B4-BE49-F238E27FC236}">
                  <a16:creationId xmlns:a16="http://schemas.microsoft.com/office/drawing/2014/main" id="{5BA9DC07-9DAA-68E6-35E8-BDF5C728E4A1}"/>
                </a:ext>
              </a:extLst>
            </p:cNvPr>
            <p:cNvSpPr/>
            <p:nvPr/>
          </p:nvSpPr>
          <p:spPr>
            <a:xfrm>
              <a:off x="4292677" y="3641925"/>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47" name="Freeform: Shape 46146">
              <a:extLst>
                <a:ext uri="{FF2B5EF4-FFF2-40B4-BE49-F238E27FC236}">
                  <a16:creationId xmlns:a16="http://schemas.microsoft.com/office/drawing/2014/main" id="{FB2B90A7-0C50-6580-D86C-AFBBDC8C69AF}"/>
                </a:ext>
              </a:extLst>
            </p:cNvPr>
            <p:cNvSpPr/>
            <p:nvPr/>
          </p:nvSpPr>
          <p:spPr>
            <a:xfrm>
              <a:off x="4241813" y="3641925"/>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48" name="Freeform: Shape 46147">
              <a:extLst>
                <a:ext uri="{FF2B5EF4-FFF2-40B4-BE49-F238E27FC236}">
                  <a16:creationId xmlns:a16="http://schemas.microsoft.com/office/drawing/2014/main" id="{5486B475-4481-328C-4DB8-BBBCF72146AF}"/>
                </a:ext>
              </a:extLst>
            </p:cNvPr>
            <p:cNvSpPr/>
            <p:nvPr/>
          </p:nvSpPr>
          <p:spPr>
            <a:xfrm>
              <a:off x="4190950" y="3620028"/>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49" name="Freeform: Shape 46148">
              <a:extLst>
                <a:ext uri="{FF2B5EF4-FFF2-40B4-BE49-F238E27FC236}">
                  <a16:creationId xmlns:a16="http://schemas.microsoft.com/office/drawing/2014/main" id="{8218662F-2D01-FFF7-B345-4F53AE6E5974}"/>
                </a:ext>
              </a:extLst>
            </p:cNvPr>
            <p:cNvSpPr/>
            <p:nvPr/>
          </p:nvSpPr>
          <p:spPr>
            <a:xfrm>
              <a:off x="4140086" y="3598131"/>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50" name="Freeform: Shape 46149">
              <a:extLst>
                <a:ext uri="{FF2B5EF4-FFF2-40B4-BE49-F238E27FC236}">
                  <a16:creationId xmlns:a16="http://schemas.microsoft.com/office/drawing/2014/main" id="{4B8E1256-D094-7BD6-1B69-98D7393A2F39}"/>
                </a:ext>
              </a:extLst>
            </p:cNvPr>
            <p:cNvSpPr/>
            <p:nvPr/>
          </p:nvSpPr>
          <p:spPr>
            <a:xfrm>
              <a:off x="4089223" y="3576235"/>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51" name="Freeform: Shape 46150">
              <a:extLst>
                <a:ext uri="{FF2B5EF4-FFF2-40B4-BE49-F238E27FC236}">
                  <a16:creationId xmlns:a16="http://schemas.microsoft.com/office/drawing/2014/main" id="{6B60969D-BF49-EB55-EFC9-D853B2F6FA02}"/>
                </a:ext>
              </a:extLst>
            </p:cNvPr>
            <p:cNvSpPr/>
            <p:nvPr/>
          </p:nvSpPr>
          <p:spPr>
            <a:xfrm>
              <a:off x="4038359" y="3565286"/>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52" name="Freeform: Shape 46151">
              <a:extLst>
                <a:ext uri="{FF2B5EF4-FFF2-40B4-BE49-F238E27FC236}">
                  <a16:creationId xmlns:a16="http://schemas.microsoft.com/office/drawing/2014/main" id="{1A8CC5CE-E4D8-27FE-59A1-78C0270BF476}"/>
                </a:ext>
              </a:extLst>
            </p:cNvPr>
            <p:cNvSpPr/>
            <p:nvPr/>
          </p:nvSpPr>
          <p:spPr>
            <a:xfrm>
              <a:off x="3122814" y="3193039"/>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53" name="Freeform: Shape 46152">
              <a:extLst>
                <a:ext uri="{FF2B5EF4-FFF2-40B4-BE49-F238E27FC236}">
                  <a16:creationId xmlns:a16="http://schemas.microsoft.com/office/drawing/2014/main" id="{50EC054B-9DD1-2A48-CB19-A9DA6DFEC5BE}"/>
                </a:ext>
              </a:extLst>
            </p:cNvPr>
            <p:cNvSpPr/>
            <p:nvPr/>
          </p:nvSpPr>
          <p:spPr>
            <a:xfrm>
              <a:off x="3084666" y="3171142"/>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sp>
          <p:nvSpPr>
            <p:cNvPr id="46154" name="Freeform: Shape 46153">
              <a:extLst>
                <a:ext uri="{FF2B5EF4-FFF2-40B4-BE49-F238E27FC236}">
                  <a16:creationId xmlns:a16="http://schemas.microsoft.com/office/drawing/2014/main" id="{FE9D39A7-CBC4-3075-5047-502695724232}"/>
                </a:ext>
              </a:extLst>
            </p:cNvPr>
            <p:cNvSpPr/>
            <p:nvPr/>
          </p:nvSpPr>
          <p:spPr>
            <a:xfrm>
              <a:off x="2817632" y="3028812"/>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025973"/>
            </a:solidFill>
            <a:ln w="12709" cap="flat">
              <a:noFill/>
              <a:prstDash val="solid"/>
              <a:miter/>
            </a:ln>
          </p:spPr>
          <p:txBody>
            <a:bodyPr rtlCol="0" anchor="ctr"/>
            <a:lstStyle/>
            <a:p>
              <a:endParaRPr lang="en-US"/>
            </a:p>
          </p:txBody>
        </p:sp>
      </p:grpSp>
      <p:sp>
        <p:nvSpPr>
          <p:cNvPr id="46193" name="Freeform: Shape 46192">
            <a:extLst>
              <a:ext uri="{FF2B5EF4-FFF2-40B4-BE49-F238E27FC236}">
                <a16:creationId xmlns:a16="http://schemas.microsoft.com/office/drawing/2014/main" id="{9DCEBD6C-D773-40D7-98A3-ACC254B50CBC}"/>
              </a:ext>
            </a:extLst>
          </p:cNvPr>
          <p:cNvSpPr/>
          <p:nvPr/>
        </p:nvSpPr>
        <p:spPr>
          <a:xfrm>
            <a:off x="1245692" y="1933968"/>
            <a:ext cx="4026110" cy="2134946"/>
          </a:xfrm>
          <a:custGeom>
            <a:avLst/>
            <a:gdLst>
              <a:gd name="connsiteX0" fmla="*/ 4026110 w 4026110"/>
              <a:gd name="connsiteY0" fmla="*/ 2134947 h 2134946"/>
              <a:gd name="connsiteX1" fmla="*/ 3390061 w 4026110"/>
              <a:gd name="connsiteY1" fmla="*/ 2134947 h 2134946"/>
              <a:gd name="connsiteX2" fmla="*/ 3390061 w 4026110"/>
              <a:gd name="connsiteY2" fmla="*/ 2113159 h 2134946"/>
              <a:gd name="connsiteX3" fmla="*/ 3326735 w 4026110"/>
              <a:gd name="connsiteY3" fmla="*/ 2113159 h 2134946"/>
              <a:gd name="connsiteX4" fmla="*/ 3326735 w 4026110"/>
              <a:gd name="connsiteY4" fmla="*/ 2069585 h 2134946"/>
              <a:gd name="connsiteX5" fmla="*/ 3261757 w 4026110"/>
              <a:gd name="connsiteY5" fmla="*/ 2069585 h 2134946"/>
              <a:gd name="connsiteX6" fmla="*/ 3261757 w 4026110"/>
              <a:gd name="connsiteY6" fmla="*/ 2058308 h 2134946"/>
              <a:gd name="connsiteX7" fmla="*/ 3072417 w 4026110"/>
              <a:gd name="connsiteY7" fmla="*/ 2058308 h 2134946"/>
              <a:gd name="connsiteX8" fmla="*/ 3072417 w 4026110"/>
              <a:gd name="connsiteY8" fmla="*/ 2030937 h 2134946"/>
              <a:gd name="connsiteX9" fmla="*/ 2983406 w 4026110"/>
              <a:gd name="connsiteY9" fmla="*/ 2030937 h 2134946"/>
              <a:gd name="connsiteX10" fmla="*/ 2983406 w 4026110"/>
              <a:gd name="connsiteY10" fmla="*/ 1994259 h 2134946"/>
              <a:gd name="connsiteX11" fmla="*/ 2851669 w 4026110"/>
              <a:gd name="connsiteY11" fmla="*/ 1994259 h 2134946"/>
              <a:gd name="connsiteX12" fmla="*/ 2851669 w 4026110"/>
              <a:gd name="connsiteY12" fmla="*/ 1959772 h 2134946"/>
              <a:gd name="connsiteX13" fmla="*/ 2770033 w 4026110"/>
              <a:gd name="connsiteY13" fmla="*/ 1959772 h 2134946"/>
              <a:gd name="connsiteX14" fmla="*/ 2770033 w 4026110"/>
              <a:gd name="connsiteY14" fmla="*/ 1926926 h 2134946"/>
              <a:gd name="connsiteX15" fmla="*/ 2575607 w 4026110"/>
              <a:gd name="connsiteY15" fmla="*/ 1926926 h 2134946"/>
              <a:gd name="connsiteX16" fmla="*/ 2575607 w 4026110"/>
              <a:gd name="connsiteY16" fmla="*/ 1894081 h 2134946"/>
              <a:gd name="connsiteX17" fmla="*/ 2530847 w 4026110"/>
              <a:gd name="connsiteY17" fmla="*/ 1894081 h 2134946"/>
              <a:gd name="connsiteX18" fmla="*/ 2530847 w 4026110"/>
              <a:gd name="connsiteY18" fmla="*/ 1872184 h 2134946"/>
              <a:gd name="connsiteX19" fmla="*/ 2470701 w 4026110"/>
              <a:gd name="connsiteY19" fmla="*/ 1872184 h 2134946"/>
              <a:gd name="connsiteX20" fmla="*/ 2470701 w 4026110"/>
              <a:gd name="connsiteY20" fmla="*/ 1839339 h 2134946"/>
              <a:gd name="connsiteX21" fmla="*/ 2366684 w 4026110"/>
              <a:gd name="connsiteY21" fmla="*/ 1839339 h 2134946"/>
              <a:gd name="connsiteX22" fmla="*/ 2366684 w 4026110"/>
              <a:gd name="connsiteY22" fmla="*/ 1784597 h 2134946"/>
              <a:gd name="connsiteX23" fmla="*/ 2326757 w 4026110"/>
              <a:gd name="connsiteY23" fmla="*/ 1784597 h 2134946"/>
              <a:gd name="connsiteX24" fmla="*/ 2326757 w 4026110"/>
              <a:gd name="connsiteY24" fmla="*/ 1762700 h 2134946"/>
              <a:gd name="connsiteX25" fmla="*/ 2280089 w 4026110"/>
              <a:gd name="connsiteY25" fmla="*/ 1762700 h 2134946"/>
              <a:gd name="connsiteX26" fmla="*/ 2280089 w 4026110"/>
              <a:gd name="connsiteY26" fmla="*/ 1740803 h 2134946"/>
              <a:gd name="connsiteX27" fmla="*/ 2169334 w 4026110"/>
              <a:gd name="connsiteY27" fmla="*/ 1740803 h 2134946"/>
              <a:gd name="connsiteX28" fmla="*/ 2169334 w 4026110"/>
              <a:gd name="connsiteY28" fmla="*/ 1707957 h 2134946"/>
              <a:gd name="connsiteX29" fmla="*/ 2113002 w 4026110"/>
              <a:gd name="connsiteY29" fmla="*/ 1707957 h 2134946"/>
              <a:gd name="connsiteX30" fmla="*/ 2113002 w 4026110"/>
              <a:gd name="connsiteY30" fmla="*/ 1686061 h 2134946"/>
              <a:gd name="connsiteX31" fmla="*/ 2023609 w 4026110"/>
              <a:gd name="connsiteY31" fmla="*/ 1686061 h 2134946"/>
              <a:gd name="connsiteX32" fmla="*/ 2023609 w 4026110"/>
              <a:gd name="connsiteY32" fmla="*/ 1642267 h 2134946"/>
              <a:gd name="connsiteX33" fmla="*/ 1996397 w 4026110"/>
              <a:gd name="connsiteY33" fmla="*/ 1642267 h 2134946"/>
              <a:gd name="connsiteX34" fmla="*/ 1996397 w 4026110"/>
              <a:gd name="connsiteY34" fmla="*/ 1609421 h 2134946"/>
              <a:gd name="connsiteX35" fmla="*/ 1965243 w 4026110"/>
              <a:gd name="connsiteY35" fmla="*/ 1609421 h 2134946"/>
              <a:gd name="connsiteX36" fmla="*/ 1965243 w 4026110"/>
              <a:gd name="connsiteY36" fmla="*/ 1589276 h 2134946"/>
              <a:gd name="connsiteX37" fmla="*/ 1915270 w 4026110"/>
              <a:gd name="connsiteY37" fmla="*/ 1589276 h 2134946"/>
              <a:gd name="connsiteX38" fmla="*/ 1915270 w 4026110"/>
              <a:gd name="connsiteY38" fmla="*/ 1569131 h 2134946"/>
              <a:gd name="connsiteX39" fmla="*/ 1852453 w 4026110"/>
              <a:gd name="connsiteY39" fmla="*/ 1569131 h 2134946"/>
              <a:gd name="connsiteX40" fmla="*/ 1852453 w 4026110"/>
              <a:gd name="connsiteY40" fmla="*/ 1516360 h 2134946"/>
              <a:gd name="connsiteX41" fmla="*/ 1815577 w 4026110"/>
              <a:gd name="connsiteY41" fmla="*/ 1516360 h 2134946"/>
              <a:gd name="connsiteX42" fmla="*/ 1815577 w 4026110"/>
              <a:gd name="connsiteY42" fmla="*/ 1485485 h 2134946"/>
              <a:gd name="connsiteX43" fmla="*/ 1778574 w 4026110"/>
              <a:gd name="connsiteY43" fmla="*/ 1485485 h 2134946"/>
              <a:gd name="connsiteX44" fmla="*/ 1778574 w 4026110"/>
              <a:gd name="connsiteY44" fmla="*/ 1450669 h 2134946"/>
              <a:gd name="connsiteX45" fmla="*/ 1745640 w 4026110"/>
              <a:gd name="connsiteY45" fmla="*/ 1450669 h 2134946"/>
              <a:gd name="connsiteX46" fmla="*/ 1745640 w 4026110"/>
              <a:gd name="connsiteY46" fmla="*/ 1427896 h 2134946"/>
              <a:gd name="connsiteX47" fmla="*/ 1702787 w 4026110"/>
              <a:gd name="connsiteY47" fmla="*/ 1427896 h 2134946"/>
              <a:gd name="connsiteX48" fmla="*/ 1702787 w 4026110"/>
              <a:gd name="connsiteY48" fmla="*/ 1400197 h 2134946"/>
              <a:gd name="connsiteX49" fmla="*/ 1648236 w 4026110"/>
              <a:gd name="connsiteY49" fmla="*/ 1400197 h 2134946"/>
              <a:gd name="connsiteX50" fmla="*/ 1648236 w 4026110"/>
              <a:gd name="connsiteY50" fmla="*/ 1352133 h 2134946"/>
              <a:gd name="connsiteX51" fmla="*/ 1601695 w 4026110"/>
              <a:gd name="connsiteY51" fmla="*/ 1352133 h 2134946"/>
              <a:gd name="connsiteX52" fmla="*/ 1601695 w 4026110"/>
              <a:gd name="connsiteY52" fmla="*/ 1331550 h 2134946"/>
              <a:gd name="connsiteX53" fmla="*/ 1557063 w 4026110"/>
              <a:gd name="connsiteY53" fmla="*/ 1331550 h 2134946"/>
              <a:gd name="connsiteX54" fmla="*/ 1557063 w 4026110"/>
              <a:gd name="connsiteY54" fmla="*/ 1302865 h 2134946"/>
              <a:gd name="connsiteX55" fmla="*/ 1512303 w 4026110"/>
              <a:gd name="connsiteY55" fmla="*/ 1302865 h 2134946"/>
              <a:gd name="connsiteX56" fmla="*/ 1512303 w 4026110"/>
              <a:gd name="connsiteY56" fmla="*/ 1270020 h 2134946"/>
              <a:gd name="connsiteX57" fmla="*/ 1469577 w 4026110"/>
              <a:gd name="connsiteY57" fmla="*/ 1270020 h 2134946"/>
              <a:gd name="connsiteX58" fmla="*/ 1469577 w 4026110"/>
              <a:gd name="connsiteY58" fmla="*/ 1246152 h 2134946"/>
              <a:gd name="connsiteX59" fmla="*/ 1442365 w 4026110"/>
              <a:gd name="connsiteY59" fmla="*/ 1246152 h 2134946"/>
              <a:gd name="connsiteX60" fmla="*/ 1442365 w 4026110"/>
              <a:gd name="connsiteY60" fmla="*/ 1214402 h 2134946"/>
              <a:gd name="connsiteX61" fmla="*/ 1405362 w 4026110"/>
              <a:gd name="connsiteY61" fmla="*/ 1214402 h 2134946"/>
              <a:gd name="connsiteX62" fmla="*/ 1405362 w 4026110"/>
              <a:gd name="connsiteY62" fmla="*/ 1187906 h 2134946"/>
              <a:gd name="connsiteX63" fmla="*/ 1370393 w 4026110"/>
              <a:gd name="connsiteY63" fmla="*/ 1187906 h 2134946"/>
              <a:gd name="connsiteX64" fmla="*/ 1370393 w 4026110"/>
              <a:gd name="connsiteY64" fmla="*/ 1160535 h 2134946"/>
              <a:gd name="connsiteX65" fmla="*/ 1336696 w 4026110"/>
              <a:gd name="connsiteY65" fmla="*/ 1160535 h 2134946"/>
              <a:gd name="connsiteX66" fmla="*/ 1336696 w 4026110"/>
              <a:gd name="connsiteY66" fmla="*/ 1127690 h 2134946"/>
              <a:gd name="connsiteX67" fmla="*/ 1314062 w 4026110"/>
              <a:gd name="connsiteY67" fmla="*/ 1127690 h 2134946"/>
              <a:gd name="connsiteX68" fmla="*/ 1314062 w 4026110"/>
              <a:gd name="connsiteY68" fmla="*/ 1094845 h 2134946"/>
              <a:gd name="connsiteX69" fmla="*/ 1281000 w 4026110"/>
              <a:gd name="connsiteY69" fmla="*/ 1094845 h 2134946"/>
              <a:gd name="connsiteX70" fmla="*/ 1281000 w 4026110"/>
              <a:gd name="connsiteY70" fmla="*/ 1048642 h 2134946"/>
              <a:gd name="connsiteX71" fmla="*/ 1253788 w 4026110"/>
              <a:gd name="connsiteY71" fmla="*/ 1048642 h 2134946"/>
              <a:gd name="connsiteX72" fmla="*/ 1253788 w 4026110"/>
              <a:gd name="connsiteY72" fmla="*/ 1013498 h 2134946"/>
              <a:gd name="connsiteX73" fmla="*/ 1222253 w 4026110"/>
              <a:gd name="connsiteY73" fmla="*/ 1013498 h 2134946"/>
              <a:gd name="connsiteX74" fmla="*/ 1222253 w 4026110"/>
              <a:gd name="connsiteY74" fmla="*/ 981747 h 2134946"/>
              <a:gd name="connsiteX75" fmla="*/ 1196821 w 4026110"/>
              <a:gd name="connsiteY75" fmla="*/ 981747 h 2134946"/>
              <a:gd name="connsiteX76" fmla="*/ 1196821 w 4026110"/>
              <a:gd name="connsiteY76" fmla="*/ 958317 h 2134946"/>
              <a:gd name="connsiteX77" fmla="*/ 1172152 w 4026110"/>
              <a:gd name="connsiteY77" fmla="*/ 958317 h 2134946"/>
              <a:gd name="connsiteX78" fmla="*/ 1172152 w 4026110"/>
              <a:gd name="connsiteY78" fmla="*/ 931494 h 2134946"/>
              <a:gd name="connsiteX79" fmla="*/ 1145957 w 4026110"/>
              <a:gd name="connsiteY79" fmla="*/ 931494 h 2134946"/>
              <a:gd name="connsiteX80" fmla="*/ 1145957 w 4026110"/>
              <a:gd name="connsiteY80" fmla="*/ 906422 h 2134946"/>
              <a:gd name="connsiteX81" fmla="*/ 1123577 w 4026110"/>
              <a:gd name="connsiteY81" fmla="*/ 906422 h 2134946"/>
              <a:gd name="connsiteX82" fmla="*/ 1123577 w 4026110"/>
              <a:gd name="connsiteY82" fmla="*/ 870401 h 2134946"/>
              <a:gd name="connsiteX83" fmla="*/ 1094458 w 4026110"/>
              <a:gd name="connsiteY83" fmla="*/ 870401 h 2134946"/>
              <a:gd name="connsiteX84" fmla="*/ 1094458 w 4026110"/>
              <a:gd name="connsiteY84" fmla="*/ 851242 h 2134946"/>
              <a:gd name="connsiteX85" fmla="*/ 1056946 w 4026110"/>
              <a:gd name="connsiteY85" fmla="*/ 851242 h 2134946"/>
              <a:gd name="connsiteX86" fmla="*/ 1056946 w 4026110"/>
              <a:gd name="connsiteY86" fmla="*/ 814345 h 2134946"/>
              <a:gd name="connsiteX87" fmla="*/ 1031514 w 4026110"/>
              <a:gd name="connsiteY87" fmla="*/ 814345 h 2134946"/>
              <a:gd name="connsiteX88" fmla="*/ 1031514 w 4026110"/>
              <a:gd name="connsiteY88" fmla="*/ 785879 h 2134946"/>
              <a:gd name="connsiteX89" fmla="*/ 1014729 w 4026110"/>
              <a:gd name="connsiteY89" fmla="*/ 785879 h 2134946"/>
              <a:gd name="connsiteX90" fmla="*/ 1014729 w 4026110"/>
              <a:gd name="connsiteY90" fmla="*/ 747450 h 2134946"/>
              <a:gd name="connsiteX91" fmla="*/ 993367 w 4026110"/>
              <a:gd name="connsiteY91" fmla="*/ 747450 h 2134946"/>
              <a:gd name="connsiteX92" fmla="*/ 993367 w 4026110"/>
              <a:gd name="connsiteY92" fmla="*/ 717123 h 2134946"/>
              <a:gd name="connsiteX93" fmla="*/ 948607 w 4026110"/>
              <a:gd name="connsiteY93" fmla="*/ 717123 h 2134946"/>
              <a:gd name="connsiteX94" fmla="*/ 948607 w 4026110"/>
              <a:gd name="connsiteY94" fmla="*/ 693912 h 2134946"/>
              <a:gd name="connsiteX95" fmla="*/ 909696 w 4026110"/>
              <a:gd name="connsiteY95" fmla="*/ 693912 h 2134946"/>
              <a:gd name="connsiteX96" fmla="*/ 909696 w 4026110"/>
              <a:gd name="connsiteY96" fmla="*/ 650338 h 2134946"/>
              <a:gd name="connsiteX97" fmla="*/ 853492 w 4026110"/>
              <a:gd name="connsiteY97" fmla="*/ 650338 h 2134946"/>
              <a:gd name="connsiteX98" fmla="*/ 853492 w 4026110"/>
              <a:gd name="connsiteY98" fmla="*/ 618587 h 2134946"/>
              <a:gd name="connsiteX99" fmla="*/ 820303 w 4026110"/>
              <a:gd name="connsiteY99" fmla="*/ 618587 h 2134946"/>
              <a:gd name="connsiteX100" fmla="*/ 820303 w 4026110"/>
              <a:gd name="connsiteY100" fmla="*/ 585085 h 2134946"/>
              <a:gd name="connsiteX101" fmla="*/ 793091 w 4026110"/>
              <a:gd name="connsiteY101" fmla="*/ 585085 h 2134946"/>
              <a:gd name="connsiteX102" fmla="*/ 793091 w 4026110"/>
              <a:gd name="connsiteY102" fmla="*/ 558261 h 2134946"/>
              <a:gd name="connsiteX103" fmla="*/ 750366 w 4026110"/>
              <a:gd name="connsiteY103" fmla="*/ 558261 h 2134946"/>
              <a:gd name="connsiteX104" fmla="*/ 750366 w 4026110"/>
              <a:gd name="connsiteY104" fmla="*/ 541948 h 2134946"/>
              <a:gd name="connsiteX105" fmla="*/ 700901 w 4026110"/>
              <a:gd name="connsiteY105" fmla="*/ 541948 h 2134946"/>
              <a:gd name="connsiteX106" fmla="*/ 700901 w 4026110"/>
              <a:gd name="connsiteY106" fmla="*/ 523117 h 2134946"/>
              <a:gd name="connsiteX107" fmla="*/ 657031 w 4026110"/>
              <a:gd name="connsiteY107" fmla="*/ 523117 h 2134946"/>
              <a:gd name="connsiteX108" fmla="*/ 657031 w 4026110"/>
              <a:gd name="connsiteY108" fmla="*/ 496403 h 2134946"/>
              <a:gd name="connsiteX109" fmla="*/ 633761 w 4026110"/>
              <a:gd name="connsiteY109" fmla="*/ 496403 h 2134946"/>
              <a:gd name="connsiteX110" fmla="*/ 633761 w 4026110"/>
              <a:gd name="connsiteY110" fmla="*/ 449543 h 2134946"/>
              <a:gd name="connsiteX111" fmla="*/ 596758 w 4026110"/>
              <a:gd name="connsiteY111" fmla="*/ 449543 h 2134946"/>
              <a:gd name="connsiteX112" fmla="*/ 596758 w 4026110"/>
              <a:gd name="connsiteY112" fmla="*/ 432464 h 2134946"/>
              <a:gd name="connsiteX113" fmla="*/ 571453 w 4026110"/>
              <a:gd name="connsiteY113" fmla="*/ 432464 h 2134946"/>
              <a:gd name="connsiteX114" fmla="*/ 571453 w 4026110"/>
              <a:gd name="connsiteY114" fmla="*/ 400932 h 2134946"/>
              <a:gd name="connsiteX115" fmla="*/ 544241 w 4026110"/>
              <a:gd name="connsiteY115" fmla="*/ 400932 h 2134946"/>
              <a:gd name="connsiteX116" fmla="*/ 544241 w 4026110"/>
              <a:gd name="connsiteY116" fmla="*/ 369182 h 2134946"/>
              <a:gd name="connsiteX117" fmla="*/ 519063 w 4026110"/>
              <a:gd name="connsiteY117" fmla="*/ 369182 h 2134946"/>
              <a:gd name="connsiteX118" fmla="*/ 519063 w 4026110"/>
              <a:gd name="connsiteY118" fmla="*/ 322979 h 2134946"/>
              <a:gd name="connsiteX119" fmla="*/ 497701 w 4026110"/>
              <a:gd name="connsiteY119" fmla="*/ 322979 h 2134946"/>
              <a:gd name="connsiteX120" fmla="*/ 497701 w 4026110"/>
              <a:gd name="connsiteY120" fmla="*/ 292214 h 2134946"/>
              <a:gd name="connsiteX121" fmla="*/ 412123 w 4026110"/>
              <a:gd name="connsiteY121" fmla="*/ 292214 h 2134946"/>
              <a:gd name="connsiteX122" fmla="*/ 412123 w 4026110"/>
              <a:gd name="connsiteY122" fmla="*/ 246340 h 2134946"/>
              <a:gd name="connsiteX123" fmla="*/ 379061 w 4026110"/>
              <a:gd name="connsiteY123" fmla="*/ 246340 h 2134946"/>
              <a:gd name="connsiteX124" fmla="*/ 379061 w 4026110"/>
              <a:gd name="connsiteY124" fmla="*/ 213495 h 2134946"/>
              <a:gd name="connsiteX125" fmla="*/ 348034 w 4026110"/>
              <a:gd name="connsiteY125" fmla="*/ 213495 h 2134946"/>
              <a:gd name="connsiteX126" fmla="*/ 348034 w 4026110"/>
              <a:gd name="connsiteY126" fmla="*/ 175175 h 2134946"/>
              <a:gd name="connsiteX127" fmla="*/ 295518 w 4026110"/>
              <a:gd name="connsiteY127" fmla="*/ 175175 h 2134946"/>
              <a:gd name="connsiteX128" fmla="*/ 295518 w 4026110"/>
              <a:gd name="connsiteY128" fmla="*/ 104010 h 2134946"/>
              <a:gd name="connsiteX129" fmla="*/ 229395 w 4026110"/>
              <a:gd name="connsiteY129" fmla="*/ 104010 h 2134946"/>
              <a:gd name="connsiteX130" fmla="*/ 229395 w 4026110"/>
              <a:gd name="connsiteY130" fmla="*/ 65691 h 2134946"/>
              <a:gd name="connsiteX131" fmla="*/ 179549 w 4026110"/>
              <a:gd name="connsiteY131" fmla="*/ 65691 h 2134946"/>
              <a:gd name="connsiteX132" fmla="*/ 179549 w 4026110"/>
              <a:gd name="connsiteY132" fmla="*/ 21897 h 2134946"/>
              <a:gd name="connsiteX133" fmla="*/ 147759 w 4026110"/>
              <a:gd name="connsiteY133" fmla="*/ 21897 h 2134946"/>
              <a:gd name="connsiteX134" fmla="*/ 147759 w 4026110"/>
              <a:gd name="connsiteY134" fmla="*/ 0 h 2134946"/>
              <a:gd name="connsiteX135" fmla="*/ 0 w 4026110"/>
              <a:gd name="connsiteY135" fmla="*/ 0 h 213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4026110" h="2134946">
                <a:moveTo>
                  <a:pt x="4026110" y="2134947"/>
                </a:moveTo>
                <a:lnTo>
                  <a:pt x="3390061" y="2134947"/>
                </a:lnTo>
                <a:lnTo>
                  <a:pt x="3390061" y="2113159"/>
                </a:lnTo>
                <a:lnTo>
                  <a:pt x="3326735" y="2113159"/>
                </a:lnTo>
                <a:lnTo>
                  <a:pt x="3326735" y="2069585"/>
                </a:lnTo>
                <a:lnTo>
                  <a:pt x="3261757" y="2069585"/>
                </a:lnTo>
                <a:lnTo>
                  <a:pt x="3261757" y="2058308"/>
                </a:lnTo>
                <a:lnTo>
                  <a:pt x="3072417" y="2058308"/>
                </a:lnTo>
                <a:lnTo>
                  <a:pt x="3072417" y="2030937"/>
                </a:lnTo>
                <a:lnTo>
                  <a:pt x="2983406" y="2030937"/>
                </a:lnTo>
                <a:lnTo>
                  <a:pt x="2983406" y="1994259"/>
                </a:lnTo>
                <a:lnTo>
                  <a:pt x="2851669" y="1994259"/>
                </a:lnTo>
                <a:lnTo>
                  <a:pt x="2851669" y="1959772"/>
                </a:lnTo>
                <a:lnTo>
                  <a:pt x="2770033" y="1959772"/>
                </a:lnTo>
                <a:lnTo>
                  <a:pt x="2770033" y="1926926"/>
                </a:lnTo>
                <a:lnTo>
                  <a:pt x="2575607" y="1926926"/>
                </a:lnTo>
                <a:lnTo>
                  <a:pt x="2575607" y="1894081"/>
                </a:lnTo>
                <a:lnTo>
                  <a:pt x="2530847" y="1894081"/>
                </a:lnTo>
                <a:lnTo>
                  <a:pt x="2530847" y="1872184"/>
                </a:lnTo>
                <a:lnTo>
                  <a:pt x="2470701" y="1872184"/>
                </a:lnTo>
                <a:lnTo>
                  <a:pt x="2470701" y="1839339"/>
                </a:lnTo>
                <a:lnTo>
                  <a:pt x="2366684" y="1839339"/>
                </a:lnTo>
                <a:lnTo>
                  <a:pt x="2366684" y="1784597"/>
                </a:lnTo>
                <a:lnTo>
                  <a:pt x="2326757" y="1784597"/>
                </a:lnTo>
                <a:lnTo>
                  <a:pt x="2326757" y="1762700"/>
                </a:lnTo>
                <a:lnTo>
                  <a:pt x="2280089" y="1762700"/>
                </a:lnTo>
                <a:lnTo>
                  <a:pt x="2280089" y="1740803"/>
                </a:lnTo>
                <a:lnTo>
                  <a:pt x="2169334" y="1740803"/>
                </a:lnTo>
                <a:lnTo>
                  <a:pt x="2169334" y="1707957"/>
                </a:lnTo>
                <a:lnTo>
                  <a:pt x="2113002" y="1707957"/>
                </a:lnTo>
                <a:lnTo>
                  <a:pt x="2113002" y="1686061"/>
                </a:lnTo>
                <a:lnTo>
                  <a:pt x="2023609" y="1686061"/>
                </a:lnTo>
                <a:lnTo>
                  <a:pt x="2023609" y="1642267"/>
                </a:lnTo>
                <a:lnTo>
                  <a:pt x="1996397" y="1642267"/>
                </a:lnTo>
                <a:lnTo>
                  <a:pt x="1996397" y="1609421"/>
                </a:lnTo>
                <a:lnTo>
                  <a:pt x="1965243" y="1609421"/>
                </a:lnTo>
                <a:lnTo>
                  <a:pt x="1965243" y="1589276"/>
                </a:lnTo>
                <a:lnTo>
                  <a:pt x="1915270" y="1589276"/>
                </a:lnTo>
                <a:lnTo>
                  <a:pt x="1915270" y="1569131"/>
                </a:lnTo>
                <a:lnTo>
                  <a:pt x="1852453" y="1569131"/>
                </a:lnTo>
                <a:lnTo>
                  <a:pt x="1852453" y="1516360"/>
                </a:lnTo>
                <a:lnTo>
                  <a:pt x="1815577" y="1516360"/>
                </a:lnTo>
                <a:lnTo>
                  <a:pt x="1815577" y="1485485"/>
                </a:lnTo>
                <a:lnTo>
                  <a:pt x="1778574" y="1485485"/>
                </a:lnTo>
                <a:lnTo>
                  <a:pt x="1778574" y="1450669"/>
                </a:lnTo>
                <a:lnTo>
                  <a:pt x="1745640" y="1450669"/>
                </a:lnTo>
                <a:lnTo>
                  <a:pt x="1745640" y="1427896"/>
                </a:lnTo>
                <a:lnTo>
                  <a:pt x="1702787" y="1427896"/>
                </a:lnTo>
                <a:lnTo>
                  <a:pt x="1702787" y="1400197"/>
                </a:lnTo>
                <a:lnTo>
                  <a:pt x="1648236" y="1400197"/>
                </a:lnTo>
                <a:lnTo>
                  <a:pt x="1648236" y="1352133"/>
                </a:lnTo>
                <a:lnTo>
                  <a:pt x="1601695" y="1352133"/>
                </a:lnTo>
                <a:lnTo>
                  <a:pt x="1601695" y="1331550"/>
                </a:lnTo>
                <a:lnTo>
                  <a:pt x="1557063" y="1331550"/>
                </a:lnTo>
                <a:lnTo>
                  <a:pt x="1557063" y="1302865"/>
                </a:lnTo>
                <a:lnTo>
                  <a:pt x="1512303" y="1302865"/>
                </a:lnTo>
                <a:lnTo>
                  <a:pt x="1512303" y="1270020"/>
                </a:lnTo>
                <a:lnTo>
                  <a:pt x="1469577" y="1270020"/>
                </a:lnTo>
                <a:lnTo>
                  <a:pt x="1469577" y="1246152"/>
                </a:lnTo>
                <a:lnTo>
                  <a:pt x="1442365" y="1246152"/>
                </a:lnTo>
                <a:lnTo>
                  <a:pt x="1442365" y="1214402"/>
                </a:lnTo>
                <a:lnTo>
                  <a:pt x="1405362" y="1214402"/>
                </a:lnTo>
                <a:lnTo>
                  <a:pt x="1405362" y="1187906"/>
                </a:lnTo>
                <a:lnTo>
                  <a:pt x="1370393" y="1187906"/>
                </a:lnTo>
                <a:lnTo>
                  <a:pt x="1370393" y="1160535"/>
                </a:lnTo>
                <a:lnTo>
                  <a:pt x="1336696" y="1160535"/>
                </a:lnTo>
                <a:lnTo>
                  <a:pt x="1336696" y="1127690"/>
                </a:lnTo>
                <a:lnTo>
                  <a:pt x="1314062" y="1127690"/>
                </a:lnTo>
                <a:lnTo>
                  <a:pt x="1314062" y="1094845"/>
                </a:lnTo>
                <a:lnTo>
                  <a:pt x="1281000" y="1094845"/>
                </a:lnTo>
                <a:lnTo>
                  <a:pt x="1281000" y="1048642"/>
                </a:lnTo>
                <a:lnTo>
                  <a:pt x="1253788" y="1048642"/>
                </a:lnTo>
                <a:lnTo>
                  <a:pt x="1253788" y="1013498"/>
                </a:lnTo>
                <a:lnTo>
                  <a:pt x="1222253" y="1013498"/>
                </a:lnTo>
                <a:lnTo>
                  <a:pt x="1222253" y="981747"/>
                </a:lnTo>
                <a:lnTo>
                  <a:pt x="1196821" y="981747"/>
                </a:lnTo>
                <a:lnTo>
                  <a:pt x="1196821" y="958317"/>
                </a:lnTo>
                <a:lnTo>
                  <a:pt x="1172152" y="958317"/>
                </a:lnTo>
                <a:lnTo>
                  <a:pt x="1172152" y="931494"/>
                </a:lnTo>
                <a:lnTo>
                  <a:pt x="1145957" y="931494"/>
                </a:lnTo>
                <a:lnTo>
                  <a:pt x="1145957" y="906422"/>
                </a:lnTo>
                <a:lnTo>
                  <a:pt x="1123577" y="906422"/>
                </a:lnTo>
                <a:lnTo>
                  <a:pt x="1123577" y="870401"/>
                </a:lnTo>
                <a:lnTo>
                  <a:pt x="1094458" y="870401"/>
                </a:lnTo>
                <a:lnTo>
                  <a:pt x="1094458" y="851242"/>
                </a:lnTo>
                <a:lnTo>
                  <a:pt x="1056946" y="851242"/>
                </a:lnTo>
                <a:lnTo>
                  <a:pt x="1056946" y="814345"/>
                </a:lnTo>
                <a:lnTo>
                  <a:pt x="1031514" y="814345"/>
                </a:lnTo>
                <a:lnTo>
                  <a:pt x="1031514" y="785879"/>
                </a:lnTo>
                <a:lnTo>
                  <a:pt x="1014729" y="785879"/>
                </a:lnTo>
                <a:lnTo>
                  <a:pt x="1014729" y="747450"/>
                </a:lnTo>
                <a:lnTo>
                  <a:pt x="993367" y="747450"/>
                </a:lnTo>
                <a:lnTo>
                  <a:pt x="993367" y="717123"/>
                </a:lnTo>
                <a:lnTo>
                  <a:pt x="948607" y="717123"/>
                </a:lnTo>
                <a:lnTo>
                  <a:pt x="948607" y="693912"/>
                </a:lnTo>
                <a:lnTo>
                  <a:pt x="909696" y="693912"/>
                </a:lnTo>
                <a:lnTo>
                  <a:pt x="909696" y="650338"/>
                </a:lnTo>
                <a:lnTo>
                  <a:pt x="853492" y="650338"/>
                </a:lnTo>
                <a:lnTo>
                  <a:pt x="853492" y="618587"/>
                </a:lnTo>
                <a:lnTo>
                  <a:pt x="820303" y="618587"/>
                </a:lnTo>
                <a:lnTo>
                  <a:pt x="820303" y="585085"/>
                </a:lnTo>
                <a:lnTo>
                  <a:pt x="793091" y="585085"/>
                </a:lnTo>
                <a:lnTo>
                  <a:pt x="793091" y="558261"/>
                </a:lnTo>
                <a:lnTo>
                  <a:pt x="750366" y="558261"/>
                </a:lnTo>
                <a:lnTo>
                  <a:pt x="750366" y="541948"/>
                </a:lnTo>
                <a:lnTo>
                  <a:pt x="700901" y="541948"/>
                </a:lnTo>
                <a:lnTo>
                  <a:pt x="700901" y="523117"/>
                </a:lnTo>
                <a:lnTo>
                  <a:pt x="657031" y="523117"/>
                </a:lnTo>
                <a:lnTo>
                  <a:pt x="657031" y="496403"/>
                </a:lnTo>
                <a:lnTo>
                  <a:pt x="633761" y="496403"/>
                </a:lnTo>
                <a:lnTo>
                  <a:pt x="633761" y="449543"/>
                </a:lnTo>
                <a:lnTo>
                  <a:pt x="596758" y="449543"/>
                </a:lnTo>
                <a:lnTo>
                  <a:pt x="596758" y="432464"/>
                </a:lnTo>
                <a:lnTo>
                  <a:pt x="571453" y="432464"/>
                </a:lnTo>
                <a:lnTo>
                  <a:pt x="571453" y="400932"/>
                </a:lnTo>
                <a:lnTo>
                  <a:pt x="544241" y="400932"/>
                </a:lnTo>
                <a:lnTo>
                  <a:pt x="544241" y="369182"/>
                </a:lnTo>
                <a:lnTo>
                  <a:pt x="519063" y="369182"/>
                </a:lnTo>
                <a:lnTo>
                  <a:pt x="519063" y="322979"/>
                </a:lnTo>
                <a:lnTo>
                  <a:pt x="497701" y="322979"/>
                </a:lnTo>
                <a:lnTo>
                  <a:pt x="497701" y="292214"/>
                </a:lnTo>
                <a:lnTo>
                  <a:pt x="412123" y="292214"/>
                </a:lnTo>
                <a:lnTo>
                  <a:pt x="412123" y="246340"/>
                </a:lnTo>
                <a:lnTo>
                  <a:pt x="379061" y="246340"/>
                </a:lnTo>
                <a:lnTo>
                  <a:pt x="379061" y="213495"/>
                </a:lnTo>
                <a:lnTo>
                  <a:pt x="348034" y="213495"/>
                </a:lnTo>
                <a:lnTo>
                  <a:pt x="348034" y="175175"/>
                </a:lnTo>
                <a:lnTo>
                  <a:pt x="295518" y="175175"/>
                </a:lnTo>
                <a:lnTo>
                  <a:pt x="295518" y="104010"/>
                </a:lnTo>
                <a:lnTo>
                  <a:pt x="229395" y="104010"/>
                </a:lnTo>
                <a:lnTo>
                  <a:pt x="229395" y="65691"/>
                </a:lnTo>
                <a:lnTo>
                  <a:pt x="179549" y="65691"/>
                </a:lnTo>
                <a:lnTo>
                  <a:pt x="179549" y="21897"/>
                </a:lnTo>
                <a:lnTo>
                  <a:pt x="147759" y="21897"/>
                </a:lnTo>
                <a:lnTo>
                  <a:pt x="147759" y="0"/>
                </a:lnTo>
                <a:lnTo>
                  <a:pt x="0" y="0"/>
                </a:lnTo>
              </a:path>
            </a:pathLst>
          </a:custGeom>
          <a:noFill/>
          <a:ln w="28575" cap="flat">
            <a:solidFill>
              <a:srgbClr val="E1471D"/>
            </a:solidFill>
            <a:prstDash val="solid"/>
            <a:miter/>
          </a:ln>
        </p:spPr>
        <p:txBody>
          <a:bodyPr rtlCol="0" anchor="ctr"/>
          <a:lstStyle/>
          <a:p>
            <a:endParaRPr lang="en-US"/>
          </a:p>
        </p:txBody>
      </p:sp>
      <p:grpSp>
        <p:nvGrpSpPr>
          <p:cNvPr id="46194" name="Graphic 46120">
            <a:extLst>
              <a:ext uri="{FF2B5EF4-FFF2-40B4-BE49-F238E27FC236}">
                <a16:creationId xmlns:a16="http://schemas.microsoft.com/office/drawing/2014/main" id="{734CE7D5-DE41-1DDF-9911-7D4B8DF5F9A1}"/>
              </a:ext>
            </a:extLst>
          </p:cNvPr>
          <p:cNvGrpSpPr/>
          <p:nvPr/>
        </p:nvGrpSpPr>
        <p:grpSpPr>
          <a:xfrm>
            <a:off x="1304439" y="1901123"/>
            <a:ext cx="3992794" cy="2200637"/>
            <a:chOff x="1304439" y="1901123"/>
            <a:chExt cx="3992794" cy="2200637"/>
          </a:xfrm>
          <a:solidFill>
            <a:srgbClr val="E1471D"/>
          </a:solidFill>
        </p:grpSpPr>
        <p:sp>
          <p:nvSpPr>
            <p:cNvPr id="46195" name="Freeform: Shape 46194">
              <a:extLst>
                <a:ext uri="{FF2B5EF4-FFF2-40B4-BE49-F238E27FC236}">
                  <a16:creationId xmlns:a16="http://schemas.microsoft.com/office/drawing/2014/main" id="{A7352D98-591F-65A9-6C7C-7712E06165D0}"/>
                </a:ext>
              </a:extLst>
            </p:cNvPr>
            <p:cNvSpPr/>
            <p:nvPr/>
          </p:nvSpPr>
          <p:spPr>
            <a:xfrm>
              <a:off x="5220938" y="4036069"/>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196" name="Freeform: Shape 46195">
              <a:extLst>
                <a:ext uri="{FF2B5EF4-FFF2-40B4-BE49-F238E27FC236}">
                  <a16:creationId xmlns:a16="http://schemas.microsoft.com/office/drawing/2014/main" id="{3A766541-E5DC-96D8-AB5D-F834C1883D19}"/>
                </a:ext>
              </a:extLst>
            </p:cNvPr>
            <p:cNvSpPr/>
            <p:nvPr/>
          </p:nvSpPr>
          <p:spPr>
            <a:xfrm>
              <a:off x="5170075" y="4036069"/>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197" name="Freeform: Shape 46196">
              <a:extLst>
                <a:ext uri="{FF2B5EF4-FFF2-40B4-BE49-F238E27FC236}">
                  <a16:creationId xmlns:a16="http://schemas.microsoft.com/office/drawing/2014/main" id="{FA17BA41-9976-4A35-C8B0-AEB1AF816A08}"/>
                </a:ext>
              </a:extLst>
            </p:cNvPr>
            <p:cNvSpPr/>
            <p:nvPr/>
          </p:nvSpPr>
          <p:spPr>
            <a:xfrm>
              <a:off x="5030200" y="4036069"/>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198" name="Freeform: Shape 46197">
              <a:extLst>
                <a:ext uri="{FF2B5EF4-FFF2-40B4-BE49-F238E27FC236}">
                  <a16:creationId xmlns:a16="http://schemas.microsoft.com/office/drawing/2014/main" id="{E04AD950-1F7B-264A-870B-A51986A0859F}"/>
                </a:ext>
              </a:extLst>
            </p:cNvPr>
            <p:cNvSpPr/>
            <p:nvPr/>
          </p:nvSpPr>
          <p:spPr>
            <a:xfrm>
              <a:off x="4966620" y="4036069"/>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199" name="Freeform: Shape 46198">
              <a:extLst>
                <a:ext uri="{FF2B5EF4-FFF2-40B4-BE49-F238E27FC236}">
                  <a16:creationId xmlns:a16="http://schemas.microsoft.com/office/drawing/2014/main" id="{29460FCA-439F-421D-609A-E27720DB1292}"/>
                </a:ext>
              </a:extLst>
            </p:cNvPr>
            <p:cNvSpPr/>
            <p:nvPr/>
          </p:nvSpPr>
          <p:spPr>
            <a:xfrm>
              <a:off x="4915756" y="4036069"/>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00" name="Freeform: Shape 46199">
              <a:extLst>
                <a:ext uri="{FF2B5EF4-FFF2-40B4-BE49-F238E27FC236}">
                  <a16:creationId xmlns:a16="http://schemas.microsoft.com/office/drawing/2014/main" id="{C46F2D7E-7E2D-4481-B759-A6890ADC58E3}"/>
                </a:ext>
              </a:extLst>
            </p:cNvPr>
            <p:cNvSpPr/>
            <p:nvPr/>
          </p:nvSpPr>
          <p:spPr>
            <a:xfrm>
              <a:off x="4814029" y="4036069"/>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01" name="Freeform: Shape 46200">
              <a:extLst>
                <a:ext uri="{FF2B5EF4-FFF2-40B4-BE49-F238E27FC236}">
                  <a16:creationId xmlns:a16="http://schemas.microsoft.com/office/drawing/2014/main" id="{3C593C0E-CE2A-ABB2-3D56-69959BEBBD64}"/>
                </a:ext>
              </a:extLst>
            </p:cNvPr>
            <p:cNvSpPr/>
            <p:nvPr/>
          </p:nvSpPr>
          <p:spPr>
            <a:xfrm>
              <a:off x="4750450" y="4036069"/>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02" name="Freeform: Shape 46201">
              <a:extLst>
                <a:ext uri="{FF2B5EF4-FFF2-40B4-BE49-F238E27FC236}">
                  <a16:creationId xmlns:a16="http://schemas.microsoft.com/office/drawing/2014/main" id="{16A54E8A-8CFF-8413-A3CA-38E7BB8016C1}"/>
                </a:ext>
              </a:extLst>
            </p:cNvPr>
            <p:cNvSpPr/>
            <p:nvPr/>
          </p:nvSpPr>
          <p:spPr>
            <a:xfrm>
              <a:off x="4674154" y="4036069"/>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03" name="Freeform: Shape 46202">
              <a:extLst>
                <a:ext uri="{FF2B5EF4-FFF2-40B4-BE49-F238E27FC236}">
                  <a16:creationId xmlns:a16="http://schemas.microsoft.com/office/drawing/2014/main" id="{8B25389F-9C29-9509-AB60-F53F13560649}"/>
                </a:ext>
              </a:extLst>
            </p:cNvPr>
            <p:cNvSpPr/>
            <p:nvPr/>
          </p:nvSpPr>
          <p:spPr>
            <a:xfrm>
              <a:off x="4636006" y="4036069"/>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04" name="Freeform: Shape 46203">
              <a:extLst>
                <a:ext uri="{FF2B5EF4-FFF2-40B4-BE49-F238E27FC236}">
                  <a16:creationId xmlns:a16="http://schemas.microsoft.com/office/drawing/2014/main" id="{20E89D47-9B78-E17A-342E-819732B12A8A}"/>
                </a:ext>
              </a:extLst>
            </p:cNvPr>
            <p:cNvSpPr/>
            <p:nvPr/>
          </p:nvSpPr>
          <p:spPr>
            <a:xfrm>
              <a:off x="4559711" y="4003224"/>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05" name="Freeform: Shape 46204">
              <a:extLst>
                <a:ext uri="{FF2B5EF4-FFF2-40B4-BE49-F238E27FC236}">
                  <a16:creationId xmlns:a16="http://schemas.microsoft.com/office/drawing/2014/main" id="{25617970-3CA4-D07D-95DB-353AF65FA805}"/>
                </a:ext>
              </a:extLst>
            </p:cNvPr>
            <p:cNvSpPr/>
            <p:nvPr/>
          </p:nvSpPr>
          <p:spPr>
            <a:xfrm>
              <a:off x="4496132" y="3981327"/>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06" name="Freeform: Shape 46205">
              <a:extLst>
                <a:ext uri="{FF2B5EF4-FFF2-40B4-BE49-F238E27FC236}">
                  <a16:creationId xmlns:a16="http://schemas.microsoft.com/office/drawing/2014/main" id="{A9EB356B-EB2B-63D3-F5FA-057927B2E8DD}"/>
                </a:ext>
              </a:extLst>
            </p:cNvPr>
            <p:cNvSpPr/>
            <p:nvPr/>
          </p:nvSpPr>
          <p:spPr>
            <a:xfrm>
              <a:off x="4457984" y="3959430"/>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07" name="Freeform: Shape 46206">
              <a:extLst>
                <a:ext uri="{FF2B5EF4-FFF2-40B4-BE49-F238E27FC236}">
                  <a16:creationId xmlns:a16="http://schemas.microsoft.com/office/drawing/2014/main" id="{40BC6998-E28D-8223-4C7E-B503A87C6B81}"/>
                </a:ext>
              </a:extLst>
            </p:cNvPr>
            <p:cNvSpPr/>
            <p:nvPr/>
          </p:nvSpPr>
          <p:spPr>
            <a:xfrm>
              <a:off x="4407120" y="3959430"/>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08" name="Freeform: Shape 46207">
              <a:extLst>
                <a:ext uri="{FF2B5EF4-FFF2-40B4-BE49-F238E27FC236}">
                  <a16:creationId xmlns:a16="http://schemas.microsoft.com/office/drawing/2014/main" id="{02F1BDBC-3C35-7340-5613-3FDEC07D6568}"/>
                </a:ext>
              </a:extLst>
            </p:cNvPr>
            <p:cNvSpPr/>
            <p:nvPr/>
          </p:nvSpPr>
          <p:spPr>
            <a:xfrm>
              <a:off x="4356257" y="3959430"/>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09" name="Freeform: Shape 46208">
              <a:extLst>
                <a:ext uri="{FF2B5EF4-FFF2-40B4-BE49-F238E27FC236}">
                  <a16:creationId xmlns:a16="http://schemas.microsoft.com/office/drawing/2014/main" id="{38E8625A-ECAA-9D01-324E-68650564215F}"/>
                </a:ext>
              </a:extLst>
            </p:cNvPr>
            <p:cNvSpPr/>
            <p:nvPr/>
          </p:nvSpPr>
          <p:spPr>
            <a:xfrm>
              <a:off x="4292677" y="3959430"/>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10" name="Freeform: Shape 46209">
              <a:extLst>
                <a:ext uri="{FF2B5EF4-FFF2-40B4-BE49-F238E27FC236}">
                  <a16:creationId xmlns:a16="http://schemas.microsoft.com/office/drawing/2014/main" id="{C42C0905-4DAA-D264-8DEB-E7794E09084C}"/>
                </a:ext>
              </a:extLst>
            </p:cNvPr>
            <p:cNvSpPr/>
            <p:nvPr/>
          </p:nvSpPr>
          <p:spPr>
            <a:xfrm>
              <a:off x="4254529" y="3937533"/>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11" name="Freeform: Shape 46210">
              <a:extLst>
                <a:ext uri="{FF2B5EF4-FFF2-40B4-BE49-F238E27FC236}">
                  <a16:creationId xmlns:a16="http://schemas.microsoft.com/office/drawing/2014/main" id="{E4BEC2C0-93B6-A30A-9E26-6334449A0E77}"/>
                </a:ext>
              </a:extLst>
            </p:cNvPr>
            <p:cNvSpPr/>
            <p:nvPr/>
          </p:nvSpPr>
          <p:spPr>
            <a:xfrm>
              <a:off x="4203666" y="3926585"/>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12" name="Freeform: Shape 46211">
              <a:extLst>
                <a:ext uri="{FF2B5EF4-FFF2-40B4-BE49-F238E27FC236}">
                  <a16:creationId xmlns:a16="http://schemas.microsoft.com/office/drawing/2014/main" id="{422F3ADE-3E05-25D5-EB41-346D28A27C7C}"/>
                </a:ext>
              </a:extLst>
            </p:cNvPr>
            <p:cNvSpPr/>
            <p:nvPr/>
          </p:nvSpPr>
          <p:spPr>
            <a:xfrm>
              <a:off x="4165518" y="3904688"/>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13" name="Freeform: Shape 46212">
              <a:extLst>
                <a:ext uri="{FF2B5EF4-FFF2-40B4-BE49-F238E27FC236}">
                  <a16:creationId xmlns:a16="http://schemas.microsoft.com/office/drawing/2014/main" id="{FC03D6B5-7333-FF0B-EC34-4445F1BD7B45}"/>
                </a:ext>
              </a:extLst>
            </p:cNvPr>
            <p:cNvSpPr/>
            <p:nvPr/>
          </p:nvSpPr>
          <p:spPr>
            <a:xfrm>
              <a:off x="4114654" y="3904688"/>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14" name="Freeform: Shape 46213">
              <a:extLst>
                <a:ext uri="{FF2B5EF4-FFF2-40B4-BE49-F238E27FC236}">
                  <a16:creationId xmlns:a16="http://schemas.microsoft.com/office/drawing/2014/main" id="{DED8DBA0-EA4F-6D33-C8BF-46E5D457A7AF}"/>
                </a:ext>
              </a:extLst>
            </p:cNvPr>
            <p:cNvSpPr/>
            <p:nvPr/>
          </p:nvSpPr>
          <p:spPr>
            <a:xfrm>
              <a:off x="4076507" y="3904688"/>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15" name="Freeform: Shape 46214">
              <a:extLst>
                <a:ext uri="{FF2B5EF4-FFF2-40B4-BE49-F238E27FC236}">
                  <a16:creationId xmlns:a16="http://schemas.microsoft.com/office/drawing/2014/main" id="{640656C2-4441-A2B2-DFAD-002C78EDFE72}"/>
                </a:ext>
              </a:extLst>
            </p:cNvPr>
            <p:cNvSpPr/>
            <p:nvPr/>
          </p:nvSpPr>
          <p:spPr>
            <a:xfrm>
              <a:off x="4038359" y="3882791"/>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16" name="Freeform: Shape 46215">
              <a:extLst>
                <a:ext uri="{FF2B5EF4-FFF2-40B4-BE49-F238E27FC236}">
                  <a16:creationId xmlns:a16="http://schemas.microsoft.com/office/drawing/2014/main" id="{ED70CCD7-3AEA-D4D8-5FA4-1B23D520F977}"/>
                </a:ext>
              </a:extLst>
            </p:cNvPr>
            <p:cNvSpPr/>
            <p:nvPr/>
          </p:nvSpPr>
          <p:spPr>
            <a:xfrm>
              <a:off x="3962063" y="3828049"/>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17" name="Freeform: Shape 46216">
              <a:extLst>
                <a:ext uri="{FF2B5EF4-FFF2-40B4-BE49-F238E27FC236}">
                  <a16:creationId xmlns:a16="http://schemas.microsoft.com/office/drawing/2014/main" id="{B1B00898-1C5E-5DCF-F6B5-D4710BF7EDC3}"/>
                </a:ext>
              </a:extLst>
            </p:cNvPr>
            <p:cNvSpPr/>
            <p:nvPr/>
          </p:nvSpPr>
          <p:spPr>
            <a:xfrm>
              <a:off x="3771325" y="3806152"/>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18" name="Freeform: Shape 46217">
              <a:extLst>
                <a:ext uri="{FF2B5EF4-FFF2-40B4-BE49-F238E27FC236}">
                  <a16:creationId xmlns:a16="http://schemas.microsoft.com/office/drawing/2014/main" id="{76A8680F-F5F3-1D93-7A2A-A2DAE03CA0C5}"/>
                </a:ext>
              </a:extLst>
            </p:cNvPr>
            <p:cNvSpPr/>
            <p:nvPr/>
          </p:nvSpPr>
          <p:spPr>
            <a:xfrm>
              <a:off x="3644166" y="3740461"/>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19" name="Freeform: Shape 46218">
              <a:extLst>
                <a:ext uri="{FF2B5EF4-FFF2-40B4-BE49-F238E27FC236}">
                  <a16:creationId xmlns:a16="http://schemas.microsoft.com/office/drawing/2014/main" id="{FEEC27FE-55DB-AB55-0649-DE53386DEB83}"/>
                </a:ext>
              </a:extLst>
            </p:cNvPr>
            <p:cNvSpPr/>
            <p:nvPr/>
          </p:nvSpPr>
          <p:spPr>
            <a:xfrm>
              <a:off x="3517007" y="3663822"/>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20" name="Freeform: Shape 46219">
              <a:extLst>
                <a:ext uri="{FF2B5EF4-FFF2-40B4-BE49-F238E27FC236}">
                  <a16:creationId xmlns:a16="http://schemas.microsoft.com/office/drawing/2014/main" id="{71A6C1CA-9E69-FCCB-FE72-DD2A5628A81A}"/>
                </a:ext>
              </a:extLst>
            </p:cNvPr>
            <p:cNvSpPr/>
            <p:nvPr/>
          </p:nvSpPr>
          <p:spPr>
            <a:xfrm>
              <a:off x="3262689" y="3587183"/>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21" name="Freeform: Shape 46220">
              <a:extLst>
                <a:ext uri="{FF2B5EF4-FFF2-40B4-BE49-F238E27FC236}">
                  <a16:creationId xmlns:a16="http://schemas.microsoft.com/office/drawing/2014/main" id="{46F9AA8C-1FDD-9797-8C5D-5F35251A46BB}"/>
                </a:ext>
              </a:extLst>
            </p:cNvPr>
            <p:cNvSpPr/>
            <p:nvPr/>
          </p:nvSpPr>
          <p:spPr>
            <a:xfrm>
              <a:off x="2245416" y="2722256"/>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22" name="Freeform: Shape 46221">
              <a:extLst>
                <a:ext uri="{FF2B5EF4-FFF2-40B4-BE49-F238E27FC236}">
                  <a16:creationId xmlns:a16="http://schemas.microsoft.com/office/drawing/2014/main" id="{C011ED9D-46D6-19BD-51F4-40DE69ED7510}"/>
                </a:ext>
              </a:extLst>
            </p:cNvPr>
            <p:cNvSpPr/>
            <p:nvPr/>
          </p:nvSpPr>
          <p:spPr>
            <a:xfrm>
              <a:off x="1469746" y="2010607"/>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23" name="Freeform: Shape 46222">
              <a:extLst>
                <a:ext uri="{FF2B5EF4-FFF2-40B4-BE49-F238E27FC236}">
                  <a16:creationId xmlns:a16="http://schemas.microsoft.com/office/drawing/2014/main" id="{2BADB11A-C96C-92AD-7A8F-D438BBC7A700}"/>
                </a:ext>
              </a:extLst>
            </p:cNvPr>
            <p:cNvSpPr/>
            <p:nvPr/>
          </p:nvSpPr>
          <p:spPr>
            <a:xfrm>
              <a:off x="1342587" y="1901123"/>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sp>
          <p:nvSpPr>
            <p:cNvPr id="46224" name="Freeform: Shape 46223">
              <a:extLst>
                <a:ext uri="{FF2B5EF4-FFF2-40B4-BE49-F238E27FC236}">
                  <a16:creationId xmlns:a16="http://schemas.microsoft.com/office/drawing/2014/main" id="{9C58F4B2-836C-9298-9324-C302092238B5}"/>
                </a:ext>
              </a:extLst>
            </p:cNvPr>
            <p:cNvSpPr/>
            <p:nvPr/>
          </p:nvSpPr>
          <p:spPr>
            <a:xfrm>
              <a:off x="1304439" y="1901123"/>
              <a:ext cx="76295" cy="65690"/>
            </a:xfrm>
            <a:custGeom>
              <a:avLst/>
              <a:gdLst>
                <a:gd name="connsiteX0" fmla="*/ 76295 w 76295"/>
                <a:gd name="connsiteY0" fmla="*/ 32845 h 65690"/>
                <a:gd name="connsiteX1" fmla="*/ 38148 w 76295"/>
                <a:gd name="connsiteY1" fmla="*/ 65691 h 65690"/>
                <a:gd name="connsiteX2" fmla="*/ 0 w 76295"/>
                <a:gd name="connsiteY2" fmla="*/ 32845 h 65690"/>
                <a:gd name="connsiteX3" fmla="*/ 38148 w 76295"/>
                <a:gd name="connsiteY3" fmla="*/ 0 h 65690"/>
                <a:gd name="connsiteX4" fmla="*/ 76295 w 76295"/>
                <a:gd name="connsiteY4" fmla="*/ 32845 h 65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95" h="65690">
                  <a:moveTo>
                    <a:pt x="76295" y="32845"/>
                  </a:moveTo>
                  <a:cubicBezTo>
                    <a:pt x="76295" y="50985"/>
                    <a:pt x="59216" y="65691"/>
                    <a:pt x="38148" y="65691"/>
                  </a:cubicBezTo>
                  <a:cubicBezTo>
                    <a:pt x="17079" y="65691"/>
                    <a:pt x="0" y="50985"/>
                    <a:pt x="0" y="32845"/>
                  </a:cubicBezTo>
                  <a:cubicBezTo>
                    <a:pt x="0" y="14705"/>
                    <a:pt x="17079" y="0"/>
                    <a:pt x="38148" y="0"/>
                  </a:cubicBezTo>
                  <a:cubicBezTo>
                    <a:pt x="59216" y="0"/>
                    <a:pt x="76295" y="14705"/>
                    <a:pt x="76295" y="32845"/>
                  </a:cubicBezTo>
                  <a:close/>
                </a:path>
              </a:pathLst>
            </a:custGeom>
            <a:solidFill>
              <a:srgbClr val="E1471D"/>
            </a:solidFill>
            <a:ln w="12709" cap="flat">
              <a:noFill/>
              <a:prstDash val="solid"/>
              <a:miter/>
            </a:ln>
          </p:spPr>
          <p:txBody>
            <a:bodyPr rtlCol="0" anchor="ctr"/>
            <a:lstStyle/>
            <a:p>
              <a:endParaRPr lang="en-US"/>
            </a:p>
          </p:txBody>
        </p:sp>
      </p:grpSp>
      <p:sp>
        <p:nvSpPr>
          <p:cNvPr id="46229" name="Freeform: Shape 46228">
            <a:extLst>
              <a:ext uri="{FF2B5EF4-FFF2-40B4-BE49-F238E27FC236}">
                <a16:creationId xmlns:a16="http://schemas.microsoft.com/office/drawing/2014/main" id="{D1EEE6C3-784F-9D76-471C-6ACB27678563}"/>
              </a:ext>
            </a:extLst>
          </p:cNvPr>
          <p:cNvSpPr/>
          <p:nvPr/>
        </p:nvSpPr>
        <p:spPr>
          <a:xfrm>
            <a:off x="7448755" y="2023487"/>
            <a:ext cx="3705885" cy="913381"/>
          </a:xfrm>
          <a:custGeom>
            <a:avLst/>
            <a:gdLst>
              <a:gd name="connsiteX0" fmla="*/ 3705886 w 3705885"/>
              <a:gd name="connsiteY0" fmla="*/ 913381 h 913381"/>
              <a:gd name="connsiteX1" fmla="*/ 3162864 w 3705885"/>
              <a:gd name="connsiteY1" fmla="*/ 913381 h 913381"/>
              <a:gd name="connsiteX2" fmla="*/ 3162864 w 3705885"/>
              <a:gd name="connsiteY2" fmla="*/ 891732 h 913381"/>
              <a:gd name="connsiteX3" fmla="*/ 3135173 w 3705885"/>
              <a:gd name="connsiteY3" fmla="*/ 891732 h 913381"/>
              <a:gd name="connsiteX4" fmla="*/ 3135173 w 3705885"/>
              <a:gd name="connsiteY4" fmla="*/ 870192 h 913381"/>
              <a:gd name="connsiteX5" fmla="*/ 2985032 w 3705885"/>
              <a:gd name="connsiteY5" fmla="*/ 870192 h 913381"/>
              <a:gd name="connsiteX6" fmla="*/ 2985032 w 3705885"/>
              <a:gd name="connsiteY6" fmla="*/ 835272 h 913381"/>
              <a:gd name="connsiteX7" fmla="*/ 2781796 w 3705885"/>
              <a:gd name="connsiteY7" fmla="*/ 835272 h 913381"/>
              <a:gd name="connsiteX8" fmla="*/ 2781796 w 3705885"/>
              <a:gd name="connsiteY8" fmla="*/ 811991 h 913381"/>
              <a:gd name="connsiteX9" fmla="*/ 2688561 w 3705885"/>
              <a:gd name="connsiteY9" fmla="*/ 811991 h 913381"/>
              <a:gd name="connsiteX10" fmla="*/ 2688561 w 3705885"/>
              <a:gd name="connsiteY10" fmla="*/ 783271 h 913381"/>
              <a:gd name="connsiteX11" fmla="*/ 2436167 w 3705885"/>
              <a:gd name="connsiteY11" fmla="*/ 783271 h 913381"/>
              <a:gd name="connsiteX12" fmla="*/ 2436167 w 3705885"/>
              <a:gd name="connsiteY12" fmla="*/ 765430 h 913381"/>
              <a:gd name="connsiteX13" fmla="*/ 2311812 w 3705885"/>
              <a:gd name="connsiteY13" fmla="*/ 765430 h 913381"/>
              <a:gd name="connsiteX14" fmla="*/ 2311812 w 3705885"/>
              <a:gd name="connsiteY14" fmla="*/ 750417 h 913381"/>
              <a:gd name="connsiteX15" fmla="*/ 2197492 w 3705885"/>
              <a:gd name="connsiteY15" fmla="*/ 750417 h 913381"/>
              <a:gd name="connsiteX16" fmla="*/ 2197492 w 3705885"/>
              <a:gd name="connsiteY16" fmla="*/ 728769 h 913381"/>
              <a:gd name="connsiteX17" fmla="*/ 2127375 w 3705885"/>
              <a:gd name="connsiteY17" fmla="*/ 728769 h 913381"/>
              <a:gd name="connsiteX18" fmla="*/ 2127375 w 3705885"/>
              <a:gd name="connsiteY18" fmla="*/ 707120 h 913381"/>
              <a:gd name="connsiteX19" fmla="*/ 2019660 w 3705885"/>
              <a:gd name="connsiteY19" fmla="*/ 707120 h 913381"/>
              <a:gd name="connsiteX20" fmla="*/ 2019660 w 3705885"/>
              <a:gd name="connsiteY20" fmla="*/ 683948 h 913381"/>
              <a:gd name="connsiteX21" fmla="*/ 1841955 w 3705885"/>
              <a:gd name="connsiteY21" fmla="*/ 683948 h 913381"/>
              <a:gd name="connsiteX22" fmla="*/ 1841955 w 3705885"/>
              <a:gd name="connsiteY22" fmla="*/ 652291 h 913381"/>
              <a:gd name="connsiteX23" fmla="*/ 1797370 w 3705885"/>
              <a:gd name="connsiteY23" fmla="*/ 652291 h 913381"/>
              <a:gd name="connsiteX24" fmla="*/ 1797370 w 3705885"/>
              <a:gd name="connsiteY24" fmla="*/ 629010 h 913381"/>
              <a:gd name="connsiteX25" fmla="*/ 1743005 w 3705885"/>
              <a:gd name="connsiteY25" fmla="*/ 629010 h 913381"/>
              <a:gd name="connsiteX26" fmla="*/ 1743005 w 3705885"/>
              <a:gd name="connsiteY26" fmla="*/ 605730 h 913381"/>
              <a:gd name="connsiteX27" fmla="*/ 1702104 w 3705885"/>
              <a:gd name="connsiteY27" fmla="*/ 605730 h 913381"/>
              <a:gd name="connsiteX28" fmla="*/ 1702104 w 3705885"/>
              <a:gd name="connsiteY28" fmla="*/ 589085 h 913381"/>
              <a:gd name="connsiteX29" fmla="*/ 1659424 w 3705885"/>
              <a:gd name="connsiteY29" fmla="*/ 589085 h 913381"/>
              <a:gd name="connsiteX30" fmla="*/ 1659424 w 3705885"/>
              <a:gd name="connsiteY30" fmla="*/ 576575 h 913381"/>
              <a:gd name="connsiteX31" fmla="*/ 1581813 w 3705885"/>
              <a:gd name="connsiteY31" fmla="*/ 576575 h 913381"/>
              <a:gd name="connsiteX32" fmla="*/ 1581813 w 3705885"/>
              <a:gd name="connsiteY32" fmla="*/ 550901 h 913381"/>
              <a:gd name="connsiteX33" fmla="*/ 1397249 w 3705885"/>
              <a:gd name="connsiteY33" fmla="*/ 550901 h 913381"/>
              <a:gd name="connsiteX34" fmla="*/ 1397249 w 3705885"/>
              <a:gd name="connsiteY34" fmla="*/ 527620 h 913381"/>
              <a:gd name="connsiteX35" fmla="*/ 1371845 w 3705885"/>
              <a:gd name="connsiteY35" fmla="*/ 527620 h 913381"/>
              <a:gd name="connsiteX36" fmla="*/ 1371845 w 3705885"/>
              <a:gd name="connsiteY36" fmla="*/ 502599 h 913381"/>
              <a:gd name="connsiteX37" fmla="*/ 1308333 w 3705885"/>
              <a:gd name="connsiteY37" fmla="*/ 502599 h 913381"/>
              <a:gd name="connsiteX38" fmla="*/ 1308333 w 3705885"/>
              <a:gd name="connsiteY38" fmla="*/ 481059 h 913381"/>
              <a:gd name="connsiteX39" fmla="*/ 1232247 w 3705885"/>
              <a:gd name="connsiteY39" fmla="*/ 481059 h 913381"/>
              <a:gd name="connsiteX40" fmla="*/ 1232247 w 3705885"/>
              <a:gd name="connsiteY40" fmla="*/ 452774 h 913381"/>
              <a:gd name="connsiteX41" fmla="*/ 1197315 w 3705885"/>
              <a:gd name="connsiteY41" fmla="*/ 452774 h 913381"/>
              <a:gd name="connsiteX42" fmla="*/ 1197315 w 3705885"/>
              <a:gd name="connsiteY42" fmla="*/ 429494 h 913381"/>
              <a:gd name="connsiteX43" fmla="*/ 1146887 w 3705885"/>
              <a:gd name="connsiteY43" fmla="*/ 429494 h 913381"/>
              <a:gd name="connsiteX44" fmla="*/ 1146887 w 3705885"/>
              <a:gd name="connsiteY44" fmla="*/ 409477 h 913381"/>
              <a:gd name="connsiteX45" fmla="*/ 1028883 w 3705885"/>
              <a:gd name="connsiteY45" fmla="*/ 409477 h 913381"/>
              <a:gd name="connsiteX46" fmla="*/ 1028883 w 3705885"/>
              <a:gd name="connsiteY46" fmla="*/ 386196 h 913381"/>
              <a:gd name="connsiteX47" fmla="*/ 978074 w 3705885"/>
              <a:gd name="connsiteY47" fmla="*/ 386196 h 913381"/>
              <a:gd name="connsiteX48" fmla="*/ 962197 w 3705885"/>
              <a:gd name="connsiteY48" fmla="*/ 372598 h 913381"/>
              <a:gd name="connsiteX49" fmla="*/ 906053 w 3705885"/>
              <a:gd name="connsiteY49" fmla="*/ 372598 h 913381"/>
              <a:gd name="connsiteX50" fmla="*/ 906053 w 3705885"/>
              <a:gd name="connsiteY50" fmla="*/ 339635 h 913381"/>
              <a:gd name="connsiteX51" fmla="*/ 783730 w 3705885"/>
              <a:gd name="connsiteY51" fmla="*/ 339635 h 913381"/>
              <a:gd name="connsiteX52" fmla="*/ 783730 w 3705885"/>
              <a:gd name="connsiteY52" fmla="*/ 311350 h 913381"/>
              <a:gd name="connsiteX53" fmla="*/ 741050 w 3705885"/>
              <a:gd name="connsiteY53" fmla="*/ 311350 h 913381"/>
              <a:gd name="connsiteX54" fmla="*/ 741050 w 3705885"/>
              <a:gd name="connsiteY54" fmla="*/ 281434 h 913381"/>
              <a:gd name="connsiteX55" fmla="*/ 609709 w 3705885"/>
              <a:gd name="connsiteY55" fmla="*/ 281434 h 913381"/>
              <a:gd name="connsiteX56" fmla="*/ 609709 w 3705885"/>
              <a:gd name="connsiteY56" fmla="*/ 263157 h 913381"/>
              <a:gd name="connsiteX57" fmla="*/ 581764 w 3705885"/>
              <a:gd name="connsiteY57" fmla="*/ 263157 h 913381"/>
              <a:gd name="connsiteX58" fmla="*/ 581764 w 3705885"/>
              <a:gd name="connsiteY58" fmla="*/ 239333 h 913381"/>
              <a:gd name="connsiteX59" fmla="*/ 544927 w 3705885"/>
              <a:gd name="connsiteY59" fmla="*/ 239333 h 913381"/>
              <a:gd name="connsiteX60" fmla="*/ 544927 w 3705885"/>
              <a:gd name="connsiteY60" fmla="*/ 206697 h 913381"/>
              <a:gd name="connsiteX61" fmla="*/ 492467 w 3705885"/>
              <a:gd name="connsiteY61" fmla="*/ 206697 h 913381"/>
              <a:gd name="connsiteX62" fmla="*/ 492467 w 3705885"/>
              <a:gd name="connsiteY62" fmla="*/ 184939 h 913381"/>
              <a:gd name="connsiteX63" fmla="*/ 451693 w 3705885"/>
              <a:gd name="connsiteY63" fmla="*/ 184939 h 913381"/>
              <a:gd name="connsiteX64" fmla="*/ 451693 w 3705885"/>
              <a:gd name="connsiteY64" fmla="*/ 165031 h 913381"/>
              <a:gd name="connsiteX65" fmla="*/ 405075 w 3705885"/>
              <a:gd name="connsiteY65" fmla="*/ 165031 h 913381"/>
              <a:gd name="connsiteX66" fmla="*/ 405075 w 3705885"/>
              <a:gd name="connsiteY66" fmla="*/ 138487 h 913381"/>
              <a:gd name="connsiteX67" fmla="*/ 279450 w 3705885"/>
              <a:gd name="connsiteY67" fmla="*/ 138487 h 913381"/>
              <a:gd name="connsiteX68" fmla="*/ 279450 w 3705885"/>
              <a:gd name="connsiteY68" fmla="*/ 101825 h 913381"/>
              <a:gd name="connsiteX69" fmla="*/ 195361 w 3705885"/>
              <a:gd name="connsiteY69" fmla="*/ 101825 h 913381"/>
              <a:gd name="connsiteX70" fmla="*/ 195361 w 3705885"/>
              <a:gd name="connsiteY70" fmla="*/ 73540 h 913381"/>
              <a:gd name="connsiteX71" fmla="*/ 152427 w 3705885"/>
              <a:gd name="connsiteY71" fmla="*/ 73540 h 913381"/>
              <a:gd name="connsiteX72" fmla="*/ 152427 w 3705885"/>
              <a:gd name="connsiteY72" fmla="*/ 53632 h 913381"/>
              <a:gd name="connsiteX73" fmla="*/ 119655 w 3705885"/>
              <a:gd name="connsiteY73" fmla="*/ 53632 h 913381"/>
              <a:gd name="connsiteX74" fmla="*/ 119655 w 3705885"/>
              <a:gd name="connsiteY74" fmla="*/ 30352 h 913381"/>
              <a:gd name="connsiteX75" fmla="*/ 78881 w 3705885"/>
              <a:gd name="connsiteY75" fmla="*/ 30352 h 913381"/>
              <a:gd name="connsiteX76" fmla="*/ 78881 w 3705885"/>
              <a:gd name="connsiteY76" fmla="*/ 0 h 913381"/>
              <a:gd name="connsiteX77" fmla="*/ 0 w 3705885"/>
              <a:gd name="connsiteY77" fmla="*/ 0 h 913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705885" h="913381">
                <a:moveTo>
                  <a:pt x="3705886" y="913381"/>
                </a:moveTo>
                <a:lnTo>
                  <a:pt x="3162864" y="913381"/>
                </a:lnTo>
                <a:lnTo>
                  <a:pt x="3162864" y="891732"/>
                </a:lnTo>
                <a:lnTo>
                  <a:pt x="3135173" y="891732"/>
                </a:lnTo>
                <a:lnTo>
                  <a:pt x="3135173" y="870192"/>
                </a:lnTo>
                <a:lnTo>
                  <a:pt x="2985032" y="870192"/>
                </a:lnTo>
                <a:lnTo>
                  <a:pt x="2985032" y="835272"/>
                </a:lnTo>
                <a:lnTo>
                  <a:pt x="2781796" y="835272"/>
                </a:lnTo>
                <a:lnTo>
                  <a:pt x="2781796" y="811991"/>
                </a:lnTo>
                <a:lnTo>
                  <a:pt x="2688561" y="811991"/>
                </a:lnTo>
                <a:lnTo>
                  <a:pt x="2688561" y="783271"/>
                </a:lnTo>
                <a:lnTo>
                  <a:pt x="2436167" y="783271"/>
                </a:lnTo>
                <a:lnTo>
                  <a:pt x="2436167" y="765430"/>
                </a:lnTo>
                <a:lnTo>
                  <a:pt x="2311812" y="765430"/>
                </a:lnTo>
                <a:lnTo>
                  <a:pt x="2311812" y="750417"/>
                </a:lnTo>
                <a:lnTo>
                  <a:pt x="2197492" y="750417"/>
                </a:lnTo>
                <a:lnTo>
                  <a:pt x="2197492" y="728769"/>
                </a:lnTo>
                <a:lnTo>
                  <a:pt x="2127375" y="728769"/>
                </a:lnTo>
                <a:lnTo>
                  <a:pt x="2127375" y="707120"/>
                </a:lnTo>
                <a:lnTo>
                  <a:pt x="2019660" y="707120"/>
                </a:lnTo>
                <a:lnTo>
                  <a:pt x="2019660" y="683948"/>
                </a:lnTo>
                <a:lnTo>
                  <a:pt x="1841955" y="683948"/>
                </a:lnTo>
                <a:lnTo>
                  <a:pt x="1841955" y="652291"/>
                </a:lnTo>
                <a:lnTo>
                  <a:pt x="1797370" y="652291"/>
                </a:lnTo>
                <a:lnTo>
                  <a:pt x="1797370" y="629010"/>
                </a:lnTo>
                <a:lnTo>
                  <a:pt x="1743005" y="629010"/>
                </a:lnTo>
                <a:lnTo>
                  <a:pt x="1743005" y="605730"/>
                </a:lnTo>
                <a:lnTo>
                  <a:pt x="1702104" y="605730"/>
                </a:lnTo>
                <a:lnTo>
                  <a:pt x="1702104" y="589085"/>
                </a:lnTo>
                <a:lnTo>
                  <a:pt x="1659424" y="589085"/>
                </a:lnTo>
                <a:lnTo>
                  <a:pt x="1659424" y="576575"/>
                </a:lnTo>
                <a:lnTo>
                  <a:pt x="1581813" y="576575"/>
                </a:lnTo>
                <a:lnTo>
                  <a:pt x="1581813" y="550901"/>
                </a:lnTo>
                <a:lnTo>
                  <a:pt x="1397249" y="550901"/>
                </a:lnTo>
                <a:lnTo>
                  <a:pt x="1397249" y="527620"/>
                </a:lnTo>
                <a:lnTo>
                  <a:pt x="1371845" y="527620"/>
                </a:lnTo>
                <a:lnTo>
                  <a:pt x="1371845" y="502599"/>
                </a:lnTo>
                <a:lnTo>
                  <a:pt x="1308333" y="502599"/>
                </a:lnTo>
                <a:lnTo>
                  <a:pt x="1308333" y="481059"/>
                </a:lnTo>
                <a:lnTo>
                  <a:pt x="1232247" y="481059"/>
                </a:lnTo>
                <a:lnTo>
                  <a:pt x="1232247" y="452774"/>
                </a:lnTo>
                <a:lnTo>
                  <a:pt x="1197315" y="452774"/>
                </a:lnTo>
                <a:lnTo>
                  <a:pt x="1197315" y="429494"/>
                </a:lnTo>
                <a:lnTo>
                  <a:pt x="1146887" y="429494"/>
                </a:lnTo>
                <a:lnTo>
                  <a:pt x="1146887" y="409477"/>
                </a:lnTo>
                <a:lnTo>
                  <a:pt x="1028883" y="409477"/>
                </a:lnTo>
                <a:lnTo>
                  <a:pt x="1028883" y="386196"/>
                </a:lnTo>
                <a:lnTo>
                  <a:pt x="978074" y="386196"/>
                </a:lnTo>
                <a:lnTo>
                  <a:pt x="962197" y="372598"/>
                </a:lnTo>
                <a:lnTo>
                  <a:pt x="906053" y="372598"/>
                </a:lnTo>
                <a:lnTo>
                  <a:pt x="906053" y="339635"/>
                </a:lnTo>
                <a:lnTo>
                  <a:pt x="783730" y="339635"/>
                </a:lnTo>
                <a:lnTo>
                  <a:pt x="783730" y="311350"/>
                </a:lnTo>
                <a:lnTo>
                  <a:pt x="741050" y="311350"/>
                </a:lnTo>
                <a:lnTo>
                  <a:pt x="741050" y="281434"/>
                </a:lnTo>
                <a:lnTo>
                  <a:pt x="609709" y="281434"/>
                </a:lnTo>
                <a:lnTo>
                  <a:pt x="609709" y="263157"/>
                </a:lnTo>
                <a:lnTo>
                  <a:pt x="581764" y="263157"/>
                </a:lnTo>
                <a:lnTo>
                  <a:pt x="581764" y="239333"/>
                </a:lnTo>
                <a:lnTo>
                  <a:pt x="544927" y="239333"/>
                </a:lnTo>
                <a:lnTo>
                  <a:pt x="544927" y="206697"/>
                </a:lnTo>
                <a:lnTo>
                  <a:pt x="492467" y="206697"/>
                </a:lnTo>
                <a:lnTo>
                  <a:pt x="492467" y="184939"/>
                </a:lnTo>
                <a:lnTo>
                  <a:pt x="451693" y="184939"/>
                </a:lnTo>
                <a:lnTo>
                  <a:pt x="451693" y="165031"/>
                </a:lnTo>
                <a:lnTo>
                  <a:pt x="405075" y="165031"/>
                </a:lnTo>
                <a:lnTo>
                  <a:pt x="405075" y="138487"/>
                </a:lnTo>
                <a:lnTo>
                  <a:pt x="279450" y="138487"/>
                </a:lnTo>
                <a:lnTo>
                  <a:pt x="279450" y="101825"/>
                </a:lnTo>
                <a:lnTo>
                  <a:pt x="195361" y="101825"/>
                </a:lnTo>
                <a:lnTo>
                  <a:pt x="195361" y="73540"/>
                </a:lnTo>
                <a:lnTo>
                  <a:pt x="152427" y="73540"/>
                </a:lnTo>
                <a:lnTo>
                  <a:pt x="152427" y="53632"/>
                </a:lnTo>
                <a:lnTo>
                  <a:pt x="119655" y="53632"/>
                </a:lnTo>
                <a:lnTo>
                  <a:pt x="119655" y="30352"/>
                </a:lnTo>
                <a:lnTo>
                  <a:pt x="78881" y="30352"/>
                </a:lnTo>
                <a:lnTo>
                  <a:pt x="78881" y="0"/>
                </a:lnTo>
                <a:lnTo>
                  <a:pt x="0" y="0"/>
                </a:lnTo>
              </a:path>
            </a:pathLst>
          </a:custGeom>
          <a:noFill/>
          <a:ln w="28575" cap="flat">
            <a:solidFill>
              <a:srgbClr val="025973"/>
            </a:solidFill>
            <a:prstDash val="solid"/>
            <a:miter/>
          </a:ln>
        </p:spPr>
        <p:txBody>
          <a:bodyPr rtlCol="0" anchor="ctr"/>
          <a:lstStyle/>
          <a:p>
            <a:endParaRPr lang="en-US"/>
          </a:p>
        </p:txBody>
      </p:sp>
      <p:grpSp>
        <p:nvGrpSpPr>
          <p:cNvPr id="46230" name="Graphic 46226">
            <a:extLst>
              <a:ext uri="{FF2B5EF4-FFF2-40B4-BE49-F238E27FC236}">
                <a16:creationId xmlns:a16="http://schemas.microsoft.com/office/drawing/2014/main" id="{CE9AE555-A5B6-B1BB-5686-60C8777FE62B}"/>
              </a:ext>
            </a:extLst>
          </p:cNvPr>
          <p:cNvGrpSpPr/>
          <p:nvPr/>
        </p:nvGrpSpPr>
        <p:grpSpPr>
          <a:xfrm>
            <a:off x="7512267" y="2012608"/>
            <a:ext cx="3632847" cy="957331"/>
            <a:chOff x="7512267" y="2012608"/>
            <a:chExt cx="3632847" cy="957331"/>
          </a:xfrm>
          <a:solidFill>
            <a:srgbClr val="025973"/>
          </a:solidFill>
        </p:grpSpPr>
        <p:sp>
          <p:nvSpPr>
            <p:cNvPr id="46231" name="Freeform: Shape 46230">
              <a:extLst>
                <a:ext uri="{FF2B5EF4-FFF2-40B4-BE49-F238E27FC236}">
                  <a16:creationId xmlns:a16="http://schemas.microsoft.com/office/drawing/2014/main" id="{52183200-92B9-1DE0-D258-C2B2D031A21E}"/>
                </a:ext>
              </a:extLst>
            </p:cNvPr>
            <p:cNvSpPr/>
            <p:nvPr/>
          </p:nvSpPr>
          <p:spPr>
            <a:xfrm>
              <a:off x="11068901" y="2904667"/>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32" name="Freeform: Shape 46231">
              <a:extLst>
                <a:ext uri="{FF2B5EF4-FFF2-40B4-BE49-F238E27FC236}">
                  <a16:creationId xmlns:a16="http://schemas.microsoft.com/office/drawing/2014/main" id="{B3C4F0A7-BE5F-AF60-2440-E8901ED37298}"/>
                </a:ext>
              </a:extLst>
            </p:cNvPr>
            <p:cNvSpPr/>
            <p:nvPr/>
          </p:nvSpPr>
          <p:spPr>
            <a:xfrm>
              <a:off x="11018092" y="2904667"/>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33" name="Freeform: Shape 46232">
              <a:extLst>
                <a:ext uri="{FF2B5EF4-FFF2-40B4-BE49-F238E27FC236}">
                  <a16:creationId xmlns:a16="http://schemas.microsoft.com/office/drawing/2014/main" id="{4ED72DD8-0679-A26B-2426-63497E1F32E2}"/>
                </a:ext>
              </a:extLst>
            </p:cNvPr>
            <p:cNvSpPr/>
            <p:nvPr/>
          </p:nvSpPr>
          <p:spPr>
            <a:xfrm>
              <a:off x="10967282" y="2904667"/>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34" name="Freeform: Shape 46233">
              <a:extLst>
                <a:ext uri="{FF2B5EF4-FFF2-40B4-BE49-F238E27FC236}">
                  <a16:creationId xmlns:a16="http://schemas.microsoft.com/office/drawing/2014/main" id="{C8451BF9-DD35-638D-DA34-9A6965FB7BDB}"/>
                </a:ext>
              </a:extLst>
            </p:cNvPr>
            <p:cNvSpPr/>
            <p:nvPr/>
          </p:nvSpPr>
          <p:spPr>
            <a:xfrm>
              <a:off x="10916473" y="2904667"/>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35" name="Freeform: Shape 46234">
              <a:extLst>
                <a:ext uri="{FF2B5EF4-FFF2-40B4-BE49-F238E27FC236}">
                  <a16:creationId xmlns:a16="http://schemas.microsoft.com/office/drawing/2014/main" id="{AD5F64E0-93B7-BE2B-16CE-3F2645172AEF}"/>
                </a:ext>
              </a:extLst>
            </p:cNvPr>
            <p:cNvSpPr/>
            <p:nvPr/>
          </p:nvSpPr>
          <p:spPr>
            <a:xfrm>
              <a:off x="10827558" y="2904667"/>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36" name="Freeform: Shape 46235">
              <a:extLst>
                <a:ext uri="{FF2B5EF4-FFF2-40B4-BE49-F238E27FC236}">
                  <a16:creationId xmlns:a16="http://schemas.microsoft.com/office/drawing/2014/main" id="{F2F53890-49B7-A816-52DB-9E67B1B7634C}"/>
                </a:ext>
              </a:extLst>
            </p:cNvPr>
            <p:cNvSpPr/>
            <p:nvPr/>
          </p:nvSpPr>
          <p:spPr>
            <a:xfrm>
              <a:off x="10764046" y="2904667"/>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37" name="Freeform: Shape 46236">
              <a:extLst>
                <a:ext uri="{FF2B5EF4-FFF2-40B4-BE49-F238E27FC236}">
                  <a16:creationId xmlns:a16="http://schemas.microsoft.com/office/drawing/2014/main" id="{1860D751-2F7B-2628-8976-6B126A94122B}"/>
                </a:ext>
              </a:extLst>
            </p:cNvPr>
            <p:cNvSpPr/>
            <p:nvPr/>
          </p:nvSpPr>
          <p:spPr>
            <a:xfrm>
              <a:off x="10700535" y="2904667"/>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38" name="Freeform: Shape 46237">
              <a:extLst>
                <a:ext uri="{FF2B5EF4-FFF2-40B4-BE49-F238E27FC236}">
                  <a16:creationId xmlns:a16="http://schemas.microsoft.com/office/drawing/2014/main" id="{5422B165-4B49-D2AF-477F-A4682D84637D}"/>
                </a:ext>
              </a:extLst>
            </p:cNvPr>
            <p:cNvSpPr/>
            <p:nvPr/>
          </p:nvSpPr>
          <p:spPr>
            <a:xfrm>
              <a:off x="10637024" y="2904667"/>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39" name="Freeform: Shape 46238">
              <a:extLst>
                <a:ext uri="{FF2B5EF4-FFF2-40B4-BE49-F238E27FC236}">
                  <a16:creationId xmlns:a16="http://schemas.microsoft.com/office/drawing/2014/main" id="{7D0BC899-A5F9-A773-A903-A1FCEA84EF45}"/>
                </a:ext>
              </a:extLst>
            </p:cNvPr>
            <p:cNvSpPr/>
            <p:nvPr/>
          </p:nvSpPr>
          <p:spPr>
            <a:xfrm>
              <a:off x="10586215" y="2904667"/>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40" name="Freeform: Shape 46239">
              <a:extLst>
                <a:ext uri="{FF2B5EF4-FFF2-40B4-BE49-F238E27FC236}">
                  <a16:creationId xmlns:a16="http://schemas.microsoft.com/office/drawing/2014/main" id="{72303CFC-44A9-B462-A1AD-A2B3B339D271}"/>
                </a:ext>
              </a:extLst>
            </p:cNvPr>
            <p:cNvSpPr/>
            <p:nvPr/>
          </p:nvSpPr>
          <p:spPr>
            <a:xfrm>
              <a:off x="10522703" y="2861152"/>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41" name="Freeform: Shape 46240">
              <a:extLst>
                <a:ext uri="{FF2B5EF4-FFF2-40B4-BE49-F238E27FC236}">
                  <a16:creationId xmlns:a16="http://schemas.microsoft.com/office/drawing/2014/main" id="{7DF277B2-22C7-D97E-907C-7C2B9FA39B0E}"/>
                </a:ext>
              </a:extLst>
            </p:cNvPr>
            <p:cNvSpPr/>
            <p:nvPr/>
          </p:nvSpPr>
          <p:spPr>
            <a:xfrm>
              <a:off x="10471894" y="2861152"/>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42" name="Freeform: Shape 46241">
              <a:extLst>
                <a:ext uri="{FF2B5EF4-FFF2-40B4-BE49-F238E27FC236}">
                  <a16:creationId xmlns:a16="http://schemas.microsoft.com/office/drawing/2014/main" id="{59098350-4E24-B399-D402-AD878ADD205B}"/>
                </a:ext>
              </a:extLst>
            </p:cNvPr>
            <p:cNvSpPr/>
            <p:nvPr/>
          </p:nvSpPr>
          <p:spPr>
            <a:xfrm>
              <a:off x="10421085" y="2861152"/>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43" name="Freeform: Shape 46242">
              <a:extLst>
                <a:ext uri="{FF2B5EF4-FFF2-40B4-BE49-F238E27FC236}">
                  <a16:creationId xmlns:a16="http://schemas.microsoft.com/office/drawing/2014/main" id="{D5DD7AA2-C396-049B-187D-6703494FE56F}"/>
                </a:ext>
              </a:extLst>
            </p:cNvPr>
            <p:cNvSpPr/>
            <p:nvPr/>
          </p:nvSpPr>
          <p:spPr>
            <a:xfrm>
              <a:off x="10382978" y="2828515"/>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44" name="Freeform: Shape 46243">
              <a:extLst>
                <a:ext uri="{FF2B5EF4-FFF2-40B4-BE49-F238E27FC236}">
                  <a16:creationId xmlns:a16="http://schemas.microsoft.com/office/drawing/2014/main" id="{A2742F32-A3B4-F2CF-7EE8-C232A3727ECD}"/>
                </a:ext>
              </a:extLst>
            </p:cNvPr>
            <p:cNvSpPr/>
            <p:nvPr/>
          </p:nvSpPr>
          <p:spPr>
            <a:xfrm>
              <a:off x="10319467" y="2828515"/>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45" name="Freeform: Shape 46244">
              <a:extLst>
                <a:ext uri="{FF2B5EF4-FFF2-40B4-BE49-F238E27FC236}">
                  <a16:creationId xmlns:a16="http://schemas.microsoft.com/office/drawing/2014/main" id="{370E2ABF-13CC-F387-2995-97FDC91E7A5C}"/>
                </a:ext>
              </a:extLst>
            </p:cNvPr>
            <p:cNvSpPr/>
            <p:nvPr/>
          </p:nvSpPr>
          <p:spPr>
            <a:xfrm>
              <a:off x="10255956" y="2828515"/>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46" name="Freeform: Shape 46245">
              <a:extLst>
                <a:ext uri="{FF2B5EF4-FFF2-40B4-BE49-F238E27FC236}">
                  <a16:creationId xmlns:a16="http://schemas.microsoft.com/office/drawing/2014/main" id="{37ABF4B0-ED18-A155-709F-B09ACD21D323}"/>
                </a:ext>
              </a:extLst>
            </p:cNvPr>
            <p:cNvSpPr/>
            <p:nvPr/>
          </p:nvSpPr>
          <p:spPr>
            <a:xfrm>
              <a:off x="10205147" y="2828515"/>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47" name="Freeform: Shape 46246">
              <a:extLst>
                <a:ext uri="{FF2B5EF4-FFF2-40B4-BE49-F238E27FC236}">
                  <a16:creationId xmlns:a16="http://schemas.microsoft.com/office/drawing/2014/main" id="{EA8EAC87-B2AD-59D9-9615-D3EDFD2268DE}"/>
                </a:ext>
              </a:extLst>
            </p:cNvPr>
            <p:cNvSpPr/>
            <p:nvPr/>
          </p:nvSpPr>
          <p:spPr>
            <a:xfrm>
              <a:off x="10167040" y="2806758"/>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48" name="Freeform: Shape 46247">
              <a:extLst>
                <a:ext uri="{FF2B5EF4-FFF2-40B4-BE49-F238E27FC236}">
                  <a16:creationId xmlns:a16="http://schemas.microsoft.com/office/drawing/2014/main" id="{5F10A61B-990F-1A75-5A11-31188FD8DE84}"/>
                </a:ext>
              </a:extLst>
            </p:cNvPr>
            <p:cNvSpPr/>
            <p:nvPr/>
          </p:nvSpPr>
          <p:spPr>
            <a:xfrm>
              <a:off x="10116231" y="279587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49" name="Freeform: Shape 46248">
              <a:extLst>
                <a:ext uri="{FF2B5EF4-FFF2-40B4-BE49-F238E27FC236}">
                  <a16:creationId xmlns:a16="http://schemas.microsoft.com/office/drawing/2014/main" id="{3E898158-67C7-ED01-6A7D-DC37229B60AF}"/>
                </a:ext>
              </a:extLst>
            </p:cNvPr>
            <p:cNvSpPr/>
            <p:nvPr/>
          </p:nvSpPr>
          <p:spPr>
            <a:xfrm>
              <a:off x="10065422" y="2785000"/>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50" name="Freeform: Shape 46249">
              <a:extLst>
                <a:ext uri="{FF2B5EF4-FFF2-40B4-BE49-F238E27FC236}">
                  <a16:creationId xmlns:a16="http://schemas.microsoft.com/office/drawing/2014/main" id="{E30B36C9-0B53-9086-1B10-A2BE3E3EC2DB}"/>
                </a:ext>
              </a:extLst>
            </p:cNvPr>
            <p:cNvSpPr/>
            <p:nvPr/>
          </p:nvSpPr>
          <p:spPr>
            <a:xfrm>
              <a:off x="10014613" y="2774122"/>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51" name="Freeform: Shape 46250">
              <a:extLst>
                <a:ext uri="{FF2B5EF4-FFF2-40B4-BE49-F238E27FC236}">
                  <a16:creationId xmlns:a16="http://schemas.microsoft.com/office/drawing/2014/main" id="{51CB5189-1668-D74D-AF32-93C9F77D4D89}"/>
                </a:ext>
              </a:extLst>
            </p:cNvPr>
            <p:cNvSpPr/>
            <p:nvPr/>
          </p:nvSpPr>
          <p:spPr>
            <a:xfrm>
              <a:off x="9951101" y="2774122"/>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52" name="Freeform: Shape 46251">
              <a:extLst>
                <a:ext uri="{FF2B5EF4-FFF2-40B4-BE49-F238E27FC236}">
                  <a16:creationId xmlns:a16="http://schemas.microsoft.com/office/drawing/2014/main" id="{29C7EF4F-6EED-F3C8-7553-A76C533EB787}"/>
                </a:ext>
              </a:extLst>
            </p:cNvPr>
            <p:cNvSpPr/>
            <p:nvPr/>
          </p:nvSpPr>
          <p:spPr>
            <a:xfrm>
              <a:off x="9887590" y="2774122"/>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53" name="Freeform: Shape 46252">
              <a:extLst>
                <a:ext uri="{FF2B5EF4-FFF2-40B4-BE49-F238E27FC236}">
                  <a16:creationId xmlns:a16="http://schemas.microsoft.com/office/drawing/2014/main" id="{455DB16C-E504-64AC-0701-6FB82710DE26}"/>
                </a:ext>
              </a:extLst>
            </p:cNvPr>
            <p:cNvSpPr/>
            <p:nvPr/>
          </p:nvSpPr>
          <p:spPr>
            <a:xfrm>
              <a:off x="9824079" y="2763243"/>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54" name="Freeform: Shape 46253">
              <a:extLst>
                <a:ext uri="{FF2B5EF4-FFF2-40B4-BE49-F238E27FC236}">
                  <a16:creationId xmlns:a16="http://schemas.microsoft.com/office/drawing/2014/main" id="{76046B49-0FE0-F20D-E267-D2B505B673CA}"/>
                </a:ext>
              </a:extLst>
            </p:cNvPr>
            <p:cNvSpPr/>
            <p:nvPr/>
          </p:nvSpPr>
          <p:spPr>
            <a:xfrm>
              <a:off x="9760567" y="2763243"/>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55" name="Freeform: Shape 46254">
              <a:extLst>
                <a:ext uri="{FF2B5EF4-FFF2-40B4-BE49-F238E27FC236}">
                  <a16:creationId xmlns:a16="http://schemas.microsoft.com/office/drawing/2014/main" id="{2571C7BD-7341-F004-DF01-B44BEA591AEF}"/>
                </a:ext>
              </a:extLst>
            </p:cNvPr>
            <p:cNvSpPr/>
            <p:nvPr/>
          </p:nvSpPr>
          <p:spPr>
            <a:xfrm>
              <a:off x="9633545" y="2741485"/>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56" name="Freeform: Shape 46255">
              <a:extLst>
                <a:ext uri="{FF2B5EF4-FFF2-40B4-BE49-F238E27FC236}">
                  <a16:creationId xmlns:a16="http://schemas.microsoft.com/office/drawing/2014/main" id="{1FDA6B3C-E96A-D2B0-EF14-E6C8F4757251}"/>
                </a:ext>
              </a:extLst>
            </p:cNvPr>
            <p:cNvSpPr/>
            <p:nvPr/>
          </p:nvSpPr>
          <p:spPr>
            <a:xfrm>
              <a:off x="9506522" y="2697970"/>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57" name="Freeform: Shape 46256">
              <a:extLst>
                <a:ext uri="{FF2B5EF4-FFF2-40B4-BE49-F238E27FC236}">
                  <a16:creationId xmlns:a16="http://schemas.microsoft.com/office/drawing/2014/main" id="{4E56F6E8-6591-E190-ACC9-43CCBE37BBB7}"/>
                </a:ext>
              </a:extLst>
            </p:cNvPr>
            <p:cNvSpPr/>
            <p:nvPr/>
          </p:nvSpPr>
          <p:spPr>
            <a:xfrm>
              <a:off x="9430308" y="2676213"/>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58" name="Freeform: Shape 46257">
              <a:extLst>
                <a:ext uri="{FF2B5EF4-FFF2-40B4-BE49-F238E27FC236}">
                  <a16:creationId xmlns:a16="http://schemas.microsoft.com/office/drawing/2014/main" id="{97A91DA6-DAB2-E0C8-3726-6BACFA017AE5}"/>
                </a:ext>
              </a:extLst>
            </p:cNvPr>
            <p:cNvSpPr/>
            <p:nvPr/>
          </p:nvSpPr>
          <p:spPr>
            <a:xfrm>
              <a:off x="9392202" y="2665334"/>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59" name="Freeform: Shape 46258">
              <a:extLst>
                <a:ext uri="{FF2B5EF4-FFF2-40B4-BE49-F238E27FC236}">
                  <a16:creationId xmlns:a16="http://schemas.microsoft.com/office/drawing/2014/main" id="{27F2424E-61B2-97FC-F277-3E43E011774A}"/>
                </a:ext>
              </a:extLst>
            </p:cNvPr>
            <p:cNvSpPr/>
            <p:nvPr/>
          </p:nvSpPr>
          <p:spPr>
            <a:xfrm>
              <a:off x="9188965" y="262181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60" name="Freeform: Shape 46259">
              <a:extLst>
                <a:ext uri="{FF2B5EF4-FFF2-40B4-BE49-F238E27FC236}">
                  <a16:creationId xmlns:a16="http://schemas.microsoft.com/office/drawing/2014/main" id="{C75FF4A4-67AC-4E06-B1AD-0C76956AF5B8}"/>
                </a:ext>
              </a:extLst>
            </p:cNvPr>
            <p:cNvSpPr/>
            <p:nvPr/>
          </p:nvSpPr>
          <p:spPr>
            <a:xfrm>
              <a:off x="9150859" y="2600061"/>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61" name="Freeform: Shape 46260">
              <a:extLst>
                <a:ext uri="{FF2B5EF4-FFF2-40B4-BE49-F238E27FC236}">
                  <a16:creationId xmlns:a16="http://schemas.microsoft.com/office/drawing/2014/main" id="{716BC034-2273-FA42-6E58-9A7B79847515}"/>
                </a:ext>
              </a:extLst>
            </p:cNvPr>
            <p:cNvSpPr/>
            <p:nvPr/>
          </p:nvSpPr>
          <p:spPr>
            <a:xfrm>
              <a:off x="9074645" y="2567425"/>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62" name="Freeform: Shape 46261">
              <a:extLst>
                <a:ext uri="{FF2B5EF4-FFF2-40B4-BE49-F238E27FC236}">
                  <a16:creationId xmlns:a16="http://schemas.microsoft.com/office/drawing/2014/main" id="{3DCA7A8D-01D7-846B-2F3E-73419053E2A9}"/>
                </a:ext>
              </a:extLst>
            </p:cNvPr>
            <p:cNvSpPr/>
            <p:nvPr/>
          </p:nvSpPr>
          <p:spPr>
            <a:xfrm>
              <a:off x="8896813" y="2545667"/>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63" name="Freeform: Shape 46262">
              <a:extLst>
                <a:ext uri="{FF2B5EF4-FFF2-40B4-BE49-F238E27FC236}">
                  <a16:creationId xmlns:a16="http://schemas.microsoft.com/office/drawing/2014/main" id="{ABE24917-8697-6D43-DC6E-3BADE6FF1F36}"/>
                </a:ext>
              </a:extLst>
            </p:cNvPr>
            <p:cNvSpPr/>
            <p:nvPr/>
          </p:nvSpPr>
          <p:spPr>
            <a:xfrm>
              <a:off x="8858707" y="2545667"/>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64" name="Freeform: Shape 46263">
              <a:extLst>
                <a:ext uri="{FF2B5EF4-FFF2-40B4-BE49-F238E27FC236}">
                  <a16:creationId xmlns:a16="http://schemas.microsoft.com/office/drawing/2014/main" id="{7C58FBE5-A338-D995-0172-6CBFDCEDE4F0}"/>
                </a:ext>
              </a:extLst>
            </p:cNvPr>
            <p:cNvSpPr/>
            <p:nvPr/>
          </p:nvSpPr>
          <p:spPr>
            <a:xfrm>
              <a:off x="8820600" y="253478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65" name="Freeform: Shape 46264">
              <a:extLst>
                <a:ext uri="{FF2B5EF4-FFF2-40B4-BE49-F238E27FC236}">
                  <a16:creationId xmlns:a16="http://schemas.microsoft.com/office/drawing/2014/main" id="{7C22B3F7-CFDC-B9E1-19FA-BB5D7176F9C1}"/>
                </a:ext>
              </a:extLst>
            </p:cNvPr>
            <p:cNvSpPr/>
            <p:nvPr/>
          </p:nvSpPr>
          <p:spPr>
            <a:xfrm>
              <a:off x="8731684" y="2491274"/>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66" name="Freeform: Shape 46265">
              <a:extLst>
                <a:ext uri="{FF2B5EF4-FFF2-40B4-BE49-F238E27FC236}">
                  <a16:creationId xmlns:a16="http://schemas.microsoft.com/office/drawing/2014/main" id="{5823E5C3-A6FB-4A88-E9BE-BA365D258E3C}"/>
                </a:ext>
              </a:extLst>
            </p:cNvPr>
            <p:cNvSpPr/>
            <p:nvPr/>
          </p:nvSpPr>
          <p:spPr>
            <a:xfrm>
              <a:off x="8655470" y="2458637"/>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67" name="Freeform: Shape 46266">
              <a:extLst>
                <a:ext uri="{FF2B5EF4-FFF2-40B4-BE49-F238E27FC236}">
                  <a16:creationId xmlns:a16="http://schemas.microsoft.com/office/drawing/2014/main" id="{3B169732-1479-C7B1-86C6-CC8FC60DFF91}"/>
                </a:ext>
              </a:extLst>
            </p:cNvPr>
            <p:cNvSpPr/>
            <p:nvPr/>
          </p:nvSpPr>
          <p:spPr>
            <a:xfrm>
              <a:off x="8528448" y="2404243"/>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68" name="Freeform: Shape 46267">
              <a:extLst>
                <a:ext uri="{FF2B5EF4-FFF2-40B4-BE49-F238E27FC236}">
                  <a16:creationId xmlns:a16="http://schemas.microsoft.com/office/drawing/2014/main" id="{AE2B97F1-A8E0-B48A-AF9C-B39B79D4B705}"/>
                </a:ext>
              </a:extLst>
            </p:cNvPr>
            <p:cNvSpPr/>
            <p:nvPr/>
          </p:nvSpPr>
          <p:spPr>
            <a:xfrm>
              <a:off x="8490341" y="2404243"/>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69" name="Freeform: Shape 46268">
              <a:extLst>
                <a:ext uri="{FF2B5EF4-FFF2-40B4-BE49-F238E27FC236}">
                  <a16:creationId xmlns:a16="http://schemas.microsoft.com/office/drawing/2014/main" id="{64055689-5485-1D7C-E880-6BB8050B30B7}"/>
                </a:ext>
              </a:extLst>
            </p:cNvPr>
            <p:cNvSpPr/>
            <p:nvPr/>
          </p:nvSpPr>
          <p:spPr>
            <a:xfrm>
              <a:off x="8439532" y="2382486"/>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70" name="Freeform: Shape 46269">
              <a:extLst>
                <a:ext uri="{FF2B5EF4-FFF2-40B4-BE49-F238E27FC236}">
                  <a16:creationId xmlns:a16="http://schemas.microsoft.com/office/drawing/2014/main" id="{B8746CC1-C0FB-8442-B5E7-F9334BF017D4}"/>
                </a:ext>
              </a:extLst>
            </p:cNvPr>
            <p:cNvSpPr/>
            <p:nvPr/>
          </p:nvSpPr>
          <p:spPr>
            <a:xfrm>
              <a:off x="8401425" y="2360728"/>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71" name="Freeform: Shape 46270">
              <a:extLst>
                <a:ext uri="{FF2B5EF4-FFF2-40B4-BE49-F238E27FC236}">
                  <a16:creationId xmlns:a16="http://schemas.microsoft.com/office/drawing/2014/main" id="{20326C0B-8CBE-7F2C-F5D0-6CC51E883947}"/>
                </a:ext>
              </a:extLst>
            </p:cNvPr>
            <p:cNvSpPr/>
            <p:nvPr/>
          </p:nvSpPr>
          <p:spPr>
            <a:xfrm>
              <a:off x="8083868" y="2273698"/>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72" name="Freeform: Shape 46271">
              <a:extLst>
                <a:ext uri="{FF2B5EF4-FFF2-40B4-BE49-F238E27FC236}">
                  <a16:creationId xmlns:a16="http://schemas.microsoft.com/office/drawing/2014/main" id="{B556D4FE-D229-944D-9BA2-807D25949462}"/>
                </a:ext>
              </a:extLst>
            </p:cNvPr>
            <p:cNvSpPr/>
            <p:nvPr/>
          </p:nvSpPr>
          <p:spPr>
            <a:xfrm>
              <a:off x="8045762" y="2273698"/>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73" name="Freeform: Shape 46272">
              <a:extLst>
                <a:ext uri="{FF2B5EF4-FFF2-40B4-BE49-F238E27FC236}">
                  <a16:creationId xmlns:a16="http://schemas.microsoft.com/office/drawing/2014/main" id="{BE7901D7-5432-A14C-D2A5-2D17C416AB62}"/>
                </a:ext>
              </a:extLst>
            </p:cNvPr>
            <p:cNvSpPr/>
            <p:nvPr/>
          </p:nvSpPr>
          <p:spPr>
            <a:xfrm>
              <a:off x="7944144" y="2208426"/>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74" name="Freeform: Shape 46273">
              <a:extLst>
                <a:ext uri="{FF2B5EF4-FFF2-40B4-BE49-F238E27FC236}">
                  <a16:creationId xmlns:a16="http://schemas.microsoft.com/office/drawing/2014/main" id="{54B39BEA-8B5F-F04E-B1CC-886D76D028B1}"/>
                </a:ext>
              </a:extLst>
            </p:cNvPr>
            <p:cNvSpPr/>
            <p:nvPr/>
          </p:nvSpPr>
          <p:spPr>
            <a:xfrm>
              <a:off x="7893334" y="2186668"/>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75" name="Freeform: Shape 46274">
              <a:extLst>
                <a:ext uri="{FF2B5EF4-FFF2-40B4-BE49-F238E27FC236}">
                  <a16:creationId xmlns:a16="http://schemas.microsoft.com/office/drawing/2014/main" id="{FD75DFD5-88FE-98C7-59EA-F5FC1701A335}"/>
                </a:ext>
              </a:extLst>
            </p:cNvPr>
            <p:cNvSpPr/>
            <p:nvPr/>
          </p:nvSpPr>
          <p:spPr>
            <a:xfrm>
              <a:off x="7829823" y="2154032"/>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76" name="Freeform: Shape 46275">
              <a:extLst>
                <a:ext uri="{FF2B5EF4-FFF2-40B4-BE49-F238E27FC236}">
                  <a16:creationId xmlns:a16="http://schemas.microsoft.com/office/drawing/2014/main" id="{91892D82-27F9-E80E-5124-E8781945B94F}"/>
                </a:ext>
              </a:extLst>
            </p:cNvPr>
            <p:cNvSpPr/>
            <p:nvPr/>
          </p:nvSpPr>
          <p:spPr>
            <a:xfrm>
              <a:off x="7601182" y="2077881"/>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77" name="Freeform: Shape 46276">
              <a:extLst>
                <a:ext uri="{FF2B5EF4-FFF2-40B4-BE49-F238E27FC236}">
                  <a16:creationId xmlns:a16="http://schemas.microsoft.com/office/drawing/2014/main" id="{C7A2820B-B738-90BF-EC40-D1517253ABE1}"/>
                </a:ext>
              </a:extLst>
            </p:cNvPr>
            <p:cNvSpPr/>
            <p:nvPr/>
          </p:nvSpPr>
          <p:spPr>
            <a:xfrm>
              <a:off x="7550373" y="2045244"/>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sp>
          <p:nvSpPr>
            <p:cNvPr id="46278" name="Freeform: Shape 46277">
              <a:extLst>
                <a:ext uri="{FF2B5EF4-FFF2-40B4-BE49-F238E27FC236}">
                  <a16:creationId xmlns:a16="http://schemas.microsoft.com/office/drawing/2014/main" id="{10C11CC3-CFF4-9BBE-D136-82AA00E6D660}"/>
                </a:ext>
              </a:extLst>
            </p:cNvPr>
            <p:cNvSpPr/>
            <p:nvPr/>
          </p:nvSpPr>
          <p:spPr>
            <a:xfrm>
              <a:off x="7512267" y="2012608"/>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025973"/>
            </a:solidFill>
            <a:ln w="12682" cap="flat">
              <a:noFill/>
              <a:prstDash val="solid"/>
              <a:miter/>
            </a:ln>
          </p:spPr>
          <p:txBody>
            <a:bodyPr rtlCol="0" anchor="ctr"/>
            <a:lstStyle/>
            <a:p>
              <a:endParaRPr lang="en-US"/>
            </a:p>
          </p:txBody>
        </p:sp>
      </p:grpSp>
      <p:sp>
        <p:nvSpPr>
          <p:cNvPr id="46316" name="Freeform: Shape 46315">
            <a:extLst>
              <a:ext uri="{FF2B5EF4-FFF2-40B4-BE49-F238E27FC236}">
                <a16:creationId xmlns:a16="http://schemas.microsoft.com/office/drawing/2014/main" id="{4FBB04C3-E06E-8448-BF1A-D9D469E4959B}"/>
              </a:ext>
            </a:extLst>
          </p:cNvPr>
          <p:cNvSpPr/>
          <p:nvPr/>
        </p:nvSpPr>
        <p:spPr>
          <a:xfrm>
            <a:off x="6959718" y="1931017"/>
            <a:ext cx="4083778" cy="1154345"/>
          </a:xfrm>
          <a:custGeom>
            <a:avLst/>
            <a:gdLst>
              <a:gd name="connsiteX0" fmla="*/ 4083778 w 4083778"/>
              <a:gd name="connsiteY0" fmla="*/ 1154346 h 1154345"/>
              <a:gd name="connsiteX1" fmla="*/ 3067597 w 4083778"/>
              <a:gd name="connsiteY1" fmla="*/ 1154346 h 1154345"/>
              <a:gd name="connsiteX2" fmla="*/ 3067597 w 4083778"/>
              <a:gd name="connsiteY2" fmla="*/ 1140530 h 1154345"/>
              <a:gd name="connsiteX3" fmla="*/ 2915170 w 4083778"/>
              <a:gd name="connsiteY3" fmla="*/ 1140530 h 1154345"/>
              <a:gd name="connsiteX4" fmla="*/ 2915170 w 4083778"/>
              <a:gd name="connsiteY4" fmla="*/ 1124320 h 1154345"/>
              <a:gd name="connsiteX5" fmla="*/ 2750040 w 4083778"/>
              <a:gd name="connsiteY5" fmla="*/ 1124320 h 1154345"/>
              <a:gd name="connsiteX6" fmla="*/ 2750040 w 4083778"/>
              <a:gd name="connsiteY6" fmla="*/ 1110613 h 1154345"/>
              <a:gd name="connsiteX7" fmla="*/ 2702915 w 4083778"/>
              <a:gd name="connsiteY7" fmla="*/ 1110613 h 1154345"/>
              <a:gd name="connsiteX8" fmla="*/ 2702915 w 4083778"/>
              <a:gd name="connsiteY8" fmla="*/ 1103107 h 1154345"/>
              <a:gd name="connsiteX9" fmla="*/ 2648930 w 4083778"/>
              <a:gd name="connsiteY9" fmla="*/ 1103107 h 1154345"/>
              <a:gd name="connsiteX10" fmla="*/ 2648930 w 4083778"/>
              <a:gd name="connsiteY10" fmla="*/ 1082437 h 1154345"/>
              <a:gd name="connsiteX11" fmla="*/ 2432484 w 4083778"/>
              <a:gd name="connsiteY11" fmla="*/ 1082437 h 1154345"/>
              <a:gd name="connsiteX12" fmla="*/ 2432484 w 4083778"/>
              <a:gd name="connsiteY12" fmla="*/ 1071558 h 1154345"/>
              <a:gd name="connsiteX13" fmla="*/ 2351951 w 4083778"/>
              <a:gd name="connsiteY13" fmla="*/ 1071558 h 1154345"/>
              <a:gd name="connsiteX14" fmla="*/ 2351951 w 4083778"/>
              <a:gd name="connsiteY14" fmla="*/ 1038922 h 1154345"/>
              <a:gd name="connsiteX15" fmla="*/ 2292759 w 4083778"/>
              <a:gd name="connsiteY15" fmla="*/ 1038922 h 1154345"/>
              <a:gd name="connsiteX16" fmla="*/ 2292759 w 4083778"/>
              <a:gd name="connsiteY16" fmla="*/ 1013357 h 1154345"/>
              <a:gd name="connsiteX17" fmla="*/ 2241188 w 4083778"/>
              <a:gd name="connsiteY17" fmla="*/ 1013357 h 1154345"/>
              <a:gd name="connsiteX18" fmla="*/ 2241188 w 4083778"/>
              <a:gd name="connsiteY18" fmla="*/ 995407 h 1154345"/>
              <a:gd name="connsiteX19" fmla="*/ 2191141 w 4083778"/>
              <a:gd name="connsiteY19" fmla="*/ 995407 h 1154345"/>
              <a:gd name="connsiteX20" fmla="*/ 2191141 w 4083778"/>
              <a:gd name="connsiteY20" fmla="*/ 980938 h 1154345"/>
              <a:gd name="connsiteX21" fmla="*/ 2153034 w 4083778"/>
              <a:gd name="connsiteY21" fmla="*/ 980938 h 1154345"/>
              <a:gd name="connsiteX22" fmla="*/ 2153034 w 4083778"/>
              <a:gd name="connsiteY22" fmla="*/ 956026 h 1154345"/>
              <a:gd name="connsiteX23" fmla="*/ 2114927 w 4083778"/>
              <a:gd name="connsiteY23" fmla="*/ 956026 h 1154345"/>
              <a:gd name="connsiteX24" fmla="*/ 2114927 w 4083778"/>
              <a:gd name="connsiteY24" fmla="*/ 941013 h 1154345"/>
              <a:gd name="connsiteX25" fmla="*/ 2062086 w 4083778"/>
              <a:gd name="connsiteY25" fmla="*/ 941013 h 1154345"/>
              <a:gd name="connsiteX26" fmla="*/ 2062086 w 4083778"/>
              <a:gd name="connsiteY26" fmla="*/ 892385 h 1154345"/>
              <a:gd name="connsiteX27" fmla="*/ 2032998 w 4083778"/>
              <a:gd name="connsiteY27" fmla="*/ 892385 h 1154345"/>
              <a:gd name="connsiteX28" fmla="*/ 2032998 w 4083778"/>
              <a:gd name="connsiteY28" fmla="*/ 843104 h 1154345"/>
              <a:gd name="connsiteX29" fmla="*/ 1984856 w 4083778"/>
              <a:gd name="connsiteY29" fmla="*/ 843104 h 1154345"/>
              <a:gd name="connsiteX30" fmla="*/ 1984856 w 4083778"/>
              <a:gd name="connsiteY30" fmla="*/ 818736 h 1154345"/>
              <a:gd name="connsiteX31" fmla="*/ 1961611 w 4083778"/>
              <a:gd name="connsiteY31" fmla="*/ 818736 h 1154345"/>
              <a:gd name="connsiteX32" fmla="*/ 1961611 w 4083778"/>
              <a:gd name="connsiteY32" fmla="*/ 785121 h 1154345"/>
              <a:gd name="connsiteX33" fmla="*/ 1872822 w 4083778"/>
              <a:gd name="connsiteY33" fmla="*/ 785121 h 1154345"/>
              <a:gd name="connsiteX34" fmla="*/ 1872822 w 4083778"/>
              <a:gd name="connsiteY34" fmla="*/ 756074 h 1154345"/>
              <a:gd name="connsiteX35" fmla="*/ 1824680 w 4083778"/>
              <a:gd name="connsiteY35" fmla="*/ 756074 h 1154345"/>
              <a:gd name="connsiteX36" fmla="*/ 1824680 w 4083778"/>
              <a:gd name="connsiteY36" fmla="*/ 734317 h 1154345"/>
              <a:gd name="connsiteX37" fmla="*/ 1741735 w 4083778"/>
              <a:gd name="connsiteY37" fmla="*/ 734317 h 1154345"/>
              <a:gd name="connsiteX38" fmla="*/ 1741735 w 4083778"/>
              <a:gd name="connsiteY38" fmla="*/ 706576 h 1154345"/>
              <a:gd name="connsiteX39" fmla="*/ 1711122 w 4083778"/>
              <a:gd name="connsiteY39" fmla="*/ 706576 h 1154345"/>
              <a:gd name="connsiteX40" fmla="*/ 1711122 w 4083778"/>
              <a:gd name="connsiteY40" fmla="*/ 690802 h 1154345"/>
              <a:gd name="connsiteX41" fmla="*/ 1686353 w 4083778"/>
              <a:gd name="connsiteY41" fmla="*/ 690802 h 1154345"/>
              <a:gd name="connsiteX42" fmla="*/ 1686353 w 4083778"/>
              <a:gd name="connsiteY42" fmla="*/ 669044 h 1154345"/>
              <a:gd name="connsiteX43" fmla="*/ 1638592 w 4083778"/>
              <a:gd name="connsiteY43" fmla="*/ 669044 h 1154345"/>
              <a:gd name="connsiteX44" fmla="*/ 1638592 w 4083778"/>
              <a:gd name="connsiteY44" fmla="*/ 651638 h 1154345"/>
              <a:gd name="connsiteX45" fmla="*/ 1580035 w 4083778"/>
              <a:gd name="connsiteY45" fmla="*/ 651638 h 1154345"/>
              <a:gd name="connsiteX46" fmla="*/ 1580035 w 4083778"/>
              <a:gd name="connsiteY46" fmla="*/ 625529 h 1154345"/>
              <a:gd name="connsiteX47" fmla="*/ 1517921 w 4083778"/>
              <a:gd name="connsiteY47" fmla="*/ 625529 h 1154345"/>
              <a:gd name="connsiteX48" fmla="*/ 1517921 w 4083778"/>
              <a:gd name="connsiteY48" fmla="*/ 603772 h 1154345"/>
              <a:gd name="connsiteX49" fmla="*/ 1463555 w 4083778"/>
              <a:gd name="connsiteY49" fmla="*/ 603772 h 1154345"/>
              <a:gd name="connsiteX50" fmla="*/ 1463555 w 4083778"/>
              <a:gd name="connsiteY50" fmla="*/ 560256 h 1154345"/>
              <a:gd name="connsiteX51" fmla="*/ 1427099 w 4083778"/>
              <a:gd name="connsiteY51" fmla="*/ 560256 h 1154345"/>
              <a:gd name="connsiteX52" fmla="*/ 1427099 w 4083778"/>
              <a:gd name="connsiteY52" fmla="*/ 516741 h 1154345"/>
              <a:gd name="connsiteX53" fmla="*/ 1366002 w 4083778"/>
              <a:gd name="connsiteY53" fmla="*/ 516741 h 1154345"/>
              <a:gd name="connsiteX54" fmla="*/ 1366002 w 4083778"/>
              <a:gd name="connsiteY54" fmla="*/ 494984 h 1154345"/>
              <a:gd name="connsiteX55" fmla="*/ 1342629 w 4083778"/>
              <a:gd name="connsiteY55" fmla="*/ 494984 h 1154345"/>
              <a:gd name="connsiteX56" fmla="*/ 1342629 w 4083778"/>
              <a:gd name="connsiteY56" fmla="*/ 473226 h 1154345"/>
              <a:gd name="connsiteX57" fmla="*/ 1317860 w 4083778"/>
              <a:gd name="connsiteY57" fmla="*/ 473226 h 1154345"/>
              <a:gd name="connsiteX58" fmla="*/ 1317860 w 4083778"/>
              <a:gd name="connsiteY58" fmla="*/ 424707 h 1154345"/>
              <a:gd name="connsiteX59" fmla="*/ 1270227 w 4083778"/>
              <a:gd name="connsiteY59" fmla="*/ 424707 h 1154345"/>
              <a:gd name="connsiteX60" fmla="*/ 1270227 w 4083778"/>
              <a:gd name="connsiteY60" fmla="*/ 391636 h 1154345"/>
              <a:gd name="connsiteX61" fmla="*/ 1230087 w 4083778"/>
              <a:gd name="connsiteY61" fmla="*/ 391636 h 1154345"/>
              <a:gd name="connsiteX62" fmla="*/ 1230087 w 4083778"/>
              <a:gd name="connsiteY62" fmla="*/ 373903 h 1154345"/>
              <a:gd name="connsiteX63" fmla="*/ 1169371 w 4083778"/>
              <a:gd name="connsiteY63" fmla="*/ 373903 h 1154345"/>
              <a:gd name="connsiteX64" fmla="*/ 1169371 w 4083778"/>
              <a:gd name="connsiteY64" fmla="*/ 352363 h 1154345"/>
              <a:gd name="connsiteX65" fmla="*/ 1135201 w 4083778"/>
              <a:gd name="connsiteY65" fmla="*/ 352363 h 1154345"/>
              <a:gd name="connsiteX66" fmla="*/ 1135201 w 4083778"/>
              <a:gd name="connsiteY66" fmla="*/ 336045 h 1154345"/>
              <a:gd name="connsiteX67" fmla="*/ 1096587 w 4083778"/>
              <a:gd name="connsiteY67" fmla="*/ 336045 h 1154345"/>
              <a:gd name="connsiteX68" fmla="*/ 1096587 w 4083778"/>
              <a:gd name="connsiteY68" fmla="*/ 320924 h 1154345"/>
              <a:gd name="connsiteX69" fmla="*/ 1052891 w 4083778"/>
              <a:gd name="connsiteY69" fmla="*/ 320924 h 1154345"/>
              <a:gd name="connsiteX70" fmla="*/ 1052891 w 4083778"/>
              <a:gd name="connsiteY70" fmla="*/ 290463 h 1154345"/>
              <a:gd name="connsiteX71" fmla="*/ 1001955 w 4083778"/>
              <a:gd name="connsiteY71" fmla="*/ 290463 h 1154345"/>
              <a:gd name="connsiteX72" fmla="*/ 1001955 w 4083778"/>
              <a:gd name="connsiteY72" fmla="*/ 261308 h 1154345"/>
              <a:gd name="connsiteX73" fmla="*/ 894112 w 4083778"/>
              <a:gd name="connsiteY73" fmla="*/ 261308 h 1154345"/>
              <a:gd name="connsiteX74" fmla="*/ 894112 w 4083778"/>
              <a:gd name="connsiteY74" fmla="*/ 230956 h 1154345"/>
              <a:gd name="connsiteX75" fmla="*/ 768487 w 4083778"/>
              <a:gd name="connsiteY75" fmla="*/ 230956 h 1154345"/>
              <a:gd name="connsiteX76" fmla="*/ 768487 w 4083778"/>
              <a:gd name="connsiteY76" fmla="*/ 186462 h 1154345"/>
              <a:gd name="connsiteX77" fmla="*/ 736731 w 4083778"/>
              <a:gd name="connsiteY77" fmla="*/ 186462 h 1154345"/>
              <a:gd name="connsiteX78" fmla="*/ 736731 w 4083778"/>
              <a:gd name="connsiteY78" fmla="*/ 162746 h 1154345"/>
              <a:gd name="connsiteX79" fmla="*/ 698625 w 4083778"/>
              <a:gd name="connsiteY79" fmla="*/ 162746 h 1154345"/>
              <a:gd name="connsiteX80" fmla="*/ 698625 w 4083778"/>
              <a:gd name="connsiteY80" fmla="*/ 146863 h 1154345"/>
              <a:gd name="connsiteX81" fmla="*/ 660518 w 4083778"/>
              <a:gd name="connsiteY81" fmla="*/ 146863 h 1154345"/>
              <a:gd name="connsiteX82" fmla="*/ 660518 w 4083778"/>
              <a:gd name="connsiteY82" fmla="*/ 119666 h 1154345"/>
              <a:gd name="connsiteX83" fmla="*/ 567918 w 4083778"/>
              <a:gd name="connsiteY83" fmla="*/ 119666 h 1154345"/>
              <a:gd name="connsiteX84" fmla="*/ 567918 w 4083778"/>
              <a:gd name="connsiteY84" fmla="*/ 87030 h 1154345"/>
              <a:gd name="connsiteX85" fmla="*/ 457282 w 4083778"/>
              <a:gd name="connsiteY85" fmla="*/ 87030 h 1154345"/>
              <a:gd name="connsiteX86" fmla="*/ 457282 w 4083778"/>
              <a:gd name="connsiteY86" fmla="*/ 75390 h 1154345"/>
              <a:gd name="connsiteX87" fmla="*/ 410664 w 4083778"/>
              <a:gd name="connsiteY87" fmla="*/ 75390 h 1154345"/>
              <a:gd name="connsiteX88" fmla="*/ 410664 w 4083778"/>
              <a:gd name="connsiteY88" fmla="*/ 62988 h 1154345"/>
              <a:gd name="connsiteX89" fmla="*/ 342961 w 4083778"/>
              <a:gd name="connsiteY89" fmla="*/ 62988 h 1154345"/>
              <a:gd name="connsiteX90" fmla="*/ 342961 w 4083778"/>
              <a:gd name="connsiteY90" fmla="*/ 47975 h 1154345"/>
              <a:gd name="connsiteX91" fmla="*/ 241724 w 4083778"/>
              <a:gd name="connsiteY91" fmla="*/ 47975 h 1154345"/>
              <a:gd name="connsiteX92" fmla="*/ 241724 w 4083778"/>
              <a:gd name="connsiteY92" fmla="*/ 25565 h 1154345"/>
              <a:gd name="connsiteX93" fmla="*/ 196504 w 4083778"/>
              <a:gd name="connsiteY93" fmla="*/ 25565 h 1154345"/>
              <a:gd name="connsiteX94" fmla="*/ 196504 w 4083778"/>
              <a:gd name="connsiteY94" fmla="*/ 10552 h 1154345"/>
              <a:gd name="connsiteX95" fmla="*/ 127023 w 4083778"/>
              <a:gd name="connsiteY95" fmla="*/ 10552 h 1154345"/>
              <a:gd name="connsiteX96" fmla="*/ 127023 w 4083778"/>
              <a:gd name="connsiteY96" fmla="*/ 0 h 1154345"/>
              <a:gd name="connsiteX97" fmla="*/ 0 w 4083778"/>
              <a:gd name="connsiteY97" fmla="*/ 0 h 115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4083778" h="1154345">
                <a:moveTo>
                  <a:pt x="4083778" y="1154346"/>
                </a:moveTo>
                <a:lnTo>
                  <a:pt x="3067597" y="1154346"/>
                </a:lnTo>
                <a:lnTo>
                  <a:pt x="3067597" y="1140530"/>
                </a:lnTo>
                <a:lnTo>
                  <a:pt x="2915170" y="1140530"/>
                </a:lnTo>
                <a:lnTo>
                  <a:pt x="2915170" y="1124320"/>
                </a:lnTo>
                <a:lnTo>
                  <a:pt x="2750040" y="1124320"/>
                </a:lnTo>
                <a:lnTo>
                  <a:pt x="2750040" y="1110613"/>
                </a:lnTo>
                <a:lnTo>
                  <a:pt x="2702915" y="1110613"/>
                </a:lnTo>
                <a:lnTo>
                  <a:pt x="2702915" y="1103107"/>
                </a:lnTo>
                <a:lnTo>
                  <a:pt x="2648930" y="1103107"/>
                </a:lnTo>
                <a:lnTo>
                  <a:pt x="2648930" y="1082437"/>
                </a:lnTo>
                <a:lnTo>
                  <a:pt x="2432484" y="1082437"/>
                </a:lnTo>
                <a:lnTo>
                  <a:pt x="2432484" y="1071558"/>
                </a:lnTo>
                <a:lnTo>
                  <a:pt x="2351951" y="1071558"/>
                </a:lnTo>
                <a:lnTo>
                  <a:pt x="2351951" y="1038922"/>
                </a:lnTo>
                <a:lnTo>
                  <a:pt x="2292759" y="1038922"/>
                </a:lnTo>
                <a:lnTo>
                  <a:pt x="2292759" y="1013357"/>
                </a:lnTo>
                <a:lnTo>
                  <a:pt x="2241188" y="1013357"/>
                </a:lnTo>
                <a:lnTo>
                  <a:pt x="2241188" y="995407"/>
                </a:lnTo>
                <a:lnTo>
                  <a:pt x="2191141" y="995407"/>
                </a:lnTo>
                <a:lnTo>
                  <a:pt x="2191141" y="980938"/>
                </a:lnTo>
                <a:lnTo>
                  <a:pt x="2153034" y="980938"/>
                </a:lnTo>
                <a:lnTo>
                  <a:pt x="2153034" y="956026"/>
                </a:lnTo>
                <a:lnTo>
                  <a:pt x="2114927" y="956026"/>
                </a:lnTo>
                <a:lnTo>
                  <a:pt x="2114927" y="941013"/>
                </a:lnTo>
                <a:lnTo>
                  <a:pt x="2062086" y="941013"/>
                </a:lnTo>
                <a:lnTo>
                  <a:pt x="2062086" y="892385"/>
                </a:lnTo>
                <a:lnTo>
                  <a:pt x="2032998" y="892385"/>
                </a:lnTo>
                <a:lnTo>
                  <a:pt x="2032998" y="843104"/>
                </a:lnTo>
                <a:lnTo>
                  <a:pt x="1984856" y="843104"/>
                </a:lnTo>
                <a:lnTo>
                  <a:pt x="1984856" y="818736"/>
                </a:lnTo>
                <a:lnTo>
                  <a:pt x="1961611" y="818736"/>
                </a:lnTo>
                <a:lnTo>
                  <a:pt x="1961611" y="785121"/>
                </a:lnTo>
                <a:lnTo>
                  <a:pt x="1872822" y="785121"/>
                </a:lnTo>
                <a:lnTo>
                  <a:pt x="1872822" y="756074"/>
                </a:lnTo>
                <a:lnTo>
                  <a:pt x="1824680" y="756074"/>
                </a:lnTo>
                <a:lnTo>
                  <a:pt x="1824680" y="734317"/>
                </a:lnTo>
                <a:lnTo>
                  <a:pt x="1741735" y="734317"/>
                </a:lnTo>
                <a:lnTo>
                  <a:pt x="1741735" y="706576"/>
                </a:lnTo>
                <a:lnTo>
                  <a:pt x="1711122" y="706576"/>
                </a:lnTo>
                <a:lnTo>
                  <a:pt x="1711122" y="690802"/>
                </a:lnTo>
                <a:lnTo>
                  <a:pt x="1686353" y="690802"/>
                </a:lnTo>
                <a:lnTo>
                  <a:pt x="1686353" y="669044"/>
                </a:lnTo>
                <a:lnTo>
                  <a:pt x="1638592" y="669044"/>
                </a:lnTo>
                <a:lnTo>
                  <a:pt x="1638592" y="651638"/>
                </a:lnTo>
                <a:lnTo>
                  <a:pt x="1580035" y="651638"/>
                </a:lnTo>
                <a:lnTo>
                  <a:pt x="1580035" y="625529"/>
                </a:lnTo>
                <a:lnTo>
                  <a:pt x="1517921" y="625529"/>
                </a:lnTo>
                <a:lnTo>
                  <a:pt x="1517921" y="603772"/>
                </a:lnTo>
                <a:lnTo>
                  <a:pt x="1463555" y="603772"/>
                </a:lnTo>
                <a:lnTo>
                  <a:pt x="1463555" y="560256"/>
                </a:lnTo>
                <a:lnTo>
                  <a:pt x="1427099" y="560256"/>
                </a:lnTo>
                <a:lnTo>
                  <a:pt x="1427099" y="516741"/>
                </a:lnTo>
                <a:lnTo>
                  <a:pt x="1366002" y="516741"/>
                </a:lnTo>
                <a:lnTo>
                  <a:pt x="1366002" y="494984"/>
                </a:lnTo>
                <a:lnTo>
                  <a:pt x="1342629" y="494984"/>
                </a:lnTo>
                <a:lnTo>
                  <a:pt x="1342629" y="473226"/>
                </a:lnTo>
                <a:lnTo>
                  <a:pt x="1317860" y="473226"/>
                </a:lnTo>
                <a:lnTo>
                  <a:pt x="1317860" y="424707"/>
                </a:lnTo>
                <a:lnTo>
                  <a:pt x="1270227" y="424707"/>
                </a:lnTo>
                <a:lnTo>
                  <a:pt x="1270227" y="391636"/>
                </a:lnTo>
                <a:lnTo>
                  <a:pt x="1230087" y="391636"/>
                </a:lnTo>
                <a:lnTo>
                  <a:pt x="1230087" y="373903"/>
                </a:lnTo>
                <a:lnTo>
                  <a:pt x="1169371" y="373903"/>
                </a:lnTo>
                <a:lnTo>
                  <a:pt x="1169371" y="352363"/>
                </a:lnTo>
                <a:lnTo>
                  <a:pt x="1135201" y="352363"/>
                </a:lnTo>
                <a:lnTo>
                  <a:pt x="1135201" y="336045"/>
                </a:lnTo>
                <a:lnTo>
                  <a:pt x="1096587" y="336045"/>
                </a:lnTo>
                <a:lnTo>
                  <a:pt x="1096587" y="320924"/>
                </a:lnTo>
                <a:lnTo>
                  <a:pt x="1052891" y="320924"/>
                </a:lnTo>
                <a:lnTo>
                  <a:pt x="1052891" y="290463"/>
                </a:lnTo>
                <a:lnTo>
                  <a:pt x="1001955" y="290463"/>
                </a:lnTo>
                <a:lnTo>
                  <a:pt x="1001955" y="261308"/>
                </a:lnTo>
                <a:lnTo>
                  <a:pt x="894112" y="261308"/>
                </a:lnTo>
                <a:lnTo>
                  <a:pt x="894112" y="230956"/>
                </a:lnTo>
                <a:lnTo>
                  <a:pt x="768487" y="230956"/>
                </a:lnTo>
                <a:lnTo>
                  <a:pt x="768487" y="186462"/>
                </a:lnTo>
                <a:lnTo>
                  <a:pt x="736731" y="186462"/>
                </a:lnTo>
                <a:lnTo>
                  <a:pt x="736731" y="162746"/>
                </a:lnTo>
                <a:lnTo>
                  <a:pt x="698625" y="162746"/>
                </a:lnTo>
                <a:lnTo>
                  <a:pt x="698625" y="146863"/>
                </a:lnTo>
                <a:lnTo>
                  <a:pt x="660518" y="146863"/>
                </a:lnTo>
                <a:lnTo>
                  <a:pt x="660518" y="119666"/>
                </a:lnTo>
                <a:lnTo>
                  <a:pt x="567918" y="119666"/>
                </a:lnTo>
                <a:lnTo>
                  <a:pt x="567918" y="87030"/>
                </a:lnTo>
                <a:lnTo>
                  <a:pt x="457282" y="87030"/>
                </a:lnTo>
                <a:lnTo>
                  <a:pt x="457282" y="75390"/>
                </a:lnTo>
                <a:lnTo>
                  <a:pt x="410664" y="75390"/>
                </a:lnTo>
                <a:lnTo>
                  <a:pt x="410664" y="62988"/>
                </a:lnTo>
                <a:lnTo>
                  <a:pt x="342961" y="62988"/>
                </a:lnTo>
                <a:lnTo>
                  <a:pt x="342961" y="47975"/>
                </a:lnTo>
                <a:lnTo>
                  <a:pt x="241724" y="47975"/>
                </a:lnTo>
                <a:lnTo>
                  <a:pt x="241724" y="25565"/>
                </a:lnTo>
                <a:lnTo>
                  <a:pt x="196504" y="25565"/>
                </a:lnTo>
                <a:lnTo>
                  <a:pt x="196504" y="10552"/>
                </a:lnTo>
                <a:lnTo>
                  <a:pt x="127023" y="10552"/>
                </a:lnTo>
                <a:lnTo>
                  <a:pt x="127023" y="0"/>
                </a:lnTo>
                <a:lnTo>
                  <a:pt x="0" y="0"/>
                </a:lnTo>
              </a:path>
            </a:pathLst>
          </a:custGeom>
          <a:noFill/>
          <a:ln w="28575" cap="flat">
            <a:solidFill>
              <a:srgbClr val="E1471D"/>
            </a:solidFill>
            <a:prstDash val="solid"/>
            <a:miter/>
          </a:ln>
        </p:spPr>
        <p:txBody>
          <a:bodyPr rtlCol="0" anchor="ctr"/>
          <a:lstStyle/>
          <a:p>
            <a:endParaRPr lang="en-US"/>
          </a:p>
        </p:txBody>
      </p:sp>
      <p:grpSp>
        <p:nvGrpSpPr>
          <p:cNvPr id="46317" name="Graphic 46226">
            <a:extLst>
              <a:ext uri="{FF2B5EF4-FFF2-40B4-BE49-F238E27FC236}">
                <a16:creationId xmlns:a16="http://schemas.microsoft.com/office/drawing/2014/main" id="{AA1991FF-2B8C-E404-FD94-3EFF97ED31C2}"/>
              </a:ext>
            </a:extLst>
          </p:cNvPr>
          <p:cNvGrpSpPr/>
          <p:nvPr/>
        </p:nvGrpSpPr>
        <p:grpSpPr>
          <a:xfrm>
            <a:off x="6927962" y="1892942"/>
            <a:ext cx="4128235" cy="1229300"/>
            <a:chOff x="6927962" y="1892942"/>
            <a:chExt cx="4128235" cy="1229300"/>
          </a:xfrm>
          <a:solidFill>
            <a:srgbClr val="E1471D"/>
          </a:solidFill>
        </p:grpSpPr>
        <p:grpSp>
          <p:nvGrpSpPr>
            <p:cNvPr id="46318" name="Graphic 46226">
              <a:extLst>
                <a:ext uri="{FF2B5EF4-FFF2-40B4-BE49-F238E27FC236}">
                  <a16:creationId xmlns:a16="http://schemas.microsoft.com/office/drawing/2014/main" id="{0EFA84B7-C479-B395-5C89-9AC96CEFD5C8}"/>
                </a:ext>
              </a:extLst>
            </p:cNvPr>
            <p:cNvGrpSpPr/>
            <p:nvPr/>
          </p:nvGrpSpPr>
          <p:grpSpPr>
            <a:xfrm>
              <a:off x="10878367" y="3056969"/>
              <a:ext cx="177831" cy="65272"/>
              <a:chOff x="10878367" y="3056969"/>
              <a:chExt cx="177831" cy="65272"/>
            </a:xfrm>
            <a:solidFill>
              <a:srgbClr val="E1471D"/>
            </a:solidFill>
          </p:grpSpPr>
          <p:sp>
            <p:nvSpPr>
              <p:cNvPr id="46319" name="Freeform: Shape 46318">
                <a:extLst>
                  <a:ext uri="{FF2B5EF4-FFF2-40B4-BE49-F238E27FC236}">
                    <a16:creationId xmlns:a16="http://schemas.microsoft.com/office/drawing/2014/main" id="{3A95E042-A819-9A88-3301-83FA96AB0636}"/>
                  </a:ext>
                </a:extLst>
              </p:cNvPr>
              <p:cNvSpPr/>
              <p:nvPr/>
            </p:nvSpPr>
            <p:spPr>
              <a:xfrm>
                <a:off x="10979985" y="305696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20" name="Freeform: Shape 46319">
                <a:extLst>
                  <a:ext uri="{FF2B5EF4-FFF2-40B4-BE49-F238E27FC236}">
                    <a16:creationId xmlns:a16="http://schemas.microsoft.com/office/drawing/2014/main" id="{07159FFD-4CE2-7DB8-27CC-FA83482EB63D}"/>
                  </a:ext>
                </a:extLst>
              </p:cNvPr>
              <p:cNvSpPr/>
              <p:nvPr/>
            </p:nvSpPr>
            <p:spPr>
              <a:xfrm>
                <a:off x="10929176" y="305696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21" name="Freeform: Shape 46320">
                <a:extLst>
                  <a:ext uri="{FF2B5EF4-FFF2-40B4-BE49-F238E27FC236}">
                    <a16:creationId xmlns:a16="http://schemas.microsoft.com/office/drawing/2014/main" id="{A82C046B-853F-E871-3061-4F91AB43FC0F}"/>
                  </a:ext>
                </a:extLst>
              </p:cNvPr>
              <p:cNvSpPr/>
              <p:nvPr/>
            </p:nvSpPr>
            <p:spPr>
              <a:xfrm>
                <a:off x="10878367" y="305696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grpSp>
        <p:grpSp>
          <p:nvGrpSpPr>
            <p:cNvPr id="46322" name="Graphic 46226">
              <a:extLst>
                <a:ext uri="{FF2B5EF4-FFF2-40B4-BE49-F238E27FC236}">
                  <a16:creationId xmlns:a16="http://schemas.microsoft.com/office/drawing/2014/main" id="{F16B6CC1-F118-04CB-EF47-834F5768BE34}"/>
                </a:ext>
              </a:extLst>
            </p:cNvPr>
            <p:cNvGrpSpPr/>
            <p:nvPr/>
          </p:nvGrpSpPr>
          <p:grpSpPr>
            <a:xfrm>
              <a:off x="10662428" y="3056969"/>
              <a:ext cx="177831" cy="65272"/>
              <a:chOff x="10662428" y="3056969"/>
              <a:chExt cx="177831" cy="65272"/>
            </a:xfrm>
            <a:solidFill>
              <a:srgbClr val="E1471D"/>
            </a:solidFill>
          </p:grpSpPr>
          <p:sp>
            <p:nvSpPr>
              <p:cNvPr id="46323" name="Freeform: Shape 46322">
                <a:extLst>
                  <a:ext uri="{FF2B5EF4-FFF2-40B4-BE49-F238E27FC236}">
                    <a16:creationId xmlns:a16="http://schemas.microsoft.com/office/drawing/2014/main" id="{D55ED388-01F5-BDCE-2130-C9C715082058}"/>
                  </a:ext>
                </a:extLst>
              </p:cNvPr>
              <p:cNvSpPr/>
              <p:nvPr/>
            </p:nvSpPr>
            <p:spPr>
              <a:xfrm>
                <a:off x="10764046" y="305696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24" name="Freeform: Shape 46323">
                <a:extLst>
                  <a:ext uri="{FF2B5EF4-FFF2-40B4-BE49-F238E27FC236}">
                    <a16:creationId xmlns:a16="http://schemas.microsoft.com/office/drawing/2014/main" id="{33CAD9C8-9F5D-A0AF-5824-414069E91661}"/>
                  </a:ext>
                </a:extLst>
              </p:cNvPr>
              <p:cNvSpPr/>
              <p:nvPr/>
            </p:nvSpPr>
            <p:spPr>
              <a:xfrm>
                <a:off x="10713237" y="305696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25" name="Freeform: Shape 46324">
                <a:extLst>
                  <a:ext uri="{FF2B5EF4-FFF2-40B4-BE49-F238E27FC236}">
                    <a16:creationId xmlns:a16="http://schemas.microsoft.com/office/drawing/2014/main" id="{52697AF1-6CD5-DC11-0488-167A8CBA65F9}"/>
                  </a:ext>
                </a:extLst>
              </p:cNvPr>
              <p:cNvSpPr/>
              <p:nvPr/>
            </p:nvSpPr>
            <p:spPr>
              <a:xfrm>
                <a:off x="10662428" y="305696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grpSp>
        <p:grpSp>
          <p:nvGrpSpPr>
            <p:cNvPr id="46326" name="Graphic 46226">
              <a:extLst>
                <a:ext uri="{FF2B5EF4-FFF2-40B4-BE49-F238E27FC236}">
                  <a16:creationId xmlns:a16="http://schemas.microsoft.com/office/drawing/2014/main" id="{62699A55-DFE8-05A1-0B4E-29A7A4264366}"/>
                </a:ext>
              </a:extLst>
            </p:cNvPr>
            <p:cNvGrpSpPr/>
            <p:nvPr/>
          </p:nvGrpSpPr>
          <p:grpSpPr>
            <a:xfrm>
              <a:off x="10471894" y="3056969"/>
              <a:ext cx="177831" cy="65272"/>
              <a:chOff x="10471894" y="3056969"/>
              <a:chExt cx="177831" cy="65272"/>
            </a:xfrm>
            <a:solidFill>
              <a:srgbClr val="E1471D"/>
            </a:solidFill>
          </p:grpSpPr>
          <p:sp>
            <p:nvSpPr>
              <p:cNvPr id="46327" name="Freeform: Shape 46326">
                <a:extLst>
                  <a:ext uri="{FF2B5EF4-FFF2-40B4-BE49-F238E27FC236}">
                    <a16:creationId xmlns:a16="http://schemas.microsoft.com/office/drawing/2014/main" id="{2C93755A-A972-D5FD-D3D7-1956DE5957A9}"/>
                  </a:ext>
                </a:extLst>
              </p:cNvPr>
              <p:cNvSpPr/>
              <p:nvPr/>
            </p:nvSpPr>
            <p:spPr>
              <a:xfrm>
                <a:off x="10573512" y="305696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28" name="Freeform: Shape 46327">
                <a:extLst>
                  <a:ext uri="{FF2B5EF4-FFF2-40B4-BE49-F238E27FC236}">
                    <a16:creationId xmlns:a16="http://schemas.microsoft.com/office/drawing/2014/main" id="{3F16293D-C3E7-10A2-6216-8D823A6A8405}"/>
                  </a:ext>
                </a:extLst>
              </p:cNvPr>
              <p:cNvSpPr/>
              <p:nvPr/>
            </p:nvSpPr>
            <p:spPr>
              <a:xfrm>
                <a:off x="10522703" y="305696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29" name="Freeform: Shape 46328">
                <a:extLst>
                  <a:ext uri="{FF2B5EF4-FFF2-40B4-BE49-F238E27FC236}">
                    <a16:creationId xmlns:a16="http://schemas.microsoft.com/office/drawing/2014/main" id="{3B7A868E-F0B6-4BAC-EDF3-AB4D8C126E33}"/>
                  </a:ext>
                </a:extLst>
              </p:cNvPr>
              <p:cNvSpPr/>
              <p:nvPr/>
            </p:nvSpPr>
            <p:spPr>
              <a:xfrm>
                <a:off x="10471894" y="305696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grpSp>
        <p:grpSp>
          <p:nvGrpSpPr>
            <p:cNvPr id="46330" name="Graphic 46226">
              <a:extLst>
                <a:ext uri="{FF2B5EF4-FFF2-40B4-BE49-F238E27FC236}">
                  <a16:creationId xmlns:a16="http://schemas.microsoft.com/office/drawing/2014/main" id="{2F8BA078-BDC3-198B-3333-802E1E28F10B}"/>
                </a:ext>
              </a:extLst>
            </p:cNvPr>
            <p:cNvGrpSpPr/>
            <p:nvPr/>
          </p:nvGrpSpPr>
          <p:grpSpPr>
            <a:xfrm>
              <a:off x="10306765" y="3056969"/>
              <a:ext cx="177831" cy="65272"/>
              <a:chOff x="10306765" y="3056969"/>
              <a:chExt cx="177831" cy="65272"/>
            </a:xfrm>
            <a:solidFill>
              <a:srgbClr val="E1471D"/>
            </a:solidFill>
          </p:grpSpPr>
          <p:sp>
            <p:nvSpPr>
              <p:cNvPr id="46331" name="Freeform: Shape 46330">
                <a:extLst>
                  <a:ext uri="{FF2B5EF4-FFF2-40B4-BE49-F238E27FC236}">
                    <a16:creationId xmlns:a16="http://schemas.microsoft.com/office/drawing/2014/main" id="{B7C3DD61-0D8B-2467-FB11-0DC2B6213B04}"/>
                  </a:ext>
                </a:extLst>
              </p:cNvPr>
              <p:cNvSpPr/>
              <p:nvPr/>
            </p:nvSpPr>
            <p:spPr>
              <a:xfrm>
                <a:off x="10408383" y="305696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32" name="Freeform: Shape 46331">
                <a:extLst>
                  <a:ext uri="{FF2B5EF4-FFF2-40B4-BE49-F238E27FC236}">
                    <a16:creationId xmlns:a16="http://schemas.microsoft.com/office/drawing/2014/main" id="{887DDFB1-C6BF-4F11-6CF2-6A7CC82B284E}"/>
                  </a:ext>
                </a:extLst>
              </p:cNvPr>
              <p:cNvSpPr/>
              <p:nvPr/>
            </p:nvSpPr>
            <p:spPr>
              <a:xfrm>
                <a:off x="10357574" y="305696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33" name="Freeform: Shape 46332">
                <a:extLst>
                  <a:ext uri="{FF2B5EF4-FFF2-40B4-BE49-F238E27FC236}">
                    <a16:creationId xmlns:a16="http://schemas.microsoft.com/office/drawing/2014/main" id="{84D8FB79-5737-7EA9-9477-BE52FB1CB76E}"/>
                  </a:ext>
                </a:extLst>
              </p:cNvPr>
              <p:cNvSpPr/>
              <p:nvPr/>
            </p:nvSpPr>
            <p:spPr>
              <a:xfrm>
                <a:off x="10306765" y="305696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grpSp>
        <p:grpSp>
          <p:nvGrpSpPr>
            <p:cNvPr id="46334" name="Graphic 46226">
              <a:extLst>
                <a:ext uri="{FF2B5EF4-FFF2-40B4-BE49-F238E27FC236}">
                  <a16:creationId xmlns:a16="http://schemas.microsoft.com/office/drawing/2014/main" id="{43F84474-36F4-17DC-AB9F-F949F1095ECB}"/>
                </a:ext>
              </a:extLst>
            </p:cNvPr>
            <p:cNvGrpSpPr/>
            <p:nvPr/>
          </p:nvGrpSpPr>
          <p:grpSpPr>
            <a:xfrm>
              <a:off x="9874888" y="3046091"/>
              <a:ext cx="177831" cy="65272"/>
              <a:chOff x="9874888" y="3046091"/>
              <a:chExt cx="177831" cy="65272"/>
            </a:xfrm>
            <a:solidFill>
              <a:srgbClr val="E1471D"/>
            </a:solidFill>
          </p:grpSpPr>
          <p:sp>
            <p:nvSpPr>
              <p:cNvPr id="46335" name="Freeform: Shape 46334">
                <a:extLst>
                  <a:ext uri="{FF2B5EF4-FFF2-40B4-BE49-F238E27FC236}">
                    <a16:creationId xmlns:a16="http://schemas.microsoft.com/office/drawing/2014/main" id="{E25D2802-B168-C92A-5BD0-07ED3117BD9B}"/>
                  </a:ext>
                </a:extLst>
              </p:cNvPr>
              <p:cNvSpPr/>
              <p:nvPr/>
            </p:nvSpPr>
            <p:spPr>
              <a:xfrm>
                <a:off x="9976506" y="3046091"/>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36" name="Freeform: Shape 46335">
                <a:extLst>
                  <a:ext uri="{FF2B5EF4-FFF2-40B4-BE49-F238E27FC236}">
                    <a16:creationId xmlns:a16="http://schemas.microsoft.com/office/drawing/2014/main" id="{8615BF61-2A00-5A6E-446B-FE69936A21DD}"/>
                  </a:ext>
                </a:extLst>
              </p:cNvPr>
              <p:cNvSpPr/>
              <p:nvPr/>
            </p:nvSpPr>
            <p:spPr>
              <a:xfrm>
                <a:off x="9925697" y="3046091"/>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37" name="Freeform: Shape 46336">
                <a:extLst>
                  <a:ext uri="{FF2B5EF4-FFF2-40B4-BE49-F238E27FC236}">
                    <a16:creationId xmlns:a16="http://schemas.microsoft.com/office/drawing/2014/main" id="{344B9E51-5326-9FB8-ECF8-7E7BB14A4C5F}"/>
                  </a:ext>
                </a:extLst>
              </p:cNvPr>
              <p:cNvSpPr/>
              <p:nvPr/>
            </p:nvSpPr>
            <p:spPr>
              <a:xfrm>
                <a:off x="9874888" y="3046091"/>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grpSp>
        <p:grpSp>
          <p:nvGrpSpPr>
            <p:cNvPr id="46338" name="Graphic 46226">
              <a:extLst>
                <a:ext uri="{FF2B5EF4-FFF2-40B4-BE49-F238E27FC236}">
                  <a16:creationId xmlns:a16="http://schemas.microsoft.com/office/drawing/2014/main" id="{039C0235-47C3-69CE-BD43-E071D79E6182}"/>
                </a:ext>
              </a:extLst>
            </p:cNvPr>
            <p:cNvGrpSpPr/>
            <p:nvPr/>
          </p:nvGrpSpPr>
          <p:grpSpPr>
            <a:xfrm>
              <a:off x="10027315" y="3056969"/>
              <a:ext cx="292152" cy="65272"/>
              <a:chOff x="10027315" y="3056969"/>
              <a:chExt cx="292152" cy="65272"/>
            </a:xfrm>
            <a:solidFill>
              <a:srgbClr val="E1471D"/>
            </a:solidFill>
          </p:grpSpPr>
          <p:sp>
            <p:nvSpPr>
              <p:cNvPr id="46339" name="Freeform: Shape 46338">
                <a:extLst>
                  <a:ext uri="{FF2B5EF4-FFF2-40B4-BE49-F238E27FC236}">
                    <a16:creationId xmlns:a16="http://schemas.microsoft.com/office/drawing/2014/main" id="{2819ED9D-F3BD-6637-3514-4F6095A7CD6D}"/>
                  </a:ext>
                </a:extLst>
              </p:cNvPr>
              <p:cNvSpPr/>
              <p:nvPr/>
            </p:nvSpPr>
            <p:spPr>
              <a:xfrm>
                <a:off x="10243253" y="305696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40" name="Freeform: Shape 46339">
                <a:extLst>
                  <a:ext uri="{FF2B5EF4-FFF2-40B4-BE49-F238E27FC236}">
                    <a16:creationId xmlns:a16="http://schemas.microsoft.com/office/drawing/2014/main" id="{8A105562-4CF9-662E-8142-1103763668BF}"/>
                  </a:ext>
                </a:extLst>
              </p:cNvPr>
              <p:cNvSpPr/>
              <p:nvPr/>
            </p:nvSpPr>
            <p:spPr>
              <a:xfrm>
                <a:off x="10192444" y="305696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41" name="Freeform: Shape 46340">
                <a:extLst>
                  <a:ext uri="{FF2B5EF4-FFF2-40B4-BE49-F238E27FC236}">
                    <a16:creationId xmlns:a16="http://schemas.microsoft.com/office/drawing/2014/main" id="{C037968F-94D3-C713-8A9C-D889424F3E94}"/>
                  </a:ext>
                </a:extLst>
              </p:cNvPr>
              <p:cNvSpPr/>
              <p:nvPr/>
            </p:nvSpPr>
            <p:spPr>
              <a:xfrm>
                <a:off x="10141635" y="305696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42" name="Freeform: Shape 46341">
                <a:extLst>
                  <a:ext uri="{FF2B5EF4-FFF2-40B4-BE49-F238E27FC236}">
                    <a16:creationId xmlns:a16="http://schemas.microsoft.com/office/drawing/2014/main" id="{0345B41A-59D2-4B42-5614-9B6CA6BFB799}"/>
                  </a:ext>
                </a:extLst>
              </p:cNvPr>
              <p:cNvSpPr/>
              <p:nvPr/>
            </p:nvSpPr>
            <p:spPr>
              <a:xfrm>
                <a:off x="10078124" y="305696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43" name="Freeform: Shape 46342">
                <a:extLst>
                  <a:ext uri="{FF2B5EF4-FFF2-40B4-BE49-F238E27FC236}">
                    <a16:creationId xmlns:a16="http://schemas.microsoft.com/office/drawing/2014/main" id="{752ADF53-6388-3588-5673-94211CF7B8F8}"/>
                  </a:ext>
                </a:extLst>
              </p:cNvPr>
              <p:cNvSpPr/>
              <p:nvPr/>
            </p:nvSpPr>
            <p:spPr>
              <a:xfrm>
                <a:off x="10027315" y="305696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grpSp>
        <p:sp>
          <p:nvSpPr>
            <p:cNvPr id="46344" name="Freeform: Shape 46343">
              <a:extLst>
                <a:ext uri="{FF2B5EF4-FFF2-40B4-BE49-F238E27FC236}">
                  <a16:creationId xmlns:a16="http://schemas.microsoft.com/office/drawing/2014/main" id="{B65AA591-F541-FDCC-26D3-12E203D1A4FF}"/>
                </a:ext>
              </a:extLst>
            </p:cNvPr>
            <p:cNvSpPr/>
            <p:nvPr/>
          </p:nvSpPr>
          <p:spPr>
            <a:xfrm>
              <a:off x="9798674" y="3024333"/>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45" name="Freeform: Shape 46344">
              <a:extLst>
                <a:ext uri="{FF2B5EF4-FFF2-40B4-BE49-F238E27FC236}">
                  <a16:creationId xmlns:a16="http://schemas.microsoft.com/office/drawing/2014/main" id="{15F6A01F-3995-B23E-775E-60053C7039BE}"/>
                </a:ext>
              </a:extLst>
            </p:cNvPr>
            <p:cNvSpPr/>
            <p:nvPr/>
          </p:nvSpPr>
          <p:spPr>
            <a:xfrm>
              <a:off x="9760567" y="3024333"/>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46" name="Freeform: Shape 46345">
              <a:extLst>
                <a:ext uri="{FF2B5EF4-FFF2-40B4-BE49-F238E27FC236}">
                  <a16:creationId xmlns:a16="http://schemas.microsoft.com/office/drawing/2014/main" id="{3B418A3C-6A0C-37EE-10D6-33787787E4E9}"/>
                </a:ext>
              </a:extLst>
            </p:cNvPr>
            <p:cNvSpPr/>
            <p:nvPr/>
          </p:nvSpPr>
          <p:spPr>
            <a:xfrm>
              <a:off x="9684354" y="3024333"/>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47" name="Freeform: Shape 46346">
              <a:extLst>
                <a:ext uri="{FF2B5EF4-FFF2-40B4-BE49-F238E27FC236}">
                  <a16:creationId xmlns:a16="http://schemas.microsoft.com/office/drawing/2014/main" id="{1816685F-46F5-FBD6-6C44-AAA2B2FFA672}"/>
                </a:ext>
              </a:extLst>
            </p:cNvPr>
            <p:cNvSpPr/>
            <p:nvPr/>
          </p:nvSpPr>
          <p:spPr>
            <a:xfrm>
              <a:off x="9646247" y="3013454"/>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48" name="Freeform: Shape 46347">
              <a:extLst>
                <a:ext uri="{FF2B5EF4-FFF2-40B4-BE49-F238E27FC236}">
                  <a16:creationId xmlns:a16="http://schemas.microsoft.com/office/drawing/2014/main" id="{9ECCDF44-E5B5-3D73-6606-F0C920013EFF}"/>
                </a:ext>
              </a:extLst>
            </p:cNvPr>
            <p:cNvSpPr/>
            <p:nvPr/>
          </p:nvSpPr>
          <p:spPr>
            <a:xfrm>
              <a:off x="9493820" y="2980818"/>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49" name="Freeform: Shape 46348">
              <a:extLst>
                <a:ext uri="{FF2B5EF4-FFF2-40B4-BE49-F238E27FC236}">
                  <a16:creationId xmlns:a16="http://schemas.microsoft.com/office/drawing/2014/main" id="{21B1100C-E9E2-0877-A6A7-7025DC9BCC4F}"/>
                </a:ext>
              </a:extLst>
            </p:cNvPr>
            <p:cNvSpPr/>
            <p:nvPr/>
          </p:nvSpPr>
          <p:spPr>
            <a:xfrm>
              <a:off x="9430308" y="296993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50" name="Freeform: Shape 46349">
              <a:extLst>
                <a:ext uri="{FF2B5EF4-FFF2-40B4-BE49-F238E27FC236}">
                  <a16:creationId xmlns:a16="http://schemas.microsoft.com/office/drawing/2014/main" id="{59FC8758-F2F7-AAE6-D459-C6AAF90B16E5}"/>
                </a:ext>
              </a:extLst>
            </p:cNvPr>
            <p:cNvSpPr/>
            <p:nvPr/>
          </p:nvSpPr>
          <p:spPr>
            <a:xfrm>
              <a:off x="9379499" y="296993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51" name="Freeform: Shape 46350">
              <a:extLst>
                <a:ext uri="{FF2B5EF4-FFF2-40B4-BE49-F238E27FC236}">
                  <a16:creationId xmlns:a16="http://schemas.microsoft.com/office/drawing/2014/main" id="{7F907C15-1A2C-D91C-EA16-88507C654446}"/>
                </a:ext>
              </a:extLst>
            </p:cNvPr>
            <p:cNvSpPr/>
            <p:nvPr/>
          </p:nvSpPr>
          <p:spPr>
            <a:xfrm>
              <a:off x="9239774" y="2926424"/>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52" name="Freeform: Shape 46351">
              <a:extLst>
                <a:ext uri="{FF2B5EF4-FFF2-40B4-BE49-F238E27FC236}">
                  <a16:creationId xmlns:a16="http://schemas.microsoft.com/office/drawing/2014/main" id="{1A7865BA-22F7-7046-421B-9E7B7EF6770F}"/>
                </a:ext>
              </a:extLst>
            </p:cNvPr>
            <p:cNvSpPr/>
            <p:nvPr/>
          </p:nvSpPr>
          <p:spPr>
            <a:xfrm>
              <a:off x="9176263" y="2904667"/>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53" name="Freeform: Shape 46352">
              <a:extLst>
                <a:ext uri="{FF2B5EF4-FFF2-40B4-BE49-F238E27FC236}">
                  <a16:creationId xmlns:a16="http://schemas.microsoft.com/office/drawing/2014/main" id="{28172737-820B-F0DB-9181-FD8FE8C25AE7}"/>
                </a:ext>
              </a:extLst>
            </p:cNvPr>
            <p:cNvSpPr/>
            <p:nvPr/>
          </p:nvSpPr>
          <p:spPr>
            <a:xfrm>
              <a:off x="9138156" y="2893788"/>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54" name="Freeform: Shape 46353">
              <a:extLst>
                <a:ext uri="{FF2B5EF4-FFF2-40B4-BE49-F238E27FC236}">
                  <a16:creationId xmlns:a16="http://schemas.microsoft.com/office/drawing/2014/main" id="{76F7FE2B-2F63-3525-32E5-2C2E83D0DDCD}"/>
                </a:ext>
              </a:extLst>
            </p:cNvPr>
            <p:cNvSpPr/>
            <p:nvPr/>
          </p:nvSpPr>
          <p:spPr>
            <a:xfrm>
              <a:off x="9100050" y="288290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55" name="Freeform: Shape 46354">
              <a:extLst>
                <a:ext uri="{FF2B5EF4-FFF2-40B4-BE49-F238E27FC236}">
                  <a16:creationId xmlns:a16="http://schemas.microsoft.com/office/drawing/2014/main" id="{E1AB523F-34B7-E497-E144-E1A52E96716B}"/>
                </a:ext>
              </a:extLst>
            </p:cNvPr>
            <p:cNvSpPr/>
            <p:nvPr/>
          </p:nvSpPr>
          <p:spPr>
            <a:xfrm>
              <a:off x="8985729" y="2817637"/>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56" name="Freeform: Shape 46355">
              <a:extLst>
                <a:ext uri="{FF2B5EF4-FFF2-40B4-BE49-F238E27FC236}">
                  <a16:creationId xmlns:a16="http://schemas.microsoft.com/office/drawing/2014/main" id="{DC8C3D5B-D292-DA2B-8B60-F831D2871718}"/>
                </a:ext>
              </a:extLst>
            </p:cNvPr>
            <p:cNvSpPr/>
            <p:nvPr/>
          </p:nvSpPr>
          <p:spPr>
            <a:xfrm>
              <a:off x="8922218" y="2741485"/>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57" name="Freeform: Shape 46356">
              <a:extLst>
                <a:ext uri="{FF2B5EF4-FFF2-40B4-BE49-F238E27FC236}">
                  <a16:creationId xmlns:a16="http://schemas.microsoft.com/office/drawing/2014/main" id="{C9092D08-FEB5-EC8E-7916-13B8E946E0FD}"/>
                </a:ext>
              </a:extLst>
            </p:cNvPr>
            <p:cNvSpPr/>
            <p:nvPr/>
          </p:nvSpPr>
          <p:spPr>
            <a:xfrm>
              <a:off x="8896813" y="2719728"/>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58" name="Freeform: Shape 46357">
              <a:extLst>
                <a:ext uri="{FF2B5EF4-FFF2-40B4-BE49-F238E27FC236}">
                  <a16:creationId xmlns:a16="http://schemas.microsoft.com/office/drawing/2014/main" id="{3B2B05A8-52BF-CB78-8679-95FB01CEAD03}"/>
                </a:ext>
              </a:extLst>
            </p:cNvPr>
            <p:cNvSpPr/>
            <p:nvPr/>
          </p:nvSpPr>
          <p:spPr>
            <a:xfrm>
              <a:off x="8871409" y="2697970"/>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59" name="Freeform: Shape 46358">
              <a:extLst>
                <a:ext uri="{FF2B5EF4-FFF2-40B4-BE49-F238E27FC236}">
                  <a16:creationId xmlns:a16="http://schemas.microsoft.com/office/drawing/2014/main" id="{E99B1D08-4A07-D830-D568-7ECE77005DE6}"/>
                </a:ext>
              </a:extLst>
            </p:cNvPr>
            <p:cNvSpPr/>
            <p:nvPr/>
          </p:nvSpPr>
          <p:spPr>
            <a:xfrm>
              <a:off x="8807898" y="2676213"/>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60" name="Freeform: Shape 46359">
              <a:extLst>
                <a:ext uri="{FF2B5EF4-FFF2-40B4-BE49-F238E27FC236}">
                  <a16:creationId xmlns:a16="http://schemas.microsoft.com/office/drawing/2014/main" id="{251DDD6C-4175-120A-C31D-C36546070EDC}"/>
                </a:ext>
              </a:extLst>
            </p:cNvPr>
            <p:cNvSpPr/>
            <p:nvPr/>
          </p:nvSpPr>
          <p:spPr>
            <a:xfrm>
              <a:off x="8668173" y="2632698"/>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61" name="Freeform: Shape 46360">
              <a:extLst>
                <a:ext uri="{FF2B5EF4-FFF2-40B4-BE49-F238E27FC236}">
                  <a16:creationId xmlns:a16="http://schemas.microsoft.com/office/drawing/2014/main" id="{F83CBBD8-E87D-743E-060B-E5EF1CEF5B16}"/>
                </a:ext>
              </a:extLst>
            </p:cNvPr>
            <p:cNvSpPr/>
            <p:nvPr/>
          </p:nvSpPr>
          <p:spPr>
            <a:xfrm>
              <a:off x="8642768" y="2600061"/>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62" name="Freeform: Shape 46361">
              <a:extLst>
                <a:ext uri="{FF2B5EF4-FFF2-40B4-BE49-F238E27FC236}">
                  <a16:creationId xmlns:a16="http://schemas.microsoft.com/office/drawing/2014/main" id="{BE97F54B-F03E-2549-0417-20E58214BAA7}"/>
                </a:ext>
              </a:extLst>
            </p:cNvPr>
            <p:cNvSpPr/>
            <p:nvPr/>
          </p:nvSpPr>
          <p:spPr>
            <a:xfrm>
              <a:off x="8503043" y="2534789"/>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63" name="Freeform: Shape 46362">
              <a:extLst>
                <a:ext uri="{FF2B5EF4-FFF2-40B4-BE49-F238E27FC236}">
                  <a16:creationId xmlns:a16="http://schemas.microsoft.com/office/drawing/2014/main" id="{9D37CB59-3E58-1D55-4132-DFB5FA85BCAB}"/>
                </a:ext>
              </a:extLst>
            </p:cNvPr>
            <p:cNvSpPr/>
            <p:nvPr/>
          </p:nvSpPr>
          <p:spPr>
            <a:xfrm>
              <a:off x="8388723" y="2480395"/>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64" name="Freeform: Shape 46363">
              <a:extLst>
                <a:ext uri="{FF2B5EF4-FFF2-40B4-BE49-F238E27FC236}">
                  <a16:creationId xmlns:a16="http://schemas.microsoft.com/office/drawing/2014/main" id="{C72D1325-BA47-0449-BF32-05A0718F0E4A}"/>
                </a:ext>
              </a:extLst>
            </p:cNvPr>
            <p:cNvSpPr/>
            <p:nvPr/>
          </p:nvSpPr>
          <p:spPr>
            <a:xfrm>
              <a:off x="8299807" y="2415122"/>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65" name="Freeform: Shape 46364">
              <a:extLst>
                <a:ext uri="{FF2B5EF4-FFF2-40B4-BE49-F238E27FC236}">
                  <a16:creationId xmlns:a16="http://schemas.microsoft.com/office/drawing/2014/main" id="{43EFD391-8E55-14F2-4573-08880033157A}"/>
                </a:ext>
              </a:extLst>
            </p:cNvPr>
            <p:cNvSpPr/>
            <p:nvPr/>
          </p:nvSpPr>
          <p:spPr>
            <a:xfrm>
              <a:off x="8261700" y="2382486"/>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66" name="Freeform: Shape 46365">
              <a:extLst>
                <a:ext uri="{FF2B5EF4-FFF2-40B4-BE49-F238E27FC236}">
                  <a16:creationId xmlns:a16="http://schemas.microsoft.com/office/drawing/2014/main" id="{8B5BFE0D-18F7-FE91-81F3-F4ED7FD394D4}"/>
                </a:ext>
              </a:extLst>
            </p:cNvPr>
            <p:cNvSpPr/>
            <p:nvPr/>
          </p:nvSpPr>
          <p:spPr>
            <a:xfrm>
              <a:off x="8198189" y="2317213"/>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67" name="Freeform: Shape 46366">
              <a:extLst>
                <a:ext uri="{FF2B5EF4-FFF2-40B4-BE49-F238E27FC236}">
                  <a16:creationId xmlns:a16="http://schemas.microsoft.com/office/drawing/2014/main" id="{0CA269B4-DD4D-C46C-4F65-19FBEFC97EC2}"/>
                </a:ext>
              </a:extLst>
            </p:cNvPr>
            <p:cNvSpPr/>
            <p:nvPr/>
          </p:nvSpPr>
          <p:spPr>
            <a:xfrm>
              <a:off x="8160082" y="2295456"/>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68" name="Freeform: Shape 46367">
              <a:extLst>
                <a:ext uri="{FF2B5EF4-FFF2-40B4-BE49-F238E27FC236}">
                  <a16:creationId xmlns:a16="http://schemas.microsoft.com/office/drawing/2014/main" id="{B6E1AA2D-D709-8735-4495-F2175E9CAA88}"/>
                </a:ext>
              </a:extLst>
            </p:cNvPr>
            <p:cNvSpPr/>
            <p:nvPr/>
          </p:nvSpPr>
          <p:spPr>
            <a:xfrm>
              <a:off x="8083868" y="2241062"/>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69" name="Freeform: Shape 46368">
              <a:extLst>
                <a:ext uri="{FF2B5EF4-FFF2-40B4-BE49-F238E27FC236}">
                  <a16:creationId xmlns:a16="http://schemas.microsoft.com/office/drawing/2014/main" id="{C0CFD94C-EB81-358F-BBE4-036FB3C94928}"/>
                </a:ext>
              </a:extLst>
            </p:cNvPr>
            <p:cNvSpPr/>
            <p:nvPr/>
          </p:nvSpPr>
          <p:spPr>
            <a:xfrm>
              <a:off x="8033059" y="2230183"/>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70" name="Freeform: Shape 46369">
              <a:extLst>
                <a:ext uri="{FF2B5EF4-FFF2-40B4-BE49-F238E27FC236}">
                  <a16:creationId xmlns:a16="http://schemas.microsoft.com/office/drawing/2014/main" id="{FDA88711-D66D-E7BE-3FFB-4CF9B37462A5}"/>
                </a:ext>
              </a:extLst>
            </p:cNvPr>
            <p:cNvSpPr/>
            <p:nvPr/>
          </p:nvSpPr>
          <p:spPr>
            <a:xfrm>
              <a:off x="7969548" y="2208426"/>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71" name="Freeform: Shape 46370">
              <a:extLst>
                <a:ext uri="{FF2B5EF4-FFF2-40B4-BE49-F238E27FC236}">
                  <a16:creationId xmlns:a16="http://schemas.microsoft.com/office/drawing/2014/main" id="{F686AB89-B830-975D-C315-8F437AE63C2F}"/>
                </a:ext>
              </a:extLst>
            </p:cNvPr>
            <p:cNvSpPr/>
            <p:nvPr/>
          </p:nvSpPr>
          <p:spPr>
            <a:xfrm>
              <a:off x="7906037" y="2164911"/>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72" name="Freeform: Shape 46371">
              <a:extLst>
                <a:ext uri="{FF2B5EF4-FFF2-40B4-BE49-F238E27FC236}">
                  <a16:creationId xmlns:a16="http://schemas.microsoft.com/office/drawing/2014/main" id="{ACE3F86D-57B1-29EB-074D-92CAFA862898}"/>
                </a:ext>
              </a:extLst>
            </p:cNvPr>
            <p:cNvSpPr/>
            <p:nvPr/>
          </p:nvSpPr>
          <p:spPr>
            <a:xfrm>
              <a:off x="7829823" y="2143153"/>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73" name="Freeform: Shape 46372">
              <a:extLst>
                <a:ext uri="{FF2B5EF4-FFF2-40B4-BE49-F238E27FC236}">
                  <a16:creationId xmlns:a16="http://schemas.microsoft.com/office/drawing/2014/main" id="{073B3DEC-B5EA-D7DD-FBBA-7D6DEF7226A1}"/>
                </a:ext>
              </a:extLst>
            </p:cNvPr>
            <p:cNvSpPr/>
            <p:nvPr/>
          </p:nvSpPr>
          <p:spPr>
            <a:xfrm>
              <a:off x="7664694" y="2077881"/>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74" name="Freeform: Shape 46373">
              <a:extLst>
                <a:ext uri="{FF2B5EF4-FFF2-40B4-BE49-F238E27FC236}">
                  <a16:creationId xmlns:a16="http://schemas.microsoft.com/office/drawing/2014/main" id="{4818B345-D4BB-3DF5-0146-5F4C7E36DA26}"/>
                </a:ext>
              </a:extLst>
            </p:cNvPr>
            <p:cNvSpPr/>
            <p:nvPr/>
          </p:nvSpPr>
          <p:spPr>
            <a:xfrm>
              <a:off x="7626587" y="2067002"/>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75" name="Freeform: Shape 46374">
              <a:extLst>
                <a:ext uri="{FF2B5EF4-FFF2-40B4-BE49-F238E27FC236}">
                  <a16:creationId xmlns:a16="http://schemas.microsoft.com/office/drawing/2014/main" id="{20A18550-271D-25AE-9CB1-9B190F3C1436}"/>
                </a:ext>
              </a:extLst>
            </p:cNvPr>
            <p:cNvSpPr/>
            <p:nvPr/>
          </p:nvSpPr>
          <p:spPr>
            <a:xfrm>
              <a:off x="7575778" y="2034365"/>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76" name="Freeform: Shape 46375">
              <a:extLst>
                <a:ext uri="{FF2B5EF4-FFF2-40B4-BE49-F238E27FC236}">
                  <a16:creationId xmlns:a16="http://schemas.microsoft.com/office/drawing/2014/main" id="{BF162DFB-9E3E-3192-9060-92E8D6CCBC1C}"/>
                </a:ext>
              </a:extLst>
            </p:cNvPr>
            <p:cNvSpPr/>
            <p:nvPr/>
          </p:nvSpPr>
          <p:spPr>
            <a:xfrm>
              <a:off x="7524969" y="2012608"/>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77" name="Freeform: Shape 46376">
              <a:extLst>
                <a:ext uri="{FF2B5EF4-FFF2-40B4-BE49-F238E27FC236}">
                  <a16:creationId xmlns:a16="http://schemas.microsoft.com/office/drawing/2014/main" id="{0E555375-C783-F327-2E4B-AC8584CB6550}"/>
                </a:ext>
              </a:extLst>
            </p:cNvPr>
            <p:cNvSpPr/>
            <p:nvPr/>
          </p:nvSpPr>
          <p:spPr>
            <a:xfrm>
              <a:off x="7448755" y="1979972"/>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78" name="Freeform: Shape 46377">
              <a:extLst>
                <a:ext uri="{FF2B5EF4-FFF2-40B4-BE49-F238E27FC236}">
                  <a16:creationId xmlns:a16="http://schemas.microsoft.com/office/drawing/2014/main" id="{B6C75AE1-0637-9948-DC86-2A0A7F83246F}"/>
                </a:ext>
              </a:extLst>
            </p:cNvPr>
            <p:cNvSpPr/>
            <p:nvPr/>
          </p:nvSpPr>
          <p:spPr>
            <a:xfrm>
              <a:off x="7410648" y="1969093"/>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79" name="Freeform: Shape 46378">
              <a:extLst>
                <a:ext uri="{FF2B5EF4-FFF2-40B4-BE49-F238E27FC236}">
                  <a16:creationId xmlns:a16="http://schemas.microsoft.com/office/drawing/2014/main" id="{2165D675-8FAD-6FE7-1D92-462F0E886D06}"/>
                </a:ext>
              </a:extLst>
            </p:cNvPr>
            <p:cNvSpPr/>
            <p:nvPr/>
          </p:nvSpPr>
          <p:spPr>
            <a:xfrm>
              <a:off x="7105794" y="1903820"/>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80" name="Freeform: Shape 46379">
              <a:extLst>
                <a:ext uri="{FF2B5EF4-FFF2-40B4-BE49-F238E27FC236}">
                  <a16:creationId xmlns:a16="http://schemas.microsoft.com/office/drawing/2014/main" id="{3A5C2CDB-4277-44EB-053D-D53910E8A668}"/>
                </a:ext>
              </a:extLst>
            </p:cNvPr>
            <p:cNvSpPr/>
            <p:nvPr/>
          </p:nvSpPr>
          <p:spPr>
            <a:xfrm>
              <a:off x="7029580" y="1892942"/>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81" name="Freeform: Shape 46380">
              <a:extLst>
                <a:ext uri="{FF2B5EF4-FFF2-40B4-BE49-F238E27FC236}">
                  <a16:creationId xmlns:a16="http://schemas.microsoft.com/office/drawing/2014/main" id="{F8BC2F51-8BBD-D482-898D-069D27B47635}"/>
                </a:ext>
              </a:extLst>
            </p:cNvPr>
            <p:cNvSpPr/>
            <p:nvPr/>
          </p:nvSpPr>
          <p:spPr>
            <a:xfrm>
              <a:off x="6927962" y="1892942"/>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82" name="Freeform: Shape 46381">
              <a:extLst>
                <a:ext uri="{FF2B5EF4-FFF2-40B4-BE49-F238E27FC236}">
                  <a16:creationId xmlns:a16="http://schemas.microsoft.com/office/drawing/2014/main" id="{7AC6CBBB-4C7A-A8CF-A37C-74C15357805F}"/>
                </a:ext>
              </a:extLst>
            </p:cNvPr>
            <p:cNvSpPr/>
            <p:nvPr/>
          </p:nvSpPr>
          <p:spPr>
            <a:xfrm>
              <a:off x="7270923" y="1947335"/>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sp>
          <p:nvSpPr>
            <p:cNvPr id="46383" name="Freeform: Shape 46382">
              <a:extLst>
                <a:ext uri="{FF2B5EF4-FFF2-40B4-BE49-F238E27FC236}">
                  <a16:creationId xmlns:a16="http://schemas.microsoft.com/office/drawing/2014/main" id="{18066A8B-CDD7-74FC-148F-724ACB22B446}"/>
                </a:ext>
              </a:extLst>
            </p:cNvPr>
            <p:cNvSpPr/>
            <p:nvPr/>
          </p:nvSpPr>
          <p:spPr>
            <a:xfrm>
              <a:off x="7245519" y="1936457"/>
              <a:ext cx="76213" cy="65272"/>
            </a:xfrm>
            <a:custGeom>
              <a:avLst/>
              <a:gdLst>
                <a:gd name="connsiteX0" fmla="*/ 76214 w 76213"/>
                <a:gd name="connsiteY0" fmla="*/ 32636 h 65272"/>
                <a:gd name="connsiteX1" fmla="*/ 38107 w 76213"/>
                <a:gd name="connsiteY1" fmla="*/ 65273 h 65272"/>
                <a:gd name="connsiteX2" fmla="*/ 0 w 76213"/>
                <a:gd name="connsiteY2" fmla="*/ 32636 h 65272"/>
                <a:gd name="connsiteX3" fmla="*/ 38107 w 76213"/>
                <a:gd name="connsiteY3" fmla="*/ 0 h 65272"/>
                <a:gd name="connsiteX4" fmla="*/ 76214 w 76213"/>
                <a:gd name="connsiteY4" fmla="*/ 32636 h 65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13" h="65272">
                  <a:moveTo>
                    <a:pt x="76214" y="32636"/>
                  </a:moveTo>
                  <a:cubicBezTo>
                    <a:pt x="76214" y="50661"/>
                    <a:pt x="59153" y="65273"/>
                    <a:pt x="38107" y="65273"/>
                  </a:cubicBezTo>
                  <a:cubicBezTo>
                    <a:pt x="17061" y="65273"/>
                    <a:pt x="0" y="50661"/>
                    <a:pt x="0" y="32636"/>
                  </a:cubicBezTo>
                  <a:cubicBezTo>
                    <a:pt x="0" y="14612"/>
                    <a:pt x="17061" y="0"/>
                    <a:pt x="38107" y="0"/>
                  </a:cubicBezTo>
                  <a:cubicBezTo>
                    <a:pt x="59153" y="0"/>
                    <a:pt x="76214" y="14612"/>
                    <a:pt x="76214" y="32636"/>
                  </a:cubicBezTo>
                  <a:close/>
                </a:path>
              </a:pathLst>
            </a:custGeom>
            <a:solidFill>
              <a:srgbClr val="E1471D"/>
            </a:solidFill>
            <a:ln w="12682" cap="flat">
              <a:noFill/>
              <a:prstDash val="solid"/>
              <a:miter/>
            </a:ln>
          </p:spPr>
          <p:txBody>
            <a:bodyPr rtlCol="0" anchor="ctr"/>
            <a:lstStyle/>
            <a:p>
              <a:endParaRPr lang="en-US"/>
            </a:p>
          </p:txBody>
        </p:sp>
      </p:grpSp>
    </p:spTree>
    <p:extLst>
      <p:ext uri="{BB962C8B-B14F-4D97-AF65-F5344CB8AC3E}">
        <p14:creationId xmlns:p14="http://schemas.microsoft.com/office/powerpoint/2010/main" val="208433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PROpel: Safety</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1277910490"/>
              </p:ext>
            </p:extLst>
          </p:nvPr>
        </p:nvGraphicFramePr>
        <p:xfrm>
          <a:off x="727074" y="1604963"/>
          <a:ext cx="10813762" cy="3244181"/>
        </p:xfrm>
        <a:graphic>
          <a:graphicData uri="http://schemas.openxmlformats.org/drawingml/2006/table">
            <a:tbl>
              <a:tblPr/>
              <a:tblGrid>
                <a:gridCol w="4761538">
                  <a:extLst>
                    <a:ext uri="{9D8B030D-6E8A-4147-A177-3AD203B41FA5}">
                      <a16:colId xmlns:a16="http://schemas.microsoft.com/office/drawing/2014/main" val="20000"/>
                    </a:ext>
                  </a:extLst>
                </a:gridCol>
                <a:gridCol w="3124789">
                  <a:extLst>
                    <a:ext uri="{9D8B030D-6E8A-4147-A177-3AD203B41FA5}">
                      <a16:colId xmlns:a16="http://schemas.microsoft.com/office/drawing/2014/main" val="20001"/>
                    </a:ext>
                  </a:extLst>
                </a:gridCol>
                <a:gridCol w="2927435">
                  <a:extLst>
                    <a:ext uri="{9D8B030D-6E8A-4147-A177-3AD203B41FA5}">
                      <a16:colId xmlns:a16="http://schemas.microsoft.com/office/drawing/2014/main" val="4069657791"/>
                    </a:ext>
                  </a:extLst>
                </a:gridCol>
              </a:tblGrid>
              <a:tr h="65332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lumOff val="5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Abiraterone + Olaparib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Abiraterone + 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389 (97.7)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380 (96.0)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AE 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222 (55.8)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171 (43.2)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 due to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AE leading to: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Dose interruption of olaparib or placebo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Dose reduction of olaparib or placebo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Discontinuation of olaparib or placebo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Discontinuation of abiraterone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195 (49.0)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 (22.6)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 (17.3)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 (11.3)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112 (28.3)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(6.1)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 (8.6)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7812508"/>
                  </a:ext>
                </a:extLst>
              </a:tr>
            </a:tbl>
          </a:graphicData>
        </a:graphic>
      </p:graphicFrame>
      <p:sp>
        <p:nvSpPr>
          <p:cNvPr id="2" name="Text Box 15">
            <a:extLst>
              <a:ext uri="{FF2B5EF4-FFF2-40B4-BE49-F238E27FC236}">
                <a16:creationId xmlns:a16="http://schemas.microsoft.com/office/drawing/2014/main" id="{AFACDF70-9F7A-E439-B883-C5E85D5104C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Clarke. ASCO GU 2023. Abstr LBA16.</a:t>
            </a:r>
            <a:endParaRPr lang="en-US" altLang="en-US" sz="1200" b="0" dirty="0">
              <a:solidFill>
                <a:schemeClr val="bg2"/>
              </a:solidFill>
              <a:latin typeface="Calibri" panose="020F0502020204030204" pitchFamily="34" charset="0"/>
            </a:endParaRPr>
          </a:p>
        </p:txBody>
      </p:sp>
      <p:sp>
        <p:nvSpPr>
          <p:cNvPr id="3" name="Rectangle 3">
            <a:extLst>
              <a:ext uri="{FF2B5EF4-FFF2-40B4-BE49-F238E27FC236}">
                <a16:creationId xmlns:a16="http://schemas.microsoft.com/office/drawing/2014/main" id="{0A4F3EC8-19B6-470C-F430-A472B0E45659}"/>
              </a:ext>
            </a:extLst>
          </p:cNvPr>
          <p:cNvSpPr txBox="1">
            <a:spLocks noChangeArrowheads="1"/>
          </p:cNvSpPr>
          <p:nvPr/>
        </p:nvSpPr>
        <p:spPr bwMode="auto">
          <a:xfrm>
            <a:off x="604675" y="5000978"/>
            <a:ext cx="11141054" cy="121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600"/>
              </a:spcBef>
            </a:pPr>
            <a:r>
              <a:rPr lang="en-US" altLang="en-US" sz="2200" b="0" kern="0" dirty="0"/>
              <a:t>2 cases of MDS/AML in abiraterone + olaparib arm</a:t>
            </a:r>
          </a:p>
          <a:p>
            <a:pPr>
              <a:spcBef>
                <a:spcPts val="600"/>
              </a:spcBef>
            </a:pPr>
            <a:r>
              <a:rPr lang="en-US" altLang="en-US" sz="2200" b="0" kern="0" dirty="0"/>
              <a:t>Incidence of new primary malignancies, pneumonitis balanced between treatment arms</a:t>
            </a:r>
          </a:p>
          <a:p>
            <a:pPr>
              <a:spcBef>
                <a:spcPts val="600"/>
              </a:spcBef>
            </a:pPr>
            <a:r>
              <a:rPr lang="en-US" altLang="en-US" sz="2200" b="0" kern="0" dirty="0" err="1"/>
              <a:t>HRQoL</a:t>
            </a:r>
            <a:r>
              <a:rPr lang="en-US" altLang="en-US" sz="2200" b="0" kern="0" dirty="0"/>
              <a:t> assessed by FACT-P was similar between treatment arms</a:t>
            </a:r>
          </a:p>
        </p:txBody>
      </p:sp>
    </p:spTree>
    <p:extLst>
      <p:ext uri="{BB962C8B-B14F-4D97-AF65-F5344CB8AC3E}">
        <p14:creationId xmlns:p14="http://schemas.microsoft.com/office/powerpoint/2010/main" val="1226557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PROpel: AEs in &gt;10% of Patients</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1670319614"/>
              </p:ext>
            </p:extLst>
          </p:nvPr>
        </p:nvGraphicFramePr>
        <p:xfrm>
          <a:off x="727073" y="1604963"/>
          <a:ext cx="5258092" cy="4114857"/>
        </p:xfrm>
        <a:graphic>
          <a:graphicData uri="http://schemas.openxmlformats.org/drawingml/2006/table">
            <a:tbl>
              <a:tblPr/>
              <a:tblGrid>
                <a:gridCol w="1946854">
                  <a:extLst>
                    <a:ext uri="{9D8B030D-6E8A-4147-A177-3AD203B41FA5}">
                      <a16:colId xmlns:a16="http://schemas.microsoft.com/office/drawing/2014/main" val="20000"/>
                    </a:ext>
                  </a:extLst>
                </a:gridCol>
                <a:gridCol w="900546">
                  <a:extLst>
                    <a:ext uri="{9D8B030D-6E8A-4147-A177-3AD203B41FA5}">
                      <a16:colId xmlns:a16="http://schemas.microsoft.com/office/drawing/2014/main" val="20001"/>
                    </a:ext>
                  </a:extLst>
                </a:gridCol>
                <a:gridCol w="890632">
                  <a:extLst>
                    <a:ext uri="{9D8B030D-6E8A-4147-A177-3AD203B41FA5}">
                      <a16:colId xmlns:a16="http://schemas.microsoft.com/office/drawing/2014/main" val="468746765"/>
                    </a:ext>
                  </a:extLst>
                </a:gridCol>
                <a:gridCol w="771913">
                  <a:extLst>
                    <a:ext uri="{9D8B030D-6E8A-4147-A177-3AD203B41FA5}">
                      <a16:colId xmlns:a16="http://schemas.microsoft.com/office/drawing/2014/main" val="4069657791"/>
                    </a:ext>
                  </a:extLst>
                </a:gridCol>
                <a:gridCol w="748147">
                  <a:extLst>
                    <a:ext uri="{9D8B030D-6E8A-4147-A177-3AD203B41FA5}">
                      <a16:colId xmlns:a16="http://schemas.microsoft.com/office/drawing/2014/main" val="81595047"/>
                    </a:ext>
                  </a:extLst>
                </a:gridCol>
              </a:tblGrid>
              <a:tr h="65332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lumOff val="50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Abiraterone + Olaparib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Abiraterone + 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0"/>
                  </a:ext>
                </a:extLst>
              </a:tr>
              <a:tr h="30480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lumOff val="5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652631900"/>
                  </a:ext>
                </a:extLst>
              </a:tr>
              <a:tr h="36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Fatigue/asthenia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Back pain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7812508"/>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5688682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72415467"/>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11336326"/>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55883986"/>
                  </a:ext>
                </a:extLst>
              </a:tr>
            </a:tbl>
          </a:graphicData>
        </a:graphic>
      </p:graphicFrame>
      <p:sp>
        <p:nvSpPr>
          <p:cNvPr id="3" name="Rectangle 3">
            <a:extLst>
              <a:ext uri="{FF2B5EF4-FFF2-40B4-BE49-F238E27FC236}">
                <a16:creationId xmlns:a16="http://schemas.microsoft.com/office/drawing/2014/main" id="{78E4AC40-02A9-DC86-2F96-1034BB84166E}"/>
              </a:ext>
            </a:extLst>
          </p:cNvPr>
          <p:cNvSpPr txBox="1">
            <a:spLocks noChangeArrowheads="1"/>
          </p:cNvSpPr>
          <p:nvPr/>
        </p:nvSpPr>
        <p:spPr bwMode="auto">
          <a:xfrm>
            <a:off x="604675" y="5983343"/>
            <a:ext cx="10860252" cy="383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1800" b="0" kern="0" dirty="0"/>
              <a:t>Pulmonary embolism: 7.3% vs 2.3%; cardiac failure events: 1.8% in both arms</a:t>
            </a:r>
          </a:p>
        </p:txBody>
      </p:sp>
      <p:sp>
        <p:nvSpPr>
          <p:cNvPr id="4" name="Text Box 15">
            <a:extLst>
              <a:ext uri="{FF2B5EF4-FFF2-40B4-BE49-F238E27FC236}">
                <a16:creationId xmlns:a16="http://schemas.microsoft.com/office/drawing/2014/main" id="{F75F4B2B-3F69-D441-D646-6F331A89E91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Clarke. ASCO GU 2023. Abstr LBA16.</a:t>
            </a:r>
            <a:endParaRPr lang="en-US" altLang="en-US" sz="1200" b="0" dirty="0">
              <a:solidFill>
                <a:schemeClr val="bg2"/>
              </a:solidFill>
              <a:latin typeface="Calibri" panose="020F0502020204030204" pitchFamily="34" charset="0"/>
            </a:endParaRPr>
          </a:p>
        </p:txBody>
      </p:sp>
      <p:graphicFrame>
        <p:nvGraphicFramePr>
          <p:cNvPr id="6" name="Group 32">
            <a:extLst>
              <a:ext uri="{FF2B5EF4-FFF2-40B4-BE49-F238E27FC236}">
                <a16:creationId xmlns:a16="http://schemas.microsoft.com/office/drawing/2014/main" id="{54A560B5-2BAE-0555-1BF9-8E29D7E87286}"/>
              </a:ext>
            </a:extLst>
          </p:cNvPr>
          <p:cNvGraphicFramePr>
            <a:graphicFrameLocks noGrp="1"/>
          </p:cNvGraphicFramePr>
          <p:nvPr>
            <p:extLst>
              <p:ext uri="{D42A27DB-BD31-4B8C-83A1-F6EECF244321}">
                <p14:modId xmlns:p14="http://schemas.microsoft.com/office/powerpoint/2010/main" val="702520221"/>
              </p:ext>
            </p:extLst>
          </p:nvPr>
        </p:nvGraphicFramePr>
        <p:xfrm>
          <a:off x="6206835" y="1604963"/>
          <a:ext cx="5258092" cy="4114857"/>
        </p:xfrm>
        <a:graphic>
          <a:graphicData uri="http://schemas.openxmlformats.org/drawingml/2006/table">
            <a:tbl>
              <a:tblPr/>
              <a:tblGrid>
                <a:gridCol w="1946854">
                  <a:extLst>
                    <a:ext uri="{9D8B030D-6E8A-4147-A177-3AD203B41FA5}">
                      <a16:colId xmlns:a16="http://schemas.microsoft.com/office/drawing/2014/main" val="20000"/>
                    </a:ext>
                  </a:extLst>
                </a:gridCol>
                <a:gridCol w="900546">
                  <a:extLst>
                    <a:ext uri="{9D8B030D-6E8A-4147-A177-3AD203B41FA5}">
                      <a16:colId xmlns:a16="http://schemas.microsoft.com/office/drawing/2014/main" val="20001"/>
                    </a:ext>
                  </a:extLst>
                </a:gridCol>
                <a:gridCol w="890632">
                  <a:extLst>
                    <a:ext uri="{9D8B030D-6E8A-4147-A177-3AD203B41FA5}">
                      <a16:colId xmlns:a16="http://schemas.microsoft.com/office/drawing/2014/main" val="468746765"/>
                    </a:ext>
                  </a:extLst>
                </a:gridCol>
                <a:gridCol w="771913">
                  <a:extLst>
                    <a:ext uri="{9D8B030D-6E8A-4147-A177-3AD203B41FA5}">
                      <a16:colId xmlns:a16="http://schemas.microsoft.com/office/drawing/2014/main" val="4069657791"/>
                    </a:ext>
                  </a:extLst>
                </a:gridCol>
                <a:gridCol w="748147">
                  <a:extLst>
                    <a:ext uri="{9D8B030D-6E8A-4147-A177-3AD203B41FA5}">
                      <a16:colId xmlns:a16="http://schemas.microsoft.com/office/drawing/2014/main" val="81595047"/>
                    </a:ext>
                  </a:extLst>
                </a:gridCol>
              </a:tblGrid>
              <a:tr h="65332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lumOff val="50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Abiraterone + Olaparib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Abiraterone + 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0"/>
                  </a:ext>
                </a:extLst>
              </a:tr>
              <a:tr h="30480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lumOff val="5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652631900"/>
                  </a:ext>
                </a:extLst>
              </a:tr>
              <a:tr h="36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COVID-19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Peripheral edema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7812508"/>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Dizziness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5688682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Urinary tract infection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72415467"/>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11336326"/>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Hot flush</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55883986"/>
                  </a:ext>
                </a:extLst>
              </a:tr>
            </a:tbl>
          </a:graphicData>
        </a:graphic>
      </p:graphicFrame>
    </p:spTree>
    <p:extLst>
      <p:ext uri="{BB962C8B-B14F-4D97-AF65-F5344CB8AC3E}">
        <p14:creationId xmlns:p14="http://schemas.microsoft.com/office/powerpoint/2010/main" val="968637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PROpel: Investigators’ Conclusions</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343970"/>
            <a:ext cx="10877529" cy="4650686"/>
          </a:xfrm>
        </p:spPr>
        <p:txBody>
          <a:bodyPr/>
          <a:lstStyle/>
          <a:p>
            <a:pPr>
              <a:spcBef>
                <a:spcPts val="400"/>
              </a:spcBef>
            </a:pPr>
            <a:r>
              <a:rPr lang="en-US" altLang="en-US" sz="2400" dirty="0"/>
              <a:t>Final prespecified analysis showed sustained trend toward improved OS with </a:t>
            </a:r>
            <a:br>
              <a:rPr lang="en-US" altLang="en-US" sz="2400" dirty="0"/>
            </a:br>
            <a:r>
              <a:rPr lang="en-US" altLang="en-US" sz="2400" dirty="0"/>
              <a:t>first-line treatment with abiraterone + olaparib vs abiraterone + placebo in mCRPC</a:t>
            </a:r>
          </a:p>
          <a:p>
            <a:pPr lvl="1">
              <a:spcBef>
                <a:spcPts val="400"/>
              </a:spcBef>
            </a:pPr>
            <a:r>
              <a:rPr lang="en-US" altLang="en-US" sz="2400" dirty="0"/>
              <a:t>Median OS: 42.1 mo vs 34.7 mo (HR: 0.81; </a:t>
            </a:r>
            <a:r>
              <a:rPr lang="en-US" altLang="en-US" sz="2400" i="1" dirty="0"/>
              <a:t>P</a:t>
            </a:r>
            <a:r>
              <a:rPr lang="en-US" altLang="en-US" sz="2400" dirty="0"/>
              <a:t> = .0544) in ITT population</a:t>
            </a:r>
          </a:p>
          <a:p>
            <a:pPr lvl="1">
              <a:spcBef>
                <a:spcPts val="400"/>
              </a:spcBef>
            </a:pPr>
            <a:r>
              <a:rPr lang="en-US" altLang="en-US" sz="2400" dirty="0"/>
              <a:t>Longest median OS reported to date in phase III trial in first-line mCRPC setting; &gt;7-mo improvement over control standard of care</a:t>
            </a:r>
          </a:p>
          <a:p>
            <a:pPr>
              <a:spcBef>
                <a:spcPts val="400"/>
              </a:spcBef>
            </a:pPr>
            <a:r>
              <a:rPr lang="en-US" altLang="en-US" sz="2400" dirty="0"/>
              <a:t>Safety profile of combination consistent with individual profiles and consistent over time, with no new safety signals observed</a:t>
            </a:r>
          </a:p>
          <a:p>
            <a:pPr>
              <a:spcBef>
                <a:spcPts val="400"/>
              </a:spcBef>
            </a:pPr>
            <a:r>
              <a:rPr lang="en-US" altLang="en-US" sz="2400" dirty="0"/>
              <a:t>Investigators concluded that data support abiraterone + olaparib as a new first-line treatment option for patients with mCRPC</a:t>
            </a:r>
          </a:p>
        </p:txBody>
      </p:sp>
      <p:sp>
        <p:nvSpPr>
          <p:cNvPr id="3" name="Text Box 15">
            <a:extLst>
              <a:ext uri="{FF2B5EF4-FFF2-40B4-BE49-F238E27FC236}">
                <a16:creationId xmlns:a16="http://schemas.microsoft.com/office/drawing/2014/main" id="{EEF1B66E-83DF-5AC0-DBFB-9138EA94E17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Clarke. ASCO GU 2023. Abstr LBA16.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90125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u="sng" dirty="0">
                <a:solidFill>
                  <a:srgbClr val="E1471D"/>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GU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analysis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400" b="0" dirty="0">
                <a:solidFill>
                  <a:schemeClr val="bg1"/>
                </a:solidFill>
              </a:rPr>
              <a:t>Bladder cancer</a:t>
            </a:r>
          </a:p>
          <a:p>
            <a:pPr marL="342900" indent="-342900">
              <a:spcBef>
                <a:spcPts val="600"/>
              </a:spcBef>
              <a:spcAft>
                <a:spcPts val="0"/>
              </a:spcAft>
              <a:buFont typeface="Wingdings" pitchFamily="2" charset="2"/>
              <a:buChar char="§"/>
              <a:defRPr/>
            </a:pPr>
            <a:r>
              <a:rPr lang="en-US" sz="2400" b="0" dirty="0">
                <a:solidFill>
                  <a:schemeClr val="bg1"/>
                </a:solidFill>
              </a:rPr>
              <a:t>Prostate cancer</a:t>
            </a:r>
          </a:p>
          <a:p>
            <a:pPr marL="342900" indent="-342900">
              <a:spcBef>
                <a:spcPts val="600"/>
              </a:spcBef>
              <a:spcAft>
                <a:spcPts val="0"/>
              </a:spcAft>
              <a:buFont typeface="Wingdings" pitchFamily="2" charset="2"/>
              <a:buChar char="§"/>
              <a:defRPr/>
            </a:pPr>
            <a:r>
              <a:rPr lang="en-US" sz="2400" b="0" dirty="0">
                <a:solidFill>
                  <a:schemeClr val="bg1"/>
                </a:solidFill>
              </a:rPr>
              <a:t>Renal cancer</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56M7VY3CDVN5-180342594-2</_dlc_DocId>
    <_dlc_DocIdUrl xmlns="d54cbe69-32bd-412a-b004-9152f949605e">
      <Url>https://intranet.clinicaloptions.com/mews/oncology/ONC_2023_ASCO_GU_CF_(PRP5798)/LBA16_Clarke/_layouts/15/DocIdRedir.aspx?ID=56M7VY3CDVN5-180342594-2</Url>
      <Description>56M7VY3CDVN5-180342594-2</Description>
    </_dlc_DocIdUrl>
    <Document_x0020_Category xmlns="e4a19c75-7795-415e-93cc-f8225c4c9c11">Conference Capsule Slides</Document_x0020_Category>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642CB10DAB6DDA45850BDC0F65ADCF98" ma:contentTypeVersion="1" ma:contentTypeDescription="Create a new document." ma:contentTypeScope="" ma:versionID="7a5ae54af81d3ac8ec0c51d3e5ac3dc2">
  <xsd:schema xmlns:xsd="http://www.w3.org/2001/XMLSchema" xmlns:xs="http://www.w3.org/2001/XMLSchema" xmlns:p="http://schemas.microsoft.com/office/2006/metadata/properties" xmlns:ns2="d54cbe69-32bd-412a-b004-9152f949605e" xmlns:ns3="e4a19c75-7795-415e-93cc-f8225c4c9c11" targetNamespace="http://schemas.microsoft.com/office/2006/metadata/properties" ma:root="true" ma:fieldsID="b897a7a498ec901ceca11c3d5a7af8c0" ns2:_="" ns3:_="">
    <xsd:import namespace="d54cbe69-32bd-412a-b004-9152f949605e"/>
    <xsd:import namespace="e4a19c75-7795-415e-93cc-f8225c4c9c1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4a19c75-7795-415e-93cc-f8225c4c9c1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http://purl.org/dc/terms/"/>
    <ds:schemaRef ds:uri="http://purl.org/dc/elements/1.1/"/>
    <ds:schemaRef ds:uri="http://schemas.microsoft.com/office/2006/documentManagement/types"/>
    <ds:schemaRef ds:uri="http://schemas.microsoft.com/office/2006/metadata/properties"/>
    <ds:schemaRef ds:uri="d54cbe69-32bd-412a-b004-9152f949605e"/>
    <ds:schemaRef ds:uri="http://schemas.openxmlformats.org/package/2006/metadata/core-properties"/>
    <ds:schemaRef ds:uri="e4a19c75-7795-415e-93cc-f8225c4c9c11"/>
    <ds:schemaRef ds:uri="http://purl.org/dc/dcmitype/"/>
    <ds:schemaRef ds:uri="http://www.w3.org/XML/1998/namespace"/>
    <ds:schemaRef ds:uri="http://schemas.microsoft.com/office/infopath/2007/PartnerControls"/>
  </ds:schemaRefs>
</ds:datastoreItem>
</file>

<file path=customXml/itemProps4.xml><?xml version="1.0" encoding="utf-8"?>
<ds:datastoreItem xmlns:ds="http://schemas.openxmlformats.org/officeDocument/2006/customXml" ds:itemID="{2CC2BB1D-D6E8-4222-8E07-FEF747A4E9A1}">
  <ds:schemaRefs>
    <ds:schemaRef ds:uri="http://schemas.microsoft.com/sharepoint/events"/>
  </ds:schemaRefs>
</ds:datastoreItem>
</file>

<file path=customXml/itemProps5.xml><?xml version="1.0" encoding="utf-8"?>
<ds:datastoreItem xmlns:ds="http://schemas.openxmlformats.org/officeDocument/2006/customXml" ds:itemID="{2ABEED63-B93D-4600-8B77-58739E429B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e4a19c75-7795-415e-93cc-f8225c4c9c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2624</TotalTime>
  <Words>2171</Words>
  <Application>Microsoft Office PowerPoint</Application>
  <PresentationFormat>Widescreen</PresentationFormat>
  <Paragraphs>507</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Symbol</vt:lpstr>
      <vt:lpstr>Times</vt:lpstr>
      <vt:lpstr>Wingdings</vt:lpstr>
      <vt:lpstr>2022_CCO_Template</vt:lpstr>
      <vt:lpstr>Final Prespecified OS Analysis of PROpel:  Phase III Trial of First-line Abiraterone + Olaparib vs Abiraterone + Placebo in Metastatic CRPC</vt:lpstr>
      <vt:lpstr>About These Slides</vt:lpstr>
      <vt:lpstr>PROpel: Background</vt:lpstr>
      <vt:lpstr>PROpel: Study Design</vt:lpstr>
      <vt:lpstr>PROpel: Baseline Characteristics</vt:lpstr>
      <vt:lpstr>PROpel: OS at Final Prespecified Analysis</vt:lpstr>
      <vt:lpstr>PROpel: OS by HRR Status</vt:lpstr>
      <vt:lpstr>PROpel: TFST and PFS2</vt:lpstr>
      <vt:lpstr>PROpel: Safety</vt:lpstr>
      <vt:lpstr>PROpel: AEs in &gt;10% of Patients</vt:lpstr>
      <vt:lpstr>PROpel: Investigators’ Conclusions</vt:lpstr>
      <vt:lpstr>Go Online for More CCO  Coverage of ASCO GU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 Prespecified OS Analysis of PROpel: Phase III Trial of First-line Abiraterone + Olaparib vs Abiraterone + Placebo in Metastatic CRPC</dc:title>
  <dc:creator>Preferred User</dc:creator>
  <cp:lastModifiedBy>Natalia Kolenko</cp:lastModifiedBy>
  <cp:revision>84</cp:revision>
  <cp:lastPrinted>2016-09-26T20:21:49Z</cp:lastPrinted>
  <dcterms:created xsi:type="dcterms:W3CDTF">2005-05-27T15:08:01Z</dcterms:created>
  <dcterms:modified xsi:type="dcterms:W3CDTF">2023-02-22T20:41:47Z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00622280-34cf-4747-b48e-b89e7f3c1803</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0x010100642CB10DAB6DDA45850BDC0F65ADCF98</vt:lpwstr>
  </property>
  <property fmtid="{D5CDD505-2E9C-101B-9397-08002B2CF9AE}" pid="9" name="MediaServiceImageTags">
    <vt:lpwstr/>
  </property>
</Properties>
</file>